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5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6.xml" ContentType="application/vnd.openxmlformats-officedocument.presentationml.notesSl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  <p:sldMasterId id="2147483660" r:id="rId2"/>
  </p:sldMasterIdLst>
  <p:notesMasterIdLst>
    <p:notesMasterId r:id="rId26"/>
  </p:notesMasterIdLst>
  <p:handoutMasterIdLst>
    <p:handoutMasterId r:id="rId27"/>
  </p:handoutMasterIdLst>
  <p:sldIdLst>
    <p:sldId id="256" r:id="rId3"/>
    <p:sldId id="261" r:id="rId4"/>
    <p:sldId id="257" r:id="rId5"/>
    <p:sldId id="265" r:id="rId6"/>
    <p:sldId id="266" r:id="rId7"/>
    <p:sldId id="274" r:id="rId8"/>
    <p:sldId id="262" r:id="rId9"/>
    <p:sldId id="267" r:id="rId10"/>
    <p:sldId id="275" r:id="rId11"/>
    <p:sldId id="276" r:id="rId12"/>
    <p:sldId id="263" r:id="rId13"/>
    <p:sldId id="269" r:id="rId14"/>
    <p:sldId id="277" r:id="rId15"/>
    <p:sldId id="278" r:id="rId16"/>
    <p:sldId id="264" r:id="rId17"/>
    <p:sldId id="271" r:id="rId18"/>
    <p:sldId id="279" r:id="rId19"/>
    <p:sldId id="273" r:id="rId20"/>
    <p:sldId id="280" r:id="rId21"/>
    <p:sldId id="281" r:id="rId22"/>
    <p:sldId id="282" r:id="rId23"/>
    <p:sldId id="283" r:id="rId24"/>
    <p:sldId id="284" r:id="rId25"/>
  </p:sldIdLst>
  <p:sldSz cx="12192000" cy="6858000"/>
  <p:notesSz cx="6858000" cy="9144000"/>
  <p:embeddedFontLst>
    <p:embeddedFont>
      <p:font typeface="等线 Light" panose="02010600030101010101" charset="-122"/>
      <p:regular r:id="rId28"/>
    </p:embeddedFont>
    <p:embeddedFont>
      <p:font typeface="Calibri Light" panose="020F0302020204030204" pitchFamily="34" charset="0"/>
      <p:regular r:id="rId29"/>
      <p:italic r:id="rId30"/>
    </p:embeddedFont>
    <p:embeddedFont>
      <p:font typeface="等线" panose="02010600030101010101" charset="-122"/>
      <p:regular r:id="rId31"/>
      <p:bold r:id="rId32"/>
    </p:embeddedFont>
    <p:embeddedFont>
      <p:font typeface="仿宋" panose="02010609060101010101" pitchFamily="49" charset="-122"/>
      <p:regular r:id="rId33"/>
    </p:embeddedFont>
    <p:embeddedFont>
      <p:font typeface="微软雅黑" panose="020B0503020204020204" pitchFamily="34" charset="-122"/>
      <p:regular r:id="rId34"/>
      <p:bold r:id="rId35"/>
    </p:embeddedFont>
    <p:embeddedFont>
      <p:font typeface="Calibri" panose="020F0502020204030204" pitchFamily="34" charset="0"/>
      <p:regular r:id="rId36"/>
      <p:bold r:id="rId37"/>
      <p:italic r:id="rId38"/>
      <p:boldItalic r:id="rId39"/>
    </p:embeddedFont>
    <p:embeddedFont>
      <p:font typeface="微软雅黑 Light" panose="02010600030101010101" charset="-122"/>
      <p:regular r:id="rId40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BC9B8"/>
    <a:srgbClr val="C7AC93"/>
    <a:srgbClr val="5C4A4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1" d="100"/>
          <a:sy n="81" d="100"/>
        </p:scale>
        <p:origin x="725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3245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notesMaster" Target="notesMasters/notesMaster1.xml"/><Relationship Id="rId39" Type="http://schemas.openxmlformats.org/officeDocument/2006/relationships/font" Target="fonts/font12.fntdata"/><Relationship Id="rId21" Type="http://schemas.openxmlformats.org/officeDocument/2006/relationships/slide" Target="slides/slide19.xml"/><Relationship Id="rId34" Type="http://schemas.openxmlformats.org/officeDocument/2006/relationships/font" Target="fonts/font7.fntdata"/><Relationship Id="rId42" Type="http://schemas.openxmlformats.org/officeDocument/2006/relationships/viewProps" Target="viewProps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font" Target="fonts/font2.fntdata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font" Target="fonts/font5.fntdata"/><Relationship Id="rId37" Type="http://schemas.openxmlformats.org/officeDocument/2006/relationships/font" Target="fonts/font10.fntdata"/><Relationship Id="rId40" Type="http://schemas.openxmlformats.org/officeDocument/2006/relationships/font" Target="fonts/font13.fntdata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font" Target="fonts/font1.fntdata"/><Relationship Id="rId36" Type="http://schemas.openxmlformats.org/officeDocument/2006/relationships/font" Target="fonts/font9.fntdata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font" Target="fonts/font4.fntdata"/><Relationship Id="rId44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handoutMaster" Target="handoutMasters/handoutMaster1.xml"/><Relationship Id="rId30" Type="http://schemas.openxmlformats.org/officeDocument/2006/relationships/font" Target="fonts/font3.fntdata"/><Relationship Id="rId35" Type="http://schemas.openxmlformats.org/officeDocument/2006/relationships/font" Target="fonts/font8.fntdata"/><Relationship Id="rId43" Type="http://schemas.openxmlformats.org/officeDocument/2006/relationships/theme" Target="theme/theme1.xml"/><Relationship Id="rId8" Type="http://schemas.openxmlformats.org/officeDocument/2006/relationships/slide" Target="slides/slide6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font" Target="fonts/font6.fntdata"/><Relationship Id="rId38" Type="http://schemas.openxmlformats.org/officeDocument/2006/relationships/font" Target="fonts/font11.fntdata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microsoft.com/office/2011/relationships/chartColorStyle" Target="colors3.xml"/><Relationship Id="rId1" Type="http://schemas.microsoft.com/office/2011/relationships/chartStyle" Target="style3.xml"/><Relationship Id="rId4" Type="http://schemas.openxmlformats.org/officeDocument/2006/relationships/package" Target="../embeddings/Microsoft_Excel____3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B89474"/>
            </a:solidFill>
            <a:ln>
              <a:noFill/>
            </a:ln>
            <a:effectLst/>
          </c:spPr>
          <c:invertIfNegative val="0"/>
          <c:cat>
            <c:numRef>
              <c:f>Sheet1!$A$2:$A$5</c:f>
              <c:numCache>
                <c:formatCode>General</c:formatCode>
                <c:ptCount val="4"/>
                <c:pt idx="0">
                  <c:v>2013</c:v>
                </c:pt>
                <c:pt idx="1">
                  <c:v>2014</c:v>
                </c:pt>
                <c:pt idx="2">
                  <c:v>2015</c:v>
                </c:pt>
                <c:pt idx="3">
                  <c:v>2016</c:v>
                </c:pt>
              </c:numCache>
            </c:num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4.5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rgbClr val="C7AC93"/>
            </a:solidFill>
            <a:ln>
              <a:noFill/>
            </a:ln>
            <a:effectLst/>
          </c:spPr>
          <c:invertIfNegative val="0"/>
          <c:cat>
            <c:numRef>
              <c:f>Sheet1!$A$2:$A$5</c:f>
              <c:numCache>
                <c:formatCode>General</c:formatCode>
                <c:ptCount val="4"/>
                <c:pt idx="0">
                  <c:v>2013</c:v>
                </c:pt>
                <c:pt idx="1">
                  <c:v>2014</c:v>
                </c:pt>
                <c:pt idx="2">
                  <c:v>2015</c:v>
                </c:pt>
                <c:pt idx="3">
                  <c:v>2016</c:v>
                </c:pt>
              </c:numCache>
            </c:num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2.5</c:v>
                </c:pt>
                <c:pt idx="1">
                  <c:v>4.5</c:v>
                </c:pt>
                <c:pt idx="2">
                  <c:v>3</c:v>
                </c:pt>
                <c:pt idx="3">
                  <c:v>3.2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rgbClr val="DBC9B8"/>
            </a:solidFill>
            <a:ln>
              <a:noFill/>
            </a:ln>
            <a:effectLst/>
          </c:spPr>
          <c:invertIfNegative val="0"/>
          <c:cat>
            <c:numRef>
              <c:f>Sheet1!$A$2:$A$5</c:f>
              <c:numCache>
                <c:formatCode>General</c:formatCode>
                <c:ptCount val="4"/>
                <c:pt idx="0">
                  <c:v>2013</c:v>
                </c:pt>
                <c:pt idx="1">
                  <c:v>2014</c:v>
                </c:pt>
                <c:pt idx="2">
                  <c:v>2015</c:v>
                </c:pt>
                <c:pt idx="3">
                  <c:v>2016</c:v>
                </c:pt>
              </c:numCache>
            </c:num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149008480"/>
        <c:axId val="1149009040"/>
      </c:barChart>
      <c:catAx>
        <c:axId val="114900848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horzOverflow="overflow" vert="horz" wrap="square" anchor="ctr" anchorCtr="1"/>
          <a:lstStyle/>
          <a:p>
            <a:pPr>
              <a:defRPr lang="zh-CN" sz="1800" b="0" i="0" u="none" strike="noStrike" kern="1200" baseline="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  <a:cs typeface="+mn-cs"/>
              </a:defRPr>
            </a:pPr>
            <a:endParaRPr lang="zh-CN"/>
          </a:p>
        </c:txPr>
        <c:crossAx val="1149009040"/>
        <c:crosses val="autoZero"/>
        <c:auto val="1"/>
        <c:lblAlgn val="ctr"/>
        <c:lblOffset val="100"/>
        <c:tickMarkSkip val="1"/>
        <c:noMultiLvlLbl val="0"/>
      </c:catAx>
      <c:valAx>
        <c:axId val="1149009040"/>
        <c:scaling>
          <c:orientation val="minMax"/>
        </c:scaling>
        <c:delete val="1"/>
        <c:axPos val="l"/>
        <c:majorGridlines>
          <c:spPr>
            <a:ln w="3175" cap="flat" cmpd="sng" algn="ctr">
              <a:solidFill>
                <a:schemeClr val="bg1">
                  <a:lumMod val="7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114900848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 rot="0" spcFirstLastPara="0" vertOverflow="ellipsis" horzOverflow="overflow" vert="horz" wrap="square" anchor="ctr" anchorCtr="1"/>
    <a:lstStyle/>
    <a:p>
      <a:pPr>
        <a:defRPr lang="zh-CN"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Sheet1!$B$2</c:f>
              <c:strCache>
                <c:ptCount val="1"/>
                <c:pt idx="0">
                  <c:v>Product</c:v>
                </c:pt>
              </c:strCache>
            </c:strRef>
          </c:tx>
          <c:spPr>
            <a:ln w="28575" cap="rnd">
              <a:solidFill>
                <a:srgbClr val="DBC9B8"/>
              </a:solidFill>
              <a:rou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marker>
            <c:symbol val="circle"/>
            <c:size val="10"/>
            <c:spPr>
              <a:solidFill>
                <a:schemeClr val="bg1"/>
              </a:solidFill>
              <a:ln w="28575">
                <a:solidFill>
                  <a:srgbClr val="DBC9B8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</c:marker>
          <c:cat>
            <c:numRef>
              <c:f>Sheet1!$A$3:$A$14</c:f>
              <c:numCache>
                <c:formatCode>General</c:formatCode>
                <c:ptCount val="12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</c:numCache>
            </c:numRef>
          </c:cat>
          <c:val>
            <c:numRef>
              <c:f>Sheet1!$B$3:$B$14</c:f>
              <c:numCache>
                <c:formatCode>General</c:formatCode>
                <c:ptCount val="12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  <c:pt idx="4">
                  <c:v>2</c:v>
                </c:pt>
                <c:pt idx="5">
                  <c:v>1</c:v>
                </c:pt>
                <c:pt idx="6">
                  <c:v>3</c:v>
                </c:pt>
                <c:pt idx="7">
                  <c:v>5</c:v>
                </c:pt>
                <c:pt idx="8">
                  <c:v>2.4</c:v>
                </c:pt>
                <c:pt idx="9">
                  <c:v>4.4000000000000004</c:v>
                </c:pt>
                <c:pt idx="10">
                  <c:v>1.8</c:v>
                </c:pt>
                <c:pt idx="11">
                  <c:v>2.8</c:v>
                </c:pt>
              </c:numCache>
            </c:numRef>
          </c:val>
          <c:smooth val="1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984916656"/>
        <c:axId val="984917776"/>
      </c:lineChart>
      <c:catAx>
        <c:axId val="98491665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bg1"/>
            </a:solidFill>
            <a:round/>
          </a:ln>
          <a:effectLst/>
        </c:spPr>
        <c:txPr>
          <a:bodyPr rot="-60000000" spcFirstLastPara="1" vertOverflow="ellipsis" horzOverflow="overflow" vert="horz" wrap="square" anchor="ctr" anchorCtr="1"/>
          <a:lstStyle/>
          <a:p>
            <a:pPr>
              <a:defRPr lang="zh-CN" sz="1800" b="0" i="0" u="none" strike="noStrike" kern="1200" baseline="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  <a:cs typeface="+mn-cs"/>
              </a:defRPr>
            </a:pPr>
            <a:endParaRPr lang="zh-CN"/>
          </a:p>
        </c:txPr>
        <c:crossAx val="984917776"/>
        <c:crosses val="autoZero"/>
        <c:auto val="1"/>
        <c:lblAlgn val="ctr"/>
        <c:lblOffset val="100"/>
        <c:tickLblSkip val="2"/>
        <c:tickMarkSkip val="1"/>
        <c:noMultiLvlLbl val="0"/>
      </c:catAx>
      <c:valAx>
        <c:axId val="984917776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noFill/>
          <a:ln>
            <a:solidFill>
              <a:schemeClr val="bg1"/>
            </a:solidFill>
          </a:ln>
          <a:effectLst/>
        </c:spPr>
        <c:txPr>
          <a:bodyPr rot="-60000000" spcFirstLastPara="1" vertOverflow="ellipsis" horzOverflow="overflow" vert="horz" wrap="square" anchor="ctr" anchorCtr="1"/>
          <a:lstStyle/>
          <a:p>
            <a:pPr>
              <a:defRPr lang="zh-CN" sz="2000" b="0" i="0" u="none" strike="noStrike" kern="1200" baseline="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  <a:cs typeface="+mn-cs"/>
              </a:defRPr>
            </a:pPr>
            <a:endParaRPr lang="zh-CN"/>
          </a:p>
        </c:txPr>
        <c:crossAx val="984916656"/>
        <c:crosses val="autoZero"/>
        <c:crossBetween val="between"/>
        <c:majorUnit val="2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 rot="0" spcFirstLastPara="0" vertOverflow="ellipsis" horzOverflow="overflow" vert="horz" wrap="square" anchor="ctr" anchorCtr="1"/>
    <a:lstStyle/>
    <a:p>
      <a:pPr>
        <a:defRPr lang="zh-CN">
          <a:solidFill>
            <a:schemeClr val="bg1"/>
          </a:solidFill>
        </a:defRPr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blipFill>
              <a:blip xmlns:r="http://schemas.openxmlformats.org/officeDocument/2006/relationships" r:embed="rId3"/>
              <a:stretch>
                <a:fillRect/>
              </a:stretch>
            </a:blipFill>
            <a:ln>
              <a:noFill/>
            </a:ln>
            <a:effectLst/>
          </c:spPr>
          <c:invertIfNegative val="0"/>
          <c:cat>
            <c:numRef>
              <c:f>Sheet1!$A$2:$A$7</c:f>
              <c:numCache>
                <c:formatCode>General</c:formatCode>
                <c:ptCount val="6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  <c:pt idx="4">
                  <c:v>2015</c:v>
                </c:pt>
                <c:pt idx="5">
                  <c:v>2016</c:v>
                </c:pt>
              </c:numCache>
            </c:numRef>
          </c:cat>
          <c:val>
            <c:numRef>
              <c:f>Sheet1!$B$2:$B$7</c:f>
              <c:numCache>
                <c:formatCode>General</c:formatCode>
                <c:ptCount val="6"/>
                <c:pt idx="0">
                  <c:v>2.5</c:v>
                </c:pt>
                <c:pt idx="1">
                  <c:v>3.8</c:v>
                </c:pt>
                <c:pt idx="2">
                  <c:v>4.3</c:v>
                </c:pt>
                <c:pt idx="3">
                  <c:v>2.5</c:v>
                </c:pt>
                <c:pt idx="4">
                  <c:v>3.5</c:v>
                </c:pt>
                <c:pt idx="5">
                  <c:v>4.5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93"/>
        <c:overlap val="-27"/>
        <c:axId val="731471776"/>
        <c:axId val="1315380560"/>
      </c:barChart>
      <c:catAx>
        <c:axId val="73147177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bg1"/>
            </a:solidFill>
            <a:round/>
          </a:ln>
          <a:effectLst/>
        </c:spPr>
        <c:txPr>
          <a:bodyPr rot="-60000000" spcFirstLastPara="1" vertOverflow="ellipsis" horzOverflow="overflow" vert="horz" wrap="square" anchor="ctr" anchorCtr="1"/>
          <a:lstStyle/>
          <a:p>
            <a:pPr>
              <a:defRPr lang="zh-CN" sz="1800" b="0" i="0" u="none" strike="noStrike" kern="1200" baseline="0">
                <a:solidFill>
                  <a:srgbClr val="DBC9B8"/>
                </a:solidFill>
                <a:latin typeface="微软雅黑 Light" pitchFamily="34" charset="-122"/>
                <a:ea typeface="微软雅黑 Light" pitchFamily="34" charset="-122"/>
                <a:cs typeface="+mn-cs"/>
              </a:defRPr>
            </a:pPr>
            <a:endParaRPr lang="zh-CN"/>
          </a:p>
        </c:txPr>
        <c:crossAx val="1315380560"/>
        <c:crosses val="autoZero"/>
        <c:auto val="1"/>
        <c:lblAlgn val="ctr"/>
        <c:lblOffset val="100"/>
        <c:tickMarkSkip val="1"/>
        <c:noMultiLvlLbl val="0"/>
      </c:catAx>
      <c:valAx>
        <c:axId val="1315380560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rgbClr val="DBC9B8">
                  <a:alpha val="20000"/>
                </a:srgb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73147177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 rot="0" spcFirstLastPara="0" vertOverflow="ellipsis" horzOverflow="overflow" vert="horz" wrap="square" anchor="ctr" anchorCtr="1"/>
    <a:lstStyle/>
    <a:p>
      <a:pPr>
        <a:defRPr lang="zh-CN">
          <a:solidFill>
            <a:schemeClr val="bg1"/>
          </a:solidFill>
        </a:defRPr>
      </a:pPr>
      <a:endParaRPr lang="zh-CN"/>
    </a:p>
  </c:txPr>
  <c:externalData r:id="rId4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2016/11/6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48775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2016/11/6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44568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 版权声明：</a:t>
            </a:r>
            <a:r>
              <a:rPr lang="en-US" altLang="zh-CN" dirty="0" smtClean="0"/>
              <a:t>300</a:t>
            </a:r>
            <a:r>
              <a:rPr lang="zh-CN" altLang="en-US" dirty="0" smtClean="0"/>
              <a:t>套精品模板商业授权，请联系</a:t>
            </a:r>
            <a:r>
              <a:rPr lang="en-US" altLang="zh-CN" dirty="0" smtClean="0"/>
              <a:t>【</a:t>
            </a:r>
            <a:r>
              <a:rPr lang="zh-CN" altLang="en-US" dirty="0" smtClean="0"/>
              <a:t>锐旗设计</a:t>
            </a:r>
            <a:r>
              <a:rPr lang="en-US" altLang="zh-CN" dirty="0" smtClean="0"/>
              <a:t>】:https://9ppt.taobao.com</a:t>
            </a:r>
            <a:r>
              <a:rPr lang="zh-CN" altLang="en-US" dirty="0" smtClean="0"/>
              <a:t>，专业</a:t>
            </a:r>
            <a:r>
              <a:rPr lang="en-US" altLang="zh-CN" dirty="0" smtClean="0"/>
              <a:t>PPT</a:t>
            </a:r>
            <a:r>
              <a:rPr lang="zh-CN" altLang="en-US" dirty="0" smtClean="0"/>
              <a:t>老师为你解决所有</a:t>
            </a:r>
            <a:r>
              <a:rPr lang="en-US" altLang="zh-CN" dirty="0" smtClean="0"/>
              <a:t>PPT</a:t>
            </a:r>
            <a:r>
              <a:rPr lang="zh-CN" altLang="en-US" dirty="0" smtClean="0"/>
              <a:t>问题！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65590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 版权声明：</a:t>
            </a:r>
            <a:r>
              <a:rPr lang="en-US" altLang="zh-CN" dirty="0" smtClean="0"/>
              <a:t>300</a:t>
            </a:r>
            <a:r>
              <a:rPr lang="zh-CN" altLang="en-US" dirty="0" smtClean="0"/>
              <a:t>套精品模板商业授权，请联系</a:t>
            </a:r>
            <a:r>
              <a:rPr lang="en-US" altLang="zh-CN" dirty="0" smtClean="0"/>
              <a:t>【</a:t>
            </a:r>
            <a:r>
              <a:rPr lang="zh-CN" altLang="en-US" dirty="0" smtClean="0"/>
              <a:t>锐旗设计</a:t>
            </a:r>
            <a:r>
              <a:rPr lang="en-US" altLang="zh-CN" dirty="0" smtClean="0"/>
              <a:t>】:https://9ppt.taobao.com</a:t>
            </a:r>
            <a:r>
              <a:rPr lang="zh-CN" altLang="en-US" dirty="0" smtClean="0"/>
              <a:t>，专业</a:t>
            </a:r>
            <a:r>
              <a:rPr lang="en-US" altLang="zh-CN" dirty="0" smtClean="0"/>
              <a:t>PPT</a:t>
            </a:r>
            <a:r>
              <a:rPr lang="zh-CN" altLang="en-US" dirty="0" smtClean="0"/>
              <a:t>老师为你解决所有</a:t>
            </a:r>
            <a:r>
              <a:rPr lang="en-US" altLang="zh-CN" dirty="0" smtClean="0"/>
              <a:t>PPT</a:t>
            </a:r>
            <a:r>
              <a:rPr lang="zh-CN" altLang="en-US" dirty="0" smtClean="0"/>
              <a:t>问题！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966063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 版权声明：</a:t>
            </a:r>
            <a:r>
              <a:rPr lang="en-US" altLang="zh-CN" dirty="0" smtClean="0"/>
              <a:t>300</a:t>
            </a:r>
            <a:r>
              <a:rPr lang="zh-CN" altLang="en-US" dirty="0" smtClean="0"/>
              <a:t>套精品模板商业授权，请联系</a:t>
            </a:r>
            <a:r>
              <a:rPr lang="en-US" altLang="zh-CN" dirty="0" smtClean="0"/>
              <a:t>【</a:t>
            </a:r>
            <a:r>
              <a:rPr lang="zh-CN" altLang="en-US" dirty="0" smtClean="0"/>
              <a:t>锐旗设计</a:t>
            </a:r>
            <a:r>
              <a:rPr lang="en-US" altLang="zh-CN" dirty="0" smtClean="0"/>
              <a:t>】:https://9ppt.taobao.com</a:t>
            </a:r>
            <a:r>
              <a:rPr lang="zh-CN" altLang="en-US" dirty="0" smtClean="0"/>
              <a:t>，专业</a:t>
            </a:r>
            <a:r>
              <a:rPr lang="en-US" altLang="zh-CN" dirty="0" smtClean="0"/>
              <a:t>PPT</a:t>
            </a:r>
            <a:r>
              <a:rPr lang="zh-CN" altLang="en-US" dirty="0" smtClean="0"/>
              <a:t>老师为你解决所有</a:t>
            </a:r>
            <a:r>
              <a:rPr lang="en-US" altLang="zh-CN" dirty="0" smtClean="0"/>
              <a:t>PPT</a:t>
            </a:r>
            <a:r>
              <a:rPr lang="zh-CN" altLang="en-US" dirty="0" smtClean="0"/>
              <a:t>问题！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567119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 版权声明：</a:t>
            </a:r>
            <a:r>
              <a:rPr lang="en-US" altLang="zh-CN" dirty="0" smtClean="0"/>
              <a:t>300</a:t>
            </a:r>
            <a:r>
              <a:rPr lang="zh-CN" altLang="en-US" dirty="0" smtClean="0"/>
              <a:t>套精品模板商业授权，请联系</a:t>
            </a:r>
            <a:r>
              <a:rPr lang="en-US" altLang="zh-CN" dirty="0" smtClean="0"/>
              <a:t>【</a:t>
            </a:r>
            <a:r>
              <a:rPr lang="zh-CN" altLang="en-US" dirty="0" smtClean="0"/>
              <a:t>锐旗设计</a:t>
            </a:r>
            <a:r>
              <a:rPr lang="en-US" altLang="zh-CN" dirty="0" smtClean="0"/>
              <a:t>】:https://9ppt.taobao.com</a:t>
            </a:r>
            <a:r>
              <a:rPr lang="zh-CN" altLang="en-US" dirty="0" smtClean="0"/>
              <a:t>，专业</a:t>
            </a:r>
            <a:r>
              <a:rPr lang="en-US" altLang="zh-CN" dirty="0" smtClean="0"/>
              <a:t>PPT</a:t>
            </a:r>
            <a:r>
              <a:rPr lang="zh-CN" altLang="en-US" dirty="0" smtClean="0"/>
              <a:t>老师为你解决所有</a:t>
            </a:r>
            <a:r>
              <a:rPr lang="en-US" altLang="zh-CN" dirty="0" smtClean="0"/>
              <a:t>PPT</a:t>
            </a:r>
            <a:r>
              <a:rPr lang="zh-CN" altLang="en-US" dirty="0" smtClean="0"/>
              <a:t>问题！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78373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 版权声明：</a:t>
            </a:r>
            <a:r>
              <a:rPr lang="en-US" altLang="zh-CN" dirty="0" smtClean="0"/>
              <a:t>300</a:t>
            </a:r>
            <a:r>
              <a:rPr lang="zh-CN" altLang="en-US" dirty="0" smtClean="0"/>
              <a:t>套精品模板商业授权，请联系</a:t>
            </a:r>
            <a:r>
              <a:rPr lang="en-US" altLang="zh-CN" dirty="0" smtClean="0"/>
              <a:t>【</a:t>
            </a:r>
            <a:r>
              <a:rPr lang="zh-CN" altLang="en-US" dirty="0" smtClean="0"/>
              <a:t>锐旗设计</a:t>
            </a:r>
            <a:r>
              <a:rPr lang="en-US" altLang="zh-CN" dirty="0" smtClean="0"/>
              <a:t>】:https://9ppt.taobao.com</a:t>
            </a:r>
            <a:r>
              <a:rPr lang="zh-CN" altLang="en-US" dirty="0" smtClean="0"/>
              <a:t>，专业</a:t>
            </a:r>
            <a:r>
              <a:rPr lang="en-US" altLang="zh-CN" dirty="0" smtClean="0"/>
              <a:t>PPT</a:t>
            </a:r>
            <a:r>
              <a:rPr lang="zh-CN" altLang="en-US" dirty="0" smtClean="0"/>
              <a:t>老师为你解决所有</a:t>
            </a:r>
            <a:r>
              <a:rPr lang="en-US" altLang="zh-CN" dirty="0" smtClean="0"/>
              <a:t>PPT</a:t>
            </a:r>
            <a:r>
              <a:rPr lang="zh-CN" altLang="en-US" dirty="0" smtClean="0"/>
              <a:t>问题！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66051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 版权声明：</a:t>
            </a:r>
            <a:r>
              <a:rPr lang="en-US" altLang="zh-CN" dirty="0" smtClean="0"/>
              <a:t>300</a:t>
            </a:r>
            <a:r>
              <a:rPr lang="zh-CN" altLang="en-US" dirty="0" smtClean="0"/>
              <a:t>套精品模板商业授权，请联系</a:t>
            </a:r>
            <a:r>
              <a:rPr lang="en-US" altLang="zh-CN" dirty="0" smtClean="0"/>
              <a:t>【</a:t>
            </a:r>
            <a:r>
              <a:rPr lang="zh-CN" altLang="en-US" dirty="0" smtClean="0"/>
              <a:t>锐旗设计</a:t>
            </a:r>
            <a:r>
              <a:rPr lang="en-US" altLang="zh-CN" dirty="0" smtClean="0"/>
              <a:t>】:https://9ppt.taobao.com</a:t>
            </a:r>
            <a:r>
              <a:rPr lang="zh-CN" altLang="en-US" dirty="0" smtClean="0"/>
              <a:t>，专业</a:t>
            </a:r>
            <a:r>
              <a:rPr lang="en-US" altLang="zh-CN" dirty="0" smtClean="0"/>
              <a:t>PPT</a:t>
            </a:r>
            <a:r>
              <a:rPr lang="zh-CN" altLang="en-US" dirty="0" smtClean="0"/>
              <a:t>老师为你解决所有</a:t>
            </a:r>
            <a:r>
              <a:rPr lang="en-US" altLang="zh-CN" dirty="0" smtClean="0"/>
              <a:t>PPT</a:t>
            </a:r>
            <a:r>
              <a:rPr lang="zh-CN" altLang="en-US" dirty="0" smtClean="0"/>
              <a:t>问题！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175043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 版权声明：</a:t>
            </a:r>
            <a:r>
              <a:rPr lang="en-US" altLang="zh-CN" dirty="0" smtClean="0"/>
              <a:t>300</a:t>
            </a:r>
            <a:r>
              <a:rPr lang="zh-CN" altLang="en-US" dirty="0" smtClean="0"/>
              <a:t>套精品模板商业授权，请联系</a:t>
            </a:r>
            <a:r>
              <a:rPr lang="en-US" altLang="zh-CN" dirty="0" smtClean="0"/>
              <a:t>【</a:t>
            </a:r>
            <a:r>
              <a:rPr lang="zh-CN" altLang="en-US" dirty="0" smtClean="0"/>
              <a:t>锐旗设计</a:t>
            </a:r>
            <a:r>
              <a:rPr lang="en-US" altLang="zh-CN" dirty="0" smtClean="0"/>
              <a:t>】:https://9ppt.taobao.com</a:t>
            </a:r>
            <a:r>
              <a:rPr lang="zh-CN" altLang="en-US" dirty="0" smtClean="0"/>
              <a:t>，专业</a:t>
            </a:r>
            <a:r>
              <a:rPr lang="en-US" altLang="zh-CN" dirty="0" smtClean="0"/>
              <a:t>PPT</a:t>
            </a:r>
            <a:r>
              <a:rPr lang="zh-CN" altLang="en-US" dirty="0" smtClean="0"/>
              <a:t>老师为你解决所有</a:t>
            </a:r>
            <a:r>
              <a:rPr lang="en-US" altLang="zh-CN" dirty="0" smtClean="0"/>
              <a:t>PPT</a:t>
            </a:r>
            <a:r>
              <a:rPr lang="zh-CN" altLang="en-US" dirty="0" smtClean="0"/>
              <a:t>问题！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79707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4389AC-91AE-4BB4-B6FB-B87BA36D5065}" type="datetimeFigureOut">
              <a:rPr lang="zh-CN" altLang="en-US" smtClean="0"/>
              <a:t>2016/11/6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DA5607-B17A-4FD1-8078-44588F60FAA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4389AC-91AE-4BB4-B6FB-B87BA36D5065}" type="datetimeFigureOut">
              <a:rPr lang="zh-CN" altLang="en-US" smtClean="0"/>
              <a:t>2016/11/6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DA5607-B17A-4FD1-8078-44588F60FAA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4389AC-91AE-4BB4-B6FB-B87BA36D5065}" type="datetimeFigureOut">
              <a:rPr lang="zh-CN" altLang="en-US" smtClean="0"/>
              <a:t>2016/11/6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DA5607-B17A-4FD1-8078-44588F60FAA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020810-E0A7-46BE-97FB-BF67BB9A0C89}" type="datetimeFigureOut">
              <a:rPr lang="zh-CN" altLang="en-US" smtClean="0"/>
              <a:t>2016/11/6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227E47-1951-4F0C-B4E8-1109723EC7E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020810-E0A7-46BE-97FB-BF67BB9A0C89}" type="datetimeFigureOut">
              <a:rPr lang="zh-CN" altLang="en-US" smtClean="0"/>
              <a:t>2016/11/6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227E47-1951-4F0C-B4E8-1109723EC7E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020810-E0A7-46BE-97FB-BF67BB9A0C89}" type="datetimeFigureOut">
              <a:rPr lang="zh-CN" altLang="en-US" smtClean="0"/>
              <a:t>2016/11/6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227E47-1951-4F0C-B4E8-1109723EC7E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020810-E0A7-46BE-97FB-BF67BB9A0C89}" type="datetimeFigureOut">
              <a:rPr lang="zh-CN" altLang="en-US" smtClean="0"/>
              <a:t>2016/11/6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227E47-1951-4F0C-B4E8-1109723EC7E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020810-E0A7-46BE-97FB-BF67BB9A0C89}" type="datetimeFigureOut">
              <a:rPr lang="zh-CN" altLang="en-US" smtClean="0"/>
              <a:t>2016/11/6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227E47-1951-4F0C-B4E8-1109723EC7E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020810-E0A7-46BE-97FB-BF67BB9A0C89}" type="datetimeFigureOut">
              <a:rPr lang="zh-CN" altLang="en-US" smtClean="0"/>
              <a:t>2016/11/6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227E47-1951-4F0C-B4E8-1109723EC7E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020810-E0A7-46BE-97FB-BF67BB9A0C89}" type="datetimeFigureOut">
              <a:rPr lang="zh-CN" altLang="en-US" smtClean="0"/>
              <a:t>2016/11/6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227E47-1951-4F0C-B4E8-1109723EC7E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020810-E0A7-46BE-97FB-BF67BB9A0C89}" type="datetimeFigureOut">
              <a:rPr lang="zh-CN" altLang="en-US" smtClean="0"/>
              <a:t>2016/11/6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227E47-1951-4F0C-B4E8-1109723EC7E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4389AC-91AE-4BB4-B6FB-B87BA36D5065}" type="datetimeFigureOut">
              <a:rPr lang="zh-CN" altLang="en-US" smtClean="0"/>
              <a:t>2016/11/6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DA5607-B17A-4FD1-8078-44588F60FAA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020810-E0A7-46BE-97FB-BF67BB9A0C89}" type="datetimeFigureOut">
              <a:rPr lang="zh-CN" altLang="en-US" smtClean="0"/>
              <a:t>2016/11/6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227E47-1951-4F0C-B4E8-1109723EC7E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020810-E0A7-46BE-97FB-BF67BB9A0C89}" type="datetimeFigureOut">
              <a:rPr lang="zh-CN" altLang="en-US" smtClean="0"/>
              <a:t>2016/11/6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227E47-1951-4F0C-B4E8-1109723EC7E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020810-E0A7-46BE-97FB-BF67BB9A0C89}" type="datetimeFigureOut">
              <a:rPr lang="zh-CN" altLang="en-US" smtClean="0"/>
              <a:t>2016/11/6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227E47-1951-4F0C-B4E8-1109723EC7E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4389AC-91AE-4BB4-B6FB-B87BA36D5065}" type="datetimeFigureOut">
              <a:rPr lang="zh-CN" altLang="en-US" smtClean="0"/>
              <a:t>2016/11/6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DA5607-B17A-4FD1-8078-44588F60FAA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4389AC-91AE-4BB4-B6FB-B87BA36D5065}" type="datetimeFigureOut">
              <a:rPr lang="zh-CN" altLang="en-US" smtClean="0"/>
              <a:t>2016/11/6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DA5607-B17A-4FD1-8078-44588F60FAA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4389AC-91AE-4BB4-B6FB-B87BA36D5065}" type="datetimeFigureOut">
              <a:rPr lang="zh-CN" altLang="en-US" smtClean="0"/>
              <a:t>2016/11/6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DA5607-B17A-4FD1-8078-44588F60FAA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4389AC-91AE-4BB4-B6FB-B87BA36D5065}" type="datetimeFigureOut">
              <a:rPr lang="zh-CN" altLang="en-US" smtClean="0"/>
              <a:t>2016/11/6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DA5607-B17A-4FD1-8078-44588F60FAA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4389AC-91AE-4BB4-B6FB-B87BA36D5065}" type="datetimeFigureOut">
              <a:rPr lang="zh-CN" altLang="en-US" smtClean="0"/>
              <a:t>2016/11/6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DA5607-B17A-4FD1-8078-44588F60FAA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4389AC-91AE-4BB4-B6FB-B87BA36D5065}" type="datetimeFigureOut">
              <a:rPr lang="zh-CN" altLang="en-US" smtClean="0"/>
              <a:t>2016/11/6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DA5607-B17A-4FD1-8078-44588F60FAA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4389AC-91AE-4BB4-B6FB-B87BA36D5065}" type="datetimeFigureOut">
              <a:rPr lang="zh-CN" altLang="en-US" smtClean="0"/>
              <a:t>2016/11/6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DA5607-B17A-4FD1-8078-44588F60FAA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4389AC-91AE-4BB4-B6FB-B87BA36D5065}" type="datetimeFigureOut">
              <a:rPr lang="zh-CN" altLang="en-US" smtClean="0"/>
              <a:t>2016/11/6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DA5607-B17A-4FD1-8078-44588F60FAA9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7" name="组合 6"/>
          <p:cNvGrpSpPr/>
          <p:nvPr userDrawn="1"/>
        </p:nvGrpSpPr>
        <p:grpSpPr>
          <a:xfrm>
            <a:off x="0" y="-142937"/>
            <a:ext cx="12192000" cy="7143873"/>
            <a:chOff x="0" y="-142937"/>
            <a:chExt cx="12192000" cy="7143873"/>
          </a:xfrm>
        </p:grpSpPr>
        <p:sp>
          <p:nvSpPr>
            <p:cNvPr id="8" name="矩形 7"/>
            <p:cNvSpPr/>
            <p:nvPr/>
          </p:nvSpPr>
          <p:spPr>
            <a:xfrm>
              <a:off x="0" y="-1"/>
              <a:ext cx="12192000" cy="6858000"/>
            </a:xfrm>
            <a:prstGeom prst="rect">
              <a:avLst/>
            </a:prstGeom>
            <a:solidFill>
              <a:srgbClr val="5C4A4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Freeform 6"/>
            <p:cNvSpPr>
              <a:spLocks noEditPoints="1"/>
            </p:cNvSpPr>
            <p:nvPr/>
          </p:nvSpPr>
          <p:spPr bwMode="auto">
            <a:xfrm rot="16200000">
              <a:off x="1980341" y="1794154"/>
              <a:ext cx="3226441" cy="7187123"/>
            </a:xfrm>
            <a:custGeom>
              <a:avLst/>
              <a:gdLst>
                <a:gd name="T0" fmla="*/ 345 w 1088"/>
                <a:gd name="T1" fmla="*/ 87 h 2427"/>
                <a:gd name="T2" fmla="*/ 208 w 1088"/>
                <a:gd name="T3" fmla="*/ 15 h 2427"/>
                <a:gd name="T4" fmla="*/ 420 w 1088"/>
                <a:gd name="T5" fmla="*/ 0 h 2427"/>
                <a:gd name="T6" fmla="*/ 62 w 1088"/>
                <a:gd name="T7" fmla="*/ 2420 h 2427"/>
                <a:gd name="T8" fmla="*/ 64 w 1088"/>
                <a:gd name="T9" fmla="*/ 2375 h 2427"/>
                <a:gd name="T10" fmla="*/ 64 w 1088"/>
                <a:gd name="T11" fmla="*/ 2247 h 2427"/>
                <a:gd name="T12" fmla="*/ 62 w 1088"/>
                <a:gd name="T13" fmla="*/ 2192 h 2427"/>
                <a:gd name="T14" fmla="*/ 62 w 1088"/>
                <a:gd name="T15" fmla="*/ 1919 h 2427"/>
                <a:gd name="T16" fmla="*/ 64 w 1088"/>
                <a:gd name="T17" fmla="*/ 1808 h 2427"/>
                <a:gd name="T18" fmla="*/ 62 w 1088"/>
                <a:gd name="T19" fmla="*/ 1755 h 2427"/>
                <a:gd name="T20" fmla="*/ 64 w 1088"/>
                <a:gd name="T21" fmla="*/ 1718 h 2427"/>
                <a:gd name="T22" fmla="*/ 64 w 1088"/>
                <a:gd name="T23" fmla="*/ 1082 h 2427"/>
                <a:gd name="T24" fmla="*/ 62 w 1088"/>
                <a:gd name="T25" fmla="*/ 918 h 2427"/>
                <a:gd name="T26" fmla="*/ 62 w 1088"/>
                <a:gd name="T27" fmla="*/ 829 h 2427"/>
                <a:gd name="T28" fmla="*/ 62 w 1088"/>
                <a:gd name="T29" fmla="*/ 309 h 2427"/>
                <a:gd name="T30" fmla="*/ 62 w 1088"/>
                <a:gd name="T31" fmla="*/ 558 h 2427"/>
                <a:gd name="T32" fmla="*/ 79 w 1088"/>
                <a:gd name="T33" fmla="*/ 60 h 2427"/>
                <a:gd name="T34" fmla="*/ 111 w 1088"/>
                <a:gd name="T35" fmla="*/ 88 h 2427"/>
                <a:gd name="T36" fmla="*/ 278 w 1088"/>
                <a:gd name="T37" fmla="*/ 1411 h 2427"/>
                <a:gd name="T38" fmla="*/ 175 w 1088"/>
                <a:gd name="T39" fmla="*/ 290 h 2427"/>
                <a:gd name="T40" fmla="*/ 145 w 1088"/>
                <a:gd name="T41" fmla="*/ 221 h 2427"/>
                <a:gd name="T42" fmla="*/ 236 w 1088"/>
                <a:gd name="T43" fmla="*/ 2263 h 2427"/>
                <a:gd name="T44" fmla="*/ 457 w 1088"/>
                <a:gd name="T45" fmla="*/ 2147 h 2427"/>
                <a:gd name="T46" fmla="*/ 134 w 1088"/>
                <a:gd name="T47" fmla="*/ 2020 h 2427"/>
                <a:gd name="T48" fmla="*/ 230 w 1088"/>
                <a:gd name="T49" fmla="*/ 2339 h 2427"/>
                <a:gd name="T50" fmla="*/ 200 w 1088"/>
                <a:gd name="T51" fmla="*/ 1774 h 2427"/>
                <a:gd name="T52" fmla="*/ 362 w 1088"/>
                <a:gd name="T53" fmla="*/ 1972 h 2427"/>
                <a:gd name="T54" fmla="*/ 185 w 1088"/>
                <a:gd name="T55" fmla="*/ 1706 h 2427"/>
                <a:gd name="T56" fmla="*/ 822 w 1088"/>
                <a:gd name="T57" fmla="*/ 1398 h 2427"/>
                <a:gd name="T58" fmla="*/ 307 w 1088"/>
                <a:gd name="T59" fmla="*/ 1875 h 2427"/>
                <a:gd name="T60" fmla="*/ 377 w 1088"/>
                <a:gd name="T61" fmla="*/ 1060 h 2427"/>
                <a:gd name="T62" fmla="*/ 548 w 1088"/>
                <a:gd name="T63" fmla="*/ 1585 h 2427"/>
                <a:gd name="T64" fmla="*/ 525 w 1088"/>
                <a:gd name="T65" fmla="*/ 1290 h 2427"/>
                <a:gd name="T66" fmla="*/ 485 w 1088"/>
                <a:gd name="T67" fmla="*/ 1460 h 2427"/>
                <a:gd name="T68" fmla="*/ 484 w 1088"/>
                <a:gd name="T69" fmla="*/ 1226 h 2427"/>
                <a:gd name="T70" fmla="*/ 397 w 1088"/>
                <a:gd name="T71" fmla="*/ 1760 h 2427"/>
                <a:gd name="T72" fmla="*/ 249 w 1088"/>
                <a:gd name="T73" fmla="*/ 941 h 2427"/>
                <a:gd name="T74" fmla="*/ 361 w 1088"/>
                <a:gd name="T75" fmla="*/ 1698 h 2427"/>
                <a:gd name="T76" fmla="*/ 451 w 1088"/>
                <a:gd name="T77" fmla="*/ 1627 h 2427"/>
                <a:gd name="T78" fmla="*/ 156 w 1088"/>
                <a:gd name="T79" fmla="*/ 1296 h 2427"/>
                <a:gd name="T80" fmla="*/ 294 w 1088"/>
                <a:gd name="T81" fmla="*/ 1392 h 2427"/>
                <a:gd name="T82" fmla="*/ 323 w 1088"/>
                <a:gd name="T83" fmla="*/ 1483 h 2427"/>
                <a:gd name="T84" fmla="*/ 167 w 1088"/>
                <a:gd name="T85" fmla="*/ 1082 h 2427"/>
                <a:gd name="T86" fmla="*/ 279 w 1088"/>
                <a:gd name="T87" fmla="*/ 666 h 2427"/>
                <a:gd name="T88" fmla="*/ 264 w 1088"/>
                <a:gd name="T89" fmla="*/ 616 h 2427"/>
                <a:gd name="T90" fmla="*/ 423 w 1088"/>
                <a:gd name="T91" fmla="*/ 965 h 2427"/>
                <a:gd name="T92" fmla="*/ 265 w 1088"/>
                <a:gd name="T93" fmla="*/ 833 h 2427"/>
                <a:gd name="T94" fmla="*/ 190 w 1088"/>
                <a:gd name="T95" fmla="*/ 509 h 2427"/>
                <a:gd name="T96" fmla="*/ 266 w 1088"/>
                <a:gd name="T97" fmla="*/ 537 h 2427"/>
                <a:gd name="T98" fmla="*/ 169 w 1088"/>
                <a:gd name="T99" fmla="*/ 230 h 2427"/>
                <a:gd name="T100" fmla="*/ 693 w 1088"/>
                <a:gd name="T101" fmla="*/ 744 h 2427"/>
                <a:gd name="T102" fmla="*/ 517 w 1088"/>
                <a:gd name="T103" fmla="*/ 547 h 2427"/>
                <a:gd name="T104" fmla="*/ 220 w 1088"/>
                <a:gd name="T105" fmla="*/ 206 h 2427"/>
                <a:gd name="T106" fmla="*/ 618 w 1088"/>
                <a:gd name="T107" fmla="*/ 503 h 2427"/>
                <a:gd name="T108" fmla="*/ 450 w 1088"/>
                <a:gd name="T109" fmla="*/ 201 h 2427"/>
                <a:gd name="T110" fmla="*/ 579 w 1088"/>
                <a:gd name="T111" fmla="*/ 130 h 2427"/>
                <a:gd name="T112" fmla="*/ 652 w 1088"/>
                <a:gd name="T113" fmla="*/ 232 h 2427"/>
                <a:gd name="T114" fmla="*/ 982 w 1088"/>
                <a:gd name="T115" fmla="*/ 658 h 2427"/>
                <a:gd name="T116" fmla="*/ 854 w 1088"/>
                <a:gd name="T117" fmla="*/ 797 h 2427"/>
                <a:gd name="T118" fmla="*/ 402 w 1088"/>
                <a:gd name="T119" fmla="*/ 297 h 2427"/>
                <a:gd name="T120" fmla="*/ 775 w 1088"/>
                <a:gd name="T121" fmla="*/ 910 h 2427"/>
                <a:gd name="T122" fmla="*/ 835 w 1088"/>
                <a:gd name="T123" fmla="*/ 927 h 2427"/>
                <a:gd name="T124" fmla="*/ 247 w 1088"/>
                <a:gd name="T125" fmla="*/ 161 h 24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88" h="2427">
                  <a:moveTo>
                    <a:pt x="96" y="0"/>
                  </a:moveTo>
                  <a:cubicBezTo>
                    <a:pt x="120" y="0"/>
                    <a:pt x="120" y="0"/>
                    <a:pt x="120" y="0"/>
                  </a:cubicBezTo>
                  <a:cubicBezTo>
                    <a:pt x="121" y="12"/>
                    <a:pt x="119" y="24"/>
                    <a:pt x="114" y="32"/>
                  </a:cubicBezTo>
                  <a:cubicBezTo>
                    <a:pt x="112" y="23"/>
                    <a:pt x="104" y="11"/>
                    <a:pt x="96" y="0"/>
                  </a:cubicBezTo>
                  <a:close/>
                  <a:moveTo>
                    <a:pt x="139" y="0"/>
                  </a:moveTo>
                  <a:cubicBezTo>
                    <a:pt x="152" y="0"/>
                    <a:pt x="152" y="0"/>
                    <a:pt x="152" y="0"/>
                  </a:cubicBezTo>
                  <a:cubicBezTo>
                    <a:pt x="172" y="40"/>
                    <a:pt x="196" y="74"/>
                    <a:pt x="227" y="101"/>
                  </a:cubicBezTo>
                  <a:cubicBezTo>
                    <a:pt x="261" y="131"/>
                    <a:pt x="325" y="177"/>
                    <a:pt x="367" y="140"/>
                  </a:cubicBezTo>
                  <a:cubicBezTo>
                    <a:pt x="386" y="124"/>
                    <a:pt x="391" y="88"/>
                    <a:pt x="369" y="76"/>
                  </a:cubicBezTo>
                  <a:cubicBezTo>
                    <a:pt x="356" y="69"/>
                    <a:pt x="343" y="77"/>
                    <a:pt x="345" y="87"/>
                  </a:cubicBezTo>
                  <a:cubicBezTo>
                    <a:pt x="363" y="86"/>
                    <a:pt x="368" y="114"/>
                    <a:pt x="353" y="127"/>
                  </a:cubicBezTo>
                  <a:cubicBezTo>
                    <a:pt x="337" y="140"/>
                    <a:pt x="314" y="138"/>
                    <a:pt x="300" y="124"/>
                  </a:cubicBezTo>
                  <a:cubicBezTo>
                    <a:pt x="282" y="106"/>
                    <a:pt x="285" y="78"/>
                    <a:pt x="295" y="61"/>
                  </a:cubicBezTo>
                  <a:cubicBezTo>
                    <a:pt x="312" y="34"/>
                    <a:pt x="352" y="18"/>
                    <a:pt x="382" y="33"/>
                  </a:cubicBezTo>
                  <a:cubicBezTo>
                    <a:pt x="435" y="58"/>
                    <a:pt x="439" y="143"/>
                    <a:pt x="391" y="175"/>
                  </a:cubicBezTo>
                  <a:cubicBezTo>
                    <a:pt x="301" y="234"/>
                    <a:pt x="192" y="107"/>
                    <a:pt x="156" y="37"/>
                  </a:cubicBezTo>
                  <a:cubicBezTo>
                    <a:pt x="151" y="27"/>
                    <a:pt x="145" y="14"/>
                    <a:pt x="139" y="0"/>
                  </a:cubicBezTo>
                  <a:close/>
                  <a:moveTo>
                    <a:pt x="167" y="0"/>
                  </a:moveTo>
                  <a:cubicBezTo>
                    <a:pt x="183" y="0"/>
                    <a:pt x="183" y="0"/>
                    <a:pt x="183" y="0"/>
                  </a:cubicBezTo>
                  <a:cubicBezTo>
                    <a:pt x="190" y="6"/>
                    <a:pt x="199" y="12"/>
                    <a:pt x="208" y="15"/>
                  </a:cubicBezTo>
                  <a:cubicBezTo>
                    <a:pt x="225" y="23"/>
                    <a:pt x="241" y="17"/>
                    <a:pt x="247" y="6"/>
                  </a:cubicBezTo>
                  <a:cubicBezTo>
                    <a:pt x="248" y="4"/>
                    <a:pt x="249" y="2"/>
                    <a:pt x="249" y="0"/>
                  </a:cubicBezTo>
                  <a:cubicBezTo>
                    <a:pt x="289" y="0"/>
                    <a:pt x="289" y="0"/>
                    <a:pt x="289" y="0"/>
                  </a:cubicBezTo>
                  <a:cubicBezTo>
                    <a:pt x="290" y="4"/>
                    <a:pt x="289" y="8"/>
                    <a:pt x="288" y="12"/>
                  </a:cubicBezTo>
                  <a:cubicBezTo>
                    <a:pt x="284" y="22"/>
                    <a:pt x="273" y="29"/>
                    <a:pt x="264" y="25"/>
                  </a:cubicBezTo>
                  <a:cubicBezTo>
                    <a:pt x="271" y="35"/>
                    <a:pt x="265" y="48"/>
                    <a:pt x="257" y="52"/>
                  </a:cubicBezTo>
                  <a:cubicBezTo>
                    <a:pt x="248" y="58"/>
                    <a:pt x="240" y="56"/>
                    <a:pt x="235" y="49"/>
                  </a:cubicBezTo>
                  <a:cubicBezTo>
                    <a:pt x="233" y="59"/>
                    <a:pt x="217" y="61"/>
                    <a:pt x="203" y="52"/>
                  </a:cubicBezTo>
                  <a:cubicBezTo>
                    <a:pt x="188" y="42"/>
                    <a:pt x="175" y="20"/>
                    <a:pt x="167" y="0"/>
                  </a:cubicBezTo>
                  <a:close/>
                  <a:moveTo>
                    <a:pt x="420" y="0"/>
                  </a:moveTo>
                  <a:cubicBezTo>
                    <a:pt x="473" y="0"/>
                    <a:pt x="473" y="0"/>
                    <a:pt x="473" y="0"/>
                  </a:cubicBezTo>
                  <a:cubicBezTo>
                    <a:pt x="466" y="22"/>
                    <a:pt x="448" y="33"/>
                    <a:pt x="441" y="51"/>
                  </a:cubicBezTo>
                  <a:cubicBezTo>
                    <a:pt x="440" y="33"/>
                    <a:pt x="418" y="21"/>
                    <a:pt x="420" y="0"/>
                  </a:cubicBezTo>
                  <a:close/>
                  <a:moveTo>
                    <a:pt x="493" y="0"/>
                  </a:moveTo>
                  <a:cubicBezTo>
                    <a:pt x="543" y="0"/>
                    <a:pt x="543" y="0"/>
                    <a:pt x="543" y="0"/>
                  </a:cubicBezTo>
                  <a:cubicBezTo>
                    <a:pt x="545" y="10"/>
                    <a:pt x="548" y="20"/>
                    <a:pt x="555" y="27"/>
                  </a:cubicBezTo>
                  <a:cubicBezTo>
                    <a:pt x="563" y="35"/>
                    <a:pt x="579" y="38"/>
                    <a:pt x="590" y="35"/>
                  </a:cubicBezTo>
                  <a:cubicBezTo>
                    <a:pt x="570" y="59"/>
                    <a:pt x="528" y="53"/>
                    <a:pt x="509" y="31"/>
                  </a:cubicBezTo>
                  <a:cubicBezTo>
                    <a:pt x="501" y="21"/>
                    <a:pt x="496" y="11"/>
                    <a:pt x="493" y="0"/>
                  </a:cubicBezTo>
                  <a:close/>
                  <a:moveTo>
                    <a:pt x="62" y="2420"/>
                  </a:moveTo>
                  <a:cubicBezTo>
                    <a:pt x="62" y="2401"/>
                    <a:pt x="62" y="2401"/>
                    <a:pt x="62" y="2401"/>
                  </a:cubicBezTo>
                  <a:cubicBezTo>
                    <a:pt x="62" y="2401"/>
                    <a:pt x="63" y="2401"/>
                    <a:pt x="64" y="2401"/>
                  </a:cubicBezTo>
                  <a:cubicBezTo>
                    <a:pt x="69" y="2401"/>
                    <a:pt x="73" y="2405"/>
                    <a:pt x="73" y="2411"/>
                  </a:cubicBezTo>
                  <a:cubicBezTo>
                    <a:pt x="73" y="2416"/>
                    <a:pt x="69" y="2421"/>
                    <a:pt x="64" y="2421"/>
                  </a:cubicBezTo>
                  <a:cubicBezTo>
                    <a:pt x="63" y="2421"/>
                    <a:pt x="62" y="2420"/>
                    <a:pt x="62" y="2420"/>
                  </a:cubicBezTo>
                  <a:close/>
                  <a:moveTo>
                    <a:pt x="62" y="2375"/>
                  </a:moveTo>
                  <a:cubicBezTo>
                    <a:pt x="62" y="2350"/>
                    <a:pt x="62" y="2350"/>
                    <a:pt x="62" y="2350"/>
                  </a:cubicBezTo>
                  <a:cubicBezTo>
                    <a:pt x="62" y="2350"/>
                    <a:pt x="63" y="2350"/>
                    <a:pt x="64" y="2350"/>
                  </a:cubicBezTo>
                  <a:cubicBezTo>
                    <a:pt x="71" y="2350"/>
                    <a:pt x="76" y="2355"/>
                    <a:pt x="76" y="2362"/>
                  </a:cubicBezTo>
                  <a:cubicBezTo>
                    <a:pt x="76" y="2369"/>
                    <a:pt x="71" y="2375"/>
                    <a:pt x="64" y="2375"/>
                  </a:cubicBezTo>
                  <a:cubicBezTo>
                    <a:pt x="63" y="2375"/>
                    <a:pt x="62" y="2375"/>
                    <a:pt x="62" y="2375"/>
                  </a:cubicBezTo>
                  <a:close/>
                  <a:moveTo>
                    <a:pt x="62" y="2329"/>
                  </a:moveTo>
                  <a:cubicBezTo>
                    <a:pt x="62" y="2299"/>
                    <a:pt x="62" y="2299"/>
                    <a:pt x="62" y="2299"/>
                  </a:cubicBezTo>
                  <a:cubicBezTo>
                    <a:pt x="62" y="2298"/>
                    <a:pt x="63" y="2298"/>
                    <a:pt x="64" y="2298"/>
                  </a:cubicBezTo>
                  <a:cubicBezTo>
                    <a:pt x="72" y="2298"/>
                    <a:pt x="79" y="2305"/>
                    <a:pt x="79" y="2314"/>
                  </a:cubicBezTo>
                  <a:cubicBezTo>
                    <a:pt x="79" y="2322"/>
                    <a:pt x="72" y="2329"/>
                    <a:pt x="64" y="2329"/>
                  </a:cubicBezTo>
                  <a:cubicBezTo>
                    <a:pt x="63" y="2329"/>
                    <a:pt x="62" y="2329"/>
                    <a:pt x="62" y="2329"/>
                  </a:cubicBezTo>
                  <a:close/>
                  <a:moveTo>
                    <a:pt x="62" y="2283"/>
                  </a:moveTo>
                  <a:cubicBezTo>
                    <a:pt x="62" y="2247"/>
                    <a:pt x="62" y="2247"/>
                    <a:pt x="62" y="2247"/>
                  </a:cubicBezTo>
                  <a:cubicBezTo>
                    <a:pt x="62" y="2247"/>
                    <a:pt x="63" y="2247"/>
                    <a:pt x="64" y="2247"/>
                  </a:cubicBezTo>
                  <a:cubicBezTo>
                    <a:pt x="74" y="2247"/>
                    <a:pt x="82" y="2255"/>
                    <a:pt x="82" y="2265"/>
                  </a:cubicBezTo>
                  <a:cubicBezTo>
                    <a:pt x="82" y="2275"/>
                    <a:pt x="74" y="2283"/>
                    <a:pt x="64" y="2283"/>
                  </a:cubicBezTo>
                  <a:cubicBezTo>
                    <a:pt x="63" y="2283"/>
                    <a:pt x="62" y="2283"/>
                    <a:pt x="62" y="2283"/>
                  </a:cubicBezTo>
                  <a:close/>
                  <a:moveTo>
                    <a:pt x="62" y="2238"/>
                  </a:moveTo>
                  <a:cubicBezTo>
                    <a:pt x="62" y="2196"/>
                    <a:pt x="62" y="2196"/>
                    <a:pt x="62" y="2196"/>
                  </a:cubicBezTo>
                  <a:cubicBezTo>
                    <a:pt x="62" y="2196"/>
                    <a:pt x="63" y="2196"/>
                    <a:pt x="64" y="2196"/>
                  </a:cubicBezTo>
                  <a:cubicBezTo>
                    <a:pt x="75" y="2196"/>
                    <a:pt x="85" y="2205"/>
                    <a:pt x="85" y="2217"/>
                  </a:cubicBezTo>
                  <a:cubicBezTo>
                    <a:pt x="85" y="2228"/>
                    <a:pt x="75" y="2238"/>
                    <a:pt x="64" y="2238"/>
                  </a:cubicBezTo>
                  <a:cubicBezTo>
                    <a:pt x="63" y="2238"/>
                    <a:pt x="62" y="2238"/>
                    <a:pt x="62" y="2238"/>
                  </a:cubicBezTo>
                  <a:close/>
                  <a:moveTo>
                    <a:pt x="62" y="2192"/>
                  </a:moveTo>
                  <a:cubicBezTo>
                    <a:pt x="62" y="2144"/>
                    <a:pt x="62" y="2144"/>
                    <a:pt x="62" y="2144"/>
                  </a:cubicBezTo>
                  <a:cubicBezTo>
                    <a:pt x="62" y="2144"/>
                    <a:pt x="63" y="2144"/>
                    <a:pt x="64" y="2144"/>
                  </a:cubicBezTo>
                  <a:cubicBezTo>
                    <a:pt x="77" y="2144"/>
                    <a:pt x="87" y="2155"/>
                    <a:pt x="87" y="2168"/>
                  </a:cubicBezTo>
                  <a:cubicBezTo>
                    <a:pt x="87" y="2181"/>
                    <a:pt x="77" y="2192"/>
                    <a:pt x="64" y="2192"/>
                  </a:cubicBezTo>
                  <a:cubicBezTo>
                    <a:pt x="63" y="2192"/>
                    <a:pt x="62" y="2192"/>
                    <a:pt x="62" y="2192"/>
                  </a:cubicBezTo>
                  <a:close/>
                  <a:moveTo>
                    <a:pt x="62" y="2076"/>
                  </a:moveTo>
                  <a:cubicBezTo>
                    <a:pt x="62" y="2055"/>
                    <a:pt x="62" y="2055"/>
                    <a:pt x="62" y="2055"/>
                  </a:cubicBezTo>
                  <a:cubicBezTo>
                    <a:pt x="63" y="2063"/>
                    <a:pt x="63" y="2070"/>
                    <a:pt x="62" y="2076"/>
                  </a:cubicBezTo>
                  <a:close/>
                  <a:moveTo>
                    <a:pt x="62" y="1953"/>
                  </a:moveTo>
                  <a:cubicBezTo>
                    <a:pt x="62" y="1919"/>
                    <a:pt x="62" y="1919"/>
                    <a:pt x="62" y="1919"/>
                  </a:cubicBezTo>
                  <a:cubicBezTo>
                    <a:pt x="63" y="1930"/>
                    <a:pt x="63" y="1942"/>
                    <a:pt x="62" y="1953"/>
                  </a:cubicBezTo>
                  <a:close/>
                  <a:moveTo>
                    <a:pt x="62" y="1866"/>
                  </a:moveTo>
                  <a:cubicBezTo>
                    <a:pt x="62" y="1850"/>
                    <a:pt x="62" y="1850"/>
                    <a:pt x="62" y="1850"/>
                  </a:cubicBezTo>
                  <a:cubicBezTo>
                    <a:pt x="62" y="1850"/>
                    <a:pt x="63" y="1850"/>
                    <a:pt x="64" y="1850"/>
                  </a:cubicBezTo>
                  <a:cubicBezTo>
                    <a:pt x="68" y="1850"/>
                    <a:pt x="72" y="1854"/>
                    <a:pt x="72" y="1858"/>
                  </a:cubicBezTo>
                  <a:cubicBezTo>
                    <a:pt x="72" y="1863"/>
                    <a:pt x="68" y="1866"/>
                    <a:pt x="64" y="1866"/>
                  </a:cubicBezTo>
                  <a:cubicBezTo>
                    <a:pt x="63" y="1866"/>
                    <a:pt x="62" y="1866"/>
                    <a:pt x="62" y="1866"/>
                  </a:cubicBezTo>
                  <a:close/>
                  <a:moveTo>
                    <a:pt x="62" y="1829"/>
                  </a:moveTo>
                  <a:cubicBezTo>
                    <a:pt x="62" y="1809"/>
                    <a:pt x="62" y="1809"/>
                    <a:pt x="62" y="1809"/>
                  </a:cubicBezTo>
                  <a:cubicBezTo>
                    <a:pt x="62" y="1809"/>
                    <a:pt x="63" y="1808"/>
                    <a:pt x="64" y="1808"/>
                  </a:cubicBezTo>
                  <a:cubicBezTo>
                    <a:pt x="69" y="1808"/>
                    <a:pt x="74" y="1813"/>
                    <a:pt x="74" y="1819"/>
                  </a:cubicBezTo>
                  <a:cubicBezTo>
                    <a:pt x="74" y="1825"/>
                    <a:pt x="69" y="1829"/>
                    <a:pt x="64" y="1829"/>
                  </a:cubicBezTo>
                  <a:cubicBezTo>
                    <a:pt x="63" y="1829"/>
                    <a:pt x="62" y="1829"/>
                    <a:pt x="62" y="1829"/>
                  </a:cubicBezTo>
                  <a:close/>
                  <a:moveTo>
                    <a:pt x="62" y="1792"/>
                  </a:moveTo>
                  <a:cubicBezTo>
                    <a:pt x="62" y="1767"/>
                    <a:pt x="62" y="1767"/>
                    <a:pt x="62" y="1767"/>
                  </a:cubicBezTo>
                  <a:cubicBezTo>
                    <a:pt x="62" y="1767"/>
                    <a:pt x="63" y="1767"/>
                    <a:pt x="64" y="1767"/>
                  </a:cubicBezTo>
                  <a:cubicBezTo>
                    <a:pt x="71" y="1767"/>
                    <a:pt x="76" y="1772"/>
                    <a:pt x="76" y="1779"/>
                  </a:cubicBezTo>
                  <a:cubicBezTo>
                    <a:pt x="76" y="1787"/>
                    <a:pt x="71" y="1792"/>
                    <a:pt x="64" y="1792"/>
                  </a:cubicBezTo>
                  <a:cubicBezTo>
                    <a:pt x="63" y="1792"/>
                    <a:pt x="62" y="1792"/>
                    <a:pt x="62" y="1792"/>
                  </a:cubicBezTo>
                  <a:close/>
                  <a:moveTo>
                    <a:pt x="62" y="1755"/>
                  </a:moveTo>
                  <a:cubicBezTo>
                    <a:pt x="62" y="1725"/>
                    <a:pt x="62" y="1725"/>
                    <a:pt x="62" y="1725"/>
                  </a:cubicBezTo>
                  <a:cubicBezTo>
                    <a:pt x="62" y="1725"/>
                    <a:pt x="63" y="1725"/>
                    <a:pt x="64" y="1725"/>
                  </a:cubicBezTo>
                  <a:cubicBezTo>
                    <a:pt x="72" y="1725"/>
                    <a:pt x="79" y="1732"/>
                    <a:pt x="79" y="1740"/>
                  </a:cubicBezTo>
                  <a:cubicBezTo>
                    <a:pt x="79" y="1749"/>
                    <a:pt x="72" y="1755"/>
                    <a:pt x="64" y="1755"/>
                  </a:cubicBezTo>
                  <a:cubicBezTo>
                    <a:pt x="63" y="1755"/>
                    <a:pt x="62" y="1755"/>
                    <a:pt x="62" y="1755"/>
                  </a:cubicBezTo>
                  <a:close/>
                  <a:moveTo>
                    <a:pt x="62" y="1718"/>
                  </a:moveTo>
                  <a:cubicBezTo>
                    <a:pt x="62" y="1684"/>
                    <a:pt x="62" y="1684"/>
                    <a:pt x="62" y="1684"/>
                  </a:cubicBezTo>
                  <a:cubicBezTo>
                    <a:pt x="62" y="1683"/>
                    <a:pt x="63" y="1683"/>
                    <a:pt x="64" y="1683"/>
                  </a:cubicBezTo>
                  <a:cubicBezTo>
                    <a:pt x="73" y="1683"/>
                    <a:pt x="81" y="1691"/>
                    <a:pt x="81" y="1701"/>
                  </a:cubicBezTo>
                  <a:cubicBezTo>
                    <a:pt x="81" y="1711"/>
                    <a:pt x="73" y="1718"/>
                    <a:pt x="64" y="1718"/>
                  </a:cubicBezTo>
                  <a:cubicBezTo>
                    <a:pt x="63" y="1718"/>
                    <a:pt x="62" y="1718"/>
                    <a:pt x="62" y="1718"/>
                  </a:cubicBezTo>
                  <a:close/>
                  <a:moveTo>
                    <a:pt x="62" y="1649"/>
                  </a:moveTo>
                  <a:cubicBezTo>
                    <a:pt x="62" y="1375"/>
                    <a:pt x="62" y="1375"/>
                    <a:pt x="62" y="1375"/>
                  </a:cubicBezTo>
                  <a:cubicBezTo>
                    <a:pt x="62" y="1374"/>
                    <a:pt x="63" y="1373"/>
                    <a:pt x="64" y="1372"/>
                  </a:cubicBezTo>
                  <a:cubicBezTo>
                    <a:pt x="75" y="1392"/>
                    <a:pt x="158" y="1392"/>
                    <a:pt x="130" y="1494"/>
                  </a:cubicBezTo>
                  <a:cubicBezTo>
                    <a:pt x="115" y="1550"/>
                    <a:pt x="64" y="1605"/>
                    <a:pt x="64" y="1673"/>
                  </a:cubicBezTo>
                  <a:cubicBezTo>
                    <a:pt x="64" y="1665"/>
                    <a:pt x="63" y="1657"/>
                    <a:pt x="62" y="1649"/>
                  </a:cubicBezTo>
                  <a:close/>
                  <a:moveTo>
                    <a:pt x="62" y="1308"/>
                  </a:moveTo>
                  <a:cubicBezTo>
                    <a:pt x="62" y="1092"/>
                    <a:pt x="62" y="1092"/>
                    <a:pt x="62" y="1092"/>
                  </a:cubicBezTo>
                  <a:cubicBezTo>
                    <a:pt x="63" y="1088"/>
                    <a:pt x="64" y="1085"/>
                    <a:pt x="64" y="1082"/>
                  </a:cubicBezTo>
                  <a:cubicBezTo>
                    <a:pt x="64" y="1082"/>
                    <a:pt x="64" y="1082"/>
                    <a:pt x="64" y="1082"/>
                  </a:cubicBezTo>
                  <a:cubicBezTo>
                    <a:pt x="64" y="1108"/>
                    <a:pt x="117" y="1142"/>
                    <a:pt x="111" y="1185"/>
                  </a:cubicBezTo>
                  <a:cubicBezTo>
                    <a:pt x="106" y="1221"/>
                    <a:pt x="68" y="1248"/>
                    <a:pt x="64" y="1329"/>
                  </a:cubicBezTo>
                  <a:cubicBezTo>
                    <a:pt x="63" y="1322"/>
                    <a:pt x="62" y="1314"/>
                    <a:pt x="62" y="1308"/>
                  </a:cubicBezTo>
                  <a:close/>
                  <a:moveTo>
                    <a:pt x="62" y="1028"/>
                  </a:moveTo>
                  <a:cubicBezTo>
                    <a:pt x="62" y="952"/>
                    <a:pt x="62" y="952"/>
                    <a:pt x="62" y="952"/>
                  </a:cubicBezTo>
                  <a:cubicBezTo>
                    <a:pt x="62" y="952"/>
                    <a:pt x="63" y="952"/>
                    <a:pt x="64" y="952"/>
                  </a:cubicBezTo>
                  <a:cubicBezTo>
                    <a:pt x="73" y="952"/>
                    <a:pt x="81" y="944"/>
                    <a:pt x="81" y="935"/>
                  </a:cubicBezTo>
                  <a:cubicBezTo>
                    <a:pt x="81" y="925"/>
                    <a:pt x="73" y="918"/>
                    <a:pt x="64" y="918"/>
                  </a:cubicBezTo>
                  <a:cubicBezTo>
                    <a:pt x="63" y="918"/>
                    <a:pt x="62" y="918"/>
                    <a:pt x="62" y="918"/>
                  </a:cubicBezTo>
                  <a:cubicBezTo>
                    <a:pt x="62" y="851"/>
                    <a:pt x="62" y="851"/>
                    <a:pt x="62" y="851"/>
                  </a:cubicBezTo>
                  <a:cubicBezTo>
                    <a:pt x="62" y="848"/>
                    <a:pt x="63" y="845"/>
                    <a:pt x="64" y="841"/>
                  </a:cubicBezTo>
                  <a:cubicBezTo>
                    <a:pt x="73" y="898"/>
                    <a:pt x="111" y="899"/>
                    <a:pt x="133" y="926"/>
                  </a:cubicBezTo>
                  <a:cubicBezTo>
                    <a:pt x="145" y="940"/>
                    <a:pt x="143" y="961"/>
                    <a:pt x="132" y="971"/>
                  </a:cubicBezTo>
                  <a:cubicBezTo>
                    <a:pt x="121" y="979"/>
                    <a:pt x="100" y="978"/>
                    <a:pt x="90" y="961"/>
                  </a:cubicBezTo>
                  <a:cubicBezTo>
                    <a:pt x="106" y="996"/>
                    <a:pt x="88" y="1027"/>
                    <a:pt x="64" y="1028"/>
                  </a:cubicBezTo>
                  <a:cubicBezTo>
                    <a:pt x="63" y="1028"/>
                    <a:pt x="62" y="1028"/>
                    <a:pt x="62" y="1028"/>
                  </a:cubicBezTo>
                  <a:close/>
                  <a:moveTo>
                    <a:pt x="62" y="829"/>
                  </a:moveTo>
                  <a:cubicBezTo>
                    <a:pt x="62" y="802"/>
                    <a:pt x="62" y="802"/>
                    <a:pt x="62" y="802"/>
                  </a:cubicBezTo>
                  <a:cubicBezTo>
                    <a:pt x="64" y="812"/>
                    <a:pt x="64" y="821"/>
                    <a:pt x="62" y="829"/>
                  </a:cubicBezTo>
                  <a:close/>
                  <a:moveTo>
                    <a:pt x="62" y="744"/>
                  </a:moveTo>
                  <a:cubicBezTo>
                    <a:pt x="62" y="700"/>
                    <a:pt x="62" y="700"/>
                    <a:pt x="62" y="700"/>
                  </a:cubicBezTo>
                  <a:cubicBezTo>
                    <a:pt x="62" y="698"/>
                    <a:pt x="63" y="696"/>
                    <a:pt x="64" y="693"/>
                  </a:cubicBezTo>
                  <a:cubicBezTo>
                    <a:pt x="64" y="748"/>
                    <a:pt x="65" y="778"/>
                    <a:pt x="100" y="812"/>
                  </a:cubicBezTo>
                  <a:cubicBezTo>
                    <a:pt x="136" y="847"/>
                    <a:pt x="131" y="901"/>
                    <a:pt x="205" y="909"/>
                  </a:cubicBezTo>
                  <a:cubicBezTo>
                    <a:pt x="177" y="892"/>
                    <a:pt x="192" y="836"/>
                    <a:pt x="163" y="801"/>
                  </a:cubicBezTo>
                  <a:cubicBezTo>
                    <a:pt x="129" y="761"/>
                    <a:pt x="84" y="758"/>
                    <a:pt x="64" y="693"/>
                  </a:cubicBezTo>
                  <a:cubicBezTo>
                    <a:pt x="64" y="713"/>
                    <a:pt x="63" y="729"/>
                    <a:pt x="62" y="744"/>
                  </a:cubicBezTo>
                  <a:close/>
                  <a:moveTo>
                    <a:pt x="62" y="558"/>
                  </a:moveTo>
                  <a:cubicBezTo>
                    <a:pt x="62" y="309"/>
                    <a:pt x="62" y="309"/>
                    <a:pt x="62" y="309"/>
                  </a:cubicBezTo>
                  <a:cubicBezTo>
                    <a:pt x="62" y="308"/>
                    <a:pt x="63" y="308"/>
                    <a:pt x="64" y="308"/>
                  </a:cubicBezTo>
                  <a:cubicBezTo>
                    <a:pt x="115" y="331"/>
                    <a:pt x="78" y="390"/>
                    <a:pt x="125" y="404"/>
                  </a:cubicBezTo>
                  <a:cubicBezTo>
                    <a:pt x="136" y="407"/>
                    <a:pt x="154" y="403"/>
                    <a:pt x="154" y="389"/>
                  </a:cubicBezTo>
                  <a:cubicBezTo>
                    <a:pt x="167" y="396"/>
                    <a:pt x="170" y="422"/>
                    <a:pt x="150" y="435"/>
                  </a:cubicBezTo>
                  <a:cubicBezTo>
                    <a:pt x="141" y="441"/>
                    <a:pt x="123" y="448"/>
                    <a:pt x="102" y="433"/>
                  </a:cubicBezTo>
                  <a:cubicBezTo>
                    <a:pt x="91" y="425"/>
                    <a:pt x="82" y="409"/>
                    <a:pt x="83" y="394"/>
                  </a:cubicBezTo>
                  <a:cubicBezTo>
                    <a:pt x="75" y="405"/>
                    <a:pt x="74" y="432"/>
                    <a:pt x="94" y="449"/>
                  </a:cubicBezTo>
                  <a:cubicBezTo>
                    <a:pt x="113" y="464"/>
                    <a:pt x="111" y="484"/>
                    <a:pt x="106" y="495"/>
                  </a:cubicBezTo>
                  <a:cubicBezTo>
                    <a:pt x="94" y="521"/>
                    <a:pt x="67" y="533"/>
                    <a:pt x="64" y="570"/>
                  </a:cubicBezTo>
                  <a:cubicBezTo>
                    <a:pt x="63" y="565"/>
                    <a:pt x="63" y="562"/>
                    <a:pt x="62" y="558"/>
                  </a:cubicBezTo>
                  <a:close/>
                  <a:moveTo>
                    <a:pt x="62" y="218"/>
                  </a:moveTo>
                  <a:cubicBezTo>
                    <a:pt x="62" y="122"/>
                    <a:pt x="62" y="122"/>
                    <a:pt x="62" y="122"/>
                  </a:cubicBezTo>
                  <a:cubicBezTo>
                    <a:pt x="62" y="122"/>
                    <a:pt x="63" y="121"/>
                    <a:pt x="64" y="121"/>
                  </a:cubicBezTo>
                  <a:cubicBezTo>
                    <a:pt x="72" y="128"/>
                    <a:pt x="83" y="148"/>
                    <a:pt x="80" y="173"/>
                  </a:cubicBezTo>
                  <a:cubicBezTo>
                    <a:pt x="78" y="189"/>
                    <a:pt x="67" y="204"/>
                    <a:pt x="64" y="229"/>
                  </a:cubicBezTo>
                  <a:cubicBezTo>
                    <a:pt x="63" y="225"/>
                    <a:pt x="62" y="221"/>
                    <a:pt x="62" y="218"/>
                  </a:cubicBezTo>
                  <a:close/>
                  <a:moveTo>
                    <a:pt x="62" y="115"/>
                  </a:moveTo>
                  <a:cubicBezTo>
                    <a:pt x="62" y="75"/>
                    <a:pt x="62" y="75"/>
                    <a:pt x="62" y="75"/>
                  </a:cubicBezTo>
                  <a:cubicBezTo>
                    <a:pt x="62" y="75"/>
                    <a:pt x="63" y="76"/>
                    <a:pt x="64" y="76"/>
                  </a:cubicBezTo>
                  <a:cubicBezTo>
                    <a:pt x="72" y="76"/>
                    <a:pt x="79" y="69"/>
                    <a:pt x="79" y="60"/>
                  </a:cubicBezTo>
                  <a:cubicBezTo>
                    <a:pt x="79" y="52"/>
                    <a:pt x="72" y="45"/>
                    <a:pt x="64" y="45"/>
                  </a:cubicBezTo>
                  <a:cubicBezTo>
                    <a:pt x="63" y="45"/>
                    <a:pt x="62" y="45"/>
                    <a:pt x="62" y="45"/>
                  </a:cubicBezTo>
                  <a:cubicBezTo>
                    <a:pt x="62" y="6"/>
                    <a:pt x="62" y="6"/>
                    <a:pt x="62" y="6"/>
                  </a:cubicBezTo>
                  <a:cubicBezTo>
                    <a:pt x="62" y="6"/>
                    <a:pt x="63" y="6"/>
                    <a:pt x="64" y="6"/>
                  </a:cubicBezTo>
                  <a:cubicBezTo>
                    <a:pt x="64" y="6"/>
                    <a:pt x="64" y="6"/>
                    <a:pt x="64" y="6"/>
                  </a:cubicBezTo>
                  <a:cubicBezTo>
                    <a:pt x="64" y="6"/>
                    <a:pt x="64" y="6"/>
                    <a:pt x="64" y="6"/>
                  </a:cubicBezTo>
                  <a:cubicBezTo>
                    <a:pt x="74" y="6"/>
                    <a:pt x="83" y="15"/>
                    <a:pt x="84" y="26"/>
                  </a:cubicBezTo>
                  <a:cubicBezTo>
                    <a:pt x="94" y="21"/>
                    <a:pt x="105" y="24"/>
                    <a:pt x="111" y="33"/>
                  </a:cubicBezTo>
                  <a:cubicBezTo>
                    <a:pt x="116" y="42"/>
                    <a:pt x="113" y="54"/>
                    <a:pt x="104" y="60"/>
                  </a:cubicBezTo>
                  <a:cubicBezTo>
                    <a:pt x="113" y="67"/>
                    <a:pt x="116" y="78"/>
                    <a:pt x="111" y="88"/>
                  </a:cubicBezTo>
                  <a:cubicBezTo>
                    <a:pt x="105" y="97"/>
                    <a:pt x="94" y="100"/>
                    <a:pt x="84" y="95"/>
                  </a:cubicBezTo>
                  <a:cubicBezTo>
                    <a:pt x="83" y="106"/>
                    <a:pt x="74" y="115"/>
                    <a:pt x="64" y="115"/>
                  </a:cubicBezTo>
                  <a:cubicBezTo>
                    <a:pt x="63" y="115"/>
                    <a:pt x="62" y="115"/>
                    <a:pt x="62" y="115"/>
                  </a:cubicBezTo>
                  <a:close/>
                  <a:moveTo>
                    <a:pt x="278" y="1411"/>
                  </a:moveTo>
                  <a:cubicBezTo>
                    <a:pt x="297" y="1425"/>
                    <a:pt x="342" y="1426"/>
                    <a:pt x="372" y="1407"/>
                  </a:cubicBezTo>
                  <a:cubicBezTo>
                    <a:pt x="407" y="1384"/>
                    <a:pt x="424" y="1343"/>
                    <a:pt x="438" y="1329"/>
                  </a:cubicBezTo>
                  <a:cubicBezTo>
                    <a:pt x="453" y="1313"/>
                    <a:pt x="474" y="1302"/>
                    <a:pt x="499" y="1310"/>
                  </a:cubicBezTo>
                  <a:cubicBezTo>
                    <a:pt x="500" y="1293"/>
                    <a:pt x="476" y="1270"/>
                    <a:pt x="446" y="1266"/>
                  </a:cubicBezTo>
                  <a:cubicBezTo>
                    <a:pt x="421" y="1263"/>
                    <a:pt x="387" y="1281"/>
                    <a:pt x="372" y="1309"/>
                  </a:cubicBezTo>
                  <a:cubicBezTo>
                    <a:pt x="348" y="1355"/>
                    <a:pt x="336" y="1400"/>
                    <a:pt x="278" y="1411"/>
                  </a:cubicBezTo>
                  <a:close/>
                  <a:moveTo>
                    <a:pt x="440" y="2134"/>
                  </a:moveTo>
                  <a:cubicBezTo>
                    <a:pt x="424" y="2163"/>
                    <a:pt x="400" y="2169"/>
                    <a:pt x="377" y="2163"/>
                  </a:cubicBezTo>
                  <a:cubicBezTo>
                    <a:pt x="352" y="2158"/>
                    <a:pt x="337" y="2139"/>
                    <a:pt x="316" y="2105"/>
                  </a:cubicBezTo>
                  <a:cubicBezTo>
                    <a:pt x="300" y="2080"/>
                    <a:pt x="270" y="2056"/>
                    <a:pt x="240" y="2056"/>
                  </a:cubicBezTo>
                  <a:cubicBezTo>
                    <a:pt x="253" y="2037"/>
                    <a:pt x="282" y="2030"/>
                    <a:pt x="307" y="2042"/>
                  </a:cubicBezTo>
                  <a:cubicBezTo>
                    <a:pt x="339" y="2056"/>
                    <a:pt x="361" y="2109"/>
                    <a:pt x="396" y="2132"/>
                  </a:cubicBezTo>
                  <a:cubicBezTo>
                    <a:pt x="409" y="2139"/>
                    <a:pt x="424" y="2139"/>
                    <a:pt x="440" y="2134"/>
                  </a:cubicBezTo>
                  <a:close/>
                  <a:moveTo>
                    <a:pt x="175" y="309"/>
                  </a:moveTo>
                  <a:cubicBezTo>
                    <a:pt x="170" y="309"/>
                    <a:pt x="165" y="304"/>
                    <a:pt x="165" y="299"/>
                  </a:cubicBezTo>
                  <a:cubicBezTo>
                    <a:pt x="165" y="294"/>
                    <a:pt x="170" y="290"/>
                    <a:pt x="175" y="290"/>
                  </a:cubicBezTo>
                  <a:cubicBezTo>
                    <a:pt x="180" y="290"/>
                    <a:pt x="184" y="294"/>
                    <a:pt x="184" y="299"/>
                  </a:cubicBezTo>
                  <a:cubicBezTo>
                    <a:pt x="184" y="304"/>
                    <a:pt x="180" y="309"/>
                    <a:pt x="175" y="309"/>
                  </a:cubicBezTo>
                  <a:close/>
                  <a:moveTo>
                    <a:pt x="152" y="286"/>
                  </a:moveTo>
                  <a:cubicBezTo>
                    <a:pt x="145" y="286"/>
                    <a:pt x="140" y="281"/>
                    <a:pt x="140" y="274"/>
                  </a:cubicBezTo>
                  <a:cubicBezTo>
                    <a:pt x="140" y="267"/>
                    <a:pt x="145" y="262"/>
                    <a:pt x="152" y="262"/>
                  </a:cubicBezTo>
                  <a:cubicBezTo>
                    <a:pt x="159" y="262"/>
                    <a:pt x="164" y="267"/>
                    <a:pt x="164" y="274"/>
                  </a:cubicBezTo>
                  <a:cubicBezTo>
                    <a:pt x="164" y="281"/>
                    <a:pt x="159" y="286"/>
                    <a:pt x="152" y="286"/>
                  </a:cubicBezTo>
                  <a:close/>
                  <a:moveTo>
                    <a:pt x="145" y="251"/>
                  </a:moveTo>
                  <a:cubicBezTo>
                    <a:pt x="136" y="251"/>
                    <a:pt x="129" y="244"/>
                    <a:pt x="129" y="236"/>
                  </a:cubicBezTo>
                  <a:cubicBezTo>
                    <a:pt x="129" y="227"/>
                    <a:pt x="136" y="221"/>
                    <a:pt x="145" y="221"/>
                  </a:cubicBezTo>
                  <a:cubicBezTo>
                    <a:pt x="153" y="221"/>
                    <a:pt x="160" y="227"/>
                    <a:pt x="160" y="236"/>
                  </a:cubicBezTo>
                  <a:cubicBezTo>
                    <a:pt x="160" y="244"/>
                    <a:pt x="153" y="251"/>
                    <a:pt x="145" y="251"/>
                  </a:cubicBezTo>
                  <a:close/>
                  <a:moveTo>
                    <a:pt x="83" y="1634"/>
                  </a:moveTo>
                  <a:cubicBezTo>
                    <a:pt x="90" y="1668"/>
                    <a:pt x="143" y="1682"/>
                    <a:pt x="121" y="1737"/>
                  </a:cubicBezTo>
                  <a:cubicBezTo>
                    <a:pt x="113" y="1757"/>
                    <a:pt x="79" y="1783"/>
                    <a:pt x="81" y="1817"/>
                  </a:cubicBezTo>
                  <a:cubicBezTo>
                    <a:pt x="64" y="1774"/>
                    <a:pt x="111" y="1752"/>
                    <a:pt x="91" y="1695"/>
                  </a:cubicBezTo>
                  <a:cubicBezTo>
                    <a:pt x="83" y="1674"/>
                    <a:pt x="76" y="1647"/>
                    <a:pt x="83" y="1634"/>
                  </a:cubicBezTo>
                  <a:close/>
                  <a:moveTo>
                    <a:pt x="166" y="2097"/>
                  </a:moveTo>
                  <a:cubicBezTo>
                    <a:pt x="193" y="2115"/>
                    <a:pt x="218" y="2141"/>
                    <a:pt x="215" y="2182"/>
                  </a:cubicBezTo>
                  <a:cubicBezTo>
                    <a:pt x="213" y="2212"/>
                    <a:pt x="213" y="2234"/>
                    <a:pt x="236" y="2263"/>
                  </a:cubicBezTo>
                  <a:cubicBezTo>
                    <a:pt x="196" y="2255"/>
                    <a:pt x="164" y="2229"/>
                    <a:pt x="164" y="2186"/>
                  </a:cubicBezTo>
                  <a:cubicBezTo>
                    <a:pt x="164" y="2148"/>
                    <a:pt x="177" y="2131"/>
                    <a:pt x="166" y="2097"/>
                  </a:cubicBezTo>
                  <a:close/>
                  <a:moveTo>
                    <a:pt x="126" y="2050"/>
                  </a:moveTo>
                  <a:cubicBezTo>
                    <a:pt x="140" y="2068"/>
                    <a:pt x="182" y="2115"/>
                    <a:pt x="146" y="2179"/>
                  </a:cubicBezTo>
                  <a:cubicBezTo>
                    <a:pt x="133" y="2202"/>
                    <a:pt x="108" y="2227"/>
                    <a:pt x="102" y="2251"/>
                  </a:cubicBezTo>
                  <a:cubicBezTo>
                    <a:pt x="91" y="2232"/>
                    <a:pt x="86" y="2205"/>
                    <a:pt x="103" y="2164"/>
                  </a:cubicBezTo>
                  <a:cubicBezTo>
                    <a:pt x="117" y="2129"/>
                    <a:pt x="133" y="2090"/>
                    <a:pt x="126" y="2050"/>
                  </a:cubicBezTo>
                  <a:close/>
                  <a:moveTo>
                    <a:pt x="325" y="2151"/>
                  </a:moveTo>
                  <a:cubicBezTo>
                    <a:pt x="340" y="2180"/>
                    <a:pt x="380" y="2192"/>
                    <a:pt x="401" y="2188"/>
                  </a:cubicBezTo>
                  <a:cubicBezTo>
                    <a:pt x="430" y="2181"/>
                    <a:pt x="437" y="2150"/>
                    <a:pt x="457" y="2147"/>
                  </a:cubicBezTo>
                  <a:cubicBezTo>
                    <a:pt x="464" y="2115"/>
                    <a:pt x="433" y="2127"/>
                    <a:pt x="448" y="2092"/>
                  </a:cubicBezTo>
                  <a:cubicBezTo>
                    <a:pt x="453" y="2081"/>
                    <a:pt x="451" y="2063"/>
                    <a:pt x="432" y="2061"/>
                  </a:cubicBezTo>
                  <a:cubicBezTo>
                    <a:pt x="422" y="2060"/>
                    <a:pt x="408" y="2069"/>
                    <a:pt x="419" y="2087"/>
                  </a:cubicBezTo>
                  <a:cubicBezTo>
                    <a:pt x="407" y="2085"/>
                    <a:pt x="399" y="2067"/>
                    <a:pt x="404" y="2051"/>
                  </a:cubicBezTo>
                  <a:cubicBezTo>
                    <a:pt x="415" y="2019"/>
                    <a:pt x="473" y="2013"/>
                    <a:pt x="496" y="2047"/>
                  </a:cubicBezTo>
                  <a:cubicBezTo>
                    <a:pt x="520" y="2082"/>
                    <a:pt x="500" y="2119"/>
                    <a:pt x="490" y="2128"/>
                  </a:cubicBezTo>
                  <a:cubicBezTo>
                    <a:pt x="498" y="2141"/>
                    <a:pt x="504" y="2173"/>
                    <a:pt x="491" y="2199"/>
                  </a:cubicBezTo>
                  <a:cubicBezTo>
                    <a:pt x="471" y="2239"/>
                    <a:pt x="422" y="2249"/>
                    <a:pt x="384" y="2229"/>
                  </a:cubicBezTo>
                  <a:cubicBezTo>
                    <a:pt x="350" y="2211"/>
                    <a:pt x="325" y="2175"/>
                    <a:pt x="325" y="2151"/>
                  </a:cubicBezTo>
                  <a:close/>
                  <a:moveTo>
                    <a:pt x="134" y="2020"/>
                  </a:moveTo>
                  <a:cubicBezTo>
                    <a:pt x="224" y="2032"/>
                    <a:pt x="325" y="2130"/>
                    <a:pt x="340" y="2252"/>
                  </a:cubicBezTo>
                  <a:cubicBezTo>
                    <a:pt x="343" y="2284"/>
                    <a:pt x="326" y="2309"/>
                    <a:pt x="307" y="2305"/>
                  </a:cubicBezTo>
                  <a:cubicBezTo>
                    <a:pt x="303" y="2309"/>
                    <a:pt x="308" y="2331"/>
                    <a:pt x="303" y="2354"/>
                  </a:cubicBezTo>
                  <a:cubicBezTo>
                    <a:pt x="296" y="2382"/>
                    <a:pt x="277" y="2401"/>
                    <a:pt x="250" y="2408"/>
                  </a:cubicBezTo>
                  <a:cubicBezTo>
                    <a:pt x="233" y="2413"/>
                    <a:pt x="217" y="2411"/>
                    <a:pt x="208" y="2398"/>
                  </a:cubicBezTo>
                  <a:cubicBezTo>
                    <a:pt x="201" y="2407"/>
                    <a:pt x="156" y="2427"/>
                    <a:pt x="123" y="2399"/>
                  </a:cubicBezTo>
                  <a:cubicBezTo>
                    <a:pt x="83" y="2366"/>
                    <a:pt x="80" y="2288"/>
                    <a:pt x="127" y="2262"/>
                  </a:cubicBezTo>
                  <a:cubicBezTo>
                    <a:pt x="152" y="2248"/>
                    <a:pt x="191" y="2266"/>
                    <a:pt x="189" y="2292"/>
                  </a:cubicBezTo>
                  <a:cubicBezTo>
                    <a:pt x="171" y="2273"/>
                    <a:pt x="142" y="2283"/>
                    <a:pt x="144" y="2311"/>
                  </a:cubicBezTo>
                  <a:cubicBezTo>
                    <a:pt x="147" y="2351"/>
                    <a:pt x="195" y="2362"/>
                    <a:pt x="230" y="2339"/>
                  </a:cubicBezTo>
                  <a:cubicBezTo>
                    <a:pt x="272" y="2312"/>
                    <a:pt x="277" y="2259"/>
                    <a:pt x="268" y="2212"/>
                  </a:cubicBezTo>
                  <a:cubicBezTo>
                    <a:pt x="251" y="2134"/>
                    <a:pt x="191" y="2056"/>
                    <a:pt x="134" y="2020"/>
                  </a:cubicBezTo>
                  <a:close/>
                  <a:moveTo>
                    <a:pt x="200" y="1774"/>
                  </a:moveTo>
                  <a:cubicBezTo>
                    <a:pt x="244" y="1779"/>
                    <a:pt x="261" y="1861"/>
                    <a:pt x="193" y="1871"/>
                  </a:cubicBezTo>
                  <a:cubicBezTo>
                    <a:pt x="223" y="1878"/>
                    <a:pt x="246" y="1863"/>
                    <a:pt x="273" y="1874"/>
                  </a:cubicBezTo>
                  <a:cubicBezTo>
                    <a:pt x="304" y="1886"/>
                    <a:pt x="323" y="1921"/>
                    <a:pt x="324" y="1935"/>
                  </a:cubicBezTo>
                  <a:cubicBezTo>
                    <a:pt x="292" y="1907"/>
                    <a:pt x="262" y="1913"/>
                    <a:pt x="231" y="1913"/>
                  </a:cubicBezTo>
                  <a:cubicBezTo>
                    <a:pt x="198" y="1912"/>
                    <a:pt x="157" y="1890"/>
                    <a:pt x="143" y="1859"/>
                  </a:cubicBezTo>
                  <a:cubicBezTo>
                    <a:pt x="163" y="1864"/>
                    <a:pt x="182" y="1858"/>
                    <a:pt x="193" y="1844"/>
                  </a:cubicBezTo>
                  <a:cubicBezTo>
                    <a:pt x="211" y="1820"/>
                    <a:pt x="208" y="1789"/>
                    <a:pt x="200" y="1774"/>
                  </a:cubicBezTo>
                  <a:close/>
                  <a:moveTo>
                    <a:pt x="131" y="1862"/>
                  </a:moveTo>
                  <a:cubicBezTo>
                    <a:pt x="133" y="1891"/>
                    <a:pt x="161" y="1946"/>
                    <a:pt x="194" y="1983"/>
                  </a:cubicBezTo>
                  <a:cubicBezTo>
                    <a:pt x="221" y="2013"/>
                    <a:pt x="267" y="2033"/>
                    <a:pt x="286" y="1996"/>
                  </a:cubicBezTo>
                  <a:cubicBezTo>
                    <a:pt x="300" y="2020"/>
                    <a:pt x="329" y="2042"/>
                    <a:pt x="357" y="2043"/>
                  </a:cubicBezTo>
                  <a:cubicBezTo>
                    <a:pt x="392" y="2043"/>
                    <a:pt x="409" y="2017"/>
                    <a:pt x="410" y="1988"/>
                  </a:cubicBezTo>
                  <a:cubicBezTo>
                    <a:pt x="438" y="2008"/>
                    <a:pt x="480" y="2010"/>
                    <a:pt x="506" y="1986"/>
                  </a:cubicBezTo>
                  <a:cubicBezTo>
                    <a:pt x="532" y="1962"/>
                    <a:pt x="529" y="1914"/>
                    <a:pt x="504" y="1887"/>
                  </a:cubicBezTo>
                  <a:cubicBezTo>
                    <a:pt x="483" y="1865"/>
                    <a:pt x="449" y="1862"/>
                    <a:pt x="435" y="1887"/>
                  </a:cubicBezTo>
                  <a:cubicBezTo>
                    <a:pt x="452" y="1895"/>
                    <a:pt x="453" y="1913"/>
                    <a:pt x="446" y="1929"/>
                  </a:cubicBezTo>
                  <a:cubicBezTo>
                    <a:pt x="431" y="1959"/>
                    <a:pt x="392" y="1972"/>
                    <a:pt x="362" y="1972"/>
                  </a:cubicBezTo>
                  <a:cubicBezTo>
                    <a:pt x="316" y="1974"/>
                    <a:pt x="266" y="1956"/>
                    <a:pt x="231" y="1939"/>
                  </a:cubicBezTo>
                  <a:cubicBezTo>
                    <a:pt x="189" y="1917"/>
                    <a:pt x="143" y="1887"/>
                    <a:pt x="131" y="1862"/>
                  </a:cubicBezTo>
                  <a:close/>
                  <a:moveTo>
                    <a:pt x="110" y="1900"/>
                  </a:moveTo>
                  <a:cubicBezTo>
                    <a:pt x="103" y="1932"/>
                    <a:pt x="159" y="1952"/>
                    <a:pt x="129" y="2014"/>
                  </a:cubicBezTo>
                  <a:cubicBezTo>
                    <a:pt x="111" y="2052"/>
                    <a:pt x="87" y="2089"/>
                    <a:pt x="96" y="2136"/>
                  </a:cubicBezTo>
                  <a:cubicBezTo>
                    <a:pt x="90" y="2109"/>
                    <a:pt x="58" y="2090"/>
                    <a:pt x="66" y="2055"/>
                  </a:cubicBezTo>
                  <a:cubicBezTo>
                    <a:pt x="71" y="2034"/>
                    <a:pt x="101" y="2015"/>
                    <a:pt x="103" y="1988"/>
                  </a:cubicBezTo>
                  <a:cubicBezTo>
                    <a:pt x="105" y="1971"/>
                    <a:pt x="90" y="1917"/>
                    <a:pt x="110" y="1900"/>
                  </a:cubicBezTo>
                  <a:close/>
                  <a:moveTo>
                    <a:pt x="118" y="1578"/>
                  </a:moveTo>
                  <a:cubicBezTo>
                    <a:pt x="100" y="1616"/>
                    <a:pt x="174" y="1643"/>
                    <a:pt x="185" y="1706"/>
                  </a:cubicBezTo>
                  <a:cubicBezTo>
                    <a:pt x="206" y="1821"/>
                    <a:pt x="68" y="1842"/>
                    <a:pt x="86" y="1999"/>
                  </a:cubicBezTo>
                  <a:cubicBezTo>
                    <a:pt x="0" y="1886"/>
                    <a:pt x="201" y="1768"/>
                    <a:pt x="122" y="1651"/>
                  </a:cubicBezTo>
                  <a:cubicBezTo>
                    <a:pt x="94" y="1609"/>
                    <a:pt x="107" y="1585"/>
                    <a:pt x="118" y="1578"/>
                  </a:cubicBezTo>
                  <a:close/>
                  <a:moveTo>
                    <a:pt x="377" y="1060"/>
                  </a:moveTo>
                  <a:cubicBezTo>
                    <a:pt x="442" y="1057"/>
                    <a:pt x="484" y="1086"/>
                    <a:pt x="517" y="1106"/>
                  </a:cubicBezTo>
                  <a:cubicBezTo>
                    <a:pt x="631" y="1175"/>
                    <a:pt x="574" y="1036"/>
                    <a:pt x="676" y="1029"/>
                  </a:cubicBezTo>
                  <a:cubicBezTo>
                    <a:pt x="690" y="1028"/>
                    <a:pt x="717" y="1039"/>
                    <a:pt x="727" y="1060"/>
                  </a:cubicBezTo>
                  <a:cubicBezTo>
                    <a:pt x="620" y="1110"/>
                    <a:pt x="727" y="1151"/>
                    <a:pt x="669" y="1220"/>
                  </a:cubicBezTo>
                  <a:cubicBezTo>
                    <a:pt x="698" y="1207"/>
                    <a:pt x="749" y="1207"/>
                    <a:pt x="785" y="1241"/>
                  </a:cubicBezTo>
                  <a:cubicBezTo>
                    <a:pt x="830" y="1283"/>
                    <a:pt x="802" y="1349"/>
                    <a:pt x="822" y="1398"/>
                  </a:cubicBezTo>
                  <a:cubicBezTo>
                    <a:pt x="829" y="1416"/>
                    <a:pt x="866" y="1437"/>
                    <a:pt x="863" y="1454"/>
                  </a:cubicBezTo>
                  <a:cubicBezTo>
                    <a:pt x="821" y="1424"/>
                    <a:pt x="726" y="1463"/>
                    <a:pt x="726" y="1389"/>
                  </a:cubicBezTo>
                  <a:cubicBezTo>
                    <a:pt x="726" y="1485"/>
                    <a:pt x="834" y="1565"/>
                    <a:pt x="816" y="1658"/>
                  </a:cubicBezTo>
                  <a:cubicBezTo>
                    <a:pt x="808" y="1702"/>
                    <a:pt x="766" y="1730"/>
                    <a:pt x="760" y="1764"/>
                  </a:cubicBezTo>
                  <a:cubicBezTo>
                    <a:pt x="725" y="1706"/>
                    <a:pt x="768" y="1677"/>
                    <a:pt x="747" y="1618"/>
                  </a:cubicBezTo>
                  <a:cubicBezTo>
                    <a:pt x="686" y="1648"/>
                    <a:pt x="703" y="1755"/>
                    <a:pt x="666" y="1819"/>
                  </a:cubicBezTo>
                  <a:cubicBezTo>
                    <a:pt x="633" y="1876"/>
                    <a:pt x="563" y="1916"/>
                    <a:pt x="518" y="1873"/>
                  </a:cubicBezTo>
                  <a:cubicBezTo>
                    <a:pt x="553" y="1859"/>
                    <a:pt x="529" y="1824"/>
                    <a:pt x="561" y="1792"/>
                  </a:cubicBezTo>
                  <a:cubicBezTo>
                    <a:pt x="511" y="1791"/>
                    <a:pt x="470" y="1834"/>
                    <a:pt x="429" y="1865"/>
                  </a:cubicBezTo>
                  <a:cubicBezTo>
                    <a:pt x="392" y="1892"/>
                    <a:pt x="345" y="1900"/>
                    <a:pt x="307" y="1875"/>
                  </a:cubicBezTo>
                  <a:cubicBezTo>
                    <a:pt x="248" y="1837"/>
                    <a:pt x="230" y="1749"/>
                    <a:pt x="280" y="1707"/>
                  </a:cubicBezTo>
                  <a:cubicBezTo>
                    <a:pt x="274" y="1791"/>
                    <a:pt x="316" y="1770"/>
                    <a:pt x="351" y="1809"/>
                  </a:cubicBezTo>
                  <a:cubicBezTo>
                    <a:pt x="347" y="1759"/>
                    <a:pt x="313" y="1730"/>
                    <a:pt x="293" y="1680"/>
                  </a:cubicBezTo>
                  <a:cubicBezTo>
                    <a:pt x="269" y="1623"/>
                    <a:pt x="269" y="1562"/>
                    <a:pt x="316" y="1530"/>
                  </a:cubicBezTo>
                  <a:cubicBezTo>
                    <a:pt x="370" y="1492"/>
                    <a:pt x="452" y="1516"/>
                    <a:pt x="467" y="1589"/>
                  </a:cubicBezTo>
                  <a:cubicBezTo>
                    <a:pt x="442" y="1531"/>
                    <a:pt x="370" y="1529"/>
                    <a:pt x="342" y="1550"/>
                  </a:cubicBezTo>
                  <a:cubicBezTo>
                    <a:pt x="250" y="1620"/>
                    <a:pt x="327" y="1763"/>
                    <a:pt x="415" y="1784"/>
                  </a:cubicBezTo>
                  <a:cubicBezTo>
                    <a:pt x="532" y="1813"/>
                    <a:pt x="626" y="1745"/>
                    <a:pt x="676" y="1664"/>
                  </a:cubicBezTo>
                  <a:cubicBezTo>
                    <a:pt x="730" y="1574"/>
                    <a:pt x="731" y="1465"/>
                    <a:pt x="696" y="1368"/>
                  </a:cubicBezTo>
                  <a:cubicBezTo>
                    <a:pt x="647" y="1231"/>
                    <a:pt x="552" y="1148"/>
                    <a:pt x="377" y="1060"/>
                  </a:cubicBezTo>
                  <a:close/>
                  <a:moveTo>
                    <a:pt x="620" y="1639"/>
                  </a:moveTo>
                  <a:cubicBezTo>
                    <a:pt x="585" y="1674"/>
                    <a:pt x="531" y="1707"/>
                    <a:pt x="480" y="1712"/>
                  </a:cubicBezTo>
                  <a:cubicBezTo>
                    <a:pt x="440" y="1717"/>
                    <a:pt x="396" y="1702"/>
                    <a:pt x="374" y="1664"/>
                  </a:cubicBezTo>
                  <a:cubicBezTo>
                    <a:pt x="350" y="1623"/>
                    <a:pt x="376" y="1575"/>
                    <a:pt x="407" y="1592"/>
                  </a:cubicBezTo>
                  <a:cubicBezTo>
                    <a:pt x="393" y="1605"/>
                    <a:pt x="394" y="1631"/>
                    <a:pt x="408" y="1649"/>
                  </a:cubicBezTo>
                  <a:cubicBezTo>
                    <a:pt x="453" y="1709"/>
                    <a:pt x="568" y="1667"/>
                    <a:pt x="620" y="1639"/>
                  </a:cubicBezTo>
                  <a:close/>
                  <a:moveTo>
                    <a:pt x="587" y="1250"/>
                  </a:moveTo>
                  <a:cubicBezTo>
                    <a:pt x="616" y="1286"/>
                    <a:pt x="666" y="1394"/>
                    <a:pt x="626" y="1434"/>
                  </a:cubicBezTo>
                  <a:cubicBezTo>
                    <a:pt x="583" y="1477"/>
                    <a:pt x="583" y="1462"/>
                    <a:pt x="590" y="1532"/>
                  </a:cubicBezTo>
                  <a:cubicBezTo>
                    <a:pt x="592" y="1553"/>
                    <a:pt x="575" y="1581"/>
                    <a:pt x="548" y="1585"/>
                  </a:cubicBezTo>
                  <a:cubicBezTo>
                    <a:pt x="533" y="1586"/>
                    <a:pt x="522" y="1579"/>
                    <a:pt x="515" y="1569"/>
                  </a:cubicBezTo>
                  <a:cubicBezTo>
                    <a:pt x="507" y="1557"/>
                    <a:pt x="506" y="1541"/>
                    <a:pt x="517" y="1532"/>
                  </a:cubicBezTo>
                  <a:cubicBezTo>
                    <a:pt x="506" y="1533"/>
                    <a:pt x="481" y="1549"/>
                    <a:pt x="479" y="1575"/>
                  </a:cubicBezTo>
                  <a:cubicBezTo>
                    <a:pt x="477" y="1607"/>
                    <a:pt x="503" y="1642"/>
                    <a:pt x="542" y="1641"/>
                  </a:cubicBezTo>
                  <a:cubicBezTo>
                    <a:pt x="577" y="1639"/>
                    <a:pt x="610" y="1609"/>
                    <a:pt x="610" y="1593"/>
                  </a:cubicBezTo>
                  <a:cubicBezTo>
                    <a:pt x="621" y="1607"/>
                    <a:pt x="638" y="1596"/>
                    <a:pt x="645" y="1586"/>
                  </a:cubicBezTo>
                  <a:cubicBezTo>
                    <a:pt x="676" y="1544"/>
                    <a:pt x="674" y="1483"/>
                    <a:pt x="668" y="1433"/>
                  </a:cubicBezTo>
                  <a:cubicBezTo>
                    <a:pt x="660" y="1364"/>
                    <a:pt x="634" y="1294"/>
                    <a:pt x="587" y="1250"/>
                  </a:cubicBezTo>
                  <a:close/>
                  <a:moveTo>
                    <a:pt x="458" y="1139"/>
                  </a:moveTo>
                  <a:cubicBezTo>
                    <a:pt x="484" y="1164"/>
                    <a:pt x="524" y="1227"/>
                    <a:pt x="525" y="1290"/>
                  </a:cubicBezTo>
                  <a:cubicBezTo>
                    <a:pt x="525" y="1332"/>
                    <a:pt x="509" y="1383"/>
                    <a:pt x="458" y="1389"/>
                  </a:cubicBezTo>
                  <a:cubicBezTo>
                    <a:pt x="406" y="1396"/>
                    <a:pt x="422" y="1439"/>
                    <a:pt x="401" y="1459"/>
                  </a:cubicBezTo>
                  <a:cubicBezTo>
                    <a:pt x="385" y="1474"/>
                    <a:pt x="355" y="1494"/>
                    <a:pt x="339" y="1471"/>
                  </a:cubicBezTo>
                  <a:cubicBezTo>
                    <a:pt x="357" y="1515"/>
                    <a:pt x="454" y="1525"/>
                    <a:pt x="496" y="1506"/>
                  </a:cubicBezTo>
                  <a:cubicBezTo>
                    <a:pt x="569" y="1475"/>
                    <a:pt x="590" y="1381"/>
                    <a:pt x="574" y="1302"/>
                  </a:cubicBezTo>
                  <a:cubicBezTo>
                    <a:pt x="558" y="1226"/>
                    <a:pt x="505" y="1165"/>
                    <a:pt x="458" y="1139"/>
                  </a:cubicBezTo>
                  <a:close/>
                  <a:moveTo>
                    <a:pt x="521" y="1394"/>
                  </a:moveTo>
                  <a:cubicBezTo>
                    <a:pt x="509" y="1417"/>
                    <a:pt x="497" y="1433"/>
                    <a:pt x="477" y="1450"/>
                  </a:cubicBezTo>
                  <a:cubicBezTo>
                    <a:pt x="450" y="1471"/>
                    <a:pt x="427" y="1479"/>
                    <a:pt x="394" y="1485"/>
                  </a:cubicBezTo>
                  <a:cubicBezTo>
                    <a:pt x="429" y="1487"/>
                    <a:pt x="455" y="1480"/>
                    <a:pt x="485" y="1460"/>
                  </a:cubicBezTo>
                  <a:cubicBezTo>
                    <a:pt x="508" y="1443"/>
                    <a:pt x="522" y="1426"/>
                    <a:pt x="534" y="1400"/>
                  </a:cubicBezTo>
                  <a:cubicBezTo>
                    <a:pt x="536" y="1397"/>
                    <a:pt x="537" y="1395"/>
                    <a:pt x="538" y="1392"/>
                  </a:cubicBezTo>
                  <a:cubicBezTo>
                    <a:pt x="549" y="1363"/>
                    <a:pt x="553" y="1339"/>
                    <a:pt x="552" y="1308"/>
                  </a:cubicBezTo>
                  <a:cubicBezTo>
                    <a:pt x="550" y="1280"/>
                    <a:pt x="545" y="1256"/>
                    <a:pt x="530" y="1233"/>
                  </a:cubicBezTo>
                  <a:cubicBezTo>
                    <a:pt x="538" y="1259"/>
                    <a:pt x="541" y="1280"/>
                    <a:pt x="540" y="1308"/>
                  </a:cubicBezTo>
                  <a:cubicBezTo>
                    <a:pt x="539" y="1337"/>
                    <a:pt x="535" y="1359"/>
                    <a:pt x="524" y="1386"/>
                  </a:cubicBezTo>
                  <a:cubicBezTo>
                    <a:pt x="523" y="1389"/>
                    <a:pt x="522" y="1391"/>
                    <a:pt x="521" y="1394"/>
                  </a:cubicBezTo>
                  <a:close/>
                  <a:moveTo>
                    <a:pt x="342" y="1069"/>
                  </a:moveTo>
                  <a:cubicBezTo>
                    <a:pt x="355" y="1110"/>
                    <a:pt x="336" y="1143"/>
                    <a:pt x="355" y="1170"/>
                  </a:cubicBezTo>
                  <a:cubicBezTo>
                    <a:pt x="384" y="1212"/>
                    <a:pt x="446" y="1190"/>
                    <a:pt x="484" y="1226"/>
                  </a:cubicBezTo>
                  <a:cubicBezTo>
                    <a:pt x="495" y="1196"/>
                    <a:pt x="471" y="1166"/>
                    <a:pt x="445" y="1148"/>
                  </a:cubicBezTo>
                  <a:cubicBezTo>
                    <a:pt x="393" y="1114"/>
                    <a:pt x="378" y="1146"/>
                    <a:pt x="342" y="1069"/>
                  </a:cubicBezTo>
                  <a:close/>
                  <a:moveTo>
                    <a:pt x="259" y="977"/>
                  </a:moveTo>
                  <a:cubicBezTo>
                    <a:pt x="269" y="1022"/>
                    <a:pt x="340" y="1050"/>
                    <a:pt x="336" y="1104"/>
                  </a:cubicBezTo>
                  <a:cubicBezTo>
                    <a:pt x="333" y="1148"/>
                    <a:pt x="280" y="1183"/>
                    <a:pt x="268" y="1232"/>
                  </a:cubicBezTo>
                  <a:cubicBezTo>
                    <a:pt x="252" y="1128"/>
                    <a:pt x="319" y="1126"/>
                    <a:pt x="297" y="1068"/>
                  </a:cubicBezTo>
                  <a:cubicBezTo>
                    <a:pt x="288" y="1043"/>
                    <a:pt x="250" y="1021"/>
                    <a:pt x="259" y="977"/>
                  </a:cubicBezTo>
                  <a:close/>
                  <a:moveTo>
                    <a:pt x="335" y="1702"/>
                  </a:moveTo>
                  <a:cubicBezTo>
                    <a:pt x="337" y="1705"/>
                    <a:pt x="339" y="1709"/>
                    <a:pt x="341" y="1712"/>
                  </a:cubicBezTo>
                  <a:cubicBezTo>
                    <a:pt x="357" y="1733"/>
                    <a:pt x="373" y="1749"/>
                    <a:pt x="397" y="1760"/>
                  </a:cubicBezTo>
                  <a:cubicBezTo>
                    <a:pt x="428" y="1773"/>
                    <a:pt x="453" y="1775"/>
                    <a:pt x="485" y="1772"/>
                  </a:cubicBezTo>
                  <a:cubicBezTo>
                    <a:pt x="520" y="1768"/>
                    <a:pt x="546" y="1758"/>
                    <a:pt x="576" y="1741"/>
                  </a:cubicBezTo>
                  <a:cubicBezTo>
                    <a:pt x="608" y="1723"/>
                    <a:pt x="630" y="1703"/>
                    <a:pt x="653" y="1674"/>
                  </a:cubicBezTo>
                  <a:cubicBezTo>
                    <a:pt x="677" y="1642"/>
                    <a:pt x="690" y="1615"/>
                    <a:pt x="699" y="1576"/>
                  </a:cubicBezTo>
                  <a:cubicBezTo>
                    <a:pt x="714" y="1492"/>
                    <a:pt x="703" y="1423"/>
                    <a:pt x="671" y="1344"/>
                  </a:cubicBezTo>
                  <a:cubicBezTo>
                    <a:pt x="632" y="1259"/>
                    <a:pt x="585" y="1202"/>
                    <a:pt x="506" y="1151"/>
                  </a:cubicBezTo>
                  <a:cubicBezTo>
                    <a:pt x="441" y="1112"/>
                    <a:pt x="386" y="1078"/>
                    <a:pt x="328" y="1028"/>
                  </a:cubicBezTo>
                  <a:cubicBezTo>
                    <a:pt x="297" y="1000"/>
                    <a:pt x="274" y="975"/>
                    <a:pt x="250" y="940"/>
                  </a:cubicBezTo>
                  <a:cubicBezTo>
                    <a:pt x="227" y="903"/>
                    <a:pt x="215" y="873"/>
                    <a:pt x="207" y="831"/>
                  </a:cubicBezTo>
                  <a:cubicBezTo>
                    <a:pt x="214" y="874"/>
                    <a:pt x="226" y="904"/>
                    <a:pt x="249" y="941"/>
                  </a:cubicBezTo>
                  <a:cubicBezTo>
                    <a:pt x="271" y="977"/>
                    <a:pt x="294" y="1002"/>
                    <a:pt x="325" y="1031"/>
                  </a:cubicBezTo>
                  <a:cubicBezTo>
                    <a:pt x="382" y="1083"/>
                    <a:pt x="437" y="1117"/>
                    <a:pt x="502" y="1158"/>
                  </a:cubicBezTo>
                  <a:cubicBezTo>
                    <a:pt x="578" y="1209"/>
                    <a:pt x="623" y="1265"/>
                    <a:pt x="660" y="1349"/>
                  </a:cubicBezTo>
                  <a:cubicBezTo>
                    <a:pt x="669" y="1371"/>
                    <a:pt x="675" y="1392"/>
                    <a:pt x="681" y="1415"/>
                  </a:cubicBezTo>
                  <a:cubicBezTo>
                    <a:pt x="693" y="1471"/>
                    <a:pt x="694" y="1516"/>
                    <a:pt x="682" y="1572"/>
                  </a:cubicBezTo>
                  <a:cubicBezTo>
                    <a:pt x="673" y="1608"/>
                    <a:pt x="661" y="1634"/>
                    <a:pt x="638" y="1663"/>
                  </a:cubicBezTo>
                  <a:cubicBezTo>
                    <a:pt x="617" y="1689"/>
                    <a:pt x="596" y="1707"/>
                    <a:pt x="566" y="1724"/>
                  </a:cubicBezTo>
                  <a:cubicBezTo>
                    <a:pt x="538" y="1739"/>
                    <a:pt x="515" y="1747"/>
                    <a:pt x="483" y="1750"/>
                  </a:cubicBezTo>
                  <a:cubicBezTo>
                    <a:pt x="455" y="1753"/>
                    <a:pt x="433" y="1750"/>
                    <a:pt x="407" y="1739"/>
                  </a:cubicBezTo>
                  <a:cubicBezTo>
                    <a:pt x="387" y="1729"/>
                    <a:pt x="374" y="1716"/>
                    <a:pt x="361" y="1698"/>
                  </a:cubicBezTo>
                  <a:cubicBezTo>
                    <a:pt x="359" y="1695"/>
                    <a:pt x="357" y="1692"/>
                    <a:pt x="356" y="1689"/>
                  </a:cubicBezTo>
                  <a:cubicBezTo>
                    <a:pt x="346" y="1673"/>
                    <a:pt x="340" y="1658"/>
                    <a:pt x="338" y="1639"/>
                  </a:cubicBezTo>
                  <a:cubicBezTo>
                    <a:pt x="338" y="1629"/>
                    <a:pt x="339" y="1621"/>
                    <a:pt x="342" y="1611"/>
                  </a:cubicBezTo>
                  <a:cubicBezTo>
                    <a:pt x="345" y="1602"/>
                    <a:pt x="349" y="1596"/>
                    <a:pt x="356" y="1589"/>
                  </a:cubicBezTo>
                  <a:cubicBezTo>
                    <a:pt x="360" y="1585"/>
                    <a:pt x="363" y="1583"/>
                    <a:pt x="367" y="1580"/>
                  </a:cubicBezTo>
                  <a:cubicBezTo>
                    <a:pt x="371" y="1578"/>
                    <a:pt x="374" y="1577"/>
                    <a:pt x="377" y="1576"/>
                  </a:cubicBezTo>
                  <a:cubicBezTo>
                    <a:pt x="387" y="1573"/>
                    <a:pt x="394" y="1573"/>
                    <a:pt x="404" y="1576"/>
                  </a:cubicBezTo>
                  <a:cubicBezTo>
                    <a:pt x="416" y="1579"/>
                    <a:pt x="424" y="1585"/>
                    <a:pt x="433" y="1594"/>
                  </a:cubicBezTo>
                  <a:cubicBezTo>
                    <a:pt x="438" y="1600"/>
                    <a:pt x="451" y="1626"/>
                    <a:pt x="451" y="1627"/>
                  </a:cubicBezTo>
                  <a:cubicBezTo>
                    <a:pt x="451" y="1627"/>
                    <a:pt x="451" y="1627"/>
                    <a:pt x="451" y="1627"/>
                  </a:cubicBezTo>
                  <a:cubicBezTo>
                    <a:pt x="461" y="1619"/>
                    <a:pt x="449" y="1592"/>
                    <a:pt x="445" y="1585"/>
                  </a:cubicBezTo>
                  <a:cubicBezTo>
                    <a:pt x="436" y="1571"/>
                    <a:pt x="426" y="1563"/>
                    <a:pt x="410" y="1557"/>
                  </a:cubicBezTo>
                  <a:cubicBezTo>
                    <a:pt x="408" y="1556"/>
                    <a:pt x="405" y="1555"/>
                    <a:pt x="402" y="1554"/>
                  </a:cubicBezTo>
                  <a:cubicBezTo>
                    <a:pt x="391" y="1552"/>
                    <a:pt x="383" y="1552"/>
                    <a:pt x="372" y="1554"/>
                  </a:cubicBezTo>
                  <a:cubicBezTo>
                    <a:pt x="359" y="1557"/>
                    <a:pt x="349" y="1562"/>
                    <a:pt x="339" y="1572"/>
                  </a:cubicBezTo>
                  <a:cubicBezTo>
                    <a:pt x="330" y="1581"/>
                    <a:pt x="324" y="1590"/>
                    <a:pt x="319" y="1602"/>
                  </a:cubicBezTo>
                  <a:cubicBezTo>
                    <a:pt x="314" y="1616"/>
                    <a:pt x="312" y="1627"/>
                    <a:pt x="313" y="1641"/>
                  </a:cubicBezTo>
                  <a:cubicBezTo>
                    <a:pt x="316" y="1664"/>
                    <a:pt x="322" y="1682"/>
                    <a:pt x="335" y="1702"/>
                  </a:cubicBezTo>
                  <a:close/>
                  <a:moveTo>
                    <a:pt x="84" y="1376"/>
                  </a:moveTo>
                  <a:cubicBezTo>
                    <a:pt x="106" y="1355"/>
                    <a:pt x="142" y="1330"/>
                    <a:pt x="156" y="1296"/>
                  </a:cubicBezTo>
                  <a:cubicBezTo>
                    <a:pt x="173" y="1256"/>
                    <a:pt x="164" y="1206"/>
                    <a:pt x="129" y="1192"/>
                  </a:cubicBezTo>
                  <a:cubicBezTo>
                    <a:pt x="129" y="1220"/>
                    <a:pt x="97" y="1239"/>
                    <a:pt x="85" y="1263"/>
                  </a:cubicBezTo>
                  <a:cubicBezTo>
                    <a:pt x="71" y="1293"/>
                    <a:pt x="76" y="1369"/>
                    <a:pt x="84" y="1376"/>
                  </a:cubicBezTo>
                  <a:close/>
                  <a:moveTo>
                    <a:pt x="117" y="1372"/>
                  </a:moveTo>
                  <a:cubicBezTo>
                    <a:pt x="171" y="1390"/>
                    <a:pt x="216" y="1356"/>
                    <a:pt x="233" y="1304"/>
                  </a:cubicBezTo>
                  <a:cubicBezTo>
                    <a:pt x="249" y="1254"/>
                    <a:pt x="228" y="1164"/>
                    <a:pt x="160" y="1170"/>
                  </a:cubicBezTo>
                  <a:cubicBezTo>
                    <a:pt x="180" y="1196"/>
                    <a:pt x="191" y="1230"/>
                    <a:pt x="184" y="1265"/>
                  </a:cubicBezTo>
                  <a:cubicBezTo>
                    <a:pt x="174" y="1317"/>
                    <a:pt x="131" y="1334"/>
                    <a:pt x="117" y="1372"/>
                  </a:cubicBezTo>
                  <a:close/>
                  <a:moveTo>
                    <a:pt x="184" y="1393"/>
                  </a:moveTo>
                  <a:cubicBezTo>
                    <a:pt x="218" y="1423"/>
                    <a:pt x="270" y="1410"/>
                    <a:pt x="294" y="1392"/>
                  </a:cubicBezTo>
                  <a:cubicBezTo>
                    <a:pt x="317" y="1376"/>
                    <a:pt x="334" y="1343"/>
                    <a:pt x="326" y="1311"/>
                  </a:cubicBezTo>
                  <a:cubicBezTo>
                    <a:pt x="317" y="1275"/>
                    <a:pt x="346" y="1246"/>
                    <a:pt x="391" y="1257"/>
                  </a:cubicBezTo>
                  <a:cubicBezTo>
                    <a:pt x="375" y="1226"/>
                    <a:pt x="323" y="1220"/>
                    <a:pt x="286" y="1240"/>
                  </a:cubicBezTo>
                  <a:cubicBezTo>
                    <a:pt x="229" y="1270"/>
                    <a:pt x="244" y="1314"/>
                    <a:pt x="219" y="1361"/>
                  </a:cubicBezTo>
                  <a:cubicBezTo>
                    <a:pt x="213" y="1373"/>
                    <a:pt x="203" y="1383"/>
                    <a:pt x="184" y="1393"/>
                  </a:cubicBezTo>
                  <a:close/>
                  <a:moveTo>
                    <a:pt x="171" y="1395"/>
                  </a:moveTo>
                  <a:cubicBezTo>
                    <a:pt x="220" y="1439"/>
                    <a:pt x="204" y="1477"/>
                    <a:pt x="222" y="1495"/>
                  </a:cubicBezTo>
                  <a:cubicBezTo>
                    <a:pt x="240" y="1514"/>
                    <a:pt x="267" y="1500"/>
                    <a:pt x="280" y="1510"/>
                  </a:cubicBezTo>
                  <a:cubicBezTo>
                    <a:pt x="288" y="1517"/>
                    <a:pt x="285" y="1542"/>
                    <a:pt x="277" y="1547"/>
                  </a:cubicBezTo>
                  <a:cubicBezTo>
                    <a:pt x="296" y="1546"/>
                    <a:pt x="324" y="1515"/>
                    <a:pt x="323" y="1483"/>
                  </a:cubicBezTo>
                  <a:cubicBezTo>
                    <a:pt x="321" y="1451"/>
                    <a:pt x="306" y="1431"/>
                    <a:pt x="284" y="1422"/>
                  </a:cubicBezTo>
                  <a:cubicBezTo>
                    <a:pt x="255" y="1411"/>
                    <a:pt x="227" y="1432"/>
                    <a:pt x="171" y="1395"/>
                  </a:cubicBezTo>
                  <a:close/>
                  <a:moveTo>
                    <a:pt x="93" y="1379"/>
                  </a:moveTo>
                  <a:cubicBezTo>
                    <a:pt x="163" y="1396"/>
                    <a:pt x="148" y="1459"/>
                    <a:pt x="136" y="1508"/>
                  </a:cubicBezTo>
                  <a:cubicBezTo>
                    <a:pt x="124" y="1555"/>
                    <a:pt x="119" y="1612"/>
                    <a:pt x="168" y="1616"/>
                  </a:cubicBezTo>
                  <a:cubicBezTo>
                    <a:pt x="184" y="1618"/>
                    <a:pt x="211" y="1611"/>
                    <a:pt x="231" y="1624"/>
                  </a:cubicBezTo>
                  <a:cubicBezTo>
                    <a:pt x="245" y="1566"/>
                    <a:pt x="187" y="1573"/>
                    <a:pt x="199" y="1515"/>
                  </a:cubicBezTo>
                  <a:cubicBezTo>
                    <a:pt x="215" y="1440"/>
                    <a:pt x="179" y="1370"/>
                    <a:pt x="93" y="1379"/>
                  </a:cubicBezTo>
                  <a:close/>
                  <a:moveTo>
                    <a:pt x="94" y="1018"/>
                  </a:moveTo>
                  <a:cubicBezTo>
                    <a:pt x="92" y="1046"/>
                    <a:pt x="132" y="1080"/>
                    <a:pt x="167" y="1082"/>
                  </a:cubicBezTo>
                  <a:cubicBezTo>
                    <a:pt x="234" y="1085"/>
                    <a:pt x="207" y="987"/>
                    <a:pt x="247" y="986"/>
                  </a:cubicBezTo>
                  <a:cubicBezTo>
                    <a:pt x="248" y="983"/>
                    <a:pt x="236" y="956"/>
                    <a:pt x="212" y="954"/>
                  </a:cubicBezTo>
                  <a:cubicBezTo>
                    <a:pt x="160" y="949"/>
                    <a:pt x="169" y="1020"/>
                    <a:pt x="143" y="1037"/>
                  </a:cubicBezTo>
                  <a:cubicBezTo>
                    <a:pt x="125" y="1048"/>
                    <a:pt x="100" y="1033"/>
                    <a:pt x="94" y="1018"/>
                  </a:cubicBezTo>
                  <a:close/>
                  <a:moveTo>
                    <a:pt x="139" y="1172"/>
                  </a:moveTo>
                  <a:cubicBezTo>
                    <a:pt x="155" y="1165"/>
                    <a:pt x="171" y="1131"/>
                    <a:pt x="150" y="1102"/>
                  </a:cubicBezTo>
                  <a:cubicBezTo>
                    <a:pt x="133" y="1079"/>
                    <a:pt x="87" y="1054"/>
                    <a:pt x="85" y="1026"/>
                  </a:cubicBezTo>
                  <a:cubicBezTo>
                    <a:pt x="64" y="1040"/>
                    <a:pt x="71" y="1074"/>
                    <a:pt x="88" y="1092"/>
                  </a:cubicBezTo>
                  <a:cubicBezTo>
                    <a:pt x="111" y="1119"/>
                    <a:pt x="139" y="1129"/>
                    <a:pt x="139" y="1172"/>
                  </a:cubicBezTo>
                  <a:close/>
                  <a:moveTo>
                    <a:pt x="279" y="666"/>
                  </a:moveTo>
                  <a:cubicBezTo>
                    <a:pt x="292" y="692"/>
                    <a:pt x="318" y="705"/>
                    <a:pt x="340" y="721"/>
                  </a:cubicBezTo>
                  <a:cubicBezTo>
                    <a:pt x="363" y="738"/>
                    <a:pt x="384" y="765"/>
                    <a:pt x="379" y="804"/>
                  </a:cubicBezTo>
                  <a:cubicBezTo>
                    <a:pt x="373" y="858"/>
                    <a:pt x="307" y="886"/>
                    <a:pt x="279" y="847"/>
                  </a:cubicBezTo>
                  <a:cubicBezTo>
                    <a:pt x="303" y="845"/>
                    <a:pt x="322" y="826"/>
                    <a:pt x="329" y="804"/>
                  </a:cubicBezTo>
                  <a:cubicBezTo>
                    <a:pt x="347" y="747"/>
                    <a:pt x="259" y="724"/>
                    <a:pt x="279" y="666"/>
                  </a:cubicBezTo>
                  <a:close/>
                  <a:moveTo>
                    <a:pt x="427" y="775"/>
                  </a:moveTo>
                  <a:cubicBezTo>
                    <a:pt x="441" y="809"/>
                    <a:pt x="468" y="821"/>
                    <a:pt x="474" y="863"/>
                  </a:cubicBezTo>
                  <a:cubicBezTo>
                    <a:pt x="479" y="902"/>
                    <a:pt x="453" y="927"/>
                    <a:pt x="429" y="935"/>
                  </a:cubicBezTo>
                  <a:cubicBezTo>
                    <a:pt x="438" y="888"/>
                    <a:pt x="381" y="829"/>
                    <a:pt x="427" y="775"/>
                  </a:cubicBezTo>
                  <a:close/>
                  <a:moveTo>
                    <a:pt x="264" y="616"/>
                  </a:moveTo>
                  <a:cubicBezTo>
                    <a:pt x="351" y="693"/>
                    <a:pt x="454" y="694"/>
                    <a:pt x="530" y="776"/>
                  </a:cubicBezTo>
                  <a:cubicBezTo>
                    <a:pt x="556" y="804"/>
                    <a:pt x="572" y="841"/>
                    <a:pt x="570" y="882"/>
                  </a:cubicBezTo>
                  <a:cubicBezTo>
                    <a:pt x="568" y="917"/>
                    <a:pt x="544" y="932"/>
                    <a:pt x="524" y="916"/>
                  </a:cubicBezTo>
                  <a:cubicBezTo>
                    <a:pt x="513" y="942"/>
                    <a:pt x="544" y="994"/>
                    <a:pt x="507" y="1022"/>
                  </a:cubicBezTo>
                  <a:cubicBezTo>
                    <a:pt x="473" y="1048"/>
                    <a:pt x="444" y="1020"/>
                    <a:pt x="443" y="1001"/>
                  </a:cubicBezTo>
                  <a:cubicBezTo>
                    <a:pt x="421" y="1043"/>
                    <a:pt x="352" y="1039"/>
                    <a:pt x="316" y="996"/>
                  </a:cubicBezTo>
                  <a:cubicBezTo>
                    <a:pt x="282" y="954"/>
                    <a:pt x="294" y="905"/>
                    <a:pt x="324" y="880"/>
                  </a:cubicBezTo>
                  <a:cubicBezTo>
                    <a:pt x="350" y="859"/>
                    <a:pt x="384" y="864"/>
                    <a:pt x="399" y="878"/>
                  </a:cubicBezTo>
                  <a:cubicBezTo>
                    <a:pt x="437" y="912"/>
                    <a:pt x="406" y="964"/>
                    <a:pt x="369" y="948"/>
                  </a:cubicBezTo>
                  <a:cubicBezTo>
                    <a:pt x="376" y="968"/>
                    <a:pt x="405" y="970"/>
                    <a:pt x="423" y="965"/>
                  </a:cubicBezTo>
                  <a:cubicBezTo>
                    <a:pt x="494" y="943"/>
                    <a:pt x="524" y="867"/>
                    <a:pt x="482" y="805"/>
                  </a:cubicBezTo>
                  <a:cubicBezTo>
                    <a:pt x="437" y="737"/>
                    <a:pt x="278" y="672"/>
                    <a:pt x="264" y="616"/>
                  </a:cubicBezTo>
                  <a:close/>
                  <a:moveTo>
                    <a:pt x="69" y="792"/>
                  </a:moveTo>
                  <a:cubicBezTo>
                    <a:pt x="71" y="821"/>
                    <a:pt x="97" y="822"/>
                    <a:pt x="113" y="843"/>
                  </a:cubicBezTo>
                  <a:cubicBezTo>
                    <a:pt x="123" y="856"/>
                    <a:pt x="128" y="874"/>
                    <a:pt x="123" y="894"/>
                  </a:cubicBezTo>
                  <a:cubicBezTo>
                    <a:pt x="113" y="869"/>
                    <a:pt x="46" y="852"/>
                    <a:pt x="69" y="792"/>
                  </a:cubicBezTo>
                  <a:close/>
                  <a:moveTo>
                    <a:pt x="302" y="490"/>
                  </a:moveTo>
                  <a:cubicBezTo>
                    <a:pt x="265" y="437"/>
                    <a:pt x="204" y="441"/>
                    <a:pt x="162" y="465"/>
                  </a:cubicBezTo>
                  <a:cubicBezTo>
                    <a:pt x="61" y="524"/>
                    <a:pt x="54" y="729"/>
                    <a:pt x="160" y="769"/>
                  </a:cubicBezTo>
                  <a:cubicBezTo>
                    <a:pt x="204" y="785"/>
                    <a:pt x="265" y="777"/>
                    <a:pt x="265" y="833"/>
                  </a:cubicBezTo>
                  <a:cubicBezTo>
                    <a:pt x="293" y="816"/>
                    <a:pt x="296" y="766"/>
                    <a:pt x="275" y="738"/>
                  </a:cubicBezTo>
                  <a:cubicBezTo>
                    <a:pt x="259" y="717"/>
                    <a:pt x="229" y="704"/>
                    <a:pt x="184" y="705"/>
                  </a:cubicBezTo>
                  <a:cubicBezTo>
                    <a:pt x="101" y="706"/>
                    <a:pt x="86" y="581"/>
                    <a:pt x="120" y="553"/>
                  </a:cubicBezTo>
                  <a:cubicBezTo>
                    <a:pt x="114" y="567"/>
                    <a:pt x="100" y="669"/>
                    <a:pt x="167" y="682"/>
                  </a:cubicBezTo>
                  <a:cubicBezTo>
                    <a:pt x="196" y="688"/>
                    <a:pt x="221" y="670"/>
                    <a:pt x="246" y="689"/>
                  </a:cubicBezTo>
                  <a:cubicBezTo>
                    <a:pt x="247" y="671"/>
                    <a:pt x="240" y="643"/>
                    <a:pt x="189" y="630"/>
                  </a:cubicBezTo>
                  <a:cubicBezTo>
                    <a:pt x="117" y="613"/>
                    <a:pt x="117" y="501"/>
                    <a:pt x="188" y="475"/>
                  </a:cubicBezTo>
                  <a:cubicBezTo>
                    <a:pt x="166" y="490"/>
                    <a:pt x="142" y="523"/>
                    <a:pt x="155" y="563"/>
                  </a:cubicBezTo>
                  <a:cubicBezTo>
                    <a:pt x="165" y="598"/>
                    <a:pt x="197" y="621"/>
                    <a:pt x="231" y="617"/>
                  </a:cubicBezTo>
                  <a:cubicBezTo>
                    <a:pt x="192" y="589"/>
                    <a:pt x="178" y="549"/>
                    <a:pt x="190" y="509"/>
                  </a:cubicBezTo>
                  <a:cubicBezTo>
                    <a:pt x="206" y="456"/>
                    <a:pt x="266" y="456"/>
                    <a:pt x="302" y="490"/>
                  </a:cubicBezTo>
                  <a:close/>
                  <a:moveTo>
                    <a:pt x="169" y="230"/>
                  </a:moveTo>
                  <a:cubicBezTo>
                    <a:pt x="200" y="231"/>
                    <a:pt x="216" y="190"/>
                    <a:pt x="194" y="165"/>
                  </a:cubicBezTo>
                  <a:cubicBezTo>
                    <a:pt x="172" y="141"/>
                    <a:pt x="127" y="149"/>
                    <a:pt x="105" y="169"/>
                  </a:cubicBezTo>
                  <a:cubicBezTo>
                    <a:pt x="46" y="222"/>
                    <a:pt x="64" y="319"/>
                    <a:pt x="169" y="371"/>
                  </a:cubicBezTo>
                  <a:cubicBezTo>
                    <a:pt x="229" y="401"/>
                    <a:pt x="337" y="432"/>
                    <a:pt x="332" y="519"/>
                  </a:cubicBezTo>
                  <a:cubicBezTo>
                    <a:pt x="331" y="548"/>
                    <a:pt x="309" y="570"/>
                    <a:pt x="285" y="571"/>
                  </a:cubicBezTo>
                  <a:cubicBezTo>
                    <a:pt x="264" y="573"/>
                    <a:pt x="245" y="564"/>
                    <a:pt x="239" y="544"/>
                  </a:cubicBezTo>
                  <a:cubicBezTo>
                    <a:pt x="234" y="526"/>
                    <a:pt x="244" y="516"/>
                    <a:pt x="254" y="515"/>
                  </a:cubicBezTo>
                  <a:cubicBezTo>
                    <a:pt x="269" y="514"/>
                    <a:pt x="275" y="528"/>
                    <a:pt x="266" y="537"/>
                  </a:cubicBezTo>
                  <a:cubicBezTo>
                    <a:pt x="286" y="538"/>
                    <a:pt x="293" y="497"/>
                    <a:pt x="267" y="480"/>
                  </a:cubicBezTo>
                  <a:cubicBezTo>
                    <a:pt x="247" y="468"/>
                    <a:pt x="221" y="476"/>
                    <a:pt x="210" y="496"/>
                  </a:cubicBezTo>
                  <a:cubicBezTo>
                    <a:pt x="196" y="522"/>
                    <a:pt x="202" y="553"/>
                    <a:pt x="220" y="577"/>
                  </a:cubicBezTo>
                  <a:cubicBezTo>
                    <a:pt x="244" y="610"/>
                    <a:pt x="278" y="618"/>
                    <a:pt x="307" y="610"/>
                  </a:cubicBezTo>
                  <a:cubicBezTo>
                    <a:pt x="356" y="596"/>
                    <a:pt x="380" y="532"/>
                    <a:pt x="358" y="487"/>
                  </a:cubicBezTo>
                  <a:cubicBezTo>
                    <a:pt x="340" y="450"/>
                    <a:pt x="310" y="428"/>
                    <a:pt x="276" y="407"/>
                  </a:cubicBezTo>
                  <a:cubicBezTo>
                    <a:pt x="244" y="387"/>
                    <a:pt x="209" y="368"/>
                    <a:pt x="171" y="339"/>
                  </a:cubicBezTo>
                  <a:cubicBezTo>
                    <a:pt x="135" y="312"/>
                    <a:pt x="97" y="271"/>
                    <a:pt x="114" y="219"/>
                  </a:cubicBezTo>
                  <a:cubicBezTo>
                    <a:pt x="121" y="199"/>
                    <a:pt x="144" y="182"/>
                    <a:pt x="164" y="194"/>
                  </a:cubicBezTo>
                  <a:cubicBezTo>
                    <a:pt x="177" y="202"/>
                    <a:pt x="179" y="222"/>
                    <a:pt x="169" y="230"/>
                  </a:cubicBezTo>
                  <a:close/>
                  <a:moveTo>
                    <a:pt x="767" y="549"/>
                  </a:moveTo>
                  <a:cubicBezTo>
                    <a:pt x="782" y="569"/>
                    <a:pt x="789" y="601"/>
                    <a:pt x="786" y="626"/>
                  </a:cubicBezTo>
                  <a:cubicBezTo>
                    <a:pt x="781" y="669"/>
                    <a:pt x="737" y="708"/>
                    <a:pt x="690" y="697"/>
                  </a:cubicBezTo>
                  <a:cubicBezTo>
                    <a:pt x="740" y="692"/>
                    <a:pt x="767" y="651"/>
                    <a:pt x="757" y="611"/>
                  </a:cubicBezTo>
                  <a:cubicBezTo>
                    <a:pt x="750" y="584"/>
                    <a:pt x="755" y="557"/>
                    <a:pt x="767" y="549"/>
                  </a:cubicBezTo>
                  <a:close/>
                  <a:moveTo>
                    <a:pt x="770" y="532"/>
                  </a:moveTo>
                  <a:cubicBezTo>
                    <a:pt x="828" y="576"/>
                    <a:pt x="825" y="659"/>
                    <a:pt x="809" y="695"/>
                  </a:cubicBezTo>
                  <a:cubicBezTo>
                    <a:pt x="799" y="717"/>
                    <a:pt x="783" y="727"/>
                    <a:pt x="767" y="721"/>
                  </a:cubicBezTo>
                  <a:cubicBezTo>
                    <a:pt x="768" y="729"/>
                    <a:pt x="765" y="751"/>
                    <a:pt x="742" y="761"/>
                  </a:cubicBezTo>
                  <a:cubicBezTo>
                    <a:pt x="716" y="772"/>
                    <a:pt x="695" y="755"/>
                    <a:pt x="693" y="744"/>
                  </a:cubicBezTo>
                  <a:cubicBezTo>
                    <a:pt x="682" y="762"/>
                    <a:pt x="662" y="763"/>
                    <a:pt x="647" y="754"/>
                  </a:cubicBezTo>
                  <a:cubicBezTo>
                    <a:pt x="626" y="742"/>
                    <a:pt x="624" y="719"/>
                    <a:pt x="631" y="715"/>
                  </a:cubicBezTo>
                  <a:cubicBezTo>
                    <a:pt x="577" y="682"/>
                    <a:pt x="609" y="599"/>
                    <a:pt x="655" y="594"/>
                  </a:cubicBezTo>
                  <a:cubicBezTo>
                    <a:pt x="693" y="591"/>
                    <a:pt x="712" y="636"/>
                    <a:pt x="689" y="658"/>
                  </a:cubicBezTo>
                  <a:cubicBezTo>
                    <a:pt x="690" y="652"/>
                    <a:pt x="680" y="637"/>
                    <a:pt x="658" y="646"/>
                  </a:cubicBezTo>
                  <a:cubicBezTo>
                    <a:pt x="626" y="659"/>
                    <a:pt x="630" y="709"/>
                    <a:pt x="665" y="722"/>
                  </a:cubicBezTo>
                  <a:cubicBezTo>
                    <a:pt x="696" y="733"/>
                    <a:pt x="742" y="722"/>
                    <a:pt x="773" y="685"/>
                  </a:cubicBezTo>
                  <a:cubicBezTo>
                    <a:pt x="801" y="649"/>
                    <a:pt x="806" y="574"/>
                    <a:pt x="770" y="532"/>
                  </a:cubicBezTo>
                  <a:close/>
                  <a:moveTo>
                    <a:pt x="494" y="458"/>
                  </a:moveTo>
                  <a:cubicBezTo>
                    <a:pt x="529" y="460"/>
                    <a:pt x="540" y="520"/>
                    <a:pt x="517" y="547"/>
                  </a:cubicBezTo>
                  <a:cubicBezTo>
                    <a:pt x="485" y="584"/>
                    <a:pt x="428" y="569"/>
                    <a:pt x="434" y="505"/>
                  </a:cubicBezTo>
                  <a:cubicBezTo>
                    <a:pt x="440" y="531"/>
                    <a:pt x="468" y="546"/>
                    <a:pt x="489" y="530"/>
                  </a:cubicBezTo>
                  <a:cubicBezTo>
                    <a:pt x="509" y="515"/>
                    <a:pt x="514" y="477"/>
                    <a:pt x="494" y="458"/>
                  </a:cubicBezTo>
                  <a:close/>
                  <a:moveTo>
                    <a:pt x="220" y="206"/>
                  </a:moveTo>
                  <a:cubicBezTo>
                    <a:pt x="235" y="257"/>
                    <a:pt x="251" y="302"/>
                    <a:pt x="318" y="344"/>
                  </a:cubicBezTo>
                  <a:cubicBezTo>
                    <a:pt x="357" y="368"/>
                    <a:pt x="465" y="392"/>
                    <a:pt x="479" y="444"/>
                  </a:cubicBezTo>
                  <a:cubicBezTo>
                    <a:pt x="455" y="418"/>
                    <a:pt x="406" y="421"/>
                    <a:pt x="393" y="421"/>
                  </a:cubicBezTo>
                  <a:cubicBezTo>
                    <a:pt x="365" y="420"/>
                    <a:pt x="325" y="430"/>
                    <a:pt x="325" y="390"/>
                  </a:cubicBezTo>
                  <a:cubicBezTo>
                    <a:pt x="305" y="393"/>
                    <a:pt x="265" y="386"/>
                    <a:pt x="272" y="344"/>
                  </a:cubicBezTo>
                  <a:cubicBezTo>
                    <a:pt x="212" y="344"/>
                    <a:pt x="220" y="249"/>
                    <a:pt x="220" y="206"/>
                  </a:cubicBezTo>
                  <a:close/>
                  <a:moveTo>
                    <a:pt x="208" y="144"/>
                  </a:moveTo>
                  <a:cubicBezTo>
                    <a:pt x="240" y="252"/>
                    <a:pt x="348" y="327"/>
                    <a:pt x="439" y="374"/>
                  </a:cubicBezTo>
                  <a:cubicBezTo>
                    <a:pt x="478" y="394"/>
                    <a:pt x="539" y="461"/>
                    <a:pt x="546" y="509"/>
                  </a:cubicBezTo>
                  <a:cubicBezTo>
                    <a:pt x="552" y="545"/>
                    <a:pt x="544" y="592"/>
                    <a:pt x="504" y="600"/>
                  </a:cubicBezTo>
                  <a:cubicBezTo>
                    <a:pt x="487" y="604"/>
                    <a:pt x="462" y="599"/>
                    <a:pt x="441" y="573"/>
                  </a:cubicBezTo>
                  <a:cubicBezTo>
                    <a:pt x="440" y="610"/>
                    <a:pt x="452" y="648"/>
                    <a:pt x="483" y="664"/>
                  </a:cubicBezTo>
                  <a:cubicBezTo>
                    <a:pt x="514" y="680"/>
                    <a:pt x="550" y="671"/>
                    <a:pt x="542" y="634"/>
                  </a:cubicBezTo>
                  <a:cubicBezTo>
                    <a:pt x="552" y="646"/>
                    <a:pt x="584" y="650"/>
                    <a:pt x="597" y="627"/>
                  </a:cubicBezTo>
                  <a:cubicBezTo>
                    <a:pt x="609" y="607"/>
                    <a:pt x="605" y="577"/>
                    <a:pt x="588" y="568"/>
                  </a:cubicBezTo>
                  <a:cubicBezTo>
                    <a:pt x="607" y="567"/>
                    <a:pt x="627" y="532"/>
                    <a:pt x="618" y="503"/>
                  </a:cubicBezTo>
                  <a:cubicBezTo>
                    <a:pt x="609" y="474"/>
                    <a:pt x="575" y="452"/>
                    <a:pt x="553" y="454"/>
                  </a:cubicBezTo>
                  <a:cubicBezTo>
                    <a:pt x="578" y="391"/>
                    <a:pt x="425" y="352"/>
                    <a:pt x="387" y="331"/>
                  </a:cubicBezTo>
                  <a:cubicBezTo>
                    <a:pt x="336" y="303"/>
                    <a:pt x="244" y="235"/>
                    <a:pt x="208" y="144"/>
                  </a:cubicBezTo>
                  <a:close/>
                  <a:moveTo>
                    <a:pt x="164" y="112"/>
                  </a:moveTo>
                  <a:cubicBezTo>
                    <a:pt x="177" y="124"/>
                    <a:pt x="187" y="139"/>
                    <a:pt x="202" y="148"/>
                  </a:cubicBezTo>
                  <a:cubicBezTo>
                    <a:pt x="181" y="140"/>
                    <a:pt x="165" y="142"/>
                    <a:pt x="148" y="135"/>
                  </a:cubicBezTo>
                  <a:cubicBezTo>
                    <a:pt x="124" y="125"/>
                    <a:pt x="112" y="106"/>
                    <a:pt x="110" y="95"/>
                  </a:cubicBezTo>
                  <a:cubicBezTo>
                    <a:pt x="123" y="95"/>
                    <a:pt x="146" y="95"/>
                    <a:pt x="164" y="112"/>
                  </a:cubicBezTo>
                  <a:close/>
                  <a:moveTo>
                    <a:pt x="339" y="209"/>
                  </a:moveTo>
                  <a:cubicBezTo>
                    <a:pt x="368" y="221"/>
                    <a:pt x="414" y="218"/>
                    <a:pt x="450" y="201"/>
                  </a:cubicBezTo>
                  <a:cubicBezTo>
                    <a:pt x="484" y="184"/>
                    <a:pt x="519" y="146"/>
                    <a:pt x="502" y="106"/>
                  </a:cubicBezTo>
                  <a:cubicBezTo>
                    <a:pt x="492" y="84"/>
                    <a:pt x="469" y="71"/>
                    <a:pt x="445" y="82"/>
                  </a:cubicBezTo>
                  <a:cubicBezTo>
                    <a:pt x="495" y="89"/>
                    <a:pt x="473" y="197"/>
                    <a:pt x="339" y="209"/>
                  </a:cubicBezTo>
                  <a:close/>
                  <a:moveTo>
                    <a:pt x="285" y="186"/>
                  </a:moveTo>
                  <a:cubicBezTo>
                    <a:pt x="317" y="238"/>
                    <a:pt x="398" y="288"/>
                    <a:pt x="468" y="282"/>
                  </a:cubicBezTo>
                  <a:cubicBezTo>
                    <a:pt x="517" y="278"/>
                    <a:pt x="540" y="242"/>
                    <a:pt x="564" y="212"/>
                  </a:cubicBezTo>
                  <a:cubicBezTo>
                    <a:pt x="583" y="190"/>
                    <a:pt x="611" y="174"/>
                    <a:pt x="636" y="179"/>
                  </a:cubicBezTo>
                  <a:cubicBezTo>
                    <a:pt x="654" y="182"/>
                    <a:pt x="673" y="193"/>
                    <a:pt x="670" y="223"/>
                  </a:cubicBezTo>
                  <a:cubicBezTo>
                    <a:pt x="703" y="200"/>
                    <a:pt x="697" y="140"/>
                    <a:pt x="655" y="123"/>
                  </a:cubicBezTo>
                  <a:cubicBezTo>
                    <a:pt x="626" y="112"/>
                    <a:pt x="601" y="117"/>
                    <a:pt x="579" y="130"/>
                  </a:cubicBezTo>
                  <a:cubicBezTo>
                    <a:pt x="513" y="171"/>
                    <a:pt x="521" y="252"/>
                    <a:pt x="419" y="245"/>
                  </a:cubicBezTo>
                  <a:cubicBezTo>
                    <a:pt x="370" y="241"/>
                    <a:pt x="318" y="215"/>
                    <a:pt x="285" y="186"/>
                  </a:cubicBezTo>
                  <a:close/>
                  <a:moveTo>
                    <a:pt x="247" y="161"/>
                  </a:moveTo>
                  <a:cubicBezTo>
                    <a:pt x="290" y="223"/>
                    <a:pt x="394" y="300"/>
                    <a:pt x="483" y="312"/>
                  </a:cubicBezTo>
                  <a:cubicBezTo>
                    <a:pt x="521" y="317"/>
                    <a:pt x="559" y="314"/>
                    <a:pt x="576" y="276"/>
                  </a:cubicBezTo>
                  <a:cubicBezTo>
                    <a:pt x="582" y="262"/>
                    <a:pt x="579" y="241"/>
                    <a:pt x="573" y="234"/>
                  </a:cubicBezTo>
                  <a:cubicBezTo>
                    <a:pt x="605" y="228"/>
                    <a:pt x="634" y="253"/>
                    <a:pt x="634" y="286"/>
                  </a:cubicBezTo>
                  <a:cubicBezTo>
                    <a:pt x="634" y="310"/>
                    <a:pt x="621" y="326"/>
                    <a:pt x="608" y="330"/>
                  </a:cubicBezTo>
                  <a:cubicBezTo>
                    <a:pt x="636" y="339"/>
                    <a:pt x="671" y="329"/>
                    <a:pt x="683" y="294"/>
                  </a:cubicBezTo>
                  <a:cubicBezTo>
                    <a:pt x="691" y="269"/>
                    <a:pt x="682" y="238"/>
                    <a:pt x="652" y="232"/>
                  </a:cubicBezTo>
                  <a:cubicBezTo>
                    <a:pt x="675" y="222"/>
                    <a:pt x="746" y="213"/>
                    <a:pt x="770" y="274"/>
                  </a:cubicBezTo>
                  <a:cubicBezTo>
                    <a:pt x="783" y="306"/>
                    <a:pt x="762" y="347"/>
                    <a:pt x="744" y="357"/>
                  </a:cubicBezTo>
                  <a:cubicBezTo>
                    <a:pt x="771" y="367"/>
                    <a:pt x="817" y="314"/>
                    <a:pt x="862" y="328"/>
                  </a:cubicBezTo>
                  <a:cubicBezTo>
                    <a:pt x="888" y="336"/>
                    <a:pt x="908" y="363"/>
                    <a:pt x="926" y="380"/>
                  </a:cubicBezTo>
                  <a:cubicBezTo>
                    <a:pt x="961" y="415"/>
                    <a:pt x="987" y="422"/>
                    <a:pt x="1016" y="403"/>
                  </a:cubicBezTo>
                  <a:cubicBezTo>
                    <a:pt x="1017" y="430"/>
                    <a:pt x="973" y="437"/>
                    <a:pt x="954" y="437"/>
                  </a:cubicBezTo>
                  <a:cubicBezTo>
                    <a:pt x="936" y="437"/>
                    <a:pt x="876" y="437"/>
                    <a:pt x="869" y="458"/>
                  </a:cubicBezTo>
                  <a:cubicBezTo>
                    <a:pt x="935" y="520"/>
                    <a:pt x="1009" y="473"/>
                    <a:pt x="1052" y="532"/>
                  </a:cubicBezTo>
                  <a:cubicBezTo>
                    <a:pt x="1088" y="582"/>
                    <a:pt x="1057" y="662"/>
                    <a:pt x="1076" y="720"/>
                  </a:cubicBezTo>
                  <a:cubicBezTo>
                    <a:pt x="1016" y="702"/>
                    <a:pt x="1038" y="654"/>
                    <a:pt x="982" y="658"/>
                  </a:cubicBezTo>
                  <a:cubicBezTo>
                    <a:pt x="1023" y="697"/>
                    <a:pt x="1039" y="749"/>
                    <a:pt x="1037" y="796"/>
                  </a:cubicBezTo>
                  <a:cubicBezTo>
                    <a:pt x="1035" y="859"/>
                    <a:pt x="981" y="909"/>
                    <a:pt x="1019" y="964"/>
                  </a:cubicBezTo>
                  <a:cubicBezTo>
                    <a:pt x="995" y="963"/>
                    <a:pt x="952" y="938"/>
                    <a:pt x="951" y="889"/>
                  </a:cubicBezTo>
                  <a:cubicBezTo>
                    <a:pt x="941" y="935"/>
                    <a:pt x="911" y="986"/>
                    <a:pt x="869" y="1014"/>
                  </a:cubicBezTo>
                  <a:cubicBezTo>
                    <a:pt x="819" y="1049"/>
                    <a:pt x="748" y="1044"/>
                    <a:pt x="709" y="995"/>
                  </a:cubicBezTo>
                  <a:cubicBezTo>
                    <a:pt x="674" y="953"/>
                    <a:pt x="686" y="899"/>
                    <a:pt x="671" y="860"/>
                  </a:cubicBezTo>
                  <a:cubicBezTo>
                    <a:pt x="654" y="818"/>
                    <a:pt x="612" y="783"/>
                    <a:pt x="567" y="789"/>
                  </a:cubicBezTo>
                  <a:cubicBezTo>
                    <a:pt x="606" y="770"/>
                    <a:pt x="663" y="764"/>
                    <a:pt x="712" y="772"/>
                  </a:cubicBezTo>
                  <a:cubicBezTo>
                    <a:pt x="761" y="779"/>
                    <a:pt x="804" y="799"/>
                    <a:pt x="804" y="856"/>
                  </a:cubicBezTo>
                  <a:cubicBezTo>
                    <a:pt x="823" y="856"/>
                    <a:pt x="851" y="833"/>
                    <a:pt x="854" y="797"/>
                  </a:cubicBezTo>
                  <a:cubicBezTo>
                    <a:pt x="857" y="747"/>
                    <a:pt x="823" y="754"/>
                    <a:pt x="804" y="769"/>
                  </a:cubicBezTo>
                  <a:cubicBezTo>
                    <a:pt x="808" y="734"/>
                    <a:pt x="817" y="715"/>
                    <a:pt x="826" y="700"/>
                  </a:cubicBezTo>
                  <a:cubicBezTo>
                    <a:pt x="856" y="648"/>
                    <a:pt x="865" y="596"/>
                    <a:pt x="824" y="544"/>
                  </a:cubicBezTo>
                  <a:cubicBezTo>
                    <a:pt x="803" y="517"/>
                    <a:pt x="770" y="506"/>
                    <a:pt x="746" y="526"/>
                  </a:cubicBezTo>
                  <a:cubicBezTo>
                    <a:pt x="725" y="543"/>
                    <a:pt x="733" y="572"/>
                    <a:pt x="737" y="597"/>
                  </a:cubicBezTo>
                  <a:cubicBezTo>
                    <a:pt x="739" y="614"/>
                    <a:pt x="734" y="643"/>
                    <a:pt x="718" y="651"/>
                  </a:cubicBezTo>
                  <a:cubicBezTo>
                    <a:pt x="718" y="556"/>
                    <a:pt x="684" y="562"/>
                    <a:pt x="632" y="500"/>
                  </a:cubicBezTo>
                  <a:cubicBezTo>
                    <a:pt x="585" y="443"/>
                    <a:pt x="571" y="396"/>
                    <a:pt x="411" y="311"/>
                  </a:cubicBezTo>
                  <a:cubicBezTo>
                    <a:pt x="347" y="277"/>
                    <a:pt x="290" y="236"/>
                    <a:pt x="257" y="180"/>
                  </a:cubicBezTo>
                  <a:cubicBezTo>
                    <a:pt x="300" y="234"/>
                    <a:pt x="341" y="264"/>
                    <a:pt x="402" y="297"/>
                  </a:cubicBezTo>
                  <a:cubicBezTo>
                    <a:pt x="460" y="327"/>
                    <a:pt x="517" y="347"/>
                    <a:pt x="578" y="369"/>
                  </a:cubicBezTo>
                  <a:cubicBezTo>
                    <a:pt x="640" y="393"/>
                    <a:pt x="693" y="414"/>
                    <a:pt x="750" y="448"/>
                  </a:cubicBezTo>
                  <a:cubicBezTo>
                    <a:pt x="763" y="456"/>
                    <a:pt x="774" y="464"/>
                    <a:pt x="786" y="473"/>
                  </a:cubicBezTo>
                  <a:cubicBezTo>
                    <a:pt x="830" y="507"/>
                    <a:pt x="858" y="538"/>
                    <a:pt x="887" y="585"/>
                  </a:cubicBezTo>
                  <a:cubicBezTo>
                    <a:pt x="915" y="635"/>
                    <a:pt x="927" y="681"/>
                    <a:pt x="929" y="737"/>
                  </a:cubicBezTo>
                  <a:cubicBezTo>
                    <a:pt x="928" y="765"/>
                    <a:pt x="925" y="787"/>
                    <a:pt x="916" y="814"/>
                  </a:cubicBezTo>
                  <a:cubicBezTo>
                    <a:pt x="905" y="840"/>
                    <a:pt x="894" y="857"/>
                    <a:pt x="873" y="876"/>
                  </a:cubicBezTo>
                  <a:cubicBezTo>
                    <a:pt x="870" y="879"/>
                    <a:pt x="867" y="882"/>
                    <a:pt x="864" y="884"/>
                  </a:cubicBezTo>
                  <a:cubicBezTo>
                    <a:pt x="852" y="893"/>
                    <a:pt x="840" y="898"/>
                    <a:pt x="827" y="903"/>
                  </a:cubicBezTo>
                  <a:cubicBezTo>
                    <a:pt x="809" y="909"/>
                    <a:pt x="794" y="911"/>
                    <a:pt x="775" y="910"/>
                  </a:cubicBezTo>
                  <a:cubicBezTo>
                    <a:pt x="772" y="910"/>
                    <a:pt x="769" y="909"/>
                    <a:pt x="765" y="908"/>
                  </a:cubicBezTo>
                  <a:cubicBezTo>
                    <a:pt x="753" y="906"/>
                    <a:pt x="743" y="902"/>
                    <a:pt x="733" y="894"/>
                  </a:cubicBezTo>
                  <a:cubicBezTo>
                    <a:pt x="727" y="888"/>
                    <a:pt x="723" y="883"/>
                    <a:pt x="719" y="876"/>
                  </a:cubicBezTo>
                  <a:cubicBezTo>
                    <a:pt x="717" y="871"/>
                    <a:pt x="708" y="848"/>
                    <a:pt x="707" y="847"/>
                  </a:cubicBezTo>
                  <a:cubicBezTo>
                    <a:pt x="707" y="847"/>
                    <a:pt x="707" y="847"/>
                    <a:pt x="707" y="847"/>
                  </a:cubicBezTo>
                  <a:cubicBezTo>
                    <a:pt x="699" y="852"/>
                    <a:pt x="703" y="875"/>
                    <a:pt x="705" y="881"/>
                  </a:cubicBezTo>
                  <a:cubicBezTo>
                    <a:pt x="708" y="892"/>
                    <a:pt x="712" y="899"/>
                    <a:pt x="720" y="908"/>
                  </a:cubicBezTo>
                  <a:cubicBezTo>
                    <a:pt x="722" y="911"/>
                    <a:pt x="725" y="913"/>
                    <a:pt x="728" y="916"/>
                  </a:cubicBezTo>
                  <a:cubicBezTo>
                    <a:pt x="742" y="926"/>
                    <a:pt x="755" y="931"/>
                    <a:pt x="772" y="933"/>
                  </a:cubicBezTo>
                  <a:cubicBezTo>
                    <a:pt x="795" y="936"/>
                    <a:pt x="813" y="934"/>
                    <a:pt x="835" y="927"/>
                  </a:cubicBezTo>
                  <a:cubicBezTo>
                    <a:pt x="851" y="921"/>
                    <a:pt x="864" y="915"/>
                    <a:pt x="878" y="904"/>
                  </a:cubicBezTo>
                  <a:cubicBezTo>
                    <a:pt x="882" y="901"/>
                    <a:pt x="886" y="898"/>
                    <a:pt x="890" y="894"/>
                  </a:cubicBezTo>
                  <a:cubicBezTo>
                    <a:pt x="913" y="872"/>
                    <a:pt x="926" y="852"/>
                    <a:pt x="937" y="822"/>
                  </a:cubicBezTo>
                  <a:cubicBezTo>
                    <a:pt x="947" y="792"/>
                    <a:pt x="950" y="768"/>
                    <a:pt x="950" y="737"/>
                  </a:cubicBezTo>
                  <a:cubicBezTo>
                    <a:pt x="947" y="677"/>
                    <a:pt x="932" y="628"/>
                    <a:pt x="901" y="576"/>
                  </a:cubicBezTo>
                  <a:cubicBezTo>
                    <a:pt x="860" y="513"/>
                    <a:pt x="821" y="477"/>
                    <a:pt x="757" y="438"/>
                  </a:cubicBezTo>
                  <a:cubicBezTo>
                    <a:pt x="698" y="404"/>
                    <a:pt x="644" y="384"/>
                    <a:pt x="581" y="361"/>
                  </a:cubicBezTo>
                  <a:cubicBezTo>
                    <a:pt x="520" y="340"/>
                    <a:pt x="462" y="321"/>
                    <a:pt x="404" y="293"/>
                  </a:cubicBezTo>
                  <a:cubicBezTo>
                    <a:pt x="342" y="262"/>
                    <a:pt x="301" y="233"/>
                    <a:pt x="257" y="179"/>
                  </a:cubicBezTo>
                  <a:cubicBezTo>
                    <a:pt x="253" y="174"/>
                    <a:pt x="250" y="168"/>
                    <a:pt x="247" y="161"/>
                  </a:cubicBezTo>
                  <a:close/>
                </a:path>
              </a:pathLst>
            </a:custGeom>
            <a:solidFill>
              <a:srgbClr val="6352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" name="Freeform 8"/>
            <p:cNvSpPr>
              <a:spLocks noEditPoints="1"/>
            </p:cNvSpPr>
            <p:nvPr/>
          </p:nvSpPr>
          <p:spPr bwMode="auto">
            <a:xfrm rot="16200000">
              <a:off x="8819652" y="-1516757"/>
              <a:ext cx="1998528" cy="4746168"/>
            </a:xfrm>
            <a:custGeom>
              <a:avLst/>
              <a:gdLst>
                <a:gd name="T0" fmla="*/ 262 w 829"/>
                <a:gd name="T1" fmla="*/ 1700 h 1972"/>
                <a:gd name="T2" fmla="*/ 53 w 829"/>
                <a:gd name="T3" fmla="*/ 1237 h 1972"/>
                <a:gd name="T4" fmla="*/ 200 w 829"/>
                <a:gd name="T5" fmla="*/ 1439 h 1972"/>
                <a:gd name="T6" fmla="*/ 258 w 829"/>
                <a:gd name="T7" fmla="*/ 1631 h 1972"/>
                <a:gd name="T8" fmla="*/ 270 w 829"/>
                <a:gd name="T9" fmla="*/ 1291 h 1972"/>
                <a:gd name="T10" fmla="*/ 151 w 829"/>
                <a:gd name="T11" fmla="*/ 1291 h 1972"/>
                <a:gd name="T12" fmla="*/ 781 w 829"/>
                <a:gd name="T13" fmla="*/ 59 h 1972"/>
                <a:gd name="T14" fmla="*/ 781 w 829"/>
                <a:gd name="T15" fmla="*/ 182 h 1972"/>
                <a:gd name="T16" fmla="*/ 781 w 829"/>
                <a:gd name="T17" fmla="*/ 197 h 1972"/>
                <a:gd name="T18" fmla="*/ 765 w 829"/>
                <a:gd name="T19" fmla="*/ 283 h 1972"/>
                <a:gd name="T20" fmla="*/ 781 w 829"/>
                <a:gd name="T21" fmla="*/ 401 h 1972"/>
                <a:gd name="T22" fmla="*/ 781 w 829"/>
                <a:gd name="T23" fmla="*/ 550 h 1972"/>
                <a:gd name="T24" fmla="*/ 771 w 829"/>
                <a:gd name="T25" fmla="*/ 616 h 1972"/>
                <a:gd name="T26" fmla="*/ 781 w 829"/>
                <a:gd name="T27" fmla="*/ 689 h 1972"/>
                <a:gd name="T28" fmla="*/ 781 w 829"/>
                <a:gd name="T29" fmla="*/ 710 h 1972"/>
                <a:gd name="T30" fmla="*/ 781 w 829"/>
                <a:gd name="T31" fmla="*/ 1247 h 1972"/>
                <a:gd name="T32" fmla="*/ 781 w 829"/>
                <a:gd name="T33" fmla="*/ 1189 h 1972"/>
                <a:gd name="T34" fmla="*/ 781 w 829"/>
                <a:gd name="T35" fmla="*/ 1444 h 1972"/>
                <a:gd name="T36" fmla="*/ 757 w 829"/>
                <a:gd name="T37" fmla="*/ 1630 h 1972"/>
                <a:gd name="T38" fmla="*/ 781 w 829"/>
                <a:gd name="T39" fmla="*/ 1885 h 1972"/>
                <a:gd name="T40" fmla="*/ 765 w 829"/>
                <a:gd name="T41" fmla="*/ 1953 h 1972"/>
                <a:gd name="T42" fmla="*/ 756 w 829"/>
                <a:gd name="T43" fmla="*/ 1972 h 1972"/>
                <a:gd name="T44" fmla="*/ 538 w 829"/>
                <a:gd name="T45" fmla="*/ 1947 h 1972"/>
                <a:gd name="T46" fmla="*/ 610 w 829"/>
                <a:gd name="T47" fmla="*/ 1963 h 1972"/>
                <a:gd name="T48" fmla="*/ 453 w 829"/>
                <a:gd name="T49" fmla="*/ 1972 h 1972"/>
                <a:gd name="T50" fmla="*/ 489 w 829"/>
                <a:gd name="T51" fmla="*/ 1008 h 1972"/>
                <a:gd name="T52" fmla="*/ 696 w 829"/>
                <a:gd name="T53" fmla="*/ 1737 h 1972"/>
                <a:gd name="T54" fmla="*/ 719 w 829"/>
                <a:gd name="T55" fmla="*/ 1781 h 1972"/>
                <a:gd name="T56" fmla="*/ 703 w 829"/>
                <a:gd name="T57" fmla="*/ 374 h 1972"/>
                <a:gd name="T58" fmla="*/ 582 w 829"/>
                <a:gd name="T59" fmla="*/ 333 h 1972"/>
                <a:gd name="T60" fmla="*/ 537 w 829"/>
                <a:gd name="T61" fmla="*/ 274 h 1972"/>
                <a:gd name="T62" fmla="*/ 685 w 829"/>
                <a:gd name="T63" fmla="*/ 226 h 1972"/>
                <a:gd name="T64" fmla="*/ 720 w 829"/>
                <a:gd name="T65" fmla="*/ 556 h 1972"/>
                <a:gd name="T66" fmla="*/ 498 w 829"/>
                <a:gd name="T67" fmla="*/ 535 h 1972"/>
                <a:gd name="T68" fmla="*/ 745 w 829"/>
                <a:gd name="T69" fmla="*/ 524 h 1972"/>
                <a:gd name="T70" fmla="*/ 319 w 829"/>
                <a:gd name="T71" fmla="*/ 1043 h 1972"/>
                <a:gd name="T72" fmla="*/ 401 w 829"/>
                <a:gd name="T73" fmla="*/ 607 h 1972"/>
                <a:gd name="T74" fmla="*/ 314 w 829"/>
                <a:gd name="T75" fmla="*/ 704 h 1972"/>
                <a:gd name="T76" fmla="*/ 352 w 829"/>
                <a:gd name="T77" fmla="*/ 879 h 1972"/>
                <a:gd name="T78" fmla="*/ 382 w 829"/>
                <a:gd name="T79" fmla="*/ 1020 h 1972"/>
                <a:gd name="T80" fmla="*/ 466 w 829"/>
                <a:gd name="T81" fmla="*/ 867 h 1972"/>
                <a:gd name="T82" fmla="*/ 568 w 829"/>
                <a:gd name="T83" fmla="*/ 1158 h 1972"/>
                <a:gd name="T84" fmla="*/ 574 w 829"/>
                <a:gd name="T85" fmla="*/ 675 h 1972"/>
                <a:gd name="T86" fmla="*/ 638 w 829"/>
                <a:gd name="T87" fmla="*/ 1256 h 1972"/>
                <a:gd name="T88" fmla="*/ 461 w 829"/>
                <a:gd name="T89" fmla="*/ 638 h 1972"/>
                <a:gd name="T90" fmla="*/ 499 w 829"/>
                <a:gd name="T91" fmla="*/ 758 h 1972"/>
                <a:gd name="T92" fmla="*/ 574 w 829"/>
                <a:gd name="T93" fmla="*/ 675 h 1972"/>
                <a:gd name="T94" fmla="*/ 740 w 829"/>
                <a:gd name="T95" fmla="*/ 926 h 1972"/>
                <a:gd name="T96" fmla="*/ 616 w 829"/>
                <a:gd name="T97" fmla="*/ 821 h 1972"/>
                <a:gd name="T98" fmla="*/ 758 w 829"/>
                <a:gd name="T99" fmla="*/ 921 h 1972"/>
                <a:gd name="T100" fmla="*/ 762 w 829"/>
                <a:gd name="T101" fmla="*/ 1140 h 1972"/>
                <a:gd name="T102" fmla="*/ 502 w 829"/>
                <a:gd name="T103" fmla="*/ 1260 h 1972"/>
                <a:gd name="T104" fmla="*/ 525 w 829"/>
                <a:gd name="T105" fmla="*/ 1303 h 1972"/>
                <a:gd name="T106" fmla="*/ 706 w 829"/>
                <a:gd name="T107" fmla="*/ 1618 h 1972"/>
                <a:gd name="T108" fmla="*/ 711 w 829"/>
                <a:gd name="T109" fmla="*/ 1543 h 1972"/>
                <a:gd name="T110" fmla="*/ 647 w 829"/>
                <a:gd name="T111" fmla="*/ 1558 h 1972"/>
                <a:gd name="T112" fmla="*/ 742 w 829"/>
                <a:gd name="T113" fmla="*/ 1805 h 1972"/>
                <a:gd name="T114" fmla="*/ 245 w 829"/>
                <a:gd name="T115" fmla="*/ 1423 h 1972"/>
                <a:gd name="T116" fmla="*/ 242 w 829"/>
                <a:gd name="T117" fmla="*/ 1567 h 1972"/>
                <a:gd name="T118" fmla="*/ 581 w 829"/>
                <a:gd name="T119" fmla="*/ 1675 h 1972"/>
                <a:gd name="T120" fmla="*/ 374 w 829"/>
                <a:gd name="T121" fmla="*/ 1494 h 1972"/>
                <a:gd name="T122" fmla="*/ 704 w 829"/>
                <a:gd name="T123" fmla="*/ 1887 h 1972"/>
                <a:gd name="T124" fmla="*/ 319 w 829"/>
                <a:gd name="T125" fmla="*/ 1802 h 19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829" h="1972">
                  <a:moveTo>
                    <a:pt x="641" y="1849"/>
                  </a:moveTo>
                  <a:cubicBezTo>
                    <a:pt x="608" y="1802"/>
                    <a:pt x="529" y="1744"/>
                    <a:pt x="461" y="1735"/>
                  </a:cubicBezTo>
                  <a:cubicBezTo>
                    <a:pt x="432" y="1731"/>
                    <a:pt x="403" y="1733"/>
                    <a:pt x="390" y="1762"/>
                  </a:cubicBezTo>
                  <a:cubicBezTo>
                    <a:pt x="386" y="1773"/>
                    <a:pt x="388" y="1789"/>
                    <a:pt x="393" y="1794"/>
                  </a:cubicBezTo>
                  <a:cubicBezTo>
                    <a:pt x="368" y="1798"/>
                    <a:pt x="346" y="1779"/>
                    <a:pt x="346" y="1754"/>
                  </a:cubicBezTo>
                  <a:cubicBezTo>
                    <a:pt x="346" y="1736"/>
                    <a:pt x="356" y="1724"/>
                    <a:pt x="366" y="1721"/>
                  </a:cubicBezTo>
                  <a:cubicBezTo>
                    <a:pt x="345" y="1714"/>
                    <a:pt x="318" y="1721"/>
                    <a:pt x="309" y="1748"/>
                  </a:cubicBezTo>
                  <a:cubicBezTo>
                    <a:pt x="303" y="1767"/>
                    <a:pt x="310" y="1791"/>
                    <a:pt x="332" y="1796"/>
                  </a:cubicBezTo>
                  <a:cubicBezTo>
                    <a:pt x="315" y="1803"/>
                    <a:pt x="261" y="1810"/>
                    <a:pt x="242" y="1763"/>
                  </a:cubicBezTo>
                  <a:cubicBezTo>
                    <a:pt x="232" y="1739"/>
                    <a:pt x="248" y="1707"/>
                    <a:pt x="262" y="1700"/>
                  </a:cubicBezTo>
                  <a:cubicBezTo>
                    <a:pt x="242" y="1693"/>
                    <a:pt x="207" y="1733"/>
                    <a:pt x="172" y="1722"/>
                  </a:cubicBezTo>
                  <a:cubicBezTo>
                    <a:pt x="153" y="1716"/>
                    <a:pt x="137" y="1696"/>
                    <a:pt x="124" y="1683"/>
                  </a:cubicBezTo>
                  <a:cubicBezTo>
                    <a:pt x="97" y="1656"/>
                    <a:pt x="77" y="1650"/>
                    <a:pt x="55" y="1665"/>
                  </a:cubicBezTo>
                  <a:cubicBezTo>
                    <a:pt x="54" y="1645"/>
                    <a:pt x="88" y="1639"/>
                    <a:pt x="103" y="1639"/>
                  </a:cubicBezTo>
                  <a:cubicBezTo>
                    <a:pt x="116" y="1639"/>
                    <a:pt x="161" y="1640"/>
                    <a:pt x="167" y="1623"/>
                  </a:cubicBezTo>
                  <a:cubicBezTo>
                    <a:pt x="117" y="1576"/>
                    <a:pt x="60" y="1612"/>
                    <a:pt x="28" y="1567"/>
                  </a:cubicBezTo>
                  <a:cubicBezTo>
                    <a:pt x="0" y="1528"/>
                    <a:pt x="24" y="1468"/>
                    <a:pt x="9" y="1424"/>
                  </a:cubicBezTo>
                  <a:cubicBezTo>
                    <a:pt x="55" y="1437"/>
                    <a:pt x="38" y="1474"/>
                    <a:pt x="81" y="1471"/>
                  </a:cubicBezTo>
                  <a:cubicBezTo>
                    <a:pt x="50" y="1441"/>
                    <a:pt x="37" y="1402"/>
                    <a:pt x="39" y="1365"/>
                  </a:cubicBezTo>
                  <a:cubicBezTo>
                    <a:pt x="41" y="1318"/>
                    <a:pt x="82" y="1280"/>
                    <a:pt x="53" y="1237"/>
                  </a:cubicBezTo>
                  <a:cubicBezTo>
                    <a:pt x="71" y="1238"/>
                    <a:pt x="104" y="1258"/>
                    <a:pt x="104" y="1295"/>
                  </a:cubicBezTo>
                  <a:cubicBezTo>
                    <a:pt x="112" y="1259"/>
                    <a:pt x="135" y="1221"/>
                    <a:pt x="167" y="1199"/>
                  </a:cubicBezTo>
                  <a:cubicBezTo>
                    <a:pt x="205" y="1173"/>
                    <a:pt x="259" y="1177"/>
                    <a:pt x="289" y="1214"/>
                  </a:cubicBezTo>
                  <a:cubicBezTo>
                    <a:pt x="315" y="1246"/>
                    <a:pt x="306" y="1287"/>
                    <a:pt x="318" y="1317"/>
                  </a:cubicBezTo>
                  <a:cubicBezTo>
                    <a:pt x="331" y="1349"/>
                    <a:pt x="363" y="1375"/>
                    <a:pt x="397" y="1371"/>
                  </a:cubicBezTo>
                  <a:cubicBezTo>
                    <a:pt x="368" y="1386"/>
                    <a:pt x="324" y="1390"/>
                    <a:pt x="287" y="1384"/>
                  </a:cubicBezTo>
                  <a:cubicBezTo>
                    <a:pt x="249" y="1378"/>
                    <a:pt x="217" y="1363"/>
                    <a:pt x="217" y="1320"/>
                  </a:cubicBezTo>
                  <a:cubicBezTo>
                    <a:pt x="202" y="1320"/>
                    <a:pt x="181" y="1337"/>
                    <a:pt x="179" y="1365"/>
                  </a:cubicBezTo>
                  <a:cubicBezTo>
                    <a:pt x="176" y="1403"/>
                    <a:pt x="202" y="1397"/>
                    <a:pt x="217" y="1387"/>
                  </a:cubicBezTo>
                  <a:cubicBezTo>
                    <a:pt x="213" y="1413"/>
                    <a:pt x="207" y="1427"/>
                    <a:pt x="200" y="1439"/>
                  </a:cubicBezTo>
                  <a:cubicBezTo>
                    <a:pt x="177" y="1478"/>
                    <a:pt x="170" y="1518"/>
                    <a:pt x="201" y="1558"/>
                  </a:cubicBezTo>
                  <a:cubicBezTo>
                    <a:pt x="217" y="1578"/>
                    <a:pt x="243" y="1586"/>
                    <a:pt x="261" y="1572"/>
                  </a:cubicBezTo>
                  <a:cubicBezTo>
                    <a:pt x="277" y="1559"/>
                    <a:pt x="270" y="1536"/>
                    <a:pt x="268" y="1517"/>
                  </a:cubicBezTo>
                  <a:cubicBezTo>
                    <a:pt x="266" y="1505"/>
                    <a:pt x="270" y="1483"/>
                    <a:pt x="282" y="1477"/>
                  </a:cubicBezTo>
                  <a:cubicBezTo>
                    <a:pt x="282" y="1549"/>
                    <a:pt x="308" y="1544"/>
                    <a:pt x="348" y="1592"/>
                  </a:cubicBezTo>
                  <a:cubicBezTo>
                    <a:pt x="384" y="1635"/>
                    <a:pt x="394" y="1670"/>
                    <a:pt x="516" y="1735"/>
                  </a:cubicBezTo>
                  <a:cubicBezTo>
                    <a:pt x="565" y="1761"/>
                    <a:pt x="608" y="1793"/>
                    <a:pt x="634" y="1835"/>
                  </a:cubicBezTo>
                  <a:cubicBezTo>
                    <a:pt x="601" y="1794"/>
                    <a:pt x="570" y="1771"/>
                    <a:pt x="523" y="1746"/>
                  </a:cubicBezTo>
                  <a:cubicBezTo>
                    <a:pt x="479" y="1723"/>
                    <a:pt x="435" y="1708"/>
                    <a:pt x="389" y="1691"/>
                  </a:cubicBezTo>
                  <a:cubicBezTo>
                    <a:pt x="342" y="1673"/>
                    <a:pt x="301" y="1657"/>
                    <a:pt x="258" y="1631"/>
                  </a:cubicBezTo>
                  <a:cubicBezTo>
                    <a:pt x="248" y="1625"/>
                    <a:pt x="239" y="1618"/>
                    <a:pt x="230" y="1612"/>
                  </a:cubicBezTo>
                  <a:cubicBezTo>
                    <a:pt x="197" y="1586"/>
                    <a:pt x="176" y="1562"/>
                    <a:pt x="154" y="1526"/>
                  </a:cubicBezTo>
                  <a:cubicBezTo>
                    <a:pt x="132" y="1489"/>
                    <a:pt x="122" y="1454"/>
                    <a:pt x="121" y="1410"/>
                  </a:cubicBezTo>
                  <a:cubicBezTo>
                    <a:pt x="122" y="1389"/>
                    <a:pt x="124" y="1372"/>
                    <a:pt x="131" y="1352"/>
                  </a:cubicBezTo>
                  <a:cubicBezTo>
                    <a:pt x="139" y="1332"/>
                    <a:pt x="148" y="1319"/>
                    <a:pt x="164" y="1304"/>
                  </a:cubicBezTo>
                  <a:cubicBezTo>
                    <a:pt x="166" y="1302"/>
                    <a:pt x="168" y="1300"/>
                    <a:pt x="171" y="1298"/>
                  </a:cubicBezTo>
                  <a:cubicBezTo>
                    <a:pt x="180" y="1292"/>
                    <a:pt x="189" y="1288"/>
                    <a:pt x="199" y="1284"/>
                  </a:cubicBezTo>
                  <a:cubicBezTo>
                    <a:pt x="213" y="1280"/>
                    <a:pt x="224" y="1278"/>
                    <a:pt x="239" y="1279"/>
                  </a:cubicBezTo>
                  <a:cubicBezTo>
                    <a:pt x="241" y="1279"/>
                    <a:pt x="244" y="1280"/>
                    <a:pt x="246" y="1280"/>
                  </a:cubicBezTo>
                  <a:cubicBezTo>
                    <a:pt x="256" y="1282"/>
                    <a:pt x="263" y="1285"/>
                    <a:pt x="270" y="1291"/>
                  </a:cubicBezTo>
                  <a:cubicBezTo>
                    <a:pt x="275" y="1295"/>
                    <a:pt x="278" y="1299"/>
                    <a:pt x="281" y="1305"/>
                  </a:cubicBezTo>
                  <a:cubicBezTo>
                    <a:pt x="283" y="1309"/>
                    <a:pt x="289" y="1326"/>
                    <a:pt x="290" y="1327"/>
                  </a:cubicBezTo>
                  <a:cubicBezTo>
                    <a:pt x="291" y="1327"/>
                    <a:pt x="291" y="1327"/>
                    <a:pt x="291" y="1327"/>
                  </a:cubicBezTo>
                  <a:cubicBezTo>
                    <a:pt x="296" y="1323"/>
                    <a:pt x="293" y="1306"/>
                    <a:pt x="292" y="1301"/>
                  </a:cubicBezTo>
                  <a:cubicBezTo>
                    <a:pt x="289" y="1293"/>
                    <a:pt x="286" y="1287"/>
                    <a:pt x="281" y="1281"/>
                  </a:cubicBezTo>
                  <a:cubicBezTo>
                    <a:pt x="279" y="1278"/>
                    <a:pt x="277" y="1277"/>
                    <a:pt x="274" y="1275"/>
                  </a:cubicBezTo>
                  <a:cubicBezTo>
                    <a:pt x="264" y="1267"/>
                    <a:pt x="254" y="1263"/>
                    <a:pt x="241" y="1261"/>
                  </a:cubicBezTo>
                  <a:cubicBezTo>
                    <a:pt x="223" y="1259"/>
                    <a:pt x="210" y="1261"/>
                    <a:pt x="193" y="1266"/>
                  </a:cubicBezTo>
                  <a:cubicBezTo>
                    <a:pt x="181" y="1270"/>
                    <a:pt x="171" y="1275"/>
                    <a:pt x="160" y="1283"/>
                  </a:cubicBezTo>
                  <a:cubicBezTo>
                    <a:pt x="157" y="1286"/>
                    <a:pt x="154" y="1288"/>
                    <a:pt x="151" y="1291"/>
                  </a:cubicBezTo>
                  <a:cubicBezTo>
                    <a:pt x="133" y="1308"/>
                    <a:pt x="124" y="1323"/>
                    <a:pt x="115" y="1346"/>
                  </a:cubicBezTo>
                  <a:cubicBezTo>
                    <a:pt x="108" y="1369"/>
                    <a:pt x="105" y="1387"/>
                    <a:pt x="106" y="1411"/>
                  </a:cubicBezTo>
                  <a:cubicBezTo>
                    <a:pt x="108" y="1457"/>
                    <a:pt x="119" y="1493"/>
                    <a:pt x="142" y="1533"/>
                  </a:cubicBezTo>
                  <a:cubicBezTo>
                    <a:pt x="174" y="1581"/>
                    <a:pt x="204" y="1609"/>
                    <a:pt x="253" y="1639"/>
                  </a:cubicBezTo>
                  <a:cubicBezTo>
                    <a:pt x="297" y="1665"/>
                    <a:pt x="338" y="1680"/>
                    <a:pt x="387" y="1697"/>
                  </a:cubicBezTo>
                  <a:cubicBezTo>
                    <a:pt x="433" y="1713"/>
                    <a:pt x="477" y="1727"/>
                    <a:pt x="521" y="1749"/>
                  </a:cubicBezTo>
                  <a:cubicBezTo>
                    <a:pt x="568" y="1772"/>
                    <a:pt x="600" y="1795"/>
                    <a:pt x="634" y="1836"/>
                  </a:cubicBezTo>
                  <a:cubicBezTo>
                    <a:pt x="636" y="1840"/>
                    <a:pt x="639" y="1845"/>
                    <a:pt x="641" y="1849"/>
                  </a:cubicBezTo>
                  <a:close/>
                  <a:moveTo>
                    <a:pt x="764" y="171"/>
                  </a:moveTo>
                  <a:cubicBezTo>
                    <a:pt x="727" y="117"/>
                    <a:pt x="770" y="83"/>
                    <a:pt x="781" y="59"/>
                  </a:cubicBezTo>
                  <a:cubicBezTo>
                    <a:pt x="781" y="0"/>
                    <a:pt x="781" y="0"/>
                    <a:pt x="781" y="0"/>
                  </a:cubicBezTo>
                  <a:cubicBezTo>
                    <a:pt x="774" y="65"/>
                    <a:pt x="705" y="113"/>
                    <a:pt x="764" y="171"/>
                  </a:cubicBezTo>
                  <a:close/>
                  <a:moveTo>
                    <a:pt x="781" y="128"/>
                  </a:moveTo>
                  <a:cubicBezTo>
                    <a:pt x="781" y="142"/>
                    <a:pt x="781" y="142"/>
                    <a:pt x="781" y="142"/>
                  </a:cubicBezTo>
                  <a:cubicBezTo>
                    <a:pt x="781" y="142"/>
                    <a:pt x="781" y="142"/>
                    <a:pt x="781" y="142"/>
                  </a:cubicBezTo>
                  <a:cubicBezTo>
                    <a:pt x="777" y="142"/>
                    <a:pt x="773" y="139"/>
                    <a:pt x="773" y="135"/>
                  </a:cubicBezTo>
                  <a:cubicBezTo>
                    <a:pt x="773" y="131"/>
                    <a:pt x="777" y="128"/>
                    <a:pt x="781" y="128"/>
                  </a:cubicBezTo>
                  <a:cubicBezTo>
                    <a:pt x="781" y="128"/>
                    <a:pt x="781" y="128"/>
                    <a:pt x="781" y="128"/>
                  </a:cubicBezTo>
                  <a:close/>
                  <a:moveTo>
                    <a:pt x="781" y="163"/>
                  </a:moveTo>
                  <a:cubicBezTo>
                    <a:pt x="781" y="182"/>
                    <a:pt x="781" y="182"/>
                    <a:pt x="781" y="182"/>
                  </a:cubicBezTo>
                  <a:cubicBezTo>
                    <a:pt x="781" y="182"/>
                    <a:pt x="781" y="182"/>
                    <a:pt x="781" y="182"/>
                  </a:cubicBezTo>
                  <a:cubicBezTo>
                    <a:pt x="775" y="182"/>
                    <a:pt x="771" y="177"/>
                    <a:pt x="771" y="172"/>
                  </a:cubicBezTo>
                  <a:cubicBezTo>
                    <a:pt x="771" y="167"/>
                    <a:pt x="775" y="163"/>
                    <a:pt x="781" y="163"/>
                  </a:cubicBezTo>
                  <a:cubicBezTo>
                    <a:pt x="781" y="163"/>
                    <a:pt x="781" y="163"/>
                    <a:pt x="781" y="163"/>
                  </a:cubicBezTo>
                  <a:close/>
                  <a:moveTo>
                    <a:pt x="781" y="197"/>
                  </a:moveTo>
                  <a:cubicBezTo>
                    <a:pt x="781" y="221"/>
                    <a:pt x="781" y="221"/>
                    <a:pt x="781" y="221"/>
                  </a:cubicBezTo>
                  <a:cubicBezTo>
                    <a:pt x="781" y="221"/>
                    <a:pt x="781" y="221"/>
                    <a:pt x="781" y="221"/>
                  </a:cubicBezTo>
                  <a:cubicBezTo>
                    <a:pt x="774" y="221"/>
                    <a:pt x="769" y="216"/>
                    <a:pt x="769" y="209"/>
                  </a:cubicBezTo>
                  <a:cubicBezTo>
                    <a:pt x="769" y="203"/>
                    <a:pt x="774" y="197"/>
                    <a:pt x="781" y="197"/>
                  </a:cubicBezTo>
                  <a:cubicBezTo>
                    <a:pt x="781" y="197"/>
                    <a:pt x="781" y="197"/>
                    <a:pt x="781" y="197"/>
                  </a:cubicBezTo>
                  <a:close/>
                  <a:moveTo>
                    <a:pt x="781" y="232"/>
                  </a:moveTo>
                  <a:cubicBezTo>
                    <a:pt x="781" y="260"/>
                    <a:pt x="781" y="260"/>
                    <a:pt x="781" y="260"/>
                  </a:cubicBezTo>
                  <a:cubicBezTo>
                    <a:pt x="781" y="260"/>
                    <a:pt x="781" y="260"/>
                    <a:pt x="781" y="260"/>
                  </a:cubicBezTo>
                  <a:cubicBezTo>
                    <a:pt x="773" y="260"/>
                    <a:pt x="767" y="254"/>
                    <a:pt x="767" y="246"/>
                  </a:cubicBezTo>
                  <a:cubicBezTo>
                    <a:pt x="767" y="238"/>
                    <a:pt x="773" y="232"/>
                    <a:pt x="781" y="232"/>
                  </a:cubicBezTo>
                  <a:cubicBezTo>
                    <a:pt x="781" y="232"/>
                    <a:pt x="781" y="232"/>
                    <a:pt x="781" y="232"/>
                  </a:cubicBezTo>
                  <a:close/>
                  <a:moveTo>
                    <a:pt x="781" y="267"/>
                  </a:moveTo>
                  <a:cubicBezTo>
                    <a:pt x="781" y="299"/>
                    <a:pt x="781" y="299"/>
                    <a:pt x="781" y="299"/>
                  </a:cubicBezTo>
                  <a:cubicBezTo>
                    <a:pt x="781" y="299"/>
                    <a:pt x="781" y="299"/>
                    <a:pt x="781" y="299"/>
                  </a:cubicBezTo>
                  <a:cubicBezTo>
                    <a:pt x="772" y="299"/>
                    <a:pt x="765" y="292"/>
                    <a:pt x="765" y="283"/>
                  </a:cubicBezTo>
                  <a:cubicBezTo>
                    <a:pt x="765" y="274"/>
                    <a:pt x="772" y="267"/>
                    <a:pt x="781" y="267"/>
                  </a:cubicBezTo>
                  <a:cubicBezTo>
                    <a:pt x="781" y="267"/>
                    <a:pt x="781" y="267"/>
                    <a:pt x="781" y="267"/>
                  </a:cubicBezTo>
                  <a:close/>
                  <a:moveTo>
                    <a:pt x="781" y="302"/>
                  </a:moveTo>
                  <a:cubicBezTo>
                    <a:pt x="781" y="338"/>
                    <a:pt x="781" y="338"/>
                    <a:pt x="781" y="338"/>
                  </a:cubicBezTo>
                  <a:cubicBezTo>
                    <a:pt x="781" y="338"/>
                    <a:pt x="781" y="338"/>
                    <a:pt x="781" y="338"/>
                  </a:cubicBezTo>
                  <a:cubicBezTo>
                    <a:pt x="771" y="338"/>
                    <a:pt x="763" y="330"/>
                    <a:pt x="763" y="320"/>
                  </a:cubicBezTo>
                  <a:cubicBezTo>
                    <a:pt x="763" y="310"/>
                    <a:pt x="771" y="302"/>
                    <a:pt x="781" y="302"/>
                  </a:cubicBezTo>
                  <a:cubicBezTo>
                    <a:pt x="781" y="302"/>
                    <a:pt x="781" y="302"/>
                    <a:pt x="781" y="302"/>
                  </a:cubicBezTo>
                  <a:close/>
                  <a:moveTo>
                    <a:pt x="781" y="395"/>
                  </a:moveTo>
                  <a:cubicBezTo>
                    <a:pt x="781" y="401"/>
                    <a:pt x="781" y="401"/>
                    <a:pt x="781" y="401"/>
                  </a:cubicBezTo>
                  <a:cubicBezTo>
                    <a:pt x="781" y="399"/>
                    <a:pt x="781" y="397"/>
                    <a:pt x="781" y="395"/>
                  </a:cubicBezTo>
                  <a:close/>
                  <a:moveTo>
                    <a:pt x="781" y="491"/>
                  </a:moveTo>
                  <a:cubicBezTo>
                    <a:pt x="781" y="502"/>
                    <a:pt x="781" y="502"/>
                    <a:pt x="781" y="502"/>
                  </a:cubicBezTo>
                  <a:cubicBezTo>
                    <a:pt x="781" y="499"/>
                    <a:pt x="781" y="495"/>
                    <a:pt x="781" y="491"/>
                  </a:cubicBezTo>
                  <a:close/>
                  <a:moveTo>
                    <a:pt x="781" y="550"/>
                  </a:moveTo>
                  <a:cubicBezTo>
                    <a:pt x="781" y="562"/>
                    <a:pt x="781" y="562"/>
                    <a:pt x="781" y="562"/>
                  </a:cubicBezTo>
                  <a:cubicBezTo>
                    <a:pt x="781" y="562"/>
                    <a:pt x="781" y="562"/>
                    <a:pt x="781" y="562"/>
                  </a:cubicBezTo>
                  <a:cubicBezTo>
                    <a:pt x="777" y="562"/>
                    <a:pt x="775" y="560"/>
                    <a:pt x="775" y="556"/>
                  </a:cubicBezTo>
                  <a:cubicBezTo>
                    <a:pt x="775" y="553"/>
                    <a:pt x="777" y="550"/>
                    <a:pt x="781" y="550"/>
                  </a:cubicBezTo>
                  <a:cubicBezTo>
                    <a:pt x="781" y="550"/>
                    <a:pt x="781" y="550"/>
                    <a:pt x="781" y="550"/>
                  </a:cubicBezTo>
                  <a:close/>
                  <a:moveTo>
                    <a:pt x="781" y="578"/>
                  </a:moveTo>
                  <a:cubicBezTo>
                    <a:pt x="781" y="594"/>
                    <a:pt x="781" y="594"/>
                    <a:pt x="781" y="594"/>
                  </a:cubicBezTo>
                  <a:cubicBezTo>
                    <a:pt x="781" y="594"/>
                    <a:pt x="781" y="594"/>
                    <a:pt x="781" y="594"/>
                  </a:cubicBezTo>
                  <a:cubicBezTo>
                    <a:pt x="776" y="594"/>
                    <a:pt x="773" y="591"/>
                    <a:pt x="773" y="586"/>
                  </a:cubicBezTo>
                  <a:cubicBezTo>
                    <a:pt x="773" y="582"/>
                    <a:pt x="776" y="578"/>
                    <a:pt x="781" y="578"/>
                  </a:cubicBezTo>
                  <a:cubicBezTo>
                    <a:pt x="781" y="578"/>
                    <a:pt x="781" y="578"/>
                    <a:pt x="781" y="578"/>
                  </a:cubicBezTo>
                  <a:close/>
                  <a:moveTo>
                    <a:pt x="781" y="607"/>
                  </a:moveTo>
                  <a:cubicBezTo>
                    <a:pt x="781" y="626"/>
                    <a:pt x="781" y="626"/>
                    <a:pt x="781" y="626"/>
                  </a:cubicBezTo>
                  <a:cubicBezTo>
                    <a:pt x="781" y="626"/>
                    <a:pt x="781" y="626"/>
                    <a:pt x="781" y="626"/>
                  </a:cubicBezTo>
                  <a:cubicBezTo>
                    <a:pt x="775" y="626"/>
                    <a:pt x="771" y="622"/>
                    <a:pt x="771" y="616"/>
                  </a:cubicBezTo>
                  <a:cubicBezTo>
                    <a:pt x="771" y="611"/>
                    <a:pt x="775" y="606"/>
                    <a:pt x="781" y="606"/>
                  </a:cubicBezTo>
                  <a:cubicBezTo>
                    <a:pt x="781" y="606"/>
                    <a:pt x="781" y="607"/>
                    <a:pt x="781" y="607"/>
                  </a:cubicBezTo>
                  <a:close/>
                  <a:moveTo>
                    <a:pt x="781" y="635"/>
                  </a:moveTo>
                  <a:cubicBezTo>
                    <a:pt x="781" y="658"/>
                    <a:pt x="781" y="658"/>
                    <a:pt x="781" y="658"/>
                  </a:cubicBezTo>
                  <a:cubicBezTo>
                    <a:pt x="781" y="658"/>
                    <a:pt x="781" y="658"/>
                    <a:pt x="781" y="658"/>
                  </a:cubicBezTo>
                  <a:cubicBezTo>
                    <a:pt x="774" y="658"/>
                    <a:pt x="769" y="653"/>
                    <a:pt x="769" y="646"/>
                  </a:cubicBezTo>
                  <a:cubicBezTo>
                    <a:pt x="769" y="640"/>
                    <a:pt x="774" y="635"/>
                    <a:pt x="781" y="635"/>
                  </a:cubicBezTo>
                  <a:cubicBezTo>
                    <a:pt x="781" y="635"/>
                    <a:pt x="781" y="635"/>
                    <a:pt x="781" y="635"/>
                  </a:cubicBezTo>
                  <a:close/>
                  <a:moveTo>
                    <a:pt x="781" y="663"/>
                  </a:moveTo>
                  <a:cubicBezTo>
                    <a:pt x="781" y="689"/>
                    <a:pt x="781" y="689"/>
                    <a:pt x="781" y="689"/>
                  </a:cubicBezTo>
                  <a:cubicBezTo>
                    <a:pt x="781" y="689"/>
                    <a:pt x="781" y="689"/>
                    <a:pt x="781" y="689"/>
                  </a:cubicBezTo>
                  <a:cubicBezTo>
                    <a:pt x="773" y="689"/>
                    <a:pt x="767" y="683"/>
                    <a:pt x="767" y="676"/>
                  </a:cubicBezTo>
                  <a:cubicBezTo>
                    <a:pt x="767" y="669"/>
                    <a:pt x="773" y="663"/>
                    <a:pt x="781" y="663"/>
                  </a:cubicBezTo>
                  <a:cubicBezTo>
                    <a:pt x="781" y="663"/>
                    <a:pt x="781" y="663"/>
                    <a:pt x="781" y="663"/>
                  </a:cubicBezTo>
                  <a:close/>
                  <a:moveTo>
                    <a:pt x="781" y="710"/>
                  </a:moveTo>
                  <a:cubicBezTo>
                    <a:pt x="781" y="926"/>
                    <a:pt x="781" y="926"/>
                    <a:pt x="781" y="926"/>
                  </a:cubicBezTo>
                  <a:cubicBezTo>
                    <a:pt x="781" y="926"/>
                    <a:pt x="781" y="926"/>
                    <a:pt x="781" y="927"/>
                  </a:cubicBezTo>
                  <a:cubicBezTo>
                    <a:pt x="772" y="911"/>
                    <a:pt x="708" y="911"/>
                    <a:pt x="730" y="833"/>
                  </a:cubicBezTo>
                  <a:cubicBezTo>
                    <a:pt x="742" y="791"/>
                    <a:pt x="781" y="749"/>
                    <a:pt x="781" y="697"/>
                  </a:cubicBezTo>
                  <a:cubicBezTo>
                    <a:pt x="781" y="701"/>
                    <a:pt x="781" y="706"/>
                    <a:pt x="781" y="710"/>
                  </a:cubicBezTo>
                  <a:close/>
                  <a:moveTo>
                    <a:pt x="781" y="969"/>
                  </a:moveTo>
                  <a:cubicBezTo>
                    <a:pt x="781" y="1143"/>
                    <a:pt x="781" y="1143"/>
                    <a:pt x="781" y="1143"/>
                  </a:cubicBezTo>
                  <a:cubicBezTo>
                    <a:pt x="781" y="1144"/>
                    <a:pt x="781" y="1146"/>
                    <a:pt x="781" y="1148"/>
                  </a:cubicBezTo>
                  <a:cubicBezTo>
                    <a:pt x="781" y="1148"/>
                    <a:pt x="781" y="1148"/>
                    <a:pt x="781" y="1148"/>
                  </a:cubicBezTo>
                  <a:cubicBezTo>
                    <a:pt x="781" y="1128"/>
                    <a:pt x="740" y="1102"/>
                    <a:pt x="745" y="1069"/>
                  </a:cubicBezTo>
                  <a:cubicBezTo>
                    <a:pt x="749" y="1042"/>
                    <a:pt x="777" y="1021"/>
                    <a:pt x="781" y="959"/>
                  </a:cubicBezTo>
                  <a:cubicBezTo>
                    <a:pt x="781" y="963"/>
                    <a:pt x="781" y="966"/>
                    <a:pt x="781" y="969"/>
                  </a:cubicBezTo>
                  <a:close/>
                  <a:moveTo>
                    <a:pt x="781" y="1189"/>
                  </a:moveTo>
                  <a:cubicBezTo>
                    <a:pt x="781" y="1247"/>
                    <a:pt x="781" y="1247"/>
                    <a:pt x="781" y="1247"/>
                  </a:cubicBezTo>
                  <a:cubicBezTo>
                    <a:pt x="781" y="1247"/>
                    <a:pt x="781" y="1247"/>
                    <a:pt x="781" y="1247"/>
                  </a:cubicBezTo>
                  <a:cubicBezTo>
                    <a:pt x="774" y="1247"/>
                    <a:pt x="768" y="1253"/>
                    <a:pt x="768" y="1260"/>
                  </a:cubicBezTo>
                  <a:cubicBezTo>
                    <a:pt x="768" y="1267"/>
                    <a:pt x="774" y="1273"/>
                    <a:pt x="781" y="1273"/>
                  </a:cubicBezTo>
                  <a:cubicBezTo>
                    <a:pt x="781" y="1273"/>
                    <a:pt x="781" y="1273"/>
                    <a:pt x="781" y="1273"/>
                  </a:cubicBezTo>
                  <a:cubicBezTo>
                    <a:pt x="781" y="1327"/>
                    <a:pt x="781" y="1327"/>
                    <a:pt x="781" y="1327"/>
                  </a:cubicBezTo>
                  <a:cubicBezTo>
                    <a:pt x="781" y="1329"/>
                    <a:pt x="781" y="1330"/>
                    <a:pt x="781" y="1331"/>
                  </a:cubicBezTo>
                  <a:cubicBezTo>
                    <a:pt x="773" y="1288"/>
                    <a:pt x="744" y="1287"/>
                    <a:pt x="728" y="1267"/>
                  </a:cubicBezTo>
                  <a:cubicBezTo>
                    <a:pt x="719" y="1256"/>
                    <a:pt x="720" y="1240"/>
                    <a:pt x="729" y="1233"/>
                  </a:cubicBezTo>
                  <a:cubicBezTo>
                    <a:pt x="737" y="1227"/>
                    <a:pt x="753" y="1227"/>
                    <a:pt x="761" y="1240"/>
                  </a:cubicBezTo>
                  <a:cubicBezTo>
                    <a:pt x="748" y="1213"/>
                    <a:pt x="762" y="1190"/>
                    <a:pt x="781" y="1189"/>
                  </a:cubicBezTo>
                  <a:cubicBezTo>
                    <a:pt x="781" y="1189"/>
                    <a:pt x="781" y="1189"/>
                    <a:pt x="781" y="1189"/>
                  </a:cubicBezTo>
                  <a:close/>
                  <a:moveTo>
                    <a:pt x="781" y="1344"/>
                  </a:moveTo>
                  <a:cubicBezTo>
                    <a:pt x="781" y="1357"/>
                    <a:pt x="781" y="1357"/>
                    <a:pt x="781" y="1357"/>
                  </a:cubicBezTo>
                  <a:cubicBezTo>
                    <a:pt x="781" y="1353"/>
                    <a:pt x="781" y="1348"/>
                    <a:pt x="781" y="1344"/>
                  </a:cubicBezTo>
                  <a:close/>
                  <a:moveTo>
                    <a:pt x="781" y="1414"/>
                  </a:moveTo>
                  <a:cubicBezTo>
                    <a:pt x="781" y="1442"/>
                    <a:pt x="781" y="1442"/>
                    <a:pt x="781" y="1442"/>
                  </a:cubicBezTo>
                  <a:cubicBezTo>
                    <a:pt x="781" y="1442"/>
                    <a:pt x="781" y="1443"/>
                    <a:pt x="781" y="1444"/>
                  </a:cubicBezTo>
                  <a:cubicBezTo>
                    <a:pt x="781" y="1402"/>
                    <a:pt x="779" y="1379"/>
                    <a:pt x="753" y="1353"/>
                  </a:cubicBezTo>
                  <a:cubicBezTo>
                    <a:pt x="725" y="1327"/>
                    <a:pt x="729" y="1286"/>
                    <a:pt x="673" y="1280"/>
                  </a:cubicBezTo>
                  <a:cubicBezTo>
                    <a:pt x="695" y="1293"/>
                    <a:pt x="683" y="1335"/>
                    <a:pt x="705" y="1362"/>
                  </a:cubicBezTo>
                  <a:cubicBezTo>
                    <a:pt x="731" y="1393"/>
                    <a:pt x="765" y="1395"/>
                    <a:pt x="781" y="1444"/>
                  </a:cubicBezTo>
                  <a:cubicBezTo>
                    <a:pt x="781" y="1433"/>
                    <a:pt x="781" y="1423"/>
                    <a:pt x="781" y="1414"/>
                  </a:cubicBezTo>
                  <a:close/>
                  <a:moveTo>
                    <a:pt x="781" y="1543"/>
                  </a:moveTo>
                  <a:cubicBezTo>
                    <a:pt x="781" y="1737"/>
                    <a:pt x="781" y="1737"/>
                    <a:pt x="781" y="1737"/>
                  </a:cubicBezTo>
                  <a:cubicBezTo>
                    <a:pt x="781" y="1738"/>
                    <a:pt x="781" y="1738"/>
                    <a:pt x="781" y="1738"/>
                  </a:cubicBezTo>
                  <a:cubicBezTo>
                    <a:pt x="742" y="1720"/>
                    <a:pt x="770" y="1675"/>
                    <a:pt x="734" y="1664"/>
                  </a:cubicBezTo>
                  <a:cubicBezTo>
                    <a:pt x="726" y="1662"/>
                    <a:pt x="712" y="1666"/>
                    <a:pt x="712" y="1676"/>
                  </a:cubicBezTo>
                  <a:cubicBezTo>
                    <a:pt x="702" y="1670"/>
                    <a:pt x="700" y="1651"/>
                    <a:pt x="715" y="1640"/>
                  </a:cubicBezTo>
                  <a:cubicBezTo>
                    <a:pt x="722" y="1636"/>
                    <a:pt x="735" y="1631"/>
                    <a:pt x="751" y="1643"/>
                  </a:cubicBezTo>
                  <a:cubicBezTo>
                    <a:pt x="760" y="1649"/>
                    <a:pt x="767" y="1661"/>
                    <a:pt x="766" y="1672"/>
                  </a:cubicBezTo>
                  <a:cubicBezTo>
                    <a:pt x="772" y="1664"/>
                    <a:pt x="773" y="1643"/>
                    <a:pt x="757" y="1630"/>
                  </a:cubicBezTo>
                  <a:cubicBezTo>
                    <a:pt x="743" y="1619"/>
                    <a:pt x="744" y="1603"/>
                    <a:pt x="748" y="1595"/>
                  </a:cubicBezTo>
                  <a:cubicBezTo>
                    <a:pt x="757" y="1575"/>
                    <a:pt x="778" y="1566"/>
                    <a:pt x="781" y="1538"/>
                  </a:cubicBezTo>
                  <a:cubicBezTo>
                    <a:pt x="781" y="1540"/>
                    <a:pt x="781" y="1542"/>
                    <a:pt x="781" y="1543"/>
                  </a:cubicBezTo>
                  <a:close/>
                  <a:moveTo>
                    <a:pt x="781" y="1802"/>
                  </a:moveTo>
                  <a:cubicBezTo>
                    <a:pt x="781" y="1880"/>
                    <a:pt x="781" y="1880"/>
                    <a:pt x="781" y="1880"/>
                  </a:cubicBezTo>
                  <a:cubicBezTo>
                    <a:pt x="781" y="1880"/>
                    <a:pt x="781" y="1880"/>
                    <a:pt x="781" y="1880"/>
                  </a:cubicBezTo>
                  <a:cubicBezTo>
                    <a:pt x="774" y="1875"/>
                    <a:pt x="766" y="1860"/>
                    <a:pt x="768" y="1840"/>
                  </a:cubicBezTo>
                  <a:cubicBezTo>
                    <a:pt x="770" y="1828"/>
                    <a:pt x="778" y="1817"/>
                    <a:pt x="781" y="1798"/>
                  </a:cubicBezTo>
                  <a:cubicBezTo>
                    <a:pt x="781" y="1800"/>
                    <a:pt x="781" y="1801"/>
                    <a:pt x="781" y="1802"/>
                  </a:cubicBezTo>
                  <a:close/>
                  <a:moveTo>
                    <a:pt x="781" y="1885"/>
                  </a:moveTo>
                  <a:cubicBezTo>
                    <a:pt x="781" y="1915"/>
                    <a:pt x="781" y="1915"/>
                    <a:pt x="781" y="1915"/>
                  </a:cubicBezTo>
                  <a:cubicBezTo>
                    <a:pt x="781" y="1915"/>
                    <a:pt x="781" y="1915"/>
                    <a:pt x="781" y="1915"/>
                  </a:cubicBezTo>
                  <a:cubicBezTo>
                    <a:pt x="774" y="1915"/>
                    <a:pt x="769" y="1920"/>
                    <a:pt x="769" y="1926"/>
                  </a:cubicBezTo>
                  <a:cubicBezTo>
                    <a:pt x="769" y="1933"/>
                    <a:pt x="774" y="1938"/>
                    <a:pt x="781" y="1938"/>
                  </a:cubicBezTo>
                  <a:cubicBezTo>
                    <a:pt x="781" y="1938"/>
                    <a:pt x="781" y="1938"/>
                    <a:pt x="781" y="1938"/>
                  </a:cubicBezTo>
                  <a:cubicBezTo>
                    <a:pt x="781" y="1968"/>
                    <a:pt x="781" y="1968"/>
                    <a:pt x="781" y="1968"/>
                  </a:cubicBezTo>
                  <a:cubicBezTo>
                    <a:pt x="781" y="1968"/>
                    <a:pt x="781" y="1968"/>
                    <a:pt x="781" y="1968"/>
                  </a:cubicBezTo>
                  <a:cubicBezTo>
                    <a:pt x="781" y="1968"/>
                    <a:pt x="781" y="1968"/>
                    <a:pt x="781" y="1968"/>
                  </a:cubicBezTo>
                  <a:cubicBezTo>
                    <a:pt x="781" y="1968"/>
                    <a:pt x="781" y="1968"/>
                    <a:pt x="781" y="1968"/>
                  </a:cubicBezTo>
                  <a:cubicBezTo>
                    <a:pt x="773" y="1968"/>
                    <a:pt x="766" y="1961"/>
                    <a:pt x="765" y="1953"/>
                  </a:cubicBezTo>
                  <a:cubicBezTo>
                    <a:pt x="758" y="1956"/>
                    <a:pt x="749" y="1954"/>
                    <a:pt x="745" y="1947"/>
                  </a:cubicBezTo>
                  <a:cubicBezTo>
                    <a:pt x="741" y="1940"/>
                    <a:pt x="743" y="1931"/>
                    <a:pt x="750" y="1926"/>
                  </a:cubicBezTo>
                  <a:cubicBezTo>
                    <a:pt x="743" y="1922"/>
                    <a:pt x="741" y="1912"/>
                    <a:pt x="745" y="1906"/>
                  </a:cubicBezTo>
                  <a:cubicBezTo>
                    <a:pt x="749" y="1899"/>
                    <a:pt x="758" y="1896"/>
                    <a:pt x="765" y="1900"/>
                  </a:cubicBezTo>
                  <a:cubicBezTo>
                    <a:pt x="766" y="1891"/>
                    <a:pt x="773" y="1885"/>
                    <a:pt x="781" y="1885"/>
                  </a:cubicBezTo>
                  <a:cubicBezTo>
                    <a:pt x="781" y="1885"/>
                    <a:pt x="781" y="1885"/>
                    <a:pt x="781" y="1885"/>
                  </a:cubicBezTo>
                  <a:close/>
                  <a:moveTo>
                    <a:pt x="756" y="1972"/>
                  </a:moveTo>
                  <a:cubicBezTo>
                    <a:pt x="737" y="1972"/>
                    <a:pt x="737" y="1972"/>
                    <a:pt x="737" y="1972"/>
                  </a:cubicBezTo>
                  <a:cubicBezTo>
                    <a:pt x="737" y="1963"/>
                    <a:pt x="739" y="1954"/>
                    <a:pt x="742" y="1948"/>
                  </a:cubicBezTo>
                  <a:cubicBezTo>
                    <a:pt x="744" y="1955"/>
                    <a:pt x="750" y="1964"/>
                    <a:pt x="756" y="1972"/>
                  </a:cubicBezTo>
                  <a:close/>
                  <a:moveTo>
                    <a:pt x="723" y="1972"/>
                  </a:moveTo>
                  <a:cubicBezTo>
                    <a:pt x="713" y="1972"/>
                    <a:pt x="713" y="1972"/>
                    <a:pt x="713" y="1972"/>
                  </a:cubicBezTo>
                  <a:cubicBezTo>
                    <a:pt x="698" y="1942"/>
                    <a:pt x="680" y="1916"/>
                    <a:pt x="656" y="1895"/>
                  </a:cubicBezTo>
                  <a:cubicBezTo>
                    <a:pt x="630" y="1872"/>
                    <a:pt x="582" y="1838"/>
                    <a:pt x="549" y="1865"/>
                  </a:cubicBezTo>
                  <a:cubicBezTo>
                    <a:pt x="535" y="1878"/>
                    <a:pt x="531" y="1905"/>
                    <a:pt x="548" y="1915"/>
                  </a:cubicBezTo>
                  <a:cubicBezTo>
                    <a:pt x="558" y="1920"/>
                    <a:pt x="568" y="1913"/>
                    <a:pt x="567" y="1906"/>
                  </a:cubicBezTo>
                  <a:cubicBezTo>
                    <a:pt x="552" y="1907"/>
                    <a:pt x="549" y="1885"/>
                    <a:pt x="560" y="1875"/>
                  </a:cubicBezTo>
                  <a:cubicBezTo>
                    <a:pt x="572" y="1866"/>
                    <a:pt x="590" y="1867"/>
                    <a:pt x="601" y="1878"/>
                  </a:cubicBezTo>
                  <a:cubicBezTo>
                    <a:pt x="614" y="1892"/>
                    <a:pt x="612" y="1913"/>
                    <a:pt x="604" y="1926"/>
                  </a:cubicBezTo>
                  <a:cubicBezTo>
                    <a:pt x="592" y="1946"/>
                    <a:pt x="561" y="1958"/>
                    <a:pt x="538" y="1947"/>
                  </a:cubicBezTo>
                  <a:cubicBezTo>
                    <a:pt x="497" y="1928"/>
                    <a:pt x="494" y="1863"/>
                    <a:pt x="532" y="1839"/>
                  </a:cubicBezTo>
                  <a:cubicBezTo>
                    <a:pt x="600" y="1794"/>
                    <a:pt x="683" y="1890"/>
                    <a:pt x="710" y="1944"/>
                  </a:cubicBezTo>
                  <a:cubicBezTo>
                    <a:pt x="714" y="1952"/>
                    <a:pt x="719" y="1961"/>
                    <a:pt x="723" y="1972"/>
                  </a:cubicBezTo>
                  <a:close/>
                  <a:moveTo>
                    <a:pt x="702" y="1972"/>
                  </a:moveTo>
                  <a:cubicBezTo>
                    <a:pt x="690" y="1972"/>
                    <a:pt x="690" y="1972"/>
                    <a:pt x="690" y="1972"/>
                  </a:cubicBezTo>
                  <a:cubicBezTo>
                    <a:pt x="684" y="1968"/>
                    <a:pt x="678" y="1964"/>
                    <a:pt x="671" y="1961"/>
                  </a:cubicBezTo>
                  <a:cubicBezTo>
                    <a:pt x="657" y="1955"/>
                    <a:pt x="646" y="1959"/>
                    <a:pt x="641" y="1967"/>
                  </a:cubicBezTo>
                  <a:cubicBezTo>
                    <a:pt x="640" y="1969"/>
                    <a:pt x="640" y="1971"/>
                    <a:pt x="639" y="1972"/>
                  </a:cubicBezTo>
                  <a:cubicBezTo>
                    <a:pt x="609" y="1972"/>
                    <a:pt x="609" y="1972"/>
                    <a:pt x="609" y="1972"/>
                  </a:cubicBezTo>
                  <a:cubicBezTo>
                    <a:pt x="608" y="1969"/>
                    <a:pt x="609" y="1966"/>
                    <a:pt x="610" y="1963"/>
                  </a:cubicBezTo>
                  <a:cubicBezTo>
                    <a:pt x="613" y="1956"/>
                    <a:pt x="621" y="1950"/>
                    <a:pt x="628" y="1954"/>
                  </a:cubicBezTo>
                  <a:cubicBezTo>
                    <a:pt x="623" y="1946"/>
                    <a:pt x="627" y="1936"/>
                    <a:pt x="633" y="1932"/>
                  </a:cubicBezTo>
                  <a:cubicBezTo>
                    <a:pt x="640" y="1928"/>
                    <a:pt x="646" y="1930"/>
                    <a:pt x="650" y="1935"/>
                  </a:cubicBezTo>
                  <a:cubicBezTo>
                    <a:pt x="652" y="1927"/>
                    <a:pt x="664" y="1926"/>
                    <a:pt x="675" y="1933"/>
                  </a:cubicBezTo>
                  <a:cubicBezTo>
                    <a:pt x="686" y="1940"/>
                    <a:pt x="696" y="1957"/>
                    <a:pt x="702" y="1972"/>
                  </a:cubicBezTo>
                  <a:close/>
                  <a:moveTo>
                    <a:pt x="509" y="1972"/>
                  </a:moveTo>
                  <a:cubicBezTo>
                    <a:pt x="469" y="1972"/>
                    <a:pt x="469" y="1972"/>
                    <a:pt x="469" y="1972"/>
                  </a:cubicBezTo>
                  <a:cubicBezTo>
                    <a:pt x="474" y="1956"/>
                    <a:pt x="488" y="1947"/>
                    <a:pt x="493" y="1933"/>
                  </a:cubicBezTo>
                  <a:cubicBezTo>
                    <a:pt x="494" y="1947"/>
                    <a:pt x="511" y="1956"/>
                    <a:pt x="509" y="1972"/>
                  </a:cubicBezTo>
                  <a:close/>
                  <a:moveTo>
                    <a:pt x="453" y="1972"/>
                  </a:moveTo>
                  <a:cubicBezTo>
                    <a:pt x="416" y="1972"/>
                    <a:pt x="416" y="1972"/>
                    <a:pt x="416" y="1972"/>
                  </a:cubicBezTo>
                  <a:cubicBezTo>
                    <a:pt x="414" y="1964"/>
                    <a:pt x="412" y="1957"/>
                    <a:pt x="406" y="1952"/>
                  </a:cubicBezTo>
                  <a:cubicBezTo>
                    <a:pt x="400" y="1946"/>
                    <a:pt x="388" y="1943"/>
                    <a:pt x="380" y="1946"/>
                  </a:cubicBezTo>
                  <a:cubicBezTo>
                    <a:pt x="395" y="1928"/>
                    <a:pt x="427" y="1932"/>
                    <a:pt x="441" y="1949"/>
                  </a:cubicBezTo>
                  <a:cubicBezTo>
                    <a:pt x="448" y="1956"/>
                    <a:pt x="451" y="1964"/>
                    <a:pt x="453" y="1972"/>
                  </a:cubicBezTo>
                  <a:close/>
                  <a:moveTo>
                    <a:pt x="617" y="897"/>
                  </a:moveTo>
                  <a:cubicBezTo>
                    <a:pt x="603" y="886"/>
                    <a:pt x="569" y="886"/>
                    <a:pt x="546" y="900"/>
                  </a:cubicBezTo>
                  <a:cubicBezTo>
                    <a:pt x="519" y="918"/>
                    <a:pt x="506" y="949"/>
                    <a:pt x="496" y="960"/>
                  </a:cubicBezTo>
                  <a:cubicBezTo>
                    <a:pt x="484" y="972"/>
                    <a:pt x="468" y="980"/>
                    <a:pt x="449" y="974"/>
                  </a:cubicBezTo>
                  <a:cubicBezTo>
                    <a:pt x="448" y="987"/>
                    <a:pt x="467" y="1005"/>
                    <a:pt x="489" y="1008"/>
                  </a:cubicBezTo>
                  <a:cubicBezTo>
                    <a:pt x="508" y="1010"/>
                    <a:pt x="535" y="996"/>
                    <a:pt x="546" y="974"/>
                  </a:cubicBezTo>
                  <a:cubicBezTo>
                    <a:pt x="564" y="940"/>
                    <a:pt x="573" y="905"/>
                    <a:pt x="617" y="897"/>
                  </a:cubicBezTo>
                  <a:close/>
                  <a:moveTo>
                    <a:pt x="494" y="346"/>
                  </a:moveTo>
                  <a:cubicBezTo>
                    <a:pt x="506" y="324"/>
                    <a:pt x="524" y="320"/>
                    <a:pt x="542" y="324"/>
                  </a:cubicBezTo>
                  <a:cubicBezTo>
                    <a:pt x="561" y="328"/>
                    <a:pt x="572" y="342"/>
                    <a:pt x="589" y="368"/>
                  </a:cubicBezTo>
                  <a:cubicBezTo>
                    <a:pt x="601" y="387"/>
                    <a:pt x="624" y="405"/>
                    <a:pt x="647" y="405"/>
                  </a:cubicBezTo>
                  <a:cubicBezTo>
                    <a:pt x="637" y="420"/>
                    <a:pt x="614" y="425"/>
                    <a:pt x="595" y="416"/>
                  </a:cubicBezTo>
                  <a:cubicBezTo>
                    <a:pt x="571" y="406"/>
                    <a:pt x="554" y="365"/>
                    <a:pt x="527" y="348"/>
                  </a:cubicBezTo>
                  <a:cubicBezTo>
                    <a:pt x="518" y="342"/>
                    <a:pt x="506" y="342"/>
                    <a:pt x="494" y="346"/>
                  </a:cubicBezTo>
                  <a:close/>
                  <a:moveTo>
                    <a:pt x="696" y="1737"/>
                  </a:moveTo>
                  <a:cubicBezTo>
                    <a:pt x="700" y="1737"/>
                    <a:pt x="703" y="1740"/>
                    <a:pt x="703" y="1744"/>
                  </a:cubicBezTo>
                  <a:cubicBezTo>
                    <a:pt x="703" y="1748"/>
                    <a:pt x="700" y="1751"/>
                    <a:pt x="696" y="1751"/>
                  </a:cubicBezTo>
                  <a:cubicBezTo>
                    <a:pt x="692" y="1751"/>
                    <a:pt x="689" y="1748"/>
                    <a:pt x="689" y="1744"/>
                  </a:cubicBezTo>
                  <a:cubicBezTo>
                    <a:pt x="689" y="1740"/>
                    <a:pt x="692" y="1737"/>
                    <a:pt x="696" y="1737"/>
                  </a:cubicBezTo>
                  <a:close/>
                  <a:moveTo>
                    <a:pt x="714" y="1754"/>
                  </a:moveTo>
                  <a:cubicBezTo>
                    <a:pt x="719" y="1754"/>
                    <a:pt x="723" y="1758"/>
                    <a:pt x="723" y="1764"/>
                  </a:cubicBezTo>
                  <a:cubicBezTo>
                    <a:pt x="723" y="1769"/>
                    <a:pt x="719" y="1773"/>
                    <a:pt x="714" y="1773"/>
                  </a:cubicBezTo>
                  <a:cubicBezTo>
                    <a:pt x="708" y="1773"/>
                    <a:pt x="704" y="1769"/>
                    <a:pt x="704" y="1764"/>
                  </a:cubicBezTo>
                  <a:cubicBezTo>
                    <a:pt x="704" y="1758"/>
                    <a:pt x="708" y="1754"/>
                    <a:pt x="714" y="1754"/>
                  </a:cubicBezTo>
                  <a:close/>
                  <a:moveTo>
                    <a:pt x="719" y="1781"/>
                  </a:moveTo>
                  <a:cubicBezTo>
                    <a:pt x="725" y="1781"/>
                    <a:pt x="731" y="1786"/>
                    <a:pt x="731" y="1792"/>
                  </a:cubicBezTo>
                  <a:cubicBezTo>
                    <a:pt x="731" y="1799"/>
                    <a:pt x="725" y="1804"/>
                    <a:pt x="719" y="1804"/>
                  </a:cubicBezTo>
                  <a:cubicBezTo>
                    <a:pt x="713" y="1804"/>
                    <a:pt x="707" y="1799"/>
                    <a:pt x="707" y="1792"/>
                  </a:cubicBezTo>
                  <a:cubicBezTo>
                    <a:pt x="707" y="1786"/>
                    <a:pt x="713" y="1781"/>
                    <a:pt x="719" y="1781"/>
                  </a:cubicBezTo>
                  <a:close/>
                  <a:moveTo>
                    <a:pt x="766" y="727"/>
                  </a:moveTo>
                  <a:cubicBezTo>
                    <a:pt x="761" y="702"/>
                    <a:pt x="720" y="691"/>
                    <a:pt x="737" y="648"/>
                  </a:cubicBezTo>
                  <a:cubicBezTo>
                    <a:pt x="743" y="634"/>
                    <a:pt x="769" y="613"/>
                    <a:pt x="768" y="588"/>
                  </a:cubicBezTo>
                  <a:cubicBezTo>
                    <a:pt x="781" y="621"/>
                    <a:pt x="744" y="637"/>
                    <a:pt x="760" y="681"/>
                  </a:cubicBezTo>
                  <a:cubicBezTo>
                    <a:pt x="766" y="696"/>
                    <a:pt x="772" y="717"/>
                    <a:pt x="766" y="727"/>
                  </a:cubicBezTo>
                  <a:close/>
                  <a:moveTo>
                    <a:pt x="703" y="374"/>
                  </a:moveTo>
                  <a:cubicBezTo>
                    <a:pt x="682" y="361"/>
                    <a:pt x="663" y="341"/>
                    <a:pt x="665" y="310"/>
                  </a:cubicBezTo>
                  <a:cubicBezTo>
                    <a:pt x="667" y="286"/>
                    <a:pt x="667" y="270"/>
                    <a:pt x="650" y="248"/>
                  </a:cubicBezTo>
                  <a:cubicBezTo>
                    <a:pt x="680" y="254"/>
                    <a:pt x="704" y="274"/>
                    <a:pt x="704" y="306"/>
                  </a:cubicBezTo>
                  <a:cubicBezTo>
                    <a:pt x="704" y="336"/>
                    <a:pt x="694" y="348"/>
                    <a:pt x="703" y="374"/>
                  </a:cubicBezTo>
                  <a:close/>
                  <a:moveTo>
                    <a:pt x="733" y="410"/>
                  </a:moveTo>
                  <a:cubicBezTo>
                    <a:pt x="722" y="396"/>
                    <a:pt x="691" y="360"/>
                    <a:pt x="718" y="312"/>
                  </a:cubicBezTo>
                  <a:cubicBezTo>
                    <a:pt x="728" y="294"/>
                    <a:pt x="747" y="275"/>
                    <a:pt x="751" y="257"/>
                  </a:cubicBezTo>
                  <a:cubicBezTo>
                    <a:pt x="760" y="271"/>
                    <a:pt x="764" y="292"/>
                    <a:pt x="751" y="323"/>
                  </a:cubicBezTo>
                  <a:cubicBezTo>
                    <a:pt x="740" y="350"/>
                    <a:pt x="728" y="380"/>
                    <a:pt x="733" y="410"/>
                  </a:cubicBezTo>
                  <a:close/>
                  <a:moveTo>
                    <a:pt x="582" y="333"/>
                  </a:moveTo>
                  <a:cubicBezTo>
                    <a:pt x="570" y="311"/>
                    <a:pt x="539" y="302"/>
                    <a:pt x="524" y="305"/>
                  </a:cubicBezTo>
                  <a:cubicBezTo>
                    <a:pt x="501" y="310"/>
                    <a:pt x="496" y="334"/>
                    <a:pt x="481" y="336"/>
                  </a:cubicBezTo>
                  <a:cubicBezTo>
                    <a:pt x="476" y="360"/>
                    <a:pt x="500" y="351"/>
                    <a:pt x="487" y="378"/>
                  </a:cubicBezTo>
                  <a:cubicBezTo>
                    <a:pt x="484" y="386"/>
                    <a:pt x="486" y="400"/>
                    <a:pt x="500" y="402"/>
                  </a:cubicBezTo>
                  <a:cubicBezTo>
                    <a:pt x="508" y="403"/>
                    <a:pt x="518" y="396"/>
                    <a:pt x="510" y="382"/>
                  </a:cubicBezTo>
                  <a:cubicBezTo>
                    <a:pt x="519" y="384"/>
                    <a:pt x="525" y="397"/>
                    <a:pt x="521" y="409"/>
                  </a:cubicBezTo>
                  <a:cubicBezTo>
                    <a:pt x="513" y="434"/>
                    <a:pt x="469" y="438"/>
                    <a:pt x="451" y="413"/>
                  </a:cubicBezTo>
                  <a:cubicBezTo>
                    <a:pt x="433" y="386"/>
                    <a:pt x="449" y="357"/>
                    <a:pt x="456" y="351"/>
                  </a:cubicBezTo>
                  <a:cubicBezTo>
                    <a:pt x="449" y="341"/>
                    <a:pt x="445" y="317"/>
                    <a:pt x="455" y="296"/>
                  </a:cubicBezTo>
                  <a:cubicBezTo>
                    <a:pt x="471" y="266"/>
                    <a:pt x="508" y="259"/>
                    <a:pt x="537" y="274"/>
                  </a:cubicBezTo>
                  <a:cubicBezTo>
                    <a:pt x="562" y="287"/>
                    <a:pt x="581" y="315"/>
                    <a:pt x="582" y="333"/>
                  </a:cubicBezTo>
                  <a:close/>
                  <a:moveTo>
                    <a:pt x="727" y="433"/>
                  </a:moveTo>
                  <a:cubicBezTo>
                    <a:pt x="659" y="424"/>
                    <a:pt x="582" y="349"/>
                    <a:pt x="570" y="256"/>
                  </a:cubicBezTo>
                  <a:cubicBezTo>
                    <a:pt x="568" y="232"/>
                    <a:pt x="581" y="213"/>
                    <a:pt x="595" y="216"/>
                  </a:cubicBezTo>
                  <a:cubicBezTo>
                    <a:pt x="598" y="213"/>
                    <a:pt x="594" y="196"/>
                    <a:pt x="598" y="178"/>
                  </a:cubicBezTo>
                  <a:cubicBezTo>
                    <a:pt x="603" y="157"/>
                    <a:pt x="618" y="143"/>
                    <a:pt x="639" y="137"/>
                  </a:cubicBezTo>
                  <a:cubicBezTo>
                    <a:pt x="651" y="134"/>
                    <a:pt x="664" y="135"/>
                    <a:pt x="670" y="145"/>
                  </a:cubicBezTo>
                  <a:cubicBezTo>
                    <a:pt x="676" y="138"/>
                    <a:pt x="710" y="123"/>
                    <a:pt x="736" y="144"/>
                  </a:cubicBezTo>
                  <a:cubicBezTo>
                    <a:pt x="766" y="169"/>
                    <a:pt x="768" y="229"/>
                    <a:pt x="732" y="249"/>
                  </a:cubicBezTo>
                  <a:cubicBezTo>
                    <a:pt x="713" y="260"/>
                    <a:pt x="684" y="246"/>
                    <a:pt x="685" y="226"/>
                  </a:cubicBezTo>
                  <a:cubicBezTo>
                    <a:pt x="699" y="240"/>
                    <a:pt x="721" y="232"/>
                    <a:pt x="720" y="211"/>
                  </a:cubicBezTo>
                  <a:cubicBezTo>
                    <a:pt x="718" y="181"/>
                    <a:pt x="680" y="173"/>
                    <a:pt x="654" y="190"/>
                  </a:cubicBezTo>
                  <a:cubicBezTo>
                    <a:pt x="622" y="211"/>
                    <a:pt x="618" y="251"/>
                    <a:pt x="625" y="286"/>
                  </a:cubicBezTo>
                  <a:cubicBezTo>
                    <a:pt x="638" y="346"/>
                    <a:pt x="683" y="405"/>
                    <a:pt x="727" y="433"/>
                  </a:cubicBezTo>
                  <a:close/>
                  <a:moveTo>
                    <a:pt x="677" y="621"/>
                  </a:moveTo>
                  <a:cubicBezTo>
                    <a:pt x="643" y="617"/>
                    <a:pt x="631" y="554"/>
                    <a:pt x="682" y="547"/>
                  </a:cubicBezTo>
                  <a:cubicBezTo>
                    <a:pt x="659" y="541"/>
                    <a:pt x="642" y="553"/>
                    <a:pt x="621" y="544"/>
                  </a:cubicBezTo>
                  <a:cubicBezTo>
                    <a:pt x="598" y="535"/>
                    <a:pt x="583" y="508"/>
                    <a:pt x="582" y="498"/>
                  </a:cubicBezTo>
                  <a:cubicBezTo>
                    <a:pt x="607" y="519"/>
                    <a:pt x="630" y="514"/>
                    <a:pt x="653" y="515"/>
                  </a:cubicBezTo>
                  <a:cubicBezTo>
                    <a:pt x="678" y="515"/>
                    <a:pt x="710" y="532"/>
                    <a:pt x="720" y="556"/>
                  </a:cubicBezTo>
                  <a:cubicBezTo>
                    <a:pt x="705" y="552"/>
                    <a:pt x="690" y="556"/>
                    <a:pt x="682" y="567"/>
                  </a:cubicBezTo>
                  <a:cubicBezTo>
                    <a:pt x="668" y="585"/>
                    <a:pt x="671" y="609"/>
                    <a:pt x="677" y="621"/>
                  </a:cubicBezTo>
                  <a:close/>
                  <a:moveTo>
                    <a:pt x="729" y="553"/>
                  </a:moveTo>
                  <a:cubicBezTo>
                    <a:pt x="728" y="531"/>
                    <a:pt x="707" y="489"/>
                    <a:pt x="681" y="461"/>
                  </a:cubicBezTo>
                  <a:cubicBezTo>
                    <a:pt x="660" y="438"/>
                    <a:pt x="626" y="423"/>
                    <a:pt x="611" y="451"/>
                  </a:cubicBezTo>
                  <a:cubicBezTo>
                    <a:pt x="601" y="433"/>
                    <a:pt x="579" y="416"/>
                    <a:pt x="557" y="416"/>
                  </a:cubicBezTo>
                  <a:cubicBezTo>
                    <a:pt x="531" y="415"/>
                    <a:pt x="517" y="435"/>
                    <a:pt x="517" y="457"/>
                  </a:cubicBezTo>
                  <a:cubicBezTo>
                    <a:pt x="496" y="442"/>
                    <a:pt x="463" y="441"/>
                    <a:pt x="444" y="459"/>
                  </a:cubicBezTo>
                  <a:cubicBezTo>
                    <a:pt x="424" y="477"/>
                    <a:pt x="426" y="514"/>
                    <a:pt x="445" y="534"/>
                  </a:cubicBezTo>
                  <a:cubicBezTo>
                    <a:pt x="461" y="551"/>
                    <a:pt x="487" y="553"/>
                    <a:pt x="498" y="535"/>
                  </a:cubicBezTo>
                  <a:cubicBezTo>
                    <a:pt x="485" y="528"/>
                    <a:pt x="484" y="515"/>
                    <a:pt x="490" y="502"/>
                  </a:cubicBezTo>
                  <a:cubicBezTo>
                    <a:pt x="501" y="480"/>
                    <a:pt x="530" y="470"/>
                    <a:pt x="554" y="469"/>
                  </a:cubicBezTo>
                  <a:cubicBezTo>
                    <a:pt x="588" y="468"/>
                    <a:pt x="627" y="481"/>
                    <a:pt x="653" y="495"/>
                  </a:cubicBezTo>
                  <a:cubicBezTo>
                    <a:pt x="685" y="511"/>
                    <a:pt x="720" y="534"/>
                    <a:pt x="729" y="553"/>
                  </a:cubicBezTo>
                  <a:close/>
                  <a:moveTo>
                    <a:pt x="745" y="524"/>
                  </a:moveTo>
                  <a:cubicBezTo>
                    <a:pt x="751" y="500"/>
                    <a:pt x="708" y="485"/>
                    <a:pt x="731" y="438"/>
                  </a:cubicBezTo>
                  <a:cubicBezTo>
                    <a:pt x="745" y="409"/>
                    <a:pt x="763" y="380"/>
                    <a:pt x="756" y="345"/>
                  </a:cubicBezTo>
                  <a:cubicBezTo>
                    <a:pt x="760" y="365"/>
                    <a:pt x="785" y="380"/>
                    <a:pt x="779" y="406"/>
                  </a:cubicBezTo>
                  <a:cubicBezTo>
                    <a:pt x="775" y="422"/>
                    <a:pt x="752" y="437"/>
                    <a:pt x="750" y="457"/>
                  </a:cubicBezTo>
                  <a:cubicBezTo>
                    <a:pt x="749" y="470"/>
                    <a:pt x="761" y="511"/>
                    <a:pt x="745" y="524"/>
                  </a:cubicBezTo>
                  <a:close/>
                  <a:moveTo>
                    <a:pt x="740" y="770"/>
                  </a:moveTo>
                  <a:cubicBezTo>
                    <a:pt x="753" y="740"/>
                    <a:pt x="697" y="721"/>
                    <a:pt x="688" y="672"/>
                  </a:cubicBezTo>
                  <a:cubicBezTo>
                    <a:pt x="672" y="584"/>
                    <a:pt x="778" y="568"/>
                    <a:pt x="763" y="449"/>
                  </a:cubicBezTo>
                  <a:cubicBezTo>
                    <a:pt x="829" y="535"/>
                    <a:pt x="676" y="625"/>
                    <a:pt x="736" y="714"/>
                  </a:cubicBezTo>
                  <a:cubicBezTo>
                    <a:pt x="758" y="746"/>
                    <a:pt x="747" y="764"/>
                    <a:pt x="740" y="770"/>
                  </a:cubicBezTo>
                  <a:close/>
                  <a:moveTo>
                    <a:pt x="542" y="1165"/>
                  </a:moveTo>
                  <a:cubicBezTo>
                    <a:pt x="492" y="1167"/>
                    <a:pt x="461" y="1145"/>
                    <a:pt x="435" y="1129"/>
                  </a:cubicBezTo>
                  <a:cubicBezTo>
                    <a:pt x="348" y="1077"/>
                    <a:pt x="392" y="1183"/>
                    <a:pt x="314" y="1188"/>
                  </a:cubicBezTo>
                  <a:cubicBezTo>
                    <a:pt x="303" y="1189"/>
                    <a:pt x="283" y="1181"/>
                    <a:pt x="275" y="1165"/>
                  </a:cubicBezTo>
                  <a:cubicBezTo>
                    <a:pt x="357" y="1126"/>
                    <a:pt x="275" y="1095"/>
                    <a:pt x="319" y="1043"/>
                  </a:cubicBezTo>
                  <a:cubicBezTo>
                    <a:pt x="297" y="1053"/>
                    <a:pt x="258" y="1052"/>
                    <a:pt x="231" y="1027"/>
                  </a:cubicBezTo>
                  <a:cubicBezTo>
                    <a:pt x="197" y="994"/>
                    <a:pt x="218" y="944"/>
                    <a:pt x="203" y="907"/>
                  </a:cubicBezTo>
                  <a:cubicBezTo>
                    <a:pt x="197" y="893"/>
                    <a:pt x="169" y="877"/>
                    <a:pt x="171" y="865"/>
                  </a:cubicBezTo>
                  <a:cubicBezTo>
                    <a:pt x="204" y="887"/>
                    <a:pt x="276" y="857"/>
                    <a:pt x="276" y="914"/>
                  </a:cubicBezTo>
                  <a:cubicBezTo>
                    <a:pt x="276" y="840"/>
                    <a:pt x="193" y="780"/>
                    <a:pt x="207" y="709"/>
                  </a:cubicBezTo>
                  <a:cubicBezTo>
                    <a:pt x="214" y="675"/>
                    <a:pt x="246" y="654"/>
                    <a:pt x="250" y="628"/>
                  </a:cubicBezTo>
                  <a:cubicBezTo>
                    <a:pt x="277" y="672"/>
                    <a:pt x="244" y="695"/>
                    <a:pt x="260" y="740"/>
                  </a:cubicBezTo>
                  <a:cubicBezTo>
                    <a:pt x="307" y="717"/>
                    <a:pt x="293" y="635"/>
                    <a:pt x="321" y="586"/>
                  </a:cubicBezTo>
                  <a:cubicBezTo>
                    <a:pt x="347" y="543"/>
                    <a:pt x="400" y="512"/>
                    <a:pt x="434" y="545"/>
                  </a:cubicBezTo>
                  <a:cubicBezTo>
                    <a:pt x="407" y="555"/>
                    <a:pt x="426" y="582"/>
                    <a:pt x="401" y="607"/>
                  </a:cubicBezTo>
                  <a:cubicBezTo>
                    <a:pt x="440" y="607"/>
                    <a:pt x="471" y="575"/>
                    <a:pt x="502" y="551"/>
                  </a:cubicBezTo>
                  <a:cubicBezTo>
                    <a:pt x="531" y="530"/>
                    <a:pt x="566" y="524"/>
                    <a:pt x="595" y="543"/>
                  </a:cubicBezTo>
                  <a:cubicBezTo>
                    <a:pt x="640" y="573"/>
                    <a:pt x="654" y="640"/>
                    <a:pt x="616" y="671"/>
                  </a:cubicBezTo>
                  <a:cubicBezTo>
                    <a:pt x="621" y="608"/>
                    <a:pt x="588" y="623"/>
                    <a:pt x="562" y="594"/>
                  </a:cubicBezTo>
                  <a:cubicBezTo>
                    <a:pt x="564" y="632"/>
                    <a:pt x="590" y="654"/>
                    <a:pt x="606" y="692"/>
                  </a:cubicBezTo>
                  <a:cubicBezTo>
                    <a:pt x="624" y="736"/>
                    <a:pt x="624" y="782"/>
                    <a:pt x="588" y="807"/>
                  </a:cubicBezTo>
                  <a:cubicBezTo>
                    <a:pt x="547" y="835"/>
                    <a:pt x="485" y="817"/>
                    <a:pt x="474" y="761"/>
                  </a:cubicBezTo>
                  <a:cubicBezTo>
                    <a:pt x="492" y="805"/>
                    <a:pt x="547" y="807"/>
                    <a:pt x="568" y="791"/>
                  </a:cubicBezTo>
                  <a:cubicBezTo>
                    <a:pt x="639" y="738"/>
                    <a:pt x="580" y="629"/>
                    <a:pt x="513" y="612"/>
                  </a:cubicBezTo>
                  <a:cubicBezTo>
                    <a:pt x="424" y="590"/>
                    <a:pt x="352" y="642"/>
                    <a:pt x="314" y="704"/>
                  </a:cubicBezTo>
                  <a:cubicBezTo>
                    <a:pt x="273" y="773"/>
                    <a:pt x="272" y="856"/>
                    <a:pt x="299" y="930"/>
                  </a:cubicBezTo>
                  <a:cubicBezTo>
                    <a:pt x="336" y="1035"/>
                    <a:pt x="408" y="1097"/>
                    <a:pt x="542" y="1165"/>
                  </a:cubicBezTo>
                  <a:close/>
                  <a:moveTo>
                    <a:pt x="357" y="723"/>
                  </a:moveTo>
                  <a:cubicBezTo>
                    <a:pt x="384" y="696"/>
                    <a:pt x="424" y="672"/>
                    <a:pt x="463" y="667"/>
                  </a:cubicBezTo>
                  <a:cubicBezTo>
                    <a:pt x="494" y="664"/>
                    <a:pt x="527" y="676"/>
                    <a:pt x="544" y="704"/>
                  </a:cubicBezTo>
                  <a:cubicBezTo>
                    <a:pt x="562" y="735"/>
                    <a:pt x="543" y="772"/>
                    <a:pt x="519" y="759"/>
                  </a:cubicBezTo>
                  <a:cubicBezTo>
                    <a:pt x="529" y="749"/>
                    <a:pt x="529" y="729"/>
                    <a:pt x="518" y="716"/>
                  </a:cubicBezTo>
                  <a:cubicBezTo>
                    <a:pt x="484" y="670"/>
                    <a:pt x="396" y="702"/>
                    <a:pt x="357" y="723"/>
                  </a:cubicBezTo>
                  <a:close/>
                  <a:moveTo>
                    <a:pt x="382" y="1020"/>
                  </a:moveTo>
                  <a:cubicBezTo>
                    <a:pt x="360" y="992"/>
                    <a:pt x="322" y="910"/>
                    <a:pt x="352" y="879"/>
                  </a:cubicBezTo>
                  <a:cubicBezTo>
                    <a:pt x="385" y="847"/>
                    <a:pt x="385" y="858"/>
                    <a:pt x="380" y="805"/>
                  </a:cubicBezTo>
                  <a:cubicBezTo>
                    <a:pt x="378" y="789"/>
                    <a:pt x="391" y="767"/>
                    <a:pt x="412" y="765"/>
                  </a:cubicBezTo>
                  <a:cubicBezTo>
                    <a:pt x="423" y="763"/>
                    <a:pt x="432" y="769"/>
                    <a:pt x="437" y="777"/>
                  </a:cubicBezTo>
                  <a:cubicBezTo>
                    <a:pt x="443" y="786"/>
                    <a:pt x="443" y="798"/>
                    <a:pt x="435" y="805"/>
                  </a:cubicBezTo>
                  <a:cubicBezTo>
                    <a:pt x="444" y="804"/>
                    <a:pt x="463" y="792"/>
                    <a:pt x="464" y="772"/>
                  </a:cubicBezTo>
                  <a:cubicBezTo>
                    <a:pt x="465" y="748"/>
                    <a:pt x="446" y="721"/>
                    <a:pt x="416" y="722"/>
                  </a:cubicBezTo>
                  <a:cubicBezTo>
                    <a:pt x="389" y="723"/>
                    <a:pt x="364" y="746"/>
                    <a:pt x="364" y="758"/>
                  </a:cubicBezTo>
                  <a:cubicBezTo>
                    <a:pt x="356" y="747"/>
                    <a:pt x="343" y="756"/>
                    <a:pt x="337" y="764"/>
                  </a:cubicBezTo>
                  <a:cubicBezTo>
                    <a:pt x="314" y="796"/>
                    <a:pt x="316" y="842"/>
                    <a:pt x="320" y="880"/>
                  </a:cubicBezTo>
                  <a:cubicBezTo>
                    <a:pt x="326" y="933"/>
                    <a:pt x="346" y="986"/>
                    <a:pt x="382" y="1020"/>
                  </a:cubicBezTo>
                  <a:close/>
                  <a:moveTo>
                    <a:pt x="480" y="1104"/>
                  </a:moveTo>
                  <a:cubicBezTo>
                    <a:pt x="461" y="1085"/>
                    <a:pt x="430" y="1037"/>
                    <a:pt x="429" y="989"/>
                  </a:cubicBezTo>
                  <a:cubicBezTo>
                    <a:pt x="429" y="957"/>
                    <a:pt x="441" y="918"/>
                    <a:pt x="480" y="914"/>
                  </a:cubicBezTo>
                  <a:cubicBezTo>
                    <a:pt x="520" y="909"/>
                    <a:pt x="508" y="876"/>
                    <a:pt x="523" y="861"/>
                  </a:cubicBezTo>
                  <a:cubicBezTo>
                    <a:pt x="536" y="849"/>
                    <a:pt x="558" y="834"/>
                    <a:pt x="571" y="851"/>
                  </a:cubicBezTo>
                  <a:cubicBezTo>
                    <a:pt x="557" y="818"/>
                    <a:pt x="484" y="810"/>
                    <a:pt x="451" y="824"/>
                  </a:cubicBezTo>
                  <a:cubicBezTo>
                    <a:pt x="396" y="849"/>
                    <a:pt x="379" y="920"/>
                    <a:pt x="392" y="980"/>
                  </a:cubicBezTo>
                  <a:cubicBezTo>
                    <a:pt x="404" y="1038"/>
                    <a:pt x="444" y="1085"/>
                    <a:pt x="480" y="1104"/>
                  </a:cubicBezTo>
                  <a:close/>
                  <a:moveTo>
                    <a:pt x="432" y="910"/>
                  </a:moveTo>
                  <a:cubicBezTo>
                    <a:pt x="441" y="892"/>
                    <a:pt x="450" y="880"/>
                    <a:pt x="466" y="867"/>
                  </a:cubicBezTo>
                  <a:cubicBezTo>
                    <a:pt x="486" y="851"/>
                    <a:pt x="504" y="845"/>
                    <a:pt x="529" y="840"/>
                  </a:cubicBezTo>
                  <a:cubicBezTo>
                    <a:pt x="503" y="839"/>
                    <a:pt x="482" y="845"/>
                    <a:pt x="460" y="860"/>
                  </a:cubicBezTo>
                  <a:cubicBezTo>
                    <a:pt x="442" y="873"/>
                    <a:pt x="432" y="886"/>
                    <a:pt x="422" y="905"/>
                  </a:cubicBezTo>
                  <a:cubicBezTo>
                    <a:pt x="421" y="907"/>
                    <a:pt x="420" y="909"/>
                    <a:pt x="419" y="912"/>
                  </a:cubicBezTo>
                  <a:cubicBezTo>
                    <a:pt x="411" y="934"/>
                    <a:pt x="408" y="952"/>
                    <a:pt x="409" y="976"/>
                  </a:cubicBezTo>
                  <a:cubicBezTo>
                    <a:pt x="410" y="997"/>
                    <a:pt x="414" y="1015"/>
                    <a:pt x="426" y="1033"/>
                  </a:cubicBezTo>
                  <a:cubicBezTo>
                    <a:pt x="419" y="1013"/>
                    <a:pt x="417" y="997"/>
                    <a:pt x="417" y="975"/>
                  </a:cubicBezTo>
                  <a:cubicBezTo>
                    <a:pt x="418" y="953"/>
                    <a:pt x="422" y="936"/>
                    <a:pt x="430" y="916"/>
                  </a:cubicBezTo>
                  <a:cubicBezTo>
                    <a:pt x="431" y="914"/>
                    <a:pt x="432" y="912"/>
                    <a:pt x="432" y="910"/>
                  </a:cubicBezTo>
                  <a:close/>
                  <a:moveTo>
                    <a:pt x="568" y="1158"/>
                  </a:moveTo>
                  <a:cubicBezTo>
                    <a:pt x="558" y="1126"/>
                    <a:pt x="573" y="1101"/>
                    <a:pt x="558" y="1080"/>
                  </a:cubicBezTo>
                  <a:cubicBezTo>
                    <a:pt x="537" y="1048"/>
                    <a:pt x="489" y="1065"/>
                    <a:pt x="460" y="1038"/>
                  </a:cubicBezTo>
                  <a:cubicBezTo>
                    <a:pt x="452" y="1061"/>
                    <a:pt x="470" y="1084"/>
                    <a:pt x="490" y="1097"/>
                  </a:cubicBezTo>
                  <a:cubicBezTo>
                    <a:pt x="530" y="1124"/>
                    <a:pt x="541" y="1099"/>
                    <a:pt x="568" y="1158"/>
                  </a:cubicBezTo>
                  <a:close/>
                  <a:moveTo>
                    <a:pt x="632" y="1228"/>
                  </a:moveTo>
                  <a:cubicBezTo>
                    <a:pt x="624" y="1193"/>
                    <a:pt x="570" y="1172"/>
                    <a:pt x="573" y="1131"/>
                  </a:cubicBezTo>
                  <a:cubicBezTo>
                    <a:pt x="575" y="1097"/>
                    <a:pt x="616" y="1071"/>
                    <a:pt x="625" y="1034"/>
                  </a:cubicBezTo>
                  <a:cubicBezTo>
                    <a:pt x="637" y="1113"/>
                    <a:pt x="586" y="1114"/>
                    <a:pt x="603" y="1158"/>
                  </a:cubicBezTo>
                  <a:cubicBezTo>
                    <a:pt x="610" y="1177"/>
                    <a:pt x="639" y="1194"/>
                    <a:pt x="632" y="1228"/>
                  </a:cubicBezTo>
                  <a:close/>
                  <a:moveTo>
                    <a:pt x="574" y="675"/>
                  </a:moveTo>
                  <a:cubicBezTo>
                    <a:pt x="573" y="673"/>
                    <a:pt x="571" y="670"/>
                    <a:pt x="569" y="668"/>
                  </a:cubicBezTo>
                  <a:cubicBezTo>
                    <a:pt x="557" y="651"/>
                    <a:pt x="545" y="640"/>
                    <a:pt x="526" y="631"/>
                  </a:cubicBezTo>
                  <a:cubicBezTo>
                    <a:pt x="503" y="621"/>
                    <a:pt x="484" y="619"/>
                    <a:pt x="459" y="622"/>
                  </a:cubicBezTo>
                  <a:cubicBezTo>
                    <a:pt x="433" y="625"/>
                    <a:pt x="413" y="632"/>
                    <a:pt x="390" y="645"/>
                  </a:cubicBezTo>
                  <a:cubicBezTo>
                    <a:pt x="366" y="660"/>
                    <a:pt x="349" y="674"/>
                    <a:pt x="332" y="696"/>
                  </a:cubicBezTo>
                  <a:cubicBezTo>
                    <a:pt x="314" y="721"/>
                    <a:pt x="304" y="742"/>
                    <a:pt x="297" y="771"/>
                  </a:cubicBezTo>
                  <a:cubicBezTo>
                    <a:pt x="285" y="836"/>
                    <a:pt x="293" y="888"/>
                    <a:pt x="318" y="948"/>
                  </a:cubicBezTo>
                  <a:cubicBezTo>
                    <a:pt x="347" y="1013"/>
                    <a:pt x="383" y="1056"/>
                    <a:pt x="444" y="1095"/>
                  </a:cubicBezTo>
                  <a:cubicBezTo>
                    <a:pt x="493" y="1125"/>
                    <a:pt x="535" y="1151"/>
                    <a:pt x="580" y="1189"/>
                  </a:cubicBezTo>
                  <a:cubicBezTo>
                    <a:pt x="603" y="1210"/>
                    <a:pt x="621" y="1229"/>
                    <a:pt x="638" y="1256"/>
                  </a:cubicBezTo>
                  <a:cubicBezTo>
                    <a:pt x="656" y="1284"/>
                    <a:pt x="666" y="1307"/>
                    <a:pt x="672" y="1339"/>
                  </a:cubicBezTo>
                  <a:cubicBezTo>
                    <a:pt x="666" y="1307"/>
                    <a:pt x="657" y="1283"/>
                    <a:pt x="640" y="1255"/>
                  </a:cubicBezTo>
                  <a:cubicBezTo>
                    <a:pt x="622" y="1228"/>
                    <a:pt x="605" y="1209"/>
                    <a:pt x="582" y="1187"/>
                  </a:cubicBezTo>
                  <a:cubicBezTo>
                    <a:pt x="538" y="1147"/>
                    <a:pt x="496" y="1121"/>
                    <a:pt x="447" y="1090"/>
                  </a:cubicBezTo>
                  <a:cubicBezTo>
                    <a:pt x="389" y="1051"/>
                    <a:pt x="354" y="1008"/>
                    <a:pt x="327" y="945"/>
                  </a:cubicBezTo>
                  <a:cubicBezTo>
                    <a:pt x="320" y="927"/>
                    <a:pt x="315" y="912"/>
                    <a:pt x="310" y="894"/>
                  </a:cubicBezTo>
                  <a:cubicBezTo>
                    <a:pt x="301" y="851"/>
                    <a:pt x="300" y="817"/>
                    <a:pt x="309" y="774"/>
                  </a:cubicBezTo>
                  <a:cubicBezTo>
                    <a:pt x="316" y="747"/>
                    <a:pt x="326" y="727"/>
                    <a:pt x="343" y="705"/>
                  </a:cubicBezTo>
                  <a:cubicBezTo>
                    <a:pt x="359" y="685"/>
                    <a:pt x="375" y="672"/>
                    <a:pt x="398" y="659"/>
                  </a:cubicBezTo>
                  <a:cubicBezTo>
                    <a:pt x="419" y="647"/>
                    <a:pt x="437" y="641"/>
                    <a:pt x="461" y="638"/>
                  </a:cubicBezTo>
                  <a:cubicBezTo>
                    <a:pt x="482" y="637"/>
                    <a:pt x="499" y="638"/>
                    <a:pt x="519" y="647"/>
                  </a:cubicBezTo>
                  <a:cubicBezTo>
                    <a:pt x="534" y="655"/>
                    <a:pt x="544" y="665"/>
                    <a:pt x="554" y="679"/>
                  </a:cubicBezTo>
                  <a:cubicBezTo>
                    <a:pt x="556" y="681"/>
                    <a:pt x="557" y="683"/>
                    <a:pt x="558" y="685"/>
                  </a:cubicBezTo>
                  <a:cubicBezTo>
                    <a:pt x="566" y="697"/>
                    <a:pt x="570" y="709"/>
                    <a:pt x="571" y="723"/>
                  </a:cubicBezTo>
                  <a:cubicBezTo>
                    <a:pt x="572" y="731"/>
                    <a:pt x="571" y="737"/>
                    <a:pt x="569" y="745"/>
                  </a:cubicBezTo>
                  <a:cubicBezTo>
                    <a:pt x="566" y="751"/>
                    <a:pt x="563" y="756"/>
                    <a:pt x="558" y="762"/>
                  </a:cubicBezTo>
                  <a:cubicBezTo>
                    <a:pt x="555" y="764"/>
                    <a:pt x="553" y="766"/>
                    <a:pt x="549" y="768"/>
                  </a:cubicBezTo>
                  <a:cubicBezTo>
                    <a:pt x="547" y="770"/>
                    <a:pt x="545" y="771"/>
                    <a:pt x="542" y="771"/>
                  </a:cubicBezTo>
                  <a:cubicBezTo>
                    <a:pt x="534" y="773"/>
                    <a:pt x="529" y="773"/>
                    <a:pt x="521" y="771"/>
                  </a:cubicBezTo>
                  <a:cubicBezTo>
                    <a:pt x="512" y="769"/>
                    <a:pt x="506" y="765"/>
                    <a:pt x="499" y="758"/>
                  </a:cubicBezTo>
                  <a:cubicBezTo>
                    <a:pt x="495" y="753"/>
                    <a:pt x="486" y="733"/>
                    <a:pt x="486" y="733"/>
                  </a:cubicBezTo>
                  <a:cubicBezTo>
                    <a:pt x="485" y="733"/>
                    <a:pt x="485" y="733"/>
                    <a:pt x="485" y="733"/>
                  </a:cubicBezTo>
                  <a:cubicBezTo>
                    <a:pt x="478" y="738"/>
                    <a:pt x="487" y="759"/>
                    <a:pt x="490" y="765"/>
                  </a:cubicBezTo>
                  <a:cubicBezTo>
                    <a:pt x="497" y="775"/>
                    <a:pt x="505" y="781"/>
                    <a:pt x="517" y="786"/>
                  </a:cubicBezTo>
                  <a:cubicBezTo>
                    <a:pt x="519" y="787"/>
                    <a:pt x="521" y="787"/>
                    <a:pt x="523" y="788"/>
                  </a:cubicBezTo>
                  <a:cubicBezTo>
                    <a:pt x="531" y="790"/>
                    <a:pt x="538" y="790"/>
                    <a:pt x="546" y="788"/>
                  </a:cubicBezTo>
                  <a:cubicBezTo>
                    <a:pt x="556" y="785"/>
                    <a:pt x="563" y="782"/>
                    <a:pt x="571" y="775"/>
                  </a:cubicBezTo>
                  <a:cubicBezTo>
                    <a:pt x="578" y="768"/>
                    <a:pt x="582" y="761"/>
                    <a:pt x="586" y="751"/>
                  </a:cubicBezTo>
                  <a:cubicBezTo>
                    <a:pt x="590" y="741"/>
                    <a:pt x="591" y="733"/>
                    <a:pt x="590" y="722"/>
                  </a:cubicBezTo>
                  <a:cubicBezTo>
                    <a:pt x="588" y="704"/>
                    <a:pt x="584" y="690"/>
                    <a:pt x="574" y="675"/>
                  </a:cubicBezTo>
                  <a:close/>
                  <a:moveTo>
                    <a:pt x="765" y="924"/>
                  </a:moveTo>
                  <a:cubicBezTo>
                    <a:pt x="748" y="940"/>
                    <a:pt x="721" y="959"/>
                    <a:pt x="710" y="985"/>
                  </a:cubicBezTo>
                  <a:cubicBezTo>
                    <a:pt x="697" y="1015"/>
                    <a:pt x="705" y="1053"/>
                    <a:pt x="731" y="1064"/>
                  </a:cubicBezTo>
                  <a:cubicBezTo>
                    <a:pt x="731" y="1042"/>
                    <a:pt x="755" y="1028"/>
                    <a:pt x="764" y="1010"/>
                  </a:cubicBezTo>
                  <a:cubicBezTo>
                    <a:pt x="775" y="987"/>
                    <a:pt x="771" y="929"/>
                    <a:pt x="765" y="924"/>
                  </a:cubicBezTo>
                  <a:close/>
                  <a:moveTo>
                    <a:pt x="740" y="926"/>
                  </a:moveTo>
                  <a:cubicBezTo>
                    <a:pt x="699" y="913"/>
                    <a:pt x="664" y="939"/>
                    <a:pt x="651" y="979"/>
                  </a:cubicBezTo>
                  <a:cubicBezTo>
                    <a:pt x="639" y="1016"/>
                    <a:pt x="655" y="1085"/>
                    <a:pt x="708" y="1081"/>
                  </a:cubicBezTo>
                  <a:cubicBezTo>
                    <a:pt x="692" y="1061"/>
                    <a:pt x="684" y="1035"/>
                    <a:pt x="689" y="1008"/>
                  </a:cubicBezTo>
                  <a:cubicBezTo>
                    <a:pt x="697" y="968"/>
                    <a:pt x="730" y="956"/>
                    <a:pt x="740" y="926"/>
                  </a:cubicBezTo>
                  <a:close/>
                  <a:moveTo>
                    <a:pt x="689" y="910"/>
                  </a:moveTo>
                  <a:cubicBezTo>
                    <a:pt x="663" y="888"/>
                    <a:pt x="624" y="898"/>
                    <a:pt x="605" y="911"/>
                  </a:cubicBezTo>
                  <a:cubicBezTo>
                    <a:pt x="587" y="924"/>
                    <a:pt x="575" y="949"/>
                    <a:pt x="581" y="973"/>
                  </a:cubicBezTo>
                  <a:cubicBezTo>
                    <a:pt x="587" y="1001"/>
                    <a:pt x="566" y="1023"/>
                    <a:pt x="531" y="1015"/>
                  </a:cubicBezTo>
                  <a:cubicBezTo>
                    <a:pt x="543" y="1038"/>
                    <a:pt x="583" y="1043"/>
                    <a:pt x="612" y="1028"/>
                  </a:cubicBezTo>
                  <a:cubicBezTo>
                    <a:pt x="655" y="1004"/>
                    <a:pt x="643" y="971"/>
                    <a:pt x="662" y="935"/>
                  </a:cubicBezTo>
                  <a:cubicBezTo>
                    <a:pt x="667" y="926"/>
                    <a:pt x="674" y="918"/>
                    <a:pt x="689" y="910"/>
                  </a:cubicBezTo>
                  <a:close/>
                  <a:moveTo>
                    <a:pt x="699" y="909"/>
                  </a:moveTo>
                  <a:cubicBezTo>
                    <a:pt x="662" y="875"/>
                    <a:pt x="673" y="847"/>
                    <a:pt x="660" y="833"/>
                  </a:cubicBezTo>
                  <a:cubicBezTo>
                    <a:pt x="646" y="819"/>
                    <a:pt x="626" y="829"/>
                    <a:pt x="616" y="821"/>
                  </a:cubicBezTo>
                  <a:cubicBezTo>
                    <a:pt x="610" y="816"/>
                    <a:pt x="612" y="798"/>
                    <a:pt x="618" y="794"/>
                  </a:cubicBezTo>
                  <a:cubicBezTo>
                    <a:pt x="604" y="794"/>
                    <a:pt x="582" y="817"/>
                    <a:pt x="583" y="842"/>
                  </a:cubicBezTo>
                  <a:cubicBezTo>
                    <a:pt x="584" y="867"/>
                    <a:pt x="596" y="882"/>
                    <a:pt x="613" y="888"/>
                  </a:cubicBezTo>
                  <a:cubicBezTo>
                    <a:pt x="635" y="897"/>
                    <a:pt x="656" y="881"/>
                    <a:pt x="699" y="909"/>
                  </a:cubicBezTo>
                  <a:close/>
                  <a:moveTo>
                    <a:pt x="758" y="921"/>
                  </a:moveTo>
                  <a:cubicBezTo>
                    <a:pt x="705" y="909"/>
                    <a:pt x="717" y="861"/>
                    <a:pt x="726" y="823"/>
                  </a:cubicBezTo>
                  <a:cubicBezTo>
                    <a:pt x="735" y="787"/>
                    <a:pt x="738" y="744"/>
                    <a:pt x="701" y="741"/>
                  </a:cubicBezTo>
                  <a:cubicBezTo>
                    <a:pt x="689" y="740"/>
                    <a:pt x="669" y="745"/>
                    <a:pt x="653" y="734"/>
                  </a:cubicBezTo>
                  <a:cubicBezTo>
                    <a:pt x="642" y="779"/>
                    <a:pt x="686" y="774"/>
                    <a:pt x="677" y="817"/>
                  </a:cubicBezTo>
                  <a:cubicBezTo>
                    <a:pt x="665" y="875"/>
                    <a:pt x="693" y="929"/>
                    <a:pt x="758" y="921"/>
                  </a:cubicBezTo>
                  <a:close/>
                  <a:moveTo>
                    <a:pt x="758" y="1197"/>
                  </a:moveTo>
                  <a:cubicBezTo>
                    <a:pt x="759" y="1175"/>
                    <a:pt x="729" y="1150"/>
                    <a:pt x="702" y="1148"/>
                  </a:cubicBezTo>
                  <a:cubicBezTo>
                    <a:pt x="651" y="1145"/>
                    <a:pt x="671" y="1220"/>
                    <a:pt x="641" y="1221"/>
                  </a:cubicBezTo>
                  <a:cubicBezTo>
                    <a:pt x="640" y="1223"/>
                    <a:pt x="650" y="1244"/>
                    <a:pt x="667" y="1245"/>
                  </a:cubicBezTo>
                  <a:cubicBezTo>
                    <a:pt x="707" y="1249"/>
                    <a:pt x="700" y="1195"/>
                    <a:pt x="720" y="1182"/>
                  </a:cubicBezTo>
                  <a:cubicBezTo>
                    <a:pt x="734" y="1174"/>
                    <a:pt x="753" y="1185"/>
                    <a:pt x="758" y="1197"/>
                  </a:cubicBezTo>
                  <a:close/>
                  <a:moveTo>
                    <a:pt x="724" y="1079"/>
                  </a:moveTo>
                  <a:cubicBezTo>
                    <a:pt x="711" y="1085"/>
                    <a:pt x="699" y="1111"/>
                    <a:pt x="715" y="1133"/>
                  </a:cubicBezTo>
                  <a:cubicBezTo>
                    <a:pt x="728" y="1150"/>
                    <a:pt x="763" y="1169"/>
                    <a:pt x="764" y="1191"/>
                  </a:cubicBezTo>
                  <a:cubicBezTo>
                    <a:pt x="781" y="1180"/>
                    <a:pt x="775" y="1154"/>
                    <a:pt x="762" y="1140"/>
                  </a:cubicBezTo>
                  <a:cubicBezTo>
                    <a:pt x="745" y="1119"/>
                    <a:pt x="723" y="1112"/>
                    <a:pt x="724" y="1079"/>
                  </a:cubicBezTo>
                  <a:close/>
                  <a:moveTo>
                    <a:pt x="617" y="1465"/>
                  </a:moveTo>
                  <a:cubicBezTo>
                    <a:pt x="607" y="1445"/>
                    <a:pt x="587" y="1435"/>
                    <a:pt x="570" y="1423"/>
                  </a:cubicBezTo>
                  <a:cubicBezTo>
                    <a:pt x="553" y="1410"/>
                    <a:pt x="537" y="1389"/>
                    <a:pt x="540" y="1359"/>
                  </a:cubicBezTo>
                  <a:cubicBezTo>
                    <a:pt x="545" y="1318"/>
                    <a:pt x="596" y="1297"/>
                    <a:pt x="617" y="1327"/>
                  </a:cubicBezTo>
                  <a:cubicBezTo>
                    <a:pt x="598" y="1328"/>
                    <a:pt x="584" y="1343"/>
                    <a:pt x="579" y="1359"/>
                  </a:cubicBezTo>
                  <a:cubicBezTo>
                    <a:pt x="565" y="1403"/>
                    <a:pt x="632" y="1421"/>
                    <a:pt x="617" y="1465"/>
                  </a:cubicBezTo>
                  <a:close/>
                  <a:moveTo>
                    <a:pt x="504" y="1382"/>
                  </a:moveTo>
                  <a:cubicBezTo>
                    <a:pt x="493" y="1356"/>
                    <a:pt x="473" y="1346"/>
                    <a:pt x="468" y="1315"/>
                  </a:cubicBezTo>
                  <a:cubicBezTo>
                    <a:pt x="464" y="1285"/>
                    <a:pt x="484" y="1266"/>
                    <a:pt x="502" y="1260"/>
                  </a:cubicBezTo>
                  <a:cubicBezTo>
                    <a:pt x="495" y="1295"/>
                    <a:pt x="539" y="1340"/>
                    <a:pt x="504" y="1382"/>
                  </a:cubicBezTo>
                  <a:close/>
                  <a:moveTo>
                    <a:pt x="628" y="1503"/>
                  </a:moveTo>
                  <a:cubicBezTo>
                    <a:pt x="562" y="1444"/>
                    <a:pt x="483" y="1444"/>
                    <a:pt x="426" y="1381"/>
                  </a:cubicBezTo>
                  <a:cubicBezTo>
                    <a:pt x="406" y="1359"/>
                    <a:pt x="393" y="1332"/>
                    <a:pt x="395" y="1300"/>
                  </a:cubicBezTo>
                  <a:cubicBezTo>
                    <a:pt x="396" y="1274"/>
                    <a:pt x="414" y="1262"/>
                    <a:pt x="430" y="1275"/>
                  </a:cubicBezTo>
                  <a:cubicBezTo>
                    <a:pt x="438" y="1254"/>
                    <a:pt x="415" y="1215"/>
                    <a:pt x="443" y="1193"/>
                  </a:cubicBezTo>
                  <a:cubicBezTo>
                    <a:pt x="469" y="1173"/>
                    <a:pt x="491" y="1195"/>
                    <a:pt x="492" y="1209"/>
                  </a:cubicBezTo>
                  <a:cubicBezTo>
                    <a:pt x="508" y="1177"/>
                    <a:pt x="561" y="1181"/>
                    <a:pt x="588" y="1213"/>
                  </a:cubicBezTo>
                  <a:cubicBezTo>
                    <a:pt x="615" y="1245"/>
                    <a:pt x="605" y="1282"/>
                    <a:pt x="582" y="1301"/>
                  </a:cubicBezTo>
                  <a:cubicBezTo>
                    <a:pt x="562" y="1318"/>
                    <a:pt x="537" y="1314"/>
                    <a:pt x="525" y="1303"/>
                  </a:cubicBezTo>
                  <a:cubicBezTo>
                    <a:pt x="497" y="1277"/>
                    <a:pt x="520" y="1238"/>
                    <a:pt x="548" y="1250"/>
                  </a:cubicBezTo>
                  <a:cubicBezTo>
                    <a:pt x="543" y="1234"/>
                    <a:pt x="521" y="1233"/>
                    <a:pt x="507" y="1237"/>
                  </a:cubicBezTo>
                  <a:cubicBezTo>
                    <a:pt x="452" y="1253"/>
                    <a:pt x="430" y="1312"/>
                    <a:pt x="462" y="1359"/>
                  </a:cubicBezTo>
                  <a:cubicBezTo>
                    <a:pt x="497" y="1411"/>
                    <a:pt x="617" y="1460"/>
                    <a:pt x="628" y="1503"/>
                  </a:cubicBezTo>
                  <a:close/>
                  <a:moveTo>
                    <a:pt x="777" y="1369"/>
                  </a:moveTo>
                  <a:cubicBezTo>
                    <a:pt x="775" y="1347"/>
                    <a:pt x="756" y="1346"/>
                    <a:pt x="743" y="1330"/>
                  </a:cubicBezTo>
                  <a:cubicBezTo>
                    <a:pt x="736" y="1320"/>
                    <a:pt x="732" y="1306"/>
                    <a:pt x="736" y="1291"/>
                  </a:cubicBezTo>
                  <a:cubicBezTo>
                    <a:pt x="743" y="1310"/>
                    <a:pt x="794" y="1323"/>
                    <a:pt x="777" y="1369"/>
                  </a:cubicBezTo>
                  <a:close/>
                  <a:moveTo>
                    <a:pt x="599" y="1599"/>
                  </a:moveTo>
                  <a:cubicBezTo>
                    <a:pt x="627" y="1640"/>
                    <a:pt x="674" y="1637"/>
                    <a:pt x="706" y="1618"/>
                  </a:cubicBezTo>
                  <a:cubicBezTo>
                    <a:pt x="783" y="1573"/>
                    <a:pt x="788" y="1417"/>
                    <a:pt x="707" y="1387"/>
                  </a:cubicBezTo>
                  <a:cubicBezTo>
                    <a:pt x="673" y="1374"/>
                    <a:pt x="627" y="1380"/>
                    <a:pt x="627" y="1338"/>
                  </a:cubicBezTo>
                  <a:cubicBezTo>
                    <a:pt x="606" y="1350"/>
                    <a:pt x="604" y="1389"/>
                    <a:pt x="620" y="1410"/>
                  </a:cubicBezTo>
                  <a:cubicBezTo>
                    <a:pt x="632" y="1426"/>
                    <a:pt x="654" y="1436"/>
                    <a:pt x="689" y="1435"/>
                  </a:cubicBezTo>
                  <a:cubicBezTo>
                    <a:pt x="752" y="1434"/>
                    <a:pt x="764" y="1529"/>
                    <a:pt x="738" y="1551"/>
                  </a:cubicBezTo>
                  <a:cubicBezTo>
                    <a:pt x="742" y="1540"/>
                    <a:pt x="753" y="1462"/>
                    <a:pt x="702" y="1452"/>
                  </a:cubicBezTo>
                  <a:cubicBezTo>
                    <a:pt x="680" y="1448"/>
                    <a:pt x="661" y="1462"/>
                    <a:pt x="642" y="1447"/>
                  </a:cubicBezTo>
                  <a:cubicBezTo>
                    <a:pt x="641" y="1461"/>
                    <a:pt x="646" y="1482"/>
                    <a:pt x="685" y="1492"/>
                  </a:cubicBezTo>
                  <a:cubicBezTo>
                    <a:pt x="740" y="1505"/>
                    <a:pt x="740" y="1591"/>
                    <a:pt x="686" y="1610"/>
                  </a:cubicBezTo>
                  <a:cubicBezTo>
                    <a:pt x="703" y="1599"/>
                    <a:pt x="721" y="1574"/>
                    <a:pt x="711" y="1543"/>
                  </a:cubicBezTo>
                  <a:cubicBezTo>
                    <a:pt x="703" y="1517"/>
                    <a:pt x="679" y="1499"/>
                    <a:pt x="653" y="1502"/>
                  </a:cubicBezTo>
                  <a:cubicBezTo>
                    <a:pt x="683" y="1523"/>
                    <a:pt x="694" y="1554"/>
                    <a:pt x="685" y="1584"/>
                  </a:cubicBezTo>
                  <a:cubicBezTo>
                    <a:pt x="673" y="1625"/>
                    <a:pt x="627" y="1625"/>
                    <a:pt x="599" y="1599"/>
                  </a:cubicBezTo>
                  <a:close/>
                  <a:moveTo>
                    <a:pt x="701" y="1797"/>
                  </a:moveTo>
                  <a:cubicBezTo>
                    <a:pt x="677" y="1796"/>
                    <a:pt x="664" y="1828"/>
                    <a:pt x="682" y="1847"/>
                  </a:cubicBezTo>
                  <a:cubicBezTo>
                    <a:pt x="698" y="1865"/>
                    <a:pt x="732" y="1859"/>
                    <a:pt x="749" y="1844"/>
                  </a:cubicBezTo>
                  <a:cubicBezTo>
                    <a:pt x="794" y="1803"/>
                    <a:pt x="781" y="1729"/>
                    <a:pt x="701" y="1690"/>
                  </a:cubicBezTo>
                  <a:cubicBezTo>
                    <a:pt x="655" y="1667"/>
                    <a:pt x="572" y="1643"/>
                    <a:pt x="576" y="1577"/>
                  </a:cubicBezTo>
                  <a:cubicBezTo>
                    <a:pt x="577" y="1555"/>
                    <a:pt x="594" y="1538"/>
                    <a:pt x="612" y="1537"/>
                  </a:cubicBezTo>
                  <a:cubicBezTo>
                    <a:pt x="628" y="1536"/>
                    <a:pt x="642" y="1543"/>
                    <a:pt x="647" y="1558"/>
                  </a:cubicBezTo>
                  <a:cubicBezTo>
                    <a:pt x="651" y="1571"/>
                    <a:pt x="643" y="1579"/>
                    <a:pt x="636" y="1580"/>
                  </a:cubicBezTo>
                  <a:cubicBezTo>
                    <a:pt x="624" y="1581"/>
                    <a:pt x="620" y="1570"/>
                    <a:pt x="627" y="1563"/>
                  </a:cubicBezTo>
                  <a:cubicBezTo>
                    <a:pt x="611" y="1562"/>
                    <a:pt x="606" y="1594"/>
                    <a:pt x="626" y="1607"/>
                  </a:cubicBezTo>
                  <a:cubicBezTo>
                    <a:pt x="641" y="1616"/>
                    <a:pt x="661" y="1609"/>
                    <a:pt x="669" y="1594"/>
                  </a:cubicBezTo>
                  <a:cubicBezTo>
                    <a:pt x="679" y="1575"/>
                    <a:pt x="675" y="1551"/>
                    <a:pt x="662" y="1533"/>
                  </a:cubicBezTo>
                  <a:cubicBezTo>
                    <a:pt x="643" y="1508"/>
                    <a:pt x="617" y="1501"/>
                    <a:pt x="596" y="1507"/>
                  </a:cubicBezTo>
                  <a:cubicBezTo>
                    <a:pt x="558" y="1518"/>
                    <a:pt x="540" y="1567"/>
                    <a:pt x="557" y="1601"/>
                  </a:cubicBezTo>
                  <a:cubicBezTo>
                    <a:pt x="570" y="1630"/>
                    <a:pt x="593" y="1646"/>
                    <a:pt x="619" y="1662"/>
                  </a:cubicBezTo>
                  <a:cubicBezTo>
                    <a:pt x="643" y="1678"/>
                    <a:pt x="670" y="1692"/>
                    <a:pt x="699" y="1714"/>
                  </a:cubicBezTo>
                  <a:cubicBezTo>
                    <a:pt x="726" y="1735"/>
                    <a:pt x="755" y="1766"/>
                    <a:pt x="742" y="1805"/>
                  </a:cubicBezTo>
                  <a:cubicBezTo>
                    <a:pt x="737" y="1821"/>
                    <a:pt x="720" y="1834"/>
                    <a:pt x="704" y="1824"/>
                  </a:cubicBezTo>
                  <a:cubicBezTo>
                    <a:pt x="694" y="1818"/>
                    <a:pt x="693" y="1803"/>
                    <a:pt x="701" y="1797"/>
                  </a:cubicBezTo>
                  <a:close/>
                  <a:moveTo>
                    <a:pt x="245" y="1554"/>
                  </a:moveTo>
                  <a:cubicBezTo>
                    <a:pt x="233" y="1538"/>
                    <a:pt x="228" y="1515"/>
                    <a:pt x="230" y="1495"/>
                  </a:cubicBezTo>
                  <a:cubicBezTo>
                    <a:pt x="234" y="1462"/>
                    <a:pt x="268" y="1433"/>
                    <a:pt x="304" y="1441"/>
                  </a:cubicBezTo>
                  <a:cubicBezTo>
                    <a:pt x="265" y="1445"/>
                    <a:pt x="244" y="1476"/>
                    <a:pt x="252" y="1507"/>
                  </a:cubicBezTo>
                  <a:cubicBezTo>
                    <a:pt x="258" y="1527"/>
                    <a:pt x="254" y="1548"/>
                    <a:pt x="245" y="1554"/>
                  </a:cubicBezTo>
                  <a:close/>
                  <a:moveTo>
                    <a:pt x="242" y="1567"/>
                  </a:moveTo>
                  <a:cubicBezTo>
                    <a:pt x="198" y="1533"/>
                    <a:pt x="200" y="1470"/>
                    <a:pt x="213" y="1443"/>
                  </a:cubicBezTo>
                  <a:cubicBezTo>
                    <a:pt x="220" y="1426"/>
                    <a:pt x="233" y="1418"/>
                    <a:pt x="245" y="1423"/>
                  </a:cubicBezTo>
                  <a:cubicBezTo>
                    <a:pt x="244" y="1417"/>
                    <a:pt x="246" y="1400"/>
                    <a:pt x="263" y="1393"/>
                  </a:cubicBezTo>
                  <a:cubicBezTo>
                    <a:pt x="284" y="1384"/>
                    <a:pt x="299" y="1397"/>
                    <a:pt x="301" y="1405"/>
                  </a:cubicBezTo>
                  <a:cubicBezTo>
                    <a:pt x="309" y="1392"/>
                    <a:pt x="325" y="1391"/>
                    <a:pt x="336" y="1398"/>
                  </a:cubicBezTo>
                  <a:cubicBezTo>
                    <a:pt x="352" y="1407"/>
                    <a:pt x="353" y="1424"/>
                    <a:pt x="348" y="1427"/>
                  </a:cubicBezTo>
                  <a:cubicBezTo>
                    <a:pt x="390" y="1452"/>
                    <a:pt x="365" y="1516"/>
                    <a:pt x="330" y="1519"/>
                  </a:cubicBezTo>
                  <a:cubicBezTo>
                    <a:pt x="301" y="1522"/>
                    <a:pt x="287" y="1488"/>
                    <a:pt x="304" y="1471"/>
                  </a:cubicBezTo>
                  <a:cubicBezTo>
                    <a:pt x="303" y="1475"/>
                    <a:pt x="311" y="1487"/>
                    <a:pt x="328" y="1480"/>
                  </a:cubicBezTo>
                  <a:cubicBezTo>
                    <a:pt x="352" y="1470"/>
                    <a:pt x="349" y="1432"/>
                    <a:pt x="322" y="1422"/>
                  </a:cubicBezTo>
                  <a:cubicBezTo>
                    <a:pt x="299" y="1413"/>
                    <a:pt x="263" y="1422"/>
                    <a:pt x="240" y="1450"/>
                  </a:cubicBezTo>
                  <a:cubicBezTo>
                    <a:pt x="218" y="1477"/>
                    <a:pt x="215" y="1535"/>
                    <a:pt x="242" y="1567"/>
                  </a:cubicBezTo>
                  <a:close/>
                  <a:moveTo>
                    <a:pt x="453" y="1623"/>
                  </a:moveTo>
                  <a:cubicBezTo>
                    <a:pt x="426" y="1622"/>
                    <a:pt x="418" y="1576"/>
                    <a:pt x="435" y="1555"/>
                  </a:cubicBezTo>
                  <a:cubicBezTo>
                    <a:pt x="459" y="1527"/>
                    <a:pt x="503" y="1539"/>
                    <a:pt x="498" y="1588"/>
                  </a:cubicBezTo>
                  <a:cubicBezTo>
                    <a:pt x="494" y="1567"/>
                    <a:pt x="473" y="1556"/>
                    <a:pt x="457" y="1568"/>
                  </a:cubicBezTo>
                  <a:cubicBezTo>
                    <a:pt x="441" y="1579"/>
                    <a:pt x="437" y="1609"/>
                    <a:pt x="453" y="1623"/>
                  </a:cubicBezTo>
                  <a:close/>
                  <a:moveTo>
                    <a:pt x="662" y="1815"/>
                  </a:moveTo>
                  <a:cubicBezTo>
                    <a:pt x="650" y="1776"/>
                    <a:pt x="638" y="1742"/>
                    <a:pt x="587" y="1710"/>
                  </a:cubicBezTo>
                  <a:cubicBezTo>
                    <a:pt x="557" y="1692"/>
                    <a:pt x="475" y="1674"/>
                    <a:pt x="464" y="1634"/>
                  </a:cubicBezTo>
                  <a:cubicBezTo>
                    <a:pt x="483" y="1654"/>
                    <a:pt x="519" y="1651"/>
                    <a:pt x="530" y="1652"/>
                  </a:cubicBezTo>
                  <a:cubicBezTo>
                    <a:pt x="551" y="1652"/>
                    <a:pt x="581" y="1645"/>
                    <a:pt x="581" y="1675"/>
                  </a:cubicBezTo>
                  <a:cubicBezTo>
                    <a:pt x="597" y="1673"/>
                    <a:pt x="627" y="1678"/>
                    <a:pt x="622" y="1710"/>
                  </a:cubicBezTo>
                  <a:cubicBezTo>
                    <a:pt x="668" y="1710"/>
                    <a:pt x="662" y="1782"/>
                    <a:pt x="662" y="1815"/>
                  </a:cubicBezTo>
                  <a:close/>
                  <a:moveTo>
                    <a:pt x="671" y="1863"/>
                  </a:moveTo>
                  <a:cubicBezTo>
                    <a:pt x="647" y="1780"/>
                    <a:pt x="564" y="1723"/>
                    <a:pt x="495" y="1688"/>
                  </a:cubicBezTo>
                  <a:cubicBezTo>
                    <a:pt x="465" y="1672"/>
                    <a:pt x="418" y="1621"/>
                    <a:pt x="413" y="1584"/>
                  </a:cubicBezTo>
                  <a:cubicBezTo>
                    <a:pt x="409" y="1557"/>
                    <a:pt x="415" y="1521"/>
                    <a:pt x="445" y="1515"/>
                  </a:cubicBezTo>
                  <a:cubicBezTo>
                    <a:pt x="458" y="1512"/>
                    <a:pt x="477" y="1516"/>
                    <a:pt x="493" y="1535"/>
                  </a:cubicBezTo>
                  <a:cubicBezTo>
                    <a:pt x="494" y="1508"/>
                    <a:pt x="485" y="1479"/>
                    <a:pt x="461" y="1466"/>
                  </a:cubicBezTo>
                  <a:cubicBezTo>
                    <a:pt x="438" y="1454"/>
                    <a:pt x="410" y="1461"/>
                    <a:pt x="416" y="1489"/>
                  </a:cubicBezTo>
                  <a:cubicBezTo>
                    <a:pt x="409" y="1480"/>
                    <a:pt x="384" y="1477"/>
                    <a:pt x="374" y="1494"/>
                  </a:cubicBezTo>
                  <a:cubicBezTo>
                    <a:pt x="365" y="1510"/>
                    <a:pt x="368" y="1532"/>
                    <a:pt x="381" y="1539"/>
                  </a:cubicBezTo>
                  <a:cubicBezTo>
                    <a:pt x="367" y="1540"/>
                    <a:pt x="352" y="1567"/>
                    <a:pt x="358" y="1589"/>
                  </a:cubicBezTo>
                  <a:cubicBezTo>
                    <a:pt x="365" y="1611"/>
                    <a:pt x="391" y="1628"/>
                    <a:pt x="408" y="1627"/>
                  </a:cubicBezTo>
                  <a:cubicBezTo>
                    <a:pt x="389" y="1675"/>
                    <a:pt x="505" y="1704"/>
                    <a:pt x="534" y="1720"/>
                  </a:cubicBezTo>
                  <a:cubicBezTo>
                    <a:pt x="573" y="1742"/>
                    <a:pt x="643" y="1793"/>
                    <a:pt x="671" y="1863"/>
                  </a:cubicBezTo>
                  <a:close/>
                  <a:moveTo>
                    <a:pt x="704" y="1887"/>
                  </a:moveTo>
                  <a:cubicBezTo>
                    <a:pt x="694" y="1878"/>
                    <a:pt x="686" y="1866"/>
                    <a:pt x="676" y="1859"/>
                  </a:cubicBezTo>
                  <a:cubicBezTo>
                    <a:pt x="692" y="1865"/>
                    <a:pt x="703" y="1864"/>
                    <a:pt x="717" y="1870"/>
                  </a:cubicBezTo>
                  <a:cubicBezTo>
                    <a:pt x="735" y="1877"/>
                    <a:pt x="744" y="1891"/>
                    <a:pt x="745" y="1900"/>
                  </a:cubicBezTo>
                  <a:cubicBezTo>
                    <a:pt x="735" y="1900"/>
                    <a:pt x="718" y="1900"/>
                    <a:pt x="704" y="1887"/>
                  </a:cubicBezTo>
                  <a:close/>
                  <a:moveTo>
                    <a:pt x="571" y="1813"/>
                  </a:moveTo>
                  <a:cubicBezTo>
                    <a:pt x="549" y="1804"/>
                    <a:pt x="514" y="1806"/>
                    <a:pt x="486" y="1819"/>
                  </a:cubicBezTo>
                  <a:cubicBezTo>
                    <a:pt x="460" y="1832"/>
                    <a:pt x="434" y="1861"/>
                    <a:pt x="447" y="1892"/>
                  </a:cubicBezTo>
                  <a:cubicBezTo>
                    <a:pt x="454" y="1908"/>
                    <a:pt x="472" y="1918"/>
                    <a:pt x="490" y="1910"/>
                  </a:cubicBezTo>
                  <a:cubicBezTo>
                    <a:pt x="452" y="1904"/>
                    <a:pt x="469" y="1822"/>
                    <a:pt x="571" y="1813"/>
                  </a:cubicBezTo>
                  <a:close/>
                  <a:moveTo>
                    <a:pt x="612" y="1831"/>
                  </a:moveTo>
                  <a:cubicBezTo>
                    <a:pt x="587" y="1791"/>
                    <a:pt x="526" y="1753"/>
                    <a:pt x="473" y="1757"/>
                  </a:cubicBezTo>
                  <a:cubicBezTo>
                    <a:pt x="435" y="1761"/>
                    <a:pt x="418" y="1788"/>
                    <a:pt x="399" y="1810"/>
                  </a:cubicBezTo>
                  <a:cubicBezTo>
                    <a:pt x="385" y="1827"/>
                    <a:pt x="364" y="1840"/>
                    <a:pt x="345" y="1836"/>
                  </a:cubicBezTo>
                  <a:cubicBezTo>
                    <a:pt x="331" y="1833"/>
                    <a:pt x="317" y="1825"/>
                    <a:pt x="319" y="1802"/>
                  </a:cubicBezTo>
                  <a:cubicBezTo>
                    <a:pt x="293" y="1820"/>
                    <a:pt x="298" y="1866"/>
                    <a:pt x="330" y="1878"/>
                  </a:cubicBezTo>
                  <a:cubicBezTo>
                    <a:pt x="352" y="1887"/>
                    <a:pt x="371" y="1883"/>
                    <a:pt x="388" y="1873"/>
                  </a:cubicBezTo>
                  <a:cubicBezTo>
                    <a:pt x="438" y="1842"/>
                    <a:pt x="432" y="1780"/>
                    <a:pt x="510" y="1786"/>
                  </a:cubicBezTo>
                  <a:cubicBezTo>
                    <a:pt x="547" y="1789"/>
                    <a:pt x="587" y="1809"/>
                    <a:pt x="612" y="1831"/>
                  </a:cubicBezTo>
                  <a:close/>
                </a:path>
              </a:pathLst>
            </a:custGeom>
            <a:solidFill>
              <a:srgbClr val="DBC9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" name="Freeform 7"/>
            <p:cNvSpPr>
              <a:spLocks noEditPoints="1"/>
            </p:cNvSpPr>
            <p:nvPr/>
          </p:nvSpPr>
          <p:spPr bwMode="auto">
            <a:xfrm rot="16200000">
              <a:off x="2894662" y="-2243397"/>
              <a:ext cx="6097878" cy="11684002"/>
            </a:xfrm>
            <a:custGeom>
              <a:avLst/>
              <a:gdLst>
                <a:gd name="T0" fmla="*/ 617 w 1177"/>
                <a:gd name="T1" fmla="*/ 99 h 2945"/>
                <a:gd name="T2" fmla="*/ 1176 w 1177"/>
                <a:gd name="T3" fmla="*/ 1139 h 2945"/>
                <a:gd name="T4" fmla="*/ 316 w 1177"/>
                <a:gd name="T5" fmla="*/ 2840 h 2945"/>
                <a:gd name="T6" fmla="*/ 326 w 1177"/>
                <a:gd name="T7" fmla="*/ 2887 h 2945"/>
                <a:gd name="T8" fmla="*/ 816 w 1177"/>
                <a:gd name="T9" fmla="*/ 2905 h 2945"/>
                <a:gd name="T10" fmla="*/ 943 w 1177"/>
                <a:gd name="T11" fmla="*/ 2940 h 2945"/>
                <a:gd name="T12" fmla="*/ 65 w 1177"/>
                <a:gd name="T13" fmla="*/ 2393 h 2945"/>
                <a:gd name="T14" fmla="*/ 148 w 1177"/>
                <a:gd name="T15" fmla="*/ 1926 h 2945"/>
                <a:gd name="T16" fmla="*/ 109 w 1177"/>
                <a:gd name="T17" fmla="*/ 1675 h 2945"/>
                <a:gd name="T18" fmla="*/ 72 w 1177"/>
                <a:gd name="T19" fmla="*/ 1655 h 2945"/>
                <a:gd name="T20" fmla="*/ 114 w 1177"/>
                <a:gd name="T21" fmla="*/ 1676 h 2945"/>
                <a:gd name="T22" fmla="*/ 75 w 1177"/>
                <a:gd name="T23" fmla="*/ 1957 h 2945"/>
                <a:gd name="T24" fmla="*/ 100 w 1177"/>
                <a:gd name="T25" fmla="*/ 1979 h 2945"/>
                <a:gd name="T26" fmla="*/ 60 w 1177"/>
                <a:gd name="T27" fmla="*/ 262 h 2945"/>
                <a:gd name="T28" fmla="*/ 822 w 1177"/>
                <a:gd name="T29" fmla="*/ 148 h 2945"/>
                <a:gd name="T30" fmla="*/ 1060 w 1177"/>
                <a:gd name="T31" fmla="*/ 226 h 2945"/>
                <a:gd name="T32" fmla="*/ 1065 w 1177"/>
                <a:gd name="T33" fmla="*/ 198 h 2945"/>
                <a:gd name="T34" fmla="*/ 990 w 1177"/>
                <a:gd name="T35" fmla="*/ 152 h 2945"/>
                <a:gd name="T36" fmla="*/ 943 w 1177"/>
                <a:gd name="T37" fmla="*/ 178 h 2945"/>
                <a:gd name="T38" fmla="*/ 1173 w 1177"/>
                <a:gd name="T39" fmla="*/ 241 h 2945"/>
                <a:gd name="T40" fmla="*/ 1107 w 1177"/>
                <a:gd name="T41" fmla="*/ 113 h 2945"/>
                <a:gd name="T42" fmla="*/ 963 w 1177"/>
                <a:gd name="T43" fmla="*/ 147 h 2945"/>
                <a:gd name="T44" fmla="*/ 1122 w 1177"/>
                <a:gd name="T45" fmla="*/ 136 h 2945"/>
                <a:gd name="T46" fmla="*/ 1125 w 1177"/>
                <a:gd name="T47" fmla="*/ 145 h 2945"/>
                <a:gd name="T48" fmla="*/ 801 w 1177"/>
                <a:gd name="T49" fmla="*/ 186 h 2945"/>
                <a:gd name="T50" fmla="*/ 394 w 1177"/>
                <a:gd name="T51" fmla="*/ 205 h 2945"/>
                <a:gd name="T52" fmla="*/ 387 w 1177"/>
                <a:gd name="T53" fmla="*/ 251 h 2945"/>
                <a:gd name="T54" fmla="*/ 846 w 1177"/>
                <a:gd name="T55" fmla="*/ 251 h 2945"/>
                <a:gd name="T56" fmla="*/ 839 w 1177"/>
                <a:gd name="T57" fmla="*/ 205 h 2945"/>
                <a:gd name="T58" fmla="*/ 512 w 1177"/>
                <a:gd name="T59" fmla="*/ 151 h 2945"/>
                <a:gd name="T60" fmla="*/ 724 w 1177"/>
                <a:gd name="T61" fmla="*/ 104 h 2945"/>
                <a:gd name="T62" fmla="*/ 691 w 1177"/>
                <a:gd name="T63" fmla="*/ 108 h 2945"/>
                <a:gd name="T64" fmla="*/ 617 w 1177"/>
                <a:gd name="T65" fmla="*/ 130 h 2945"/>
                <a:gd name="T66" fmla="*/ 542 w 1177"/>
                <a:gd name="T67" fmla="*/ 108 h 2945"/>
                <a:gd name="T68" fmla="*/ 509 w 1177"/>
                <a:gd name="T69" fmla="*/ 104 h 2945"/>
                <a:gd name="T70" fmla="*/ 173 w 1177"/>
                <a:gd name="T71" fmla="*/ 226 h 2945"/>
                <a:gd name="T72" fmla="*/ 169 w 1177"/>
                <a:gd name="T73" fmla="*/ 198 h 2945"/>
                <a:gd name="T74" fmla="*/ 206 w 1177"/>
                <a:gd name="T75" fmla="*/ 2939 h 2945"/>
                <a:gd name="T76" fmla="*/ 145 w 1177"/>
                <a:gd name="T77" fmla="*/ 2636 h 2945"/>
                <a:gd name="T78" fmla="*/ 163 w 1177"/>
                <a:gd name="T79" fmla="*/ 2655 h 2945"/>
                <a:gd name="T80" fmla="*/ 144 w 1177"/>
                <a:gd name="T81" fmla="*/ 2728 h 2945"/>
                <a:gd name="T82" fmla="*/ 197 w 1177"/>
                <a:gd name="T83" fmla="*/ 2832 h 2945"/>
                <a:gd name="T84" fmla="*/ 197 w 1177"/>
                <a:gd name="T85" fmla="*/ 2868 h 2945"/>
                <a:gd name="T86" fmla="*/ 73 w 1177"/>
                <a:gd name="T87" fmla="*/ 1583 h 2945"/>
                <a:gd name="T88" fmla="*/ 88 w 1177"/>
                <a:gd name="T89" fmla="*/ 1223 h 2945"/>
                <a:gd name="T90" fmla="*/ 11 w 1177"/>
                <a:gd name="T91" fmla="*/ 1492 h 2945"/>
                <a:gd name="T92" fmla="*/ 78 w 1177"/>
                <a:gd name="T93" fmla="*/ 1515 h 2945"/>
                <a:gd name="T94" fmla="*/ 42 w 1177"/>
                <a:gd name="T95" fmla="*/ 1537 h 2945"/>
                <a:gd name="T96" fmla="*/ 126 w 1177"/>
                <a:gd name="T97" fmla="*/ 1328 h 2945"/>
                <a:gd name="T98" fmla="*/ 93 w 1177"/>
                <a:gd name="T99" fmla="*/ 1223 h 2945"/>
                <a:gd name="T100" fmla="*/ 77 w 1177"/>
                <a:gd name="T101" fmla="*/ 1372 h 2945"/>
                <a:gd name="T102" fmla="*/ 232 w 1177"/>
                <a:gd name="T103" fmla="*/ 202 h 2945"/>
                <a:gd name="T104" fmla="*/ 112 w 1177"/>
                <a:gd name="T105" fmla="*/ 141 h 2945"/>
                <a:gd name="T106" fmla="*/ 95 w 1177"/>
                <a:gd name="T107" fmla="*/ 89 h 2945"/>
                <a:gd name="T108" fmla="*/ 212 w 1177"/>
                <a:gd name="T109" fmla="*/ 136 h 2945"/>
                <a:gd name="T110" fmla="*/ 244 w 1177"/>
                <a:gd name="T111" fmla="*/ 152 h 2945"/>
                <a:gd name="T112" fmla="*/ 111 w 1177"/>
                <a:gd name="T113" fmla="*/ 136 h 2945"/>
                <a:gd name="T114" fmla="*/ 82 w 1177"/>
                <a:gd name="T115" fmla="*/ 76 h 29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177" h="2945">
                  <a:moveTo>
                    <a:pt x="614" y="96"/>
                  </a:moveTo>
                  <a:cubicBezTo>
                    <a:pt x="603" y="81"/>
                    <a:pt x="594" y="62"/>
                    <a:pt x="595" y="43"/>
                  </a:cubicBezTo>
                  <a:cubicBezTo>
                    <a:pt x="598" y="0"/>
                    <a:pt x="635" y="0"/>
                    <a:pt x="638" y="43"/>
                  </a:cubicBezTo>
                  <a:cubicBezTo>
                    <a:pt x="639" y="62"/>
                    <a:pt x="630" y="81"/>
                    <a:pt x="619" y="96"/>
                  </a:cubicBezTo>
                  <a:cubicBezTo>
                    <a:pt x="634" y="115"/>
                    <a:pt x="655" y="136"/>
                    <a:pt x="679" y="141"/>
                  </a:cubicBezTo>
                  <a:cubicBezTo>
                    <a:pt x="656" y="139"/>
                    <a:pt x="631" y="118"/>
                    <a:pt x="617" y="99"/>
                  </a:cubicBezTo>
                  <a:cubicBezTo>
                    <a:pt x="602" y="118"/>
                    <a:pt x="577" y="139"/>
                    <a:pt x="555" y="141"/>
                  </a:cubicBezTo>
                  <a:cubicBezTo>
                    <a:pt x="579" y="136"/>
                    <a:pt x="599" y="115"/>
                    <a:pt x="614" y="96"/>
                  </a:cubicBezTo>
                  <a:close/>
                  <a:moveTo>
                    <a:pt x="1167" y="1031"/>
                  </a:moveTo>
                  <a:cubicBezTo>
                    <a:pt x="1167" y="877"/>
                    <a:pt x="1168" y="418"/>
                    <a:pt x="1173" y="262"/>
                  </a:cubicBezTo>
                  <a:cubicBezTo>
                    <a:pt x="1177" y="423"/>
                    <a:pt x="1176" y="876"/>
                    <a:pt x="1176" y="1030"/>
                  </a:cubicBezTo>
                  <a:cubicBezTo>
                    <a:pt x="1176" y="1070"/>
                    <a:pt x="1176" y="1106"/>
                    <a:pt x="1176" y="1139"/>
                  </a:cubicBezTo>
                  <a:cubicBezTo>
                    <a:pt x="1174" y="1139"/>
                    <a:pt x="1170" y="1141"/>
                    <a:pt x="1169" y="1144"/>
                  </a:cubicBezTo>
                  <a:cubicBezTo>
                    <a:pt x="1168" y="1045"/>
                    <a:pt x="1167" y="972"/>
                    <a:pt x="1167" y="1031"/>
                  </a:cubicBezTo>
                  <a:close/>
                  <a:moveTo>
                    <a:pt x="616" y="2909"/>
                  </a:moveTo>
                  <a:cubicBezTo>
                    <a:pt x="363" y="2909"/>
                    <a:pt x="363" y="2909"/>
                    <a:pt x="363" y="2909"/>
                  </a:cubicBezTo>
                  <a:cubicBezTo>
                    <a:pt x="340" y="2909"/>
                    <a:pt x="310" y="2908"/>
                    <a:pt x="298" y="2886"/>
                  </a:cubicBezTo>
                  <a:cubicBezTo>
                    <a:pt x="289" y="2868"/>
                    <a:pt x="297" y="2845"/>
                    <a:pt x="316" y="2840"/>
                  </a:cubicBezTo>
                  <a:cubicBezTo>
                    <a:pt x="335" y="2835"/>
                    <a:pt x="353" y="2846"/>
                    <a:pt x="354" y="2866"/>
                  </a:cubicBezTo>
                  <a:cubicBezTo>
                    <a:pt x="355" y="2880"/>
                    <a:pt x="342" y="2895"/>
                    <a:pt x="325" y="2891"/>
                  </a:cubicBezTo>
                  <a:cubicBezTo>
                    <a:pt x="310" y="2887"/>
                    <a:pt x="302" y="2866"/>
                    <a:pt x="315" y="2855"/>
                  </a:cubicBezTo>
                  <a:cubicBezTo>
                    <a:pt x="321" y="2851"/>
                    <a:pt x="333" y="2851"/>
                    <a:pt x="338" y="2860"/>
                  </a:cubicBezTo>
                  <a:cubicBezTo>
                    <a:pt x="334" y="2855"/>
                    <a:pt x="323" y="2853"/>
                    <a:pt x="317" y="2859"/>
                  </a:cubicBezTo>
                  <a:cubicBezTo>
                    <a:pt x="308" y="2868"/>
                    <a:pt x="314" y="2884"/>
                    <a:pt x="326" y="2887"/>
                  </a:cubicBezTo>
                  <a:cubicBezTo>
                    <a:pt x="339" y="2890"/>
                    <a:pt x="352" y="2880"/>
                    <a:pt x="351" y="2866"/>
                  </a:cubicBezTo>
                  <a:cubicBezTo>
                    <a:pt x="351" y="2850"/>
                    <a:pt x="334" y="2840"/>
                    <a:pt x="318" y="2844"/>
                  </a:cubicBezTo>
                  <a:cubicBezTo>
                    <a:pt x="301" y="2849"/>
                    <a:pt x="295" y="2867"/>
                    <a:pt x="300" y="2881"/>
                  </a:cubicBezTo>
                  <a:cubicBezTo>
                    <a:pt x="310" y="2904"/>
                    <a:pt x="345" y="2905"/>
                    <a:pt x="366" y="2905"/>
                  </a:cubicBezTo>
                  <a:cubicBezTo>
                    <a:pt x="616" y="2905"/>
                    <a:pt x="616" y="2905"/>
                    <a:pt x="616" y="2905"/>
                  </a:cubicBezTo>
                  <a:cubicBezTo>
                    <a:pt x="697" y="2905"/>
                    <a:pt x="764" y="2905"/>
                    <a:pt x="816" y="2905"/>
                  </a:cubicBezTo>
                  <a:cubicBezTo>
                    <a:pt x="821" y="2907"/>
                    <a:pt x="826" y="2908"/>
                    <a:pt x="838" y="2909"/>
                  </a:cubicBezTo>
                  <a:cubicBezTo>
                    <a:pt x="786" y="2909"/>
                    <a:pt x="712" y="2909"/>
                    <a:pt x="616" y="2909"/>
                  </a:cubicBezTo>
                  <a:close/>
                  <a:moveTo>
                    <a:pt x="616" y="2939"/>
                  </a:moveTo>
                  <a:cubicBezTo>
                    <a:pt x="616" y="2945"/>
                    <a:pt x="616" y="2945"/>
                    <a:pt x="616" y="2945"/>
                  </a:cubicBezTo>
                  <a:cubicBezTo>
                    <a:pt x="766" y="2945"/>
                    <a:pt x="880" y="2944"/>
                    <a:pt x="965" y="2944"/>
                  </a:cubicBezTo>
                  <a:cubicBezTo>
                    <a:pt x="955" y="2943"/>
                    <a:pt x="947" y="2942"/>
                    <a:pt x="943" y="2940"/>
                  </a:cubicBezTo>
                  <a:cubicBezTo>
                    <a:pt x="852" y="2940"/>
                    <a:pt x="739" y="2939"/>
                    <a:pt x="616" y="2939"/>
                  </a:cubicBezTo>
                  <a:close/>
                  <a:moveTo>
                    <a:pt x="65" y="2393"/>
                  </a:moveTo>
                  <a:cubicBezTo>
                    <a:pt x="65" y="2524"/>
                    <a:pt x="65" y="2662"/>
                    <a:pt x="60" y="2795"/>
                  </a:cubicBezTo>
                  <a:cubicBezTo>
                    <a:pt x="56" y="2658"/>
                    <a:pt x="55" y="2525"/>
                    <a:pt x="56" y="2394"/>
                  </a:cubicBezTo>
                  <a:cubicBezTo>
                    <a:pt x="56" y="2261"/>
                    <a:pt x="57" y="2130"/>
                    <a:pt x="61" y="1988"/>
                  </a:cubicBezTo>
                  <a:cubicBezTo>
                    <a:pt x="64" y="2135"/>
                    <a:pt x="65" y="2393"/>
                    <a:pt x="65" y="2393"/>
                  </a:cubicBezTo>
                  <a:close/>
                  <a:moveTo>
                    <a:pt x="100" y="1979"/>
                  </a:moveTo>
                  <a:cubicBezTo>
                    <a:pt x="101" y="1983"/>
                    <a:pt x="109" y="1986"/>
                    <a:pt x="115" y="1983"/>
                  </a:cubicBezTo>
                  <a:cubicBezTo>
                    <a:pt x="122" y="1978"/>
                    <a:pt x="123" y="1969"/>
                    <a:pt x="118" y="1962"/>
                  </a:cubicBezTo>
                  <a:cubicBezTo>
                    <a:pt x="109" y="1950"/>
                    <a:pt x="89" y="1955"/>
                    <a:pt x="88" y="1973"/>
                  </a:cubicBezTo>
                  <a:cubicBezTo>
                    <a:pt x="87" y="1995"/>
                    <a:pt x="110" y="2011"/>
                    <a:pt x="131" y="1996"/>
                  </a:cubicBezTo>
                  <a:cubicBezTo>
                    <a:pt x="152" y="1980"/>
                    <a:pt x="152" y="1949"/>
                    <a:pt x="148" y="1926"/>
                  </a:cubicBezTo>
                  <a:cubicBezTo>
                    <a:pt x="144" y="1908"/>
                    <a:pt x="138" y="1890"/>
                    <a:pt x="129" y="1873"/>
                  </a:cubicBezTo>
                  <a:cubicBezTo>
                    <a:pt x="128" y="1873"/>
                    <a:pt x="128" y="1873"/>
                    <a:pt x="128" y="1873"/>
                  </a:cubicBezTo>
                  <a:cubicBezTo>
                    <a:pt x="138" y="1865"/>
                    <a:pt x="148" y="1858"/>
                    <a:pt x="159" y="1852"/>
                  </a:cubicBezTo>
                  <a:cubicBezTo>
                    <a:pt x="134" y="1805"/>
                    <a:pt x="28" y="1778"/>
                    <a:pt x="11" y="1703"/>
                  </a:cubicBezTo>
                  <a:cubicBezTo>
                    <a:pt x="4" y="1673"/>
                    <a:pt x="17" y="1632"/>
                    <a:pt x="53" y="1624"/>
                  </a:cubicBezTo>
                  <a:cubicBezTo>
                    <a:pt x="82" y="1617"/>
                    <a:pt x="115" y="1643"/>
                    <a:pt x="109" y="1675"/>
                  </a:cubicBezTo>
                  <a:cubicBezTo>
                    <a:pt x="106" y="1693"/>
                    <a:pt x="86" y="1705"/>
                    <a:pt x="68" y="1702"/>
                  </a:cubicBezTo>
                  <a:cubicBezTo>
                    <a:pt x="50" y="1698"/>
                    <a:pt x="37" y="1677"/>
                    <a:pt x="45" y="1660"/>
                  </a:cubicBezTo>
                  <a:cubicBezTo>
                    <a:pt x="50" y="1647"/>
                    <a:pt x="66" y="1643"/>
                    <a:pt x="76" y="1648"/>
                  </a:cubicBezTo>
                  <a:cubicBezTo>
                    <a:pt x="88" y="1654"/>
                    <a:pt x="91" y="1676"/>
                    <a:pt x="78" y="1681"/>
                  </a:cubicBezTo>
                  <a:cubicBezTo>
                    <a:pt x="67" y="1685"/>
                    <a:pt x="61" y="1675"/>
                    <a:pt x="61" y="1671"/>
                  </a:cubicBezTo>
                  <a:cubicBezTo>
                    <a:pt x="60" y="1664"/>
                    <a:pt x="64" y="1656"/>
                    <a:pt x="72" y="1655"/>
                  </a:cubicBezTo>
                  <a:cubicBezTo>
                    <a:pt x="61" y="1654"/>
                    <a:pt x="56" y="1666"/>
                    <a:pt x="58" y="1675"/>
                  </a:cubicBezTo>
                  <a:cubicBezTo>
                    <a:pt x="60" y="1682"/>
                    <a:pt x="69" y="1689"/>
                    <a:pt x="79" y="1685"/>
                  </a:cubicBezTo>
                  <a:cubicBezTo>
                    <a:pt x="96" y="1678"/>
                    <a:pt x="94" y="1652"/>
                    <a:pt x="78" y="1644"/>
                  </a:cubicBezTo>
                  <a:cubicBezTo>
                    <a:pt x="65" y="1638"/>
                    <a:pt x="48" y="1645"/>
                    <a:pt x="42" y="1658"/>
                  </a:cubicBezTo>
                  <a:cubicBezTo>
                    <a:pt x="33" y="1679"/>
                    <a:pt x="48" y="1701"/>
                    <a:pt x="69" y="1706"/>
                  </a:cubicBezTo>
                  <a:cubicBezTo>
                    <a:pt x="89" y="1709"/>
                    <a:pt x="110" y="1696"/>
                    <a:pt x="114" y="1676"/>
                  </a:cubicBezTo>
                  <a:cubicBezTo>
                    <a:pt x="121" y="1640"/>
                    <a:pt x="85" y="1612"/>
                    <a:pt x="52" y="1621"/>
                  </a:cubicBezTo>
                  <a:cubicBezTo>
                    <a:pt x="14" y="1631"/>
                    <a:pt x="0" y="1672"/>
                    <a:pt x="7" y="1706"/>
                  </a:cubicBezTo>
                  <a:cubicBezTo>
                    <a:pt x="24" y="1778"/>
                    <a:pt x="118" y="1804"/>
                    <a:pt x="151" y="1850"/>
                  </a:cubicBezTo>
                  <a:cubicBezTo>
                    <a:pt x="143" y="1855"/>
                    <a:pt x="135" y="1861"/>
                    <a:pt x="126" y="1868"/>
                  </a:cubicBezTo>
                  <a:cubicBezTo>
                    <a:pt x="113" y="1847"/>
                    <a:pt x="96" y="1825"/>
                    <a:pt x="73" y="1819"/>
                  </a:cubicBezTo>
                  <a:cubicBezTo>
                    <a:pt x="79" y="1853"/>
                    <a:pt x="67" y="1918"/>
                    <a:pt x="75" y="1957"/>
                  </a:cubicBezTo>
                  <a:cubicBezTo>
                    <a:pt x="74" y="1925"/>
                    <a:pt x="103" y="1895"/>
                    <a:pt x="125" y="1876"/>
                  </a:cubicBezTo>
                  <a:cubicBezTo>
                    <a:pt x="133" y="1892"/>
                    <a:pt x="140" y="1910"/>
                    <a:pt x="143" y="1926"/>
                  </a:cubicBezTo>
                  <a:cubicBezTo>
                    <a:pt x="147" y="1947"/>
                    <a:pt x="148" y="1977"/>
                    <a:pt x="131" y="1992"/>
                  </a:cubicBezTo>
                  <a:cubicBezTo>
                    <a:pt x="113" y="2007"/>
                    <a:pt x="92" y="1992"/>
                    <a:pt x="93" y="1973"/>
                  </a:cubicBezTo>
                  <a:cubicBezTo>
                    <a:pt x="94" y="1960"/>
                    <a:pt x="110" y="1956"/>
                    <a:pt x="116" y="1964"/>
                  </a:cubicBezTo>
                  <a:cubicBezTo>
                    <a:pt x="123" y="1975"/>
                    <a:pt x="111" y="1988"/>
                    <a:pt x="100" y="1979"/>
                  </a:cubicBezTo>
                  <a:close/>
                  <a:moveTo>
                    <a:pt x="77" y="1824"/>
                  </a:moveTo>
                  <a:cubicBezTo>
                    <a:pt x="91" y="1829"/>
                    <a:pt x="113" y="1850"/>
                    <a:pt x="122" y="1872"/>
                  </a:cubicBezTo>
                  <a:cubicBezTo>
                    <a:pt x="104" y="1887"/>
                    <a:pt x="84" y="1913"/>
                    <a:pt x="76" y="1936"/>
                  </a:cubicBezTo>
                  <a:cubicBezTo>
                    <a:pt x="74" y="1917"/>
                    <a:pt x="80" y="1851"/>
                    <a:pt x="77" y="1824"/>
                  </a:cubicBezTo>
                  <a:close/>
                  <a:moveTo>
                    <a:pt x="65" y="733"/>
                  </a:moveTo>
                  <a:cubicBezTo>
                    <a:pt x="65" y="579"/>
                    <a:pt x="65" y="418"/>
                    <a:pt x="60" y="262"/>
                  </a:cubicBezTo>
                  <a:cubicBezTo>
                    <a:pt x="56" y="423"/>
                    <a:pt x="55" y="579"/>
                    <a:pt x="56" y="733"/>
                  </a:cubicBezTo>
                  <a:cubicBezTo>
                    <a:pt x="56" y="887"/>
                    <a:pt x="57" y="1042"/>
                    <a:pt x="61" y="1208"/>
                  </a:cubicBezTo>
                  <a:cubicBezTo>
                    <a:pt x="64" y="1036"/>
                    <a:pt x="65" y="733"/>
                    <a:pt x="65" y="733"/>
                  </a:cubicBezTo>
                  <a:close/>
                  <a:moveTo>
                    <a:pt x="822" y="155"/>
                  </a:moveTo>
                  <a:cubicBezTo>
                    <a:pt x="789" y="155"/>
                    <a:pt x="755" y="155"/>
                    <a:pt x="721" y="151"/>
                  </a:cubicBezTo>
                  <a:cubicBezTo>
                    <a:pt x="756" y="149"/>
                    <a:pt x="789" y="148"/>
                    <a:pt x="822" y="148"/>
                  </a:cubicBezTo>
                  <a:cubicBezTo>
                    <a:pt x="856" y="149"/>
                    <a:pt x="889" y="149"/>
                    <a:pt x="924" y="152"/>
                  </a:cubicBezTo>
                  <a:cubicBezTo>
                    <a:pt x="887" y="154"/>
                    <a:pt x="822" y="155"/>
                    <a:pt x="822" y="155"/>
                  </a:cubicBezTo>
                  <a:close/>
                  <a:moveTo>
                    <a:pt x="1054" y="220"/>
                  </a:moveTo>
                  <a:cubicBezTo>
                    <a:pt x="1050" y="220"/>
                    <a:pt x="1047" y="223"/>
                    <a:pt x="1047" y="226"/>
                  </a:cubicBezTo>
                  <a:cubicBezTo>
                    <a:pt x="1047" y="230"/>
                    <a:pt x="1050" y="232"/>
                    <a:pt x="1054" y="232"/>
                  </a:cubicBezTo>
                  <a:cubicBezTo>
                    <a:pt x="1057" y="232"/>
                    <a:pt x="1060" y="230"/>
                    <a:pt x="1060" y="226"/>
                  </a:cubicBezTo>
                  <a:cubicBezTo>
                    <a:pt x="1060" y="223"/>
                    <a:pt x="1057" y="220"/>
                    <a:pt x="1054" y="220"/>
                  </a:cubicBezTo>
                  <a:close/>
                  <a:moveTo>
                    <a:pt x="1065" y="198"/>
                  </a:moveTo>
                  <a:cubicBezTo>
                    <a:pt x="1060" y="198"/>
                    <a:pt x="1056" y="202"/>
                    <a:pt x="1056" y="207"/>
                  </a:cubicBezTo>
                  <a:cubicBezTo>
                    <a:pt x="1056" y="212"/>
                    <a:pt x="1060" y="215"/>
                    <a:pt x="1065" y="215"/>
                  </a:cubicBezTo>
                  <a:cubicBezTo>
                    <a:pt x="1069" y="215"/>
                    <a:pt x="1073" y="212"/>
                    <a:pt x="1073" y="207"/>
                  </a:cubicBezTo>
                  <a:cubicBezTo>
                    <a:pt x="1073" y="202"/>
                    <a:pt x="1069" y="198"/>
                    <a:pt x="1065" y="198"/>
                  </a:cubicBezTo>
                  <a:close/>
                  <a:moveTo>
                    <a:pt x="1078" y="174"/>
                  </a:moveTo>
                  <a:cubicBezTo>
                    <a:pt x="1072" y="174"/>
                    <a:pt x="1067" y="180"/>
                    <a:pt x="1067" y="186"/>
                  </a:cubicBezTo>
                  <a:cubicBezTo>
                    <a:pt x="1067" y="192"/>
                    <a:pt x="1072" y="197"/>
                    <a:pt x="1078" y="197"/>
                  </a:cubicBezTo>
                  <a:cubicBezTo>
                    <a:pt x="1084" y="197"/>
                    <a:pt x="1089" y="192"/>
                    <a:pt x="1089" y="186"/>
                  </a:cubicBezTo>
                  <a:cubicBezTo>
                    <a:pt x="1089" y="180"/>
                    <a:pt x="1084" y="174"/>
                    <a:pt x="1078" y="174"/>
                  </a:cubicBezTo>
                  <a:close/>
                  <a:moveTo>
                    <a:pt x="990" y="152"/>
                  </a:moveTo>
                  <a:cubicBezTo>
                    <a:pt x="996" y="150"/>
                    <a:pt x="1003" y="152"/>
                    <a:pt x="1007" y="158"/>
                  </a:cubicBezTo>
                  <a:cubicBezTo>
                    <a:pt x="1015" y="174"/>
                    <a:pt x="997" y="196"/>
                    <a:pt x="975" y="185"/>
                  </a:cubicBezTo>
                  <a:cubicBezTo>
                    <a:pt x="965" y="180"/>
                    <a:pt x="962" y="163"/>
                    <a:pt x="968" y="149"/>
                  </a:cubicBezTo>
                  <a:cubicBezTo>
                    <a:pt x="977" y="128"/>
                    <a:pt x="1004" y="119"/>
                    <a:pt x="1019" y="137"/>
                  </a:cubicBezTo>
                  <a:cubicBezTo>
                    <a:pt x="1035" y="157"/>
                    <a:pt x="1027" y="191"/>
                    <a:pt x="1001" y="202"/>
                  </a:cubicBezTo>
                  <a:cubicBezTo>
                    <a:pt x="978" y="210"/>
                    <a:pt x="952" y="201"/>
                    <a:pt x="943" y="178"/>
                  </a:cubicBezTo>
                  <a:cubicBezTo>
                    <a:pt x="929" y="143"/>
                    <a:pt x="951" y="114"/>
                    <a:pt x="985" y="105"/>
                  </a:cubicBezTo>
                  <a:cubicBezTo>
                    <a:pt x="1021" y="96"/>
                    <a:pt x="1059" y="106"/>
                    <a:pt x="1092" y="123"/>
                  </a:cubicBezTo>
                  <a:cubicBezTo>
                    <a:pt x="1071" y="135"/>
                    <a:pt x="1048" y="144"/>
                    <a:pt x="1030" y="145"/>
                  </a:cubicBezTo>
                  <a:cubicBezTo>
                    <a:pt x="1052" y="149"/>
                    <a:pt x="1087" y="132"/>
                    <a:pt x="1098" y="126"/>
                  </a:cubicBezTo>
                  <a:cubicBezTo>
                    <a:pt x="1106" y="130"/>
                    <a:pt x="1114" y="135"/>
                    <a:pt x="1121" y="141"/>
                  </a:cubicBezTo>
                  <a:cubicBezTo>
                    <a:pt x="1092" y="267"/>
                    <a:pt x="1168" y="293"/>
                    <a:pt x="1173" y="241"/>
                  </a:cubicBezTo>
                  <a:cubicBezTo>
                    <a:pt x="1176" y="205"/>
                    <a:pt x="1152" y="161"/>
                    <a:pt x="1127" y="139"/>
                  </a:cubicBezTo>
                  <a:cubicBezTo>
                    <a:pt x="1128" y="131"/>
                    <a:pt x="1131" y="124"/>
                    <a:pt x="1133" y="116"/>
                  </a:cubicBezTo>
                  <a:cubicBezTo>
                    <a:pt x="1136" y="108"/>
                    <a:pt x="1139" y="100"/>
                    <a:pt x="1143" y="92"/>
                  </a:cubicBezTo>
                  <a:cubicBezTo>
                    <a:pt x="1159" y="77"/>
                    <a:pt x="1168" y="66"/>
                    <a:pt x="1176" y="45"/>
                  </a:cubicBezTo>
                  <a:cubicBezTo>
                    <a:pt x="1157" y="58"/>
                    <a:pt x="1148" y="68"/>
                    <a:pt x="1139" y="89"/>
                  </a:cubicBezTo>
                  <a:cubicBezTo>
                    <a:pt x="1129" y="98"/>
                    <a:pt x="1119" y="106"/>
                    <a:pt x="1107" y="113"/>
                  </a:cubicBezTo>
                  <a:cubicBezTo>
                    <a:pt x="1104" y="116"/>
                    <a:pt x="1101" y="118"/>
                    <a:pt x="1097" y="120"/>
                  </a:cubicBezTo>
                  <a:cubicBezTo>
                    <a:pt x="1061" y="101"/>
                    <a:pt x="1023" y="93"/>
                    <a:pt x="987" y="101"/>
                  </a:cubicBezTo>
                  <a:cubicBezTo>
                    <a:pt x="953" y="109"/>
                    <a:pt x="923" y="140"/>
                    <a:pt x="938" y="178"/>
                  </a:cubicBezTo>
                  <a:cubicBezTo>
                    <a:pt x="948" y="204"/>
                    <a:pt x="975" y="215"/>
                    <a:pt x="1000" y="206"/>
                  </a:cubicBezTo>
                  <a:cubicBezTo>
                    <a:pt x="1029" y="195"/>
                    <a:pt x="1039" y="157"/>
                    <a:pt x="1021" y="136"/>
                  </a:cubicBezTo>
                  <a:cubicBezTo>
                    <a:pt x="1004" y="115"/>
                    <a:pt x="974" y="123"/>
                    <a:pt x="963" y="147"/>
                  </a:cubicBezTo>
                  <a:cubicBezTo>
                    <a:pt x="956" y="164"/>
                    <a:pt x="961" y="181"/>
                    <a:pt x="973" y="187"/>
                  </a:cubicBezTo>
                  <a:cubicBezTo>
                    <a:pt x="995" y="199"/>
                    <a:pt x="1022" y="176"/>
                    <a:pt x="1011" y="156"/>
                  </a:cubicBezTo>
                  <a:cubicBezTo>
                    <a:pt x="1006" y="146"/>
                    <a:pt x="993" y="144"/>
                    <a:pt x="985" y="149"/>
                  </a:cubicBezTo>
                  <a:cubicBezTo>
                    <a:pt x="967" y="161"/>
                    <a:pt x="978" y="181"/>
                    <a:pt x="988" y="178"/>
                  </a:cubicBezTo>
                  <a:cubicBezTo>
                    <a:pt x="975" y="178"/>
                    <a:pt x="975" y="158"/>
                    <a:pt x="990" y="152"/>
                  </a:cubicBezTo>
                  <a:close/>
                  <a:moveTo>
                    <a:pt x="1122" y="136"/>
                  </a:moveTo>
                  <a:cubicBezTo>
                    <a:pt x="1116" y="131"/>
                    <a:pt x="1110" y="127"/>
                    <a:pt x="1103" y="123"/>
                  </a:cubicBezTo>
                  <a:cubicBezTo>
                    <a:pt x="1105" y="121"/>
                    <a:pt x="1108" y="119"/>
                    <a:pt x="1110" y="118"/>
                  </a:cubicBezTo>
                  <a:cubicBezTo>
                    <a:pt x="1118" y="112"/>
                    <a:pt x="1126" y="106"/>
                    <a:pt x="1134" y="100"/>
                  </a:cubicBezTo>
                  <a:cubicBezTo>
                    <a:pt x="1132" y="105"/>
                    <a:pt x="1130" y="110"/>
                    <a:pt x="1128" y="115"/>
                  </a:cubicBezTo>
                  <a:cubicBezTo>
                    <a:pt x="1126" y="121"/>
                    <a:pt x="1124" y="129"/>
                    <a:pt x="1122" y="136"/>
                  </a:cubicBezTo>
                  <a:close/>
                  <a:moveTo>
                    <a:pt x="1125" y="145"/>
                  </a:moveTo>
                  <a:cubicBezTo>
                    <a:pt x="1148" y="165"/>
                    <a:pt x="1172" y="207"/>
                    <a:pt x="1170" y="240"/>
                  </a:cubicBezTo>
                  <a:cubicBezTo>
                    <a:pt x="1166" y="292"/>
                    <a:pt x="1101" y="254"/>
                    <a:pt x="1125" y="145"/>
                  </a:cubicBezTo>
                  <a:close/>
                  <a:moveTo>
                    <a:pt x="1151" y="76"/>
                  </a:moveTo>
                  <a:cubicBezTo>
                    <a:pt x="1155" y="71"/>
                    <a:pt x="1158" y="66"/>
                    <a:pt x="1162" y="62"/>
                  </a:cubicBezTo>
                  <a:cubicBezTo>
                    <a:pt x="1159" y="66"/>
                    <a:pt x="1156" y="71"/>
                    <a:pt x="1151" y="76"/>
                  </a:cubicBezTo>
                  <a:close/>
                  <a:moveTo>
                    <a:pt x="801" y="186"/>
                  </a:moveTo>
                  <a:cubicBezTo>
                    <a:pt x="616" y="186"/>
                    <a:pt x="616" y="186"/>
                    <a:pt x="616" y="186"/>
                  </a:cubicBezTo>
                  <a:cubicBezTo>
                    <a:pt x="432" y="186"/>
                    <a:pt x="432" y="186"/>
                    <a:pt x="432" y="186"/>
                  </a:cubicBezTo>
                  <a:cubicBezTo>
                    <a:pt x="409" y="186"/>
                    <a:pt x="380" y="187"/>
                    <a:pt x="367" y="209"/>
                  </a:cubicBezTo>
                  <a:cubicBezTo>
                    <a:pt x="358" y="227"/>
                    <a:pt x="366" y="250"/>
                    <a:pt x="385" y="255"/>
                  </a:cubicBezTo>
                  <a:cubicBezTo>
                    <a:pt x="404" y="260"/>
                    <a:pt x="422" y="249"/>
                    <a:pt x="423" y="229"/>
                  </a:cubicBezTo>
                  <a:cubicBezTo>
                    <a:pt x="424" y="215"/>
                    <a:pt x="411" y="200"/>
                    <a:pt x="394" y="205"/>
                  </a:cubicBezTo>
                  <a:cubicBezTo>
                    <a:pt x="379" y="208"/>
                    <a:pt x="371" y="229"/>
                    <a:pt x="384" y="240"/>
                  </a:cubicBezTo>
                  <a:cubicBezTo>
                    <a:pt x="390" y="244"/>
                    <a:pt x="402" y="244"/>
                    <a:pt x="407" y="236"/>
                  </a:cubicBezTo>
                  <a:cubicBezTo>
                    <a:pt x="403" y="240"/>
                    <a:pt x="392" y="242"/>
                    <a:pt x="386" y="236"/>
                  </a:cubicBezTo>
                  <a:cubicBezTo>
                    <a:pt x="378" y="227"/>
                    <a:pt x="383" y="211"/>
                    <a:pt x="395" y="208"/>
                  </a:cubicBezTo>
                  <a:cubicBezTo>
                    <a:pt x="408" y="205"/>
                    <a:pt x="421" y="215"/>
                    <a:pt x="420" y="229"/>
                  </a:cubicBezTo>
                  <a:cubicBezTo>
                    <a:pt x="420" y="245"/>
                    <a:pt x="403" y="256"/>
                    <a:pt x="387" y="251"/>
                  </a:cubicBezTo>
                  <a:cubicBezTo>
                    <a:pt x="370" y="247"/>
                    <a:pt x="364" y="228"/>
                    <a:pt x="369" y="214"/>
                  </a:cubicBezTo>
                  <a:cubicBezTo>
                    <a:pt x="379" y="191"/>
                    <a:pt x="414" y="190"/>
                    <a:pt x="435" y="190"/>
                  </a:cubicBezTo>
                  <a:cubicBezTo>
                    <a:pt x="616" y="191"/>
                    <a:pt x="616" y="191"/>
                    <a:pt x="616" y="191"/>
                  </a:cubicBezTo>
                  <a:cubicBezTo>
                    <a:pt x="798" y="190"/>
                    <a:pt x="798" y="190"/>
                    <a:pt x="798" y="190"/>
                  </a:cubicBezTo>
                  <a:cubicBezTo>
                    <a:pt x="819" y="190"/>
                    <a:pt x="854" y="191"/>
                    <a:pt x="863" y="214"/>
                  </a:cubicBezTo>
                  <a:cubicBezTo>
                    <a:pt x="869" y="228"/>
                    <a:pt x="863" y="247"/>
                    <a:pt x="846" y="251"/>
                  </a:cubicBezTo>
                  <a:cubicBezTo>
                    <a:pt x="829" y="256"/>
                    <a:pt x="813" y="245"/>
                    <a:pt x="812" y="229"/>
                  </a:cubicBezTo>
                  <a:cubicBezTo>
                    <a:pt x="812" y="215"/>
                    <a:pt x="825" y="205"/>
                    <a:pt x="838" y="208"/>
                  </a:cubicBezTo>
                  <a:cubicBezTo>
                    <a:pt x="850" y="211"/>
                    <a:pt x="855" y="227"/>
                    <a:pt x="847" y="236"/>
                  </a:cubicBezTo>
                  <a:cubicBezTo>
                    <a:pt x="841" y="242"/>
                    <a:pt x="830" y="240"/>
                    <a:pt x="826" y="236"/>
                  </a:cubicBezTo>
                  <a:cubicBezTo>
                    <a:pt x="831" y="244"/>
                    <a:pt x="843" y="244"/>
                    <a:pt x="848" y="240"/>
                  </a:cubicBezTo>
                  <a:cubicBezTo>
                    <a:pt x="862" y="229"/>
                    <a:pt x="854" y="208"/>
                    <a:pt x="839" y="205"/>
                  </a:cubicBezTo>
                  <a:cubicBezTo>
                    <a:pt x="822" y="200"/>
                    <a:pt x="809" y="215"/>
                    <a:pt x="810" y="229"/>
                  </a:cubicBezTo>
                  <a:cubicBezTo>
                    <a:pt x="810" y="249"/>
                    <a:pt x="829" y="260"/>
                    <a:pt x="848" y="255"/>
                  </a:cubicBezTo>
                  <a:cubicBezTo>
                    <a:pt x="867" y="250"/>
                    <a:pt x="875" y="227"/>
                    <a:pt x="865" y="209"/>
                  </a:cubicBezTo>
                  <a:cubicBezTo>
                    <a:pt x="853" y="187"/>
                    <a:pt x="824" y="186"/>
                    <a:pt x="801" y="186"/>
                  </a:cubicBezTo>
                  <a:close/>
                  <a:moveTo>
                    <a:pt x="411" y="155"/>
                  </a:moveTo>
                  <a:cubicBezTo>
                    <a:pt x="444" y="155"/>
                    <a:pt x="478" y="155"/>
                    <a:pt x="512" y="151"/>
                  </a:cubicBezTo>
                  <a:cubicBezTo>
                    <a:pt x="477" y="149"/>
                    <a:pt x="444" y="148"/>
                    <a:pt x="411" y="148"/>
                  </a:cubicBezTo>
                  <a:cubicBezTo>
                    <a:pt x="377" y="149"/>
                    <a:pt x="344" y="149"/>
                    <a:pt x="309" y="152"/>
                  </a:cubicBezTo>
                  <a:cubicBezTo>
                    <a:pt x="346" y="154"/>
                    <a:pt x="411" y="155"/>
                    <a:pt x="411" y="155"/>
                  </a:cubicBezTo>
                  <a:close/>
                  <a:moveTo>
                    <a:pt x="617" y="137"/>
                  </a:moveTo>
                  <a:cubicBezTo>
                    <a:pt x="627" y="150"/>
                    <a:pt x="643" y="159"/>
                    <a:pt x="659" y="162"/>
                  </a:cubicBezTo>
                  <a:cubicBezTo>
                    <a:pt x="714" y="176"/>
                    <a:pt x="735" y="132"/>
                    <a:pt x="724" y="104"/>
                  </a:cubicBezTo>
                  <a:cubicBezTo>
                    <a:pt x="717" y="85"/>
                    <a:pt x="694" y="76"/>
                    <a:pt x="676" y="87"/>
                  </a:cubicBezTo>
                  <a:cubicBezTo>
                    <a:pt x="655" y="99"/>
                    <a:pt x="658" y="132"/>
                    <a:pt x="682" y="141"/>
                  </a:cubicBezTo>
                  <a:cubicBezTo>
                    <a:pt x="692" y="144"/>
                    <a:pt x="706" y="142"/>
                    <a:pt x="711" y="128"/>
                  </a:cubicBezTo>
                  <a:cubicBezTo>
                    <a:pt x="714" y="118"/>
                    <a:pt x="707" y="107"/>
                    <a:pt x="698" y="105"/>
                  </a:cubicBezTo>
                  <a:cubicBezTo>
                    <a:pt x="688" y="103"/>
                    <a:pt x="679" y="110"/>
                    <a:pt x="681" y="120"/>
                  </a:cubicBezTo>
                  <a:cubicBezTo>
                    <a:pt x="681" y="117"/>
                    <a:pt x="683" y="110"/>
                    <a:pt x="691" y="108"/>
                  </a:cubicBezTo>
                  <a:cubicBezTo>
                    <a:pt x="702" y="107"/>
                    <a:pt x="711" y="118"/>
                    <a:pt x="708" y="128"/>
                  </a:cubicBezTo>
                  <a:cubicBezTo>
                    <a:pt x="705" y="140"/>
                    <a:pt x="692" y="141"/>
                    <a:pt x="683" y="137"/>
                  </a:cubicBezTo>
                  <a:cubicBezTo>
                    <a:pt x="662" y="130"/>
                    <a:pt x="660" y="100"/>
                    <a:pt x="678" y="90"/>
                  </a:cubicBezTo>
                  <a:cubicBezTo>
                    <a:pt x="695" y="80"/>
                    <a:pt x="717" y="90"/>
                    <a:pt x="722" y="110"/>
                  </a:cubicBezTo>
                  <a:cubicBezTo>
                    <a:pt x="729" y="135"/>
                    <a:pt x="710" y="172"/>
                    <a:pt x="661" y="161"/>
                  </a:cubicBezTo>
                  <a:cubicBezTo>
                    <a:pt x="644" y="157"/>
                    <a:pt x="625" y="145"/>
                    <a:pt x="617" y="130"/>
                  </a:cubicBezTo>
                  <a:cubicBezTo>
                    <a:pt x="607" y="146"/>
                    <a:pt x="590" y="156"/>
                    <a:pt x="573" y="161"/>
                  </a:cubicBezTo>
                  <a:cubicBezTo>
                    <a:pt x="523" y="172"/>
                    <a:pt x="504" y="135"/>
                    <a:pt x="511" y="110"/>
                  </a:cubicBezTo>
                  <a:cubicBezTo>
                    <a:pt x="516" y="90"/>
                    <a:pt x="538" y="80"/>
                    <a:pt x="555" y="90"/>
                  </a:cubicBezTo>
                  <a:cubicBezTo>
                    <a:pt x="574" y="100"/>
                    <a:pt x="571" y="130"/>
                    <a:pt x="550" y="137"/>
                  </a:cubicBezTo>
                  <a:cubicBezTo>
                    <a:pt x="541" y="141"/>
                    <a:pt x="528" y="140"/>
                    <a:pt x="525" y="128"/>
                  </a:cubicBezTo>
                  <a:cubicBezTo>
                    <a:pt x="522" y="118"/>
                    <a:pt x="531" y="107"/>
                    <a:pt x="542" y="108"/>
                  </a:cubicBezTo>
                  <a:cubicBezTo>
                    <a:pt x="550" y="110"/>
                    <a:pt x="552" y="117"/>
                    <a:pt x="552" y="120"/>
                  </a:cubicBezTo>
                  <a:cubicBezTo>
                    <a:pt x="554" y="110"/>
                    <a:pt x="545" y="103"/>
                    <a:pt x="536" y="105"/>
                  </a:cubicBezTo>
                  <a:cubicBezTo>
                    <a:pt x="526" y="107"/>
                    <a:pt x="519" y="118"/>
                    <a:pt x="522" y="128"/>
                  </a:cubicBezTo>
                  <a:cubicBezTo>
                    <a:pt x="527" y="142"/>
                    <a:pt x="541" y="144"/>
                    <a:pt x="551" y="141"/>
                  </a:cubicBezTo>
                  <a:cubicBezTo>
                    <a:pt x="575" y="132"/>
                    <a:pt x="578" y="99"/>
                    <a:pt x="557" y="87"/>
                  </a:cubicBezTo>
                  <a:cubicBezTo>
                    <a:pt x="539" y="76"/>
                    <a:pt x="516" y="85"/>
                    <a:pt x="509" y="104"/>
                  </a:cubicBezTo>
                  <a:cubicBezTo>
                    <a:pt x="498" y="132"/>
                    <a:pt x="519" y="176"/>
                    <a:pt x="575" y="162"/>
                  </a:cubicBezTo>
                  <a:cubicBezTo>
                    <a:pt x="591" y="159"/>
                    <a:pt x="606" y="150"/>
                    <a:pt x="617" y="137"/>
                  </a:cubicBezTo>
                  <a:close/>
                  <a:moveTo>
                    <a:pt x="180" y="220"/>
                  </a:moveTo>
                  <a:cubicBezTo>
                    <a:pt x="183" y="220"/>
                    <a:pt x="186" y="223"/>
                    <a:pt x="186" y="226"/>
                  </a:cubicBezTo>
                  <a:cubicBezTo>
                    <a:pt x="186" y="230"/>
                    <a:pt x="183" y="232"/>
                    <a:pt x="180" y="232"/>
                  </a:cubicBezTo>
                  <a:cubicBezTo>
                    <a:pt x="176" y="232"/>
                    <a:pt x="173" y="230"/>
                    <a:pt x="173" y="226"/>
                  </a:cubicBezTo>
                  <a:cubicBezTo>
                    <a:pt x="173" y="223"/>
                    <a:pt x="176" y="220"/>
                    <a:pt x="180" y="220"/>
                  </a:cubicBezTo>
                  <a:close/>
                  <a:moveTo>
                    <a:pt x="169" y="198"/>
                  </a:moveTo>
                  <a:cubicBezTo>
                    <a:pt x="173" y="198"/>
                    <a:pt x="177" y="202"/>
                    <a:pt x="177" y="207"/>
                  </a:cubicBezTo>
                  <a:cubicBezTo>
                    <a:pt x="177" y="212"/>
                    <a:pt x="173" y="215"/>
                    <a:pt x="169" y="215"/>
                  </a:cubicBezTo>
                  <a:cubicBezTo>
                    <a:pt x="164" y="215"/>
                    <a:pt x="160" y="212"/>
                    <a:pt x="160" y="207"/>
                  </a:cubicBezTo>
                  <a:cubicBezTo>
                    <a:pt x="160" y="202"/>
                    <a:pt x="164" y="198"/>
                    <a:pt x="169" y="198"/>
                  </a:cubicBezTo>
                  <a:close/>
                  <a:moveTo>
                    <a:pt x="155" y="174"/>
                  </a:moveTo>
                  <a:cubicBezTo>
                    <a:pt x="161" y="174"/>
                    <a:pt x="166" y="180"/>
                    <a:pt x="166" y="186"/>
                  </a:cubicBezTo>
                  <a:cubicBezTo>
                    <a:pt x="166" y="192"/>
                    <a:pt x="161" y="197"/>
                    <a:pt x="155" y="197"/>
                  </a:cubicBezTo>
                  <a:cubicBezTo>
                    <a:pt x="149" y="197"/>
                    <a:pt x="144" y="192"/>
                    <a:pt x="144" y="186"/>
                  </a:cubicBezTo>
                  <a:cubicBezTo>
                    <a:pt x="144" y="180"/>
                    <a:pt x="149" y="174"/>
                    <a:pt x="155" y="174"/>
                  </a:cubicBezTo>
                  <a:close/>
                  <a:moveTo>
                    <a:pt x="206" y="2939"/>
                  </a:moveTo>
                  <a:cubicBezTo>
                    <a:pt x="343" y="2939"/>
                    <a:pt x="480" y="2939"/>
                    <a:pt x="616" y="2939"/>
                  </a:cubicBezTo>
                  <a:cubicBezTo>
                    <a:pt x="616" y="2945"/>
                    <a:pt x="616" y="2945"/>
                    <a:pt x="616" y="2945"/>
                  </a:cubicBezTo>
                  <a:cubicBezTo>
                    <a:pt x="206" y="2945"/>
                    <a:pt x="206" y="2945"/>
                    <a:pt x="206" y="2945"/>
                  </a:cubicBezTo>
                  <a:cubicBezTo>
                    <a:pt x="120" y="2945"/>
                    <a:pt x="46" y="2878"/>
                    <a:pt x="75" y="2793"/>
                  </a:cubicBezTo>
                  <a:cubicBezTo>
                    <a:pt x="98" y="2723"/>
                    <a:pt x="162" y="2734"/>
                    <a:pt x="182" y="2681"/>
                  </a:cubicBezTo>
                  <a:cubicBezTo>
                    <a:pt x="192" y="2652"/>
                    <a:pt x="168" y="2623"/>
                    <a:pt x="145" y="2636"/>
                  </a:cubicBezTo>
                  <a:cubicBezTo>
                    <a:pt x="135" y="2642"/>
                    <a:pt x="130" y="2657"/>
                    <a:pt x="135" y="2668"/>
                  </a:cubicBezTo>
                  <a:cubicBezTo>
                    <a:pt x="139" y="2676"/>
                    <a:pt x="150" y="2681"/>
                    <a:pt x="159" y="2678"/>
                  </a:cubicBezTo>
                  <a:cubicBezTo>
                    <a:pt x="168" y="2675"/>
                    <a:pt x="169" y="2663"/>
                    <a:pt x="162" y="2658"/>
                  </a:cubicBezTo>
                  <a:cubicBezTo>
                    <a:pt x="151" y="2653"/>
                    <a:pt x="140" y="2663"/>
                    <a:pt x="148" y="2675"/>
                  </a:cubicBezTo>
                  <a:cubicBezTo>
                    <a:pt x="141" y="2669"/>
                    <a:pt x="143" y="2660"/>
                    <a:pt x="149" y="2656"/>
                  </a:cubicBezTo>
                  <a:cubicBezTo>
                    <a:pt x="153" y="2653"/>
                    <a:pt x="159" y="2653"/>
                    <a:pt x="163" y="2655"/>
                  </a:cubicBezTo>
                  <a:cubicBezTo>
                    <a:pt x="175" y="2662"/>
                    <a:pt x="173" y="2679"/>
                    <a:pt x="161" y="2683"/>
                  </a:cubicBezTo>
                  <a:cubicBezTo>
                    <a:pt x="149" y="2687"/>
                    <a:pt x="137" y="2681"/>
                    <a:pt x="132" y="2670"/>
                  </a:cubicBezTo>
                  <a:cubicBezTo>
                    <a:pt x="126" y="2657"/>
                    <a:pt x="132" y="2641"/>
                    <a:pt x="144" y="2634"/>
                  </a:cubicBezTo>
                  <a:cubicBezTo>
                    <a:pt x="156" y="2627"/>
                    <a:pt x="172" y="2631"/>
                    <a:pt x="180" y="2642"/>
                  </a:cubicBezTo>
                  <a:cubicBezTo>
                    <a:pt x="188" y="2652"/>
                    <a:pt x="191" y="2668"/>
                    <a:pt x="186" y="2682"/>
                  </a:cubicBezTo>
                  <a:cubicBezTo>
                    <a:pt x="179" y="2702"/>
                    <a:pt x="161" y="2717"/>
                    <a:pt x="144" y="2728"/>
                  </a:cubicBezTo>
                  <a:cubicBezTo>
                    <a:pt x="192" y="2717"/>
                    <a:pt x="247" y="2745"/>
                    <a:pt x="252" y="2797"/>
                  </a:cubicBezTo>
                  <a:cubicBezTo>
                    <a:pt x="255" y="2832"/>
                    <a:pt x="234" y="2867"/>
                    <a:pt x="198" y="2871"/>
                  </a:cubicBezTo>
                  <a:cubicBezTo>
                    <a:pt x="170" y="2874"/>
                    <a:pt x="143" y="2860"/>
                    <a:pt x="133" y="2832"/>
                  </a:cubicBezTo>
                  <a:cubicBezTo>
                    <a:pt x="124" y="2809"/>
                    <a:pt x="130" y="2783"/>
                    <a:pt x="152" y="2770"/>
                  </a:cubicBezTo>
                  <a:cubicBezTo>
                    <a:pt x="170" y="2760"/>
                    <a:pt x="194" y="2763"/>
                    <a:pt x="206" y="2780"/>
                  </a:cubicBezTo>
                  <a:cubicBezTo>
                    <a:pt x="218" y="2796"/>
                    <a:pt x="217" y="2823"/>
                    <a:pt x="197" y="2832"/>
                  </a:cubicBezTo>
                  <a:cubicBezTo>
                    <a:pt x="177" y="2842"/>
                    <a:pt x="157" y="2823"/>
                    <a:pt x="165" y="2802"/>
                  </a:cubicBezTo>
                  <a:cubicBezTo>
                    <a:pt x="163" y="2814"/>
                    <a:pt x="170" y="2838"/>
                    <a:pt x="194" y="2828"/>
                  </a:cubicBezTo>
                  <a:cubicBezTo>
                    <a:pt x="209" y="2822"/>
                    <a:pt x="212" y="2796"/>
                    <a:pt x="203" y="2783"/>
                  </a:cubicBezTo>
                  <a:cubicBezTo>
                    <a:pt x="191" y="2768"/>
                    <a:pt x="171" y="2766"/>
                    <a:pt x="155" y="2774"/>
                  </a:cubicBezTo>
                  <a:cubicBezTo>
                    <a:pt x="135" y="2786"/>
                    <a:pt x="129" y="2811"/>
                    <a:pt x="137" y="2831"/>
                  </a:cubicBezTo>
                  <a:cubicBezTo>
                    <a:pt x="147" y="2857"/>
                    <a:pt x="171" y="2870"/>
                    <a:pt x="197" y="2868"/>
                  </a:cubicBezTo>
                  <a:cubicBezTo>
                    <a:pt x="232" y="2864"/>
                    <a:pt x="250" y="2830"/>
                    <a:pt x="247" y="2797"/>
                  </a:cubicBezTo>
                  <a:cubicBezTo>
                    <a:pt x="239" y="2713"/>
                    <a:pt x="105" y="2704"/>
                    <a:pt x="78" y="2798"/>
                  </a:cubicBezTo>
                  <a:cubicBezTo>
                    <a:pt x="55" y="2877"/>
                    <a:pt x="127" y="2939"/>
                    <a:pt x="206" y="2939"/>
                  </a:cubicBezTo>
                  <a:close/>
                  <a:moveTo>
                    <a:pt x="73" y="1613"/>
                  </a:moveTo>
                  <a:cubicBezTo>
                    <a:pt x="81" y="1613"/>
                    <a:pt x="88" y="1606"/>
                    <a:pt x="88" y="1598"/>
                  </a:cubicBezTo>
                  <a:cubicBezTo>
                    <a:pt x="88" y="1590"/>
                    <a:pt x="81" y="1583"/>
                    <a:pt x="73" y="1583"/>
                  </a:cubicBezTo>
                  <a:cubicBezTo>
                    <a:pt x="64" y="1583"/>
                    <a:pt x="58" y="1590"/>
                    <a:pt x="58" y="1598"/>
                  </a:cubicBezTo>
                  <a:cubicBezTo>
                    <a:pt x="58" y="1606"/>
                    <a:pt x="64" y="1613"/>
                    <a:pt x="73" y="1613"/>
                  </a:cubicBezTo>
                  <a:close/>
                  <a:moveTo>
                    <a:pt x="100" y="1217"/>
                  </a:moveTo>
                  <a:cubicBezTo>
                    <a:pt x="101" y="1212"/>
                    <a:pt x="109" y="1209"/>
                    <a:pt x="115" y="1213"/>
                  </a:cubicBezTo>
                  <a:cubicBezTo>
                    <a:pt x="122" y="1217"/>
                    <a:pt x="123" y="1227"/>
                    <a:pt x="118" y="1234"/>
                  </a:cubicBezTo>
                  <a:cubicBezTo>
                    <a:pt x="109" y="1246"/>
                    <a:pt x="89" y="1241"/>
                    <a:pt x="88" y="1223"/>
                  </a:cubicBezTo>
                  <a:cubicBezTo>
                    <a:pt x="87" y="1201"/>
                    <a:pt x="110" y="1185"/>
                    <a:pt x="131" y="1200"/>
                  </a:cubicBezTo>
                  <a:cubicBezTo>
                    <a:pt x="152" y="1216"/>
                    <a:pt x="152" y="1247"/>
                    <a:pt x="148" y="1270"/>
                  </a:cubicBezTo>
                  <a:cubicBezTo>
                    <a:pt x="144" y="1288"/>
                    <a:pt x="138" y="1306"/>
                    <a:pt x="129" y="1323"/>
                  </a:cubicBezTo>
                  <a:cubicBezTo>
                    <a:pt x="128" y="1323"/>
                    <a:pt x="128" y="1323"/>
                    <a:pt x="128" y="1323"/>
                  </a:cubicBezTo>
                  <a:cubicBezTo>
                    <a:pt x="138" y="1331"/>
                    <a:pt x="148" y="1338"/>
                    <a:pt x="159" y="1344"/>
                  </a:cubicBezTo>
                  <a:cubicBezTo>
                    <a:pt x="134" y="1390"/>
                    <a:pt x="28" y="1417"/>
                    <a:pt x="11" y="1492"/>
                  </a:cubicBezTo>
                  <a:cubicBezTo>
                    <a:pt x="4" y="1523"/>
                    <a:pt x="17" y="1564"/>
                    <a:pt x="53" y="1572"/>
                  </a:cubicBezTo>
                  <a:cubicBezTo>
                    <a:pt x="82" y="1579"/>
                    <a:pt x="115" y="1553"/>
                    <a:pt x="109" y="1521"/>
                  </a:cubicBezTo>
                  <a:cubicBezTo>
                    <a:pt x="106" y="1503"/>
                    <a:pt x="86" y="1491"/>
                    <a:pt x="68" y="1494"/>
                  </a:cubicBezTo>
                  <a:cubicBezTo>
                    <a:pt x="50" y="1498"/>
                    <a:pt x="37" y="1519"/>
                    <a:pt x="45" y="1536"/>
                  </a:cubicBezTo>
                  <a:cubicBezTo>
                    <a:pt x="50" y="1549"/>
                    <a:pt x="66" y="1553"/>
                    <a:pt x="76" y="1548"/>
                  </a:cubicBezTo>
                  <a:cubicBezTo>
                    <a:pt x="88" y="1542"/>
                    <a:pt x="91" y="1520"/>
                    <a:pt x="78" y="1515"/>
                  </a:cubicBezTo>
                  <a:cubicBezTo>
                    <a:pt x="67" y="1511"/>
                    <a:pt x="61" y="1521"/>
                    <a:pt x="61" y="1524"/>
                  </a:cubicBezTo>
                  <a:cubicBezTo>
                    <a:pt x="60" y="1532"/>
                    <a:pt x="64" y="1540"/>
                    <a:pt x="72" y="1541"/>
                  </a:cubicBezTo>
                  <a:cubicBezTo>
                    <a:pt x="61" y="1541"/>
                    <a:pt x="56" y="1529"/>
                    <a:pt x="58" y="1521"/>
                  </a:cubicBezTo>
                  <a:cubicBezTo>
                    <a:pt x="60" y="1514"/>
                    <a:pt x="69" y="1507"/>
                    <a:pt x="79" y="1511"/>
                  </a:cubicBezTo>
                  <a:cubicBezTo>
                    <a:pt x="96" y="1518"/>
                    <a:pt x="94" y="1544"/>
                    <a:pt x="78" y="1551"/>
                  </a:cubicBezTo>
                  <a:cubicBezTo>
                    <a:pt x="65" y="1557"/>
                    <a:pt x="48" y="1551"/>
                    <a:pt x="42" y="1537"/>
                  </a:cubicBezTo>
                  <a:cubicBezTo>
                    <a:pt x="33" y="1517"/>
                    <a:pt x="48" y="1494"/>
                    <a:pt x="69" y="1490"/>
                  </a:cubicBezTo>
                  <a:cubicBezTo>
                    <a:pt x="89" y="1486"/>
                    <a:pt x="110" y="1500"/>
                    <a:pt x="114" y="1520"/>
                  </a:cubicBezTo>
                  <a:cubicBezTo>
                    <a:pt x="121" y="1555"/>
                    <a:pt x="85" y="1584"/>
                    <a:pt x="52" y="1575"/>
                  </a:cubicBezTo>
                  <a:cubicBezTo>
                    <a:pt x="14" y="1565"/>
                    <a:pt x="0" y="1523"/>
                    <a:pt x="7" y="1490"/>
                  </a:cubicBezTo>
                  <a:cubicBezTo>
                    <a:pt x="24" y="1418"/>
                    <a:pt x="118" y="1391"/>
                    <a:pt x="151" y="1345"/>
                  </a:cubicBezTo>
                  <a:cubicBezTo>
                    <a:pt x="143" y="1341"/>
                    <a:pt x="135" y="1335"/>
                    <a:pt x="126" y="1328"/>
                  </a:cubicBezTo>
                  <a:cubicBezTo>
                    <a:pt x="113" y="1349"/>
                    <a:pt x="96" y="1371"/>
                    <a:pt x="73" y="1377"/>
                  </a:cubicBezTo>
                  <a:cubicBezTo>
                    <a:pt x="79" y="1343"/>
                    <a:pt x="67" y="1277"/>
                    <a:pt x="75" y="1239"/>
                  </a:cubicBezTo>
                  <a:cubicBezTo>
                    <a:pt x="74" y="1271"/>
                    <a:pt x="103" y="1301"/>
                    <a:pt x="125" y="1320"/>
                  </a:cubicBezTo>
                  <a:cubicBezTo>
                    <a:pt x="133" y="1304"/>
                    <a:pt x="140" y="1286"/>
                    <a:pt x="143" y="1269"/>
                  </a:cubicBezTo>
                  <a:cubicBezTo>
                    <a:pt x="147" y="1249"/>
                    <a:pt x="148" y="1219"/>
                    <a:pt x="131" y="1204"/>
                  </a:cubicBezTo>
                  <a:cubicBezTo>
                    <a:pt x="113" y="1189"/>
                    <a:pt x="92" y="1204"/>
                    <a:pt x="93" y="1223"/>
                  </a:cubicBezTo>
                  <a:cubicBezTo>
                    <a:pt x="94" y="1236"/>
                    <a:pt x="110" y="1240"/>
                    <a:pt x="116" y="1231"/>
                  </a:cubicBezTo>
                  <a:cubicBezTo>
                    <a:pt x="123" y="1221"/>
                    <a:pt x="111" y="1208"/>
                    <a:pt x="100" y="1217"/>
                  </a:cubicBezTo>
                  <a:close/>
                  <a:moveTo>
                    <a:pt x="77" y="1372"/>
                  </a:moveTo>
                  <a:cubicBezTo>
                    <a:pt x="91" y="1366"/>
                    <a:pt x="113" y="1345"/>
                    <a:pt x="122" y="1324"/>
                  </a:cubicBezTo>
                  <a:cubicBezTo>
                    <a:pt x="104" y="1308"/>
                    <a:pt x="84" y="1282"/>
                    <a:pt x="76" y="1260"/>
                  </a:cubicBezTo>
                  <a:cubicBezTo>
                    <a:pt x="74" y="1279"/>
                    <a:pt x="80" y="1345"/>
                    <a:pt x="77" y="1372"/>
                  </a:cubicBezTo>
                  <a:close/>
                  <a:moveTo>
                    <a:pt x="244" y="152"/>
                  </a:moveTo>
                  <a:cubicBezTo>
                    <a:pt x="237" y="150"/>
                    <a:pt x="230" y="152"/>
                    <a:pt x="226" y="158"/>
                  </a:cubicBezTo>
                  <a:cubicBezTo>
                    <a:pt x="218" y="174"/>
                    <a:pt x="236" y="196"/>
                    <a:pt x="258" y="185"/>
                  </a:cubicBezTo>
                  <a:cubicBezTo>
                    <a:pt x="268" y="180"/>
                    <a:pt x="271" y="163"/>
                    <a:pt x="265" y="149"/>
                  </a:cubicBezTo>
                  <a:cubicBezTo>
                    <a:pt x="256" y="128"/>
                    <a:pt x="229" y="119"/>
                    <a:pt x="214" y="137"/>
                  </a:cubicBezTo>
                  <a:cubicBezTo>
                    <a:pt x="198" y="157"/>
                    <a:pt x="206" y="191"/>
                    <a:pt x="232" y="202"/>
                  </a:cubicBezTo>
                  <a:cubicBezTo>
                    <a:pt x="255" y="210"/>
                    <a:pt x="281" y="201"/>
                    <a:pt x="290" y="178"/>
                  </a:cubicBezTo>
                  <a:cubicBezTo>
                    <a:pt x="304" y="143"/>
                    <a:pt x="282" y="114"/>
                    <a:pt x="248" y="105"/>
                  </a:cubicBezTo>
                  <a:cubicBezTo>
                    <a:pt x="212" y="96"/>
                    <a:pt x="174" y="106"/>
                    <a:pt x="141" y="123"/>
                  </a:cubicBezTo>
                  <a:cubicBezTo>
                    <a:pt x="162" y="135"/>
                    <a:pt x="185" y="144"/>
                    <a:pt x="203" y="145"/>
                  </a:cubicBezTo>
                  <a:cubicBezTo>
                    <a:pt x="181" y="149"/>
                    <a:pt x="146" y="132"/>
                    <a:pt x="135" y="126"/>
                  </a:cubicBezTo>
                  <a:cubicBezTo>
                    <a:pt x="127" y="130"/>
                    <a:pt x="119" y="135"/>
                    <a:pt x="112" y="141"/>
                  </a:cubicBezTo>
                  <a:cubicBezTo>
                    <a:pt x="141" y="267"/>
                    <a:pt x="65" y="293"/>
                    <a:pt x="60" y="241"/>
                  </a:cubicBezTo>
                  <a:cubicBezTo>
                    <a:pt x="57" y="205"/>
                    <a:pt x="81" y="161"/>
                    <a:pt x="106" y="139"/>
                  </a:cubicBezTo>
                  <a:cubicBezTo>
                    <a:pt x="105" y="131"/>
                    <a:pt x="102" y="124"/>
                    <a:pt x="100" y="116"/>
                  </a:cubicBezTo>
                  <a:cubicBezTo>
                    <a:pt x="97" y="108"/>
                    <a:pt x="94" y="100"/>
                    <a:pt x="90" y="92"/>
                  </a:cubicBezTo>
                  <a:cubicBezTo>
                    <a:pt x="74" y="77"/>
                    <a:pt x="65" y="66"/>
                    <a:pt x="57" y="45"/>
                  </a:cubicBezTo>
                  <a:cubicBezTo>
                    <a:pt x="76" y="58"/>
                    <a:pt x="85" y="68"/>
                    <a:pt x="95" y="89"/>
                  </a:cubicBezTo>
                  <a:cubicBezTo>
                    <a:pt x="104" y="98"/>
                    <a:pt x="114" y="106"/>
                    <a:pt x="126" y="113"/>
                  </a:cubicBezTo>
                  <a:cubicBezTo>
                    <a:pt x="129" y="116"/>
                    <a:pt x="132" y="118"/>
                    <a:pt x="136" y="120"/>
                  </a:cubicBezTo>
                  <a:cubicBezTo>
                    <a:pt x="172" y="101"/>
                    <a:pt x="210" y="93"/>
                    <a:pt x="246" y="101"/>
                  </a:cubicBezTo>
                  <a:cubicBezTo>
                    <a:pt x="280" y="109"/>
                    <a:pt x="310" y="140"/>
                    <a:pt x="295" y="178"/>
                  </a:cubicBezTo>
                  <a:cubicBezTo>
                    <a:pt x="285" y="204"/>
                    <a:pt x="258" y="215"/>
                    <a:pt x="233" y="206"/>
                  </a:cubicBezTo>
                  <a:cubicBezTo>
                    <a:pt x="204" y="195"/>
                    <a:pt x="194" y="157"/>
                    <a:pt x="212" y="136"/>
                  </a:cubicBezTo>
                  <a:cubicBezTo>
                    <a:pt x="229" y="115"/>
                    <a:pt x="259" y="123"/>
                    <a:pt x="270" y="147"/>
                  </a:cubicBezTo>
                  <a:cubicBezTo>
                    <a:pt x="277" y="164"/>
                    <a:pt x="272" y="181"/>
                    <a:pt x="260" y="187"/>
                  </a:cubicBezTo>
                  <a:cubicBezTo>
                    <a:pt x="238" y="199"/>
                    <a:pt x="211" y="176"/>
                    <a:pt x="222" y="156"/>
                  </a:cubicBezTo>
                  <a:cubicBezTo>
                    <a:pt x="227" y="146"/>
                    <a:pt x="240" y="144"/>
                    <a:pt x="248" y="149"/>
                  </a:cubicBezTo>
                  <a:cubicBezTo>
                    <a:pt x="266" y="161"/>
                    <a:pt x="255" y="181"/>
                    <a:pt x="245" y="178"/>
                  </a:cubicBezTo>
                  <a:cubicBezTo>
                    <a:pt x="258" y="178"/>
                    <a:pt x="258" y="158"/>
                    <a:pt x="244" y="152"/>
                  </a:cubicBezTo>
                  <a:close/>
                  <a:moveTo>
                    <a:pt x="111" y="136"/>
                  </a:moveTo>
                  <a:cubicBezTo>
                    <a:pt x="117" y="131"/>
                    <a:pt x="123" y="127"/>
                    <a:pt x="131" y="123"/>
                  </a:cubicBezTo>
                  <a:cubicBezTo>
                    <a:pt x="128" y="121"/>
                    <a:pt x="125" y="119"/>
                    <a:pt x="123" y="118"/>
                  </a:cubicBezTo>
                  <a:cubicBezTo>
                    <a:pt x="115" y="112"/>
                    <a:pt x="107" y="106"/>
                    <a:pt x="99" y="100"/>
                  </a:cubicBezTo>
                  <a:cubicBezTo>
                    <a:pt x="101" y="105"/>
                    <a:pt x="103" y="110"/>
                    <a:pt x="105" y="115"/>
                  </a:cubicBezTo>
                  <a:cubicBezTo>
                    <a:pt x="107" y="121"/>
                    <a:pt x="109" y="129"/>
                    <a:pt x="111" y="136"/>
                  </a:cubicBezTo>
                  <a:close/>
                  <a:moveTo>
                    <a:pt x="108" y="145"/>
                  </a:moveTo>
                  <a:cubicBezTo>
                    <a:pt x="85" y="165"/>
                    <a:pt x="61" y="207"/>
                    <a:pt x="64" y="240"/>
                  </a:cubicBezTo>
                  <a:cubicBezTo>
                    <a:pt x="67" y="292"/>
                    <a:pt x="132" y="254"/>
                    <a:pt x="108" y="145"/>
                  </a:cubicBezTo>
                  <a:close/>
                  <a:moveTo>
                    <a:pt x="82" y="76"/>
                  </a:moveTo>
                  <a:cubicBezTo>
                    <a:pt x="78" y="71"/>
                    <a:pt x="75" y="66"/>
                    <a:pt x="71" y="62"/>
                  </a:cubicBezTo>
                  <a:cubicBezTo>
                    <a:pt x="74" y="66"/>
                    <a:pt x="77" y="71"/>
                    <a:pt x="82" y="76"/>
                  </a:cubicBezTo>
                  <a:close/>
                  <a:moveTo>
                    <a:pt x="599" y="43"/>
                  </a:moveTo>
                  <a:cubicBezTo>
                    <a:pt x="598" y="60"/>
                    <a:pt x="606" y="80"/>
                    <a:pt x="617" y="93"/>
                  </a:cubicBezTo>
                  <a:cubicBezTo>
                    <a:pt x="627" y="79"/>
                    <a:pt x="635" y="61"/>
                    <a:pt x="634" y="43"/>
                  </a:cubicBezTo>
                  <a:cubicBezTo>
                    <a:pt x="632" y="3"/>
                    <a:pt x="602" y="3"/>
                    <a:pt x="599" y="43"/>
                  </a:cubicBezTo>
                  <a:close/>
                </a:path>
              </a:pathLst>
            </a:custGeom>
            <a:solidFill>
              <a:srgbClr val="DBC9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020810-E0A7-46BE-97FB-BF67BB9A0C89}" type="datetimeFigureOut">
              <a:rPr lang="zh-CN" altLang="en-US" smtClean="0"/>
              <a:t>2016/11/6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227E47-1951-4F0C-B4E8-1109723EC7E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0" y="-142937"/>
            <a:ext cx="12192000" cy="7143873"/>
            <a:chOff x="0" y="-142937"/>
            <a:chExt cx="12192000" cy="7143873"/>
          </a:xfrm>
        </p:grpSpPr>
        <p:sp>
          <p:nvSpPr>
            <p:cNvPr id="4" name="矩形 3"/>
            <p:cNvSpPr/>
            <p:nvPr/>
          </p:nvSpPr>
          <p:spPr>
            <a:xfrm>
              <a:off x="0" y="-1"/>
              <a:ext cx="12192000" cy="6858000"/>
            </a:xfrm>
            <a:prstGeom prst="rect">
              <a:avLst/>
            </a:prstGeom>
            <a:solidFill>
              <a:srgbClr val="5C4A4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7" name="Freeform 6"/>
            <p:cNvSpPr>
              <a:spLocks noEditPoints="1"/>
            </p:cNvSpPr>
            <p:nvPr/>
          </p:nvSpPr>
          <p:spPr bwMode="auto">
            <a:xfrm rot="16200000">
              <a:off x="1980341" y="1794154"/>
              <a:ext cx="3226441" cy="7187123"/>
            </a:xfrm>
            <a:custGeom>
              <a:avLst/>
              <a:gdLst>
                <a:gd name="T0" fmla="*/ 345 w 1088"/>
                <a:gd name="T1" fmla="*/ 87 h 2427"/>
                <a:gd name="T2" fmla="*/ 208 w 1088"/>
                <a:gd name="T3" fmla="*/ 15 h 2427"/>
                <a:gd name="T4" fmla="*/ 420 w 1088"/>
                <a:gd name="T5" fmla="*/ 0 h 2427"/>
                <a:gd name="T6" fmla="*/ 62 w 1088"/>
                <a:gd name="T7" fmla="*/ 2420 h 2427"/>
                <a:gd name="T8" fmla="*/ 64 w 1088"/>
                <a:gd name="T9" fmla="*/ 2375 h 2427"/>
                <a:gd name="T10" fmla="*/ 64 w 1088"/>
                <a:gd name="T11" fmla="*/ 2247 h 2427"/>
                <a:gd name="T12" fmla="*/ 62 w 1088"/>
                <a:gd name="T13" fmla="*/ 2192 h 2427"/>
                <a:gd name="T14" fmla="*/ 62 w 1088"/>
                <a:gd name="T15" fmla="*/ 1919 h 2427"/>
                <a:gd name="T16" fmla="*/ 64 w 1088"/>
                <a:gd name="T17" fmla="*/ 1808 h 2427"/>
                <a:gd name="T18" fmla="*/ 62 w 1088"/>
                <a:gd name="T19" fmla="*/ 1755 h 2427"/>
                <a:gd name="T20" fmla="*/ 64 w 1088"/>
                <a:gd name="T21" fmla="*/ 1718 h 2427"/>
                <a:gd name="T22" fmla="*/ 64 w 1088"/>
                <a:gd name="T23" fmla="*/ 1082 h 2427"/>
                <a:gd name="T24" fmla="*/ 62 w 1088"/>
                <a:gd name="T25" fmla="*/ 918 h 2427"/>
                <a:gd name="T26" fmla="*/ 62 w 1088"/>
                <a:gd name="T27" fmla="*/ 829 h 2427"/>
                <a:gd name="T28" fmla="*/ 62 w 1088"/>
                <a:gd name="T29" fmla="*/ 309 h 2427"/>
                <a:gd name="T30" fmla="*/ 62 w 1088"/>
                <a:gd name="T31" fmla="*/ 558 h 2427"/>
                <a:gd name="T32" fmla="*/ 79 w 1088"/>
                <a:gd name="T33" fmla="*/ 60 h 2427"/>
                <a:gd name="T34" fmla="*/ 111 w 1088"/>
                <a:gd name="T35" fmla="*/ 88 h 2427"/>
                <a:gd name="T36" fmla="*/ 278 w 1088"/>
                <a:gd name="T37" fmla="*/ 1411 h 2427"/>
                <a:gd name="T38" fmla="*/ 175 w 1088"/>
                <a:gd name="T39" fmla="*/ 290 h 2427"/>
                <a:gd name="T40" fmla="*/ 145 w 1088"/>
                <a:gd name="T41" fmla="*/ 221 h 2427"/>
                <a:gd name="T42" fmla="*/ 236 w 1088"/>
                <a:gd name="T43" fmla="*/ 2263 h 2427"/>
                <a:gd name="T44" fmla="*/ 457 w 1088"/>
                <a:gd name="T45" fmla="*/ 2147 h 2427"/>
                <a:gd name="T46" fmla="*/ 134 w 1088"/>
                <a:gd name="T47" fmla="*/ 2020 h 2427"/>
                <a:gd name="T48" fmla="*/ 230 w 1088"/>
                <a:gd name="T49" fmla="*/ 2339 h 2427"/>
                <a:gd name="T50" fmla="*/ 200 w 1088"/>
                <a:gd name="T51" fmla="*/ 1774 h 2427"/>
                <a:gd name="T52" fmla="*/ 362 w 1088"/>
                <a:gd name="T53" fmla="*/ 1972 h 2427"/>
                <a:gd name="T54" fmla="*/ 185 w 1088"/>
                <a:gd name="T55" fmla="*/ 1706 h 2427"/>
                <a:gd name="T56" fmla="*/ 822 w 1088"/>
                <a:gd name="T57" fmla="*/ 1398 h 2427"/>
                <a:gd name="T58" fmla="*/ 307 w 1088"/>
                <a:gd name="T59" fmla="*/ 1875 h 2427"/>
                <a:gd name="T60" fmla="*/ 377 w 1088"/>
                <a:gd name="T61" fmla="*/ 1060 h 2427"/>
                <a:gd name="T62" fmla="*/ 548 w 1088"/>
                <a:gd name="T63" fmla="*/ 1585 h 2427"/>
                <a:gd name="T64" fmla="*/ 525 w 1088"/>
                <a:gd name="T65" fmla="*/ 1290 h 2427"/>
                <a:gd name="T66" fmla="*/ 485 w 1088"/>
                <a:gd name="T67" fmla="*/ 1460 h 2427"/>
                <a:gd name="T68" fmla="*/ 484 w 1088"/>
                <a:gd name="T69" fmla="*/ 1226 h 2427"/>
                <a:gd name="T70" fmla="*/ 397 w 1088"/>
                <a:gd name="T71" fmla="*/ 1760 h 2427"/>
                <a:gd name="T72" fmla="*/ 249 w 1088"/>
                <a:gd name="T73" fmla="*/ 941 h 2427"/>
                <a:gd name="T74" fmla="*/ 361 w 1088"/>
                <a:gd name="T75" fmla="*/ 1698 h 2427"/>
                <a:gd name="T76" fmla="*/ 451 w 1088"/>
                <a:gd name="T77" fmla="*/ 1627 h 2427"/>
                <a:gd name="T78" fmla="*/ 156 w 1088"/>
                <a:gd name="T79" fmla="*/ 1296 h 2427"/>
                <a:gd name="T80" fmla="*/ 294 w 1088"/>
                <a:gd name="T81" fmla="*/ 1392 h 2427"/>
                <a:gd name="T82" fmla="*/ 323 w 1088"/>
                <a:gd name="T83" fmla="*/ 1483 h 2427"/>
                <a:gd name="T84" fmla="*/ 167 w 1088"/>
                <a:gd name="T85" fmla="*/ 1082 h 2427"/>
                <a:gd name="T86" fmla="*/ 279 w 1088"/>
                <a:gd name="T87" fmla="*/ 666 h 2427"/>
                <a:gd name="T88" fmla="*/ 264 w 1088"/>
                <a:gd name="T89" fmla="*/ 616 h 2427"/>
                <a:gd name="T90" fmla="*/ 423 w 1088"/>
                <a:gd name="T91" fmla="*/ 965 h 2427"/>
                <a:gd name="T92" fmla="*/ 265 w 1088"/>
                <a:gd name="T93" fmla="*/ 833 h 2427"/>
                <a:gd name="T94" fmla="*/ 190 w 1088"/>
                <a:gd name="T95" fmla="*/ 509 h 2427"/>
                <a:gd name="T96" fmla="*/ 266 w 1088"/>
                <a:gd name="T97" fmla="*/ 537 h 2427"/>
                <a:gd name="T98" fmla="*/ 169 w 1088"/>
                <a:gd name="T99" fmla="*/ 230 h 2427"/>
                <a:gd name="T100" fmla="*/ 693 w 1088"/>
                <a:gd name="T101" fmla="*/ 744 h 2427"/>
                <a:gd name="T102" fmla="*/ 517 w 1088"/>
                <a:gd name="T103" fmla="*/ 547 h 2427"/>
                <a:gd name="T104" fmla="*/ 220 w 1088"/>
                <a:gd name="T105" fmla="*/ 206 h 2427"/>
                <a:gd name="T106" fmla="*/ 618 w 1088"/>
                <a:gd name="T107" fmla="*/ 503 h 2427"/>
                <a:gd name="T108" fmla="*/ 450 w 1088"/>
                <a:gd name="T109" fmla="*/ 201 h 2427"/>
                <a:gd name="T110" fmla="*/ 579 w 1088"/>
                <a:gd name="T111" fmla="*/ 130 h 2427"/>
                <a:gd name="T112" fmla="*/ 652 w 1088"/>
                <a:gd name="T113" fmla="*/ 232 h 2427"/>
                <a:gd name="T114" fmla="*/ 982 w 1088"/>
                <a:gd name="T115" fmla="*/ 658 h 2427"/>
                <a:gd name="T116" fmla="*/ 854 w 1088"/>
                <a:gd name="T117" fmla="*/ 797 h 2427"/>
                <a:gd name="T118" fmla="*/ 402 w 1088"/>
                <a:gd name="T119" fmla="*/ 297 h 2427"/>
                <a:gd name="T120" fmla="*/ 775 w 1088"/>
                <a:gd name="T121" fmla="*/ 910 h 2427"/>
                <a:gd name="T122" fmla="*/ 835 w 1088"/>
                <a:gd name="T123" fmla="*/ 927 h 2427"/>
                <a:gd name="T124" fmla="*/ 247 w 1088"/>
                <a:gd name="T125" fmla="*/ 161 h 24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88" h="2427">
                  <a:moveTo>
                    <a:pt x="96" y="0"/>
                  </a:moveTo>
                  <a:cubicBezTo>
                    <a:pt x="120" y="0"/>
                    <a:pt x="120" y="0"/>
                    <a:pt x="120" y="0"/>
                  </a:cubicBezTo>
                  <a:cubicBezTo>
                    <a:pt x="121" y="12"/>
                    <a:pt x="119" y="24"/>
                    <a:pt x="114" y="32"/>
                  </a:cubicBezTo>
                  <a:cubicBezTo>
                    <a:pt x="112" y="23"/>
                    <a:pt x="104" y="11"/>
                    <a:pt x="96" y="0"/>
                  </a:cubicBezTo>
                  <a:close/>
                  <a:moveTo>
                    <a:pt x="139" y="0"/>
                  </a:moveTo>
                  <a:cubicBezTo>
                    <a:pt x="152" y="0"/>
                    <a:pt x="152" y="0"/>
                    <a:pt x="152" y="0"/>
                  </a:cubicBezTo>
                  <a:cubicBezTo>
                    <a:pt x="172" y="40"/>
                    <a:pt x="196" y="74"/>
                    <a:pt x="227" y="101"/>
                  </a:cubicBezTo>
                  <a:cubicBezTo>
                    <a:pt x="261" y="131"/>
                    <a:pt x="325" y="177"/>
                    <a:pt x="367" y="140"/>
                  </a:cubicBezTo>
                  <a:cubicBezTo>
                    <a:pt x="386" y="124"/>
                    <a:pt x="391" y="88"/>
                    <a:pt x="369" y="76"/>
                  </a:cubicBezTo>
                  <a:cubicBezTo>
                    <a:pt x="356" y="69"/>
                    <a:pt x="343" y="77"/>
                    <a:pt x="345" y="87"/>
                  </a:cubicBezTo>
                  <a:cubicBezTo>
                    <a:pt x="363" y="86"/>
                    <a:pt x="368" y="114"/>
                    <a:pt x="353" y="127"/>
                  </a:cubicBezTo>
                  <a:cubicBezTo>
                    <a:pt x="337" y="140"/>
                    <a:pt x="314" y="138"/>
                    <a:pt x="300" y="124"/>
                  </a:cubicBezTo>
                  <a:cubicBezTo>
                    <a:pt x="282" y="106"/>
                    <a:pt x="285" y="78"/>
                    <a:pt x="295" y="61"/>
                  </a:cubicBezTo>
                  <a:cubicBezTo>
                    <a:pt x="312" y="34"/>
                    <a:pt x="352" y="18"/>
                    <a:pt x="382" y="33"/>
                  </a:cubicBezTo>
                  <a:cubicBezTo>
                    <a:pt x="435" y="58"/>
                    <a:pt x="439" y="143"/>
                    <a:pt x="391" y="175"/>
                  </a:cubicBezTo>
                  <a:cubicBezTo>
                    <a:pt x="301" y="234"/>
                    <a:pt x="192" y="107"/>
                    <a:pt x="156" y="37"/>
                  </a:cubicBezTo>
                  <a:cubicBezTo>
                    <a:pt x="151" y="27"/>
                    <a:pt x="145" y="14"/>
                    <a:pt x="139" y="0"/>
                  </a:cubicBezTo>
                  <a:close/>
                  <a:moveTo>
                    <a:pt x="167" y="0"/>
                  </a:moveTo>
                  <a:cubicBezTo>
                    <a:pt x="183" y="0"/>
                    <a:pt x="183" y="0"/>
                    <a:pt x="183" y="0"/>
                  </a:cubicBezTo>
                  <a:cubicBezTo>
                    <a:pt x="190" y="6"/>
                    <a:pt x="199" y="12"/>
                    <a:pt x="208" y="15"/>
                  </a:cubicBezTo>
                  <a:cubicBezTo>
                    <a:pt x="225" y="23"/>
                    <a:pt x="241" y="17"/>
                    <a:pt x="247" y="6"/>
                  </a:cubicBezTo>
                  <a:cubicBezTo>
                    <a:pt x="248" y="4"/>
                    <a:pt x="249" y="2"/>
                    <a:pt x="249" y="0"/>
                  </a:cubicBezTo>
                  <a:cubicBezTo>
                    <a:pt x="289" y="0"/>
                    <a:pt x="289" y="0"/>
                    <a:pt x="289" y="0"/>
                  </a:cubicBezTo>
                  <a:cubicBezTo>
                    <a:pt x="290" y="4"/>
                    <a:pt x="289" y="8"/>
                    <a:pt x="288" y="12"/>
                  </a:cubicBezTo>
                  <a:cubicBezTo>
                    <a:pt x="284" y="22"/>
                    <a:pt x="273" y="29"/>
                    <a:pt x="264" y="25"/>
                  </a:cubicBezTo>
                  <a:cubicBezTo>
                    <a:pt x="271" y="35"/>
                    <a:pt x="265" y="48"/>
                    <a:pt x="257" y="52"/>
                  </a:cubicBezTo>
                  <a:cubicBezTo>
                    <a:pt x="248" y="58"/>
                    <a:pt x="240" y="56"/>
                    <a:pt x="235" y="49"/>
                  </a:cubicBezTo>
                  <a:cubicBezTo>
                    <a:pt x="233" y="59"/>
                    <a:pt x="217" y="61"/>
                    <a:pt x="203" y="52"/>
                  </a:cubicBezTo>
                  <a:cubicBezTo>
                    <a:pt x="188" y="42"/>
                    <a:pt x="175" y="20"/>
                    <a:pt x="167" y="0"/>
                  </a:cubicBezTo>
                  <a:close/>
                  <a:moveTo>
                    <a:pt x="420" y="0"/>
                  </a:moveTo>
                  <a:cubicBezTo>
                    <a:pt x="473" y="0"/>
                    <a:pt x="473" y="0"/>
                    <a:pt x="473" y="0"/>
                  </a:cubicBezTo>
                  <a:cubicBezTo>
                    <a:pt x="466" y="22"/>
                    <a:pt x="448" y="33"/>
                    <a:pt x="441" y="51"/>
                  </a:cubicBezTo>
                  <a:cubicBezTo>
                    <a:pt x="440" y="33"/>
                    <a:pt x="418" y="21"/>
                    <a:pt x="420" y="0"/>
                  </a:cubicBezTo>
                  <a:close/>
                  <a:moveTo>
                    <a:pt x="493" y="0"/>
                  </a:moveTo>
                  <a:cubicBezTo>
                    <a:pt x="543" y="0"/>
                    <a:pt x="543" y="0"/>
                    <a:pt x="543" y="0"/>
                  </a:cubicBezTo>
                  <a:cubicBezTo>
                    <a:pt x="545" y="10"/>
                    <a:pt x="548" y="20"/>
                    <a:pt x="555" y="27"/>
                  </a:cubicBezTo>
                  <a:cubicBezTo>
                    <a:pt x="563" y="35"/>
                    <a:pt x="579" y="38"/>
                    <a:pt x="590" y="35"/>
                  </a:cubicBezTo>
                  <a:cubicBezTo>
                    <a:pt x="570" y="59"/>
                    <a:pt x="528" y="53"/>
                    <a:pt x="509" y="31"/>
                  </a:cubicBezTo>
                  <a:cubicBezTo>
                    <a:pt x="501" y="21"/>
                    <a:pt x="496" y="11"/>
                    <a:pt x="493" y="0"/>
                  </a:cubicBezTo>
                  <a:close/>
                  <a:moveTo>
                    <a:pt x="62" y="2420"/>
                  </a:moveTo>
                  <a:cubicBezTo>
                    <a:pt x="62" y="2401"/>
                    <a:pt x="62" y="2401"/>
                    <a:pt x="62" y="2401"/>
                  </a:cubicBezTo>
                  <a:cubicBezTo>
                    <a:pt x="62" y="2401"/>
                    <a:pt x="63" y="2401"/>
                    <a:pt x="64" y="2401"/>
                  </a:cubicBezTo>
                  <a:cubicBezTo>
                    <a:pt x="69" y="2401"/>
                    <a:pt x="73" y="2405"/>
                    <a:pt x="73" y="2411"/>
                  </a:cubicBezTo>
                  <a:cubicBezTo>
                    <a:pt x="73" y="2416"/>
                    <a:pt x="69" y="2421"/>
                    <a:pt x="64" y="2421"/>
                  </a:cubicBezTo>
                  <a:cubicBezTo>
                    <a:pt x="63" y="2421"/>
                    <a:pt x="62" y="2420"/>
                    <a:pt x="62" y="2420"/>
                  </a:cubicBezTo>
                  <a:close/>
                  <a:moveTo>
                    <a:pt x="62" y="2375"/>
                  </a:moveTo>
                  <a:cubicBezTo>
                    <a:pt x="62" y="2350"/>
                    <a:pt x="62" y="2350"/>
                    <a:pt x="62" y="2350"/>
                  </a:cubicBezTo>
                  <a:cubicBezTo>
                    <a:pt x="62" y="2350"/>
                    <a:pt x="63" y="2350"/>
                    <a:pt x="64" y="2350"/>
                  </a:cubicBezTo>
                  <a:cubicBezTo>
                    <a:pt x="71" y="2350"/>
                    <a:pt x="76" y="2355"/>
                    <a:pt x="76" y="2362"/>
                  </a:cubicBezTo>
                  <a:cubicBezTo>
                    <a:pt x="76" y="2369"/>
                    <a:pt x="71" y="2375"/>
                    <a:pt x="64" y="2375"/>
                  </a:cubicBezTo>
                  <a:cubicBezTo>
                    <a:pt x="63" y="2375"/>
                    <a:pt x="62" y="2375"/>
                    <a:pt x="62" y="2375"/>
                  </a:cubicBezTo>
                  <a:close/>
                  <a:moveTo>
                    <a:pt x="62" y="2329"/>
                  </a:moveTo>
                  <a:cubicBezTo>
                    <a:pt x="62" y="2299"/>
                    <a:pt x="62" y="2299"/>
                    <a:pt x="62" y="2299"/>
                  </a:cubicBezTo>
                  <a:cubicBezTo>
                    <a:pt x="62" y="2298"/>
                    <a:pt x="63" y="2298"/>
                    <a:pt x="64" y="2298"/>
                  </a:cubicBezTo>
                  <a:cubicBezTo>
                    <a:pt x="72" y="2298"/>
                    <a:pt x="79" y="2305"/>
                    <a:pt x="79" y="2314"/>
                  </a:cubicBezTo>
                  <a:cubicBezTo>
                    <a:pt x="79" y="2322"/>
                    <a:pt x="72" y="2329"/>
                    <a:pt x="64" y="2329"/>
                  </a:cubicBezTo>
                  <a:cubicBezTo>
                    <a:pt x="63" y="2329"/>
                    <a:pt x="62" y="2329"/>
                    <a:pt x="62" y="2329"/>
                  </a:cubicBezTo>
                  <a:close/>
                  <a:moveTo>
                    <a:pt x="62" y="2283"/>
                  </a:moveTo>
                  <a:cubicBezTo>
                    <a:pt x="62" y="2247"/>
                    <a:pt x="62" y="2247"/>
                    <a:pt x="62" y="2247"/>
                  </a:cubicBezTo>
                  <a:cubicBezTo>
                    <a:pt x="62" y="2247"/>
                    <a:pt x="63" y="2247"/>
                    <a:pt x="64" y="2247"/>
                  </a:cubicBezTo>
                  <a:cubicBezTo>
                    <a:pt x="74" y="2247"/>
                    <a:pt x="82" y="2255"/>
                    <a:pt x="82" y="2265"/>
                  </a:cubicBezTo>
                  <a:cubicBezTo>
                    <a:pt x="82" y="2275"/>
                    <a:pt x="74" y="2283"/>
                    <a:pt x="64" y="2283"/>
                  </a:cubicBezTo>
                  <a:cubicBezTo>
                    <a:pt x="63" y="2283"/>
                    <a:pt x="62" y="2283"/>
                    <a:pt x="62" y="2283"/>
                  </a:cubicBezTo>
                  <a:close/>
                  <a:moveTo>
                    <a:pt x="62" y="2238"/>
                  </a:moveTo>
                  <a:cubicBezTo>
                    <a:pt x="62" y="2196"/>
                    <a:pt x="62" y="2196"/>
                    <a:pt x="62" y="2196"/>
                  </a:cubicBezTo>
                  <a:cubicBezTo>
                    <a:pt x="62" y="2196"/>
                    <a:pt x="63" y="2196"/>
                    <a:pt x="64" y="2196"/>
                  </a:cubicBezTo>
                  <a:cubicBezTo>
                    <a:pt x="75" y="2196"/>
                    <a:pt x="85" y="2205"/>
                    <a:pt x="85" y="2217"/>
                  </a:cubicBezTo>
                  <a:cubicBezTo>
                    <a:pt x="85" y="2228"/>
                    <a:pt x="75" y="2238"/>
                    <a:pt x="64" y="2238"/>
                  </a:cubicBezTo>
                  <a:cubicBezTo>
                    <a:pt x="63" y="2238"/>
                    <a:pt x="62" y="2238"/>
                    <a:pt x="62" y="2238"/>
                  </a:cubicBezTo>
                  <a:close/>
                  <a:moveTo>
                    <a:pt x="62" y="2192"/>
                  </a:moveTo>
                  <a:cubicBezTo>
                    <a:pt x="62" y="2144"/>
                    <a:pt x="62" y="2144"/>
                    <a:pt x="62" y="2144"/>
                  </a:cubicBezTo>
                  <a:cubicBezTo>
                    <a:pt x="62" y="2144"/>
                    <a:pt x="63" y="2144"/>
                    <a:pt x="64" y="2144"/>
                  </a:cubicBezTo>
                  <a:cubicBezTo>
                    <a:pt x="77" y="2144"/>
                    <a:pt x="87" y="2155"/>
                    <a:pt x="87" y="2168"/>
                  </a:cubicBezTo>
                  <a:cubicBezTo>
                    <a:pt x="87" y="2181"/>
                    <a:pt x="77" y="2192"/>
                    <a:pt x="64" y="2192"/>
                  </a:cubicBezTo>
                  <a:cubicBezTo>
                    <a:pt x="63" y="2192"/>
                    <a:pt x="62" y="2192"/>
                    <a:pt x="62" y="2192"/>
                  </a:cubicBezTo>
                  <a:close/>
                  <a:moveTo>
                    <a:pt x="62" y="2076"/>
                  </a:moveTo>
                  <a:cubicBezTo>
                    <a:pt x="62" y="2055"/>
                    <a:pt x="62" y="2055"/>
                    <a:pt x="62" y="2055"/>
                  </a:cubicBezTo>
                  <a:cubicBezTo>
                    <a:pt x="63" y="2063"/>
                    <a:pt x="63" y="2070"/>
                    <a:pt x="62" y="2076"/>
                  </a:cubicBezTo>
                  <a:close/>
                  <a:moveTo>
                    <a:pt x="62" y="1953"/>
                  </a:moveTo>
                  <a:cubicBezTo>
                    <a:pt x="62" y="1919"/>
                    <a:pt x="62" y="1919"/>
                    <a:pt x="62" y="1919"/>
                  </a:cubicBezTo>
                  <a:cubicBezTo>
                    <a:pt x="63" y="1930"/>
                    <a:pt x="63" y="1942"/>
                    <a:pt x="62" y="1953"/>
                  </a:cubicBezTo>
                  <a:close/>
                  <a:moveTo>
                    <a:pt x="62" y="1866"/>
                  </a:moveTo>
                  <a:cubicBezTo>
                    <a:pt x="62" y="1850"/>
                    <a:pt x="62" y="1850"/>
                    <a:pt x="62" y="1850"/>
                  </a:cubicBezTo>
                  <a:cubicBezTo>
                    <a:pt x="62" y="1850"/>
                    <a:pt x="63" y="1850"/>
                    <a:pt x="64" y="1850"/>
                  </a:cubicBezTo>
                  <a:cubicBezTo>
                    <a:pt x="68" y="1850"/>
                    <a:pt x="72" y="1854"/>
                    <a:pt x="72" y="1858"/>
                  </a:cubicBezTo>
                  <a:cubicBezTo>
                    <a:pt x="72" y="1863"/>
                    <a:pt x="68" y="1866"/>
                    <a:pt x="64" y="1866"/>
                  </a:cubicBezTo>
                  <a:cubicBezTo>
                    <a:pt x="63" y="1866"/>
                    <a:pt x="62" y="1866"/>
                    <a:pt x="62" y="1866"/>
                  </a:cubicBezTo>
                  <a:close/>
                  <a:moveTo>
                    <a:pt x="62" y="1829"/>
                  </a:moveTo>
                  <a:cubicBezTo>
                    <a:pt x="62" y="1809"/>
                    <a:pt x="62" y="1809"/>
                    <a:pt x="62" y="1809"/>
                  </a:cubicBezTo>
                  <a:cubicBezTo>
                    <a:pt x="62" y="1809"/>
                    <a:pt x="63" y="1808"/>
                    <a:pt x="64" y="1808"/>
                  </a:cubicBezTo>
                  <a:cubicBezTo>
                    <a:pt x="69" y="1808"/>
                    <a:pt x="74" y="1813"/>
                    <a:pt x="74" y="1819"/>
                  </a:cubicBezTo>
                  <a:cubicBezTo>
                    <a:pt x="74" y="1825"/>
                    <a:pt x="69" y="1829"/>
                    <a:pt x="64" y="1829"/>
                  </a:cubicBezTo>
                  <a:cubicBezTo>
                    <a:pt x="63" y="1829"/>
                    <a:pt x="62" y="1829"/>
                    <a:pt x="62" y="1829"/>
                  </a:cubicBezTo>
                  <a:close/>
                  <a:moveTo>
                    <a:pt x="62" y="1792"/>
                  </a:moveTo>
                  <a:cubicBezTo>
                    <a:pt x="62" y="1767"/>
                    <a:pt x="62" y="1767"/>
                    <a:pt x="62" y="1767"/>
                  </a:cubicBezTo>
                  <a:cubicBezTo>
                    <a:pt x="62" y="1767"/>
                    <a:pt x="63" y="1767"/>
                    <a:pt x="64" y="1767"/>
                  </a:cubicBezTo>
                  <a:cubicBezTo>
                    <a:pt x="71" y="1767"/>
                    <a:pt x="76" y="1772"/>
                    <a:pt x="76" y="1779"/>
                  </a:cubicBezTo>
                  <a:cubicBezTo>
                    <a:pt x="76" y="1787"/>
                    <a:pt x="71" y="1792"/>
                    <a:pt x="64" y="1792"/>
                  </a:cubicBezTo>
                  <a:cubicBezTo>
                    <a:pt x="63" y="1792"/>
                    <a:pt x="62" y="1792"/>
                    <a:pt x="62" y="1792"/>
                  </a:cubicBezTo>
                  <a:close/>
                  <a:moveTo>
                    <a:pt x="62" y="1755"/>
                  </a:moveTo>
                  <a:cubicBezTo>
                    <a:pt x="62" y="1725"/>
                    <a:pt x="62" y="1725"/>
                    <a:pt x="62" y="1725"/>
                  </a:cubicBezTo>
                  <a:cubicBezTo>
                    <a:pt x="62" y="1725"/>
                    <a:pt x="63" y="1725"/>
                    <a:pt x="64" y="1725"/>
                  </a:cubicBezTo>
                  <a:cubicBezTo>
                    <a:pt x="72" y="1725"/>
                    <a:pt x="79" y="1732"/>
                    <a:pt x="79" y="1740"/>
                  </a:cubicBezTo>
                  <a:cubicBezTo>
                    <a:pt x="79" y="1749"/>
                    <a:pt x="72" y="1755"/>
                    <a:pt x="64" y="1755"/>
                  </a:cubicBezTo>
                  <a:cubicBezTo>
                    <a:pt x="63" y="1755"/>
                    <a:pt x="62" y="1755"/>
                    <a:pt x="62" y="1755"/>
                  </a:cubicBezTo>
                  <a:close/>
                  <a:moveTo>
                    <a:pt x="62" y="1718"/>
                  </a:moveTo>
                  <a:cubicBezTo>
                    <a:pt x="62" y="1684"/>
                    <a:pt x="62" y="1684"/>
                    <a:pt x="62" y="1684"/>
                  </a:cubicBezTo>
                  <a:cubicBezTo>
                    <a:pt x="62" y="1683"/>
                    <a:pt x="63" y="1683"/>
                    <a:pt x="64" y="1683"/>
                  </a:cubicBezTo>
                  <a:cubicBezTo>
                    <a:pt x="73" y="1683"/>
                    <a:pt x="81" y="1691"/>
                    <a:pt x="81" y="1701"/>
                  </a:cubicBezTo>
                  <a:cubicBezTo>
                    <a:pt x="81" y="1711"/>
                    <a:pt x="73" y="1718"/>
                    <a:pt x="64" y="1718"/>
                  </a:cubicBezTo>
                  <a:cubicBezTo>
                    <a:pt x="63" y="1718"/>
                    <a:pt x="62" y="1718"/>
                    <a:pt x="62" y="1718"/>
                  </a:cubicBezTo>
                  <a:close/>
                  <a:moveTo>
                    <a:pt x="62" y="1649"/>
                  </a:moveTo>
                  <a:cubicBezTo>
                    <a:pt x="62" y="1375"/>
                    <a:pt x="62" y="1375"/>
                    <a:pt x="62" y="1375"/>
                  </a:cubicBezTo>
                  <a:cubicBezTo>
                    <a:pt x="62" y="1374"/>
                    <a:pt x="63" y="1373"/>
                    <a:pt x="64" y="1372"/>
                  </a:cubicBezTo>
                  <a:cubicBezTo>
                    <a:pt x="75" y="1392"/>
                    <a:pt x="158" y="1392"/>
                    <a:pt x="130" y="1494"/>
                  </a:cubicBezTo>
                  <a:cubicBezTo>
                    <a:pt x="115" y="1550"/>
                    <a:pt x="64" y="1605"/>
                    <a:pt x="64" y="1673"/>
                  </a:cubicBezTo>
                  <a:cubicBezTo>
                    <a:pt x="64" y="1665"/>
                    <a:pt x="63" y="1657"/>
                    <a:pt x="62" y="1649"/>
                  </a:cubicBezTo>
                  <a:close/>
                  <a:moveTo>
                    <a:pt x="62" y="1308"/>
                  </a:moveTo>
                  <a:cubicBezTo>
                    <a:pt x="62" y="1092"/>
                    <a:pt x="62" y="1092"/>
                    <a:pt x="62" y="1092"/>
                  </a:cubicBezTo>
                  <a:cubicBezTo>
                    <a:pt x="63" y="1088"/>
                    <a:pt x="64" y="1085"/>
                    <a:pt x="64" y="1082"/>
                  </a:cubicBezTo>
                  <a:cubicBezTo>
                    <a:pt x="64" y="1082"/>
                    <a:pt x="64" y="1082"/>
                    <a:pt x="64" y="1082"/>
                  </a:cubicBezTo>
                  <a:cubicBezTo>
                    <a:pt x="64" y="1108"/>
                    <a:pt x="117" y="1142"/>
                    <a:pt x="111" y="1185"/>
                  </a:cubicBezTo>
                  <a:cubicBezTo>
                    <a:pt x="106" y="1221"/>
                    <a:pt x="68" y="1248"/>
                    <a:pt x="64" y="1329"/>
                  </a:cubicBezTo>
                  <a:cubicBezTo>
                    <a:pt x="63" y="1322"/>
                    <a:pt x="62" y="1314"/>
                    <a:pt x="62" y="1308"/>
                  </a:cubicBezTo>
                  <a:close/>
                  <a:moveTo>
                    <a:pt x="62" y="1028"/>
                  </a:moveTo>
                  <a:cubicBezTo>
                    <a:pt x="62" y="952"/>
                    <a:pt x="62" y="952"/>
                    <a:pt x="62" y="952"/>
                  </a:cubicBezTo>
                  <a:cubicBezTo>
                    <a:pt x="62" y="952"/>
                    <a:pt x="63" y="952"/>
                    <a:pt x="64" y="952"/>
                  </a:cubicBezTo>
                  <a:cubicBezTo>
                    <a:pt x="73" y="952"/>
                    <a:pt x="81" y="944"/>
                    <a:pt x="81" y="935"/>
                  </a:cubicBezTo>
                  <a:cubicBezTo>
                    <a:pt x="81" y="925"/>
                    <a:pt x="73" y="918"/>
                    <a:pt x="64" y="918"/>
                  </a:cubicBezTo>
                  <a:cubicBezTo>
                    <a:pt x="63" y="918"/>
                    <a:pt x="62" y="918"/>
                    <a:pt x="62" y="918"/>
                  </a:cubicBezTo>
                  <a:cubicBezTo>
                    <a:pt x="62" y="851"/>
                    <a:pt x="62" y="851"/>
                    <a:pt x="62" y="851"/>
                  </a:cubicBezTo>
                  <a:cubicBezTo>
                    <a:pt x="62" y="848"/>
                    <a:pt x="63" y="845"/>
                    <a:pt x="64" y="841"/>
                  </a:cubicBezTo>
                  <a:cubicBezTo>
                    <a:pt x="73" y="898"/>
                    <a:pt x="111" y="899"/>
                    <a:pt x="133" y="926"/>
                  </a:cubicBezTo>
                  <a:cubicBezTo>
                    <a:pt x="145" y="940"/>
                    <a:pt x="143" y="961"/>
                    <a:pt x="132" y="971"/>
                  </a:cubicBezTo>
                  <a:cubicBezTo>
                    <a:pt x="121" y="979"/>
                    <a:pt x="100" y="978"/>
                    <a:pt x="90" y="961"/>
                  </a:cubicBezTo>
                  <a:cubicBezTo>
                    <a:pt x="106" y="996"/>
                    <a:pt x="88" y="1027"/>
                    <a:pt x="64" y="1028"/>
                  </a:cubicBezTo>
                  <a:cubicBezTo>
                    <a:pt x="63" y="1028"/>
                    <a:pt x="62" y="1028"/>
                    <a:pt x="62" y="1028"/>
                  </a:cubicBezTo>
                  <a:close/>
                  <a:moveTo>
                    <a:pt x="62" y="829"/>
                  </a:moveTo>
                  <a:cubicBezTo>
                    <a:pt x="62" y="802"/>
                    <a:pt x="62" y="802"/>
                    <a:pt x="62" y="802"/>
                  </a:cubicBezTo>
                  <a:cubicBezTo>
                    <a:pt x="64" y="812"/>
                    <a:pt x="64" y="821"/>
                    <a:pt x="62" y="829"/>
                  </a:cubicBezTo>
                  <a:close/>
                  <a:moveTo>
                    <a:pt x="62" y="744"/>
                  </a:moveTo>
                  <a:cubicBezTo>
                    <a:pt x="62" y="700"/>
                    <a:pt x="62" y="700"/>
                    <a:pt x="62" y="700"/>
                  </a:cubicBezTo>
                  <a:cubicBezTo>
                    <a:pt x="62" y="698"/>
                    <a:pt x="63" y="696"/>
                    <a:pt x="64" y="693"/>
                  </a:cubicBezTo>
                  <a:cubicBezTo>
                    <a:pt x="64" y="748"/>
                    <a:pt x="65" y="778"/>
                    <a:pt x="100" y="812"/>
                  </a:cubicBezTo>
                  <a:cubicBezTo>
                    <a:pt x="136" y="847"/>
                    <a:pt x="131" y="901"/>
                    <a:pt x="205" y="909"/>
                  </a:cubicBezTo>
                  <a:cubicBezTo>
                    <a:pt x="177" y="892"/>
                    <a:pt x="192" y="836"/>
                    <a:pt x="163" y="801"/>
                  </a:cubicBezTo>
                  <a:cubicBezTo>
                    <a:pt x="129" y="761"/>
                    <a:pt x="84" y="758"/>
                    <a:pt x="64" y="693"/>
                  </a:cubicBezTo>
                  <a:cubicBezTo>
                    <a:pt x="64" y="713"/>
                    <a:pt x="63" y="729"/>
                    <a:pt x="62" y="744"/>
                  </a:cubicBezTo>
                  <a:close/>
                  <a:moveTo>
                    <a:pt x="62" y="558"/>
                  </a:moveTo>
                  <a:cubicBezTo>
                    <a:pt x="62" y="309"/>
                    <a:pt x="62" y="309"/>
                    <a:pt x="62" y="309"/>
                  </a:cubicBezTo>
                  <a:cubicBezTo>
                    <a:pt x="62" y="308"/>
                    <a:pt x="63" y="308"/>
                    <a:pt x="64" y="308"/>
                  </a:cubicBezTo>
                  <a:cubicBezTo>
                    <a:pt x="115" y="331"/>
                    <a:pt x="78" y="390"/>
                    <a:pt x="125" y="404"/>
                  </a:cubicBezTo>
                  <a:cubicBezTo>
                    <a:pt x="136" y="407"/>
                    <a:pt x="154" y="403"/>
                    <a:pt x="154" y="389"/>
                  </a:cubicBezTo>
                  <a:cubicBezTo>
                    <a:pt x="167" y="396"/>
                    <a:pt x="170" y="422"/>
                    <a:pt x="150" y="435"/>
                  </a:cubicBezTo>
                  <a:cubicBezTo>
                    <a:pt x="141" y="441"/>
                    <a:pt x="123" y="448"/>
                    <a:pt x="102" y="433"/>
                  </a:cubicBezTo>
                  <a:cubicBezTo>
                    <a:pt x="91" y="425"/>
                    <a:pt x="82" y="409"/>
                    <a:pt x="83" y="394"/>
                  </a:cubicBezTo>
                  <a:cubicBezTo>
                    <a:pt x="75" y="405"/>
                    <a:pt x="74" y="432"/>
                    <a:pt x="94" y="449"/>
                  </a:cubicBezTo>
                  <a:cubicBezTo>
                    <a:pt x="113" y="464"/>
                    <a:pt x="111" y="484"/>
                    <a:pt x="106" y="495"/>
                  </a:cubicBezTo>
                  <a:cubicBezTo>
                    <a:pt x="94" y="521"/>
                    <a:pt x="67" y="533"/>
                    <a:pt x="64" y="570"/>
                  </a:cubicBezTo>
                  <a:cubicBezTo>
                    <a:pt x="63" y="565"/>
                    <a:pt x="63" y="562"/>
                    <a:pt x="62" y="558"/>
                  </a:cubicBezTo>
                  <a:close/>
                  <a:moveTo>
                    <a:pt x="62" y="218"/>
                  </a:moveTo>
                  <a:cubicBezTo>
                    <a:pt x="62" y="122"/>
                    <a:pt x="62" y="122"/>
                    <a:pt x="62" y="122"/>
                  </a:cubicBezTo>
                  <a:cubicBezTo>
                    <a:pt x="62" y="122"/>
                    <a:pt x="63" y="121"/>
                    <a:pt x="64" y="121"/>
                  </a:cubicBezTo>
                  <a:cubicBezTo>
                    <a:pt x="72" y="128"/>
                    <a:pt x="83" y="148"/>
                    <a:pt x="80" y="173"/>
                  </a:cubicBezTo>
                  <a:cubicBezTo>
                    <a:pt x="78" y="189"/>
                    <a:pt x="67" y="204"/>
                    <a:pt x="64" y="229"/>
                  </a:cubicBezTo>
                  <a:cubicBezTo>
                    <a:pt x="63" y="225"/>
                    <a:pt x="62" y="221"/>
                    <a:pt x="62" y="218"/>
                  </a:cubicBezTo>
                  <a:close/>
                  <a:moveTo>
                    <a:pt x="62" y="115"/>
                  </a:moveTo>
                  <a:cubicBezTo>
                    <a:pt x="62" y="75"/>
                    <a:pt x="62" y="75"/>
                    <a:pt x="62" y="75"/>
                  </a:cubicBezTo>
                  <a:cubicBezTo>
                    <a:pt x="62" y="75"/>
                    <a:pt x="63" y="76"/>
                    <a:pt x="64" y="76"/>
                  </a:cubicBezTo>
                  <a:cubicBezTo>
                    <a:pt x="72" y="76"/>
                    <a:pt x="79" y="69"/>
                    <a:pt x="79" y="60"/>
                  </a:cubicBezTo>
                  <a:cubicBezTo>
                    <a:pt x="79" y="52"/>
                    <a:pt x="72" y="45"/>
                    <a:pt x="64" y="45"/>
                  </a:cubicBezTo>
                  <a:cubicBezTo>
                    <a:pt x="63" y="45"/>
                    <a:pt x="62" y="45"/>
                    <a:pt x="62" y="45"/>
                  </a:cubicBezTo>
                  <a:cubicBezTo>
                    <a:pt x="62" y="6"/>
                    <a:pt x="62" y="6"/>
                    <a:pt x="62" y="6"/>
                  </a:cubicBezTo>
                  <a:cubicBezTo>
                    <a:pt x="62" y="6"/>
                    <a:pt x="63" y="6"/>
                    <a:pt x="64" y="6"/>
                  </a:cubicBezTo>
                  <a:cubicBezTo>
                    <a:pt x="64" y="6"/>
                    <a:pt x="64" y="6"/>
                    <a:pt x="64" y="6"/>
                  </a:cubicBezTo>
                  <a:cubicBezTo>
                    <a:pt x="64" y="6"/>
                    <a:pt x="64" y="6"/>
                    <a:pt x="64" y="6"/>
                  </a:cubicBezTo>
                  <a:cubicBezTo>
                    <a:pt x="74" y="6"/>
                    <a:pt x="83" y="15"/>
                    <a:pt x="84" y="26"/>
                  </a:cubicBezTo>
                  <a:cubicBezTo>
                    <a:pt x="94" y="21"/>
                    <a:pt x="105" y="24"/>
                    <a:pt x="111" y="33"/>
                  </a:cubicBezTo>
                  <a:cubicBezTo>
                    <a:pt x="116" y="42"/>
                    <a:pt x="113" y="54"/>
                    <a:pt x="104" y="60"/>
                  </a:cubicBezTo>
                  <a:cubicBezTo>
                    <a:pt x="113" y="67"/>
                    <a:pt x="116" y="78"/>
                    <a:pt x="111" y="88"/>
                  </a:cubicBezTo>
                  <a:cubicBezTo>
                    <a:pt x="105" y="97"/>
                    <a:pt x="94" y="100"/>
                    <a:pt x="84" y="95"/>
                  </a:cubicBezTo>
                  <a:cubicBezTo>
                    <a:pt x="83" y="106"/>
                    <a:pt x="74" y="115"/>
                    <a:pt x="64" y="115"/>
                  </a:cubicBezTo>
                  <a:cubicBezTo>
                    <a:pt x="63" y="115"/>
                    <a:pt x="62" y="115"/>
                    <a:pt x="62" y="115"/>
                  </a:cubicBezTo>
                  <a:close/>
                  <a:moveTo>
                    <a:pt x="278" y="1411"/>
                  </a:moveTo>
                  <a:cubicBezTo>
                    <a:pt x="297" y="1425"/>
                    <a:pt x="342" y="1426"/>
                    <a:pt x="372" y="1407"/>
                  </a:cubicBezTo>
                  <a:cubicBezTo>
                    <a:pt x="407" y="1384"/>
                    <a:pt x="424" y="1343"/>
                    <a:pt x="438" y="1329"/>
                  </a:cubicBezTo>
                  <a:cubicBezTo>
                    <a:pt x="453" y="1313"/>
                    <a:pt x="474" y="1302"/>
                    <a:pt x="499" y="1310"/>
                  </a:cubicBezTo>
                  <a:cubicBezTo>
                    <a:pt x="500" y="1293"/>
                    <a:pt x="476" y="1270"/>
                    <a:pt x="446" y="1266"/>
                  </a:cubicBezTo>
                  <a:cubicBezTo>
                    <a:pt x="421" y="1263"/>
                    <a:pt x="387" y="1281"/>
                    <a:pt x="372" y="1309"/>
                  </a:cubicBezTo>
                  <a:cubicBezTo>
                    <a:pt x="348" y="1355"/>
                    <a:pt x="336" y="1400"/>
                    <a:pt x="278" y="1411"/>
                  </a:cubicBezTo>
                  <a:close/>
                  <a:moveTo>
                    <a:pt x="440" y="2134"/>
                  </a:moveTo>
                  <a:cubicBezTo>
                    <a:pt x="424" y="2163"/>
                    <a:pt x="400" y="2169"/>
                    <a:pt x="377" y="2163"/>
                  </a:cubicBezTo>
                  <a:cubicBezTo>
                    <a:pt x="352" y="2158"/>
                    <a:pt x="337" y="2139"/>
                    <a:pt x="316" y="2105"/>
                  </a:cubicBezTo>
                  <a:cubicBezTo>
                    <a:pt x="300" y="2080"/>
                    <a:pt x="270" y="2056"/>
                    <a:pt x="240" y="2056"/>
                  </a:cubicBezTo>
                  <a:cubicBezTo>
                    <a:pt x="253" y="2037"/>
                    <a:pt x="282" y="2030"/>
                    <a:pt x="307" y="2042"/>
                  </a:cubicBezTo>
                  <a:cubicBezTo>
                    <a:pt x="339" y="2056"/>
                    <a:pt x="361" y="2109"/>
                    <a:pt x="396" y="2132"/>
                  </a:cubicBezTo>
                  <a:cubicBezTo>
                    <a:pt x="409" y="2139"/>
                    <a:pt x="424" y="2139"/>
                    <a:pt x="440" y="2134"/>
                  </a:cubicBezTo>
                  <a:close/>
                  <a:moveTo>
                    <a:pt x="175" y="309"/>
                  </a:moveTo>
                  <a:cubicBezTo>
                    <a:pt x="170" y="309"/>
                    <a:pt x="165" y="304"/>
                    <a:pt x="165" y="299"/>
                  </a:cubicBezTo>
                  <a:cubicBezTo>
                    <a:pt x="165" y="294"/>
                    <a:pt x="170" y="290"/>
                    <a:pt x="175" y="290"/>
                  </a:cubicBezTo>
                  <a:cubicBezTo>
                    <a:pt x="180" y="290"/>
                    <a:pt x="184" y="294"/>
                    <a:pt x="184" y="299"/>
                  </a:cubicBezTo>
                  <a:cubicBezTo>
                    <a:pt x="184" y="304"/>
                    <a:pt x="180" y="309"/>
                    <a:pt x="175" y="309"/>
                  </a:cubicBezTo>
                  <a:close/>
                  <a:moveTo>
                    <a:pt x="152" y="286"/>
                  </a:moveTo>
                  <a:cubicBezTo>
                    <a:pt x="145" y="286"/>
                    <a:pt x="140" y="281"/>
                    <a:pt x="140" y="274"/>
                  </a:cubicBezTo>
                  <a:cubicBezTo>
                    <a:pt x="140" y="267"/>
                    <a:pt x="145" y="262"/>
                    <a:pt x="152" y="262"/>
                  </a:cubicBezTo>
                  <a:cubicBezTo>
                    <a:pt x="159" y="262"/>
                    <a:pt x="164" y="267"/>
                    <a:pt x="164" y="274"/>
                  </a:cubicBezTo>
                  <a:cubicBezTo>
                    <a:pt x="164" y="281"/>
                    <a:pt x="159" y="286"/>
                    <a:pt x="152" y="286"/>
                  </a:cubicBezTo>
                  <a:close/>
                  <a:moveTo>
                    <a:pt x="145" y="251"/>
                  </a:moveTo>
                  <a:cubicBezTo>
                    <a:pt x="136" y="251"/>
                    <a:pt x="129" y="244"/>
                    <a:pt x="129" y="236"/>
                  </a:cubicBezTo>
                  <a:cubicBezTo>
                    <a:pt x="129" y="227"/>
                    <a:pt x="136" y="221"/>
                    <a:pt x="145" y="221"/>
                  </a:cubicBezTo>
                  <a:cubicBezTo>
                    <a:pt x="153" y="221"/>
                    <a:pt x="160" y="227"/>
                    <a:pt x="160" y="236"/>
                  </a:cubicBezTo>
                  <a:cubicBezTo>
                    <a:pt x="160" y="244"/>
                    <a:pt x="153" y="251"/>
                    <a:pt x="145" y="251"/>
                  </a:cubicBezTo>
                  <a:close/>
                  <a:moveTo>
                    <a:pt x="83" y="1634"/>
                  </a:moveTo>
                  <a:cubicBezTo>
                    <a:pt x="90" y="1668"/>
                    <a:pt x="143" y="1682"/>
                    <a:pt x="121" y="1737"/>
                  </a:cubicBezTo>
                  <a:cubicBezTo>
                    <a:pt x="113" y="1757"/>
                    <a:pt x="79" y="1783"/>
                    <a:pt x="81" y="1817"/>
                  </a:cubicBezTo>
                  <a:cubicBezTo>
                    <a:pt x="64" y="1774"/>
                    <a:pt x="111" y="1752"/>
                    <a:pt x="91" y="1695"/>
                  </a:cubicBezTo>
                  <a:cubicBezTo>
                    <a:pt x="83" y="1674"/>
                    <a:pt x="76" y="1647"/>
                    <a:pt x="83" y="1634"/>
                  </a:cubicBezTo>
                  <a:close/>
                  <a:moveTo>
                    <a:pt x="166" y="2097"/>
                  </a:moveTo>
                  <a:cubicBezTo>
                    <a:pt x="193" y="2115"/>
                    <a:pt x="218" y="2141"/>
                    <a:pt x="215" y="2182"/>
                  </a:cubicBezTo>
                  <a:cubicBezTo>
                    <a:pt x="213" y="2212"/>
                    <a:pt x="213" y="2234"/>
                    <a:pt x="236" y="2263"/>
                  </a:cubicBezTo>
                  <a:cubicBezTo>
                    <a:pt x="196" y="2255"/>
                    <a:pt x="164" y="2229"/>
                    <a:pt x="164" y="2186"/>
                  </a:cubicBezTo>
                  <a:cubicBezTo>
                    <a:pt x="164" y="2148"/>
                    <a:pt x="177" y="2131"/>
                    <a:pt x="166" y="2097"/>
                  </a:cubicBezTo>
                  <a:close/>
                  <a:moveTo>
                    <a:pt x="126" y="2050"/>
                  </a:moveTo>
                  <a:cubicBezTo>
                    <a:pt x="140" y="2068"/>
                    <a:pt x="182" y="2115"/>
                    <a:pt x="146" y="2179"/>
                  </a:cubicBezTo>
                  <a:cubicBezTo>
                    <a:pt x="133" y="2202"/>
                    <a:pt x="108" y="2227"/>
                    <a:pt x="102" y="2251"/>
                  </a:cubicBezTo>
                  <a:cubicBezTo>
                    <a:pt x="91" y="2232"/>
                    <a:pt x="86" y="2205"/>
                    <a:pt x="103" y="2164"/>
                  </a:cubicBezTo>
                  <a:cubicBezTo>
                    <a:pt x="117" y="2129"/>
                    <a:pt x="133" y="2090"/>
                    <a:pt x="126" y="2050"/>
                  </a:cubicBezTo>
                  <a:close/>
                  <a:moveTo>
                    <a:pt x="325" y="2151"/>
                  </a:moveTo>
                  <a:cubicBezTo>
                    <a:pt x="340" y="2180"/>
                    <a:pt x="380" y="2192"/>
                    <a:pt x="401" y="2188"/>
                  </a:cubicBezTo>
                  <a:cubicBezTo>
                    <a:pt x="430" y="2181"/>
                    <a:pt x="437" y="2150"/>
                    <a:pt x="457" y="2147"/>
                  </a:cubicBezTo>
                  <a:cubicBezTo>
                    <a:pt x="464" y="2115"/>
                    <a:pt x="433" y="2127"/>
                    <a:pt x="448" y="2092"/>
                  </a:cubicBezTo>
                  <a:cubicBezTo>
                    <a:pt x="453" y="2081"/>
                    <a:pt x="451" y="2063"/>
                    <a:pt x="432" y="2061"/>
                  </a:cubicBezTo>
                  <a:cubicBezTo>
                    <a:pt x="422" y="2060"/>
                    <a:pt x="408" y="2069"/>
                    <a:pt x="419" y="2087"/>
                  </a:cubicBezTo>
                  <a:cubicBezTo>
                    <a:pt x="407" y="2085"/>
                    <a:pt x="399" y="2067"/>
                    <a:pt x="404" y="2051"/>
                  </a:cubicBezTo>
                  <a:cubicBezTo>
                    <a:pt x="415" y="2019"/>
                    <a:pt x="473" y="2013"/>
                    <a:pt x="496" y="2047"/>
                  </a:cubicBezTo>
                  <a:cubicBezTo>
                    <a:pt x="520" y="2082"/>
                    <a:pt x="500" y="2119"/>
                    <a:pt x="490" y="2128"/>
                  </a:cubicBezTo>
                  <a:cubicBezTo>
                    <a:pt x="498" y="2141"/>
                    <a:pt x="504" y="2173"/>
                    <a:pt x="491" y="2199"/>
                  </a:cubicBezTo>
                  <a:cubicBezTo>
                    <a:pt x="471" y="2239"/>
                    <a:pt x="422" y="2249"/>
                    <a:pt x="384" y="2229"/>
                  </a:cubicBezTo>
                  <a:cubicBezTo>
                    <a:pt x="350" y="2211"/>
                    <a:pt x="325" y="2175"/>
                    <a:pt x="325" y="2151"/>
                  </a:cubicBezTo>
                  <a:close/>
                  <a:moveTo>
                    <a:pt x="134" y="2020"/>
                  </a:moveTo>
                  <a:cubicBezTo>
                    <a:pt x="224" y="2032"/>
                    <a:pt x="325" y="2130"/>
                    <a:pt x="340" y="2252"/>
                  </a:cubicBezTo>
                  <a:cubicBezTo>
                    <a:pt x="343" y="2284"/>
                    <a:pt x="326" y="2309"/>
                    <a:pt x="307" y="2305"/>
                  </a:cubicBezTo>
                  <a:cubicBezTo>
                    <a:pt x="303" y="2309"/>
                    <a:pt x="308" y="2331"/>
                    <a:pt x="303" y="2354"/>
                  </a:cubicBezTo>
                  <a:cubicBezTo>
                    <a:pt x="296" y="2382"/>
                    <a:pt x="277" y="2401"/>
                    <a:pt x="250" y="2408"/>
                  </a:cubicBezTo>
                  <a:cubicBezTo>
                    <a:pt x="233" y="2413"/>
                    <a:pt x="217" y="2411"/>
                    <a:pt x="208" y="2398"/>
                  </a:cubicBezTo>
                  <a:cubicBezTo>
                    <a:pt x="201" y="2407"/>
                    <a:pt x="156" y="2427"/>
                    <a:pt x="123" y="2399"/>
                  </a:cubicBezTo>
                  <a:cubicBezTo>
                    <a:pt x="83" y="2366"/>
                    <a:pt x="80" y="2288"/>
                    <a:pt x="127" y="2262"/>
                  </a:cubicBezTo>
                  <a:cubicBezTo>
                    <a:pt x="152" y="2248"/>
                    <a:pt x="191" y="2266"/>
                    <a:pt x="189" y="2292"/>
                  </a:cubicBezTo>
                  <a:cubicBezTo>
                    <a:pt x="171" y="2273"/>
                    <a:pt x="142" y="2283"/>
                    <a:pt x="144" y="2311"/>
                  </a:cubicBezTo>
                  <a:cubicBezTo>
                    <a:pt x="147" y="2351"/>
                    <a:pt x="195" y="2362"/>
                    <a:pt x="230" y="2339"/>
                  </a:cubicBezTo>
                  <a:cubicBezTo>
                    <a:pt x="272" y="2312"/>
                    <a:pt x="277" y="2259"/>
                    <a:pt x="268" y="2212"/>
                  </a:cubicBezTo>
                  <a:cubicBezTo>
                    <a:pt x="251" y="2134"/>
                    <a:pt x="191" y="2056"/>
                    <a:pt x="134" y="2020"/>
                  </a:cubicBezTo>
                  <a:close/>
                  <a:moveTo>
                    <a:pt x="200" y="1774"/>
                  </a:moveTo>
                  <a:cubicBezTo>
                    <a:pt x="244" y="1779"/>
                    <a:pt x="261" y="1861"/>
                    <a:pt x="193" y="1871"/>
                  </a:cubicBezTo>
                  <a:cubicBezTo>
                    <a:pt x="223" y="1878"/>
                    <a:pt x="246" y="1863"/>
                    <a:pt x="273" y="1874"/>
                  </a:cubicBezTo>
                  <a:cubicBezTo>
                    <a:pt x="304" y="1886"/>
                    <a:pt x="323" y="1921"/>
                    <a:pt x="324" y="1935"/>
                  </a:cubicBezTo>
                  <a:cubicBezTo>
                    <a:pt x="292" y="1907"/>
                    <a:pt x="262" y="1913"/>
                    <a:pt x="231" y="1913"/>
                  </a:cubicBezTo>
                  <a:cubicBezTo>
                    <a:pt x="198" y="1912"/>
                    <a:pt x="157" y="1890"/>
                    <a:pt x="143" y="1859"/>
                  </a:cubicBezTo>
                  <a:cubicBezTo>
                    <a:pt x="163" y="1864"/>
                    <a:pt x="182" y="1858"/>
                    <a:pt x="193" y="1844"/>
                  </a:cubicBezTo>
                  <a:cubicBezTo>
                    <a:pt x="211" y="1820"/>
                    <a:pt x="208" y="1789"/>
                    <a:pt x="200" y="1774"/>
                  </a:cubicBezTo>
                  <a:close/>
                  <a:moveTo>
                    <a:pt x="131" y="1862"/>
                  </a:moveTo>
                  <a:cubicBezTo>
                    <a:pt x="133" y="1891"/>
                    <a:pt x="161" y="1946"/>
                    <a:pt x="194" y="1983"/>
                  </a:cubicBezTo>
                  <a:cubicBezTo>
                    <a:pt x="221" y="2013"/>
                    <a:pt x="267" y="2033"/>
                    <a:pt x="286" y="1996"/>
                  </a:cubicBezTo>
                  <a:cubicBezTo>
                    <a:pt x="300" y="2020"/>
                    <a:pt x="329" y="2042"/>
                    <a:pt x="357" y="2043"/>
                  </a:cubicBezTo>
                  <a:cubicBezTo>
                    <a:pt x="392" y="2043"/>
                    <a:pt x="409" y="2017"/>
                    <a:pt x="410" y="1988"/>
                  </a:cubicBezTo>
                  <a:cubicBezTo>
                    <a:pt x="438" y="2008"/>
                    <a:pt x="480" y="2010"/>
                    <a:pt x="506" y="1986"/>
                  </a:cubicBezTo>
                  <a:cubicBezTo>
                    <a:pt x="532" y="1962"/>
                    <a:pt x="529" y="1914"/>
                    <a:pt x="504" y="1887"/>
                  </a:cubicBezTo>
                  <a:cubicBezTo>
                    <a:pt x="483" y="1865"/>
                    <a:pt x="449" y="1862"/>
                    <a:pt x="435" y="1887"/>
                  </a:cubicBezTo>
                  <a:cubicBezTo>
                    <a:pt x="452" y="1895"/>
                    <a:pt x="453" y="1913"/>
                    <a:pt x="446" y="1929"/>
                  </a:cubicBezTo>
                  <a:cubicBezTo>
                    <a:pt x="431" y="1959"/>
                    <a:pt x="392" y="1972"/>
                    <a:pt x="362" y="1972"/>
                  </a:cubicBezTo>
                  <a:cubicBezTo>
                    <a:pt x="316" y="1974"/>
                    <a:pt x="266" y="1956"/>
                    <a:pt x="231" y="1939"/>
                  </a:cubicBezTo>
                  <a:cubicBezTo>
                    <a:pt x="189" y="1917"/>
                    <a:pt x="143" y="1887"/>
                    <a:pt x="131" y="1862"/>
                  </a:cubicBezTo>
                  <a:close/>
                  <a:moveTo>
                    <a:pt x="110" y="1900"/>
                  </a:moveTo>
                  <a:cubicBezTo>
                    <a:pt x="103" y="1932"/>
                    <a:pt x="159" y="1952"/>
                    <a:pt x="129" y="2014"/>
                  </a:cubicBezTo>
                  <a:cubicBezTo>
                    <a:pt x="111" y="2052"/>
                    <a:pt x="87" y="2089"/>
                    <a:pt x="96" y="2136"/>
                  </a:cubicBezTo>
                  <a:cubicBezTo>
                    <a:pt x="90" y="2109"/>
                    <a:pt x="58" y="2090"/>
                    <a:pt x="66" y="2055"/>
                  </a:cubicBezTo>
                  <a:cubicBezTo>
                    <a:pt x="71" y="2034"/>
                    <a:pt x="101" y="2015"/>
                    <a:pt x="103" y="1988"/>
                  </a:cubicBezTo>
                  <a:cubicBezTo>
                    <a:pt x="105" y="1971"/>
                    <a:pt x="90" y="1917"/>
                    <a:pt x="110" y="1900"/>
                  </a:cubicBezTo>
                  <a:close/>
                  <a:moveTo>
                    <a:pt x="118" y="1578"/>
                  </a:moveTo>
                  <a:cubicBezTo>
                    <a:pt x="100" y="1616"/>
                    <a:pt x="174" y="1643"/>
                    <a:pt x="185" y="1706"/>
                  </a:cubicBezTo>
                  <a:cubicBezTo>
                    <a:pt x="206" y="1821"/>
                    <a:pt x="68" y="1842"/>
                    <a:pt x="86" y="1999"/>
                  </a:cubicBezTo>
                  <a:cubicBezTo>
                    <a:pt x="0" y="1886"/>
                    <a:pt x="201" y="1768"/>
                    <a:pt x="122" y="1651"/>
                  </a:cubicBezTo>
                  <a:cubicBezTo>
                    <a:pt x="94" y="1609"/>
                    <a:pt x="107" y="1585"/>
                    <a:pt x="118" y="1578"/>
                  </a:cubicBezTo>
                  <a:close/>
                  <a:moveTo>
                    <a:pt x="377" y="1060"/>
                  </a:moveTo>
                  <a:cubicBezTo>
                    <a:pt x="442" y="1057"/>
                    <a:pt x="484" y="1086"/>
                    <a:pt x="517" y="1106"/>
                  </a:cubicBezTo>
                  <a:cubicBezTo>
                    <a:pt x="631" y="1175"/>
                    <a:pt x="574" y="1036"/>
                    <a:pt x="676" y="1029"/>
                  </a:cubicBezTo>
                  <a:cubicBezTo>
                    <a:pt x="690" y="1028"/>
                    <a:pt x="717" y="1039"/>
                    <a:pt x="727" y="1060"/>
                  </a:cubicBezTo>
                  <a:cubicBezTo>
                    <a:pt x="620" y="1110"/>
                    <a:pt x="727" y="1151"/>
                    <a:pt x="669" y="1220"/>
                  </a:cubicBezTo>
                  <a:cubicBezTo>
                    <a:pt x="698" y="1207"/>
                    <a:pt x="749" y="1207"/>
                    <a:pt x="785" y="1241"/>
                  </a:cubicBezTo>
                  <a:cubicBezTo>
                    <a:pt x="830" y="1283"/>
                    <a:pt x="802" y="1349"/>
                    <a:pt x="822" y="1398"/>
                  </a:cubicBezTo>
                  <a:cubicBezTo>
                    <a:pt x="829" y="1416"/>
                    <a:pt x="866" y="1437"/>
                    <a:pt x="863" y="1454"/>
                  </a:cubicBezTo>
                  <a:cubicBezTo>
                    <a:pt x="821" y="1424"/>
                    <a:pt x="726" y="1463"/>
                    <a:pt x="726" y="1389"/>
                  </a:cubicBezTo>
                  <a:cubicBezTo>
                    <a:pt x="726" y="1485"/>
                    <a:pt x="834" y="1565"/>
                    <a:pt x="816" y="1658"/>
                  </a:cubicBezTo>
                  <a:cubicBezTo>
                    <a:pt x="808" y="1702"/>
                    <a:pt x="766" y="1730"/>
                    <a:pt x="760" y="1764"/>
                  </a:cubicBezTo>
                  <a:cubicBezTo>
                    <a:pt x="725" y="1706"/>
                    <a:pt x="768" y="1677"/>
                    <a:pt x="747" y="1618"/>
                  </a:cubicBezTo>
                  <a:cubicBezTo>
                    <a:pt x="686" y="1648"/>
                    <a:pt x="703" y="1755"/>
                    <a:pt x="666" y="1819"/>
                  </a:cubicBezTo>
                  <a:cubicBezTo>
                    <a:pt x="633" y="1876"/>
                    <a:pt x="563" y="1916"/>
                    <a:pt x="518" y="1873"/>
                  </a:cubicBezTo>
                  <a:cubicBezTo>
                    <a:pt x="553" y="1859"/>
                    <a:pt x="529" y="1824"/>
                    <a:pt x="561" y="1792"/>
                  </a:cubicBezTo>
                  <a:cubicBezTo>
                    <a:pt x="511" y="1791"/>
                    <a:pt x="470" y="1834"/>
                    <a:pt x="429" y="1865"/>
                  </a:cubicBezTo>
                  <a:cubicBezTo>
                    <a:pt x="392" y="1892"/>
                    <a:pt x="345" y="1900"/>
                    <a:pt x="307" y="1875"/>
                  </a:cubicBezTo>
                  <a:cubicBezTo>
                    <a:pt x="248" y="1837"/>
                    <a:pt x="230" y="1749"/>
                    <a:pt x="280" y="1707"/>
                  </a:cubicBezTo>
                  <a:cubicBezTo>
                    <a:pt x="274" y="1791"/>
                    <a:pt x="316" y="1770"/>
                    <a:pt x="351" y="1809"/>
                  </a:cubicBezTo>
                  <a:cubicBezTo>
                    <a:pt x="347" y="1759"/>
                    <a:pt x="313" y="1730"/>
                    <a:pt x="293" y="1680"/>
                  </a:cubicBezTo>
                  <a:cubicBezTo>
                    <a:pt x="269" y="1623"/>
                    <a:pt x="269" y="1562"/>
                    <a:pt x="316" y="1530"/>
                  </a:cubicBezTo>
                  <a:cubicBezTo>
                    <a:pt x="370" y="1492"/>
                    <a:pt x="452" y="1516"/>
                    <a:pt x="467" y="1589"/>
                  </a:cubicBezTo>
                  <a:cubicBezTo>
                    <a:pt x="442" y="1531"/>
                    <a:pt x="370" y="1529"/>
                    <a:pt x="342" y="1550"/>
                  </a:cubicBezTo>
                  <a:cubicBezTo>
                    <a:pt x="250" y="1620"/>
                    <a:pt x="327" y="1763"/>
                    <a:pt x="415" y="1784"/>
                  </a:cubicBezTo>
                  <a:cubicBezTo>
                    <a:pt x="532" y="1813"/>
                    <a:pt x="626" y="1745"/>
                    <a:pt x="676" y="1664"/>
                  </a:cubicBezTo>
                  <a:cubicBezTo>
                    <a:pt x="730" y="1574"/>
                    <a:pt x="731" y="1465"/>
                    <a:pt x="696" y="1368"/>
                  </a:cubicBezTo>
                  <a:cubicBezTo>
                    <a:pt x="647" y="1231"/>
                    <a:pt x="552" y="1148"/>
                    <a:pt x="377" y="1060"/>
                  </a:cubicBezTo>
                  <a:close/>
                  <a:moveTo>
                    <a:pt x="620" y="1639"/>
                  </a:moveTo>
                  <a:cubicBezTo>
                    <a:pt x="585" y="1674"/>
                    <a:pt x="531" y="1707"/>
                    <a:pt x="480" y="1712"/>
                  </a:cubicBezTo>
                  <a:cubicBezTo>
                    <a:pt x="440" y="1717"/>
                    <a:pt x="396" y="1702"/>
                    <a:pt x="374" y="1664"/>
                  </a:cubicBezTo>
                  <a:cubicBezTo>
                    <a:pt x="350" y="1623"/>
                    <a:pt x="376" y="1575"/>
                    <a:pt x="407" y="1592"/>
                  </a:cubicBezTo>
                  <a:cubicBezTo>
                    <a:pt x="393" y="1605"/>
                    <a:pt x="394" y="1631"/>
                    <a:pt x="408" y="1649"/>
                  </a:cubicBezTo>
                  <a:cubicBezTo>
                    <a:pt x="453" y="1709"/>
                    <a:pt x="568" y="1667"/>
                    <a:pt x="620" y="1639"/>
                  </a:cubicBezTo>
                  <a:close/>
                  <a:moveTo>
                    <a:pt x="587" y="1250"/>
                  </a:moveTo>
                  <a:cubicBezTo>
                    <a:pt x="616" y="1286"/>
                    <a:pt x="666" y="1394"/>
                    <a:pt x="626" y="1434"/>
                  </a:cubicBezTo>
                  <a:cubicBezTo>
                    <a:pt x="583" y="1477"/>
                    <a:pt x="583" y="1462"/>
                    <a:pt x="590" y="1532"/>
                  </a:cubicBezTo>
                  <a:cubicBezTo>
                    <a:pt x="592" y="1553"/>
                    <a:pt x="575" y="1581"/>
                    <a:pt x="548" y="1585"/>
                  </a:cubicBezTo>
                  <a:cubicBezTo>
                    <a:pt x="533" y="1586"/>
                    <a:pt x="522" y="1579"/>
                    <a:pt x="515" y="1569"/>
                  </a:cubicBezTo>
                  <a:cubicBezTo>
                    <a:pt x="507" y="1557"/>
                    <a:pt x="506" y="1541"/>
                    <a:pt x="517" y="1532"/>
                  </a:cubicBezTo>
                  <a:cubicBezTo>
                    <a:pt x="506" y="1533"/>
                    <a:pt x="481" y="1549"/>
                    <a:pt x="479" y="1575"/>
                  </a:cubicBezTo>
                  <a:cubicBezTo>
                    <a:pt x="477" y="1607"/>
                    <a:pt x="503" y="1642"/>
                    <a:pt x="542" y="1641"/>
                  </a:cubicBezTo>
                  <a:cubicBezTo>
                    <a:pt x="577" y="1639"/>
                    <a:pt x="610" y="1609"/>
                    <a:pt x="610" y="1593"/>
                  </a:cubicBezTo>
                  <a:cubicBezTo>
                    <a:pt x="621" y="1607"/>
                    <a:pt x="638" y="1596"/>
                    <a:pt x="645" y="1586"/>
                  </a:cubicBezTo>
                  <a:cubicBezTo>
                    <a:pt x="676" y="1544"/>
                    <a:pt x="674" y="1483"/>
                    <a:pt x="668" y="1433"/>
                  </a:cubicBezTo>
                  <a:cubicBezTo>
                    <a:pt x="660" y="1364"/>
                    <a:pt x="634" y="1294"/>
                    <a:pt x="587" y="1250"/>
                  </a:cubicBezTo>
                  <a:close/>
                  <a:moveTo>
                    <a:pt x="458" y="1139"/>
                  </a:moveTo>
                  <a:cubicBezTo>
                    <a:pt x="484" y="1164"/>
                    <a:pt x="524" y="1227"/>
                    <a:pt x="525" y="1290"/>
                  </a:cubicBezTo>
                  <a:cubicBezTo>
                    <a:pt x="525" y="1332"/>
                    <a:pt x="509" y="1383"/>
                    <a:pt x="458" y="1389"/>
                  </a:cubicBezTo>
                  <a:cubicBezTo>
                    <a:pt x="406" y="1396"/>
                    <a:pt x="422" y="1439"/>
                    <a:pt x="401" y="1459"/>
                  </a:cubicBezTo>
                  <a:cubicBezTo>
                    <a:pt x="385" y="1474"/>
                    <a:pt x="355" y="1494"/>
                    <a:pt x="339" y="1471"/>
                  </a:cubicBezTo>
                  <a:cubicBezTo>
                    <a:pt x="357" y="1515"/>
                    <a:pt x="454" y="1525"/>
                    <a:pt x="496" y="1506"/>
                  </a:cubicBezTo>
                  <a:cubicBezTo>
                    <a:pt x="569" y="1475"/>
                    <a:pt x="590" y="1381"/>
                    <a:pt x="574" y="1302"/>
                  </a:cubicBezTo>
                  <a:cubicBezTo>
                    <a:pt x="558" y="1226"/>
                    <a:pt x="505" y="1165"/>
                    <a:pt x="458" y="1139"/>
                  </a:cubicBezTo>
                  <a:close/>
                  <a:moveTo>
                    <a:pt x="521" y="1394"/>
                  </a:moveTo>
                  <a:cubicBezTo>
                    <a:pt x="509" y="1417"/>
                    <a:pt x="497" y="1433"/>
                    <a:pt x="477" y="1450"/>
                  </a:cubicBezTo>
                  <a:cubicBezTo>
                    <a:pt x="450" y="1471"/>
                    <a:pt x="427" y="1479"/>
                    <a:pt x="394" y="1485"/>
                  </a:cubicBezTo>
                  <a:cubicBezTo>
                    <a:pt x="429" y="1487"/>
                    <a:pt x="455" y="1480"/>
                    <a:pt x="485" y="1460"/>
                  </a:cubicBezTo>
                  <a:cubicBezTo>
                    <a:pt x="508" y="1443"/>
                    <a:pt x="522" y="1426"/>
                    <a:pt x="534" y="1400"/>
                  </a:cubicBezTo>
                  <a:cubicBezTo>
                    <a:pt x="536" y="1397"/>
                    <a:pt x="537" y="1395"/>
                    <a:pt x="538" y="1392"/>
                  </a:cubicBezTo>
                  <a:cubicBezTo>
                    <a:pt x="549" y="1363"/>
                    <a:pt x="553" y="1339"/>
                    <a:pt x="552" y="1308"/>
                  </a:cubicBezTo>
                  <a:cubicBezTo>
                    <a:pt x="550" y="1280"/>
                    <a:pt x="545" y="1256"/>
                    <a:pt x="530" y="1233"/>
                  </a:cubicBezTo>
                  <a:cubicBezTo>
                    <a:pt x="538" y="1259"/>
                    <a:pt x="541" y="1280"/>
                    <a:pt x="540" y="1308"/>
                  </a:cubicBezTo>
                  <a:cubicBezTo>
                    <a:pt x="539" y="1337"/>
                    <a:pt x="535" y="1359"/>
                    <a:pt x="524" y="1386"/>
                  </a:cubicBezTo>
                  <a:cubicBezTo>
                    <a:pt x="523" y="1389"/>
                    <a:pt x="522" y="1391"/>
                    <a:pt x="521" y="1394"/>
                  </a:cubicBezTo>
                  <a:close/>
                  <a:moveTo>
                    <a:pt x="342" y="1069"/>
                  </a:moveTo>
                  <a:cubicBezTo>
                    <a:pt x="355" y="1110"/>
                    <a:pt x="336" y="1143"/>
                    <a:pt x="355" y="1170"/>
                  </a:cubicBezTo>
                  <a:cubicBezTo>
                    <a:pt x="384" y="1212"/>
                    <a:pt x="446" y="1190"/>
                    <a:pt x="484" y="1226"/>
                  </a:cubicBezTo>
                  <a:cubicBezTo>
                    <a:pt x="495" y="1196"/>
                    <a:pt x="471" y="1166"/>
                    <a:pt x="445" y="1148"/>
                  </a:cubicBezTo>
                  <a:cubicBezTo>
                    <a:pt x="393" y="1114"/>
                    <a:pt x="378" y="1146"/>
                    <a:pt x="342" y="1069"/>
                  </a:cubicBezTo>
                  <a:close/>
                  <a:moveTo>
                    <a:pt x="259" y="977"/>
                  </a:moveTo>
                  <a:cubicBezTo>
                    <a:pt x="269" y="1022"/>
                    <a:pt x="340" y="1050"/>
                    <a:pt x="336" y="1104"/>
                  </a:cubicBezTo>
                  <a:cubicBezTo>
                    <a:pt x="333" y="1148"/>
                    <a:pt x="280" y="1183"/>
                    <a:pt x="268" y="1232"/>
                  </a:cubicBezTo>
                  <a:cubicBezTo>
                    <a:pt x="252" y="1128"/>
                    <a:pt x="319" y="1126"/>
                    <a:pt x="297" y="1068"/>
                  </a:cubicBezTo>
                  <a:cubicBezTo>
                    <a:pt x="288" y="1043"/>
                    <a:pt x="250" y="1021"/>
                    <a:pt x="259" y="977"/>
                  </a:cubicBezTo>
                  <a:close/>
                  <a:moveTo>
                    <a:pt x="335" y="1702"/>
                  </a:moveTo>
                  <a:cubicBezTo>
                    <a:pt x="337" y="1705"/>
                    <a:pt x="339" y="1709"/>
                    <a:pt x="341" y="1712"/>
                  </a:cubicBezTo>
                  <a:cubicBezTo>
                    <a:pt x="357" y="1733"/>
                    <a:pt x="373" y="1749"/>
                    <a:pt x="397" y="1760"/>
                  </a:cubicBezTo>
                  <a:cubicBezTo>
                    <a:pt x="428" y="1773"/>
                    <a:pt x="453" y="1775"/>
                    <a:pt x="485" y="1772"/>
                  </a:cubicBezTo>
                  <a:cubicBezTo>
                    <a:pt x="520" y="1768"/>
                    <a:pt x="546" y="1758"/>
                    <a:pt x="576" y="1741"/>
                  </a:cubicBezTo>
                  <a:cubicBezTo>
                    <a:pt x="608" y="1723"/>
                    <a:pt x="630" y="1703"/>
                    <a:pt x="653" y="1674"/>
                  </a:cubicBezTo>
                  <a:cubicBezTo>
                    <a:pt x="677" y="1642"/>
                    <a:pt x="690" y="1615"/>
                    <a:pt x="699" y="1576"/>
                  </a:cubicBezTo>
                  <a:cubicBezTo>
                    <a:pt x="714" y="1492"/>
                    <a:pt x="703" y="1423"/>
                    <a:pt x="671" y="1344"/>
                  </a:cubicBezTo>
                  <a:cubicBezTo>
                    <a:pt x="632" y="1259"/>
                    <a:pt x="585" y="1202"/>
                    <a:pt x="506" y="1151"/>
                  </a:cubicBezTo>
                  <a:cubicBezTo>
                    <a:pt x="441" y="1112"/>
                    <a:pt x="386" y="1078"/>
                    <a:pt x="328" y="1028"/>
                  </a:cubicBezTo>
                  <a:cubicBezTo>
                    <a:pt x="297" y="1000"/>
                    <a:pt x="274" y="975"/>
                    <a:pt x="250" y="940"/>
                  </a:cubicBezTo>
                  <a:cubicBezTo>
                    <a:pt x="227" y="903"/>
                    <a:pt x="215" y="873"/>
                    <a:pt x="207" y="831"/>
                  </a:cubicBezTo>
                  <a:cubicBezTo>
                    <a:pt x="214" y="874"/>
                    <a:pt x="226" y="904"/>
                    <a:pt x="249" y="941"/>
                  </a:cubicBezTo>
                  <a:cubicBezTo>
                    <a:pt x="271" y="977"/>
                    <a:pt x="294" y="1002"/>
                    <a:pt x="325" y="1031"/>
                  </a:cubicBezTo>
                  <a:cubicBezTo>
                    <a:pt x="382" y="1083"/>
                    <a:pt x="437" y="1117"/>
                    <a:pt x="502" y="1158"/>
                  </a:cubicBezTo>
                  <a:cubicBezTo>
                    <a:pt x="578" y="1209"/>
                    <a:pt x="623" y="1265"/>
                    <a:pt x="660" y="1349"/>
                  </a:cubicBezTo>
                  <a:cubicBezTo>
                    <a:pt x="669" y="1371"/>
                    <a:pt x="675" y="1392"/>
                    <a:pt x="681" y="1415"/>
                  </a:cubicBezTo>
                  <a:cubicBezTo>
                    <a:pt x="693" y="1471"/>
                    <a:pt x="694" y="1516"/>
                    <a:pt x="682" y="1572"/>
                  </a:cubicBezTo>
                  <a:cubicBezTo>
                    <a:pt x="673" y="1608"/>
                    <a:pt x="661" y="1634"/>
                    <a:pt x="638" y="1663"/>
                  </a:cubicBezTo>
                  <a:cubicBezTo>
                    <a:pt x="617" y="1689"/>
                    <a:pt x="596" y="1707"/>
                    <a:pt x="566" y="1724"/>
                  </a:cubicBezTo>
                  <a:cubicBezTo>
                    <a:pt x="538" y="1739"/>
                    <a:pt x="515" y="1747"/>
                    <a:pt x="483" y="1750"/>
                  </a:cubicBezTo>
                  <a:cubicBezTo>
                    <a:pt x="455" y="1753"/>
                    <a:pt x="433" y="1750"/>
                    <a:pt x="407" y="1739"/>
                  </a:cubicBezTo>
                  <a:cubicBezTo>
                    <a:pt x="387" y="1729"/>
                    <a:pt x="374" y="1716"/>
                    <a:pt x="361" y="1698"/>
                  </a:cubicBezTo>
                  <a:cubicBezTo>
                    <a:pt x="359" y="1695"/>
                    <a:pt x="357" y="1692"/>
                    <a:pt x="356" y="1689"/>
                  </a:cubicBezTo>
                  <a:cubicBezTo>
                    <a:pt x="346" y="1673"/>
                    <a:pt x="340" y="1658"/>
                    <a:pt x="338" y="1639"/>
                  </a:cubicBezTo>
                  <a:cubicBezTo>
                    <a:pt x="338" y="1629"/>
                    <a:pt x="339" y="1621"/>
                    <a:pt x="342" y="1611"/>
                  </a:cubicBezTo>
                  <a:cubicBezTo>
                    <a:pt x="345" y="1602"/>
                    <a:pt x="349" y="1596"/>
                    <a:pt x="356" y="1589"/>
                  </a:cubicBezTo>
                  <a:cubicBezTo>
                    <a:pt x="360" y="1585"/>
                    <a:pt x="363" y="1583"/>
                    <a:pt x="367" y="1580"/>
                  </a:cubicBezTo>
                  <a:cubicBezTo>
                    <a:pt x="371" y="1578"/>
                    <a:pt x="374" y="1577"/>
                    <a:pt x="377" y="1576"/>
                  </a:cubicBezTo>
                  <a:cubicBezTo>
                    <a:pt x="387" y="1573"/>
                    <a:pt x="394" y="1573"/>
                    <a:pt x="404" y="1576"/>
                  </a:cubicBezTo>
                  <a:cubicBezTo>
                    <a:pt x="416" y="1579"/>
                    <a:pt x="424" y="1585"/>
                    <a:pt x="433" y="1594"/>
                  </a:cubicBezTo>
                  <a:cubicBezTo>
                    <a:pt x="438" y="1600"/>
                    <a:pt x="451" y="1626"/>
                    <a:pt x="451" y="1627"/>
                  </a:cubicBezTo>
                  <a:cubicBezTo>
                    <a:pt x="451" y="1627"/>
                    <a:pt x="451" y="1627"/>
                    <a:pt x="451" y="1627"/>
                  </a:cubicBezTo>
                  <a:cubicBezTo>
                    <a:pt x="461" y="1619"/>
                    <a:pt x="449" y="1592"/>
                    <a:pt x="445" y="1585"/>
                  </a:cubicBezTo>
                  <a:cubicBezTo>
                    <a:pt x="436" y="1571"/>
                    <a:pt x="426" y="1563"/>
                    <a:pt x="410" y="1557"/>
                  </a:cubicBezTo>
                  <a:cubicBezTo>
                    <a:pt x="408" y="1556"/>
                    <a:pt x="405" y="1555"/>
                    <a:pt x="402" y="1554"/>
                  </a:cubicBezTo>
                  <a:cubicBezTo>
                    <a:pt x="391" y="1552"/>
                    <a:pt x="383" y="1552"/>
                    <a:pt x="372" y="1554"/>
                  </a:cubicBezTo>
                  <a:cubicBezTo>
                    <a:pt x="359" y="1557"/>
                    <a:pt x="349" y="1562"/>
                    <a:pt x="339" y="1572"/>
                  </a:cubicBezTo>
                  <a:cubicBezTo>
                    <a:pt x="330" y="1581"/>
                    <a:pt x="324" y="1590"/>
                    <a:pt x="319" y="1602"/>
                  </a:cubicBezTo>
                  <a:cubicBezTo>
                    <a:pt x="314" y="1616"/>
                    <a:pt x="312" y="1627"/>
                    <a:pt x="313" y="1641"/>
                  </a:cubicBezTo>
                  <a:cubicBezTo>
                    <a:pt x="316" y="1664"/>
                    <a:pt x="322" y="1682"/>
                    <a:pt x="335" y="1702"/>
                  </a:cubicBezTo>
                  <a:close/>
                  <a:moveTo>
                    <a:pt x="84" y="1376"/>
                  </a:moveTo>
                  <a:cubicBezTo>
                    <a:pt x="106" y="1355"/>
                    <a:pt x="142" y="1330"/>
                    <a:pt x="156" y="1296"/>
                  </a:cubicBezTo>
                  <a:cubicBezTo>
                    <a:pt x="173" y="1256"/>
                    <a:pt x="164" y="1206"/>
                    <a:pt x="129" y="1192"/>
                  </a:cubicBezTo>
                  <a:cubicBezTo>
                    <a:pt x="129" y="1220"/>
                    <a:pt x="97" y="1239"/>
                    <a:pt x="85" y="1263"/>
                  </a:cubicBezTo>
                  <a:cubicBezTo>
                    <a:pt x="71" y="1293"/>
                    <a:pt x="76" y="1369"/>
                    <a:pt x="84" y="1376"/>
                  </a:cubicBezTo>
                  <a:close/>
                  <a:moveTo>
                    <a:pt x="117" y="1372"/>
                  </a:moveTo>
                  <a:cubicBezTo>
                    <a:pt x="171" y="1390"/>
                    <a:pt x="216" y="1356"/>
                    <a:pt x="233" y="1304"/>
                  </a:cubicBezTo>
                  <a:cubicBezTo>
                    <a:pt x="249" y="1254"/>
                    <a:pt x="228" y="1164"/>
                    <a:pt x="160" y="1170"/>
                  </a:cubicBezTo>
                  <a:cubicBezTo>
                    <a:pt x="180" y="1196"/>
                    <a:pt x="191" y="1230"/>
                    <a:pt x="184" y="1265"/>
                  </a:cubicBezTo>
                  <a:cubicBezTo>
                    <a:pt x="174" y="1317"/>
                    <a:pt x="131" y="1334"/>
                    <a:pt x="117" y="1372"/>
                  </a:cubicBezTo>
                  <a:close/>
                  <a:moveTo>
                    <a:pt x="184" y="1393"/>
                  </a:moveTo>
                  <a:cubicBezTo>
                    <a:pt x="218" y="1423"/>
                    <a:pt x="270" y="1410"/>
                    <a:pt x="294" y="1392"/>
                  </a:cubicBezTo>
                  <a:cubicBezTo>
                    <a:pt x="317" y="1376"/>
                    <a:pt x="334" y="1343"/>
                    <a:pt x="326" y="1311"/>
                  </a:cubicBezTo>
                  <a:cubicBezTo>
                    <a:pt x="317" y="1275"/>
                    <a:pt x="346" y="1246"/>
                    <a:pt x="391" y="1257"/>
                  </a:cubicBezTo>
                  <a:cubicBezTo>
                    <a:pt x="375" y="1226"/>
                    <a:pt x="323" y="1220"/>
                    <a:pt x="286" y="1240"/>
                  </a:cubicBezTo>
                  <a:cubicBezTo>
                    <a:pt x="229" y="1270"/>
                    <a:pt x="244" y="1314"/>
                    <a:pt x="219" y="1361"/>
                  </a:cubicBezTo>
                  <a:cubicBezTo>
                    <a:pt x="213" y="1373"/>
                    <a:pt x="203" y="1383"/>
                    <a:pt x="184" y="1393"/>
                  </a:cubicBezTo>
                  <a:close/>
                  <a:moveTo>
                    <a:pt x="171" y="1395"/>
                  </a:moveTo>
                  <a:cubicBezTo>
                    <a:pt x="220" y="1439"/>
                    <a:pt x="204" y="1477"/>
                    <a:pt x="222" y="1495"/>
                  </a:cubicBezTo>
                  <a:cubicBezTo>
                    <a:pt x="240" y="1514"/>
                    <a:pt x="267" y="1500"/>
                    <a:pt x="280" y="1510"/>
                  </a:cubicBezTo>
                  <a:cubicBezTo>
                    <a:pt x="288" y="1517"/>
                    <a:pt x="285" y="1542"/>
                    <a:pt x="277" y="1547"/>
                  </a:cubicBezTo>
                  <a:cubicBezTo>
                    <a:pt x="296" y="1546"/>
                    <a:pt x="324" y="1515"/>
                    <a:pt x="323" y="1483"/>
                  </a:cubicBezTo>
                  <a:cubicBezTo>
                    <a:pt x="321" y="1451"/>
                    <a:pt x="306" y="1431"/>
                    <a:pt x="284" y="1422"/>
                  </a:cubicBezTo>
                  <a:cubicBezTo>
                    <a:pt x="255" y="1411"/>
                    <a:pt x="227" y="1432"/>
                    <a:pt x="171" y="1395"/>
                  </a:cubicBezTo>
                  <a:close/>
                  <a:moveTo>
                    <a:pt x="93" y="1379"/>
                  </a:moveTo>
                  <a:cubicBezTo>
                    <a:pt x="163" y="1396"/>
                    <a:pt x="148" y="1459"/>
                    <a:pt x="136" y="1508"/>
                  </a:cubicBezTo>
                  <a:cubicBezTo>
                    <a:pt x="124" y="1555"/>
                    <a:pt x="119" y="1612"/>
                    <a:pt x="168" y="1616"/>
                  </a:cubicBezTo>
                  <a:cubicBezTo>
                    <a:pt x="184" y="1618"/>
                    <a:pt x="211" y="1611"/>
                    <a:pt x="231" y="1624"/>
                  </a:cubicBezTo>
                  <a:cubicBezTo>
                    <a:pt x="245" y="1566"/>
                    <a:pt x="187" y="1573"/>
                    <a:pt x="199" y="1515"/>
                  </a:cubicBezTo>
                  <a:cubicBezTo>
                    <a:pt x="215" y="1440"/>
                    <a:pt x="179" y="1370"/>
                    <a:pt x="93" y="1379"/>
                  </a:cubicBezTo>
                  <a:close/>
                  <a:moveTo>
                    <a:pt x="94" y="1018"/>
                  </a:moveTo>
                  <a:cubicBezTo>
                    <a:pt x="92" y="1046"/>
                    <a:pt x="132" y="1080"/>
                    <a:pt x="167" y="1082"/>
                  </a:cubicBezTo>
                  <a:cubicBezTo>
                    <a:pt x="234" y="1085"/>
                    <a:pt x="207" y="987"/>
                    <a:pt x="247" y="986"/>
                  </a:cubicBezTo>
                  <a:cubicBezTo>
                    <a:pt x="248" y="983"/>
                    <a:pt x="236" y="956"/>
                    <a:pt x="212" y="954"/>
                  </a:cubicBezTo>
                  <a:cubicBezTo>
                    <a:pt x="160" y="949"/>
                    <a:pt x="169" y="1020"/>
                    <a:pt x="143" y="1037"/>
                  </a:cubicBezTo>
                  <a:cubicBezTo>
                    <a:pt x="125" y="1048"/>
                    <a:pt x="100" y="1033"/>
                    <a:pt x="94" y="1018"/>
                  </a:cubicBezTo>
                  <a:close/>
                  <a:moveTo>
                    <a:pt x="139" y="1172"/>
                  </a:moveTo>
                  <a:cubicBezTo>
                    <a:pt x="155" y="1165"/>
                    <a:pt x="171" y="1131"/>
                    <a:pt x="150" y="1102"/>
                  </a:cubicBezTo>
                  <a:cubicBezTo>
                    <a:pt x="133" y="1079"/>
                    <a:pt x="87" y="1054"/>
                    <a:pt x="85" y="1026"/>
                  </a:cubicBezTo>
                  <a:cubicBezTo>
                    <a:pt x="64" y="1040"/>
                    <a:pt x="71" y="1074"/>
                    <a:pt x="88" y="1092"/>
                  </a:cubicBezTo>
                  <a:cubicBezTo>
                    <a:pt x="111" y="1119"/>
                    <a:pt x="139" y="1129"/>
                    <a:pt x="139" y="1172"/>
                  </a:cubicBezTo>
                  <a:close/>
                  <a:moveTo>
                    <a:pt x="279" y="666"/>
                  </a:moveTo>
                  <a:cubicBezTo>
                    <a:pt x="292" y="692"/>
                    <a:pt x="318" y="705"/>
                    <a:pt x="340" y="721"/>
                  </a:cubicBezTo>
                  <a:cubicBezTo>
                    <a:pt x="363" y="738"/>
                    <a:pt x="384" y="765"/>
                    <a:pt x="379" y="804"/>
                  </a:cubicBezTo>
                  <a:cubicBezTo>
                    <a:pt x="373" y="858"/>
                    <a:pt x="307" y="886"/>
                    <a:pt x="279" y="847"/>
                  </a:cubicBezTo>
                  <a:cubicBezTo>
                    <a:pt x="303" y="845"/>
                    <a:pt x="322" y="826"/>
                    <a:pt x="329" y="804"/>
                  </a:cubicBezTo>
                  <a:cubicBezTo>
                    <a:pt x="347" y="747"/>
                    <a:pt x="259" y="724"/>
                    <a:pt x="279" y="666"/>
                  </a:cubicBezTo>
                  <a:close/>
                  <a:moveTo>
                    <a:pt x="427" y="775"/>
                  </a:moveTo>
                  <a:cubicBezTo>
                    <a:pt x="441" y="809"/>
                    <a:pt x="468" y="821"/>
                    <a:pt x="474" y="863"/>
                  </a:cubicBezTo>
                  <a:cubicBezTo>
                    <a:pt x="479" y="902"/>
                    <a:pt x="453" y="927"/>
                    <a:pt x="429" y="935"/>
                  </a:cubicBezTo>
                  <a:cubicBezTo>
                    <a:pt x="438" y="888"/>
                    <a:pt x="381" y="829"/>
                    <a:pt x="427" y="775"/>
                  </a:cubicBezTo>
                  <a:close/>
                  <a:moveTo>
                    <a:pt x="264" y="616"/>
                  </a:moveTo>
                  <a:cubicBezTo>
                    <a:pt x="351" y="693"/>
                    <a:pt x="454" y="694"/>
                    <a:pt x="530" y="776"/>
                  </a:cubicBezTo>
                  <a:cubicBezTo>
                    <a:pt x="556" y="804"/>
                    <a:pt x="572" y="841"/>
                    <a:pt x="570" y="882"/>
                  </a:cubicBezTo>
                  <a:cubicBezTo>
                    <a:pt x="568" y="917"/>
                    <a:pt x="544" y="932"/>
                    <a:pt x="524" y="916"/>
                  </a:cubicBezTo>
                  <a:cubicBezTo>
                    <a:pt x="513" y="942"/>
                    <a:pt x="544" y="994"/>
                    <a:pt x="507" y="1022"/>
                  </a:cubicBezTo>
                  <a:cubicBezTo>
                    <a:pt x="473" y="1048"/>
                    <a:pt x="444" y="1020"/>
                    <a:pt x="443" y="1001"/>
                  </a:cubicBezTo>
                  <a:cubicBezTo>
                    <a:pt x="421" y="1043"/>
                    <a:pt x="352" y="1039"/>
                    <a:pt x="316" y="996"/>
                  </a:cubicBezTo>
                  <a:cubicBezTo>
                    <a:pt x="282" y="954"/>
                    <a:pt x="294" y="905"/>
                    <a:pt x="324" y="880"/>
                  </a:cubicBezTo>
                  <a:cubicBezTo>
                    <a:pt x="350" y="859"/>
                    <a:pt x="384" y="864"/>
                    <a:pt x="399" y="878"/>
                  </a:cubicBezTo>
                  <a:cubicBezTo>
                    <a:pt x="437" y="912"/>
                    <a:pt x="406" y="964"/>
                    <a:pt x="369" y="948"/>
                  </a:cubicBezTo>
                  <a:cubicBezTo>
                    <a:pt x="376" y="968"/>
                    <a:pt x="405" y="970"/>
                    <a:pt x="423" y="965"/>
                  </a:cubicBezTo>
                  <a:cubicBezTo>
                    <a:pt x="494" y="943"/>
                    <a:pt x="524" y="867"/>
                    <a:pt x="482" y="805"/>
                  </a:cubicBezTo>
                  <a:cubicBezTo>
                    <a:pt x="437" y="737"/>
                    <a:pt x="278" y="672"/>
                    <a:pt x="264" y="616"/>
                  </a:cubicBezTo>
                  <a:close/>
                  <a:moveTo>
                    <a:pt x="69" y="792"/>
                  </a:moveTo>
                  <a:cubicBezTo>
                    <a:pt x="71" y="821"/>
                    <a:pt x="97" y="822"/>
                    <a:pt x="113" y="843"/>
                  </a:cubicBezTo>
                  <a:cubicBezTo>
                    <a:pt x="123" y="856"/>
                    <a:pt x="128" y="874"/>
                    <a:pt x="123" y="894"/>
                  </a:cubicBezTo>
                  <a:cubicBezTo>
                    <a:pt x="113" y="869"/>
                    <a:pt x="46" y="852"/>
                    <a:pt x="69" y="792"/>
                  </a:cubicBezTo>
                  <a:close/>
                  <a:moveTo>
                    <a:pt x="302" y="490"/>
                  </a:moveTo>
                  <a:cubicBezTo>
                    <a:pt x="265" y="437"/>
                    <a:pt x="204" y="441"/>
                    <a:pt x="162" y="465"/>
                  </a:cubicBezTo>
                  <a:cubicBezTo>
                    <a:pt x="61" y="524"/>
                    <a:pt x="54" y="729"/>
                    <a:pt x="160" y="769"/>
                  </a:cubicBezTo>
                  <a:cubicBezTo>
                    <a:pt x="204" y="785"/>
                    <a:pt x="265" y="777"/>
                    <a:pt x="265" y="833"/>
                  </a:cubicBezTo>
                  <a:cubicBezTo>
                    <a:pt x="293" y="816"/>
                    <a:pt x="296" y="766"/>
                    <a:pt x="275" y="738"/>
                  </a:cubicBezTo>
                  <a:cubicBezTo>
                    <a:pt x="259" y="717"/>
                    <a:pt x="229" y="704"/>
                    <a:pt x="184" y="705"/>
                  </a:cubicBezTo>
                  <a:cubicBezTo>
                    <a:pt x="101" y="706"/>
                    <a:pt x="86" y="581"/>
                    <a:pt x="120" y="553"/>
                  </a:cubicBezTo>
                  <a:cubicBezTo>
                    <a:pt x="114" y="567"/>
                    <a:pt x="100" y="669"/>
                    <a:pt x="167" y="682"/>
                  </a:cubicBezTo>
                  <a:cubicBezTo>
                    <a:pt x="196" y="688"/>
                    <a:pt x="221" y="670"/>
                    <a:pt x="246" y="689"/>
                  </a:cubicBezTo>
                  <a:cubicBezTo>
                    <a:pt x="247" y="671"/>
                    <a:pt x="240" y="643"/>
                    <a:pt x="189" y="630"/>
                  </a:cubicBezTo>
                  <a:cubicBezTo>
                    <a:pt x="117" y="613"/>
                    <a:pt x="117" y="501"/>
                    <a:pt x="188" y="475"/>
                  </a:cubicBezTo>
                  <a:cubicBezTo>
                    <a:pt x="166" y="490"/>
                    <a:pt x="142" y="523"/>
                    <a:pt x="155" y="563"/>
                  </a:cubicBezTo>
                  <a:cubicBezTo>
                    <a:pt x="165" y="598"/>
                    <a:pt x="197" y="621"/>
                    <a:pt x="231" y="617"/>
                  </a:cubicBezTo>
                  <a:cubicBezTo>
                    <a:pt x="192" y="589"/>
                    <a:pt x="178" y="549"/>
                    <a:pt x="190" y="509"/>
                  </a:cubicBezTo>
                  <a:cubicBezTo>
                    <a:pt x="206" y="456"/>
                    <a:pt x="266" y="456"/>
                    <a:pt x="302" y="490"/>
                  </a:cubicBezTo>
                  <a:close/>
                  <a:moveTo>
                    <a:pt x="169" y="230"/>
                  </a:moveTo>
                  <a:cubicBezTo>
                    <a:pt x="200" y="231"/>
                    <a:pt x="216" y="190"/>
                    <a:pt x="194" y="165"/>
                  </a:cubicBezTo>
                  <a:cubicBezTo>
                    <a:pt x="172" y="141"/>
                    <a:pt x="127" y="149"/>
                    <a:pt x="105" y="169"/>
                  </a:cubicBezTo>
                  <a:cubicBezTo>
                    <a:pt x="46" y="222"/>
                    <a:pt x="64" y="319"/>
                    <a:pt x="169" y="371"/>
                  </a:cubicBezTo>
                  <a:cubicBezTo>
                    <a:pt x="229" y="401"/>
                    <a:pt x="337" y="432"/>
                    <a:pt x="332" y="519"/>
                  </a:cubicBezTo>
                  <a:cubicBezTo>
                    <a:pt x="331" y="548"/>
                    <a:pt x="309" y="570"/>
                    <a:pt x="285" y="571"/>
                  </a:cubicBezTo>
                  <a:cubicBezTo>
                    <a:pt x="264" y="573"/>
                    <a:pt x="245" y="564"/>
                    <a:pt x="239" y="544"/>
                  </a:cubicBezTo>
                  <a:cubicBezTo>
                    <a:pt x="234" y="526"/>
                    <a:pt x="244" y="516"/>
                    <a:pt x="254" y="515"/>
                  </a:cubicBezTo>
                  <a:cubicBezTo>
                    <a:pt x="269" y="514"/>
                    <a:pt x="275" y="528"/>
                    <a:pt x="266" y="537"/>
                  </a:cubicBezTo>
                  <a:cubicBezTo>
                    <a:pt x="286" y="538"/>
                    <a:pt x="293" y="497"/>
                    <a:pt x="267" y="480"/>
                  </a:cubicBezTo>
                  <a:cubicBezTo>
                    <a:pt x="247" y="468"/>
                    <a:pt x="221" y="476"/>
                    <a:pt x="210" y="496"/>
                  </a:cubicBezTo>
                  <a:cubicBezTo>
                    <a:pt x="196" y="522"/>
                    <a:pt x="202" y="553"/>
                    <a:pt x="220" y="577"/>
                  </a:cubicBezTo>
                  <a:cubicBezTo>
                    <a:pt x="244" y="610"/>
                    <a:pt x="278" y="618"/>
                    <a:pt x="307" y="610"/>
                  </a:cubicBezTo>
                  <a:cubicBezTo>
                    <a:pt x="356" y="596"/>
                    <a:pt x="380" y="532"/>
                    <a:pt x="358" y="487"/>
                  </a:cubicBezTo>
                  <a:cubicBezTo>
                    <a:pt x="340" y="450"/>
                    <a:pt x="310" y="428"/>
                    <a:pt x="276" y="407"/>
                  </a:cubicBezTo>
                  <a:cubicBezTo>
                    <a:pt x="244" y="387"/>
                    <a:pt x="209" y="368"/>
                    <a:pt x="171" y="339"/>
                  </a:cubicBezTo>
                  <a:cubicBezTo>
                    <a:pt x="135" y="312"/>
                    <a:pt x="97" y="271"/>
                    <a:pt x="114" y="219"/>
                  </a:cubicBezTo>
                  <a:cubicBezTo>
                    <a:pt x="121" y="199"/>
                    <a:pt x="144" y="182"/>
                    <a:pt x="164" y="194"/>
                  </a:cubicBezTo>
                  <a:cubicBezTo>
                    <a:pt x="177" y="202"/>
                    <a:pt x="179" y="222"/>
                    <a:pt x="169" y="230"/>
                  </a:cubicBezTo>
                  <a:close/>
                  <a:moveTo>
                    <a:pt x="767" y="549"/>
                  </a:moveTo>
                  <a:cubicBezTo>
                    <a:pt x="782" y="569"/>
                    <a:pt x="789" y="601"/>
                    <a:pt x="786" y="626"/>
                  </a:cubicBezTo>
                  <a:cubicBezTo>
                    <a:pt x="781" y="669"/>
                    <a:pt x="737" y="708"/>
                    <a:pt x="690" y="697"/>
                  </a:cubicBezTo>
                  <a:cubicBezTo>
                    <a:pt x="740" y="692"/>
                    <a:pt x="767" y="651"/>
                    <a:pt x="757" y="611"/>
                  </a:cubicBezTo>
                  <a:cubicBezTo>
                    <a:pt x="750" y="584"/>
                    <a:pt x="755" y="557"/>
                    <a:pt x="767" y="549"/>
                  </a:cubicBezTo>
                  <a:close/>
                  <a:moveTo>
                    <a:pt x="770" y="532"/>
                  </a:moveTo>
                  <a:cubicBezTo>
                    <a:pt x="828" y="576"/>
                    <a:pt x="825" y="659"/>
                    <a:pt x="809" y="695"/>
                  </a:cubicBezTo>
                  <a:cubicBezTo>
                    <a:pt x="799" y="717"/>
                    <a:pt x="783" y="727"/>
                    <a:pt x="767" y="721"/>
                  </a:cubicBezTo>
                  <a:cubicBezTo>
                    <a:pt x="768" y="729"/>
                    <a:pt x="765" y="751"/>
                    <a:pt x="742" y="761"/>
                  </a:cubicBezTo>
                  <a:cubicBezTo>
                    <a:pt x="716" y="772"/>
                    <a:pt x="695" y="755"/>
                    <a:pt x="693" y="744"/>
                  </a:cubicBezTo>
                  <a:cubicBezTo>
                    <a:pt x="682" y="762"/>
                    <a:pt x="662" y="763"/>
                    <a:pt x="647" y="754"/>
                  </a:cubicBezTo>
                  <a:cubicBezTo>
                    <a:pt x="626" y="742"/>
                    <a:pt x="624" y="719"/>
                    <a:pt x="631" y="715"/>
                  </a:cubicBezTo>
                  <a:cubicBezTo>
                    <a:pt x="577" y="682"/>
                    <a:pt x="609" y="599"/>
                    <a:pt x="655" y="594"/>
                  </a:cubicBezTo>
                  <a:cubicBezTo>
                    <a:pt x="693" y="591"/>
                    <a:pt x="712" y="636"/>
                    <a:pt x="689" y="658"/>
                  </a:cubicBezTo>
                  <a:cubicBezTo>
                    <a:pt x="690" y="652"/>
                    <a:pt x="680" y="637"/>
                    <a:pt x="658" y="646"/>
                  </a:cubicBezTo>
                  <a:cubicBezTo>
                    <a:pt x="626" y="659"/>
                    <a:pt x="630" y="709"/>
                    <a:pt x="665" y="722"/>
                  </a:cubicBezTo>
                  <a:cubicBezTo>
                    <a:pt x="696" y="733"/>
                    <a:pt x="742" y="722"/>
                    <a:pt x="773" y="685"/>
                  </a:cubicBezTo>
                  <a:cubicBezTo>
                    <a:pt x="801" y="649"/>
                    <a:pt x="806" y="574"/>
                    <a:pt x="770" y="532"/>
                  </a:cubicBezTo>
                  <a:close/>
                  <a:moveTo>
                    <a:pt x="494" y="458"/>
                  </a:moveTo>
                  <a:cubicBezTo>
                    <a:pt x="529" y="460"/>
                    <a:pt x="540" y="520"/>
                    <a:pt x="517" y="547"/>
                  </a:cubicBezTo>
                  <a:cubicBezTo>
                    <a:pt x="485" y="584"/>
                    <a:pt x="428" y="569"/>
                    <a:pt x="434" y="505"/>
                  </a:cubicBezTo>
                  <a:cubicBezTo>
                    <a:pt x="440" y="531"/>
                    <a:pt x="468" y="546"/>
                    <a:pt x="489" y="530"/>
                  </a:cubicBezTo>
                  <a:cubicBezTo>
                    <a:pt x="509" y="515"/>
                    <a:pt x="514" y="477"/>
                    <a:pt x="494" y="458"/>
                  </a:cubicBezTo>
                  <a:close/>
                  <a:moveTo>
                    <a:pt x="220" y="206"/>
                  </a:moveTo>
                  <a:cubicBezTo>
                    <a:pt x="235" y="257"/>
                    <a:pt x="251" y="302"/>
                    <a:pt x="318" y="344"/>
                  </a:cubicBezTo>
                  <a:cubicBezTo>
                    <a:pt x="357" y="368"/>
                    <a:pt x="465" y="392"/>
                    <a:pt x="479" y="444"/>
                  </a:cubicBezTo>
                  <a:cubicBezTo>
                    <a:pt x="455" y="418"/>
                    <a:pt x="406" y="421"/>
                    <a:pt x="393" y="421"/>
                  </a:cubicBezTo>
                  <a:cubicBezTo>
                    <a:pt x="365" y="420"/>
                    <a:pt x="325" y="430"/>
                    <a:pt x="325" y="390"/>
                  </a:cubicBezTo>
                  <a:cubicBezTo>
                    <a:pt x="305" y="393"/>
                    <a:pt x="265" y="386"/>
                    <a:pt x="272" y="344"/>
                  </a:cubicBezTo>
                  <a:cubicBezTo>
                    <a:pt x="212" y="344"/>
                    <a:pt x="220" y="249"/>
                    <a:pt x="220" y="206"/>
                  </a:cubicBezTo>
                  <a:close/>
                  <a:moveTo>
                    <a:pt x="208" y="144"/>
                  </a:moveTo>
                  <a:cubicBezTo>
                    <a:pt x="240" y="252"/>
                    <a:pt x="348" y="327"/>
                    <a:pt x="439" y="374"/>
                  </a:cubicBezTo>
                  <a:cubicBezTo>
                    <a:pt x="478" y="394"/>
                    <a:pt x="539" y="461"/>
                    <a:pt x="546" y="509"/>
                  </a:cubicBezTo>
                  <a:cubicBezTo>
                    <a:pt x="552" y="545"/>
                    <a:pt x="544" y="592"/>
                    <a:pt x="504" y="600"/>
                  </a:cubicBezTo>
                  <a:cubicBezTo>
                    <a:pt x="487" y="604"/>
                    <a:pt x="462" y="599"/>
                    <a:pt x="441" y="573"/>
                  </a:cubicBezTo>
                  <a:cubicBezTo>
                    <a:pt x="440" y="610"/>
                    <a:pt x="452" y="648"/>
                    <a:pt x="483" y="664"/>
                  </a:cubicBezTo>
                  <a:cubicBezTo>
                    <a:pt x="514" y="680"/>
                    <a:pt x="550" y="671"/>
                    <a:pt x="542" y="634"/>
                  </a:cubicBezTo>
                  <a:cubicBezTo>
                    <a:pt x="552" y="646"/>
                    <a:pt x="584" y="650"/>
                    <a:pt x="597" y="627"/>
                  </a:cubicBezTo>
                  <a:cubicBezTo>
                    <a:pt x="609" y="607"/>
                    <a:pt x="605" y="577"/>
                    <a:pt x="588" y="568"/>
                  </a:cubicBezTo>
                  <a:cubicBezTo>
                    <a:pt x="607" y="567"/>
                    <a:pt x="627" y="532"/>
                    <a:pt x="618" y="503"/>
                  </a:cubicBezTo>
                  <a:cubicBezTo>
                    <a:pt x="609" y="474"/>
                    <a:pt x="575" y="452"/>
                    <a:pt x="553" y="454"/>
                  </a:cubicBezTo>
                  <a:cubicBezTo>
                    <a:pt x="578" y="391"/>
                    <a:pt x="425" y="352"/>
                    <a:pt x="387" y="331"/>
                  </a:cubicBezTo>
                  <a:cubicBezTo>
                    <a:pt x="336" y="303"/>
                    <a:pt x="244" y="235"/>
                    <a:pt x="208" y="144"/>
                  </a:cubicBezTo>
                  <a:close/>
                  <a:moveTo>
                    <a:pt x="164" y="112"/>
                  </a:moveTo>
                  <a:cubicBezTo>
                    <a:pt x="177" y="124"/>
                    <a:pt x="187" y="139"/>
                    <a:pt x="202" y="148"/>
                  </a:cubicBezTo>
                  <a:cubicBezTo>
                    <a:pt x="181" y="140"/>
                    <a:pt x="165" y="142"/>
                    <a:pt x="148" y="135"/>
                  </a:cubicBezTo>
                  <a:cubicBezTo>
                    <a:pt x="124" y="125"/>
                    <a:pt x="112" y="106"/>
                    <a:pt x="110" y="95"/>
                  </a:cubicBezTo>
                  <a:cubicBezTo>
                    <a:pt x="123" y="95"/>
                    <a:pt x="146" y="95"/>
                    <a:pt x="164" y="112"/>
                  </a:cubicBezTo>
                  <a:close/>
                  <a:moveTo>
                    <a:pt x="339" y="209"/>
                  </a:moveTo>
                  <a:cubicBezTo>
                    <a:pt x="368" y="221"/>
                    <a:pt x="414" y="218"/>
                    <a:pt x="450" y="201"/>
                  </a:cubicBezTo>
                  <a:cubicBezTo>
                    <a:pt x="484" y="184"/>
                    <a:pt x="519" y="146"/>
                    <a:pt x="502" y="106"/>
                  </a:cubicBezTo>
                  <a:cubicBezTo>
                    <a:pt x="492" y="84"/>
                    <a:pt x="469" y="71"/>
                    <a:pt x="445" y="82"/>
                  </a:cubicBezTo>
                  <a:cubicBezTo>
                    <a:pt x="495" y="89"/>
                    <a:pt x="473" y="197"/>
                    <a:pt x="339" y="209"/>
                  </a:cubicBezTo>
                  <a:close/>
                  <a:moveTo>
                    <a:pt x="285" y="186"/>
                  </a:moveTo>
                  <a:cubicBezTo>
                    <a:pt x="317" y="238"/>
                    <a:pt x="398" y="288"/>
                    <a:pt x="468" y="282"/>
                  </a:cubicBezTo>
                  <a:cubicBezTo>
                    <a:pt x="517" y="278"/>
                    <a:pt x="540" y="242"/>
                    <a:pt x="564" y="212"/>
                  </a:cubicBezTo>
                  <a:cubicBezTo>
                    <a:pt x="583" y="190"/>
                    <a:pt x="611" y="174"/>
                    <a:pt x="636" y="179"/>
                  </a:cubicBezTo>
                  <a:cubicBezTo>
                    <a:pt x="654" y="182"/>
                    <a:pt x="673" y="193"/>
                    <a:pt x="670" y="223"/>
                  </a:cubicBezTo>
                  <a:cubicBezTo>
                    <a:pt x="703" y="200"/>
                    <a:pt x="697" y="140"/>
                    <a:pt x="655" y="123"/>
                  </a:cubicBezTo>
                  <a:cubicBezTo>
                    <a:pt x="626" y="112"/>
                    <a:pt x="601" y="117"/>
                    <a:pt x="579" y="130"/>
                  </a:cubicBezTo>
                  <a:cubicBezTo>
                    <a:pt x="513" y="171"/>
                    <a:pt x="521" y="252"/>
                    <a:pt x="419" y="245"/>
                  </a:cubicBezTo>
                  <a:cubicBezTo>
                    <a:pt x="370" y="241"/>
                    <a:pt x="318" y="215"/>
                    <a:pt x="285" y="186"/>
                  </a:cubicBezTo>
                  <a:close/>
                  <a:moveTo>
                    <a:pt x="247" y="161"/>
                  </a:moveTo>
                  <a:cubicBezTo>
                    <a:pt x="290" y="223"/>
                    <a:pt x="394" y="300"/>
                    <a:pt x="483" y="312"/>
                  </a:cubicBezTo>
                  <a:cubicBezTo>
                    <a:pt x="521" y="317"/>
                    <a:pt x="559" y="314"/>
                    <a:pt x="576" y="276"/>
                  </a:cubicBezTo>
                  <a:cubicBezTo>
                    <a:pt x="582" y="262"/>
                    <a:pt x="579" y="241"/>
                    <a:pt x="573" y="234"/>
                  </a:cubicBezTo>
                  <a:cubicBezTo>
                    <a:pt x="605" y="228"/>
                    <a:pt x="634" y="253"/>
                    <a:pt x="634" y="286"/>
                  </a:cubicBezTo>
                  <a:cubicBezTo>
                    <a:pt x="634" y="310"/>
                    <a:pt x="621" y="326"/>
                    <a:pt x="608" y="330"/>
                  </a:cubicBezTo>
                  <a:cubicBezTo>
                    <a:pt x="636" y="339"/>
                    <a:pt x="671" y="329"/>
                    <a:pt x="683" y="294"/>
                  </a:cubicBezTo>
                  <a:cubicBezTo>
                    <a:pt x="691" y="269"/>
                    <a:pt x="682" y="238"/>
                    <a:pt x="652" y="232"/>
                  </a:cubicBezTo>
                  <a:cubicBezTo>
                    <a:pt x="675" y="222"/>
                    <a:pt x="746" y="213"/>
                    <a:pt x="770" y="274"/>
                  </a:cubicBezTo>
                  <a:cubicBezTo>
                    <a:pt x="783" y="306"/>
                    <a:pt x="762" y="347"/>
                    <a:pt x="744" y="357"/>
                  </a:cubicBezTo>
                  <a:cubicBezTo>
                    <a:pt x="771" y="367"/>
                    <a:pt x="817" y="314"/>
                    <a:pt x="862" y="328"/>
                  </a:cubicBezTo>
                  <a:cubicBezTo>
                    <a:pt x="888" y="336"/>
                    <a:pt x="908" y="363"/>
                    <a:pt x="926" y="380"/>
                  </a:cubicBezTo>
                  <a:cubicBezTo>
                    <a:pt x="961" y="415"/>
                    <a:pt x="987" y="422"/>
                    <a:pt x="1016" y="403"/>
                  </a:cubicBezTo>
                  <a:cubicBezTo>
                    <a:pt x="1017" y="430"/>
                    <a:pt x="973" y="437"/>
                    <a:pt x="954" y="437"/>
                  </a:cubicBezTo>
                  <a:cubicBezTo>
                    <a:pt x="936" y="437"/>
                    <a:pt x="876" y="437"/>
                    <a:pt x="869" y="458"/>
                  </a:cubicBezTo>
                  <a:cubicBezTo>
                    <a:pt x="935" y="520"/>
                    <a:pt x="1009" y="473"/>
                    <a:pt x="1052" y="532"/>
                  </a:cubicBezTo>
                  <a:cubicBezTo>
                    <a:pt x="1088" y="582"/>
                    <a:pt x="1057" y="662"/>
                    <a:pt x="1076" y="720"/>
                  </a:cubicBezTo>
                  <a:cubicBezTo>
                    <a:pt x="1016" y="702"/>
                    <a:pt x="1038" y="654"/>
                    <a:pt x="982" y="658"/>
                  </a:cubicBezTo>
                  <a:cubicBezTo>
                    <a:pt x="1023" y="697"/>
                    <a:pt x="1039" y="749"/>
                    <a:pt x="1037" y="796"/>
                  </a:cubicBezTo>
                  <a:cubicBezTo>
                    <a:pt x="1035" y="859"/>
                    <a:pt x="981" y="909"/>
                    <a:pt x="1019" y="964"/>
                  </a:cubicBezTo>
                  <a:cubicBezTo>
                    <a:pt x="995" y="963"/>
                    <a:pt x="952" y="938"/>
                    <a:pt x="951" y="889"/>
                  </a:cubicBezTo>
                  <a:cubicBezTo>
                    <a:pt x="941" y="935"/>
                    <a:pt x="911" y="986"/>
                    <a:pt x="869" y="1014"/>
                  </a:cubicBezTo>
                  <a:cubicBezTo>
                    <a:pt x="819" y="1049"/>
                    <a:pt x="748" y="1044"/>
                    <a:pt x="709" y="995"/>
                  </a:cubicBezTo>
                  <a:cubicBezTo>
                    <a:pt x="674" y="953"/>
                    <a:pt x="686" y="899"/>
                    <a:pt x="671" y="860"/>
                  </a:cubicBezTo>
                  <a:cubicBezTo>
                    <a:pt x="654" y="818"/>
                    <a:pt x="612" y="783"/>
                    <a:pt x="567" y="789"/>
                  </a:cubicBezTo>
                  <a:cubicBezTo>
                    <a:pt x="606" y="770"/>
                    <a:pt x="663" y="764"/>
                    <a:pt x="712" y="772"/>
                  </a:cubicBezTo>
                  <a:cubicBezTo>
                    <a:pt x="761" y="779"/>
                    <a:pt x="804" y="799"/>
                    <a:pt x="804" y="856"/>
                  </a:cubicBezTo>
                  <a:cubicBezTo>
                    <a:pt x="823" y="856"/>
                    <a:pt x="851" y="833"/>
                    <a:pt x="854" y="797"/>
                  </a:cubicBezTo>
                  <a:cubicBezTo>
                    <a:pt x="857" y="747"/>
                    <a:pt x="823" y="754"/>
                    <a:pt x="804" y="769"/>
                  </a:cubicBezTo>
                  <a:cubicBezTo>
                    <a:pt x="808" y="734"/>
                    <a:pt x="817" y="715"/>
                    <a:pt x="826" y="700"/>
                  </a:cubicBezTo>
                  <a:cubicBezTo>
                    <a:pt x="856" y="648"/>
                    <a:pt x="865" y="596"/>
                    <a:pt x="824" y="544"/>
                  </a:cubicBezTo>
                  <a:cubicBezTo>
                    <a:pt x="803" y="517"/>
                    <a:pt x="770" y="506"/>
                    <a:pt x="746" y="526"/>
                  </a:cubicBezTo>
                  <a:cubicBezTo>
                    <a:pt x="725" y="543"/>
                    <a:pt x="733" y="572"/>
                    <a:pt x="737" y="597"/>
                  </a:cubicBezTo>
                  <a:cubicBezTo>
                    <a:pt x="739" y="614"/>
                    <a:pt x="734" y="643"/>
                    <a:pt x="718" y="651"/>
                  </a:cubicBezTo>
                  <a:cubicBezTo>
                    <a:pt x="718" y="556"/>
                    <a:pt x="684" y="562"/>
                    <a:pt x="632" y="500"/>
                  </a:cubicBezTo>
                  <a:cubicBezTo>
                    <a:pt x="585" y="443"/>
                    <a:pt x="571" y="396"/>
                    <a:pt x="411" y="311"/>
                  </a:cubicBezTo>
                  <a:cubicBezTo>
                    <a:pt x="347" y="277"/>
                    <a:pt x="290" y="236"/>
                    <a:pt x="257" y="180"/>
                  </a:cubicBezTo>
                  <a:cubicBezTo>
                    <a:pt x="300" y="234"/>
                    <a:pt x="341" y="264"/>
                    <a:pt x="402" y="297"/>
                  </a:cubicBezTo>
                  <a:cubicBezTo>
                    <a:pt x="460" y="327"/>
                    <a:pt x="517" y="347"/>
                    <a:pt x="578" y="369"/>
                  </a:cubicBezTo>
                  <a:cubicBezTo>
                    <a:pt x="640" y="393"/>
                    <a:pt x="693" y="414"/>
                    <a:pt x="750" y="448"/>
                  </a:cubicBezTo>
                  <a:cubicBezTo>
                    <a:pt x="763" y="456"/>
                    <a:pt x="774" y="464"/>
                    <a:pt x="786" y="473"/>
                  </a:cubicBezTo>
                  <a:cubicBezTo>
                    <a:pt x="830" y="507"/>
                    <a:pt x="858" y="538"/>
                    <a:pt x="887" y="585"/>
                  </a:cubicBezTo>
                  <a:cubicBezTo>
                    <a:pt x="915" y="635"/>
                    <a:pt x="927" y="681"/>
                    <a:pt x="929" y="737"/>
                  </a:cubicBezTo>
                  <a:cubicBezTo>
                    <a:pt x="928" y="765"/>
                    <a:pt x="925" y="787"/>
                    <a:pt x="916" y="814"/>
                  </a:cubicBezTo>
                  <a:cubicBezTo>
                    <a:pt x="905" y="840"/>
                    <a:pt x="894" y="857"/>
                    <a:pt x="873" y="876"/>
                  </a:cubicBezTo>
                  <a:cubicBezTo>
                    <a:pt x="870" y="879"/>
                    <a:pt x="867" y="882"/>
                    <a:pt x="864" y="884"/>
                  </a:cubicBezTo>
                  <a:cubicBezTo>
                    <a:pt x="852" y="893"/>
                    <a:pt x="840" y="898"/>
                    <a:pt x="827" y="903"/>
                  </a:cubicBezTo>
                  <a:cubicBezTo>
                    <a:pt x="809" y="909"/>
                    <a:pt x="794" y="911"/>
                    <a:pt x="775" y="910"/>
                  </a:cubicBezTo>
                  <a:cubicBezTo>
                    <a:pt x="772" y="910"/>
                    <a:pt x="769" y="909"/>
                    <a:pt x="765" y="908"/>
                  </a:cubicBezTo>
                  <a:cubicBezTo>
                    <a:pt x="753" y="906"/>
                    <a:pt x="743" y="902"/>
                    <a:pt x="733" y="894"/>
                  </a:cubicBezTo>
                  <a:cubicBezTo>
                    <a:pt x="727" y="888"/>
                    <a:pt x="723" y="883"/>
                    <a:pt x="719" y="876"/>
                  </a:cubicBezTo>
                  <a:cubicBezTo>
                    <a:pt x="717" y="871"/>
                    <a:pt x="708" y="848"/>
                    <a:pt x="707" y="847"/>
                  </a:cubicBezTo>
                  <a:cubicBezTo>
                    <a:pt x="707" y="847"/>
                    <a:pt x="707" y="847"/>
                    <a:pt x="707" y="847"/>
                  </a:cubicBezTo>
                  <a:cubicBezTo>
                    <a:pt x="699" y="852"/>
                    <a:pt x="703" y="875"/>
                    <a:pt x="705" y="881"/>
                  </a:cubicBezTo>
                  <a:cubicBezTo>
                    <a:pt x="708" y="892"/>
                    <a:pt x="712" y="899"/>
                    <a:pt x="720" y="908"/>
                  </a:cubicBezTo>
                  <a:cubicBezTo>
                    <a:pt x="722" y="911"/>
                    <a:pt x="725" y="913"/>
                    <a:pt x="728" y="916"/>
                  </a:cubicBezTo>
                  <a:cubicBezTo>
                    <a:pt x="742" y="926"/>
                    <a:pt x="755" y="931"/>
                    <a:pt x="772" y="933"/>
                  </a:cubicBezTo>
                  <a:cubicBezTo>
                    <a:pt x="795" y="936"/>
                    <a:pt x="813" y="934"/>
                    <a:pt x="835" y="927"/>
                  </a:cubicBezTo>
                  <a:cubicBezTo>
                    <a:pt x="851" y="921"/>
                    <a:pt x="864" y="915"/>
                    <a:pt x="878" y="904"/>
                  </a:cubicBezTo>
                  <a:cubicBezTo>
                    <a:pt x="882" y="901"/>
                    <a:pt x="886" y="898"/>
                    <a:pt x="890" y="894"/>
                  </a:cubicBezTo>
                  <a:cubicBezTo>
                    <a:pt x="913" y="872"/>
                    <a:pt x="926" y="852"/>
                    <a:pt x="937" y="822"/>
                  </a:cubicBezTo>
                  <a:cubicBezTo>
                    <a:pt x="947" y="792"/>
                    <a:pt x="950" y="768"/>
                    <a:pt x="950" y="737"/>
                  </a:cubicBezTo>
                  <a:cubicBezTo>
                    <a:pt x="947" y="677"/>
                    <a:pt x="932" y="628"/>
                    <a:pt x="901" y="576"/>
                  </a:cubicBezTo>
                  <a:cubicBezTo>
                    <a:pt x="860" y="513"/>
                    <a:pt x="821" y="477"/>
                    <a:pt x="757" y="438"/>
                  </a:cubicBezTo>
                  <a:cubicBezTo>
                    <a:pt x="698" y="404"/>
                    <a:pt x="644" y="384"/>
                    <a:pt x="581" y="361"/>
                  </a:cubicBezTo>
                  <a:cubicBezTo>
                    <a:pt x="520" y="340"/>
                    <a:pt x="462" y="321"/>
                    <a:pt x="404" y="293"/>
                  </a:cubicBezTo>
                  <a:cubicBezTo>
                    <a:pt x="342" y="262"/>
                    <a:pt x="301" y="233"/>
                    <a:pt x="257" y="179"/>
                  </a:cubicBezTo>
                  <a:cubicBezTo>
                    <a:pt x="253" y="174"/>
                    <a:pt x="250" y="168"/>
                    <a:pt x="247" y="161"/>
                  </a:cubicBezTo>
                  <a:close/>
                </a:path>
              </a:pathLst>
            </a:custGeom>
            <a:solidFill>
              <a:srgbClr val="6352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" name="Freeform 8"/>
            <p:cNvSpPr>
              <a:spLocks noEditPoints="1"/>
            </p:cNvSpPr>
            <p:nvPr/>
          </p:nvSpPr>
          <p:spPr bwMode="auto">
            <a:xfrm rot="16200000">
              <a:off x="7659307" y="-1989456"/>
              <a:ext cx="2686174" cy="6379211"/>
            </a:xfrm>
            <a:custGeom>
              <a:avLst/>
              <a:gdLst>
                <a:gd name="T0" fmla="*/ 262 w 829"/>
                <a:gd name="T1" fmla="*/ 1700 h 1972"/>
                <a:gd name="T2" fmla="*/ 53 w 829"/>
                <a:gd name="T3" fmla="*/ 1237 h 1972"/>
                <a:gd name="T4" fmla="*/ 200 w 829"/>
                <a:gd name="T5" fmla="*/ 1439 h 1972"/>
                <a:gd name="T6" fmla="*/ 258 w 829"/>
                <a:gd name="T7" fmla="*/ 1631 h 1972"/>
                <a:gd name="T8" fmla="*/ 270 w 829"/>
                <a:gd name="T9" fmla="*/ 1291 h 1972"/>
                <a:gd name="T10" fmla="*/ 151 w 829"/>
                <a:gd name="T11" fmla="*/ 1291 h 1972"/>
                <a:gd name="T12" fmla="*/ 781 w 829"/>
                <a:gd name="T13" fmla="*/ 59 h 1972"/>
                <a:gd name="T14" fmla="*/ 781 w 829"/>
                <a:gd name="T15" fmla="*/ 182 h 1972"/>
                <a:gd name="T16" fmla="*/ 781 w 829"/>
                <a:gd name="T17" fmla="*/ 197 h 1972"/>
                <a:gd name="T18" fmla="*/ 765 w 829"/>
                <a:gd name="T19" fmla="*/ 283 h 1972"/>
                <a:gd name="T20" fmla="*/ 781 w 829"/>
                <a:gd name="T21" fmla="*/ 401 h 1972"/>
                <a:gd name="T22" fmla="*/ 781 w 829"/>
                <a:gd name="T23" fmla="*/ 550 h 1972"/>
                <a:gd name="T24" fmla="*/ 771 w 829"/>
                <a:gd name="T25" fmla="*/ 616 h 1972"/>
                <a:gd name="T26" fmla="*/ 781 w 829"/>
                <a:gd name="T27" fmla="*/ 689 h 1972"/>
                <a:gd name="T28" fmla="*/ 781 w 829"/>
                <a:gd name="T29" fmla="*/ 710 h 1972"/>
                <a:gd name="T30" fmla="*/ 781 w 829"/>
                <a:gd name="T31" fmla="*/ 1247 h 1972"/>
                <a:gd name="T32" fmla="*/ 781 w 829"/>
                <a:gd name="T33" fmla="*/ 1189 h 1972"/>
                <a:gd name="T34" fmla="*/ 781 w 829"/>
                <a:gd name="T35" fmla="*/ 1444 h 1972"/>
                <a:gd name="T36" fmla="*/ 757 w 829"/>
                <a:gd name="T37" fmla="*/ 1630 h 1972"/>
                <a:gd name="T38" fmla="*/ 781 w 829"/>
                <a:gd name="T39" fmla="*/ 1885 h 1972"/>
                <a:gd name="T40" fmla="*/ 765 w 829"/>
                <a:gd name="T41" fmla="*/ 1953 h 1972"/>
                <a:gd name="T42" fmla="*/ 756 w 829"/>
                <a:gd name="T43" fmla="*/ 1972 h 1972"/>
                <a:gd name="T44" fmla="*/ 538 w 829"/>
                <a:gd name="T45" fmla="*/ 1947 h 1972"/>
                <a:gd name="T46" fmla="*/ 610 w 829"/>
                <a:gd name="T47" fmla="*/ 1963 h 1972"/>
                <a:gd name="T48" fmla="*/ 453 w 829"/>
                <a:gd name="T49" fmla="*/ 1972 h 1972"/>
                <a:gd name="T50" fmla="*/ 489 w 829"/>
                <a:gd name="T51" fmla="*/ 1008 h 1972"/>
                <a:gd name="T52" fmla="*/ 696 w 829"/>
                <a:gd name="T53" fmla="*/ 1737 h 1972"/>
                <a:gd name="T54" fmla="*/ 719 w 829"/>
                <a:gd name="T55" fmla="*/ 1781 h 1972"/>
                <a:gd name="T56" fmla="*/ 703 w 829"/>
                <a:gd name="T57" fmla="*/ 374 h 1972"/>
                <a:gd name="T58" fmla="*/ 582 w 829"/>
                <a:gd name="T59" fmla="*/ 333 h 1972"/>
                <a:gd name="T60" fmla="*/ 537 w 829"/>
                <a:gd name="T61" fmla="*/ 274 h 1972"/>
                <a:gd name="T62" fmla="*/ 685 w 829"/>
                <a:gd name="T63" fmla="*/ 226 h 1972"/>
                <a:gd name="T64" fmla="*/ 720 w 829"/>
                <a:gd name="T65" fmla="*/ 556 h 1972"/>
                <a:gd name="T66" fmla="*/ 498 w 829"/>
                <a:gd name="T67" fmla="*/ 535 h 1972"/>
                <a:gd name="T68" fmla="*/ 745 w 829"/>
                <a:gd name="T69" fmla="*/ 524 h 1972"/>
                <a:gd name="T70" fmla="*/ 319 w 829"/>
                <a:gd name="T71" fmla="*/ 1043 h 1972"/>
                <a:gd name="T72" fmla="*/ 401 w 829"/>
                <a:gd name="T73" fmla="*/ 607 h 1972"/>
                <a:gd name="T74" fmla="*/ 314 w 829"/>
                <a:gd name="T75" fmla="*/ 704 h 1972"/>
                <a:gd name="T76" fmla="*/ 352 w 829"/>
                <a:gd name="T77" fmla="*/ 879 h 1972"/>
                <a:gd name="T78" fmla="*/ 382 w 829"/>
                <a:gd name="T79" fmla="*/ 1020 h 1972"/>
                <a:gd name="T80" fmla="*/ 466 w 829"/>
                <a:gd name="T81" fmla="*/ 867 h 1972"/>
                <a:gd name="T82" fmla="*/ 568 w 829"/>
                <a:gd name="T83" fmla="*/ 1158 h 1972"/>
                <a:gd name="T84" fmla="*/ 574 w 829"/>
                <a:gd name="T85" fmla="*/ 675 h 1972"/>
                <a:gd name="T86" fmla="*/ 638 w 829"/>
                <a:gd name="T87" fmla="*/ 1256 h 1972"/>
                <a:gd name="T88" fmla="*/ 461 w 829"/>
                <a:gd name="T89" fmla="*/ 638 h 1972"/>
                <a:gd name="T90" fmla="*/ 499 w 829"/>
                <a:gd name="T91" fmla="*/ 758 h 1972"/>
                <a:gd name="T92" fmla="*/ 574 w 829"/>
                <a:gd name="T93" fmla="*/ 675 h 1972"/>
                <a:gd name="T94" fmla="*/ 740 w 829"/>
                <a:gd name="T95" fmla="*/ 926 h 1972"/>
                <a:gd name="T96" fmla="*/ 616 w 829"/>
                <a:gd name="T97" fmla="*/ 821 h 1972"/>
                <a:gd name="T98" fmla="*/ 758 w 829"/>
                <a:gd name="T99" fmla="*/ 921 h 1972"/>
                <a:gd name="T100" fmla="*/ 762 w 829"/>
                <a:gd name="T101" fmla="*/ 1140 h 1972"/>
                <a:gd name="T102" fmla="*/ 502 w 829"/>
                <a:gd name="T103" fmla="*/ 1260 h 1972"/>
                <a:gd name="T104" fmla="*/ 525 w 829"/>
                <a:gd name="T105" fmla="*/ 1303 h 1972"/>
                <a:gd name="T106" fmla="*/ 706 w 829"/>
                <a:gd name="T107" fmla="*/ 1618 h 1972"/>
                <a:gd name="T108" fmla="*/ 711 w 829"/>
                <a:gd name="T109" fmla="*/ 1543 h 1972"/>
                <a:gd name="T110" fmla="*/ 647 w 829"/>
                <a:gd name="T111" fmla="*/ 1558 h 1972"/>
                <a:gd name="T112" fmla="*/ 742 w 829"/>
                <a:gd name="T113" fmla="*/ 1805 h 1972"/>
                <a:gd name="T114" fmla="*/ 245 w 829"/>
                <a:gd name="T115" fmla="*/ 1423 h 1972"/>
                <a:gd name="T116" fmla="*/ 242 w 829"/>
                <a:gd name="T117" fmla="*/ 1567 h 1972"/>
                <a:gd name="T118" fmla="*/ 581 w 829"/>
                <a:gd name="T119" fmla="*/ 1675 h 1972"/>
                <a:gd name="T120" fmla="*/ 374 w 829"/>
                <a:gd name="T121" fmla="*/ 1494 h 1972"/>
                <a:gd name="T122" fmla="*/ 704 w 829"/>
                <a:gd name="T123" fmla="*/ 1887 h 1972"/>
                <a:gd name="T124" fmla="*/ 319 w 829"/>
                <a:gd name="T125" fmla="*/ 1802 h 19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829" h="1972">
                  <a:moveTo>
                    <a:pt x="641" y="1849"/>
                  </a:moveTo>
                  <a:cubicBezTo>
                    <a:pt x="608" y="1802"/>
                    <a:pt x="529" y="1744"/>
                    <a:pt x="461" y="1735"/>
                  </a:cubicBezTo>
                  <a:cubicBezTo>
                    <a:pt x="432" y="1731"/>
                    <a:pt x="403" y="1733"/>
                    <a:pt x="390" y="1762"/>
                  </a:cubicBezTo>
                  <a:cubicBezTo>
                    <a:pt x="386" y="1773"/>
                    <a:pt x="388" y="1789"/>
                    <a:pt x="393" y="1794"/>
                  </a:cubicBezTo>
                  <a:cubicBezTo>
                    <a:pt x="368" y="1798"/>
                    <a:pt x="346" y="1779"/>
                    <a:pt x="346" y="1754"/>
                  </a:cubicBezTo>
                  <a:cubicBezTo>
                    <a:pt x="346" y="1736"/>
                    <a:pt x="356" y="1724"/>
                    <a:pt x="366" y="1721"/>
                  </a:cubicBezTo>
                  <a:cubicBezTo>
                    <a:pt x="345" y="1714"/>
                    <a:pt x="318" y="1721"/>
                    <a:pt x="309" y="1748"/>
                  </a:cubicBezTo>
                  <a:cubicBezTo>
                    <a:pt x="303" y="1767"/>
                    <a:pt x="310" y="1791"/>
                    <a:pt x="332" y="1796"/>
                  </a:cubicBezTo>
                  <a:cubicBezTo>
                    <a:pt x="315" y="1803"/>
                    <a:pt x="261" y="1810"/>
                    <a:pt x="242" y="1763"/>
                  </a:cubicBezTo>
                  <a:cubicBezTo>
                    <a:pt x="232" y="1739"/>
                    <a:pt x="248" y="1707"/>
                    <a:pt x="262" y="1700"/>
                  </a:cubicBezTo>
                  <a:cubicBezTo>
                    <a:pt x="242" y="1693"/>
                    <a:pt x="207" y="1733"/>
                    <a:pt x="172" y="1722"/>
                  </a:cubicBezTo>
                  <a:cubicBezTo>
                    <a:pt x="153" y="1716"/>
                    <a:pt x="137" y="1696"/>
                    <a:pt x="124" y="1683"/>
                  </a:cubicBezTo>
                  <a:cubicBezTo>
                    <a:pt x="97" y="1656"/>
                    <a:pt x="77" y="1650"/>
                    <a:pt x="55" y="1665"/>
                  </a:cubicBezTo>
                  <a:cubicBezTo>
                    <a:pt x="54" y="1645"/>
                    <a:pt x="88" y="1639"/>
                    <a:pt x="103" y="1639"/>
                  </a:cubicBezTo>
                  <a:cubicBezTo>
                    <a:pt x="116" y="1639"/>
                    <a:pt x="161" y="1640"/>
                    <a:pt x="167" y="1623"/>
                  </a:cubicBezTo>
                  <a:cubicBezTo>
                    <a:pt x="117" y="1576"/>
                    <a:pt x="60" y="1612"/>
                    <a:pt x="28" y="1567"/>
                  </a:cubicBezTo>
                  <a:cubicBezTo>
                    <a:pt x="0" y="1528"/>
                    <a:pt x="24" y="1468"/>
                    <a:pt x="9" y="1424"/>
                  </a:cubicBezTo>
                  <a:cubicBezTo>
                    <a:pt x="55" y="1437"/>
                    <a:pt x="38" y="1474"/>
                    <a:pt x="81" y="1471"/>
                  </a:cubicBezTo>
                  <a:cubicBezTo>
                    <a:pt x="50" y="1441"/>
                    <a:pt x="37" y="1402"/>
                    <a:pt x="39" y="1365"/>
                  </a:cubicBezTo>
                  <a:cubicBezTo>
                    <a:pt x="41" y="1318"/>
                    <a:pt x="82" y="1280"/>
                    <a:pt x="53" y="1237"/>
                  </a:cubicBezTo>
                  <a:cubicBezTo>
                    <a:pt x="71" y="1238"/>
                    <a:pt x="104" y="1258"/>
                    <a:pt x="104" y="1295"/>
                  </a:cubicBezTo>
                  <a:cubicBezTo>
                    <a:pt x="112" y="1259"/>
                    <a:pt x="135" y="1221"/>
                    <a:pt x="167" y="1199"/>
                  </a:cubicBezTo>
                  <a:cubicBezTo>
                    <a:pt x="205" y="1173"/>
                    <a:pt x="259" y="1177"/>
                    <a:pt x="289" y="1214"/>
                  </a:cubicBezTo>
                  <a:cubicBezTo>
                    <a:pt x="315" y="1246"/>
                    <a:pt x="306" y="1287"/>
                    <a:pt x="318" y="1317"/>
                  </a:cubicBezTo>
                  <a:cubicBezTo>
                    <a:pt x="331" y="1349"/>
                    <a:pt x="363" y="1375"/>
                    <a:pt x="397" y="1371"/>
                  </a:cubicBezTo>
                  <a:cubicBezTo>
                    <a:pt x="368" y="1386"/>
                    <a:pt x="324" y="1390"/>
                    <a:pt x="287" y="1384"/>
                  </a:cubicBezTo>
                  <a:cubicBezTo>
                    <a:pt x="249" y="1378"/>
                    <a:pt x="217" y="1363"/>
                    <a:pt x="217" y="1320"/>
                  </a:cubicBezTo>
                  <a:cubicBezTo>
                    <a:pt x="202" y="1320"/>
                    <a:pt x="181" y="1337"/>
                    <a:pt x="179" y="1365"/>
                  </a:cubicBezTo>
                  <a:cubicBezTo>
                    <a:pt x="176" y="1403"/>
                    <a:pt x="202" y="1397"/>
                    <a:pt x="217" y="1387"/>
                  </a:cubicBezTo>
                  <a:cubicBezTo>
                    <a:pt x="213" y="1413"/>
                    <a:pt x="207" y="1427"/>
                    <a:pt x="200" y="1439"/>
                  </a:cubicBezTo>
                  <a:cubicBezTo>
                    <a:pt x="177" y="1478"/>
                    <a:pt x="170" y="1518"/>
                    <a:pt x="201" y="1558"/>
                  </a:cubicBezTo>
                  <a:cubicBezTo>
                    <a:pt x="217" y="1578"/>
                    <a:pt x="243" y="1586"/>
                    <a:pt x="261" y="1572"/>
                  </a:cubicBezTo>
                  <a:cubicBezTo>
                    <a:pt x="277" y="1559"/>
                    <a:pt x="270" y="1536"/>
                    <a:pt x="268" y="1517"/>
                  </a:cubicBezTo>
                  <a:cubicBezTo>
                    <a:pt x="266" y="1505"/>
                    <a:pt x="270" y="1483"/>
                    <a:pt x="282" y="1477"/>
                  </a:cubicBezTo>
                  <a:cubicBezTo>
                    <a:pt x="282" y="1549"/>
                    <a:pt x="308" y="1544"/>
                    <a:pt x="348" y="1592"/>
                  </a:cubicBezTo>
                  <a:cubicBezTo>
                    <a:pt x="384" y="1635"/>
                    <a:pt x="394" y="1670"/>
                    <a:pt x="516" y="1735"/>
                  </a:cubicBezTo>
                  <a:cubicBezTo>
                    <a:pt x="565" y="1761"/>
                    <a:pt x="608" y="1793"/>
                    <a:pt x="634" y="1835"/>
                  </a:cubicBezTo>
                  <a:cubicBezTo>
                    <a:pt x="601" y="1794"/>
                    <a:pt x="570" y="1771"/>
                    <a:pt x="523" y="1746"/>
                  </a:cubicBezTo>
                  <a:cubicBezTo>
                    <a:pt x="479" y="1723"/>
                    <a:pt x="435" y="1708"/>
                    <a:pt x="389" y="1691"/>
                  </a:cubicBezTo>
                  <a:cubicBezTo>
                    <a:pt x="342" y="1673"/>
                    <a:pt x="301" y="1657"/>
                    <a:pt x="258" y="1631"/>
                  </a:cubicBezTo>
                  <a:cubicBezTo>
                    <a:pt x="248" y="1625"/>
                    <a:pt x="239" y="1618"/>
                    <a:pt x="230" y="1612"/>
                  </a:cubicBezTo>
                  <a:cubicBezTo>
                    <a:pt x="197" y="1586"/>
                    <a:pt x="176" y="1562"/>
                    <a:pt x="154" y="1526"/>
                  </a:cubicBezTo>
                  <a:cubicBezTo>
                    <a:pt x="132" y="1489"/>
                    <a:pt x="122" y="1454"/>
                    <a:pt x="121" y="1410"/>
                  </a:cubicBezTo>
                  <a:cubicBezTo>
                    <a:pt x="122" y="1389"/>
                    <a:pt x="124" y="1372"/>
                    <a:pt x="131" y="1352"/>
                  </a:cubicBezTo>
                  <a:cubicBezTo>
                    <a:pt x="139" y="1332"/>
                    <a:pt x="148" y="1319"/>
                    <a:pt x="164" y="1304"/>
                  </a:cubicBezTo>
                  <a:cubicBezTo>
                    <a:pt x="166" y="1302"/>
                    <a:pt x="168" y="1300"/>
                    <a:pt x="171" y="1298"/>
                  </a:cubicBezTo>
                  <a:cubicBezTo>
                    <a:pt x="180" y="1292"/>
                    <a:pt x="189" y="1288"/>
                    <a:pt x="199" y="1284"/>
                  </a:cubicBezTo>
                  <a:cubicBezTo>
                    <a:pt x="213" y="1280"/>
                    <a:pt x="224" y="1278"/>
                    <a:pt x="239" y="1279"/>
                  </a:cubicBezTo>
                  <a:cubicBezTo>
                    <a:pt x="241" y="1279"/>
                    <a:pt x="244" y="1280"/>
                    <a:pt x="246" y="1280"/>
                  </a:cubicBezTo>
                  <a:cubicBezTo>
                    <a:pt x="256" y="1282"/>
                    <a:pt x="263" y="1285"/>
                    <a:pt x="270" y="1291"/>
                  </a:cubicBezTo>
                  <a:cubicBezTo>
                    <a:pt x="275" y="1295"/>
                    <a:pt x="278" y="1299"/>
                    <a:pt x="281" y="1305"/>
                  </a:cubicBezTo>
                  <a:cubicBezTo>
                    <a:pt x="283" y="1309"/>
                    <a:pt x="289" y="1326"/>
                    <a:pt x="290" y="1327"/>
                  </a:cubicBezTo>
                  <a:cubicBezTo>
                    <a:pt x="291" y="1327"/>
                    <a:pt x="291" y="1327"/>
                    <a:pt x="291" y="1327"/>
                  </a:cubicBezTo>
                  <a:cubicBezTo>
                    <a:pt x="296" y="1323"/>
                    <a:pt x="293" y="1306"/>
                    <a:pt x="292" y="1301"/>
                  </a:cubicBezTo>
                  <a:cubicBezTo>
                    <a:pt x="289" y="1293"/>
                    <a:pt x="286" y="1287"/>
                    <a:pt x="281" y="1281"/>
                  </a:cubicBezTo>
                  <a:cubicBezTo>
                    <a:pt x="279" y="1278"/>
                    <a:pt x="277" y="1277"/>
                    <a:pt x="274" y="1275"/>
                  </a:cubicBezTo>
                  <a:cubicBezTo>
                    <a:pt x="264" y="1267"/>
                    <a:pt x="254" y="1263"/>
                    <a:pt x="241" y="1261"/>
                  </a:cubicBezTo>
                  <a:cubicBezTo>
                    <a:pt x="223" y="1259"/>
                    <a:pt x="210" y="1261"/>
                    <a:pt x="193" y="1266"/>
                  </a:cubicBezTo>
                  <a:cubicBezTo>
                    <a:pt x="181" y="1270"/>
                    <a:pt x="171" y="1275"/>
                    <a:pt x="160" y="1283"/>
                  </a:cubicBezTo>
                  <a:cubicBezTo>
                    <a:pt x="157" y="1286"/>
                    <a:pt x="154" y="1288"/>
                    <a:pt x="151" y="1291"/>
                  </a:cubicBezTo>
                  <a:cubicBezTo>
                    <a:pt x="133" y="1308"/>
                    <a:pt x="124" y="1323"/>
                    <a:pt x="115" y="1346"/>
                  </a:cubicBezTo>
                  <a:cubicBezTo>
                    <a:pt x="108" y="1369"/>
                    <a:pt x="105" y="1387"/>
                    <a:pt x="106" y="1411"/>
                  </a:cubicBezTo>
                  <a:cubicBezTo>
                    <a:pt x="108" y="1457"/>
                    <a:pt x="119" y="1493"/>
                    <a:pt x="142" y="1533"/>
                  </a:cubicBezTo>
                  <a:cubicBezTo>
                    <a:pt x="174" y="1581"/>
                    <a:pt x="204" y="1609"/>
                    <a:pt x="253" y="1639"/>
                  </a:cubicBezTo>
                  <a:cubicBezTo>
                    <a:pt x="297" y="1665"/>
                    <a:pt x="338" y="1680"/>
                    <a:pt x="387" y="1697"/>
                  </a:cubicBezTo>
                  <a:cubicBezTo>
                    <a:pt x="433" y="1713"/>
                    <a:pt x="477" y="1727"/>
                    <a:pt x="521" y="1749"/>
                  </a:cubicBezTo>
                  <a:cubicBezTo>
                    <a:pt x="568" y="1772"/>
                    <a:pt x="600" y="1795"/>
                    <a:pt x="634" y="1836"/>
                  </a:cubicBezTo>
                  <a:cubicBezTo>
                    <a:pt x="636" y="1840"/>
                    <a:pt x="639" y="1845"/>
                    <a:pt x="641" y="1849"/>
                  </a:cubicBezTo>
                  <a:close/>
                  <a:moveTo>
                    <a:pt x="764" y="171"/>
                  </a:moveTo>
                  <a:cubicBezTo>
                    <a:pt x="727" y="117"/>
                    <a:pt x="770" y="83"/>
                    <a:pt x="781" y="59"/>
                  </a:cubicBezTo>
                  <a:cubicBezTo>
                    <a:pt x="781" y="0"/>
                    <a:pt x="781" y="0"/>
                    <a:pt x="781" y="0"/>
                  </a:cubicBezTo>
                  <a:cubicBezTo>
                    <a:pt x="774" y="65"/>
                    <a:pt x="705" y="113"/>
                    <a:pt x="764" y="171"/>
                  </a:cubicBezTo>
                  <a:close/>
                  <a:moveTo>
                    <a:pt x="781" y="128"/>
                  </a:moveTo>
                  <a:cubicBezTo>
                    <a:pt x="781" y="142"/>
                    <a:pt x="781" y="142"/>
                    <a:pt x="781" y="142"/>
                  </a:cubicBezTo>
                  <a:cubicBezTo>
                    <a:pt x="781" y="142"/>
                    <a:pt x="781" y="142"/>
                    <a:pt x="781" y="142"/>
                  </a:cubicBezTo>
                  <a:cubicBezTo>
                    <a:pt x="777" y="142"/>
                    <a:pt x="773" y="139"/>
                    <a:pt x="773" y="135"/>
                  </a:cubicBezTo>
                  <a:cubicBezTo>
                    <a:pt x="773" y="131"/>
                    <a:pt x="777" y="128"/>
                    <a:pt x="781" y="128"/>
                  </a:cubicBezTo>
                  <a:cubicBezTo>
                    <a:pt x="781" y="128"/>
                    <a:pt x="781" y="128"/>
                    <a:pt x="781" y="128"/>
                  </a:cubicBezTo>
                  <a:close/>
                  <a:moveTo>
                    <a:pt x="781" y="163"/>
                  </a:moveTo>
                  <a:cubicBezTo>
                    <a:pt x="781" y="182"/>
                    <a:pt x="781" y="182"/>
                    <a:pt x="781" y="182"/>
                  </a:cubicBezTo>
                  <a:cubicBezTo>
                    <a:pt x="781" y="182"/>
                    <a:pt x="781" y="182"/>
                    <a:pt x="781" y="182"/>
                  </a:cubicBezTo>
                  <a:cubicBezTo>
                    <a:pt x="775" y="182"/>
                    <a:pt x="771" y="177"/>
                    <a:pt x="771" y="172"/>
                  </a:cubicBezTo>
                  <a:cubicBezTo>
                    <a:pt x="771" y="167"/>
                    <a:pt x="775" y="163"/>
                    <a:pt x="781" y="163"/>
                  </a:cubicBezTo>
                  <a:cubicBezTo>
                    <a:pt x="781" y="163"/>
                    <a:pt x="781" y="163"/>
                    <a:pt x="781" y="163"/>
                  </a:cubicBezTo>
                  <a:close/>
                  <a:moveTo>
                    <a:pt x="781" y="197"/>
                  </a:moveTo>
                  <a:cubicBezTo>
                    <a:pt x="781" y="221"/>
                    <a:pt x="781" y="221"/>
                    <a:pt x="781" y="221"/>
                  </a:cubicBezTo>
                  <a:cubicBezTo>
                    <a:pt x="781" y="221"/>
                    <a:pt x="781" y="221"/>
                    <a:pt x="781" y="221"/>
                  </a:cubicBezTo>
                  <a:cubicBezTo>
                    <a:pt x="774" y="221"/>
                    <a:pt x="769" y="216"/>
                    <a:pt x="769" y="209"/>
                  </a:cubicBezTo>
                  <a:cubicBezTo>
                    <a:pt x="769" y="203"/>
                    <a:pt x="774" y="197"/>
                    <a:pt x="781" y="197"/>
                  </a:cubicBezTo>
                  <a:cubicBezTo>
                    <a:pt x="781" y="197"/>
                    <a:pt x="781" y="197"/>
                    <a:pt x="781" y="197"/>
                  </a:cubicBezTo>
                  <a:close/>
                  <a:moveTo>
                    <a:pt x="781" y="232"/>
                  </a:moveTo>
                  <a:cubicBezTo>
                    <a:pt x="781" y="260"/>
                    <a:pt x="781" y="260"/>
                    <a:pt x="781" y="260"/>
                  </a:cubicBezTo>
                  <a:cubicBezTo>
                    <a:pt x="781" y="260"/>
                    <a:pt x="781" y="260"/>
                    <a:pt x="781" y="260"/>
                  </a:cubicBezTo>
                  <a:cubicBezTo>
                    <a:pt x="773" y="260"/>
                    <a:pt x="767" y="254"/>
                    <a:pt x="767" y="246"/>
                  </a:cubicBezTo>
                  <a:cubicBezTo>
                    <a:pt x="767" y="238"/>
                    <a:pt x="773" y="232"/>
                    <a:pt x="781" y="232"/>
                  </a:cubicBezTo>
                  <a:cubicBezTo>
                    <a:pt x="781" y="232"/>
                    <a:pt x="781" y="232"/>
                    <a:pt x="781" y="232"/>
                  </a:cubicBezTo>
                  <a:close/>
                  <a:moveTo>
                    <a:pt x="781" y="267"/>
                  </a:moveTo>
                  <a:cubicBezTo>
                    <a:pt x="781" y="299"/>
                    <a:pt x="781" y="299"/>
                    <a:pt x="781" y="299"/>
                  </a:cubicBezTo>
                  <a:cubicBezTo>
                    <a:pt x="781" y="299"/>
                    <a:pt x="781" y="299"/>
                    <a:pt x="781" y="299"/>
                  </a:cubicBezTo>
                  <a:cubicBezTo>
                    <a:pt x="772" y="299"/>
                    <a:pt x="765" y="292"/>
                    <a:pt x="765" y="283"/>
                  </a:cubicBezTo>
                  <a:cubicBezTo>
                    <a:pt x="765" y="274"/>
                    <a:pt x="772" y="267"/>
                    <a:pt x="781" y="267"/>
                  </a:cubicBezTo>
                  <a:cubicBezTo>
                    <a:pt x="781" y="267"/>
                    <a:pt x="781" y="267"/>
                    <a:pt x="781" y="267"/>
                  </a:cubicBezTo>
                  <a:close/>
                  <a:moveTo>
                    <a:pt x="781" y="302"/>
                  </a:moveTo>
                  <a:cubicBezTo>
                    <a:pt x="781" y="338"/>
                    <a:pt x="781" y="338"/>
                    <a:pt x="781" y="338"/>
                  </a:cubicBezTo>
                  <a:cubicBezTo>
                    <a:pt x="781" y="338"/>
                    <a:pt x="781" y="338"/>
                    <a:pt x="781" y="338"/>
                  </a:cubicBezTo>
                  <a:cubicBezTo>
                    <a:pt x="771" y="338"/>
                    <a:pt x="763" y="330"/>
                    <a:pt x="763" y="320"/>
                  </a:cubicBezTo>
                  <a:cubicBezTo>
                    <a:pt x="763" y="310"/>
                    <a:pt x="771" y="302"/>
                    <a:pt x="781" y="302"/>
                  </a:cubicBezTo>
                  <a:cubicBezTo>
                    <a:pt x="781" y="302"/>
                    <a:pt x="781" y="302"/>
                    <a:pt x="781" y="302"/>
                  </a:cubicBezTo>
                  <a:close/>
                  <a:moveTo>
                    <a:pt x="781" y="395"/>
                  </a:moveTo>
                  <a:cubicBezTo>
                    <a:pt x="781" y="401"/>
                    <a:pt x="781" y="401"/>
                    <a:pt x="781" y="401"/>
                  </a:cubicBezTo>
                  <a:cubicBezTo>
                    <a:pt x="781" y="399"/>
                    <a:pt x="781" y="397"/>
                    <a:pt x="781" y="395"/>
                  </a:cubicBezTo>
                  <a:close/>
                  <a:moveTo>
                    <a:pt x="781" y="491"/>
                  </a:moveTo>
                  <a:cubicBezTo>
                    <a:pt x="781" y="502"/>
                    <a:pt x="781" y="502"/>
                    <a:pt x="781" y="502"/>
                  </a:cubicBezTo>
                  <a:cubicBezTo>
                    <a:pt x="781" y="499"/>
                    <a:pt x="781" y="495"/>
                    <a:pt x="781" y="491"/>
                  </a:cubicBezTo>
                  <a:close/>
                  <a:moveTo>
                    <a:pt x="781" y="550"/>
                  </a:moveTo>
                  <a:cubicBezTo>
                    <a:pt x="781" y="562"/>
                    <a:pt x="781" y="562"/>
                    <a:pt x="781" y="562"/>
                  </a:cubicBezTo>
                  <a:cubicBezTo>
                    <a:pt x="781" y="562"/>
                    <a:pt x="781" y="562"/>
                    <a:pt x="781" y="562"/>
                  </a:cubicBezTo>
                  <a:cubicBezTo>
                    <a:pt x="777" y="562"/>
                    <a:pt x="775" y="560"/>
                    <a:pt x="775" y="556"/>
                  </a:cubicBezTo>
                  <a:cubicBezTo>
                    <a:pt x="775" y="553"/>
                    <a:pt x="777" y="550"/>
                    <a:pt x="781" y="550"/>
                  </a:cubicBezTo>
                  <a:cubicBezTo>
                    <a:pt x="781" y="550"/>
                    <a:pt x="781" y="550"/>
                    <a:pt x="781" y="550"/>
                  </a:cubicBezTo>
                  <a:close/>
                  <a:moveTo>
                    <a:pt x="781" y="578"/>
                  </a:moveTo>
                  <a:cubicBezTo>
                    <a:pt x="781" y="594"/>
                    <a:pt x="781" y="594"/>
                    <a:pt x="781" y="594"/>
                  </a:cubicBezTo>
                  <a:cubicBezTo>
                    <a:pt x="781" y="594"/>
                    <a:pt x="781" y="594"/>
                    <a:pt x="781" y="594"/>
                  </a:cubicBezTo>
                  <a:cubicBezTo>
                    <a:pt x="776" y="594"/>
                    <a:pt x="773" y="591"/>
                    <a:pt x="773" y="586"/>
                  </a:cubicBezTo>
                  <a:cubicBezTo>
                    <a:pt x="773" y="582"/>
                    <a:pt x="776" y="578"/>
                    <a:pt x="781" y="578"/>
                  </a:cubicBezTo>
                  <a:cubicBezTo>
                    <a:pt x="781" y="578"/>
                    <a:pt x="781" y="578"/>
                    <a:pt x="781" y="578"/>
                  </a:cubicBezTo>
                  <a:close/>
                  <a:moveTo>
                    <a:pt x="781" y="607"/>
                  </a:moveTo>
                  <a:cubicBezTo>
                    <a:pt x="781" y="626"/>
                    <a:pt x="781" y="626"/>
                    <a:pt x="781" y="626"/>
                  </a:cubicBezTo>
                  <a:cubicBezTo>
                    <a:pt x="781" y="626"/>
                    <a:pt x="781" y="626"/>
                    <a:pt x="781" y="626"/>
                  </a:cubicBezTo>
                  <a:cubicBezTo>
                    <a:pt x="775" y="626"/>
                    <a:pt x="771" y="622"/>
                    <a:pt x="771" y="616"/>
                  </a:cubicBezTo>
                  <a:cubicBezTo>
                    <a:pt x="771" y="611"/>
                    <a:pt x="775" y="606"/>
                    <a:pt x="781" y="606"/>
                  </a:cubicBezTo>
                  <a:cubicBezTo>
                    <a:pt x="781" y="606"/>
                    <a:pt x="781" y="607"/>
                    <a:pt x="781" y="607"/>
                  </a:cubicBezTo>
                  <a:close/>
                  <a:moveTo>
                    <a:pt x="781" y="635"/>
                  </a:moveTo>
                  <a:cubicBezTo>
                    <a:pt x="781" y="658"/>
                    <a:pt x="781" y="658"/>
                    <a:pt x="781" y="658"/>
                  </a:cubicBezTo>
                  <a:cubicBezTo>
                    <a:pt x="781" y="658"/>
                    <a:pt x="781" y="658"/>
                    <a:pt x="781" y="658"/>
                  </a:cubicBezTo>
                  <a:cubicBezTo>
                    <a:pt x="774" y="658"/>
                    <a:pt x="769" y="653"/>
                    <a:pt x="769" y="646"/>
                  </a:cubicBezTo>
                  <a:cubicBezTo>
                    <a:pt x="769" y="640"/>
                    <a:pt x="774" y="635"/>
                    <a:pt x="781" y="635"/>
                  </a:cubicBezTo>
                  <a:cubicBezTo>
                    <a:pt x="781" y="635"/>
                    <a:pt x="781" y="635"/>
                    <a:pt x="781" y="635"/>
                  </a:cubicBezTo>
                  <a:close/>
                  <a:moveTo>
                    <a:pt x="781" y="663"/>
                  </a:moveTo>
                  <a:cubicBezTo>
                    <a:pt x="781" y="689"/>
                    <a:pt x="781" y="689"/>
                    <a:pt x="781" y="689"/>
                  </a:cubicBezTo>
                  <a:cubicBezTo>
                    <a:pt x="781" y="689"/>
                    <a:pt x="781" y="689"/>
                    <a:pt x="781" y="689"/>
                  </a:cubicBezTo>
                  <a:cubicBezTo>
                    <a:pt x="773" y="689"/>
                    <a:pt x="767" y="683"/>
                    <a:pt x="767" y="676"/>
                  </a:cubicBezTo>
                  <a:cubicBezTo>
                    <a:pt x="767" y="669"/>
                    <a:pt x="773" y="663"/>
                    <a:pt x="781" y="663"/>
                  </a:cubicBezTo>
                  <a:cubicBezTo>
                    <a:pt x="781" y="663"/>
                    <a:pt x="781" y="663"/>
                    <a:pt x="781" y="663"/>
                  </a:cubicBezTo>
                  <a:close/>
                  <a:moveTo>
                    <a:pt x="781" y="710"/>
                  </a:moveTo>
                  <a:cubicBezTo>
                    <a:pt x="781" y="926"/>
                    <a:pt x="781" y="926"/>
                    <a:pt x="781" y="926"/>
                  </a:cubicBezTo>
                  <a:cubicBezTo>
                    <a:pt x="781" y="926"/>
                    <a:pt x="781" y="926"/>
                    <a:pt x="781" y="927"/>
                  </a:cubicBezTo>
                  <a:cubicBezTo>
                    <a:pt x="772" y="911"/>
                    <a:pt x="708" y="911"/>
                    <a:pt x="730" y="833"/>
                  </a:cubicBezTo>
                  <a:cubicBezTo>
                    <a:pt x="742" y="791"/>
                    <a:pt x="781" y="749"/>
                    <a:pt x="781" y="697"/>
                  </a:cubicBezTo>
                  <a:cubicBezTo>
                    <a:pt x="781" y="701"/>
                    <a:pt x="781" y="706"/>
                    <a:pt x="781" y="710"/>
                  </a:cubicBezTo>
                  <a:close/>
                  <a:moveTo>
                    <a:pt x="781" y="969"/>
                  </a:moveTo>
                  <a:cubicBezTo>
                    <a:pt x="781" y="1143"/>
                    <a:pt x="781" y="1143"/>
                    <a:pt x="781" y="1143"/>
                  </a:cubicBezTo>
                  <a:cubicBezTo>
                    <a:pt x="781" y="1144"/>
                    <a:pt x="781" y="1146"/>
                    <a:pt x="781" y="1148"/>
                  </a:cubicBezTo>
                  <a:cubicBezTo>
                    <a:pt x="781" y="1148"/>
                    <a:pt x="781" y="1148"/>
                    <a:pt x="781" y="1148"/>
                  </a:cubicBezTo>
                  <a:cubicBezTo>
                    <a:pt x="781" y="1128"/>
                    <a:pt x="740" y="1102"/>
                    <a:pt x="745" y="1069"/>
                  </a:cubicBezTo>
                  <a:cubicBezTo>
                    <a:pt x="749" y="1042"/>
                    <a:pt x="777" y="1021"/>
                    <a:pt x="781" y="959"/>
                  </a:cubicBezTo>
                  <a:cubicBezTo>
                    <a:pt x="781" y="963"/>
                    <a:pt x="781" y="966"/>
                    <a:pt x="781" y="969"/>
                  </a:cubicBezTo>
                  <a:close/>
                  <a:moveTo>
                    <a:pt x="781" y="1189"/>
                  </a:moveTo>
                  <a:cubicBezTo>
                    <a:pt x="781" y="1247"/>
                    <a:pt x="781" y="1247"/>
                    <a:pt x="781" y="1247"/>
                  </a:cubicBezTo>
                  <a:cubicBezTo>
                    <a:pt x="781" y="1247"/>
                    <a:pt x="781" y="1247"/>
                    <a:pt x="781" y="1247"/>
                  </a:cubicBezTo>
                  <a:cubicBezTo>
                    <a:pt x="774" y="1247"/>
                    <a:pt x="768" y="1253"/>
                    <a:pt x="768" y="1260"/>
                  </a:cubicBezTo>
                  <a:cubicBezTo>
                    <a:pt x="768" y="1267"/>
                    <a:pt x="774" y="1273"/>
                    <a:pt x="781" y="1273"/>
                  </a:cubicBezTo>
                  <a:cubicBezTo>
                    <a:pt x="781" y="1273"/>
                    <a:pt x="781" y="1273"/>
                    <a:pt x="781" y="1273"/>
                  </a:cubicBezTo>
                  <a:cubicBezTo>
                    <a:pt x="781" y="1327"/>
                    <a:pt x="781" y="1327"/>
                    <a:pt x="781" y="1327"/>
                  </a:cubicBezTo>
                  <a:cubicBezTo>
                    <a:pt x="781" y="1329"/>
                    <a:pt x="781" y="1330"/>
                    <a:pt x="781" y="1331"/>
                  </a:cubicBezTo>
                  <a:cubicBezTo>
                    <a:pt x="773" y="1288"/>
                    <a:pt x="744" y="1287"/>
                    <a:pt x="728" y="1267"/>
                  </a:cubicBezTo>
                  <a:cubicBezTo>
                    <a:pt x="719" y="1256"/>
                    <a:pt x="720" y="1240"/>
                    <a:pt x="729" y="1233"/>
                  </a:cubicBezTo>
                  <a:cubicBezTo>
                    <a:pt x="737" y="1227"/>
                    <a:pt x="753" y="1227"/>
                    <a:pt x="761" y="1240"/>
                  </a:cubicBezTo>
                  <a:cubicBezTo>
                    <a:pt x="748" y="1213"/>
                    <a:pt x="762" y="1190"/>
                    <a:pt x="781" y="1189"/>
                  </a:cubicBezTo>
                  <a:cubicBezTo>
                    <a:pt x="781" y="1189"/>
                    <a:pt x="781" y="1189"/>
                    <a:pt x="781" y="1189"/>
                  </a:cubicBezTo>
                  <a:close/>
                  <a:moveTo>
                    <a:pt x="781" y="1344"/>
                  </a:moveTo>
                  <a:cubicBezTo>
                    <a:pt x="781" y="1357"/>
                    <a:pt x="781" y="1357"/>
                    <a:pt x="781" y="1357"/>
                  </a:cubicBezTo>
                  <a:cubicBezTo>
                    <a:pt x="781" y="1353"/>
                    <a:pt x="781" y="1348"/>
                    <a:pt x="781" y="1344"/>
                  </a:cubicBezTo>
                  <a:close/>
                  <a:moveTo>
                    <a:pt x="781" y="1414"/>
                  </a:moveTo>
                  <a:cubicBezTo>
                    <a:pt x="781" y="1442"/>
                    <a:pt x="781" y="1442"/>
                    <a:pt x="781" y="1442"/>
                  </a:cubicBezTo>
                  <a:cubicBezTo>
                    <a:pt x="781" y="1442"/>
                    <a:pt x="781" y="1443"/>
                    <a:pt x="781" y="1444"/>
                  </a:cubicBezTo>
                  <a:cubicBezTo>
                    <a:pt x="781" y="1402"/>
                    <a:pt x="779" y="1379"/>
                    <a:pt x="753" y="1353"/>
                  </a:cubicBezTo>
                  <a:cubicBezTo>
                    <a:pt x="725" y="1327"/>
                    <a:pt x="729" y="1286"/>
                    <a:pt x="673" y="1280"/>
                  </a:cubicBezTo>
                  <a:cubicBezTo>
                    <a:pt x="695" y="1293"/>
                    <a:pt x="683" y="1335"/>
                    <a:pt x="705" y="1362"/>
                  </a:cubicBezTo>
                  <a:cubicBezTo>
                    <a:pt x="731" y="1393"/>
                    <a:pt x="765" y="1395"/>
                    <a:pt x="781" y="1444"/>
                  </a:cubicBezTo>
                  <a:cubicBezTo>
                    <a:pt x="781" y="1433"/>
                    <a:pt x="781" y="1423"/>
                    <a:pt x="781" y="1414"/>
                  </a:cubicBezTo>
                  <a:close/>
                  <a:moveTo>
                    <a:pt x="781" y="1543"/>
                  </a:moveTo>
                  <a:cubicBezTo>
                    <a:pt x="781" y="1737"/>
                    <a:pt x="781" y="1737"/>
                    <a:pt x="781" y="1737"/>
                  </a:cubicBezTo>
                  <a:cubicBezTo>
                    <a:pt x="781" y="1738"/>
                    <a:pt x="781" y="1738"/>
                    <a:pt x="781" y="1738"/>
                  </a:cubicBezTo>
                  <a:cubicBezTo>
                    <a:pt x="742" y="1720"/>
                    <a:pt x="770" y="1675"/>
                    <a:pt x="734" y="1664"/>
                  </a:cubicBezTo>
                  <a:cubicBezTo>
                    <a:pt x="726" y="1662"/>
                    <a:pt x="712" y="1666"/>
                    <a:pt x="712" y="1676"/>
                  </a:cubicBezTo>
                  <a:cubicBezTo>
                    <a:pt x="702" y="1670"/>
                    <a:pt x="700" y="1651"/>
                    <a:pt x="715" y="1640"/>
                  </a:cubicBezTo>
                  <a:cubicBezTo>
                    <a:pt x="722" y="1636"/>
                    <a:pt x="735" y="1631"/>
                    <a:pt x="751" y="1643"/>
                  </a:cubicBezTo>
                  <a:cubicBezTo>
                    <a:pt x="760" y="1649"/>
                    <a:pt x="767" y="1661"/>
                    <a:pt x="766" y="1672"/>
                  </a:cubicBezTo>
                  <a:cubicBezTo>
                    <a:pt x="772" y="1664"/>
                    <a:pt x="773" y="1643"/>
                    <a:pt x="757" y="1630"/>
                  </a:cubicBezTo>
                  <a:cubicBezTo>
                    <a:pt x="743" y="1619"/>
                    <a:pt x="744" y="1603"/>
                    <a:pt x="748" y="1595"/>
                  </a:cubicBezTo>
                  <a:cubicBezTo>
                    <a:pt x="757" y="1575"/>
                    <a:pt x="778" y="1566"/>
                    <a:pt x="781" y="1538"/>
                  </a:cubicBezTo>
                  <a:cubicBezTo>
                    <a:pt x="781" y="1540"/>
                    <a:pt x="781" y="1542"/>
                    <a:pt x="781" y="1543"/>
                  </a:cubicBezTo>
                  <a:close/>
                  <a:moveTo>
                    <a:pt x="781" y="1802"/>
                  </a:moveTo>
                  <a:cubicBezTo>
                    <a:pt x="781" y="1880"/>
                    <a:pt x="781" y="1880"/>
                    <a:pt x="781" y="1880"/>
                  </a:cubicBezTo>
                  <a:cubicBezTo>
                    <a:pt x="781" y="1880"/>
                    <a:pt x="781" y="1880"/>
                    <a:pt x="781" y="1880"/>
                  </a:cubicBezTo>
                  <a:cubicBezTo>
                    <a:pt x="774" y="1875"/>
                    <a:pt x="766" y="1860"/>
                    <a:pt x="768" y="1840"/>
                  </a:cubicBezTo>
                  <a:cubicBezTo>
                    <a:pt x="770" y="1828"/>
                    <a:pt x="778" y="1817"/>
                    <a:pt x="781" y="1798"/>
                  </a:cubicBezTo>
                  <a:cubicBezTo>
                    <a:pt x="781" y="1800"/>
                    <a:pt x="781" y="1801"/>
                    <a:pt x="781" y="1802"/>
                  </a:cubicBezTo>
                  <a:close/>
                  <a:moveTo>
                    <a:pt x="781" y="1885"/>
                  </a:moveTo>
                  <a:cubicBezTo>
                    <a:pt x="781" y="1915"/>
                    <a:pt x="781" y="1915"/>
                    <a:pt x="781" y="1915"/>
                  </a:cubicBezTo>
                  <a:cubicBezTo>
                    <a:pt x="781" y="1915"/>
                    <a:pt x="781" y="1915"/>
                    <a:pt x="781" y="1915"/>
                  </a:cubicBezTo>
                  <a:cubicBezTo>
                    <a:pt x="774" y="1915"/>
                    <a:pt x="769" y="1920"/>
                    <a:pt x="769" y="1926"/>
                  </a:cubicBezTo>
                  <a:cubicBezTo>
                    <a:pt x="769" y="1933"/>
                    <a:pt x="774" y="1938"/>
                    <a:pt x="781" y="1938"/>
                  </a:cubicBezTo>
                  <a:cubicBezTo>
                    <a:pt x="781" y="1938"/>
                    <a:pt x="781" y="1938"/>
                    <a:pt x="781" y="1938"/>
                  </a:cubicBezTo>
                  <a:cubicBezTo>
                    <a:pt x="781" y="1968"/>
                    <a:pt x="781" y="1968"/>
                    <a:pt x="781" y="1968"/>
                  </a:cubicBezTo>
                  <a:cubicBezTo>
                    <a:pt x="781" y="1968"/>
                    <a:pt x="781" y="1968"/>
                    <a:pt x="781" y="1968"/>
                  </a:cubicBezTo>
                  <a:cubicBezTo>
                    <a:pt x="781" y="1968"/>
                    <a:pt x="781" y="1968"/>
                    <a:pt x="781" y="1968"/>
                  </a:cubicBezTo>
                  <a:cubicBezTo>
                    <a:pt x="781" y="1968"/>
                    <a:pt x="781" y="1968"/>
                    <a:pt x="781" y="1968"/>
                  </a:cubicBezTo>
                  <a:cubicBezTo>
                    <a:pt x="773" y="1968"/>
                    <a:pt x="766" y="1961"/>
                    <a:pt x="765" y="1953"/>
                  </a:cubicBezTo>
                  <a:cubicBezTo>
                    <a:pt x="758" y="1956"/>
                    <a:pt x="749" y="1954"/>
                    <a:pt x="745" y="1947"/>
                  </a:cubicBezTo>
                  <a:cubicBezTo>
                    <a:pt x="741" y="1940"/>
                    <a:pt x="743" y="1931"/>
                    <a:pt x="750" y="1926"/>
                  </a:cubicBezTo>
                  <a:cubicBezTo>
                    <a:pt x="743" y="1922"/>
                    <a:pt x="741" y="1912"/>
                    <a:pt x="745" y="1906"/>
                  </a:cubicBezTo>
                  <a:cubicBezTo>
                    <a:pt x="749" y="1899"/>
                    <a:pt x="758" y="1896"/>
                    <a:pt x="765" y="1900"/>
                  </a:cubicBezTo>
                  <a:cubicBezTo>
                    <a:pt x="766" y="1891"/>
                    <a:pt x="773" y="1885"/>
                    <a:pt x="781" y="1885"/>
                  </a:cubicBezTo>
                  <a:cubicBezTo>
                    <a:pt x="781" y="1885"/>
                    <a:pt x="781" y="1885"/>
                    <a:pt x="781" y="1885"/>
                  </a:cubicBezTo>
                  <a:close/>
                  <a:moveTo>
                    <a:pt x="756" y="1972"/>
                  </a:moveTo>
                  <a:cubicBezTo>
                    <a:pt x="737" y="1972"/>
                    <a:pt x="737" y="1972"/>
                    <a:pt x="737" y="1972"/>
                  </a:cubicBezTo>
                  <a:cubicBezTo>
                    <a:pt x="737" y="1963"/>
                    <a:pt x="739" y="1954"/>
                    <a:pt x="742" y="1948"/>
                  </a:cubicBezTo>
                  <a:cubicBezTo>
                    <a:pt x="744" y="1955"/>
                    <a:pt x="750" y="1964"/>
                    <a:pt x="756" y="1972"/>
                  </a:cubicBezTo>
                  <a:close/>
                  <a:moveTo>
                    <a:pt x="723" y="1972"/>
                  </a:moveTo>
                  <a:cubicBezTo>
                    <a:pt x="713" y="1972"/>
                    <a:pt x="713" y="1972"/>
                    <a:pt x="713" y="1972"/>
                  </a:cubicBezTo>
                  <a:cubicBezTo>
                    <a:pt x="698" y="1942"/>
                    <a:pt x="680" y="1916"/>
                    <a:pt x="656" y="1895"/>
                  </a:cubicBezTo>
                  <a:cubicBezTo>
                    <a:pt x="630" y="1872"/>
                    <a:pt x="582" y="1838"/>
                    <a:pt x="549" y="1865"/>
                  </a:cubicBezTo>
                  <a:cubicBezTo>
                    <a:pt x="535" y="1878"/>
                    <a:pt x="531" y="1905"/>
                    <a:pt x="548" y="1915"/>
                  </a:cubicBezTo>
                  <a:cubicBezTo>
                    <a:pt x="558" y="1920"/>
                    <a:pt x="568" y="1913"/>
                    <a:pt x="567" y="1906"/>
                  </a:cubicBezTo>
                  <a:cubicBezTo>
                    <a:pt x="552" y="1907"/>
                    <a:pt x="549" y="1885"/>
                    <a:pt x="560" y="1875"/>
                  </a:cubicBezTo>
                  <a:cubicBezTo>
                    <a:pt x="572" y="1866"/>
                    <a:pt x="590" y="1867"/>
                    <a:pt x="601" y="1878"/>
                  </a:cubicBezTo>
                  <a:cubicBezTo>
                    <a:pt x="614" y="1892"/>
                    <a:pt x="612" y="1913"/>
                    <a:pt x="604" y="1926"/>
                  </a:cubicBezTo>
                  <a:cubicBezTo>
                    <a:pt x="592" y="1946"/>
                    <a:pt x="561" y="1958"/>
                    <a:pt x="538" y="1947"/>
                  </a:cubicBezTo>
                  <a:cubicBezTo>
                    <a:pt x="497" y="1928"/>
                    <a:pt x="494" y="1863"/>
                    <a:pt x="532" y="1839"/>
                  </a:cubicBezTo>
                  <a:cubicBezTo>
                    <a:pt x="600" y="1794"/>
                    <a:pt x="683" y="1890"/>
                    <a:pt x="710" y="1944"/>
                  </a:cubicBezTo>
                  <a:cubicBezTo>
                    <a:pt x="714" y="1952"/>
                    <a:pt x="719" y="1961"/>
                    <a:pt x="723" y="1972"/>
                  </a:cubicBezTo>
                  <a:close/>
                  <a:moveTo>
                    <a:pt x="702" y="1972"/>
                  </a:moveTo>
                  <a:cubicBezTo>
                    <a:pt x="690" y="1972"/>
                    <a:pt x="690" y="1972"/>
                    <a:pt x="690" y="1972"/>
                  </a:cubicBezTo>
                  <a:cubicBezTo>
                    <a:pt x="684" y="1968"/>
                    <a:pt x="678" y="1964"/>
                    <a:pt x="671" y="1961"/>
                  </a:cubicBezTo>
                  <a:cubicBezTo>
                    <a:pt x="657" y="1955"/>
                    <a:pt x="646" y="1959"/>
                    <a:pt x="641" y="1967"/>
                  </a:cubicBezTo>
                  <a:cubicBezTo>
                    <a:pt x="640" y="1969"/>
                    <a:pt x="640" y="1971"/>
                    <a:pt x="639" y="1972"/>
                  </a:cubicBezTo>
                  <a:cubicBezTo>
                    <a:pt x="609" y="1972"/>
                    <a:pt x="609" y="1972"/>
                    <a:pt x="609" y="1972"/>
                  </a:cubicBezTo>
                  <a:cubicBezTo>
                    <a:pt x="608" y="1969"/>
                    <a:pt x="609" y="1966"/>
                    <a:pt x="610" y="1963"/>
                  </a:cubicBezTo>
                  <a:cubicBezTo>
                    <a:pt x="613" y="1956"/>
                    <a:pt x="621" y="1950"/>
                    <a:pt x="628" y="1954"/>
                  </a:cubicBezTo>
                  <a:cubicBezTo>
                    <a:pt x="623" y="1946"/>
                    <a:pt x="627" y="1936"/>
                    <a:pt x="633" y="1932"/>
                  </a:cubicBezTo>
                  <a:cubicBezTo>
                    <a:pt x="640" y="1928"/>
                    <a:pt x="646" y="1930"/>
                    <a:pt x="650" y="1935"/>
                  </a:cubicBezTo>
                  <a:cubicBezTo>
                    <a:pt x="652" y="1927"/>
                    <a:pt x="664" y="1926"/>
                    <a:pt x="675" y="1933"/>
                  </a:cubicBezTo>
                  <a:cubicBezTo>
                    <a:pt x="686" y="1940"/>
                    <a:pt x="696" y="1957"/>
                    <a:pt x="702" y="1972"/>
                  </a:cubicBezTo>
                  <a:close/>
                  <a:moveTo>
                    <a:pt x="509" y="1972"/>
                  </a:moveTo>
                  <a:cubicBezTo>
                    <a:pt x="469" y="1972"/>
                    <a:pt x="469" y="1972"/>
                    <a:pt x="469" y="1972"/>
                  </a:cubicBezTo>
                  <a:cubicBezTo>
                    <a:pt x="474" y="1956"/>
                    <a:pt x="488" y="1947"/>
                    <a:pt x="493" y="1933"/>
                  </a:cubicBezTo>
                  <a:cubicBezTo>
                    <a:pt x="494" y="1947"/>
                    <a:pt x="511" y="1956"/>
                    <a:pt x="509" y="1972"/>
                  </a:cubicBezTo>
                  <a:close/>
                  <a:moveTo>
                    <a:pt x="453" y="1972"/>
                  </a:moveTo>
                  <a:cubicBezTo>
                    <a:pt x="416" y="1972"/>
                    <a:pt x="416" y="1972"/>
                    <a:pt x="416" y="1972"/>
                  </a:cubicBezTo>
                  <a:cubicBezTo>
                    <a:pt x="414" y="1964"/>
                    <a:pt x="412" y="1957"/>
                    <a:pt x="406" y="1952"/>
                  </a:cubicBezTo>
                  <a:cubicBezTo>
                    <a:pt x="400" y="1946"/>
                    <a:pt x="388" y="1943"/>
                    <a:pt x="380" y="1946"/>
                  </a:cubicBezTo>
                  <a:cubicBezTo>
                    <a:pt x="395" y="1928"/>
                    <a:pt x="427" y="1932"/>
                    <a:pt x="441" y="1949"/>
                  </a:cubicBezTo>
                  <a:cubicBezTo>
                    <a:pt x="448" y="1956"/>
                    <a:pt x="451" y="1964"/>
                    <a:pt x="453" y="1972"/>
                  </a:cubicBezTo>
                  <a:close/>
                  <a:moveTo>
                    <a:pt x="617" y="897"/>
                  </a:moveTo>
                  <a:cubicBezTo>
                    <a:pt x="603" y="886"/>
                    <a:pt x="569" y="886"/>
                    <a:pt x="546" y="900"/>
                  </a:cubicBezTo>
                  <a:cubicBezTo>
                    <a:pt x="519" y="918"/>
                    <a:pt x="506" y="949"/>
                    <a:pt x="496" y="960"/>
                  </a:cubicBezTo>
                  <a:cubicBezTo>
                    <a:pt x="484" y="972"/>
                    <a:pt x="468" y="980"/>
                    <a:pt x="449" y="974"/>
                  </a:cubicBezTo>
                  <a:cubicBezTo>
                    <a:pt x="448" y="987"/>
                    <a:pt x="467" y="1005"/>
                    <a:pt x="489" y="1008"/>
                  </a:cubicBezTo>
                  <a:cubicBezTo>
                    <a:pt x="508" y="1010"/>
                    <a:pt x="535" y="996"/>
                    <a:pt x="546" y="974"/>
                  </a:cubicBezTo>
                  <a:cubicBezTo>
                    <a:pt x="564" y="940"/>
                    <a:pt x="573" y="905"/>
                    <a:pt x="617" y="897"/>
                  </a:cubicBezTo>
                  <a:close/>
                  <a:moveTo>
                    <a:pt x="494" y="346"/>
                  </a:moveTo>
                  <a:cubicBezTo>
                    <a:pt x="506" y="324"/>
                    <a:pt x="524" y="320"/>
                    <a:pt x="542" y="324"/>
                  </a:cubicBezTo>
                  <a:cubicBezTo>
                    <a:pt x="561" y="328"/>
                    <a:pt x="572" y="342"/>
                    <a:pt x="589" y="368"/>
                  </a:cubicBezTo>
                  <a:cubicBezTo>
                    <a:pt x="601" y="387"/>
                    <a:pt x="624" y="405"/>
                    <a:pt x="647" y="405"/>
                  </a:cubicBezTo>
                  <a:cubicBezTo>
                    <a:pt x="637" y="420"/>
                    <a:pt x="614" y="425"/>
                    <a:pt x="595" y="416"/>
                  </a:cubicBezTo>
                  <a:cubicBezTo>
                    <a:pt x="571" y="406"/>
                    <a:pt x="554" y="365"/>
                    <a:pt x="527" y="348"/>
                  </a:cubicBezTo>
                  <a:cubicBezTo>
                    <a:pt x="518" y="342"/>
                    <a:pt x="506" y="342"/>
                    <a:pt x="494" y="346"/>
                  </a:cubicBezTo>
                  <a:close/>
                  <a:moveTo>
                    <a:pt x="696" y="1737"/>
                  </a:moveTo>
                  <a:cubicBezTo>
                    <a:pt x="700" y="1737"/>
                    <a:pt x="703" y="1740"/>
                    <a:pt x="703" y="1744"/>
                  </a:cubicBezTo>
                  <a:cubicBezTo>
                    <a:pt x="703" y="1748"/>
                    <a:pt x="700" y="1751"/>
                    <a:pt x="696" y="1751"/>
                  </a:cubicBezTo>
                  <a:cubicBezTo>
                    <a:pt x="692" y="1751"/>
                    <a:pt x="689" y="1748"/>
                    <a:pt x="689" y="1744"/>
                  </a:cubicBezTo>
                  <a:cubicBezTo>
                    <a:pt x="689" y="1740"/>
                    <a:pt x="692" y="1737"/>
                    <a:pt x="696" y="1737"/>
                  </a:cubicBezTo>
                  <a:close/>
                  <a:moveTo>
                    <a:pt x="714" y="1754"/>
                  </a:moveTo>
                  <a:cubicBezTo>
                    <a:pt x="719" y="1754"/>
                    <a:pt x="723" y="1758"/>
                    <a:pt x="723" y="1764"/>
                  </a:cubicBezTo>
                  <a:cubicBezTo>
                    <a:pt x="723" y="1769"/>
                    <a:pt x="719" y="1773"/>
                    <a:pt x="714" y="1773"/>
                  </a:cubicBezTo>
                  <a:cubicBezTo>
                    <a:pt x="708" y="1773"/>
                    <a:pt x="704" y="1769"/>
                    <a:pt x="704" y="1764"/>
                  </a:cubicBezTo>
                  <a:cubicBezTo>
                    <a:pt x="704" y="1758"/>
                    <a:pt x="708" y="1754"/>
                    <a:pt x="714" y="1754"/>
                  </a:cubicBezTo>
                  <a:close/>
                  <a:moveTo>
                    <a:pt x="719" y="1781"/>
                  </a:moveTo>
                  <a:cubicBezTo>
                    <a:pt x="725" y="1781"/>
                    <a:pt x="731" y="1786"/>
                    <a:pt x="731" y="1792"/>
                  </a:cubicBezTo>
                  <a:cubicBezTo>
                    <a:pt x="731" y="1799"/>
                    <a:pt x="725" y="1804"/>
                    <a:pt x="719" y="1804"/>
                  </a:cubicBezTo>
                  <a:cubicBezTo>
                    <a:pt x="713" y="1804"/>
                    <a:pt x="707" y="1799"/>
                    <a:pt x="707" y="1792"/>
                  </a:cubicBezTo>
                  <a:cubicBezTo>
                    <a:pt x="707" y="1786"/>
                    <a:pt x="713" y="1781"/>
                    <a:pt x="719" y="1781"/>
                  </a:cubicBezTo>
                  <a:close/>
                  <a:moveTo>
                    <a:pt x="766" y="727"/>
                  </a:moveTo>
                  <a:cubicBezTo>
                    <a:pt x="761" y="702"/>
                    <a:pt x="720" y="691"/>
                    <a:pt x="737" y="648"/>
                  </a:cubicBezTo>
                  <a:cubicBezTo>
                    <a:pt x="743" y="634"/>
                    <a:pt x="769" y="613"/>
                    <a:pt x="768" y="588"/>
                  </a:cubicBezTo>
                  <a:cubicBezTo>
                    <a:pt x="781" y="621"/>
                    <a:pt x="744" y="637"/>
                    <a:pt x="760" y="681"/>
                  </a:cubicBezTo>
                  <a:cubicBezTo>
                    <a:pt x="766" y="696"/>
                    <a:pt x="772" y="717"/>
                    <a:pt x="766" y="727"/>
                  </a:cubicBezTo>
                  <a:close/>
                  <a:moveTo>
                    <a:pt x="703" y="374"/>
                  </a:moveTo>
                  <a:cubicBezTo>
                    <a:pt x="682" y="361"/>
                    <a:pt x="663" y="341"/>
                    <a:pt x="665" y="310"/>
                  </a:cubicBezTo>
                  <a:cubicBezTo>
                    <a:pt x="667" y="286"/>
                    <a:pt x="667" y="270"/>
                    <a:pt x="650" y="248"/>
                  </a:cubicBezTo>
                  <a:cubicBezTo>
                    <a:pt x="680" y="254"/>
                    <a:pt x="704" y="274"/>
                    <a:pt x="704" y="306"/>
                  </a:cubicBezTo>
                  <a:cubicBezTo>
                    <a:pt x="704" y="336"/>
                    <a:pt x="694" y="348"/>
                    <a:pt x="703" y="374"/>
                  </a:cubicBezTo>
                  <a:close/>
                  <a:moveTo>
                    <a:pt x="733" y="410"/>
                  </a:moveTo>
                  <a:cubicBezTo>
                    <a:pt x="722" y="396"/>
                    <a:pt x="691" y="360"/>
                    <a:pt x="718" y="312"/>
                  </a:cubicBezTo>
                  <a:cubicBezTo>
                    <a:pt x="728" y="294"/>
                    <a:pt x="747" y="275"/>
                    <a:pt x="751" y="257"/>
                  </a:cubicBezTo>
                  <a:cubicBezTo>
                    <a:pt x="760" y="271"/>
                    <a:pt x="764" y="292"/>
                    <a:pt x="751" y="323"/>
                  </a:cubicBezTo>
                  <a:cubicBezTo>
                    <a:pt x="740" y="350"/>
                    <a:pt x="728" y="380"/>
                    <a:pt x="733" y="410"/>
                  </a:cubicBezTo>
                  <a:close/>
                  <a:moveTo>
                    <a:pt x="582" y="333"/>
                  </a:moveTo>
                  <a:cubicBezTo>
                    <a:pt x="570" y="311"/>
                    <a:pt x="539" y="302"/>
                    <a:pt x="524" y="305"/>
                  </a:cubicBezTo>
                  <a:cubicBezTo>
                    <a:pt x="501" y="310"/>
                    <a:pt x="496" y="334"/>
                    <a:pt x="481" y="336"/>
                  </a:cubicBezTo>
                  <a:cubicBezTo>
                    <a:pt x="476" y="360"/>
                    <a:pt x="500" y="351"/>
                    <a:pt x="487" y="378"/>
                  </a:cubicBezTo>
                  <a:cubicBezTo>
                    <a:pt x="484" y="386"/>
                    <a:pt x="486" y="400"/>
                    <a:pt x="500" y="402"/>
                  </a:cubicBezTo>
                  <a:cubicBezTo>
                    <a:pt x="508" y="403"/>
                    <a:pt x="518" y="396"/>
                    <a:pt x="510" y="382"/>
                  </a:cubicBezTo>
                  <a:cubicBezTo>
                    <a:pt x="519" y="384"/>
                    <a:pt x="525" y="397"/>
                    <a:pt x="521" y="409"/>
                  </a:cubicBezTo>
                  <a:cubicBezTo>
                    <a:pt x="513" y="434"/>
                    <a:pt x="469" y="438"/>
                    <a:pt x="451" y="413"/>
                  </a:cubicBezTo>
                  <a:cubicBezTo>
                    <a:pt x="433" y="386"/>
                    <a:pt x="449" y="357"/>
                    <a:pt x="456" y="351"/>
                  </a:cubicBezTo>
                  <a:cubicBezTo>
                    <a:pt x="449" y="341"/>
                    <a:pt x="445" y="317"/>
                    <a:pt x="455" y="296"/>
                  </a:cubicBezTo>
                  <a:cubicBezTo>
                    <a:pt x="471" y="266"/>
                    <a:pt x="508" y="259"/>
                    <a:pt x="537" y="274"/>
                  </a:cubicBezTo>
                  <a:cubicBezTo>
                    <a:pt x="562" y="287"/>
                    <a:pt x="581" y="315"/>
                    <a:pt x="582" y="333"/>
                  </a:cubicBezTo>
                  <a:close/>
                  <a:moveTo>
                    <a:pt x="727" y="433"/>
                  </a:moveTo>
                  <a:cubicBezTo>
                    <a:pt x="659" y="424"/>
                    <a:pt x="582" y="349"/>
                    <a:pt x="570" y="256"/>
                  </a:cubicBezTo>
                  <a:cubicBezTo>
                    <a:pt x="568" y="232"/>
                    <a:pt x="581" y="213"/>
                    <a:pt x="595" y="216"/>
                  </a:cubicBezTo>
                  <a:cubicBezTo>
                    <a:pt x="598" y="213"/>
                    <a:pt x="594" y="196"/>
                    <a:pt x="598" y="178"/>
                  </a:cubicBezTo>
                  <a:cubicBezTo>
                    <a:pt x="603" y="157"/>
                    <a:pt x="618" y="143"/>
                    <a:pt x="639" y="137"/>
                  </a:cubicBezTo>
                  <a:cubicBezTo>
                    <a:pt x="651" y="134"/>
                    <a:pt x="664" y="135"/>
                    <a:pt x="670" y="145"/>
                  </a:cubicBezTo>
                  <a:cubicBezTo>
                    <a:pt x="676" y="138"/>
                    <a:pt x="710" y="123"/>
                    <a:pt x="736" y="144"/>
                  </a:cubicBezTo>
                  <a:cubicBezTo>
                    <a:pt x="766" y="169"/>
                    <a:pt x="768" y="229"/>
                    <a:pt x="732" y="249"/>
                  </a:cubicBezTo>
                  <a:cubicBezTo>
                    <a:pt x="713" y="260"/>
                    <a:pt x="684" y="246"/>
                    <a:pt x="685" y="226"/>
                  </a:cubicBezTo>
                  <a:cubicBezTo>
                    <a:pt x="699" y="240"/>
                    <a:pt x="721" y="232"/>
                    <a:pt x="720" y="211"/>
                  </a:cubicBezTo>
                  <a:cubicBezTo>
                    <a:pt x="718" y="181"/>
                    <a:pt x="680" y="173"/>
                    <a:pt x="654" y="190"/>
                  </a:cubicBezTo>
                  <a:cubicBezTo>
                    <a:pt x="622" y="211"/>
                    <a:pt x="618" y="251"/>
                    <a:pt x="625" y="286"/>
                  </a:cubicBezTo>
                  <a:cubicBezTo>
                    <a:pt x="638" y="346"/>
                    <a:pt x="683" y="405"/>
                    <a:pt x="727" y="433"/>
                  </a:cubicBezTo>
                  <a:close/>
                  <a:moveTo>
                    <a:pt x="677" y="621"/>
                  </a:moveTo>
                  <a:cubicBezTo>
                    <a:pt x="643" y="617"/>
                    <a:pt x="631" y="554"/>
                    <a:pt x="682" y="547"/>
                  </a:cubicBezTo>
                  <a:cubicBezTo>
                    <a:pt x="659" y="541"/>
                    <a:pt x="642" y="553"/>
                    <a:pt x="621" y="544"/>
                  </a:cubicBezTo>
                  <a:cubicBezTo>
                    <a:pt x="598" y="535"/>
                    <a:pt x="583" y="508"/>
                    <a:pt x="582" y="498"/>
                  </a:cubicBezTo>
                  <a:cubicBezTo>
                    <a:pt x="607" y="519"/>
                    <a:pt x="630" y="514"/>
                    <a:pt x="653" y="515"/>
                  </a:cubicBezTo>
                  <a:cubicBezTo>
                    <a:pt x="678" y="515"/>
                    <a:pt x="710" y="532"/>
                    <a:pt x="720" y="556"/>
                  </a:cubicBezTo>
                  <a:cubicBezTo>
                    <a:pt x="705" y="552"/>
                    <a:pt x="690" y="556"/>
                    <a:pt x="682" y="567"/>
                  </a:cubicBezTo>
                  <a:cubicBezTo>
                    <a:pt x="668" y="585"/>
                    <a:pt x="671" y="609"/>
                    <a:pt x="677" y="621"/>
                  </a:cubicBezTo>
                  <a:close/>
                  <a:moveTo>
                    <a:pt x="729" y="553"/>
                  </a:moveTo>
                  <a:cubicBezTo>
                    <a:pt x="728" y="531"/>
                    <a:pt x="707" y="489"/>
                    <a:pt x="681" y="461"/>
                  </a:cubicBezTo>
                  <a:cubicBezTo>
                    <a:pt x="660" y="438"/>
                    <a:pt x="626" y="423"/>
                    <a:pt x="611" y="451"/>
                  </a:cubicBezTo>
                  <a:cubicBezTo>
                    <a:pt x="601" y="433"/>
                    <a:pt x="579" y="416"/>
                    <a:pt x="557" y="416"/>
                  </a:cubicBezTo>
                  <a:cubicBezTo>
                    <a:pt x="531" y="415"/>
                    <a:pt x="517" y="435"/>
                    <a:pt x="517" y="457"/>
                  </a:cubicBezTo>
                  <a:cubicBezTo>
                    <a:pt x="496" y="442"/>
                    <a:pt x="463" y="441"/>
                    <a:pt x="444" y="459"/>
                  </a:cubicBezTo>
                  <a:cubicBezTo>
                    <a:pt x="424" y="477"/>
                    <a:pt x="426" y="514"/>
                    <a:pt x="445" y="534"/>
                  </a:cubicBezTo>
                  <a:cubicBezTo>
                    <a:pt x="461" y="551"/>
                    <a:pt x="487" y="553"/>
                    <a:pt x="498" y="535"/>
                  </a:cubicBezTo>
                  <a:cubicBezTo>
                    <a:pt x="485" y="528"/>
                    <a:pt x="484" y="515"/>
                    <a:pt x="490" y="502"/>
                  </a:cubicBezTo>
                  <a:cubicBezTo>
                    <a:pt x="501" y="480"/>
                    <a:pt x="530" y="470"/>
                    <a:pt x="554" y="469"/>
                  </a:cubicBezTo>
                  <a:cubicBezTo>
                    <a:pt x="588" y="468"/>
                    <a:pt x="627" y="481"/>
                    <a:pt x="653" y="495"/>
                  </a:cubicBezTo>
                  <a:cubicBezTo>
                    <a:pt x="685" y="511"/>
                    <a:pt x="720" y="534"/>
                    <a:pt x="729" y="553"/>
                  </a:cubicBezTo>
                  <a:close/>
                  <a:moveTo>
                    <a:pt x="745" y="524"/>
                  </a:moveTo>
                  <a:cubicBezTo>
                    <a:pt x="751" y="500"/>
                    <a:pt x="708" y="485"/>
                    <a:pt x="731" y="438"/>
                  </a:cubicBezTo>
                  <a:cubicBezTo>
                    <a:pt x="745" y="409"/>
                    <a:pt x="763" y="380"/>
                    <a:pt x="756" y="345"/>
                  </a:cubicBezTo>
                  <a:cubicBezTo>
                    <a:pt x="760" y="365"/>
                    <a:pt x="785" y="380"/>
                    <a:pt x="779" y="406"/>
                  </a:cubicBezTo>
                  <a:cubicBezTo>
                    <a:pt x="775" y="422"/>
                    <a:pt x="752" y="437"/>
                    <a:pt x="750" y="457"/>
                  </a:cubicBezTo>
                  <a:cubicBezTo>
                    <a:pt x="749" y="470"/>
                    <a:pt x="761" y="511"/>
                    <a:pt x="745" y="524"/>
                  </a:cubicBezTo>
                  <a:close/>
                  <a:moveTo>
                    <a:pt x="740" y="770"/>
                  </a:moveTo>
                  <a:cubicBezTo>
                    <a:pt x="753" y="740"/>
                    <a:pt x="697" y="721"/>
                    <a:pt x="688" y="672"/>
                  </a:cubicBezTo>
                  <a:cubicBezTo>
                    <a:pt x="672" y="584"/>
                    <a:pt x="778" y="568"/>
                    <a:pt x="763" y="449"/>
                  </a:cubicBezTo>
                  <a:cubicBezTo>
                    <a:pt x="829" y="535"/>
                    <a:pt x="676" y="625"/>
                    <a:pt x="736" y="714"/>
                  </a:cubicBezTo>
                  <a:cubicBezTo>
                    <a:pt x="758" y="746"/>
                    <a:pt x="747" y="764"/>
                    <a:pt x="740" y="770"/>
                  </a:cubicBezTo>
                  <a:close/>
                  <a:moveTo>
                    <a:pt x="542" y="1165"/>
                  </a:moveTo>
                  <a:cubicBezTo>
                    <a:pt x="492" y="1167"/>
                    <a:pt x="461" y="1145"/>
                    <a:pt x="435" y="1129"/>
                  </a:cubicBezTo>
                  <a:cubicBezTo>
                    <a:pt x="348" y="1077"/>
                    <a:pt x="392" y="1183"/>
                    <a:pt x="314" y="1188"/>
                  </a:cubicBezTo>
                  <a:cubicBezTo>
                    <a:pt x="303" y="1189"/>
                    <a:pt x="283" y="1181"/>
                    <a:pt x="275" y="1165"/>
                  </a:cubicBezTo>
                  <a:cubicBezTo>
                    <a:pt x="357" y="1126"/>
                    <a:pt x="275" y="1095"/>
                    <a:pt x="319" y="1043"/>
                  </a:cubicBezTo>
                  <a:cubicBezTo>
                    <a:pt x="297" y="1053"/>
                    <a:pt x="258" y="1052"/>
                    <a:pt x="231" y="1027"/>
                  </a:cubicBezTo>
                  <a:cubicBezTo>
                    <a:pt x="197" y="994"/>
                    <a:pt x="218" y="944"/>
                    <a:pt x="203" y="907"/>
                  </a:cubicBezTo>
                  <a:cubicBezTo>
                    <a:pt x="197" y="893"/>
                    <a:pt x="169" y="877"/>
                    <a:pt x="171" y="865"/>
                  </a:cubicBezTo>
                  <a:cubicBezTo>
                    <a:pt x="204" y="887"/>
                    <a:pt x="276" y="857"/>
                    <a:pt x="276" y="914"/>
                  </a:cubicBezTo>
                  <a:cubicBezTo>
                    <a:pt x="276" y="840"/>
                    <a:pt x="193" y="780"/>
                    <a:pt x="207" y="709"/>
                  </a:cubicBezTo>
                  <a:cubicBezTo>
                    <a:pt x="214" y="675"/>
                    <a:pt x="246" y="654"/>
                    <a:pt x="250" y="628"/>
                  </a:cubicBezTo>
                  <a:cubicBezTo>
                    <a:pt x="277" y="672"/>
                    <a:pt x="244" y="695"/>
                    <a:pt x="260" y="740"/>
                  </a:cubicBezTo>
                  <a:cubicBezTo>
                    <a:pt x="307" y="717"/>
                    <a:pt x="293" y="635"/>
                    <a:pt x="321" y="586"/>
                  </a:cubicBezTo>
                  <a:cubicBezTo>
                    <a:pt x="347" y="543"/>
                    <a:pt x="400" y="512"/>
                    <a:pt x="434" y="545"/>
                  </a:cubicBezTo>
                  <a:cubicBezTo>
                    <a:pt x="407" y="555"/>
                    <a:pt x="426" y="582"/>
                    <a:pt x="401" y="607"/>
                  </a:cubicBezTo>
                  <a:cubicBezTo>
                    <a:pt x="440" y="607"/>
                    <a:pt x="471" y="575"/>
                    <a:pt x="502" y="551"/>
                  </a:cubicBezTo>
                  <a:cubicBezTo>
                    <a:pt x="531" y="530"/>
                    <a:pt x="566" y="524"/>
                    <a:pt x="595" y="543"/>
                  </a:cubicBezTo>
                  <a:cubicBezTo>
                    <a:pt x="640" y="573"/>
                    <a:pt x="654" y="640"/>
                    <a:pt x="616" y="671"/>
                  </a:cubicBezTo>
                  <a:cubicBezTo>
                    <a:pt x="621" y="608"/>
                    <a:pt x="588" y="623"/>
                    <a:pt x="562" y="594"/>
                  </a:cubicBezTo>
                  <a:cubicBezTo>
                    <a:pt x="564" y="632"/>
                    <a:pt x="590" y="654"/>
                    <a:pt x="606" y="692"/>
                  </a:cubicBezTo>
                  <a:cubicBezTo>
                    <a:pt x="624" y="736"/>
                    <a:pt x="624" y="782"/>
                    <a:pt x="588" y="807"/>
                  </a:cubicBezTo>
                  <a:cubicBezTo>
                    <a:pt x="547" y="835"/>
                    <a:pt x="485" y="817"/>
                    <a:pt x="474" y="761"/>
                  </a:cubicBezTo>
                  <a:cubicBezTo>
                    <a:pt x="492" y="805"/>
                    <a:pt x="547" y="807"/>
                    <a:pt x="568" y="791"/>
                  </a:cubicBezTo>
                  <a:cubicBezTo>
                    <a:pt x="639" y="738"/>
                    <a:pt x="580" y="629"/>
                    <a:pt x="513" y="612"/>
                  </a:cubicBezTo>
                  <a:cubicBezTo>
                    <a:pt x="424" y="590"/>
                    <a:pt x="352" y="642"/>
                    <a:pt x="314" y="704"/>
                  </a:cubicBezTo>
                  <a:cubicBezTo>
                    <a:pt x="273" y="773"/>
                    <a:pt x="272" y="856"/>
                    <a:pt x="299" y="930"/>
                  </a:cubicBezTo>
                  <a:cubicBezTo>
                    <a:pt x="336" y="1035"/>
                    <a:pt x="408" y="1097"/>
                    <a:pt x="542" y="1165"/>
                  </a:cubicBezTo>
                  <a:close/>
                  <a:moveTo>
                    <a:pt x="357" y="723"/>
                  </a:moveTo>
                  <a:cubicBezTo>
                    <a:pt x="384" y="696"/>
                    <a:pt x="424" y="672"/>
                    <a:pt x="463" y="667"/>
                  </a:cubicBezTo>
                  <a:cubicBezTo>
                    <a:pt x="494" y="664"/>
                    <a:pt x="527" y="676"/>
                    <a:pt x="544" y="704"/>
                  </a:cubicBezTo>
                  <a:cubicBezTo>
                    <a:pt x="562" y="735"/>
                    <a:pt x="543" y="772"/>
                    <a:pt x="519" y="759"/>
                  </a:cubicBezTo>
                  <a:cubicBezTo>
                    <a:pt x="529" y="749"/>
                    <a:pt x="529" y="729"/>
                    <a:pt x="518" y="716"/>
                  </a:cubicBezTo>
                  <a:cubicBezTo>
                    <a:pt x="484" y="670"/>
                    <a:pt x="396" y="702"/>
                    <a:pt x="357" y="723"/>
                  </a:cubicBezTo>
                  <a:close/>
                  <a:moveTo>
                    <a:pt x="382" y="1020"/>
                  </a:moveTo>
                  <a:cubicBezTo>
                    <a:pt x="360" y="992"/>
                    <a:pt x="322" y="910"/>
                    <a:pt x="352" y="879"/>
                  </a:cubicBezTo>
                  <a:cubicBezTo>
                    <a:pt x="385" y="847"/>
                    <a:pt x="385" y="858"/>
                    <a:pt x="380" y="805"/>
                  </a:cubicBezTo>
                  <a:cubicBezTo>
                    <a:pt x="378" y="789"/>
                    <a:pt x="391" y="767"/>
                    <a:pt x="412" y="765"/>
                  </a:cubicBezTo>
                  <a:cubicBezTo>
                    <a:pt x="423" y="763"/>
                    <a:pt x="432" y="769"/>
                    <a:pt x="437" y="777"/>
                  </a:cubicBezTo>
                  <a:cubicBezTo>
                    <a:pt x="443" y="786"/>
                    <a:pt x="443" y="798"/>
                    <a:pt x="435" y="805"/>
                  </a:cubicBezTo>
                  <a:cubicBezTo>
                    <a:pt x="444" y="804"/>
                    <a:pt x="463" y="792"/>
                    <a:pt x="464" y="772"/>
                  </a:cubicBezTo>
                  <a:cubicBezTo>
                    <a:pt x="465" y="748"/>
                    <a:pt x="446" y="721"/>
                    <a:pt x="416" y="722"/>
                  </a:cubicBezTo>
                  <a:cubicBezTo>
                    <a:pt x="389" y="723"/>
                    <a:pt x="364" y="746"/>
                    <a:pt x="364" y="758"/>
                  </a:cubicBezTo>
                  <a:cubicBezTo>
                    <a:pt x="356" y="747"/>
                    <a:pt x="343" y="756"/>
                    <a:pt x="337" y="764"/>
                  </a:cubicBezTo>
                  <a:cubicBezTo>
                    <a:pt x="314" y="796"/>
                    <a:pt x="316" y="842"/>
                    <a:pt x="320" y="880"/>
                  </a:cubicBezTo>
                  <a:cubicBezTo>
                    <a:pt x="326" y="933"/>
                    <a:pt x="346" y="986"/>
                    <a:pt x="382" y="1020"/>
                  </a:cubicBezTo>
                  <a:close/>
                  <a:moveTo>
                    <a:pt x="480" y="1104"/>
                  </a:moveTo>
                  <a:cubicBezTo>
                    <a:pt x="461" y="1085"/>
                    <a:pt x="430" y="1037"/>
                    <a:pt x="429" y="989"/>
                  </a:cubicBezTo>
                  <a:cubicBezTo>
                    <a:pt x="429" y="957"/>
                    <a:pt x="441" y="918"/>
                    <a:pt x="480" y="914"/>
                  </a:cubicBezTo>
                  <a:cubicBezTo>
                    <a:pt x="520" y="909"/>
                    <a:pt x="508" y="876"/>
                    <a:pt x="523" y="861"/>
                  </a:cubicBezTo>
                  <a:cubicBezTo>
                    <a:pt x="536" y="849"/>
                    <a:pt x="558" y="834"/>
                    <a:pt x="571" y="851"/>
                  </a:cubicBezTo>
                  <a:cubicBezTo>
                    <a:pt x="557" y="818"/>
                    <a:pt x="484" y="810"/>
                    <a:pt x="451" y="824"/>
                  </a:cubicBezTo>
                  <a:cubicBezTo>
                    <a:pt x="396" y="849"/>
                    <a:pt x="379" y="920"/>
                    <a:pt x="392" y="980"/>
                  </a:cubicBezTo>
                  <a:cubicBezTo>
                    <a:pt x="404" y="1038"/>
                    <a:pt x="444" y="1085"/>
                    <a:pt x="480" y="1104"/>
                  </a:cubicBezTo>
                  <a:close/>
                  <a:moveTo>
                    <a:pt x="432" y="910"/>
                  </a:moveTo>
                  <a:cubicBezTo>
                    <a:pt x="441" y="892"/>
                    <a:pt x="450" y="880"/>
                    <a:pt x="466" y="867"/>
                  </a:cubicBezTo>
                  <a:cubicBezTo>
                    <a:pt x="486" y="851"/>
                    <a:pt x="504" y="845"/>
                    <a:pt x="529" y="840"/>
                  </a:cubicBezTo>
                  <a:cubicBezTo>
                    <a:pt x="503" y="839"/>
                    <a:pt x="482" y="845"/>
                    <a:pt x="460" y="860"/>
                  </a:cubicBezTo>
                  <a:cubicBezTo>
                    <a:pt x="442" y="873"/>
                    <a:pt x="432" y="886"/>
                    <a:pt x="422" y="905"/>
                  </a:cubicBezTo>
                  <a:cubicBezTo>
                    <a:pt x="421" y="907"/>
                    <a:pt x="420" y="909"/>
                    <a:pt x="419" y="912"/>
                  </a:cubicBezTo>
                  <a:cubicBezTo>
                    <a:pt x="411" y="934"/>
                    <a:pt x="408" y="952"/>
                    <a:pt x="409" y="976"/>
                  </a:cubicBezTo>
                  <a:cubicBezTo>
                    <a:pt x="410" y="997"/>
                    <a:pt x="414" y="1015"/>
                    <a:pt x="426" y="1033"/>
                  </a:cubicBezTo>
                  <a:cubicBezTo>
                    <a:pt x="419" y="1013"/>
                    <a:pt x="417" y="997"/>
                    <a:pt x="417" y="975"/>
                  </a:cubicBezTo>
                  <a:cubicBezTo>
                    <a:pt x="418" y="953"/>
                    <a:pt x="422" y="936"/>
                    <a:pt x="430" y="916"/>
                  </a:cubicBezTo>
                  <a:cubicBezTo>
                    <a:pt x="431" y="914"/>
                    <a:pt x="432" y="912"/>
                    <a:pt x="432" y="910"/>
                  </a:cubicBezTo>
                  <a:close/>
                  <a:moveTo>
                    <a:pt x="568" y="1158"/>
                  </a:moveTo>
                  <a:cubicBezTo>
                    <a:pt x="558" y="1126"/>
                    <a:pt x="573" y="1101"/>
                    <a:pt x="558" y="1080"/>
                  </a:cubicBezTo>
                  <a:cubicBezTo>
                    <a:pt x="537" y="1048"/>
                    <a:pt x="489" y="1065"/>
                    <a:pt x="460" y="1038"/>
                  </a:cubicBezTo>
                  <a:cubicBezTo>
                    <a:pt x="452" y="1061"/>
                    <a:pt x="470" y="1084"/>
                    <a:pt x="490" y="1097"/>
                  </a:cubicBezTo>
                  <a:cubicBezTo>
                    <a:pt x="530" y="1124"/>
                    <a:pt x="541" y="1099"/>
                    <a:pt x="568" y="1158"/>
                  </a:cubicBezTo>
                  <a:close/>
                  <a:moveTo>
                    <a:pt x="632" y="1228"/>
                  </a:moveTo>
                  <a:cubicBezTo>
                    <a:pt x="624" y="1193"/>
                    <a:pt x="570" y="1172"/>
                    <a:pt x="573" y="1131"/>
                  </a:cubicBezTo>
                  <a:cubicBezTo>
                    <a:pt x="575" y="1097"/>
                    <a:pt x="616" y="1071"/>
                    <a:pt x="625" y="1034"/>
                  </a:cubicBezTo>
                  <a:cubicBezTo>
                    <a:pt x="637" y="1113"/>
                    <a:pt x="586" y="1114"/>
                    <a:pt x="603" y="1158"/>
                  </a:cubicBezTo>
                  <a:cubicBezTo>
                    <a:pt x="610" y="1177"/>
                    <a:pt x="639" y="1194"/>
                    <a:pt x="632" y="1228"/>
                  </a:cubicBezTo>
                  <a:close/>
                  <a:moveTo>
                    <a:pt x="574" y="675"/>
                  </a:moveTo>
                  <a:cubicBezTo>
                    <a:pt x="573" y="673"/>
                    <a:pt x="571" y="670"/>
                    <a:pt x="569" y="668"/>
                  </a:cubicBezTo>
                  <a:cubicBezTo>
                    <a:pt x="557" y="651"/>
                    <a:pt x="545" y="640"/>
                    <a:pt x="526" y="631"/>
                  </a:cubicBezTo>
                  <a:cubicBezTo>
                    <a:pt x="503" y="621"/>
                    <a:pt x="484" y="619"/>
                    <a:pt x="459" y="622"/>
                  </a:cubicBezTo>
                  <a:cubicBezTo>
                    <a:pt x="433" y="625"/>
                    <a:pt x="413" y="632"/>
                    <a:pt x="390" y="645"/>
                  </a:cubicBezTo>
                  <a:cubicBezTo>
                    <a:pt x="366" y="660"/>
                    <a:pt x="349" y="674"/>
                    <a:pt x="332" y="696"/>
                  </a:cubicBezTo>
                  <a:cubicBezTo>
                    <a:pt x="314" y="721"/>
                    <a:pt x="304" y="742"/>
                    <a:pt x="297" y="771"/>
                  </a:cubicBezTo>
                  <a:cubicBezTo>
                    <a:pt x="285" y="836"/>
                    <a:pt x="293" y="888"/>
                    <a:pt x="318" y="948"/>
                  </a:cubicBezTo>
                  <a:cubicBezTo>
                    <a:pt x="347" y="1013"/>
                    <a:pt x="383" y="1056"/>
                    <a:pt x="444" y="1095"/>
                  </a:cubicBezTo>
                  <a:cubicBezTo>
                    <a:pt x="493" y="1125"/>
                    <a:pt x="535" y="1151"/>
                    <a:pt x="580" y="1189"/>
                  </a:cubicBezTo>
                  <a:cubicBezTo>
                    <a:pt x="603" y="1210"/>
                    <a:pt x="621" y="1229"/>
                    <a:pt x="638" y="1256"/>
                  </a:cubicBezTo>
                  <a:cubicBezTo>
                    <a:pt x="656" y="1284"/>
                    <a:pt x="666" y="1307"/>
                    <a:pt x="672" y="1339"/>
                  </a:cubicBezTo>
                  <a:cubicBezTo>
                    <a:pt x="666" y="1307"/>
                    <a:pt x="657" y="1283"/>
                    <a:pt x="640" y="1255"/>
                  </a:cubicBezTo>
                  <a:cubicBezTo>
                    <a:pt x="622" y="1228"/>
                    <a:pt x="605" y="1209"/>
                    <a:pt x="582" y="1187"/>
                  </a:cubicBezTo>
                  <a:cubicBezTo>
                    <a:pt x="538" y="1147"/>
                    <a:pt x="496" y="1121"/>
                    <a:pt x="447" y="1090"/>
                  </a:cubicBezTo>
                  <a:cubicBezTo>
                    <a:pt x="389" y="1051"/>
                    <a:pt x="354" y="1008"/>
                    <a:pt x="327" y="945"/>
                  </a:cubicBezTo>
                  <a:cubicBezTo>
                    <a:pt x="320" y="927"/>
                    <a:pt x="315" y="912"/>
                    <a:pt x="310" y="894"/>
                  </a:cubicBezTo>
                  <a:cubicBezTo>
                    <a:pt x="301" y="851"/>
                    <a:pt x="300" y="817"/>
                    <a:pt x="309" y="774"/>
                  </a:cubicBezTo>
                  <a:cubicBezTo>
                    <a:pt x="316" y="747"/>
                    <a:pt x="326" y="727"/>
                    <a:pt x="343" y="705"/>
                  </a:cubicBezTo>
                  <a:cubicBezTo>
                    <a:pt x="359" y="685"/>
                    <a:pt x="375" y="672"/>
                    <a:pt x="398" y="659"/>
                  </a:cubicBezTo>
                  <a:cubicBezTo>
                    <a:pt x="419" y="647"/>
                    <a:pt x="437" y="641"/>
                    <a:pt x="461" y="638"/>
                  </a:cubicBezTo>
                  <a:cubicBezTo>
                    <a:pt x="482" y="637"/>
                    <a:pt x="499" y="638"/>
                    <a:pt x="519" y="647"/>
                  </a:cubicBezTo>
                  <a:cubicBezTo>
                    <a:pt x="534" y="655"/>
                    <a:pt x="544" y="665"/>
                    <a:pt x="554" y="679"/>
                  </a:cubicBezTo>
                  <a:cubicBezTo>
                    <a:pt x="556" y="681"/>
                    <a:pt x="557" y="683"/>
                    <a:pt x="558" y="685"/>
                  </a:cubicBezTo>
                  <a:cubicBezTo>
                    <a:pt x="566" y="697"/>
                    <a:pt x="570" y="709"/>
                    <a:pt x="571" y="723"/>
                  </a:cubicBezTo>
                  <a:cubicBezTo>
                    <a:pt x="572" y="731"/>
                    <a:pt x="571" y="737"/>
                    <a:pt x="569" y="745"/>
                  </a:cubicBezTo>
                  <a:cubicBezTo>
                    <a:pt x="566" y="751"/>
                    <a:pt x="563" y="756"/>
                    <a:pt x="558" y="762"/>
                  </a:cubicBezTo>
                  <a:cubicBezTo>
                    <a:pt x="555" y="764"/>
                    <a:pt x="553" y="766"/>
                    <a:pt x="549" y="768"/>
                  </a:cubicBezTo>
                  <a:cubicBezTo>
                    <a:pt x="547" y="770"/>
                    <a:pt x="545" y="771"/>
                    <a:pt x="542" y="771"/>
                  </a:cubicBezTo>
                  <a:cubicBezTo>
                    <a:pt x="534" y="773"/>
                    <a:pt x="529" y="773"/>
                    <a:pt x="521" y="771"/>
                  </a:cubicBezTo>
                  <a:cubicBezTo>
                    <a:pt x="512" y="769"/>
                    <a:pt x="506" y="765"/>
                    <a:pt x="499" y="758"/>
                  </a:cubicBezTo>
                  <a:cubicBezTo>
                    <a:pt x="495" y="753"/>
                    <a:pt x="486" y="733"/>
                    <a:pt x="486" y="733"/>
                  </a:cubicBezTo>
                  <a:cubicBezTo>
                    <a:pt x="485" y="733"/>
                    <a:pt x="485" y="733"/>
                    <a:pt x="485" y="733"/>
                  </a:cubicBezTo>
                  <a:cubicBezTo>
                    <a:pt x="478" y="738"/>
                    <a:pt x="487" y="759"/>
                    <a:pt x="490" y="765"/>
                  </a:cubicBezTo>
                  <a:cubicBezTo>
                    <a:pt x="497" y="775"/>
                    <a:pt x="505" y="781"/>
                    <a:pt x="517" y="786"/>
                  </a:cubicBezTo>
                  <a:cubicBezTo>
                    <a:pt x="519" y="787"/>
                    <a:pt x="521" y="787"/>
                    <a:pt x="523" y="788"/>
                  </a:cubicBezTo>
                  <a:cubicBezTo>
                    <a:pt x="531" y="790"/>
                    <a:pt x="538" y="790"/>
                    <a:pt x="546" y="788"/>
                  </a:cubicBezTo>
                  <a:cubicBezTo>
                    <a:pt x="556" y="785"/>
                    <a:pt x="563" y="782"/>
                    <a:pt x="571" y="775"/>
                  </a:cubicBezTo>
                  <a:cubicBezTo>
                    <a:pt x="578" y="768"/>
                    <a:pt x="582" y="761"/>
                    <a:pt x="586" y="751"/>
                  </a:cubicBezTo>
                  <a:cubicBezTo>
                    <a:pt x="590" y="741"/>
                    <a:pt x="591" y="733"/>
                    <a:pt x="590" y="722"/>
                  </a:cubicBezTo>
                  <a:cubicBezTo>
                    <a:pt x="588" y="704"/>
                    <a:pt x="584" y="690"/>
                    <a:pt x="574" y="675"/>
                  </a:cubicBezTo>
                  <a:close/>
                  <a:moveTo>
                    <a:pt x="765" y="924"/>
                  </a:moveTo>
                  <a:cubicBezTo>
                    <a:pt x="748" y="940"/>
                    <a:pt x="721" y="959"/>
                    <a:pt x="710" y="985"/>
                  </a:cubicBezTo>
                  <a:cubicBezTo>
                    <a:pt x="697" y="1015"/>
                    <a:pt x="705" y="1053"/>
                    <a:pt x="731" y="1064"/>
                  </a:cubicBezTo>
                  <a:cubicBezTo>
                    <a:pt x="731" y="1042"/>
                    <a:pt x="755" y="1028"/>
                    <a:pt x="764" y="1010"/>
                  </a:cubicBezTo>
                  <a:cubicBezTo>
                    <a:pt x="775" y="987"/>
                    <a:pt x="771" y="929"/>
                    <a:pt x="765" y="924"/>
                  </a:cubicBezTo>
                  <a:close/>
                  <a:moveTo>
                    <a:pt x="740" y="926"/>
                  </a:moveTo>
                  <a:cubicBezTo>
                    <a:pt x="699" y="913"/>
                    <a:pt x="664" y="939"/>
                    <a:pt x="651" y="979"/>
                  </a:cubicBezTo>
                  <a:cubicBezTo>
                    <a:pt x="639" y="1016"/>
                    <a:pt x="655" y="1085"/>
                    <a:pt x="708" y="1081"/>
                  </a:cubicBezTo>
                  <a:cubicBezTo>
                    <a:pt x="692" y="1061"/>
                    <a:pt x="684" y="1035"/>
                    <a:pt x="689" y="1008"/>
                  </a:cubicBezTo>
                  <a:cubicBezTo>
                    <a:pt x="697" y="968"/>
                    <a:pt x="730" y="956"/>
                    <a:pt x="740" y="926"/>
                  </a:cubicBezTo>
                  <a:close/>
                  <a:moveTo>
                    <a:pt x="689" y="910"/>
                  </a:moveTo>
                  <a:cubicBezTo>
                    <a:pt x="663" y="888"/>
                    <a:pt x="624" y="898"/>
                    <a:pt x="605" y="911"/>
                  </a:cubicBezTo>
                  <a:cubicBezTo>
                    <a:pt x="587" y="924"/>
                    <a:pt x="575" y="949"/>
                    <a:pt x="581" y="973"/>
                  </a:cubicBezTo>
                  <a:cubicBezTo>
                    <a:pt x="587" y="1001"/>
                    <a:pt x="566" y="1023"/>
                    <a:pt x="531" y="1015"/>
                  </a:cubicBezTo>
                  <a:cubicBezTo>
                    <a:pt x="543" y="1038"/>
                    <a:pt x="583" y="1043"/>
                    <a:pt x="612" y="1028"/>
                  </a:cubicBezTo>
                  <a:cubicBezTo>
                    <a:pt x="655" y="1004"/>
                    <a:pt x="643" y="971"/>
                    <a:pt x="662" y="935"/>
                  </a:cubicBezTo>
                  <a:cubicBezTo>
                    <a:pt x="667" y="926"/>
                    <a:pt x="674" y="918"/>
                    <a:pt x="689" y="910"/>
                  </a:cubicBezTo>
                  <a:close/>
                  <a:moveTo>
                    <a:pt x="699" y="909"/>
                  </a:moveTo>
                  <a:cubicBezTo>
                    <a:pt x="662" y="875"/>
                    <a:pt x="673" y="847"/>
                    <a:pt x="660" y="833"/>
                  </a:cubicBezTo>
                  <a:cubicBezTo>
                    <a:pt x="646" y="819"/>
                    <a:pt x="626" y="829"/>
                    <a:pt x="616" y="821"/>
                  </a:cubicBezTo>
                  <a:cubicBezTo>
                    <a:pt x="610" y="816"/>
                    <a:pt x="612" y="798"/>
                    <a:pt x="618" y="794"/>
                  </a:cubicBezTo>
                  <a:cubicBezTo>
                    <a:pt x="604" y="794"/>
                    <a:pt x="582" y="817"/>
                    <a:pt x="583" y="842"/>
                  </a:cubicBezTo>
                  <a:cubicBezTo>
                    <a:pt x="584" y="867"/>
                    <a:pt x="596" y="882"/>
                    <a:pt x="613" y="888"/>
                  </a:cubicBezTo>
                  <a:cubicBezTo>
                    <a:pt x="635" y="897"/>
                    <a:pt x="656" y="881"/>
                    <a:pt x="699" y="909"/>
                  </a:cubicBezTo>
                  <a:close/>
                  <a:moveTo>
                    <a:pt x="758" y="921"/>
                  </a:moveTo>
                  <a:cubicBezTo>
                    <a:pt x="705" y="909"/>
                    <a:pt x="717" y="861"/>
                    <a:pt x="726" y="823"/>
                  </a:cubicBezTo>
                  <a:cubicBezTo>
                    <a:pt x="735" y="787"/>
                    <a:pt x="738" y="744"/>
                    <a:pt x="701" y="741"/>
                  </a:cubicBezTo>
                  <a:cubicBezTo>
                    <a:pt x="689" y="740"/>
                    <a:pt x="669" y="745"/>
                    <a:pt x="653" y="734"/>
                  </a:cubicBezTo>
                  <a:cubicBezTo>
                    <a:pt x="642" y="779"/>
                    <a:pt x="686" y="774"/>
                    <a:pt x="677" y="817"/>
                  </a:cubicBezTo>
                  <a:cubicBezTo>
                    <a:pt x="665" y="875"/>
                    <a:pt x="693" y="929"/>
                    <a:pt x="758" y="921"/>
                  </a:cubicBezTo>
                  <a:close/>
                  <a:moveTo>
                    <a:pt x="758" y="1197"/>
                  </a:moveTo>
                  <a:cubicBezTo>
                    <a:pt x="759" y="1175"/>
                    <a:pt x="729" y="1150"/>
                    <a:pt x="702" y="1148"/>
                  </a:cubicBezTo>
                  <a:cubicBezTo>
                    <a:pt x="651" y="1145"/>
                    <a:pt x="671" y="1220"/>
                    <a:pt x="641" y="1221"/>
                  </a:cubicBezTo>
                  <a:cubicBezTo>
                    <a:pt x="640" y="1223"/>
                    <a:pt x="650" y="1244"/>
                    <a:pt x="667" y="1245"/>
                  </a:cubicBezTo>
                  <a:cubicBezTo>
                    <a:pt x="707" y="1249"/>
                    <a:pt x="700" y="1195"/>
                    <a:pt x="720" y="1182"/>
                  </a:cubicBezTo>
                  <a:cubicBezTo>
                    <a:pt x="734" y="1174"/>
                    <a:pt x="753" y="1185"/>
                    <a:pt x="758" y="1197"/>
                  </a:cubicBezTo>
                  <a:close/>
                  <a:moveTo>
                    <a:pt x="724" y="1079"/>
                  </a:moveTo>
                  <a:cubicBezTo>
                    <a:pt x="711" y="1085"/>
                    <a:pt x="699" y="1111"/>
                    <a:pt x="715" y="1133"/>
                  </a:cubicBezTo>
                  <a:cubicBezTo>
                    <a:pt x="728" y="1150"/>
                    <a:pt x="763" y="1169"/>
                    <a:pt x="764" y="1191"/>
                  </a:cubicBezTo>
                  <a:cubicBezTo>
                    <a:pt x="781" y="1180"/>
                    <a:pt x="775" y="1154"/>
                    <a:pt x="762" y="1140"/>
                  </a:cubicBezTo>
                  <a:cubicBezTo>
                    <a:pt x="745" y="1119"/>
                    <a:pt x="723" y="1112"/>
                    <a:pt x="724" y="1079"/>
                  </a:cubicBezTo>
                  <a:close/>
                  <a:moveTo>
                    <a:pt x="617" y="1465"/>
                  </a:moveTo>
                  <a:cubicBezTo>
                    <a:pt x="607" y="1445"/>
                    <a:pt x="587" y="1435"/>
                    <a:pt x="570" y="1423"/>
                  </a:cubicBezTo>
                  <a:cubicBezTo>
                    <a:pt x="553" y="1410"/>
                    <a:pt x="537" y="1389"/>
                    <a:pt x="540" y="1359"/>
                  </a:cubicBezTo>
                  <a:cubicBezTo>
                    <a:pt x="545" y="1318"/>
                    <a:pt x="596" y="1297"/>
                    <a:pt x="617" y="1327"/>
                  </a:cubicBezTo>
                  <a:cubicBezTo>
                    <a:pt x="598" y="1328"/>
                    <a:pt x="584" y="1343"/>
                    <a:pt x="579" y="1359"/>
                  </a:cubicBezTo>
                  <a:cubicBezTo>
                    <a:pt x="565" y="1403"/>
                    <a:pt x="632" y="1421"/>
                    <a:pt x="617" y="1465"/>
                  </a:cubicBezTo>
                  <a:close/>
                  <a:moveTo>
                    <a:pt x="504" y="1382"/>
                  </a:moveTo>
                  <a:cubicBezTo>
                    <a:pt x="493" y="1356"/>
                    <a:pt x="473" y="1346"/>
                    <a:pt x="468" y="1315"/>
                  </a:cubicBezTo>
                  <a:cubicBezTo>
                    <a:pt x="464" y="1285"/>
                    <a:pt x="484" y="1266"/>
                    <a:pt x="502" y="1260"/>
                  </a:cubicBezTo>
                  <a:cubicBezTo>
                    <a:pt x="495" y="1295"/>
                    <a:pt x="539" y="1340"/>
                    <a:pt x="504" y="1382"/>
                  </a:cubicBezTo>
                  <a:close/>
                  <a:moveTo>
                    <a:pt x="628" y="1503"/>
                  </a:moveTo>
                  <a:cubicBezTo>
                    <a:pt x="562" y="1444"/>
                    <a:pt x="483" y="1444"/>
                    <a:pt x="426" y="1381"/>
                  </a:cubicBezTo>
                  <a:cubicBezTo>
                    <a:pt x="406" y="1359"/>
                    <a:pt x="393" y="1332"/>
                    <a:pt x="395" y="1300"/>
                  </a:cubicBezTo>
                  <a:cubicBezTo>
                    <a:pt x="396" y="1274"/>
                    <a:pt x="414" y="1262"/>
                    <a:pt x="430" y="1275"/>
                  </a:cubicBezTo>
                  <a:cubicBezTo>
                    <a:pt x="438" y="1254"/>
                    <a:pt x="415" y="1215"/>
                    <a:pt x="443" y="1193"/>
                  </a:cubicBezTo>
                  <a:cubicBezTo>
                    <a:pt x="469" y="1173"/>
                    <a:pt x="491" y="1195"/>
                    <a:pt x="492" y="1209"/>
                  </a:cubicBezTo>
                  <a:cubicBezTo>
                    <a:pt x="508" y="1177"/>
                    <a:pt x="561" y="1181"/>
                    <a:pt x="588" y="1213"/>
                  </a:cubicBezTo>
                  <a:cubicBezTo>
                    <a:pt x="615" y="1245"/>
                    <a:pt x="605" y="1282"/>
                    <a:pt x="582" y="1301"/>
                  </a:cubicBezTo>
                  <a:cubicBezTo>
                    <a:pt x="562" y="1318"/>
                    <a:pt x="537" y="1314"/>
                    <a:pt x="525" y="1303"/>
                  </a:cubicBezTo>
                  <a:cubicBezTo>
                    <a:pt x="497" y="1277"/>
                    <a:pt x="520" y="1238"/>
                    <a:pt x="548" y="1250"/>
                  </a:cubicBezTo>
                  <a:cubicBezTo>
                    <a:pt x="543" y="1234"/>
                    <a:pt x="521" y="1233"/>
                    <a:pt x="507" y="1237"/>
                  </a:cubicBezTo>
                  <a:cubicBezTo>
                    <a:pt x="452" y="1253"/>
                    <a:pt x="430" y="1312"/>
                    <a:pt x="462" y="1359"/>
                  </a:cubicBezTo>
                  <a:cubicBezTo>
                    <a:pt x="497" y="1411"/>
                    <a:pt x="617" y="1460"/>
                    <a:pt x="628" y="1503"/>
                  </a:cubicBezTo>
                  <a:close/>
                  <a:moveTo>
                    <a:pt x="777" y="1369"/>
                  </a:moveTo>
                  <a:cubicBezTo>
                    <a:pt x="775" y="1347"/>
                    <a:pt x="756" y="1346"/>
                    <a:pt x="743" y="1330"/>
                  </a:cubicBezTo>
                  <a:cubicBezTo>
                    <a:pt x="736" y="1320"/>
                    <a:pt x="732" y="1306"/>
                    <a:pt x="736" y="1291"/>
                  </a:cubicBezTo>
                  <a:cubicBezTo>
                    <a:pt x="743" y="1310"/>
                    <a:pt x="794" y="1323"/>
                    <a:pt x="777" y="1369"/>
                  </a:cubicBezTo>
                  <a:close/>
                  <a:moveTo>
                    <a:pt x="599" y="1599"/>
                  </a:moveTo>
                  <a:cubicBezTo>
                    <a:pt x="627" y="1640"/>
                    <a:pt x="674" y="1637"/>
                    <a:pt x="706" y="1618"/>
                  </a:cubicBezTo>
                  <a:cubicBezTo>
                    <a:pt x="783" y="1573"/>
                    <a:pt x="788" y="1417"/>
                    <a:pt x="707" y="1387"/>
                  </a:cubicBezTo>
                  <a:cubicBezTo>
                    <a:pt x="673" y="1374"/>
                    <a:pt x="627" y="1380"/>
                    <a:pt x="627" y="1338"/>
                  </a:cubicBezTo>
                  <a:cubicBezTo>
                    <a:pt x="606" y="1350"/>
                    <a:pt x="604" y="1389"/>
                    <a:pt x="620" y="1410"/>
                  </a:cubicBezTo>
                  <a:cubicBezTo>
                    <a:pt x="632" y="1426"/>
                    <a:pt x="654" y="1436"/>
                    <a:pt x="689" y="1435"/>
                  </a:cubicBezTo>
                  <a:cubicBezTo>
                    <a:pt x="752" y="1434"/>
                    <a:pt x="764" y="1529"/>
                    <a:pt x="738" y="1551"/>
                  </a:cubicBezTo>
                  <a:cubicBezTo>
                    <a:pt x="742" y="1540"/>
                    <a:pt x="753" y="1462"/>
                    <a:pt x="702" y="1452"/>
                  </a:cubicBezTo>
                  <a:cubicBezTo>
                    <a:pt x="680" y="1448"/>
                    <a:pt x="661" y="1462"/>
                    <a:pt x="642" y="1447"/>
                  </a:cubicBezTo>
                  <a:cubicBezTo>
                    <a:pt x="641" y="1461"/>
                    <a:pt x="646" y="1482"/>
                    <a:pt x="685" y="1492"/>
                  </a:cubicBezTo>
                  <a:cubicBezTo>
                    <a:pt x="740" y="1505"/>
                    <a:pt x="740" y="1591"/>
                    <a:pt x="686" y="1610"/>
                  </a:cubicBezTo>
                  <a:cubicBezTo>
                    <a:pt x="703" y="1599"/>
                    <a:pt x="721" y="1574"/>
                    <a:pt x="711" y="1543"/>
                  </a:cubicBezTo>
                  <a:cubicBezTo>
                    <a:pt x="703" y="1517"/>
                    <a:pt x="679" y="1499"/>
                    <a:pt x="653" y="1502"/>
                  </a:cubicBezTo>
                  <a:cubicBezTo>
                    <a:pt x="683" y="1523"/>
                    <a:pt x="694" y="1554"/>
                    <a:pt x="685" y="1584"/>
                  </a:cubicBezTo>
                  <a:cubicBezTo>
                    <a:pt x="673" y="1625"/>
                    <a:pt x="627" y="1625"/>
                    <a:pt x="599" y="1599"/>
                  </a:cubicBezTo>
                  <a:close/>
                  <a:moveTo>
                    <a:pt x="701" y="1797"/>
                  </a:moveTo>
                  <a:cubicBezTo>
                    <a:pt x="677" y="1796"/>
                    <a:pt x="664" y="1828"/>
                    <a:pt x="682" y="1847"/>
                  </a:cubicBezTo>
                  <a:cubicBezTo>
                    <a:pt x="698" y="1865"/>
                    <a:pt x="732" y="1859"/>
                    <a:pt x="749" y="1844"/>
                  </a:cubicBezTo>
                  <a:cubicBezTo>
                    <a:pt x="794" y="1803"/>
                    <a:pt x="781" y="1729"/>
                    <a:pt x="701" y="1690"/>
                  </a:cubicBezTo>
                  <a:cubicBezTo>
                    <a:pt x="655" y="1667"/>
                    <a:pt x="572" y="1643"/>
                    <a:pt x="576" y="1577"/>
                  </a:cubicBezTo>
                  <a:cubicBezTo>
                    <a:pt x="577" y="1555"/>
                    <a:pt x="594" y="1538"/>
                    <a:pt x="612" y="1537"/>
                  </a:cubicBezTo>
                  <a:cubicBezTo>
                    <a:pt x="628" y="1536"/>
                    <a:pt x="642" y="1543"/>
                    <a:pt x="647" y="1558"/>
                  </a:cubicBezTo>
                  <a:cubicBezTo>
                    <a:pt x="651" y="1571"/>
                    <a:pt x="643" y="1579"/>
                    <a:pt x="636" y="1580"/>
                  </a:cubicBezTo>
                  <a:cubicBezTo>
                    <a:pt x="624" y="1581"/>
                    <a:pt x="620" y="1570"/>
                    <a:pt x="627" y="1563"/>
                  </a:cubicBezTo>
                  <a:cubicBezTo>
                    <a:pt x="611" y="1562"/>
                    <a:pt x="606" y="1594"/>
                    <a:pt x="626" y="1607"/>
                  </a:cubicBezTo>
                  <a:cubicBezTo>
                    <a:pt x="641" y="1616"/>
                    <a:pt x="661" y="1609"/>
                    <a:pt x="669" y="1594"/>
                  </a:cubicBezTo>
                  <a:cubicBezTo>
                    <a:pt x="679" y="1575"/>
                    <a:pt x="675" y="1551"/>
                    <a:pt x="662" y="1533"/>
                  </a:cubicBezTo>
                  <a:cubicBezTo>
                    <a:pt x="643" y="1508"/>
                    <a:pt x="617" y="1501"/>
                    <a:pt x="596" y="1507"/>
                  </a:cubicBezTo>
                  <a:cubicBezTo>
                    <a:pt x="558" y="1518"/>
                    <a:pt x="540" y="1567"/>
                    <a:pt x="557" y="1601"/>
                  </a:cubicBezTo>
                  <a:cubicBezTo>
                    <a:pt x="570" y="1630"/>
                    <a:pt x="593" y="1646"/>
                    <a:pt x="619" y="1662"/>
                  </a:cubicBezTo>
                  <a:cubicBezTo>
                    <a:pt x="643" y="1678"/>
                    <a:pt x="670" y="1692"/>
                    <a:pt x="699" y="1714"/>
                  </a:cubicBezTo>
                  <a:cubicBezTo>
                    <a:pt x="726" y="1735"/>
                    <a:pt x="755" y="1766"/>
                    <a:pt x="742" y="1805"/>
                  </a:cubicBezTo>
                  <a:cubicBezTo>
                    <a:pt x="737" y="1821"/>
                    <a:pt x="720" y="1834"/>
                    <a:pt x="704" y="1824"/>
                  </a:cubicBezTo>
                  <a:cubicBezTo>
                    <a:pt x="694" y="1818"/>
                    <a:pt x="693" y="1803"/>
                    <a:pt x="701" y="1797"/>
                  </a:cubicBezTo>
                  <a:close/>
                  <a:moveTo>
                    <a:pt x="245" y="1554"/>
                  </a:moveTo>
                  <a:cubicBezTo>
                    <a:pt x="233" y="1538"/>
                    <a:pt x="228" y="1515"/>
                    <a:pt x="230" y="1495"/>
                  </a:cubicBezTo>
                  <a:cubicBezTo>
                    <a:pt x="234" y="1462"/>
                    <a:pt x="268" y="1433"/>
                    <a:pt x="304" y="1441"/>
                  </a:cubicBezTo>
                  <a:cubicBezTo>
                    <a:pt x="265" y="1445"/>
                    <a:pt x="244" y="1476"/>
                    <a:pt x="252" y="1507"/>
                  </a:cubicBezTo>
                  <a:cubicBezTo>
                    <a:pt x="258" y="1527"/>
                    <a:pt x="254" y="1548"/>
                    <a:pt x="245" y="1554"/>
                  </a:cubicBezTo>
                  <a:close/>
                  <a:moveTo>
                    <a:pt x="242" y="1567"/>
                  </a:moveTo>
                  <a:cubicBezTo>
                    <a:pt x="198" y="1533"/>
                    <a:pt x="200" y="1470"/>
                    <a:pt x="213" y="1443"/>
                  </a:cubicBezTo>
                  <a:cubicBezTo>
                    <a:pt x="220" y="1426"/>
                    <a:pt x="233" y="1418"/>
                    <a:pt x="245" y="1423"/>
                  </a:cubicBezTo>
                  <a:cubicBezTo>
                    <a:pt x="244" y="1417"/>
                    <a:pt x="246" y="1400"/>
                    <a:pt x="263" y="1393"/>
                  </a:cubicBezTo>
                  <a:cubicBezTo>
                    <a:pt x="284" y="1384"/>
                    <a:pt x="299" y="1397"/>
                    <a:pt x="301" y="1405"/>
                  </a:cubicBezTo>
                  <a:cubicBezTo>
                    <a:pt x="309" y="1392"/>
                    <a:pt x="325" y="1391"/>
                    <a:pt x="336" y="1398"/>
                  </a:cubicBezTo>
                  <a:cubicBezTo>
                    <a:pt x="352" y="1407"/>
                    <a:pt x="353" y="1424"/>
                    <a:pt x="348" y="1427"/>
                  </a:cubicBezTo>
                  <a:cubicBezTo>
                    <a:pt x="390" y="1452"/>
                    <a:pt x="365" y="1516"/>
                    <a:pt x="330" y="1519"/>
                  </a:cubicBezTo>
                  <a:cubicBezTo>
                    <a:pt x="301" y="1522"/>
                    <a:pt x="287" y="1488"/>
                    <a:pt x="304" y="1471"/>
                  </a:cubicBezTo>
                  <a:cubicBezTo>
                    <a:pt x="303" y="1475"/>
                    <a:pt x="311" y="1487"/>
                    <a:pt x="328" y="1480"/>
                  </a:cubicBezTo>
                  <a:cubicBezTo>
                    <a:pt x="352" y="1470"/>
                    <a:pt x="349" y="1432"/>
                    <a:pt x="322" y="1422"/>
                  </a:cubicBezTo>
                  <a:cubicBezTo>
                    <a:pt x="299" y="1413"/>
                    <a:pt x="263" y="1422"/>
                    <a:pt x="240" y="1450"/>
                  </a:cubicBezTo>
                  <a:cubicBezTo>
                    <a:pt x="218" y="1477"/>
                    <a:pt x="215" y="1535"/>
                    <a:pt x="242" y="1567"/>
                  </a:cubicBezTo>
                  <a:close/>
                  <a:moveTo>
                    <a:pt x="453" y="1623"/>
                  </a:moveTo>
                  <a:cubicBezTo>
                    <a:pt x="426" y="1622"/>
                    <a:pt x="418" y="1576"/>
                    <a:pt x="435" y="1555"/>
                  </a:cubicBezTo>
                  <a:cubicBezTo>
                    <a:pt x="459" y="1527"/>
                    <a:pt x="503" y="1539"/>
                    <a:pt x="498" y="1588"/>
                  </a:cubicBezTo>
                  <a:cubicBezTo>
                    <a:pt x="494" y="1567"/>
                    <a:pt x="473" y="1556"/>
                    <a:pt x="457" y="1568"/>
                  </a:cubicBezTo>
                  <a:cubicBezTo>
                    <a:pt x="441" y="1579"/>
                    <a:pt x="437" y="1609"/>
                    <a:pt x="453" y="1623"/>
                  </a:cubicBezTo>
                  <a:close/>
                  <a:moveTo>
                    <a:pt x="662" y="1815"/>
                  </a:moveTo>
                  <a:cubicBezTo>
                    <a:pt x="650" y="1776"/>
                    <a:pt x="638" y="1742"/>
                    <a:pt x="587" y="1710"/>
                  </a:cubicBezTo>
                  <a:cubicBezTo>
                    <a:pt x="557" y="1692"/>
                    <a:pt x="475" y="1674"/>
                    <a:pt x="464" y="1634"/>
                  </a:cubicBezTo>
                  <a:cubicBezTo>
                    <a:pt x="483" y="1654"/>
                    <a:pt x="519" y="1651"/>
                    <a:pt x="530" y="1652"/>
                  </a:cubicBezTo>
                  <a:cubicBezTo>
                    <a:pt x="551" y="1652"/>
                    <a:pt x="581" y="1645"/>
                    <a:pt x="581" y="1675"/>
                  </a:cubicBezTo>
                  <a:cubicBezTo>
                    <a:pt x="597" y="1673"/>
                    <a:pt x="627" y="1678"/>
                    <a:pt x="622" y="1710"/>
                  </a:cubicBezTo>
                  <a:cubicBezTo>
                    <a:pt x="668" y="1710"/>
                    <a:pt x="662" y="1782"/>
                    <a:pt x="662" y="1815"/>
                  </a:cubicBezTo>
                  <a:close/>
                  <a:moveTo>
                    <a:pt x="671" y="1863"/>
                  </a:moveTo>
                  <a:cubicBezTo>
                    <a:pt x="647" y="1780"/>
                    <a:pt x="564" y="1723"/>
                    <a:pt x="495" y="1688"/>
                  </a:cubicBezTo>
                  <a:cubicBezTo>
                    <a:pt x="465" y="1672"/>
                    <a:pt x="418" y="1621"/>
                    <a:pt x="413" y="1584"/>
                  </a:cubicBezTo>
                  <a:cubicBezTo>
                    <a:pt x="409" y="1557"/>
                    <a:pt x="415" y="1521"/>
                    <a:pt x="445" y="1515"/>
                  </a:cubicBezTo>
                  <a:cubicBezTo>
                    <a:pt x="458" y="1512"/>
                    <a:pt x="477" y="1516"/>
                    <a:pt x="493" y="1535"/>
                  </a:cubicBezTo>
                  <a:cubicBezTo>
                    <a:pt x="494" y="1508"/>
                    <a:pt x="485" y="1479"/>
                    <a:pt x="461" y="1466"/>
                  </a:cubicBezTo>
                  <a:cubicBezTo>
                    <a:pt x="438" y="1454"/>
                    <a:pt x="410" y="1461"/>
                    <a:pt x="416" y="1489"/>
                  </a:cubicBezTo>
                  <a:cubicBezTo>
                    <a:pt x="409" y="1480"/>
                    <a:pt x="384" y="1477"/>
                    <a:pt x="374" y="1494"/>
                  </a:cubicBezTo>
                  <a:cubicBezTo>
                    <a:pt x="365" y="1510"/>
                    <a:pt x="368" y="1532"/>
                    <a:pt x="381" y="1539"/>
                  </a:cubicBezTo>
                  <a:cubicBezTo>
                    <a:pt x="367" y="1540"/>
                    <a:pt x="352" y="1567"/>
                    <a:pt x="358" y="1589"/>
                  </a:cubicBezTo>
                  <a:cubicBezTo>
                    <a:pt x="365" y="1611"/>
                    <a:pt x="391" y="1628"/>
                    <a:pt x="408" y="1627"/>
                  </a:cubicBezTo>
                  <a:cubicBezTo>
                    <a:pt x="389" y="1675"/>
                    <a:pt x="505" y="1704"/>
                    <a:pt x="534" y="1720"/>
                  </a:cubicBezTo>
                  <a:cubicBezTo>
                    <a:pt x="573" y="1742"/>
                    <a:pt x="643" y="1793"/>
                    <a:pt x="671" y="1863"/>
                  </a:cubicBezTo>
                  <a:close/>
                  <a:moveTo>
                    <a:pt x="704" y="1887"/>
                  </a:moveTo>
                  <a:cubicBezTo>
                    <a:pt x="694" y="1878"/>
                    <a:pt x="686" y="1866"/>
                    <a:pt x="676" y="1859"/>
                  </a:cubicBezTo>
                  <a:cubicBezTo>
                    <a:pt x="692" y="1865"/>
                    <a:pt x="703" y="1864"/>
                    <a:pt x="717" y="1870"/>
                  </a:cubicBezTo>
                  <a:cubicBezTo>
                    <a:pt x="735" y="1877"/>
                    <a:pt x="744" y="1891"/>
                    <a:pt x="745" y="1900"/>
                  </a:cubicBezTo>
                  <a:cubicBezTo>
                    <a:pt x="735" y="1900"/>
                    <a:pt x="718" y="1900"/>
                    <a:pt x="704" y="1887"/>
                  </a:cubicBezTo>
                  <a:close/>
                  <a:moveTo>
                    <a:pt x="571" y="1813"/>
                  </a:moveTo>
                  <a:cubicBezTo>
                    <a:pt x="549" y="1804"/>
                    <a:pt x="514" y="1806"/>
                    <a:pt x="486" y="1819"/>
                  </a:cubicBezTo>
                  <a:cubicBezTo>
                    <a:pt x="460" y="1832"/>
                    <a:pt x="434" y="1861"/>
                    <a:pt x="447" y="1892"/>
                  </a:cubicBezTo>
                  <a:cubicBezTo>
                    <a:pt x="454" y="1908"/>
                    <a:pt x="472" y="1918"/>
                    <a:pt x="490" y="1910"/>
                  </a:cubicBezTo>
                  <a:cubicBezTo>
                    <a:pt x="452" y="1904"/>
                    <a:pt x="469" y="1822"/>
                    <a:pt x="571" y="1813"/>
                  </a:cubicBezTo>
                  <a:close/>
                  <a:moveTo>
                    <a:pt x="612" y="1831"/>
                  </a:moveTo>
                  <a:cubicBezTo>
                    <a:pt x="587" y="1791"/>
                    <a:pt x="526" y="1753"/>
                    <a:pt x="473" y="1757"/>
                  </a:cubicBezTo>
                  <a:cubicBezTo>
                    <a:pt x="435" y="1761"/>
                    <a:pt x="418" y="1788"/>
                    <a:pt x="399" y="1810"/>
                  </a:cubicBezTo>
                  <a:cubicBezTo>
                    <a:pt x="385" y="1827"/>
                    <a:pt x="364" y="1840"/>
                    <a:pt x="345" y="1836"/>
                  </a:cubicBezTo>
                  <a:cubicBezTo>
                    <a:pt x="331" y="1833"/>
                    <a:pt x="317" y="1825"/>
                    <a:pt x="319" y="1802"/>
                  </a:cubicBezTo>
                  <a:cubicBezTo>
                    <a:pt x="293" y="1820"/>
                    <a:pt x="298" y="1866"/>
                    <a:pt x="330" y="1878"/>
                  </a:cubicBezTo>
                  <a:cubicBezTo>
                    <a:pt x="352" y="1887"/>
                    <a:pt x="371" y="1883"/>
                    <a:pt x="388" y="1873"/>
                  </a:cubicBezTo>
                  <a:cubicBezTo>
                    <a:pt x="438" y="1842"/>
                    <a:pt x="432" y="1780"/>
                    <a:pt x="510" y="1786"/>
                  </a:cubicBezTo>
                  <a:cubicBezTo>
                    <a:pt x="547" y="1789"/>
                    <a:pt x="587" y="1809"/>
                    <a:pt x="612" y="1831"/>
                  </a:cubicBezTo>
                  <a:close/>
                </a:path>
              </a:pathLst>
            </a:custGeom>
            <a:solidFill>
              <a:srgbClr val="DBC9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" name="Freeform 7"/>
            <p:cNvSpPr>
              <a:spLocks noEditPoints="1"/>
            </p:cNvSpPr>
            <p:nvPr/>
          </p:nvSpPr>
          <p:spPr bwMode="auto">
            <a:xfrm rot="16200000">
              <a:off x="2794002" y="-1450744"/>
              <a:ext cx="6308334" cy="10309151"/>
            </a:xfrm>
            <a:custGeom>
              <a:avLst/>
              <a:gdLst>
                <a:gd name="T0" fmla="*/ 617 w 1177"/>
                <a:gd name="T1" fmla="*/ 99 h 2945"/>
                <a:gd name="T2" fmla="*/ 1176 w 1177"/>
                <a:gd name="T3" fmla="*/ 1139 h 2945"/>
                <a:gd name="T4" fmla="*/ 316 w 1177"/>
                <a:gd name="T5" fmla="*/ 2840 h 2945"/>
                <a:gd name="T6" fmla="*/ 326 w 1177"/>
                <a:gd name="T7" fmla="*/ 2887 h 2945"/>
                <a:gd name="T8" fmla="*/ 816 w 1177"/>
                <a:gd name="T9" fmla="*/ 2905 h 2945"/>
                <a:gd name="T10" fmla="*/ 943 w 1177"/>
                <a:gd name="T11" fmla="*/ 2940 h 2945"/>
                <a:gd name="T12" fmla="*/ 65 w 1177"/>
                <a:gd name="T13" fmla="*/ 2393 h 2945"/>
                <a:gd name="T14" fmla="*/ 148 w 1177"/>
                <a:gd name="T15" fmla="*/ 1926 h 2945"/>
                <a:gd name="T16" fmla="*/ 109 w 1177"/>
                <a:gd name="T17" fmla="*/ 1675 h 2945"/>
                <a:gd name="T18" fmla="*/ 72 w 1177"/>
                <a:gd name="T19" fmla="*/ 1655 h 2945"/>
                <a:gd name="T20" fmla="*/ 114 w 1177"/>
                <a:gd name="T21" fmla="*/ 1676 h 2945"/>
                <a:gd name="T22" fmla="*/ 75 w 1177"/>
                <a:gd name="T23" fmla="*/ 1957 h 2945"/>
                <a:gd name="T24" fmla="*/ 100 w 1177"/>
                <a:gd name="T25" fmla="*/ 1979 h 2945"/>
                <a:gd name="T26" fmla="*/ 60 w 1177"/>
                <a:gd name="T27" fmla="*/ 262 h 2945"/>
                <a:gd name="T28" fmla="*/ 822 w 1177"/>
                <a:gd name="T29" fmla="*/ 148 h 2945"/>
                <a:gd name="T30" fmla="*/ 1060 w 1177"/>
                <a:gd name="T31" fmla="*/ 226 h 2945"/>
                <a:gd name="T32" fmla="*/ 1065 w 1177"/>
                <a:gd name="T33" fmla="*/ 198 h 2945"/>
                <a:gd name="T34" fmla="*/ 990 w 1177"/>
                <a:gd name="T35" fmla="*/ 152 h 2945"/>
                <a:gd name="T36" fmla="*/ 943 w 1177"/>
                <a:gd name="T37" fmla="*/ 178 h 2945"/>
                <a:gd name="T38" fmla="*/ 1173 w 1177"/>
                <a:gd name="T39" fmla="*/ 241 h 2945"/>
                <a:gd name="T40" fmla="*/ 1107 w 1177"/>
                <a:gd name="T41" fmla="*/ 113 h 2945"/>
                <a:gd name="T42" fmla="*/ 963 w 1177"/>
                <a:gd name="T43" fmla="*/ 147 h 2945"/>
                <a:gd name="T44" fmla="*/ 1122 w 1177"/>
                <a:gd name="T45" fmla="*/ 136 h 2945"/>
                <a:gd name="T46" fmla="*/ 1125 w 1177"/>
                <a:gd name="T47" fmla="*/ 145 h 2945"/>
                <a:gd name="T48" fmla="*/ 801 w 1177"/>
                <a:gd name="T49" fmla="*/ 186 h 2945"/>
                <a:gd name="T50" fmla="*/ 394 w 1177"/>
                <a:gd name="T51" fmla="*/ 205 h 2945"/>
                <a:gd name="T52" fmla="*/ 387 w 1177"/>
                <a:gd name="T53" fmla="*/ 251 h 2945"/>
                <a:gd name="T54" fmla="*/ 846 w 1177"/>
                <a:gd name="T55" fmla="*/ 251 h 2945"/>
                <a:gd name="T56" fmla="*/ 839 w 1177"/>
                <a:gd name="T57" fmla="*/ 205 h 2945"/>
                <a:gd name="T58" fmla="*/ 512 w 1177"/>
                <a:gd name="T59" fmla="*/ 151 h 2945"/>
                <a:gd name="T60" fmla="*/ 724 w 1177"/>
                <a:gd name="T61" fmla="*/ 104 h 2945"/>
                <a:gd name="T62" fmla="*/ 691 w 1177"/>
                <a:gd name="T63" fmla="*/ 108 h 2945"/>
                <a:gd name="T64" fmla="*/ 617 w 1177"/>
                <a:gd name="T65" fmla="*/ 130 h 2945"/>
                <a:gd name="T66" fmla="*/ 542 w 1177"/>
                <a:gd name="T67" fmla="*/ 108 h 2945"/>
                <a:gd name="T68" fmla="*/ 509 w 1177"/>
                <a:gd name="T69" fmla="*/ 104 h 2945"/>
                <a:gd name="T70" fmla="*/ 173 w 1177"/>
                <a:gd name="T71" fmla="*/ 226 h 2945"/>
                <a:gd name="T72" fmla="*/ 169 w 1177"/>
                <a:gd name="T73" fmla="*/ 198 h 2945"/>
                <a:gd name="T74" fmla="*/ 206 w 1177"/>
                <a:gd name="T75" fmla="*/ 2939 h 2945"/>
                <a:gd name="T76" fmla="*/ 145 w 1177"/>
                <a:gd name="T77" fmla="*/ 2636 h 2945"/>
                <a:gd name="T78" fmla="*/ 163 w 1177"/>
                <a:gd name="T79" fmla="*/ 2655 h 2945"/>
                <a:gd name="T80" fmla="*/ 144 w 1177"/>
                <a:gd name="T81" fmla="*/ 2728 h 2945"/>
                <a:gd name="T82" fmla="*/ 197 w 1177"/>
                <a:gd name="T83" fmla="*/ 2832 h 2945"/>
                <a:gd name="T84" fmla="*/ 197 w 1177"/>
                <a:gd name="T85" fmla="*/ 2868 h 2945"/>
                <a:gd name="T86" fmla="*/ 73 w 1177"/>
                <a:gd name="T87" fmla="*/ 1583 h 2945"/>
                <a:gd name="T88" fmla="*/ 88 w 1177"/>
                <a:gd name="T89" fmla="*/ 1223 h 2945"/>
                <a:gd name="T90" fmla="*/ 11 w 1177"/>
                <a:gd name="T91" fmla="*/ 1492 h 2945"/>
                <a:gd name="T92" fmla="*/ 78 w 1177"/>
                <a:gd name="T93" fmla="*/ 1515 h 2945"/>
                <a:gd name="T94" fmla="*/ 42 w 1177"/>
                <a:gd name="T95" fmla="*/ 1537 h 2945"/>
                <a:gd name="T96" fmla="*/ 126 w 1177"/>
                <a:gd name="T97" fmla="*/ 1328 h 2945"/>
                <a:gd name="T98" fmla="*/ 93 w 1177"/>
                <a:gd name="T99" fmla="*/ 1223 h 2945"/>
                <a:gd name="T100" fmla="*/ 77 w 1177"/>
                <a:gd name="T101" fmla="*/ 1372 h 2945"/>
                <a:gd name="T102" fmla="*/ 232 w 1177"/>
                <a:gd name="T103" fmla="*/ 202 h 2945"/>
                <a:gd name="T104" fmla="*/ 112 w 1177"/>
                <a:gd name="T105" fmla="*/ 141 h 2945"/>
                <a:gd name="T106" fmla="*/ 95 w 1177"/>
                <a:gd name="T107" fmla="*/ 89 h 2945"/>
                <a:gd name="T108" fmla="*/ 212 w 1177"/>
                <a:gd name="T109" fmla="*/ 136 h 2945"/>
                <a:gd name="T110" fmla="*/ 244 w 1177"/>
                <a:gd name="T111" fmla="*/ 152 h 2945"/>
                <a:gd name="T112" fmla="*/ 111 w 1177"/>
                <a:gd name="T113" fmla="*/ 136 h 2945"/>
                <a:gd name="T114" fmla="*/ 82 w 1177"/>
                <a:gd name="T115" fmla="*/ 76 h 29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177" h="2945">
                  <a:moveTo>
                    <a:pt x="614" y="96"/>
                  </a:moveTo>
                  <a:cubicBezTo>
                    <a:pt x="603" y="81"/>
                    <a:pt x="594" y="62"/>
                    <a:pt x="595" y="43"/>
                  </a:cubicBezTo>
                  <a:cubicBezTo>
                    <a:pt x="598" y="0"/>
                    <a:pt x="635" y="0"/>
                    <a:pt x="638" y="43"/>
                  </a:cubicBezTo>
                  <a:cubicBezTo>
                    <a:pt x="639" y="62"/>
                    <a:pt x="630" y="81"/>
                    <a:pt x="619" y="96"/>
                  </a:cubicBezTo>
                  <a:cubicBezTo>
                    <a:pt x="634" y="115"/>
                    <a:pt x="655" y="136"/>
                    <a:pt x="679" y="141"/>
                  </a:cubicBezTo>
                  <a:cubicBezTo>
                    <a:pt x="656" y="139"/>
                    <a:pt x="631" y="118"/>
                    <a:pt x="617" y="99"/>
                  </a:cubicBezTo>
                  <a:cubicBezTo>
                    <a:pt x="602" y="118"/>
                    <a:pt x="577" y="139"/>
                    <a:pt x="555" y="141"/>
                  </a:cubicBezTo>
                  <a:cubicBezTo>
                    <a:pt x="579" y="136"/>
                    <a:pt x="599" y="115"/>
                    <a:pt x="614" y="96"/>
                  </a:cubicBezTo>
                  <a:close/>
                  <a:moveTo>
                    <a:pt x="1167" y="1031"/>
                  </a:moveTo>
                  <a:cubicBezTo>
                    <a:pt x="1167" y="877"/>
                    <a:pt x="1168" y="418"/>
                    <a:pt x="1173" y="262"/>
                  </a:cubicBezTo>
                  <a:cubicBezTo>
                    <a:pt x="1177" y="423"/>
                    <a:pt x="1176" y="876"/>
                    <a:pt x="1176" y="1030"/>
                  </a:cubicBezTo>
                  <a:cubicBezTo>
                    <a:pt x="1176" y="1070"/>
                    <a:pt x="1176" y="1106"/>
                    <a:pt x="1176" y="1139"/>
                  </a:cubicBezTo>
                  <a:cubicBezTo>
                    <a:pt x="1174" y="1139"/>
                    <a:pt x="1170" y="1141"/>
                    <a:pt x="1169" y="1144"/>
                  </a:cubicBezTo>
                  <a:cubicBezTo>
                    <a:pt x="1168" y="1045"/>
                    <a:pt x="1167" y="972"/>
                    <a:pt x="1167" y="1031"/>
                  </a:cubicBezTo>
                  <a:close/>
                  <a:moveTo>
                    <a:pt x="616" y="2909"/>
                  </a:moveTo>
                  <a:cubicBezTo>
                    <a:pt x="363" y="2909"/>
                    <a:pt x="363" y="2909"/>
                    <a:pt x="363" y="2909"/>
                  </a:cubicBezTo>
                  <a:cubicBezTo>
                    <a:pt x="340" y="2909"/>
                    <a:pt x="310" y="2908"/>
                    <a:pt x="298" y="2886"/>
                  </a:cubicBezTo>
                  <a:cubicBezTo>
                    <a:pt x="289" y="2868"/>
                    <a:pt x="297" y="2845"/>
                    <a:pt x="316" y="2840"/>
                  </a:cubicBezTo>
                  <a:cubicBezTo>
                    <a:pt x="335" y="2835"/>
                    <a:pt x="353" y="2846"/>
                    <a:pt x="354" y="2866"/>
                  </a:cubicBezTo>
                  <a:cubicBezTo>
                    <a:pt x="355" y="2880"/>
                    <a:pt x="342" y="2895"/>
                    <a:pt x="325" y="2891"/>
                  </a:cubicBezTo>
                  <a:cubicBezTo>
                    <a:pt x="310" y="2887"/>
                    <a:pt x="302" y="2866"/>
                    <a:pt x="315" y="2855"/>
                  </a:cubicBezTo>
                  <a:cubicBezTo>
                    <a:pt x="321" y="2851"/>
                    <a:pt x="333" y="2851"/>
                    <a:pt x="338" y="2860"/>
                  </a:cubicBezTo>
                  <a:cubicBezTo>
                    <a:pt x="334" y="2855"/>
                    <a:pt x="323" y="2853"/>
                    <a:pt x="317" y="2859"/>
                  </a:cubicBezTo>
                  <a:cubicBezTo>
                    <a:pt x="308" y="2868"/>
                    <a:pt x="314" y="2884"/>
                    <a:pt x="326" y="2887"/>
                  </a:cubicBezTo>
                  <a:cubicBezTo>
                    <a:pt x="339" y="2890"/>
                    <a:pt x="352" y="2880"/>
                    <a:pt x="351" y="2866"/>
                  </a:cubicBezTo>
                  <a:cubicBezTo>
                    <a:pt x="351" y="2850"/>
                    <a:pt x="334" y="2840"/>
                    <a:pt x="318" y="2844"/>
                  </a:cubicBezTo>
                  <a:cubicBezTo>
                    <a:pt x="301" y="2849"/>
                    <a:pt x="295" y="2867"/>
                    <a:pt x="300" y="2881"/>
                  </a:cubicBezTo>
                  <a:cubicBezTo>
                    <a:pt x="310" y="2904"/>
                    <a:pt x="345" y="2905"/>
                    <a:pt x="366" y="2905"/>
                  </a:cubicBezTo>
                  <a:cubicBezTo>
                    <a:pt x="616" y="2905"/>
                    <a:pt x="616" y="2905"/>
                    <a:pt x="616" y="2905"/>
                  </a:cubicBezTo>
                  <a:cubicBezTo>
                    <a:pt x="697" y="2905"/>
                    <a:pt x="764" y="2905"/>
                    <a:pt x="816" y="2905"/>
                  </a:cubicBezTo>
                  <a:cubicBezTo>
                    <a:pt x="821" y="2907"/>
                    <a:pt x="826" y="2908"/>
                    <a:pt x="838" y="2909"/>
                  </a:cubicBezTo>
                  <a:cubicBezTo>
                    <a:pt x="786" y="2909"/>
                    <a:pt x="712" y="2909"/>
                    <a:pt x="616" y="2909"/>
                  </a:cubicBezTo>
                  <a:close/>
                  <a:moveTo>
                    <a:pt x="616" y="2939"/>
                  </a:moveTo>
                  <a:cubicBezTo>
                    <a:pt x="616" y="2945"/>
                    <a:pt x="616" y="2945"/>
                    <a:pt x="616" y="2945"/>
                  </a:cubicBezTo>
                  <a:cubicBezTo>
                    <a:pt x="766" y="2945"/>
                    <a:pt x="880" y="2944"/>
                    <a:pt x="965" y="2944"/>
                  </a:cubicBezTo>
                  <a:cubicBezTo>
                    <a:pt x="955" y="2943"/>
                    <a:pt x="947" y="2942"/>
                    <a:pt x="943" y="2940"/>
                  </a:cubicBezTo>
                  <a:cubicBezTo>
                    <a:pt x="852" y="2940"/>
                    <a:pt x="739" y="2939"/>
                    <a:pt x="616" y="2939"/>
                  </a:cubicBezTo>
                  <a:close/>
                  <a:moveTo>
                    <a:pt x="65" y="2393"/>
                  </a:moveTo>
                  <a:cubicBezTo>
                    <a:pt x="65" y="2524"/>
                    <a:pt x="65" y="2662"/>
                    <a:pt x="60" y="2795"/>
                  </a:cubicBezTo>
                  <a:cubicBezTo>
                    <a:pt x="56" y="2658"/>
                    <a:pt x="55" y="2525"/>
                    <a:pt x="56" y="2394"/>
                  </a:cubicBezTo>
                  <a:cubicBezTo>
                    <a:pt x="56" y="2261"/>
                    <a:pt x="57" y="2130"/>
                    <a:pt x="61" y="1988"/>
                  </a:cubicBezTo>
                  <a:cubicBezTo>
                    <a:pt x="64" y="2135"/>
                    <a:pt x="65" y="2393"/>
                    <a:pt x="65" y="2393"/>
                  </a:cubicBezTo>
                  <a:close/>
                  <a:moveTo>
                    <a:pt x="100" y="1979"/>
                  </a:moveTo>
                  <a:cubicBezTo>
                    <a:pt x="101" y="1983"/>
                    <a:pt x="109" y="1986"/>
                    <a:pt x="115" y="1983"/>
                  </a:cubicBezTo>
                  <a:cubicBezTo>
                    <a:pt x="122" y="1978"/>
                    <a:pt x="123" y="1969"/>
                    <a:pt x="118" y="1962"/>
                  </a:cubicBezTo>
                  <a:cubicBezTo>
                    <a:pt x="109" y="1950"/>
                    <a:pt x="89" y="1955"/>
                    <a:pt x="88" y="1973"/>
                  </a:cubicBezTo>
                  <a:cubicBezTo>
                    <a:pt x="87" y="1995"/>
                    <a:pt x="110" y="2011"/>
                    <a:pt x="131" y="1996"/>
                  </a:cubicBezTo>
                  <a:cubicBezTo>
                    <a:pt x="152" y="1980"/>
                    <a:pt x="152" y="1949"/>
                    <a:pt x="148" y="1926"/>
                  </a:cubicBezTo>
                  <a:cubicBezTo>
                    <a:pt x="144" y="1908"/>
                    <a:pt x="138" y="1890"/>
                    <a:pt x="129" y="1873"/>
                  </a:cubicBezTo>
                  <a:cubicBezTo>
                    <a:pt x="128" y="1873"/>
                    <a:pt x="128" y="1873"/>
                    <a:pt x="128" y="1873"/>
                  </a:cubicBezTo>
                  <a:cubicBezTo>
                    <a:pt x="138" y="1865"/>
                    <a:pt x="148" y="1858"/>
                    <a:pt x="159" y="1852"/>
                  </a:cubicBezTo>
                  <a:cubicBezTo>
                    <a:pt x="134" y="1805"/>
                    <a:pt x="28" y="1778"/>
                    <a:pt x="11" y="1703"/>
                  </a:cubicBezTo>
                  <a:cubicBezTo>
                    <a:pt x="4" y="1673"/>
                    <a:pt x="17" y="1632"/>
                    <a:pt x="53" y="1624"/>
                  </a:cubicBezTo>
                  <a:cubicBezTo>
                    <a:pt x="82" y="1617"/>
                    <a:pt x="115" y="1643"/>
                    <a:pt x="109" y="1675"/>
                  </a:cubicBezTo>
                  <a:cubicBezTo>
                    <a:pt x="106" y="1693"/>
                    <a:pt x="86" y="1705"/>
                    <a:pt x="68" y="1702"/>
                  </a:cubicBezTo>
                  <a:cubicBezTo>
                    <a:pt x="50" y="1698"/>
                    <a:pt x="37" y="1677"/>
                    <a:pt x="45" y="1660"/>
                  </a:cubicBezTo>
                  <a:cubicBezTo>
                    <a:pt x="50" y="1647"/>
                    <a:pt x="66" y="1643"/>
                    <a:pt x="76" y="1648"/>
                  </a:cubicBezTo>
                  <a:cubicBezTo>
                    <a:pt x="88" y="1654"/>
                    <a:pt x="91" y="1676"/>
                    <a:pt x="78" y="1681"/>
                  </a:cubicBezTo>
                  <a:cubicBezTo>
                    <a:pt x="67" y="1685"/>
                    <a:pt x="61" y="1675"/>
                    <a:pt x="61" y="1671"/>
                  </a:cubicBezTo>
                  <a:cubicBezTo>
                    <a:pt x="60" y="1664"/>
                    <a:pt x="64" y="1656"/>
                    <a:pt x="72" y="1655"/>
                  </a:cubicBezTo>
                  <a:cubicBezTo>
                    <a:pt x="61" y="1654"/>
                    <a:pt x="56" y="1666"/>
                    <a:pt x="58" y="1675"/>
                  </a:cubicBezTo>
                  <a:cubicBezTo>
                    <a:pt x="60" y="1682"/>
                    <a:pt x="69" y="1689"/>
                    <a:pt x="79" y="1685"/>
                  </a:cubicBezTo>
                  <a:cubicBezTo>
                    <a:pt x="96" y="1678"/>
                    <a:pt x="94" y="1652"/>
                    <a:pt x="78" y="1644"/>
                  </a:cubicBezTo>
                  <a:cubicBezTo>
                    <a:pt x="65" y="1638"/>
                    <a:pt x="48" y="1645"/>
                    <a:pt x="42" y="1658"/>
                  </a:cubicBezTo>
                  <a:cubicBezTo>
                    <a:pt x="33" y="1679"/>
                    <a:pt x="48" y="1701"/>
                    <a:pt x="69" y="1706"/>
                  </a:cubicBezTo>
                  <a:cubicBezTo>
                    <a:pt x="89" y="1709"/>
                    <a:pt x="110" y="1696"/>
                    <a:pt x="114" y="1676"/>
                  </a:cubicBezTo>
                  <a:cubicBezTo>
                    <a:pt x="121" y="1640"/>
                    <a:pt x="85" y="1612"/>
                    <a:pt x="52" y="1621"/>
                  </a:cubicBezTo>
                  <a:cubicBezTo>
                    <a:pt x="14" y="1631"/>
                    <a:pt x="0" y="1672"/>
                    <a:pt x="7" y="1706"/>
                  </a:cubicBezTo>
                  <a:cubicBezTo>
                    <a:pt x="24" y="1778"/>
                    <a:pt x="118" y="1804"/>
                    <a:pt x="151" y="1850"/>
                  </a:cubicBezTo>
                  <a:cubicBezTo>
                    <a:pt x="143" y="1855"/>
                    <a:pt x="135" y="1861"/>
                    <a:pt x="126" y="1868"/>
                  </a:cubicBezTo>
                  <a:cubicBezTo>
                    <a:pt x="113" y="1847"/>
                    <a:pt x="96" y="1825"/>
                    <a:pt x="73" y="1819"/>
                  </a:cubicBezTo>
                  <a:cubicBezTo>
                    <a:pt x="79" y="1853"/>
                    <a:pt x="67" y="1918"/>
                    <a:pt x="75" y="1957"/>
                  </a:cubicBezTo>
                  <a:cubicBezTo>
                    <a:pt x="74" y="1925"/>
                    <a:pt x="103" y="1895"/>
                    <a:pt x="125" y="1876"/>
                  </a:cubicBezTo>
                  <a:cubicBezTo>
                    <a:pt x="133" y="1892"/>
                    <a:pt x="140" y="1910"/>
                    <a:pt x="143" y="1926"/>
                  </a:cubicBezTo>
                  <a:cubicBezTo>
                    <a:pt x="147" y="1947"/>
                    <a:pt x="148" y="1977"/>
                    <a:pt x="131" y="1992"/>
                  </a:cubicBezTo>
                  <a:cubicBezTo>
                    <a:pt x="113" y="2007"/>
                    <a:pt x="92" y="1992"/>
                    <a:pt x="93" y="1973"/>
                  </a:cubicBezTo>
                  <a:cubicBezTo>
                    <a:pt x="94" y="1960"/>
                    <a:pt x="110" y="1956"/>
                    <a:pt x="116" y="1964"/>
                  </a:cubicBezTo>
                  <a:cubicBezTo>
                    <a:pt x="123" y="1975"/>
                    <a:pt x="111" y="1988"/>
                    <a:pt x="100" y="1979"/>
                  </a:cubicBezTo>
                  <a:close/>
                  <a:moveTo>
                    <a:pt x="77" y="1824"/>
                  </a:moveTo>
                  <a:cubicBezTo>
                    <a:pt x="91" y="1829"/>
                    <a:pt x="113" y="1850"/>
                    <a:pt x="122" y="1872"/>
                  </a:cubicBezTo>
                  <a:cubicBezTo>
                    <a:pt x="104" y="1887"/>
                    <a:pt x="84" y="1913"/>
                    <a:pt x="76" y="1936"/>
                  </a:cubicBezTo>
                  <a:cubicBezTo>
                    <a:pt x="74" y="1917"/>
                    <a:pt x="80" y="1851"/>
                    <a:pt x="77" y="1824"/>
                  </a:cubicBezTo>
                  <a:close/>
                  <a:moveTo>
                    <a:pt x="65" y="733"/>
                  </a:moveTo>
                  <a:cubicBezTo>
                    <a:pt x="65" y="579"/>
                    <a:pt x="65" y="418"/>
                    <a:pt x="60" y="262"/>
                  </a:cubicBezTo>
                  <a:cubicBezTo>
                    <a:pt x="56" y="423"/>
                    <a:pt x="55" y="579"/>
                    <a:pt x="56" y="733"/>
                  </a:cubicBezTo>
                  <a:cubicBezTo>
                    <a:pt x="56" y="887"/>
                    <a:pt x="57" y="1042"/>
                    <a:pt x="61" y="1208"/>
                  </a:cubicBezTo>
                  <a:cubicBezTo>
                    <a:pt x="64" y="1036"/>
                    <a:pt x="65" y="733"/>
                    <a:pt x="65" y="733"/>
                  </a:cubicBezTo>
                  <a:close/>
                  <a:moveTo>
                    <a:pt x="822" y="155"/>
                  </a:moveTo>
                  <a:cubicBezTo>
                    <a:pt x="789" y="155"/>
                    <a:pt x="755" y="155"/>
                    <a:pt x="721" y="151"/>
                  </a:cubicBezTo>
                  <a:cubicBezTo>
                    <a:pt x="756" y="149"/>
                    <a:pt x="789" y="148"/>
                    <a:pt x="822" y="148"/>
                  </a:cubicBezTo>
                  <a:cubicBezTo>
                    <a:pt x="856" y="149"/>
                    <a:pt x="889" y="149"/>
                    <a:pt x="924" y="152"/>
                  </a:cubicBezTo>
                  <a:cubicBezTo>
                    <a:pt x="887" y="154"/>
                    <a:pt x="822" y="155"/>
                    <a:pt x="822" y="155"/>
                  </a:cubicBezTo>
                  <a:close/>
                  <a:moveTo>
                    <a:pt x="1054" y="220"/>
                  </a:moveTo>
                  <a:cubicBezTo>
                    <a:pt x="1050" y="220"/>
                    <a:pt x="1047" y="223"/>
                    <a:pt x="1047" y="226"/>
                  </a:cubicBezTo>
                  <a:cubicBezTo>
                    <a:pt x="1047" y="230"/>
                    <a:pt x="1050" y="232"/>
                    <a:pt x="1054" y="232"/>
                  </a:cubicBezTo>
                  <a:cubicBezTo>
                    <a:pt x="1057" y="232"/>
                    <a:pt x="1060" y="230"/>
                    <a:pt x="1060" y="226"/>
                  </a:cubicBezTo>
                  <a:cubicBezTo>
                    <a:pt x="1060" y="223"/>
                    <a:pt x="1057" y="220"/>
                    <a:pt x="1054" y="220"/>
                  </a:cubicBezTo>
                  <a:close/>
                  <a:moveTo>
                    <a:pt x="1065" y="198"/>
                  </a:moveTo>
                  <a:cubicBezTo>
                    <a:pt x="1060" y="198"/>
                    <a:pt x="1056" y="202"/>
                    <a:pt x="1056" y="207"/>
                  </a:cubicBezTo>
                  <a:cubicBezTo>
                    <a:pt x="1056" y="212"/>
                    <a:pt x="1060" y="215"/>
                    <a:pt x="1065" y="215"/>
                  </a:cubicBezTo>
                  <a:cubicBezTo>
                    <a:pt x="1069" y="215"/>
                    <a:pt x="1073" y="212"/>
                    <a:pt x="1073" y="207"/>
                  </a:cubicBezTo>
                  <a:cubicBezTo>
                    <a:pt x="1073" y="202"/>
                    <a:pt x="1069" y="198"/>
                    <a:pt x="1065" y="198"/>
                  </a:cubicBezTo>
                  <a:close/>
                  <a:moveTo>
                    <a:pt x="1078" y="174"/>
                  </a:moveTo>
                  <a:cubicBezTo>
                    <a:pt x="1072" y="174"/>
                    <a:pt x="1067" y="180"/>
                    <a:pt x="1067" y="186"/>
                  </a:cubicBezTo>
                  <a:cubicBezTo>
                    <a:pt x="1067" y="192"/>
                    <a:pt x="1072" y="197"/>
                    <a:pt x="1078" y="197"/>
                  </a:cubicBezTo>
                  <a:cubicBezTo>
                    <a:pt x="1084" y="197"/>
                    <a:pt x="1089" y="192"/>
                    <a:pt x="1089" y="186"/>
                  </a:cubicBezTo>
                  <a:cubicBezTo>
                    <a:pt x="1089" y="180"/>
                    <a:pt x="1084" y="174"/>
                    <a:pt x="1078" y="174"/>
                  </a:cubicBezTo>
                  <a:close/>
                  <a:moveTo>
                    <a:pt x="990" y="152"/>
                  </a:moveTo>
                  <a:cubicBezTo>
                    <a:pt x="996" y="150"/>
                    <a:pt x="1003" y="152"/>
                    <a:pt x="1007" y="158"/>
                  </a:cubicBezTo>
                  <a:cubicBezTo>
                    <a:pt x="1015" y="174"/>
                    <a:pt x="997" y="196"/>
                    <a:pt x="975" y="185"/>
                  </a:cubicBezTo>
                  <a:cubicBezTo>
                    <a:pt x="965" y="180"/>
                    <a:pt x="962" y="163"/>
                    <a:pt x="968" y="149"/>
                  </a:cubicBezTo>
                  <a:cubicBezTo>
                    <a:pt x="977" y="128"/>
                    <a:pt x="1004" y="119"/>
                    <a:pt x="1019" y="137"/>
                  </a:cubicBezTo>
                  <a:cubicBezTo>
                    <a:pt x="1035" y="157"/>
                    <a:pt x="1027" y="191"/>
                    <a:pt x="1001" y="202"/>
                  </a:cubicBezTo>
                  <a:cubicBezTo>
                    <a:pt x="978" y="210"/>
                    <a:pt x="952" y="201"/>
                    <a:pt x="943" y="178"/>
                  </a:cubicBezTo>
                  <a:cubicBezTo>
                    <a:pt x="929" y="143"/>
                    <a:pt x="951" y="114"/>
                    <a:pt x="985" y="105"/>
                  </a:cubicBezTo>
                  <a:cubicBezTo>
                    <a:pt x="1021" y="96"/>
                    <a:pt x="1059" y="106"/>
                    <a:pt x="1092" y="123"/>
                  </a:cubicBezTo>
                  <a:cubicBezTo>
                    <a:pt x="1071" y="135"/>
                    <a:pt x="1048" y="144"/>
                    <a:pt x="1030" y="145"/>
                  </a:cubicBezTo>
                  <a:cubicBezTo>
                    <a:pt x="1052" y="149"/>
                    <a:pt x="1087" y="132"/>
                    <a:pt x="1098" y="126"/>
                  </a:cubicBezTo>
                  <a:cubicBezTo>
                    <a:pt x="1106" y="130"/>
                    <a:pt x="1114" y="135"/>
                    <a:pt x="1121" y="141"/>
                  </a:cubicBezTo>
                  <a:cubicBezTo>
                    <a:pt x="1092" y="267"/>
                    <a:pt x="1168" y="293"/>
                    <a:pt x="1173" y="241"/>
                  </a:cubicBezTo>
                  <a:cubicBezTo>
                    <a:pt x="1176" y="205"/>
                    <a:pt x="1152" y="161"/>
                    <a:pt x="1127" y="139"/>
                  </a:cubicBezTo>
                  <a:cubicBezTo>
                    <a:pt x="1128" y="131"/>
                    <a:pt x="1131" y="124"/>
                    <a:pt x="1133" y="116"/>
                  </a:cubicBezTo>
                  <a:cubicBezTo>
                    <a:pt x="1136" y="108"/>
                    <a:pt x="1139" y="100"/>
                    <a:pt x="1143" y="92"/>
                  </a:cubicBezTo>
                  <a:cubicBezTo>
                    <a:pt x="1159" y="77"/>
                    <a:pt x="1168" y="66"/>
                    <a:pt x="1176" y="45"/>
                  </a:cubicBezTo>
                  <a:cubicBezTo>
                    <a:pt x="1157" y="58"/>
                    <a:pt x="1148" y="68"/>
                    <a:pt x="1139" y="89"/>
                  </a:cubicBezTo>
                  <a:cubicBezTo>
                    <a:pt x="1129" y="98"/>
                    <a:pt x="1119" y="106"/>
                    <a:pt x="1107" y="113"/>
                  </a:cubicBezTo>
                  <a:cubicBezTo>
                    <a:pt x="1104" y="116"/>
                    <a:pt x="1101" y="118"/>
                    <a:pt x="1097" y="120"/>
                  </a:cubicBezTo>
                  <a:cubicBezTo>
                    <a:pt x="1061" y="101"/>
                    <a:pt x="1023" y="93"/>
                    <a:pt x="987" y="101"/>
                  </a:cubicBezTo>
                  <a:cubicBezTo>
                    <a:pt x="953" y="109"/>
                    <a:pt x="923" y="140"/>
                    <a:pt x="938" y="178"/>
                  </a:cubicBezTo>
                  <a:cubicBezTo>
                    <a:pt x="948" y="204"/>
                    <a:pt x="975" y="215"/>
                    <a:pt x="1000" y="206"/>
                  </a:cubicBezTo>
                  <a:cubicBezTo>
                    <a:pt x="1029" y="195"/>
                    <a:pt x="1039" y="157"/>
                    <a:pt x="1021" y="136"/>
                  </a:cubicBezTo>
                  <a:cubicBezTo>
                    <a:pt x="1004" y="115"/>
                    <a:pt x="974" y="123"/>
                    <a:pt x="963" y="147"/>
                  </a:cubicBezTo>
                  <a:cubicBezTo>
                    <a:pt x="956" y="164"/>
                    <a:pt x="961" y="181"/>
                    <a:pt x="973" y="187"/>
                  </a:cubicBezTo>
                  <a:cubicBezTo>
                    <a:pt x="995" y="199"/>
                    <a:pt x="1022" y="176"/>
                    <a:pt x="1011" y="156"/>
                  </a:cubicBezTo>
                  <a:cubicBezTo>
                    <a:pt x="1006" y="146"/>
                    <a:pt x="993" y="144"/>
                    <a:pt x="985" y="149"/>
                  </a:cubicBezTo>
                  <a:cubicBezTo>
                    <a:pt x="967" y="161"/>
                    <a:pt x="978" y="181"/>
                    <a:pt x="988" y="178"/>
                  </a:cubicBezTo>
                  <a:cubicBezTo>
                    <a:pt x="975" y="178"/>
                    <a:pt x="975" y="158"/>
                    <a:pt x="990" y="152"/>
                  </a:cubicBezTo>
                  <a:close/>
                  <a:moveTo>
                    <a:pt x="1122" y="136"/>
                  </a:moveTo>
                  <a:cubicBezTo>
                    <a:pt x="1116" y="131"/>
                    <a:pt x="1110" y="127"/>
                    <a:pt x="1103" y="123"/>
                  </a:cubicBezTo>
                  <a:cubicBezTo>
                    <a:pt x="1105" y="121"/>
                    <a:pt x="1108" y="119"/>
                    <a:pt x="1110" y="118"/>
                  </a:cubicBezTo>
                  <a:cubicBezTo>
                    <a:pt x="1118" y="112"/>
                    <a:pt x="1126" y="106"/>
                    <a:pt x="1134" y="100"/>
                  </a:cubicBezTo>
                  <a:cubicBezTo>
                    <a:pt x="1132" y="105"/>
                    <a:pt x="1130" y="110"/>
                    <a:pt x="1128" y="115"/>
                  </a:cubicBezTo>
                  <a:cubicBezTo>
                    <a:pt x="1126" y="121"/>
                    <a:pt x="1124" y="129"/>
                    <a:pt x="1122" y="136"/>
                  </a:cubicBezTo>
                  <a:close/>
                  <a:moveTo>
                    <a:pt x="1125" y="145"/>
                  </a:moveTo>
                  <a:cubicBezTo>
                    <a:pt x="1148" y="165"/>
                    <a:pt x="1172" y="207"/>
                    <a:pt x="1170" y="240"/>
                  </a:cubicBezTo>
                  <a:cubicBezTo>
                    <a:pt x="1166" y="292"/>
                    <a:pt x="1101" y="254"/>
                    <a:pt x="1125" y="145"/>
                  </a:cubicBezTo>
                  <a:close/>
                  <a:moveTo>
                    <a:pt x="1151" y="76"/>
                  </a:moveTo>
                  <a:cubicBezTo>
                    <a:pt x="1155" y="71"/>
                    <a:pt x="1158" y="66"/>
                    <a:pt x="1162" y="62"/>
                  </a:cubicBezTo>
                  <a:cubicBezTo>
                    <a:pt x="1159" y="66"/>
                    <a:pt x="1156" y="71"/>
                    <a:pt x="1151" y="76"/>
                  </a:cubicBezTo>
                  <a:close/>
                  <a:moveTo>
                    <a:pt x="801" y="186"/>
                  </a:moveTo>
                  <a:cubicBezTo>
                    <a:pt x="616" y="186"/>
                    <a:pt x="616" y="186"/>
                    <a:pt x="616" y="186"/>
                  </a:cubicBezTo>
                  <a:cubicBezTo>
                    <a:pt x="432" y="186"/>
                    <a:pt x="432" y="186"/>
                    <a:pt x="432" y="186"/>
                  </a:cubicBezTo>
                  <a:cubicBezTo>
                    <a:pt x="409" y="186"/>
                    <a:pt x="380" y="187"/>
                    <a:pt x="367" y="209"/>
                  </a:cubicBezTo>
                  <a:cubicBezTo>
                    <a:pt x="358" y="227"/>
                    <a:pt x="366" y="250"/>
                    <a:pt x="385" y="255"/>
                  </a:cubicBezTo>
                  <a:cubicBezTo>
                    <a:pt x="404" y="260"/>
                    <a:pt x="422" y="249"/>
                    <a:pt x="423" y="229"/>
                  </a:cubicBezTo>
                  <a:cubicBezTo>
                    <a:pt x="424" y="215"/>
                    <a:pt x="411" y="200"/>
                    <a:pt x="394" y="205"/>
                  </a:cubicBezTo>
                  <a:cubicBezTo>
                    <a:pt x="379" y="208"/>
                    <a:pt x="371" y="229"/>
                    <a:pt x="384" y="240"/>
                  </a:cubicBezTo>
                  <a:cubicBezTo>
                    <a:pt x="390" y="244"/>
                    <a:pt x="402" y="244"/>
                    <a:pt x="407" y="236"/>
                  </a:cubicBezTo>
                  <a:cubicBezTo>
                    <a:pt x="403" y="240"/>
                    <a:pt x="392" y="242"/>
                    <a:pt x="386" y="236"/>
                  </a:cubicBezTo>
                  <a:cubicBezTo>
                    <a:pt x="378" y="227"/>
                    <a:pt x="383" y="211"/>
                    <a:pt x="395" y="208"/>
                  </a:cubicBezTo>
                  <a:cubicBezTo>
                    <a:pt x="408" y="205"/>
                    <a:pt x="421" y="215"/>
                    <a:pt x="420" y="229"/>
                  </a:cubicBezTo>
                  <a:cubicBezTo>
                    <a:pt x="420" y="245"/>
                    <a:pt x="403" y="256"/>
                    <a:pt x="387" y="251"/>
                  </a:cubicBezTo>
                  <a:cubicBezTo>
                    <a:pt x="370" y="247"/>
                    <a:pt x="364" y="228"/>
                    <a:pt x="369" y="214"/>
                  </a:cubicBezTo>
                  <a:cubicBezTo>
                    <a:pt x="379" y="191"/>
                    <a:pt x="414" y="190"/>
                    <a:pt x="435" y="190"/>
                  </a:cubicBezTo>
                  <a:cubicBezTo>
                    <a:pt x="616" y="191"/>
                    <a:pt x="616" y="191"/>
                    <a:pt x="616" y="191"/>
                  </a:cubicBezTo>
                  <a:cubicBezTo>
                    <a:pt x="798" y="190"/>
                    <a:pt x="798" y="190"/>
                    <a:pt x="798" y="190"/>
                  </a:cubicBezTo>
                  <a:cubicBezTo>
                    <a:pt x="819" y="190"/>
                    <a:pt x="854" y="191"/>
                    <a:pt x="863" y="214"/>
                  </a:cubicBezTo>
                  <a:cubicBezTo>
                    <a:pt x="869" y="228"/>
                    <a:pt x="863" y="247"/>
                    <a:pt x="846" y="251"/>
                  </a:cubicBezTo>
                  <a:cubicBezTo>
                    <a:pt x="829" y="256"/>
                    <a:pt x="813" y="245"/>
                    <a:pt x="812" y="229"/>
                  </a:cubicBezTo>
                  <a:cubicBezTo>
                    <a:pt x="812" y="215"/>
                    <a:pt x="825" y="205"/>
                    <a:pt x="838" y="208"/>
                  </a:cubicBezTo>
                  <a:cubicBezTo>
                    <a:pt x="850" y="211"/>
                    <a:pt x="855" y="227"/>
                    <a:pt x="847" y="236"/>
                  </a:cubicBezTo>
                  <a:cubicBezTo>
                    <a:pt x="841" y="242"/>
                    <a:pt x="830" y="240"/>
                    <a:pt x="826" y="236"/>
                  </a:cubicBezTo>
                  <a:cubicBezTo>
                    <a:pt x="831" y="244"/>
                    <a:pt x="843" y="244"/>
                    <a:pt x="848" y="240"/>
                  </a:cubicBezTo>
                  <a:cubicBezTo>
                    <a:pt x="862" y="229"/>
                    <a:pt x="854" y="208"/>
                    <a:pt x="839" y="205"/>
                  </a:cubicBezTo>
                  <a:cubicBezTo>
                    <a:pt x="822" y="200"/>
                    <a:pt x="809" y="215"/>
                    <a:pt x="810" y="229"/>
                  </a:cubicBezTo>
                  <a:cubicBezTo>
                    <a:pt x="810" y="249"/>
                    <a:pt x="829" y="260"/>
                    <a:pt x="848" y="255"/>
                  </a:cubicBezTo>
                  <a:cubicBezTo>
                    <a:pt x="867" y="250"/>
                    <a:pt x="875" y="227"/>
                    <a:pt x="865" y="209"/>
                  </a:cubicBezTo>
                  <a:cubicBezTo>
                    <a:pt x="853" y="187"/>
                    <a:pt x="824" y="186"/>
                    <a:pt x="801" y="186"/>
                  </a:cubicBezTo>
                  <a:close/>
                  <a:moveTo>
                    <a:pt x="411" y="155"/>
                  </a:moveTo>
                  <a:cubicBezTo>
                    <a:pt x="444" y="155"/>
                    <a:pt x="478" y="155"/>
                    <a:pt x="512" y="151"/>
                  </a:cubicBezTo>
                  <a:cubicBezTo>
                    <a:pt x="477" y="149"/>
                    <a:pt x="444" y="148"/>
                    <a:pt x="411" y="148"/>
                  </a:cubicBezTo>
                  <a:cubicBezTo>
                    <a:pt x="377" y="149"/>
                    <a:pt x="344" y="149"/>
                    <a:pt x="309" y="152"/>
                  </a:cubicBezTo>
                  <a:cubicBezTo>
                    <a:pt x="346" y="154"/>
                    <a:pt x="411" y="155"/>
                    <a:pt x="411" y="155"/>
                  </a:cubicBezTo>
                  <a:close/>
                  <a:moveTo>
                    <a:pt x="617" y="137"/>
                  </a:moveTo>
                  <a:cubicBezTo>
                    <a:pt x="627" y="150"/>
                    <a:pt x="643" y="159"/>
                    <a:pt x="659" y="162"/>
                  </a:cubicBezTo>
                  <a:cubicBezTo>
                    <a:pt x="714" y="176"/>
                    <a:pt x="735" y="132"/>
                    <a:pt x="724" y="104"/>
                  </a:cubicBezTo>
                  <a:cubicBezTo>
                    <a:pt x="717" y="85"/>
                    <a:pt x="694" y="76"/>
                    <a:pt x="676" y="87"/>
                  </a:cubicBezTo>
                  <a:cubicBezTo>
                    <a:pt x="655" y="99"/>
                    <a:pt x="658" y="132"/>
                    <a:pt x="682" y="141"/>
                  </a:cubicBezTo>
                  <a:cubicBezTo>
                    <a:pt x="692" y="144"/>
                    <a:pt x="706" y="142"/>
                    <a:pt x="711" y="128"/>
                  </a:cubicBezTo>
                  <a:cubicBezTo>
                    <a:pt x="714" y="118"/>
                    <a:pt x="707" y="107"/>
                    <a:pt x="698" y="105"/>
                  </a:cubicBezTo>
                  <a:cubicBezTo>
                    <a:pt x="688" y="103"/>
                    <a:pt x="679" y="110"/>
                    <a:pt x="681" y="120"/>
                  </a:cubicBezTo>
                  <a:cubicBezTo>
                    <a:pt x="681" y="117"/>
                    <a:pt x="683" y="110"/>
                    <a:pt x="691" y="108"/>
                  </a:cubicBezTo>
                  <a:cubicBezTo>
                    <a:pt x="702" y="107"/>
                    <a:pt x="711" y="118"/>
                    <a:pt x="708" y="128"/>
                  </a:cubicBezTo>
                  <a:cubicBezTo>
                    <a:pt x="705" y="140"/>
                    <a:pt x="692" y="141"/>
                    <a:pt x="683" y="137"/>
                  </a:cubicBezTo>
                  <a:cubicBezTo>
                    <a:pt x="662" y="130"/>
                    <a:pt x="660" y="100"/>
                    <a:pt x="678" y="90"/>
                  </a:cubicBezTo>
                  <a:cubicBezTo>
                    <a:pt x="695" y="80"/>
                    <a:pt x="717" y="90"/>
                    <a:pt x="722" y="110"/>
                  </a:cubicBezTo>
                  <a:cubicBezTo>
                    <a:pt x="729" y="135"/>
                    <a:pt x="710" y="172"/>
                    <a:pt x="661" y="161"/>
                  </a:cubicBezTo>
                  <a:cubicBezTo>
                    <a:pt x="644" y="157"/>
                    <a:pt x="625" y="145"/>
                    <a:pt x="617" y="130"/>
                  </a:cubicBezTo>
                  <a:cubicBezTo>
                    <a:pt x="607" y="146"/>
                    <a:pt x="590" y="156"/>
                    <a:pt x="573" y="161"/>
                  </a:cubicBezTo>
                  <a:cubicBezTo>
                    <a:pt x="523" y="172"/>
                    <a:pt x="504" y="135"/>
                    <a:pt x="511" y="110"/>
                  </a:cubicBezTo>
                  <a:cubicBezTo>
                    <a:pt x="516" y="90"/>
                    <a:pt x="538" y="80"/>
                    <a:pt x="555" y="90"/>
                  </a:cubicBezTo>
                  <a:cubicBezTo>
                    <a:pt x="574" y="100"/>
                    <a:pt x="571" y="130"/>
                    <a:pt x="550" y="137"/>
                  </a:cubicBezTo>
                  <a:cubicBezTo>
                    <a:pt x="541" y="141"/>
                    <a:pt x="528" y="140"/>
                    <a:pt x="525" y="128"/>
                  </a:cubicBezTo>
                  <a:cubicBezTo>
                    <a:pt x="522" y="118"/>
                    <a:pt x="531" y="107"/>
                    <a:pt x="542" y="108"/>
                  </a:cubicBezTo>
                  <a:cubicBezTo>
                    <a:pt x="550" y="110"/>
                    <a:pt x="552" y="117"/>
                    <a:pt x="552" y="120"/>
                  </a:cubicBezTo>
                  <a:cubicBezTo>
                    <a:pt x="554" y="110"/>
                    <a:pt x="545" y="103"/>
                    <a:pt x="536" y="105"/>
                  </a:cubicBezTo>
                  <a:cubicBezTo>
                    <a:pt x="526" y="107"/>
                    <a:pt x="519" y="118"/>
                    <a:pt x="522" y="128"/>
                  </a:cubicBezTo>
                  <a:cubicBezTo>
                    <a:pt x="527" y="142"/>
                    <a:pt x="541" y="144"/>
                    <a:pt x="551" y="141"/>
                  </a:cubicBezTo>
                  <a:cubicBezTo>
                    <a:pt x="575" y="132"/>
                    <a:pt x="578" y="99"/>
                    <a:pt x="557" y="87"/>
                  </a:cubicBezTo>
                  <a:cubicBezTo>
                    <a:pt x="539" y="76"/>
                    <a:pt x="516" y="85"/>
                    <a:pt x="509" y="104"/>
                  </a:cubicBezTo>
                  <a:cubicBezTo>
                    <a:pt x="498" y="132"/>
                    <a:pt x="519" y="176"/>
                    <a:pt x="575" y="162"/>
                  </a:cubicBezTo>
                  <a:cubicBezTo>
                    <a:pt x="591" y="159"/>
                    <a:pt x="606" y="150"/>
                    <a:pt x="617" y="137"/>
                  </a:cubicBezTo>
                  <a:close/>
                  <a:moveTo>
                    <a:pt x="180" y="220"/>
                  </a:moveTo>
                  <a:cubicBezTo>
                    <a:pt x="183" y="220"/>
                    <a:pt x="186" y="223"/>
                    <a:pt x="186" y="226"/>
                  </a:cubicBezTo>
                  <a:cubicBezTo>
                    <a:pt x="186" y="230"/>
                    <a:pt x="183" y="232"/>
                    <a:pt x="180" y="232"/>
                  </a:cubicBezTo>
                  <a:cubicBezTo>
                    <a:pt x="176" y="232"/>
                    <a:pt x="173" y="230"/>
                    <a:pt x="173" y="226"/>
                  </a:cubicBezTo>
                  <a:cubicBezTo>
                    <a:pt x="173" y="223"/>
                    <a:pt x="176" y="220"/>
                    <a:pt x="180" y="220"/>
                  </a:cubicBezTo>
                  <a:close/>
                  <a:moveTo>
                    <a:pt x="169" y="198"/>
                  </a:moveTo>
                  <a:cubicBezTo>
                    <a:pt x="173" y="198"/>
                    <a:pt x="177" y="202"/>
                    <a:pt x="177" y="207"/>
                  </a:cubicBezTo>
                  <a:cubicBezTo>
                    <a:pt x="177" y="212"/>
                    <a:pt x="173" y="215"/>
                    <a:pt x="169" y="215"/>
                  </a:cubicBezTo>
                  <a:cubicBezTo>
                    <a:pt x="164" y="215"/>
                    <a:pt x="160" y="212"/>
                    <a:pt x="160" y="207"/>
                  </a:cubicBezTo>
                  <a:cubicBezTo>
                    <a:pt x="160" y="202"/>
                    <a:pt x="164" y="198"/>
                    <a:pt x="169" y="198"/>
                  </a:cubicBezTo>
                  <a:close/>
                  <a:moveTo>
                    <a:pt x="155" y="174"/>
                  </a:moveTo>
                  <a:cubicBezTo>
                    <a:pt x="161" y="174"/>
                    <a:pt x="166" y="180"/>
                    <a:pt x="166" y="186"/>
                  </a:cubicBezTo>
                  <a:cubicBezTo>
                    <a:pt x="166" y="192"/>
                    <a:pt x="161" y="197"/>
                    <a:pt x="155" y="197"/>
                  </a:cubicBezTo>
                  <a:cubicBezTo>
                    <a:pt x="149" y="197"/>
                    <a:pt x="144" y="192"/>
                    <a:pt x="144" y="186"/>
                  </a:cubicBezTo>
                  <a:cubicBezTo>
                    <a:pt x="144" y="180"/>
                    <a:pt x="149" y="174"/>
                    <a:pt x="155" y="174"/>
                  </a:cubicBezTo>
                  <a:close/>
                  <a:moveTo>
                    <a:pt x="206" y="2939"/>
                  </a:moveTo>
                  <a:cubicBezTo>
                    <a:pt x="343" y="2939"/>
                    <a:pt x="480" y="2939"/>
                    <a:pt x="616" y="2939"/>
                  </a:cubicBezTo>
                  <a:cubicBezTo>
                    <a:pt x="616" y="2945"/>
                    <a:pt x="616" y="2945"/>
                    <a:pt x="616" y="2945"/>
                  </a:cubicBezTo>
                  <a:cubicBezTo>
                    <a:pt x="206" y="2945"/>
                    <a:pt x="206" y="2945"/>
                    <a:pt x="206" y="2945"/>
                  </a:cubicBezTo>
                  <a:cubicBezTo>
                    <a:pt x="120" y="2945"/>
                    <a:pt x="46" y="2878"/>
                    <a:pt x="75" y="2793"/>
                  </a:cubicBezTo>
                  <a:cubicBezTo>
                    <a:pt x="98" y="2723"/>
                    <a:pt x="162" y="2734"/>
                    <a:pt x="182" y="2681"/>
                  </a:cubicBezTo>
                  <a:cubicBezTo>
                    <a:pt x="192" y="2652"/>
                    <a:pt x="168" y="2623"/>
                    <a:pt x="145" y="2636"/>
                  </a:cubicBezTo>
                  <a:cubicBezTo>
                    <a:pt x="135" y="2642"/>
                    <a:pt x="130" y="2657"/>
                    <a:pt x="135" y="2668"/>
                  </a:cubicBezTo>
                  <a:cubicBezTo>
                    <a:pt x="139" y="2676"/>
                    <a:pt x="150" y="2681"/>
                    <a:pt x="159" y="2678"/>
                  </a:cubicBezTo>
                  <a:cubicBezTo>
                    <a:pt x="168" y="2675"/>
                    <a:pt x="169" y="2663"/>
                    <a:pt x="162" y="2658"/>
                  </a:cubicBezTo>
                  <a:cubicBezTo>
                    <a:pt x="151" y="2653"/>
                    <a:pt x="140" y="2663"/>
                    <a:pt x="148" y="2675"/>
                  </a:cubicBezTo>
                  <a:cubicBezTo>
                    <a:pt x="141" y="2669"/>
                    <a:pt x="143" y="2660"/>
                    <a:pt x="149" y="2656"/>
                  </a:cubicBezTo>
                  <a:cubicBezTo>
                    <a:pt x="153" y="2653"/>
                    <a:pt x="159" y="2653"/>
                    <a:pt x="163" y="2655"/>
                  </a:cubicBezTo>
                  <a:cubicBezTo>
                    <a:pt x="175" y="2662"/>
                    <a:pt x="173" y="2679"/>
                    <a:pt x="161" y="2683"/>
                  </a:cubicBezTo>
                  <a:cubicBezTo>
                    <a:pt x="149" y="2687"/>
                    <a:pt x="137" y="2681"/>
                    <a:pt x="132" y="2670"/>
                  </a:cubicBezTo>
                  <a:cubicBezTo>
                    <a:pt x="126" y="2657"/>
                    <a:pt x="132" y="2641"/>
                    <a:pt x="144" y="2634"/>
                  </a:cubicBezTo>
                  <a:cubicBezTo>
                    <a:pt x="156" y="2627"/>
                    <a:pt x="172" y="2631"/>
                    <a:pt x="180" y="2642"/>
                  </a:cubicBezTo>
                  <a:cubicBezTo>
                    <a:pt x="188" y="2652"/>
                    <a:pt x="191" y="2668"/>
                    <a:pt x="186" y="2682"/>
                  </a:cubicBezTo>
                  <a:cubicBezTo>
                    <a:pt x="179" y="2702"/>
                    <a:pt x="161" y="2717"/>
                    <a:pt x="144" y="2728"/>
                  </a:cubicBezTo>
                  <a:cubicBezTo>
                    <a:pt x="192" y="2717"/>
                    <a:pt x="247" y="2745"/>
                    <a:pt x="252" y="2797"/>
                  </a:cubicBezTo>
                  <a:cubicBezTo>
                    <a:pt x="255" y="2832"/>
                    <a:pt x="234" y="2867"/>
                    <a:pt x="198" y="2871"/>
                  </a:cubicBezTo>
                  <a:cubicBezTo>
                    <a:pt x="170" y="2874"/>
                    <a:pt x="143" y="2860"/>
                    <a:pt x="133" y="2832"/>
                  </a:cubicBezTo>
                  <a:cubicBezTo>
                    <a:pt x="124" y="2809"/>
                    <a:pt x="130" y="2783"/>
                    <a:pt x="152" y="2770"/>
                  </a:cubicBezTo>
                  <a:cubicBezTo>
                    <a:pt x="170" y="2760"/>
                    <a:pt x="194" y="2763"/>
                    <a:pt x="206" y="2780"/>
                  </a:cubicBezTo>
                  <a:cubicBezTo>
                    <a:pt x="218" y="2796"/>
                    <a:pt x="217" y="2823"/>
                    <a:pt x="197" y="2832"/>
                  </a:cubicBezTo>
                  <a:cubicBezTo>
                    <a:pt x="177" y="2842"/>
                    <a:pt x="157" y="2823"/>
                    <a:pt x="165" y="2802"/>
                  </a:cubicBezTo>
                  <a:cubicBezTo>
                    <a:pt x="163" y="2814"/>
                    <a:pt x="170" y="2838"/>
                    <a:pt x="194" y="2828"/>
                  </a:cubicBezTo>
                  <a:cubicBezTo>
                    <a:pt x="209" y="2822"/>
                    <a:pt x="212" y="2796"/>
                    <a:pt x="203" y="2783"/>
                  </a:cubicBezTo>
                  <a:cubicBezTo>
                    <a:pt x="191" y="2768"/>
                    <a:pt x="171" y="2766"/>
                    <a:pt x="155" y="2774"/>
                  </a:cubicBezTo>
                  <a:cubicBezTo>
                    <a:pt x="135" y="2786"/>
                    <a:pt x="129" y="2811"/>
                    <a:pt x="137" y="2831"/>
                  </a:cubicBezTo>
                  <a:cubicBezTo>
                    <a:pt x="147" y="2857"/>
                    <a:pt x="171" y="2870"/>
                    <a:pt x="197" y="2868"/>
                  </a:cubicBezTo>
                  <a:cubicBezTo>
                    <a:pt x="232" y="2864"/>
                    <a:pt x="250" y="2830"/>
                    <a:pt x="247" y="2797"/>
                  </a:cubicBezTo>
                  <a:cubicBezTo>
                    <a:pt x="239" y="2713"/>
                    <a:pt x="105" y="2704"/>
                    <a:pt x="78" y="2798"/>
                  </a:cubicBezTo>
                  <a:cubicBezTo>
                    <a:pt x="55" y="2877"/>
                    <a:pt x="127" y="2939"/>
                    <a:pt x="206" y="2939"/>
                  </a:cubicBezTo>
                  <a:close/>
                  <a:moveTo>
                    <a:pt x="73" y="1613"/>
                  </a:moveTo>
                  <a:cubicBezTo>
                    <a:pt x="81" y="1613"/>
                    <a:pt x="88" y="1606"/>
                    <a:pt x="88" y="1598"/>
                  </a:cubicBezTo>
                  <a:cubicBezTo>
                    <a:pt x="88" y="1590"/>
                    <a:pt x="81" y="1583"/>
                    <a:pt x="73" y="1583"/>
                  </a:cubicBezTo>
                  <a:cubicBezTo>
                    <a:pt x="64" y="1583"/>
                    <a:pt x="58" y="1590"/>
                    <a:pt x="58" y="1598"/>
                  </a:cubicBezTo>
                  <a:cubicBezTo>
                    <a:pt x="58" y="1606"/>
                    <a:pt x="64" y="1613"/>
                    <a:pt x="73" y="1613"/>
                  </a:cubicBezTo>
                  <a:close/>
                  <a:moveTo>
                    <a:pt x="100" y="1217"/>
                  </a:moveTo>
                  <a:cubicBezTo>
                    <a:pt x="101" y="1212"/>
                    <a:pt x="109" y="1209"/>
                    <a:pt x="115" y="1213"/>
                  </a:cubicBezTo>
                  <a:cubicBezTo>
                    <a:pt x="122" y="1217"/>
                    <a:pt x="123" y="1227"/>
                    <a:pt x="118" y="1234"/>
                  </a:cubicBezTo>
                  <a:cubicBezTo>
                    <a:pt x="109" y="1246"/>
                    <a:pt x="89" y="1241"/>
                    <a:pt x="88" y="1223"/>
                  </a:cubicBezTo>
                  <a:cubicBezTo>
                    <a:pt x="87" y="1201"/>
                    <a:pt x="110" y="1185"/>
                    <a:pt x="131" y="1200"/>
                  </a:cubicBezTo>
                  <a:cubicBezTo>
                    <a:pt x="152" y="1216"/>
                    <a:pt x="152" y="1247"/>
                    <a:pt x="148" y="1270"/>
                  </a:cubicBezTo>
                  <a:cubicBezTo>
                    <a:pt x="144" y="1288"/>
                    <a:pt x="138" y="1306"/>
                    <a:pt x="129" y="1323"/>
                  </a:cubicBezTo>
                  <a:cubicBezTo>
                    <a:pt x="128" y="1323"/>
                    <a:pt x="128" y="1323"/>
                    <a:pt x="128" y="1323"/>
                  </a:cubicBezTo>
                  <a:cubicBezTo>
                    <a:pt x="138" y="1331"/>
                    <a:pt x="148" y="1338"/>
                    <a:pt x="159" y="1344"/>
                  </a:cubicBezTo>
                  <a:cubicBezTo>
                    <a:pt x="134" y="1390"/>
                    <a:pt x="28" y="1417"/>
                    <a:pt x="11" y="1492"/>
                  </a:cubicBezTo>
                  <a:cubicBezTo>
                    <a:pt x="4" y="1523"/>
                    <a:pt x="17" y="1564"/>
                    <a:pt x="53" y="1572"/>
                  </a:cubicBezTo>
                  <a:cubicBezTo>
                    <a:pt x="82" y="1579"/>
                    <a:pt x="115" y="1553"/>
                    <a:pt x="109" y="1521"/>
                  </a:cubicBezTo>
                  <a:cubicBezTo>
                    <a:pt x="106" y="1503"/>
                    <a:pt x="86" y="1491"/>
                    <a:pt x="68" y="1494"/>
                  </a:cubicBezTo>
                  <a:cubicBezTo>
                    <a:pt x="50" y="1498"/>
                    <a:pt x="37" y="1519"/>
                    <a:pt x="45" y="1536"/>
                  </a:cubicBezTo>
                  <a:cubicBezTo>
                    <a:pt x="50" y="1549"/>
                    <a:pt x="66" y="1553"/>
                    <a:pt x="76" y="1548"/>
                  </a:cubicBezTo>
                  <a:cubicBezTo>
                    <a:pt x="88" y="1542"/>
                    <a:pt x="91" y="1520"/>
                    <a:pt x="78" y="1515"/>
                  </a:cubicBezTo>
                  <a:cubicBezTo>
                    <a:pt x="67" y="1511"/>
                    <a:pt x="61" y="1521"/>
                    <a:pt x="61" y="1524"/>
                  </a:cubicBezTo>
                  <a:cubicBezTo>
                    <a:pt x="60" y="1532"/>
                    <a:pt x="64" y="1540"/>
                    <a:pt x="72" y="1541"/>
                  </a:cubicBezTo>
                  <a:cubicBezTo>
                    <a:pt x="61" y="1541"/>
                    <a:pt x="56" y="1529"/>
                    <a:pt x="58" y="1521"/>
                  </a:cubicBezTo>
                  <a:cubicBezTo>
                    <a:pt x="60" y="1514"/>
                    <a:pt x="69" y="1507"/>
                    <a:pt x="79" y="1511"/>
                  </a:cubicBezTo>
                  <a:cubicBezTo>
                    <a:pt x="96" y="1518"/>
                    <a:pt x="94" y="1544"/>
                    <a:pt x="78" y="1551"/>
                  </a:cubicBezTo>
                  <a:cubicBezTo>
                    <a:pt x="65" y="1557"/>
                    <a:pt x="48" y="1551"/>
                    <a:pt x="42" y="1537"/>
                  </a:cubicBezTo>
                  <a:cubicBezTo>
                    <a:pt x="33" y="1517"/>
                    <a:pt x="48" y="1494"/>
                    <a:pt x="69" y="1490"/>
                  </a:cubicBezTo>
                  <a:cubicBezTo>
                    <a:pt x="89" y="1486"/>
                    <a:pt x="110" y="1500"/>
                    <a:pt x="114" y="1520"/>
                  </a:cubicBezTo>
                  <a:cubicBezTo>
                    <a:pt x="121" y="1555"/>
                    <a:pt x="85" y="1584"/>
                    <a:pt x="52" y="1575"/>
                  </a:cubicBezTo>
                  <a:cubicBezTo>
                    <a:pt x="14" y="1565"/>
                    <a:pt x="0" y="1523"/>
                    <a:pt x="7" y="1490"/>
                  </a:cubicBezTo>
                  <a:cubicBezTo>
                    <a:pt x="24" y="1418"/>
                    <a:pt x="118" y="1391"/>
                    <a:pt x="151" y="1345"/>
                  </a:cubicBezTo>
                  <a:cubicBezTo>
                    <a:pt x="143" y="1341"/>
                    <a:pt x="135" y="1335"/>
                    <a:pt x="126" y="1328"/>
                  </a:cubicBezTo>
                  <a:cubicBezTo>
                    <a:pt x="113" y="1349"/>
                    <a:pt x="96" y="1371"/>
                    <a:pt x="73" y="1377"/>
                  </a:cubicBezTo>
                  <a:cubicBezTo>
                    <a:pt x="79" y="1343"/>
                    <a:pt x="67" y="1277"/>
                    <a:pt x="75" y="1239"/>
                  </a:cubicBezTo>
                  <a:cubicBezTo>
                    <a:pt x="74" y="1271"/>
                    <a:pt x="103" y="1301"/>
                    <a:pt x="125" y="1320"/>
                  </a:cubicBezTo>
                  <a:cubicBezTo>
                    <a:pt x="133" y="1304"/>
                    <a:pt x="140" y="1286"/>
                    <a:pt x="143" y="1269"/>
                  </a:cubicBezTo>
                  <a:cubicBezTo>
                    <a:pt x="147" y="1249"/>
                    <a:pt x="148" y="1219"/>
                    <a:pt x="131" y="1204"/>
                  </a:cubicBezTo>
                  <a:cubicBezTo>
                    <a:pt x="113" y="1189"/>
                    <a:pt x="92" y="1204"/>
                    <a:pt x="93" y="1223"/>
                  </a:cubicBezTo>
                  <a:cubicBezTo>
                    <a:pt x="94" y="1236"/>
                    <a:pt x="110" y="1240"/>
                    <a:pt x="116" y="1231"/>
                  </a:cubicBezTo>
                  <a:cubicBezTo>
                    <a:pt x="123" y="1221"/>
                    <a:pt x="111" y="1208"/>
                    <a:pt x="100" y="1217"/>
                  </a:cubicBezTo>
                  <a:close/>
                  <a:moveTo>
                    <a:pt x="77" y="1372"/>
                  </a:moveTo>
                  <a:cubicBezTo>
                    <a:pt x="91" y="1366"/>
                    <a:pt x="113" y="1345"/>
                    <a:pt x="122" y="1324"/>
                  </a:cubicBezTo>
                  <a:cubicBezTo>
                    <a:pt x="104" y="1308"/>
                    <a:pt x="84" y="1282"/>
                    <a:pt x="76" y="1260"/>
                  </a:cubicBezTo>
                  <a:cubicBezTo>
                    <a:pt x="74" y="1279"/>
                    <a:pt x="80" y="1345"/>
                    <a:pt x="77" y="1372"/>
                  </a:cubicBezTo>
                  <a:close/>
                  <a:moveTo>
                    <a:pt x="244" y="152"/>
                  </a:moveTo>
                  <a:cubicBezTo>
                    <a:pt x="237" y="150"/>
                    <a:pt x="230" y="152"/>
                    <a:pt x="226" y="158"/>
                  </a:cubicBezTo>
                  <a:cubicBezTo>
                    <a:pt x="218" y="174"/>
                    <a:pt x="236" y="196"/>
                    <a:pt x="258" y="185"/>
                  </a:cubicBezTo>
                  <a:cubicBezTo>
                    <a:pt x="268" y="180"/>
                    <a:pt x="271" y="163"/>
                    <a:pt x="265" y="149"/>
                  </a:cubicBezTo>
                  <a:cubicBezTo>
                    <a:pt x="256" y="128"/>
                    <a:pt x="229" y="119"/>
                    <a:pt x="214" y="137"/>
                  </a:cubicBezTo>
                  <a:cubicBezTo>
                    <a:pt x="198" y="157"/>
                    <a:pt x="206" y="191"/>
                    <a:pt x="232" y="202"/>
                  </a:cubicBezTo>
                  <a:cubicBezTo>
                    <a:pt x="255" y="210"/>
                    <a:pt x="281" y="201"/>
                    <a:pt x="290" y="178"/>
                  </a:cubicBezTo>
                  <a:cubicBezTo>
                    <a:pt x="304" y="143"/>
                    <a:pt x="282" y="114"/>
                    <a:pt x="248" y="105"/>
                  </a:cubicBezTo>
                  <a:cubicBezTo>
                    <a:pt x="212" y="96"/>
                    <a:pt x="174" y="106"/>
                    <a:pt x="141" y="123"/>
                  </a:cubicBezTo>
                  <a:cubicBezTo>
                    <a:pt x="162" y="135"/>
                    <a:pt x="185" y="144"/>
                    <a:pt x="203" y="145"/>
                  </a:cubicBezTo>
                  <a:cubicBezTo>
                    <a:pt x="181" y="149"/>
                    <a:pt x="146" y="132"/>
                    <a:pt x="135" y="126"/>
                  </a:cubicBezTo>
                  <a:cubicBezTo>
                    <a:pt x="127" y="130"/>
                    <a:pt x="119" y="135"/>
                    <a:pt x="112" y="141"/>
                  </a:cubicBezTo>
                  <a:cubicBezTo>
                    <a:pt x="141" y="267"/>
                    <a:pt x="65" y="293"/>
                    <a:pt x="60" y="241"/>
                  </a:cubicBezTo>
                  <a:cubicBezTo>
                    <a:pt x="57" y="205"/>
                    <a:pt x="81" y="161"/>
                    <a:pt x="106" y="139"/>
                  </a:cubicBezTo>
                  <a:cubicBezTo>
                    <a:pt x="105" y="131"/>
                    <a:pt x="102" y="124"/>
                    <a:pt x="100" y="116"/>
                  </a:cubicBezTo>
                  <a:cubicBezTo>
                    <a:pt x="97" y="108"/>
                    <a:pt x="94" y="100"/>
                    <a:pt x="90" y="92"/>
                  </a:cubicBezTo>
                  <a:cubicBezTo>
                    <a:pt x="74" y="77"/>
                    <a:pt x="65" y="66"/>
                    <a:pt x="57" y="45"/>
                  </a:cubicBezTo>
                  <a:cubicBezTo>
                    <a:pt x="76" y="58"/>
                    <a:pt x="85" y="68"/>
                    <a:pt x="95" y="89"/>
                  </a:cubicBezTo>
                  <a:cubicBezTo>
                    <a:pt x="104" y="98"/>
                    <a:pt x="114" y="106"/>
                    <a:pt x="126" y="113"/>
                  </a:cubicBezTo>
                  <a:cubicBezTo>
                    <a:pt x="129" y="116"/>
                    <a:pt x="132" y="118"/>
                    <a:pt x="136" y="120"/>
                  </a:cubicBezTo>
                  <a:cubicBezTo>
                    <a:pt x="172" y="101"/>
                    <a:pt x="210" y="93"/>
                    <a:pt x="246" y="101"/>
                  </a:cubicBezTo>
                  <a:cubicBezTo>
                    <a:pt x="280" y="109"/>
                    <a:pt x="310" y="140"/>
                    <a:pt x="295" y="178"/>
                  </a:cubicBezTo>
                  <a:cubicBezTo>
                    <a:pt x="285" y="204"/>
                    <a:pt x="258" y="215"/>
                    <a:pt x="233" y="206"/>
                  </a:cubicBezTo>
                  <a:cubicBezTo>
                    <a:pt x="204" y="195"/>
                    <a:pt x="194" y="157"/>
                    <a:pt x="212" y="136"/>
                  </a:cubicBezTo>
                  <a:cubicBezTo>
                    <a:pt x="229" y="115"/>
                    <a:pt x="259" y="123"/>
                    <a:pt x="270" y="147"/>
                  </a:cubicBezTo>
                  <a:cubicBezTo>
                    <a:pt x="277" y="164"/>
                    <a:pt x="272" y="181"/>
                    <a:pt x="260" y="187"/>
                  </a:cubicBezTo>
                  <a:cubicBezTo>
                    <a:pt x="238" y="199"/>
                    <a:pt x="211" y="176"/>
                    <a:pt x="222" y="156"/>
                  </a:cubicBezTo>
                  <a:cubicBezTo>
                    <a:pt x="227" y="146"/>
                    <a:pt x="240" y="144"/>
                    <a:pt x="248" y="149"/>
                  </a:cubicBezTo>
                  <a:cubicBezTo>
                    <a:pt x="266" y="161"/>
                    <a:pt x="255" y="181"/>
                    <a:pt x="245" y="178"/>
                  </a:cubicBezTo>
                  <a:cubicBezTo>
                    <a:pt x="258" y="178"/>
                    <a:pt x="258" y="158"/>
                    <a:pt x="244" y="152"/>
                  </a:cubicBezTo>
                  <a:close/>
                  <a:moveTo>
                    <a:pt x="111" y="136"/>
                  </a:moveTo>
                  <a:cubicBezTo>
                    <a:pt x="117" y="131"/>
                    <a:pt x="123" y="127"/>
                    <a:pt x="131" y="123"/>
                  </a:cubicBezTo>
                  <a:cubicBezTo>
                    <a:pt x="128" y="121"/>
                    <a:pt x="125" y="119"/>
                    <a:pt x="123" y="118"/>
                  </a:cubicBezTo>
                  <a:cubicBezTo>
                    <a:pt x="115" y="112"/>
                    <a:pt x="107" y="106"/>
                    <a:pt x="99" y="100"/>
                  </a:cubicBezTo>
                  <a:cubicBezTo>
                    <a:pt x="101" y="105"/>
                    <a:pt x="103" y="110"/>
                    <a:pt x="105" y="115"/>
                  </a:cubicBezTo>
                  <a:cubicBezTo>
                    <a:pt x="107" y="121"/>
                    <a:pt x="109" y="129"/>
                    <a:pt x="111" y="136"/>
                  </a:cubicBezTo>
                  <a:close/>
                  <a:moveTo>
                    <a:pt x="108" y="145"/>
                  </a:moveTo>
                  <a:cubicBezTo>
                    <a:pt x="85" y="165"/>
                    <a:pt x="61" y="207"/>
                    <a:pt x="64" y="240"/>
                  </a:cubicBezTo>
                  <a:cubicBezTo>
                    <a:pt x="67" y="292"/>
                    <a:pt x="132" y="254"/>
                    <a:pt x="108" y="145"/>
                  </a:cubicBezTo>
                  <a:close/>
                  <a:moveTo>
                    <a:pt x="82" y="76"/>
                  </a:moveTo>
                  <a:cubicBezTo>
                    <a:pt x="78" y="71"/>
                    <a:pt x="75" y="66"/>
                    <a:pt x="71" y="62"/>
                  </a:cubicBezTo>
                  <a:cubicBezTo>
                    <a:pt x="74" y="66"/>
                    <a:pt x="77" y="71"/>
                    <a:pt x="82" y="76"/>
                  </a:cubicBezTo>
                  <a:close/>
                  <a:moveTo>
                    <a:pt x="599" y="43"/>
                  </a:moveTo>
                  <a:cubicBezTo>
                    <a:pt x="598" y="60"/>
                    <a:pt x="606" y="80"/>
                    <a:pt x="617" y="93"/>
                  </a:cubicBezTo>
                  <a:cubicBezTo>
                    <a:pt x="627" y="79"/>
                    <a:pt x="635" y="61"/>
                    <a:pt x="634" y="43"/>
                  </a:cubicBezTo>
                  <a:cubicBezTo>
                    <a:pt x="632" y="3"/>
                    <a:pt x="602" y="3"/>
                    <a:pt x="599" y="43"/>
                  </a:cubicBezTo>
                  <a:close/>
                </a:path>
              </a:pathLst>
            </a:custGeom>
            <a:solidFill>
              <a:srgbClr val="DBC9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2830628" y="2813026"/>
            <a:ext cx="6604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800" dirty="0">
                <a:solidFill>
                  <a:srgbClr val="DBC9B8"/>
                </a:solidFill>
                <a:latin typeface="微软雅黑" pitchFamily="34" charset="-122"/>
                <a:ea typeface="微软雅黑" pitchFamily="34" charset="-122"/>
              </a:rPr>
              <a:t>古典花纹毕业答辩模板</a:t>
            </a:r>
          </a:p>
        </p:txBody>
      </p:sp>
      <p:sp>
        <p:nvSpPr>
          <p:cNvPr id="10" name="矩形 9"/>
          <p:cNvSpPr/>
          <p:nvPr/>
        </p:nvSpPr>
        <p:spPr>
          <a:xfrm>
            <a:off x="3549963" y="3556939"/>
            <a:ext cx="516918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en-US" altLang="zh-CN" dirty="0">
                <a:solidFill>
                  <a:srgbClr val="DBC9B8"/>
                </a:solidFill>
                <a:latin typeface="微软雅黑 Light" pitchFamily="34" charset="-122"/>
                <a:ea typeface="微软雅黑 Light" pitchFamily="34" charset="-122"/>
              </a:rPr>
              <a:t>Fresh water color graduation reply template</a:t>
            </a:r>
            <a:endParaRPr lang="zh-CN" altLang="en-US" dirty="0">
              <a:solidFill>
                <a:srgbClr val="DBC9B8"/>
              </a:solidFill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939338" y="4104272"/>
            <a:ext cx="4386580" cy="41211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DBC9B8"/>
                </a:solidFill>
                <a:effectLst/>
                <a:uLnTx/>
                <a:uFillTx/>
                <a:latin typeface="微软雅黑 Light" pitchFamily="34" charset="-122"/>
                <a:ea typeface="微软雅黑 Light" pitchFamily="34" charset="-122"/>
              </a:rPr>
              <a:t>答辩人：</a:t>
            </a:r>
            <a:r>
              <a:rPr kumimoji="0" lang="en-US" altLang="zh-CN" sz="2000" b="0" i="0" u="none" strike="noStrike" kern="0" cap="none" spc="0" normalizeH="0" baseline="0" noProof="0" dirty="0">
                <a:ln>
                  <a:noFill/>
                </a:ln>
                <a:solidFill>
                  <a:srgbClr val="DBC9B8"/>
                </a:solidFill>
                <a:effectLst/>
                <a:uLnTx/>
                <a:uFillTx/>
                <a:latin typeface="微软雅黑 Light" pitchFamily="34" charset="-122"/>
                <a:ea typeface="微软雅黑 Light" pitchFamily="34" charset="-122"/>
              </a:rPr>
              <a:t>xxxxxxx</a:t>
            </a:r>
            <a:r>
              <a: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DBC9B8"/>
                </a:solidFill>
                <a:effectLst/>
                <a:uLnTx/>
                <a:uFillTx/>
                <a:latin typeface="微软雅黑 Light" pitchFamily="34" charset="-122"/>
                <a:ea typeface="微软雅黑 Light" pitchFamily="34" charset="-122"/>
              </a:rPr>
              <a:t>    指导老师：</a:t>
            </a:r>
            <a:r>
              <a:rPr kumimoji="0" lang="en-US" altLang="zh-CN" sz="2000" b="0" i="0" u="none" strike="noStrike" kern="0" cap="none" spc="0" normalizeH="0" baseline="0" noProof="0" dirty="0">
                <a:ln>
                  <a:noFill/>
                </a:ln>
                <a:solidFill>
                  <a:srgbClr val="DBC9B8"/>
                </a:solidFill>
                <a:effectLst/>
                <a:uLnTx/>
                <a:uFillTx/>
                <a:latin typeface="微软雅黑 Light" pitchFamily="34" charset="-122"/>
                <a:ea typeface="微软雅黑 Light" pitchFamily="34" charset="-122"/>
              </a:rPr>
              <a:t>xxxxxxx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1177503" y="632759"/>
            <a:ext cx="303163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800" dirty="0">
                <a:solidFill>
                  <a:srgbClr val="DBC9B8"/>
                </a:solidFill>
                <a:latin typeface="微软雅黑" pitchFamily="34" charset="-122"/>
                <a:ea typeface="微软雅黑" pitchFamily="34" charset="-122"/>
              </a:rPr>
              <a:t>课题现状及情况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1796159" y="2062658"/>
            <a:ext cx="2224030" cy="2224029"/>
            <a:chOff x="1532469" y="2193291"/>
            <a:chExt cx="2072217" cy="2072216"/>
          </a:xfrm>
        </p:grpSpPr>
        <p:sp>
          <p:nvSpPr>
            <p:cNvPr id="4" name="TextBox 68"/>
            <p:cNvSpPr txBox="1">
              <a:spLocks noChangeArrowheads="1"/>
            </p:cNvSpPr>
            <p:nvPr/>
          </p:nvSpPr>
          <p:spPr bwMode="auto">
            <a:xfrm>
              <a:off x="2273808" y="2952791"/>
              <a:ext cx="1011767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3200" dirty="0">
                  <a:solidFill>
                    <a:schemeClr val="bg1"/>
                  </a:solidFill>
                  <a:latin typeface="微软雅黑 Light" pitchFamily="34" charset="-122"/>
                  <a:ea typeface="微软雅黑 Light" pitchFamily="34" charset="-122"/>
                </a:rPr>
                <a:t>40</a:t>
              </a:r>
              <a:r>
                <a:rPr lang="en-US" altLang="zh-CN" sz="2400" dirty="0">
                  <a:solidFill>
                    <a:schemeClr val="bg1"/>
                  </a:solidFill>
                  <a:latin typeface="微软雅黑 Light" pitchFamily="34" charset="-122"/>
                  <a:ea typeface="微软雅黑 Light" pitchFamily="34" charset="-122"/>
                </a:rPr>
                <a:t>%</a:t>
              </a:r>
              <a:endParaRPr lang="zh-CN" altLang="en-US" sz="1600" dirty="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</a:endParaRPr>
            </a:p>
          </p:txBody>
        </p:sp>
        <p:sp>
          <p:nvSpPr>
            <p:cNvPr id="5" name="椭圆 4"/>
            <p:cNvSpPr/>
            <p:nvPr/>
          </p:nvSpPr>
          <p:spPr>
            <a:xfrm>
              <a:off x="1735666" y="2345691"/>
              <a:ext cx="1767417" cy="1767416"/>
            </a:xfrm>
            <a:prstGeom prst="ellipse">
              <a:avLst/>
            </a:prstGeom>
            <a:noFill/>
            <a:ln w="88900" cap="flat">
              <a:solidFill>
                <a:schemeClr val="bg1"/>
              </a:solidFill>
              <a:prstDash val="solid"/>
              <a:miter lim="800000"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360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</a:endParaRPr>
            </a:p>
          </p:txBody>
        </p:sp>
        <p:sp>
          <p:nvSpPr>
            <p:cNvPr id="6" name="空心弧 5"/>
            <p:cNvSpPr/>
            <p:nvPr/>
          </p:nvSpPr>
          <p:spPr bwMode="auto">
            <a:xfrm rot="16591937">
              <a:off x="1532470" y="2193290"/>
              <a:ext cx="2072216" cy="2072217"/>
            </a:xfrm>
            <a:prstGeom prst="blockArc">
              <a:avLst>
                <a:gd name="adj1" fmla="val 10800000"/>
                <a:gd name="adj2" fmla="val 21338506"/>
                <a:gd name="adj3" fmla="val 14379"/>
              </a:avLst>
            </a:prstGeom>
            <a:solidFill>
              <a:srgbClr val="C7AC93"/>
            </a:solidFill>
            <a:ln w="12700">
              <a:solidFill>
                <a:schemeClr val="bg1"/>
              </a:solidFill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360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</a:endParaRPr>
            </a:p>
          </p:txBody>
        </p:sp>
        <p:sp>
          <p:nvSpPr>
            <p:cNvPr id="8" name="椭圆 30"/>
            <p:cNvSpPr>
              <a:spLocks noChangeArrowheads="1"/>
            </p:cNvSpPr>
            <p:nvPr/>
          </p:nvSpPr>
          <p:spPr bwMode="auto">
            <a:xfrm rot="20494898">
              <a:off x="1673913" y="2350790"/>
              <a:ext cx="1765240" cy="1765239"/>
            </a:xfrm>
            <a:prstGeom prst="ellips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889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zh-CN" altLang="en-US" sz="360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5052245" y="2062658"/>
            <a:ext cx="2224030" cy="2224029"/>
            <a:chOff x="1532469" y="2193291"/>
            <a:chExt cx="2072217" cy="2072216"/>
          </a:xfrm>
        </p:grpSpPr>
        <p:sp>
          <p:nvSpPr>
            <p:cNvPr id="10" name="TextBox 68"/>
            <p:cNvSpPr txBox="1">
              <a:spLocks noChangeArrowheads="1"/>
            </p:cNvSpPr>
            <p:nvPr/>
          </p:nvSpPr>
          <p:spPr bwMode="auto">
            <a:xfrm>
              <a:off x="2254015" y="2937010"/>
              <a:ext cx="1011767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3200" dirty="0">
                  <a:solidFill>
                    <a:schemeClr val="bg1"/>
                  </a:solidFill>
                  <a:latin typeface="微软雅黑 Light" pitchFamily="34" charset="-122"/>
                  <a:ea typeface="微软雅黑 Light" pitchFamily="34" charset="-122"/>
                </a:rPr>
                <a:t>50</a:t>
              </a:r>
              <a:r>
                <a:rPr lang="en-US" altLang="zh-CN" sz="2400" dirty="0">
                  <a:solidFill>
                    <a:schemeClr val="bg1"/>
                  </a:solidFill>
                  <a:latin typeface="微软雅黑 Light" pitchFamily="34" charset="-122"/>
                  <a:ea typeface="微软雅黑 Light" pitchFamily="34" charset="-122"/>
                </a:rPr>
                <a:t>%</a:t>
              </a:r>
              <a:endParaRPr lang="zh-CN" altLang="en-US" sz="1600" dirty="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</a:endParaRPr>
            </a:p>
          </p:txBody>
        </p:sp>
        <p:sp>
          <p:nvSpPr>
            <p:cNvPr id="11" name="椭圆 10"/>
            <p:cNvSpPr/>
            <p:nvPr/>
          </p:nvSpPr>
          <p:spPr>
            <a:xfrm>
              <a:off x="1735666" y="2345691"/>
              <a:ext cx="1767417" cy="1767416"/>
            </a:xfrm>
            <a:prstGeom prst="ellipse">
              <a:avLst/>
            </a:prstGeom>
            <a:noFill/>
            <a:ln w="88900" cap="flat">
              <a:solidFill>
                <a:schemeClr val="bg1"/>
              </a:solidFill>
              <a:prstDash val="solid"/>
              <a:miter lim="800000"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360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</a:endParaRPr>
            </a:p>
          </p:txBody>
        </p:sp>
        <p:sp>
          <p:nvSpPr>
            <p:cNvPr id="12" name="空心弧 11"/>
            <p:cNvSpPr/>
            <p:nvPr/>
          </p:nvSpPr>
          <p:spPr bwMode="auto">
            <a:xfrm rot="16591937">
              <a:off x="1532470" y="2193290"/>
              <a:ext cx="2072216" cy="2072217"/>
            </a:xfrm>
            <a:prstGeom prst="blockArc">
              <a:avLst>
                <a:gd name="adj1" fmla="val 10123743"/>
                <a:gd name="adj2" fmla="val 21338506"/>
                <a:gd name="adj3" fmla="val 14379"/>
              </a:avLst>
            </a:prstGeom>
            <a:solidFill>
              <a:srgbClr val="C7AC93"/>
            </a:solidFill>
            <a:ln w="19050">
              <a:solidFill>
                <a:schemeClr val="bg1"/>
              </a:solidFill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360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</a:endParaRPr>
            </a:p>
          </p:txBody>
        </p:sp>
        <p:sp>
          <p:nvSpPr>
            <p:cNvPr id="13" name="椭圆 30"/>
            <p:cNvSpPr>
              <a:spLocks noChangeArrowheads="1"/>
            </p:cNvSpPr>
            <p:nvPr/>
          </p:nvSpPr>
          <p:spPr bwMode="auto">
            <a:xfrm rot="20494898">
              <a:off x="1673913" y="2350790"/>
              <a:ext cx="1765240" cy="1765239"/>
            </a:xfrm>
            <a:prstGeom prst="ellips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889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zh-CN" altLang="en-US" sz="360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8308332" y="2159285"/>
            <a:ext cx="2224030" cy="2224029"/>
            <a:chOff x="1532469" y="2193291"/>
            <a:chExt cx="2072217" cy="2072216"/>
          </a:xfrm>
        </p:grpSpPr>
        <p:sp>
          <p:nvSpPr>
            <p:cNvPr id="15" name="TextBox 68"/>
            <p:cNvSpPr txBox="1">
              <a:spLocks noChangeArrowheads="1"/>
            </p:cNvSpPr>
            <p:nvPr/>
          </p:nvSpPr>
          <p:spPr bwMode="auto">
            <a:xfrm>
              <a:off x="2254015" y="2937010"/>
              <a:ext cx="1011767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3200" dirty="0">
                  <a:solidFill>
                    <a:schemeClr val="bg1"/>
                  </a:solidFill>
                  <a:latin typeface="微软雅黑 Light" pitchFamily="34" charset="-122"/>
                  <a:ea typeface="微软雅黑 Light" pitchFamily="34" charset="-122"/>
                </a:rPr>
                <a:t>25</a:t>
              </a:r>
              <a:r>
                <a:rPr lang="en-US" altLang="zh-CN" sz="2400" dirty="0">
                  <a:solidFill>
                    <a:schemeClr val="bg1"/>
                  </a:solidFill>
                  <a:latin typeface="微软雅黑 Light" pitchFamily="34" charset="-122"/>
                  <a:ea typeface="微软雅黑 Light" pitchFamily="34" charset="-122"/>
                </a:rPr>
                <a:t>%</a:t>
              </a:r>
              <a:endParaRPr lang="zh-CN" altLang="en-US" sz="1600" dirty="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</a:endParaRPr>
            </a:p>
          </p:txBody>
        </p:sp>
        <p:sp>
          <p:nvSpPr>
            <p:cNvPr id="16" name="椭圆 15"/>
            <p:cNvSpPr/>
            <p:nvPr/>
          </p:nvSpPr>
          <p:spPr>
            <a:xfrm>
              <a:off x="1735666" y="2345691"/>
              <a:ext cx="1767417" cy="1767416"/>
            </a:xfrm>
            <a:prstGeom prst="ellipse">
              <a:avLst/>
            </a:prstGeom>
            <a:noFill/>
            <a:ln w="88900" cap="flat">
              <a:solidFill>
                <a:schemeClr val="bg1"/>
              </a:solidFill>
              <a:prstDash val="solid"/>
              <a:miter lim="800000"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360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</a:endParaRPr>
            </a:p>
          </p:txBody>
        </p:sp>
        <p:sp>
          <p:nvSpPr>
            <p:cNvPr id="17" name="空心弧 16"/>
            <p:cNvSpPr/>
            <p:nvPr/>
          </p:nvSpPr>
          <p:spPr bwMode="auto">
            <a:xfrm rot="16591937">
              <a:off x="1532470" y="2193290"/>
              <a:ext cx="2072216" cy="2072217"/>
            </a:xfrm>
            <a:prstGeom prst="blockArc">
              <a:avLst>
                <a:gd name="adj1" fmla="val 15397094"/>
                <a:gd name="adj2" fmla="val 21338506"/>
                <a:gd name="adj3" fmla="val 14379"/>
              </a:avLst>
            </a:prstGeom>
            <a:solidFill>
              <a:srgbClr val="C7AC93"/>
            </a:solidFill>
            <a:ln w="19050">
              <a:solidFill>
                <a:schemeClr val="bg1"/>
              </a:solidFill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360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</a:endParaRPr>
            </a:p>
          </p:txBody>
        </p:sp>
        <p:sp>
          <p:nvSpPr>
            <p:cNvPr id="18" name="椭圆 30"/>
            <p:cNvSpPr>
              <a:spLocks noChangeArrowheads="1"/>
            </p:cNvSpPr>
            <p:nvPr/>
          </p:nvSpPr>
          <p:spPr bwMode="auto">
            <a:xfrm rot="20494898">
              <a:off x="1673913" y="2350790"/>
              <a:ext cx="1765240" cy="1765239"/>
            </a:xfrm>
            <a:prstGeom prst="ellips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889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zh-CN" altLang="en-US" sz="360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</a:endParaRPr>
            </a:p>
          </p:txBody>
        </p:sp>
      </p:grpSp>
      <p:sp>
        <p:nvSpPr>
          <p:cNvPr id="19" name="矩形 1"/>
          <p:cNvSpPr>
            <a:spLocks noChangeArrowheads="1"/>
          </p:cNvSpPr>
          <p:nvPr/>
        </p:nvSpPr>
        <p:spPr bwMode="auto">
          <a:xfrm>
            <a:off x="1586885" y="4704000"/>
            <a:ext cx="2642578" cy="978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just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1600" dirty="0" smtClean="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</a:rPr>
              <a:t>锐旗设计用心</a:t>
            </a:r>
            <a:r>
              <a:rPr lang="zh-CN" altLang="en-US" sz="1600" dirty="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</a:rPr>
              <a:t>制作每一页艺术珍品，以姿态孜孜不倦地打磨，完美助力您的演</a:t>
            </a:r>
          </a:p>
        </p:txBody>
      </p:sp>
      <p:sp>
        <p:nvSpPr>
          <p:cNvPr id="20" name="矩形 1"/>
          <p:cNvSpPr>
            <a:spLocks noChangeArrowheads="1"/>
          </p:cNvSpPr>
          <p:nvPr/>
        </p:nvSpPr>
        <p:spPr bwMode="auto">
          <a:xfrm>
            <a:off x="4842971" y="4651274"/>
            <a:ext cx="2642578" cy="978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just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1600" dirty="0" smtClean="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</a:rPr>
              <a:t>锐旗设计用心</a:t>
            </a:r>
            <a:r>
              <a:rPr lang="zh-CN" altLang="en-US" sz="1600" dirty="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</a:rPr>
              <a:t>制作每一页艺术珍品，以姿态孜孜不倦地打磨，完美助力您的演</a:t>
            </a:r>
          </a:p>
        </p:txBody>
      </p:sp>
      <p:sp>
        <p:nvSpPr>
          <p:cNvPr id="21" name="矩形 1"/>
          <p:cNvSpPr>
            <a:spLocks noChangeArrowheads="1"/>
          </p:cNvSpPr>
          <p:nvPr/>
        </p:nvSpPr>
        <p:spPr bwMode="auto">
          <a:xfrm>
            <a:off x="8153576" y="4651274"/>
            <a:ext cx="2642578" cy="978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just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1600" dirty="0" smtClean="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</a:rPr>
              <a:t>锐旗设计用心</a:t>
            </a:r>
            <a:r>
              <a:rPr lang="zh-CN" altLang="en-US" sz="1600" dirty="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</a:rPr>
              <a:t>制作每一页艺术珍品，以姿态孜孜不倦地打磨，完美助力您的演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-142937"/>
            <a:ext cx="12192000" cy="7143873"/>
            <a:chOff x="0" y="-142937"/>
            <a:chExt cx="12192000" cy="7143873"/>
          </a:xfrm>
        </p:grpSpPr>
        <p:sp>
          <p:nvSpPr>
            <p:cNvPr id="3" name="矩形 2"/>
            <p:cNvSpPr/>
            <p:nvPr/>
          </p:nvSpPr>
          <p:spPr>
            <a:xfrm>
              <a:off x="0" y="-1"/>
              <a:ext cx="12192000" cy="6858000"/>
            </a:xfrm>
            <a:prstGeom prst="rect">
              <a:avLst/>
            </a:prstGeom>
            <a:solidFill>
              <a:srgbClr val="5C4A4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" name="Freeform 6"/>
            <p:cNvSpPr>
              <a:spLocks noEditPoints="1"/>
            </p:cNvSpPr>
            <p:nvPr/>
          </p:nvSpPr>
          <p:spPr bwMode="auto">
            <a:xfrm rot="16200000">
              <a:off x="1980341" y="1794154"/>
              <a:ext cx="3226441" cy="7187123"/>
            </a:xfrm>
            <a:custGeom>
              <a:avLst/>
              <a:gdLst>
                <a:gd name="T0" fmla="*/ 345 w 1088"/>
                <a:gd name="T1" fmla="*/ 87 h 2427"/>
                <a:gd name="T2" fmla="*/ 208 w 1088"/>
                <a:gd name="T3" fmla="*/ 15 h 2427"/>
                <a:gd name="T4" fmla="*/ 420 w 1088"/>
                <a:gd name="T5" fmla="*/ 0 h 2427"/>
                <a:gd name="T6" fmla="*/ 62 w 1088"/>
                <a:gd name="T7" fmla="*/ 2420 h 2427"/>
                <a:gd name="T8" fmla="*/ 64 w 1088"/>
                <a:gd name="T9" fmla="*/ 2375 h 2427"/>
                <a:gd name="T10" fmla="*/ 64 w 1088"/>
                <a:gd name="T11" fmla="*/ 2247 h 2427"/>
                <a:gd name="T12" fmla="*/ 62 w 1088"/>
                <a:gd name="T13" fmla="*/ 2192 h 2427"/>
                <a:gd name="T14" fmla="*/ 62 w 1088"/>
                <a:gd name="T15" fmla="*/ 1919 h 2427"/>
                <a:gd name="T16" fmla="*/ 64 w 1088"/>
                <a:gd name="T17" fmla="*/ 1808 h 2427"/>
                <a:gd name="T18" fmla="*/ 62 w 1088"/>
                <a:gd name="T19" fmla="*/ 1755 h 2427"/>
                <a:gd name="T20" fmla="*/ 64 w 1088"/>
                <a:gd name="T21" fmla="*/ 1718 h 2427"/>
                <a:gd name="T22" fmla="*/ 64 w 1088"/>
                <a:gd name="T23" fmla="*/ 1082 h 2427"/>
                <a:gd name="T24" fmla="*/ 62 w 1088"/>
                <a:gd name="T25" fmla="*/ 918 h 2427"/>
                <a:gd name="T26" fmla="*/ 62 w 1088"/>
                <a:gd name="T27" fmla="*/ 829 h 2427"/>
                <a:gd name="T28" fmla="*/ 62 w 1088"/>
                <a:gd name="T29" fmla="*/ 309 h 2427"/>
                <a:gd name="T30" fmla="*/ 62 w 1088"/>
                <a:gd name="T31" fmla="*/ 558 h 2427"/>
                <a:gd name="T32" fmla="*/ 79 w 1088"/>
                <a:gd name="T33" fmla="*/ 60 h 2427"/>
                <a:gd name="T34" fmla="*/ 111 w 1088"/>
                <a:gd name="T35" fmla="*/ 88 h 2427"/>
                <a:gd name="T36" fmla="*/ 278 w 1088"/>
                <a:gd name="T37" fmla="*/ 1411 h 2427"/>
                <a:gd name="T38" fmla="*/ 175 w 1088"/>
                <a:gd name="T39" fmla="*/ 290 h 2427"/>
                <a:gd name="T40" fmla="*/ 145 w 1088"/>
                <a:gd name="T41" fmla="*/ 221 h 2427"/>
                <a:gd name="T42" fmla="*/ 236 w 1088"/>
                <a:gd name="T43" fmla="*/ 2263 h 2427"/>
                <a:gd name="T44" fmla="*/ 457 w 1088"/>
                <a:gd name="T45" fmla="*/ 2147 h 2427"/>
                <a:gd name="T46" fmla="*/ 134 w 1088"/>
                <a:gd name="T47" fmla="*/ 2020 h 2427"/>
                <a:gd name="T48" fmla="*/ 230 w 1088"/>
                <a:gd name="T49" fmla="*/ 2339 h 2427"/>
                <a:gd name="T50" fmla="*/ 200 w 1088"/>
                <a:gd name="T51" fmla="*/ 1774 h 2427"/>
                <a:gd name="T52" fmla="*/ 362 w 1088"/>
                <a:gd name="T53" fmla="*/ 1972 h 2427"/>
                <a:gd name="T54" fmla="*/ 185 w 1088"/>
                <a:gd name="T55" fmla="*/ 1706 h 2427"/>
                <a:gd name="T56" fmla="*/ 822 w 1088"/>
                <a:gd name="T57" fmla="*/ 1398 h 2427"/>
                <a:gd name="T58" fmla="*/ 307 w 1088"/>
                <a:gd name="T59" fmla="*/ 1875 h 2427"/>
                <a:gd name="T60" fmla="*/ 377 w 1088"/>
                <a:gd name="T61" fmla="*/ 1060 h 2427"/>
                <a:gd name="T62" fmla="*/ 548 w 1088"/>
                <a:gd name="T63" fmla="*/ 1585 h 2427"/>
                <a:gd name="T64" fmla="*/ 525 w 1088"/>
                <a:gd name="T65" fmla="*/ 1290 h 2427"/>
                <a:gd name="T66" fmla="*/ 485 w 1088"/>
                <a:gd name="T67" fmla="*/ 1460 h 2427"/>
                <a:gd name="T68" fmla="*/ 484 w 1088"/>
                <a:gd name="T69" fmla="*/ 1226 h 2427"/>
                <a:gd name="T70" fmla="*/ 397 w 1088"/>
                <a:gd name="T71" fmla="*/ 1760 h 2427"/>
                <a:gd name="T72" fmla="*/ 249 w 1088"/>
                <a:gd name="T73" fmla="*/ 941 h 2427"/>
                <a:gd name="T74" fmla="*/ 361 w 1088"/>
                <a:gd name="T75" fmla="*/ 1698 h 2427"/>
                <a:gd name="T76" fmla="*/ 451 w 1088"/>
                <a:gd name="T77" fmla="*/ 1627 h 2427"/>
                <a:gd name="T78" fmla="*/ 156 w 1088"/>
                <a:gd name="T79" fmla="*/ 1296 h 2427"/>
                <a:gd name="T80" fmla="*/ 294 w 1088"/>
                <a:gd name="T81" fmla="*/ 1392 h 2427"/>
                <a:gd name="T82" fmla="*/ 323 w 1088"/>
                <a:gd name="T83" fmla="*/ 1483 h 2427"/>
                <a:gd name="T84" fmla="*/ 167 w 1088"/>
                <a:gd name="T85" fmla="*/ 1082 h 2427"/>
                <a:gd name="T86" fmla="*/ 279 w 1088"/>
                <a:gd name="T87" fmla="*/ 666 h 2427"/>
                <a:gd name="T88" fmla="*/ 264 w 1088"/>
                <a:gd name="T89" fmla="*/ 616 h 2427"/>
                <a:gd name="T90" fmla="*/ 423 w 1088"/>
                <a:gd name="T91" fmla="*/ 965 h 2427"/>
                <a:gd name="T92" fmla="*/ 265 w 1088"/>
                <a:gd name="T93" fmla="*/ 833 h 2427"/>
                <a:gd name="T94" fmla="*/ 190 w 1088"/>
                <a:gd name="T95" fmla="*/ 509 h 2427"/>
                <a:gd name="T96" fmla="*/ 266 w 1088"/>
                <a:gd name="T97" fmla="*/ 537 h 2427"/>
                <a:gd name="T98" fmla="*/ 169 w 1088"/>
                <a:gd name="T99" fmla="*/ 230 h 2427"/>
                <a:gd name="T100" fmla="*/ 693 w 1088"/>
                <a:gd name="T101" fmla="*/ 744 h 2427"/>
                <a:gd name="T102" fmla="*/ 517 w 1088"/>
                <a:gd name="T103" fmla="*/ 547 h 2427"/>
                <a:gd name="T104" fmla="*/ 220 w 1088"/>
                <a:gd name="T105" fmla="*/ 206 h 2427"/>
                <a:gd name="T106" fmla="*/ 618 w 1088"/>
                <a:gd name="T107" fmla="*/ 503 h 2427"/>
                <a:gd name="T108" fmla="*/ 450 w 1088"/>
                <a:gd name="T109" fmla="*/ 201 h 2427"/>
                <a:gd name="T110" fmla="*/ 579 w 1088"/>
                <a:gd name="T111" fmla="*/ 130 h 2427"/>
                <a:gd name="T112" fmla="*/ 652 w 1088"/>
                <a:gd name="T113" fmla="*/ 232 h 2427"/>
                <a:gd name="T114" fmla="*/ 982 w 1088"/>
                <a:gd name="T115" fmla="*/ 658 h 2427"/>
                <a:gd name="T116" fmla="*/ 854 w 1088"/>
                <a:gd name="T117" fmla="*/ 797 h 2427"/>
                <a:gd name="T118" fmla="*/ 402 w 1088"/>
                <a:gd name="T119" fmla="*/ 297 h 2427"/>
                <a:gd name="T120" fmla="*/ 775 w 1088"/>
                <a:gd name="T121" fmla="*/ 910 h 2427"/>
                <a:gd name="T122" fmla="*/ 835 w 1088"/>
                <a:gd name="T123" fmla="*/ 927 h 2427"/>
                <a:gd name="T124" fmla="*/ 247 w 1088"/>
                <a:gd name="T125" fmla="*/ 161 h 24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88" h="2427">
                  <a:moveTo>
                    <a:pt x="96" y="0"/>
                  </a:moveTo>
                  <a:cubicBezTo>
                    <a:pt x="120" y="0"/>
                    <a:pt x="120" y="0"/>
                    <a:pt x="120" y="0"/>
                  </a:cubicBezTo>
                  <a:cubicBezTo>
                    <a:pt x="121" y="12"/>
                    <a:pt x="119" y="24"/>
                    <a:pt x="114" y="32"/>
                  </a:cubicBezTo>
                  <a:cubicBezTo>
                    <a:pt x="112" y="23"/>
                    <a:pt x="104" y="11"/>
                    <a:pt x="96" y="0"/>
                  </a:cubicBezTo>
                  <a:close/>
                  <a:moveTo>
                    <a:pt x="139" y="0"/>
                  </a:moveTo>
                  <a:cubicBezTo>
                    <a:pt x="152" y="0"/>
                    <a:pt x="152" y="0"/>
                    <a:pt x="152" y="0"/>
                  </a:cubicBezTo>
                  <a:cubicBezTo>
                    <a:pt x="172" y="40"/>
                    <a:pt x="196" y="74"/>
                    <a:pt x="227" y="101"/>
                  </a:cubicBezTo>
                  <a:cubicBezTo>
                    <a:pt x="261" y="131"/>
                    <a:pt x="325" y="177"/>
                    <a:pt x="367" y="140"/>
                  </a:cubicBezTo>
                  <a:cubicBezTo>
                    <a:pt x="386" y="124"/>
                    <a:pt x="391" y="88"/>
                    <a:pt x="369" y="76"/>
                  </a:cubicBezTo>
                  <a:cubicBezTo>
                    <a:pt x="356" y="69"/>
                    <a:pt x="343" y="77"/>
                    <a:pt x="345" y="87"/>
                  </a:cubicBezTo>
                  <a:cubicBezTo>
                    <a:pt x="363" y="86"/>
                    <a:pt x="368" y="114"/>
                    <a:pt x="353" y="127"/>
                  </a:cubicBezTo>
                  <a:cubicBezTo>
                    <a:pt x="337" y="140"/>
                    <a:pt x="314" y="138"/>
                    <a:pt x="300" y="124"/>
                  </a:cubicBezTo>
                  <a:cubicBezTo>
                    <a:pt x="282" y="106"/>
                    <a:pt x="285" y="78"/>
                    <a:pt x="295" y="61"/>
                  </a:cubicBezTo>
                  <a:cubicBezTo>
                    <a:pt x="312" y="34"/>
                    <a:pt x="352" y="18"/>
                    <a:pt x="382" y="33"/>
                  </a:cubicBezTo>
                  <a:cubicBezTo>
                    <a:pt x="435" y="58"/>
                    <a:pt x="439" y="143"/>
                    <a:pt x="391" y="175"/>
                  </a:cubicBezTo>
                  <a:cubicBezTo>
                    <a:pt x="301" y="234"/>
                    <a:pt x="192" y="107"/>
                    <a:pt x="156" y="37"/>
                  </a:cubicBezTo>
                  <a:cubicBezTo>
                    <a:pt x="151" y="27"/>
                    <a:pt x="145" y="14"/>
                    <a:pt x="139" y="0"/>
                  </a:cubicBezTo>
                  <a:close/>
                  <a:moveTo>
                    <a:pt x="167" y="0"/>
                  </a:moveTo>
                  <a:cubicBezTo>
                    <a:pt x="183" y="0"/>
                    <a:pt x="183" y="0"/>
                    <a:pt x="183" y="0"/>
                  </a:cubicBezTo>
                  <a:cubicBezTo>
                    <a:pt x="190" y="6"/>
                    <a:pt x="199" y="12"/>
                    <a:pt x="208" y="15"/>
                  </a:cubicBezTo>
                  <a:cubicBezTo>
                    <a:pt x="225" y="23"/>
                    <a:pt x="241" y="17"/>
                    <a:pt x="247" y="6"/>
                  </a:cubicBezTo>
                  <a:cubicBezTo>
                    <a:pt x="248" y="4"/>
                    <a:pt x="249" y="2"/>
                    <a:pt x="249" y="0"/>
                  </a:cubicBezTo>
                  <a:cubicBezTo>
                    <a:pt x="289" y="0"/>
                    <a:pt x="289" y="0"/>
                    <a:pt x="289" y="0"/>
                  </a:cubicBezTo>
                  <a:cubicBezTo>
                    <a:pt x="290" y="4"/>
                    <a:pt x="289" y="8"/>
                    <a:pt x="288" y="12"/>
                  </a:cubicBezTo>
                  <a:cubicBezTo>
                    <a:pt x="284" y="22"/>
                    <a:pt x="273" y="29"/>
                    <a:pt x="264" y="25"/>
                  </a:cubicBezTo>
                  <a:cubicBezTo>
                    <a:pt x="271" y="35"/>
                    <a:pt x="265" y="48"/>
                    <a:pt x="257" y="52"/>
                  </a:cubicBezTo>
                  <a:cubicBezTo>
                    <a:pt x="248" y="58"/>
                    <a:pt x="240" y="56"/>
                    <a:pt x="235" y="49"/>
                  </a:cubicBezTo>
                  <a:cubicBezTo>
                    <a:pt x="233" y="59"/>
                    <a:pt x="217" y="61"/>
                    <a:pt x="203" y="52"/>
                  </a:cubicBezTo>
                  <a:cubicBezTo>
                    <a:pt x="188" y="42"/>
                    <a:pt x="175" y="20"/>
                    <a:pt x="167" y="0"/>
                  </a:cubicBezTo>
                  <a:close/>
                  <a:moveTo>
                    <a:pt x="420" y="0"/>
                  </a:moveTo>
                  <a:cubicBezTo>
                    <a:pt x="473" y="0"/>
                    <a:pt x="473" y="0"/>
                    <a:pt x="473" y="0"/>
                  </a:cubicBezTo>
                  <a:cubicBezTo>
                    <a:pt x="466" y="22"/>
                    <a:pt x="448" y="33"/>
                    <a:pt x="441" y="51"/>
                  </a:cubicBezTo>
                  <a:cubicBezTo>
                    <a:pt x="440" y="33"/>
                    <a:pt x="418" y="21"/>
                    <a:pt x="420" y="0"/>
                  </a:cubicBezTo>
                  <a:close/>
                  <a:moveTo>
                    <a:pt x="493" y="0"/>
                  </a:moveTo>
                  <a:cubicBezTo>
                    <a:pt x="543" y="0"/>
                    <a:pt x="543" y="0"/>
                    <a:pt x="543" y="0"/>
                  </a:cubicBezTo>
                  <a:cubicBezTo>
                    <a:pt x="545" y="10"/>
                    <a:pt x="548" y="20"/>
                    <a:pt x="555" y="27"/>
                  </a:cubicBezTo>
                  <a:cubicBezTo>
                    <a:pt x="563" y="35"/>
                    <a:pt x="579" y="38"/>
                    <a:pt x="590" y="35"/>
                  </a:cubicBezTo>
                  <a:cubicBezTo>
                    <a:pt x="570" y="59"/>
                    <a:pt x="528" y="53"/>
                    <a:pt x="509" y="31"/>
                  </a:cubicBezTo>
                  <a:cubicBezTo>
                    <a:pt x="501" y="21"/>
                    <a:pt x="496" y="11"/>
                    <a:pt x="493" y="0"/>
                  </a:cubicBezTo>
                  <a:close/>
                  <a:moveTo>
                    <a:pt x="62" y="2420"/>
                  </a:moveTo>
                  <a:cubicBezTo>
                    <a:pt x="62" y="2401"/>
                    <a:pt x="62" y="2401"/>
                    <a:pt x="62" y="2401"/>
                  </a:cubicBezTo>
                  <a:cubicBezTo>
                    <a:pt x="62" y="2401"/>
                    <a:pt x="63" y="2401"/>
                    <a:pt x="64" y="2401"/>
                  </a:cubicBezTo>
                  <a:cubicBezTo>
                    <a:pt x="69" y="2401"/>
                    <a:pt x="73" y="2405"/>
                    <a:pt x="73" y="2411"/>
                  </a:cubicBezTo>
                  <a:cubicBezTo>
                    <a:pt x="73" y="2416"/>
                    <a:pt x="69" y="2421"/>
                    <a:pt x="64" y="2421"/>
                  </a:cubicBezTo>
                  <a:cubicBezTo>
                    <a:pt x="63" y="2421"/>
                    <a:pt x="62" y="2420"/>
                    <a:pt x="62" y="2420"/>
                  </a:cubicBezTo>
                  <a:close/>
                  <a:moveTo>
                    <a:pt x="62" y="2375"/>
                  </a:moveTo>
                  <a:cubicBezTo>
                    <a:pt x="62" y="2350"/>
                    <a:pt x="62" y="2350"/>
                    <a:pt x="62" y="2350"/>
                  </a:cubicBezTo>
                  <a:cubicBezTo>
                    <a:pt x="62" y="2350"/>
                    <a:pt x="63" y="2350"/>
                    <a:pt x="64" y="2350"/>
                  </a:cubicBezTo>
                  <a:cubicBezTo>
                    <a:pt x="71" y="2350"/>
                    <a:pt x="76" y="2355"/>
                    <a:pt x="76" y="2362"/>
                  </a:cubicBezTo>
                  <a:cubicBezTo>
                    <a:pt x="76" y="2369"/>
                    <a:pt x="71" y="2375"/>
                    <a:pt x="64" y="2375"/>
                  </a:cubicBezTo>
                  <a:cubicBezTo>
                    <a:pt x="63" y="2375"/>
                    <a:pt x="62" y="2375"/>
                    <a:pt x="62" y="2375"/>
                  </a:cubicBezTo>
                  <a:close/>
                  <a:moveTo>
                    <a:pt x="62" y="2329"/>
                  </a:moveTo>
                  <a:cubicBezTo>
                    <a:pt x="62" y="2299"/>
                    <a:pt x="62" y="2299"/>
                    <a:pt x="62" y="2299"/>
                  </a:cubicBezTo>
                  <a:cubicBezTo>
                    <a:pt x="62" y="2298"/>
                    <a:pt x="63" y="2298"/>
                    <a:pt x="64" y="2298"/>
                  </a:cubicBezTo>
                  <a:cubicBezTo>
                    <a:pt x="72" y="2298"/>
                    <a:pt x="79" y="2305"/>
                    <a:pt x="79" y="2314"/>
                  </a:cubicBezTo>
                  <a:cubicBezTo>
                    <a:pt x="79" y="2322"/>
                    <a:pt x="72" y="2329"/>
                    <a:pt x="64" y="2329"/>
                  </a:cubicBezTo>
                  <a:cubicBezTo>
                    <a:pt x="63" y="2329"/>
                    <a:pt x="62" y="2329"/>
                    <a:pt x="62" y="2329"/>
                  </a:cubicBezTo>
                  <a:close/>
                  <a:moveTo>
                    <a:pt x="62" y="2283"/>
                  </a:moveTo>
                  <a:cubicBezTo>
                    <a:pt x="62" y="2247"/>
                    <a:pt x="62" y="2247"/>
                    <a:pt x="62" y="2247"/>
                  </a:cubicBezTo>
                  <a:cubicBezTo>
                    <a:pt x="62" y="2247"/>
                    <a:pt x="63" y="2247"/>
                    <a:pt x="64" y="2247"/>
                  </a:cubicBezTo>
                  <a:cubicBezTo>
                    <a:pt x="74" y="2247"/>
                    <a:pt x="82" y="2255"/>
                    <a:pt x="82" y="2265"/>
                  </a:cubicBezTo>
                  <a:cubicBezTo>
                    <a:pt x="82" y="2275"/>
                    <a:pt x="74" y="2283"/>
                    <a:pt x="64" y="2283"/>
                  </a:cubicBezTo>
                  <a:cubicBezTo>
                    <a:pt x="63" y="2283"/>
                    <a:pt x="62" y="2283"/>
                    <a:pt x="62" y="2283"/>
                  </a:cubicBezTo>
                  <a:close/>
                  <a:moveTo>
                    <a:pt x="62" y="2238"/>
                  </a:moveTo>
                  <a:cubicBezTo>
                    <a:pt x="62" y="2196"/>
                    <a:pt x="62" y="2196"/>
                    <a:pt x="62" y="2196"/>
                  </a:cubicBezTo>
                  <a:cubicBezTo>
                    <a:pt x="62" y="2196"/>
                    <a:pt x="63" y="2196"/>
                    <a:pt x="64" y="2196"/>
                  </a:cubicBezTo>
                  <a:cubicBezTo>
                    <a:pt x="75" y="2196"/>
                    <a:pt x="85" y="2205"/>
                    <a:pt x="85" y="2217"/>
                  </a:cubicBezTo>
                  <a:cubicBezTo>
                    <a:pt x="85" y="2228"/>
                    <a:pt x="75" y="2238"/>
                    <a:pt x="64" y="2238"/>
                  </a:cubicBezTo>
                  <a:cubicBezTo>
                    <a:pt x="63" y="2238"/>
                    <a:pt x="62" y="2238"/>
                    <a:pt x="62" y="2238"/>
                  </a:cubicBezTo>
                  <a:close/>
                  <a:moveTo>
                    <a:pt x="62" y="2192"/>
                  </a:moveTo>
                  <a:cubicBezTo>
                    <a:pt x="62" y="2144"/>
                    <a:pt x="62" y="2144"/>
                    <a:pt x="62" y="2144"/>
                  </a:cubicBezTo>
                  <a:cubicBezTo>
                    <a:pt x="62" y="2144"/>
                    <a:pt x="63" y="2144"/>
                    <a:pt x="64" y="2144"/>
                  </a:cubicBezTo>
                  <a:cubicBezTo>
                    <a:pt x="77" y="2144"/>
                    <a:pt x="87" y="2155"/>
                    <a:pt x="87" y="2168"/>
                  </a:cubicBezTo>
                  <a:cubicBezTo>
                    <a:pt x="87" y="2181"/>
                    <a:pt x="77" y="2192"/>
                    <a:pt x="64" y="2192"/>
                  </a:cubicBezTo>
                  <a:cubicBezTo>
                    <a:pt x="63" y="2192"/>
                    <a:pt x="62" y="2192"/>
                    <a:pt x="62" y="2192"/>
                  </a:cubicBezTo>
                  <a:close/>
                  <a:moveTo>
                    <a:pt x="62" y="2076"/>
                  </a:moveTo>
                  <a:cubicBezTo>
                    <a:pt x="62" y="2055"/>
                    <a:pt x="62" y="2055"/>
                    <a:pt x="62" y="2055"/>
                  </a:cubicBezTo>
                  <a:cubicBezTo>
                    <a:pt x="63" y="2063"/>
                    <a:pt x="63" y="2070"/>
                    <a:pt x="62" y="2076"/>
                  </a:cubicBezTo>
                  <a:close/>
                  <a:moveTo>
                    <a:pt x="62" y="1953"/>
                  </a:moveTo>
                  <a:cubicBezTo>
                    <a:pt x="62" y="1919"/>
                    <a:pt x="62" y="1919"/>
                    <a:pt x="62" y="1919"/>
                  </a:cubicBezTo>
                  <a:cubicBezTo>
                    <a:pt x="63" y="1930"/>
                    <a:pt x="63" y="1942"/>
                    <a:pt x="62" y="1953"/>
                  </a:cubicBezTo>
                  <a:close/>
                  <a:moveTo>
                    <a:pt x="62" y="1866"/>
                  </a:moveTo>
                  <a:cubicBezTo>
                    <a:pt x="62" y="1850"/>
                    <a:pt x="62" y="1850"/>
                    <a:pt x="62" y="1850"/>
                  </a:cubicBezTo>
                  <a:cubicBezTo>
                    <a:pt x="62" y="1850"/>
                    <a:pt x="63" y="1850"/>
                    <a:pt x="64" y="1850"/>
                  </a:cubicBezTo>
                  <a:cubicBezTo>
                    <a:pt x="68" y="1850"/>
                    <a:pt x="72" y="1854"/>
                    <a:pt x="72" y="1858"/>
                  </a:cubicBezTo>
                  <a:cubicBezTo>
                    <a:pt x="72" y="1863"/>
                    <a:pt x="68" y="1866"/>
                    <a:pt x="64" y="1866"/>
                  </a:cubicBezTo>
                  <a:cubicBezTo>
                    <a:pt x="63" y="1866"/>
                    <a:pt x="62" y="1866"/>
                    <a:pt x="62" y="1866"/>
                  </a:cubicBezTo>
                  <a:close/>
                  <a:moveTo>
                    <a:pt x="62" y="1829"/>
                  </a:moveTo>
                  <a:cubicBezTo>
                    <a:pt x="62" y="1809"/>
                    <a:pt x="62" y="1809"/>
                    <a:pt x="62" y="1809"/>
                  </a:cubicBezTo>
                  <a:cubicBezTo>
                    <a:pt x="62" y="1809"/>
                    <a:pt x="63" y="1808"/>
                    <a:pt x="64" y="1808"/>
                  </a:cubicBezTo>
                  <a:cubicBezTo>
                    <a:pt x="69" y="1808"/>
                    <a:pt x="74" y="1813"/>
                    <a:pt x="74" y="1819"/>
                  </a:cubicBezTo>
                  <a:cubicBezTo>
                    <a:pt x="74" y="1825"/>
                    <a:pt x="69" y="1829"/>
                    <a:pt x="64" y="1829"/>
                  </a:cubicBezTo>
                  <a:cubicBezTo>
                    <a:pt x="63" y="1829"/>
                    <a:pt x="62" y="1829"/>
                    <a:pt x="62" y="1829"/>
                  </a:cubicBezTo>
                  <a:close/>
                  <a:moveTo>
                    <a:pt x="62" y="1792"/>
                  </a:moveTo>
                  <a:cubicBezTo>
                    <a:pt x="62" y="1767"/>
                    <a:pt x="62" y="1767"/>
                    <a:pt x="62" y="1767"/>
                  </a:cubicBezTo>
                  <a:cubicBezTo>
                    <a:pt x="62" y="1767"/>
                    <a:pt x="63" y="1767"/>
                    <a:pt x="64" y="1767"/>
                  </a:cubicBezTo>
                  <a:cubicBezTo>
                    <a:pt x="71" y="1767"/>
                    <a:pt x="76" y="1772"/>
                    <a:pt x="76" y="1779"/>
                  </a:cubicBezTo>
                  <a:cubicBezTo>
                    <a:pt x="76" y="1787"/>
                    <a:pt x="71" y="1792"/>
                    <a:pt x="64" y="1792"/>
                  </a:cubicBezTo>
                  <a:cubicBezTo>
                    <a:pt x="63" y="1792"/>
                    <a:pt x="62" y="1792"/>
                    <a:pt x="62" y="1792"/>
                  </a:cubicBezTo>
                  <a:close/>
                  <a:moveTo>
                    <a:pt x="62" y="1755"/>
                  </a:moveTo>
                  <a:cubicBezTo>
                    <a:pt x="62" y="1725"/>
                    <a:pt x="62" y="1725"/>
                    <a:pt x="62" y="1725"/>
                  </a:cubicBezTo>
                  <a:cubicBezTo>
                    <a:pt x="62" y="1725"/>
                    <a:pt x="63" y="1725"/>
                    <a:pt x="64" y="1725"/>
                  </a:cubicBezTo>
                  <a:cubicBezTo>
                    <a:pt x="72" y="1725"/>
                    <a:pt x="79" y="1732"/>
                    <a:pt x="79" y="1740"/>
                  </a:cubicBezTo>
                  <a:cubicBezTo>
                    <a:pt x="79" y="1749"/>
                    <a:pt x="72" y="1755"/>
                    <a:pt x="64" y="1755"/>
                  </a:cubicBezTo>
                  <a:cubicBezTo>
                    <a:pt x="63" y="1755"/>
                    <a:pt x="62" y="1755"/>
                    <a:pt x="62" y="1755"/>
                  </a:cubicBezTo>
                  <a:close/>
                  <a:moveTo>
                    <a:pt x="62" y="1718"/>
                  </a:moveTo>
                  <a:cubicBezTo>
                    <a:pt x="62" y="1684"/>
                    <a:pt x="62" y="1684"/>
                    <a:pt x="62" y="1684"/>
                  </a:cubicBezTo>
                  <a:cubicBezTo>
                    <a:pt x="62" y="1683"/>
                    <a:pt x="63" y="1683"/>
                    <a:pt x="64" y="1683"/>
                  </a:cubicBezTo>
                  <a:cubicBezTo>
                    <a:pt x="73" y="1683"/>
                    <a:pt x="81" y="1691"/>
                    <a:pt x="81" y="1701"/>
                  </a:cubicBezTo>
                  <a:cubicBezTo>
                    <a:pt x="81" y="1711"/>
                    <a:pt x="73" y="1718"/>
                    <a:pt x="64" y="1718"/>
                  </a:cubicBezTo>
                  <a:cubicBezTo>
                    <a:pt x="63" y="1718"/>
                    <a:pt x="62" y="1718"/>
                    <a:pt x="62" y="1718"/>
                  </a:cubicBezTo>
                  <a:close/>
                  <a:moveTo>
                    <a:pt x="62" y="1649"/>
                  </a:moveTo>
                  <a:cubicBezTo>
                    <a:pt x="62" y="1375"/>
                    <a:pt x="62" y="1375"/>
                    <a:pt x="62" y="1375"/>
                  </a:cubicBezTo>
                  <a:cubicBezTo>
                    <a:pt x="62" y="1374"/>
                    <a:pt x="63" y="1373"/>
                    <a:pt x="64" y="1372"/>
                  </a:cubicBezTo>
                  <a:cubicBezTo>
                    <a:pt x="75" y="1392"/>
                    <a:pt x="158" y="1392"/>
                    <a:pt x="130" y="1494"/>
                  </a:cubicBezTo>
                  <a:cubicBezTo>
                    <a:pt x="115" y="1550"/>
                    <a:pt x="64" y="1605"/>
                    <a:pt x="64" y="1673"/>
                  </a:cubicBezTo>
                  <a:cubicBezTo>
                    <a:pt x="64" y="1665"/>
                    <a:pt x="63" y="1657"/>
                    <a:pt x="62" y="1649"/>
                  </a:cubicBezTo>
                  <a:close/>
                  <a:moveTo>
                    <a:pt x="62" y="1308"/>
                  </a:moveTo>
                  <a:cubicBezTo>
                    <a:pt x="62" y="1092"/>
                    <a:pt x="62" y="1092"/>
                    <a:pt x="62" y="1092"/>
                  </a:cubicBezTo>
                  <a:cubicBezTo>
                    <a:pt x="63" y="1088"/>
                    <a:pt x="64" y="1085"/>
                    <a:pt x="64" y="1082"/>
                  </a:cubicBezTo>
                  <a:cubicBezTo>
                    <a:pt x="64" y="1082"/>
                    <a:pt x="64" y="1082"/>
                    <a:pt x="64" y="1082"/>
                  </a:cubicBezTo>
                  <a:cubicBezTo>
                    <a:pt x="64" y="1108"/>
                    <a:pt x="117" y="1142"/>
                    <a:pt x="111" y="1185"/>
                  </a:cubicBezTo>
                  <a:cubicBezTo>
                    <a:pt x="106" y="1221"/>
                    <a:pt x="68" y="1248"/>
                    <a:pt x="64" y="1329"/>
                  </a:cubicBezTo>
                  <a:cubicBezTo>
                    <a:pt x="63" y="1322"/>
                    <a:pt x="62" y="1314"/>
                    <a:pt x="62" y="1308"/>
                  </a:cubicBezTo>
                  <a:close/>
                  <a:moveTo>
                    <a:pt x="62" y="1028"/>
                  </a:moveTo>
                  <a:cubicBezTo>
                    <a:pt x="62" y="952"/>
                    <a:pt x="62" y="952"/>
                    <a:pt x="62" y="952"/>
                  </a:cubicBezTo>
                  <a:cubicBezTo>
                    <a:pt x="62" y="952"/>
                    <a:pt x="63" y="952"/>
                    <a:pt x="64" y="952"/>
                  </a:cubicBezTo>
                  <a:cubicBezTo>
                    <a:pt x="73" y="952"/>
                    <a:pt x="81" y="944"/>
                    <a:pt x="81" y="935"/>
                  </a:cubicBezTo>
                  <a:cubicBezTo>
                    <a:pt x="81" y="925"/>
                    <a:pt x="73" y="918"/>
                    <a:pt x="64" y="918"/>
                  </a:cubicBezTo>
                  <a:cubicBezTo>
                    <a:pt x="63" y="918"/>
                    <a:pt x="62" y="918"/>
                    <a:pt x="62" y="918"/>
                  </a:cubicBezTo>
                  <a:cubicBezTo>
                    <a:pt x="62" y="851"/>
                    <a:pt x="62" y="851"/>
                    <a:pt x="62" y="851"/>
                  </a:cubicBezTo>
                  <a:cubicBezTo>
                    <a:pt x="62" y="848"/>
                    <a:pt x="63" y="845"/>
                    <a:pt x="64" y="841"/>
                  </a:cubicBezTo>
                  <a:cubicBezTo>
                    <a:pt x="73" y="898"/>
                    <a:pt x="111" y="899"/>
                    <a:pt x="133" y="926"/>
                  </a:cubicBezTo>
                  <a:cubicBezTo>
                    <a:pt x="145" y="940"/>
                    <a:pt x="143" y="961"/>
                    <a:pt x="132" y="971"/>
                  </a:cubicBezTo>
                  <a:cubicBezTo>
                    <a:pt x="121" y="979"/>
                    <a:pt x="100" y="978"/>
                    <a:pt x="90" y="961"/>
                  </a:cubicBezTo>
                  <a:cubicBezTo>
                    <a:pt x="106" y="996"/>
                    <a:pt x="88" y="1027"/>
                    <a:pt x="64" y="1028"/>
                  </a:cubicBezTo>
                  <a:cubicBezTo>
                    <a:pt x="63" y="1028"/>
                    <a:pt x="62" y="1028"/>
                    <a:pt x="62" y="1028"/>
                  </a:cubicBezTo>
                  <a:close/>
                  <a:moveTo>
                    <a:pt x="62" y="829"/>
                  </a:moveTo>
                  <a:cubicBezTo>
                    <a:pt x="62" y="802"/>
                    <a:pt x="62" y="802"/>
                    <a:pt x="62" y="802"/>
                  </a:cubicBezTo>
                  <a:cubicBezTo>
                    <a:pt x="64" y="812"/>
                    <a:pt x="64" y="821"/>
                    <a:pt x="62" y="829"/>
                  </a:cubicBezTo>
                  <a:close/>
                  <a:moveTo>
                    <a:pt x="62" y="744"/>
                  </a:moveTo>
                  <a:cubicBezTo>
                    <a:pt x="62" y="700"/>
                    <a:pt x="62" y="700"/>
                    <a:pt x="62" y="700"/>
                  </a:cubicBezTo>
                  <a:cubicBezTo>
                    <a:pt x="62" y="698"/>
                    <a:pt x="63" y="696"/>
                    <a:pt x="64" y="693"/>
                  </a:cubicBezTo>
                  <a:cubicBezTo>
                    <a:pt x="64" y="748"/>
                    <a:pt x="65" y="778"/>
                    <a:pt x="100" y="812"/>
                  </a:cubicBezTo>
                  <a:cubicBezTo>
                    <a:pt x="136" y="847"/>
                    <a:pt x="131" y="901"/>
                    <a:pt x="205" y="909"/>
                  </a:cubicBezTo>
                  <a:cubicBezTo>
                    <a:pt x="177" y="892"/>
                    <a:pt x="192" y="836"/>
                    <a:pt x="163" y="801"/>
                  </a:cubicBezTo>
                  <a:cubicBezTo>
                    <a:pt x="129" y="761"/>
                    <a:pt x="84" y="758"/>
                    <a:pt x="64" y="693"/>
                  </a:cubicBezTo>
                  <a:cubicBezTo>
                    <a:pt x="64" y="713"/>
                    <a:pt x="63" y="729"/>
                    <a:pt x="62" y="744"/>
                  </a:cubicBezTo>
                  <a:close/>
                  <a:moveTo>
                    <a:pt x="62" y="558"/>
                  </a:moveTo>
                  <a:cubicBezTo>
                    <a:pt x="62" y="309"/>
                    <a:pt x="62" y="309"/>
                    <a:pt x="62" y="309"/>
                  </a:cubicBezTo>
                  <a:cubicBezTo>
                    <a:pt x="62" y="308"/>
                    <a:pt x="63" y="308"/>
                    <a:pt x="64" y="308"/>
                  </a:cubicBezTo>
                  <a:cubicBezTo>
                    <a:pt x="115" y="331"/>
                    <a:pt x="78" y="390"/>
                    <a:pt x="125" y="404"/>
                  </a:cubicBezTo>
                  <a:cubicBezTo>
                    <a:pt x="136" y="407"/>
                    <a:pt x="154" y="403"/>
                    <a:pt x="154" y="389"/>
                  </a:cubicBezTo>
                  <a:cubicBezTo>
                    <a:pt x="167" y="396"/>
                    <a:pt x="170" y="422"/>
                    <a:pt x="150" y="435"/>
                  </a:cubicBezTo>
                  <a:cubicBezTo>
                    <a:pt x="141" y="441"/>
                    <a:pt x="123" y="448"/>
                    <a:pt x="102" y="433"/>
                  </a:cubicBezTo>
                  <a:cubicBezTo>
                    <a:pt x="91" y="425"/>
                    <a:pt x="82" y="409"/>
                    <a:pt x="83" y="394"/>
                  </a:cubicBezTo>
                  <a:cubicBezTo>
                    <a:pt x="75" y="405"/>
                    <a:pt x="74" y="432"/>
                    <a:pt x="94" y="449"/>
                  </a:cubicBezTo>
                  <a:cubicBezTo>
                    <a:pt x="113" y="464"/>
                    <a:pt x="111" y="484"/>
                    <a:pt x="106" y="495"/>
                  </a:cubicBezTo>
                  <a:cubicBezTo>
                    <a:pt x="94" y="521"/>
                    <a:pt x="67" y="533"/>
                    <a:pt x="64" y="570"/>
                  </a:cubicBezTo>
                  <a:cubicBezTo>
                    <a:pt x="63" y="565"/>
                    <a:pt x="63" y="562"/>
                    <a:pt x="62" y="558"/>
                  </a:cubicBezTo>
                  <a:close/>
                  <a:moveTo>
                    <a:pt x="62" y="218"/>
                  </a:moveTo>
                  <a:cubicBezTo>
                    <a:pt x="62" y="122"/>
                    <a:pt x="62" y="122"/>
                    <a:pt x="62" y="122"/>
                  </a:cubicBezTo>
                  <a:cubicBezTo>
                    <a:pt x="62" y="122"/>
                    <a:pt x="63" y="121"/>
                    <a:pt x="64" y="121"/>
                  </a:cubicBezTo>
                  <a:cubicBezTo>
                    <a:pt x="72" y="128"/>
                    <a:pt x="83" y="148"/>
                    <a:pt x="80" y="173"/>
                  </a:cubicBezTo>
                  <a:cubicBezTo>
                    <a:pt x="78" y="189"/>
                    <a:pt x="67" y="204"/>
                    <a:pt x="64" y="229"/>
                  </a:cubicBezTo>
                  <a:cubicBezTo>
                    <a:pt x="63" y="225"/>
                    <a:pt x="62" y="221"/>
                    <a:pt x="62" y="218"/>
                  </a:cubicBezTo>
                  <a:close/>
                  <a:moveTo>
                    <a:pt x="62" y="115"/>
                  </a:moveTo>
                  <a:cubicBezTo>
                    <a:pt x="62" y="75"/>
                    <a:pt x="62" y="75"/>
                    <a:pt x="62" y="75"/>
                  </a:cubicBezTo>
                  <a:cubicBezTo>
                    <a:pt x="62" y="75"/>
                    <a:pt x="63" y="76"/>
                    <a:pt x="64" y="76"/>
                  </a:cubicBezTo>
                  <a:cubicBezTo>
                    <a:pt x="72" y="76"/>
                    <a:pt x="79" y="69"/>
                    <a:pt x="79" y="60"/>
                  </a:cubicBezTo>
                  <a:cubicBezTo>
                    <a:pt x="79" y="52"/>
                    <a:pt x="72" y="45"/>
                    <a:pt x="64" y="45"/>
                  </a:cubicBezTo>
                  <a:cubicBezTo>
                    <a:pt x="63" y="45"/>
                    <a:pt x="62" y="45"/>
                    <a:pt x="62" y="45"/>
                  </a:cubicBezTo>
                  <a:cubicBezTo>
                    <a:pt x="62" y="6"/>
                    <a:pt x="62" y="6"/>
                    <a:pt x="62" y="6"/>
                  </a:cubicBezTo>
                  <a:cubicBezTo>
                    <a:pt x="62" y="6"/>
                    <a:pt x="63" y="6"/>
                    <a:pt x="64" y="6"/>
                  </a:cubicBezTo>
                  <a:cubicBezTo>
                    <a:pt x="64" y="6"/>
                    <a:pt x="64" y="6"/>
                    <a:pt x="64" y="6"/>
                  </a:cubicBezTo>
                  <a:cubicBezTo>
                    <a:pt x="64" y="6"/>
                    <a:pt x="64" y="6"/>
                    <a:pt x="64" y="6"/>
                  </a:cubicBezTo>
                  <a:cubicBezTo>
                    <a:pt x="74" y="6"/>
                    <a:pt x="83" y="15"/>
                    <a:pt x="84" y="26"/>
                  </a:cubicBezTo>
                  <a:cubicBezTo>
                    <a:pt x="94" y="21"/>
                    <a:pt x="105" y="24"/>
                    <a:pt x="111" y="33"/>
                  </a:cubicBezTo>
                  <a:cubicBezTo>
                    <a:pt x="116" y="42"/>
                    <a:pt x="113" y="54"/>
                    <a:pt x="104" y="60"/>
                  </a:cubicBezTo>
                  <a:cubicBezTo>
                    <a:pt x="113" y="67"/>
                    <a:pt x="116" y="78"/>
                    <a:pt x="111" y="88"/>
                  </a:cubicBezTo>
                  <a:cubicBezTo>
                    <a:pt x="105" y="97"/>
                    <a:pt x="94" y="100"/>
                    <a:pt x="84" y="95"/>
                  </a:cubicBezTo>
                  <a:cubicBezTo>
                    <a:pt x="83" y="106"/>
                    <a:pt x="74" y="115"/>
                    <a:pt x="64" y="115"/>
                  </a:cubicBezTo>
                  <a:cubicBezTo>
                    <a:pt x="63" y="115"/>
                    <a:pt x="62" y="115"/>
                    <a:pt x="62" y="115"/>
                  </a:cubicBezTo>
                  <a:close/>
                  <a:moveTo>
                    <a:pt x="278" y="1411"/>
                  </a:moveTo>
                  <a:cubicBezTo>
                    <a:pt x="297" y="1425"/>
                    <a:pt x="342" y="1426"/>
                    <a:pt x="372" y="1407"/>
                  </a:cubicBezTo>
                  <a:cubicBezTo>
                    <a:pt x="407" y="1384"/>
                    <a:pt x="424" y="1343"/>
                    <a:pt x="438" y="1329"/>
                  </a:cubicBezTo>
                  <a:cubicBezTo>
                    <a:pt x="453" y="1313"/>
                    <a:pt x="474" y="1302"/>
                    <a:pt x="499" y="1310"/>
                  </a:cubicBezTo>
                  <a:cubicBezTo>
                    <a:pt x="500" y="1293"/>
                    <a:pt x="476" y="1270"/>
                    <a:pt x="446" y="1266"/>
                  </a:cubicBezTo>
                  <a:cubicBezTo>
                    <a:pt x="421" y="1263"/>
                    <a:pt x="387" y="1281"/>
                    <a:pt x="372" y="1309"/>
                  </a:cubicBezTo>
                  <a:cubicBezTo>
                    <a:pt x="348" y="1355"/>
                    <a:pt x="336" y="1400"/>
                    <a:pt x="278" y="1411"/>
                  </a:cubicBezTo>
                  <a:close/>
                  <a:moveTo>
                    <a:pt x="440" y="2134"/>
                  </a:moveTo>
                  <a:cubicBezTo>
                    <a:pt x="424" y="2163"/>
                    <a:pt x="400" y="2169"/>
                    <a:pt x="377" y="2163"/>
                  </a:cubicBezTo>
                  <a:cubicBezTo>
                    <a:pt x="352" y="2158"/>
                    <a:pt x="337" y="2139"/>
                    <a:pt x="316" y="2105"/>
                  </a:cubicBezTo>
                  <a:cubicBezTo>
                    <a:pt x="300" y="2080"/>
                    <a:pt x="270" y="2056"/>
                    <a:pt x="240" y="2056"/>
                  </a:cubicBezTo>
                  <a:cubicBezTo>
                    <a:pt x="253" y="2037"/>
                    <a:pt x="282" y="2030"/>
                    <a:pt x="307" y="2042"/>
                  </a:cubicBezTo>
                  <a:cubicBezTo>
                    <a:pt x="339" y="2056"/>
                    <a:pt x="361" y="2109"/>
                    <a:pt x="396" y="2132"/>
                  </a:cubicBezTo>
                  <a:cubicBezTo>
                    <a:pt x="409" y="2139"/>
                    <a:pt x="424" y="2139"/>
                    <a:pt x="440" y="2134"/>
                  </a:cubicBezTo>
                  <a:close/>
                  <a:moveTo>
                    <a:pt x="175" y="309"/>
                  </a:moveTo>
                  <a:cubicBezTo>
                    <a:pt x="170" y="309"/>
                    <a:pt x="165" y="304"/>
                    <a:pt x="165" y="299"/>
                  </a:cubicBezTo>
                  <a:cubicBezTo>
                    <a:pt x="165" y="294"/>
                    <a:pt x="170" y="290"/>
                    <a:pt x="175" y="290"/>
                  </a:cubicBezTo>
                  <a:cubicBezTo>
                    <a:pt x="180" y="290"/>
                    <a:pt x="184" y="294"/>
                    <a:pt x="184" y="299"/>
                  </a:cubicBezTo>
                  <a:cubicBezTo>
                    <a:pt x="184" y="304"/>
                    <a:pt x="180" y="309"/>
                    <a:pt x="175" y="309"/>
                  </a:cubicBezTo>
                  <a:close/>
                  <a:moveTo>
                    <a:pt x="152" y="286"/>
                  </a:moveTo>
                  <a:cubicBezTo>
                    <a:pt x="145" y="286"/>
                    <a:pt x="140" y="281"/>
                    <a:pt x="140" y="274"/>
                  </a:cubicBezTo>
                  <a:cubicBezTo>
                    <a:pt x="140" y="267"/>
                    <a:pt x="145" y="262"/>
                    <a:pt x="152" y="262"/>
                  </a:cubicBezTo>
                  <a:cubicBezTo>
                    <a:pt x="159" y="262"/>
                    <a:pt x="164" y="267"/>
                    <a:pt x="164" y="274"/>
                  </a:cubicBezTo>
                  <a:cubicBezTo>
                    <a:pt x="164" y="281"/>
                    <a:pt x="159" y="286"/>
                    <a:pt x="152" y="286"/>
                  </a:cubicBezTo>
                  <a:close/>
                  <a:moveTo>
                    <a:pt x="145" y="251"/>
                  </a:moveTo>
                  <a:cubicBezTo>
                    <a:pt x="136" y="251"/>
                    <a:pt x="129" y="244"/>
                    <a:pt x="129" y="236"/>
                  </a:cubicBezTo>
                  <a:cubicBezTo>
                    <a:pt x="129" y="227"/>
                    <a:pt x="136" y="221"/>
                    <a:pt x="145" y="221"/>
                  </a:cubicBezTo>
                  <a:cubicBezTo>
                    <a:pt x="153" y="221"/>
                    <a:pt x="160" y="227"/>
                    <a:pt x="160" y="236"/>
                  </a:cubicBezTo>
                  <a:cubicBezTo>
                    <a:pt x="160" y="244"/>
                    <a:pt x="153" y="251"/>
                    <a:pt x="145" y="251"/>
                  </a:cubicBezTo>
                  <a:close/>
                  <a:moveTo>
                    <a:pt x="83" y="1634"/>
                  </a:moveTo>
                  <a:cubicBezTo>
                    <a:pt x="90" y="1668"/>
                    <a:pt x="143" y="1682"/>
                    <a:pt x="121" y="1737"/>
                  </a:cubicBezTo>
                  <a:cubicBezTo>
                    <a:pt x="113" y="1757"/>
                    <a:pt x="79" y="1783"/>
                    <a:pt x="81" y="1817"/>
                  </a:cubicBezTo>
                  <a:cubicBezTo>
                    <a:pt x="64" y="1774"/>
                    <a:pt x="111" y="1752"/>
                    <a:pt x="91" y="1695"/>
                  </a:cubicBezTo>
                  <a:cubicBezTo>
                    <a:pt x="83" y="1674"/>
                    <a:pt x="76" y="1647"/>
                    <a:pt x="83" y="1634"/>
                  </a:cubicBezTo>
                  <a:close/>
                  <a:moveTo>
                    <a:pt x="166" y="2097"/>
                  </a:moveTo>
                  <a:cubicBezTo>
                    <a:pt x="193" y="2115"/>
                    <a:pt x="218" y="2141"/>
                    <a:pt x="215" y="2182"/>
                  </a:cubicBezTo>
                  <a:cubicBezTo>
                    <a:pt x="213" y="2212"/>
                    <a:pt x="213" y="2234"/>
                    <a:pt x="236" y="2263"/>
                  </a:cubicBezTo>
                  <a:cubicBezTo>
                    <a:pt x="196" y="2255"/>
                    <a:pt x="164" y="2229"/>
                    <a:pt x="164" y="2186"/>
                  </a:cubicBezTo>
                  <a:cubicBezTo>
                    <a:pt x="164" y="2148"/>
                    <a:pt x="177" y="2131"/>
                    <a:pt x="166" y="2097"/>
                  </a:cubicBezTo>
                  <a:close/>
                  <a:moveTo>
                    <a:pt x="126" y="2050"/>
                  </a:moveTo>
                  <a:cubicBezTo>
                    <a:pt x="140" y="2068"/>
                    <a:pt x="182" y="2115"/>
                    <a:pt x="146" y="2179"/>
                  </a:cubicBezTo>
                  <a:cubicBezTo>
                    <a:pt x="133" y="2202"/>
                    <a:pt x="108" y="2227"/>
                    <a:pt x="102" y="2251"/>
                  </a:cubicBezTo>
                  <a:cubicBezTo>
                    <a:pt x="91" y="2232"/>
                    <a:pt x="86" y="2205"/>
                    <a:pt x="103" y="2164"/>
                  </a:cubicBezTo>
                  <a:cubicBezTo>
                    <a:pt x="117" y="2129"/>
                    <a:pt x="133" y="2090"/>
                    <a:pt x="126" y="2050"/>
                  </a:cubicBezTo>
                  <a:close/>
                  <a:moveTo>
                    <a:pt x="325" y="2151"/>
                  </a:moveTo>
                  <a:cubicBezTo>
                    <a:pt x="340" y="2180"/>
                    <a:pt x="380" y="2192"/>
                    <a:pt x="401" y="2188"/>
                  </a:cubicBezTo>
                  <a:cubicBezTo>
                    <a:pt x="430" y="2181"/>
                    <a:pt x="437" y="2150"/>
                    <a:pt x="457" y="2147"/>
                  </a:cubicBezTo>
                  <a:cubicBezTo>
                    <a:pt x="464" y="2115"/>
                    <a:pt x="433" y="2127"/>
                    <a:pt x="448" y="2092"/>
                  </a:cubicBezTo>
                  <a:cubicBezTo>
                    <a:pt x="453" y="2081"/>
                    <a:pt x="451" y="2063"/>
                    <a:pt x="432" y="2061"/>
                  </a:cubicBezTo>
                  <a:cubicBezTo>
                    <a:pt x="422" y="2060"/>
                    <a:pt x="408" y="2069"/>
                    <a:pt x="419" y="2087"/>
                  </a:cubicBezTo>
                  <a:cubicBezTo>
                    <a:pt x="407" y="2085"/>
                    <a:pt x="399" y="2067"/>
                    <a:pt x="404" y="2051"/>
                  </a:cubicBezTo>
                  <a:cubicBezTo>
                    <a:pt x="415" y="2019"/>
                    <a:pt x="473" y="2013"/>
                    <a:pt x="496" y="2047"/>
                  </a:cubicBezTo>
                  <a:cubicBezTo>
                    <a:pt x="520" y="2082"/>
                    <a:pt x="500" y="2119"/>
                    <a:pt x="490" y="2128"/>
                  </a:cubicBezTo>
                  <a:cubicBezTo>
                    <a:pt x="498" y="2141"/>
                    <a:pt x="504" y="2173"/>
                    <a:pt x="491" y="2199"/>
                  </a:cubicBezTo>
                  <a:cubicBezTo>
                    <a:pt x="471" y="2239"/>
                    <a:pt x="422" y="2249"/>
                    <a:pt x="384" y="2229"/>
                  </a:cubicBezTo>
                  <a:cubicBezTo>
                    <a:pt x="350" y="2211"/>
                    <a:pt x="325" y="2175"/>
                    <a:pt x="325" y="2151"/>
                  </a:cubicBezTo>
                  <a:close/>
                  <a:moveTo>
                    <a:pt x="134" y="2020"/>
                  </a:moveTo>
                  <a:cubicBezTo>
                    <a:pt x="224" y="2032"/>
                    <a:pt x="325" y="2130"/>
                    <a:pt x="340" y="2252"/>
                  </a:cubicBezTo>
                  <a:cubicBezTo>
                    <a:pt x="343" y="2284"/>
                    <a:pt x="326" y="2309"/>
                    <a:pt x="307" y="2305"/>
                  </a:cubicBezTo>
                  <a:cubicBezTo>
                    <a:pt x="303" y="2309"/>
                    <a:pt x="308" y="2331"/>
                    <a:pt x="303" y="2354"/>
                  </a:cubicBezTo>
                  <a:cubicBezTo>
                    <a:pt x="296" y="2382"/>
                    <a:pt x="277" y="2401"/>
                    <a:pt x="250" y="2408"/>
                  </a:cubicBezTo>
                  <a:cubicBezTo>
                    <a:pt x="233" y="2413"/>
                    <a:pt x="217" y="2411"/>
                    <a:pt x="208" y="2398"/>
                  </a:cubicBezTo>
                  <a:cubicBezTo>
                    <a:pt x="201" y="2407"/>
                    <a:pt x="156" y="2427"/>
                    <a:pt x="123" y="2399"/>
                  </a:cubicBezTo>
                  <a:cubicBezTo>
                    <a:pt x="83" y="2366"/>
                    <a:pt x="80" y="2288"/>
                    <a:pt x="127" y="2262"/>
                  </a:cubicBezTo>
                  <a:cubicBezTo>
                    <a:pt x="152" y="2248"/>
                    <a:pt x="191" y="2266"/>
                    <a:pt x="189" y="2292"/>
                  </a:cubicBezTo>
                  <a:cubicBezTo>
                    <a:pt x="171" y="2273"/>
                    <a:pt x="142" y="2283"/>
                    <a:pt x="144" y="2311"/>
                  </a:cubicBezTo>
                  <a:cubicBezTo>
                    <a:pt x="147" y="2351"/>
                    <a:pt x="195" y="2362"/>
                    <a:pt x="230" y="2339"/>
                  </a:cubicBezTo>
                  <a:cubicBezTo>
                    <a:pt x="272" y="2312"/>
                    <a:pt x="277" y="2259"/>
                    <a:pt x="268" y="2212"/>
                  </a:cubicBezTo>
                  <a:cubicBezTo>
                    <a:pt x="251" y="2134"/>
                    <a:pt x="191" y="2056"/>
                    <a:pt x="134" y="2020"/>
                  </a:cubicBezTo>
                  <a:close/>
                  <a:moveTo>
                    <a:pt x="200" y="1774"/>
                  </a:moveTo>
                  <a:cubicBezTo>
                    <a:pt x="244" y="1779"/>
                    <a:pt x="261" y="1861"/>
                    <a:pt x="193" y="1871"/>
                  </a:cubicBezTo>
                  <a:cubicBezTo>
                    <a:pt x="223" y="1878"/>
                    <a:pt x="246" y="1863"/>
                    <a:pt x="273" y="1874"/>
                  </a:cubicBezTo>
                  <a:cubicBezTo>
                    <a:pt x="304" y="1886"/>
                    <a:pt x="323" y="1921"/>
                    <a:pt x="324" y="1935"/>
                  </a:cubicBezTo>
                  <a:cubicBezTo>
                    <a:pt x="292" y="1907"/>
                    <a:pt x="262" y="1913"/>
                    <a:pt x="231" y="1913"/>
                  </a:cubicBezTo>
                  <a:cubicBezTo>
                    <a:pt x="198" y="1912"/>
                    <a:pt x="157" y="1890"/>
                    <a:pt x="143" y="1859"/>
                  </a:cubicBezTo>
                  <a:cubicBezTo>
                    <a:pt x="163" y="1864"/>
                    <a:pt x="182" y="1858"/>
                    <a:pt x="193" y="1844"/>
                  </a:cubicBezTo>
                  <a:cubicBezTo>
                    <a:pt x="211" y="1820"/>
                    <a:pt x="208" y="1789"/>
                    <a:pt x="200" y="1774"/>
                  </a:cubicBezTo>
                  <a:close/>
                  <a:moveTo>
                    <a:pt x="131" y="1862"/>
                  </a:moveTo>
                  <a:cubicBezTo>
                    <a:pt x="133" y="1891"/>
                    <a:pt x="161" y="1946"/>
                    <a:pt x="194" y="1983"/>
                  </a:cubicBezTo>
                  <a:cubicBezTo>
                    <a:pt x="221" y="2013"/>
                    <a:pt x="267" y="2033"/>
                    <a:pt x="286" y="1996"/>
                  </a:cubicBezTo>
                  <a:cubicBezTo>
                    <a:pt x="300" y="2020"/>
                    <a:pt x="329" y="2042"/>
                    <a:pt x="357" y="2043"/>
                  </a:cubicBezTo>
                  <a:cubicBezTo>
                    <a:pt x="392" y="2043"/>
                    <a:pt x="409" y="2017"/>
                    <a:pt x="410" y="1988"/>
                  </a:cubicBezTo>
                  <a:cubicBezTo>
                    <a:pt x="438" y="2008"/>
                    <a:pt x="480" y="2010"/>
                    <a:pt x="506" y="1986"/>
                  </a:cubicBezTo>
                  <a:cubicBezTo>
                    <a:pt x="532" y="1962"/>
                    <a:pt x="529" y="1914"/>
                    <a:pt x="504" y="1887"/>
                  </a:cubicBezTo>
                  <a:cubicBezTo>
                    <a:pt x="483" y="1865"/>
                    <a:pt x="449" y="1862"/>
                    <a:pt x="435" y="1887"/>
                  </a:cubicBezTo>
                  <a:cubicBezTo>
                    <a:pt x="452" y="1895"/>
                    <a:pt x="453" y="1913"/>
                    <a:pt x="446" y="1929"/>
                  </a:cubicBezTo>
                  <a:cubicBezTo>
                    <a:pt x="431" y="1959"/>
                    <a:pt x="392" y="1972"/>
                    <a:pt x="362" y="1972"/>
                  </a:cubicBezTo>
                  <a:cubicBezTo>
                    <a:pt x="316" y="1974"/>
                    <a:pt x="266" y="1956"/>
                    <a:pt x="231" y="1939"/>
                  </a:cubicBezTo>
                  <a:cubicBezTo>
                    <a:pt x="189" y="1917"/>
                    <a:pt x="143" y="1887"/>
                    <a:pt x="131" y="1862"/>
                  </a:cubicBezTo>
                  <a:close/>
                  <a:moveTo>
                    <a:pt x="110" y="1900"/>
                  </a:moveTo>
                  <a:cubicBezTo>
                    <a:pt x="103" y="1932"/>
                    <a:pt x="159" y="1952"/>
                    <a:pt x="129" y="2014"/>
                  </a:cubicBezTo>
                  <a:cubicBezTo>
                    <a:pt x="111" y="2052"/>
                    <a:pt x="87" y="2089"/>
                    <a:pt x="96" y="2136"/>
                  </a:cubicBezTo>
                  <a:cubicBezTo>
                    <a:pt x="90" y="2109"/>
                    <a:pt x="58" y="2090"/>
                    <a:pt x="66" y="2055"/>
                  </a:cubicBezTo>
                  <a:cubicBezTo>
                    <a:pt x="71" y="2034"/>
                    <a:pt x="101" y="2015"/>
                    <a:pt x="103" y="1988"/>
                  </a:cubicBezTo>
                  <a:cubicBezTo>
                    <a:pt x="105" y="1971"/>
                    <a:pt x="90" y="1917"/>
                    <a:pt x="110" y="1900"/>
                  </a:cubicBezTo>
                  <a:close/>
                  <a:moveTo>
                    <a:pt x="118" y="1578"/>
                  </a:moveTo>
                  <a:cubicBezTo>
                    <a:pt x="100" y="1616"/>
                    <a:pt x="174" y="1643"/>
                    <a:pt x="185" y="1706"/>
                  </a:cubicBezTo>
                  <a:cubicBezTo>
                    <a:pt x="206" y="1821"/>
                    <a:pt x="68" y="1842"/>
                    <a:pt x="86" y="1999"/>
                  </a:cubicBezTo>
                  <a:cubicBezTo>
                    <a:pt x="0" y="1886"/>
                    <a:pt x="201" y="1768"/>
                    <a:pt x="122" y="1651"/>
                  </a:cubicBezTo>
                  <a:cubicBezTo>
                    <a:pt x="94" y="1609"/>
                    <a:pt x="107" y="1585"/>
                    <a:pt x="118" y="1578"/>
                  </a:cubicBezTo>
                  <a:close/>
                  <a:moveTo>
                    <a:pt x="377" y="1060"/>
                  </a:moveTo>
                  <a:cubicBezTo>
                    <a:pt x="442" y="1057"/>
                    <a:pt x="484" y="1086"/>
                    <a:pt x="517" y="1106"/>
                  </a:cubicBezTo>
                  <a:cubicBezTo>
                    <a:pt x="631" y="1175"/>
                    <a:pt x="574" y="1036"/>
                    <a:pt x="676" y="1029"/>
                  </a:cubicBezTo>
                  <a:cubicBezTo>
                    <a:pt x="690" y="1028"/>
                    <a:pt x="717" y="1039"/>
                    <a:pt x="727" y="1060"/>
                  </a:cubicBezTo>
                  <a:cubicBezTo>
                    <a:pt x="620" y="1110"/>
                    <a:pt x="727" y="1151"/>
                    <a:pt x="669" y="1220"/>
                  </a:cubicBezTo>
                  <a:cubicBezTo>
                    <a:pt x="698" y="1207"/>
                    <a:pt x="749" y="1207"/>
                    <a:pt x="785" y="1241"/>
                  </a:cubicBezTo>
                  <a:cubicBezTo>
                    <a:pt x="830" y="1283"/>
                    <a:pt x="802" y="1349"/>
                    <a:pt x="822" y="1398"/>
                  </a:cubicBezTo>
                  <a:cubicBezTo>
                    <a:pt x="829" y="1416"/>
                    <a:pt x="866" y="1437"/>
                    <a:pt x="863" y="1454"/>
                  </a:cubicBezTo>
                  <a:cubicBezTo>
                    <a:pt x="821" y="1424"/>
                    <a:pt x="726" y="1463"/>
                    <a:pt x="726" y="1389"/>
                  </a:cubicBezTo>
                  <a:cubicBezTo>
                    <a:pt x="726" y="1485"/>
                    <a:pt x="834" y="1565"/>
                    <a:pt x="816" y="1658"/>
                  </a:cubicBezTo>
                  <a:cubicBezTo>
                    <a:pt x="808" y="1702"/>
                    <a:pt x="766" y="1730"/>
                    <a:pt x="760" y="1764"/>
                  </a:cubicBezTo>
                  <a:cubicBezTo>
                    <a:pt x="725" y="1706"/>
                    <a:pt x="768" y="1677"/>
                    <a:pt x="747" y="1618"/>
                  </a:cubicBezTo>
                  <a:cubicBezTo>
                    <a:pt x="686" y="1648"/>
                    <a:pt x="703" y="1755"/>
                    <a:pt x="666" y="1819"/>
                  </a:cubicBezTo>
                  <a:cubicBezTo>
                    <a:pt x="633" y="1876"/>
                    <a:pt x="563" y="1916"/>
                    <a:pt x="518" y="1873"/>
                  </a:cubicBezTo>
                  <a:cubicBezTo>
                    <a:pt x="553" y="1859"/>
                    <a:pt x="529" y="1824"/>
                    <a:pt x="561" y="1792"/>
                  </a:cubicBezTo>
                  <a:cubicBezTo>
                    <a:pt x="511" y="1791"/>
                    <a:pt x="470" y="1834"/>
                    <a:pt x="429" y="1865"/>
                  </a:cubicBezTo>
                  <a:cubicBezTo>
                    <a:pt x="392" y="1892"/>
                    <a:pt x="345" y="1900"/>
                    <a:pt x="307" y="1875"/>
                  </a:cubicBezTo>
                  <a:cubicBezTo>
                    <a:pt x="248" y="1837"/>
                    <a:pt x="230" y="1749"/>
                    <a:pt x="280" y="1707"/>
                  </a:cubicBezTo>
                  <a:cubicBezTo>
                    <a:pt x="274" y="1791"/>
                    <a:pt x="316" y="1770"/>
                    <a:pt x="351" y="1809"/>
                  </a:cubicBezTo>
                  <a:cubicBezTo>
                    <a:pt x="347" y="1759"/>
                    <a:pt x="313" y="1730"/>
                    <a:pt x="293" y="1680"/>
                  </a:cubicBezTo>
                  <a:cubicBezTo>
                    <a:pt x="269" y="1623"/>
                    <a:pt x="269" y="1562"/>
                    <a:pt x="316" y="1530"/>
                  </a:cubicBezTo>
                  <a:cubicBezTo>
                    <a:pt x="370" y="1492"/>
                    <a:pt x="452" y="1516"/>
                    <a:pt x="467" y="1589"/>
                  </a:cubicBezTo>
                  <a:cubicBezTo>
                    <a:pt x="442" y="1531"/>
                    <a:pt x="370" y="1529"/>
                    <a:pt x="342" y="1550"/>
                  </a:cubicBezTo>
                  <a:cubicBezTo>
                    <a:pt x="250" y="1620"/>
                    <a:pt x="327" y="1763"/>
                    <a:pt x="415" y="1784"/>
                  </a:cubicBezTo>
                  <a:cubicBezTo>
                    <a:pt x="532" y="1813"/>
                    <a:pt x="626" y="1745"/>
                    <a:pt x="676" y="1664"/>
                  </a:cubicBezTo>
                  <a:cubicBezTo>
                    <a:pt x="730" y="1574"/>
                    <a:pt x="731" y="1465"/>
                    <a:pt x="696" y="1368"/>
                  </a:cubicBezTo>
                  <a:cubicBezTo>
                    <a:pt x="647" y="1231"/>
                    <a:pt x="552" y="1148"/>
                    <a:pt x="377" y="1060"/>
                  </a:cubicBezTo>
                  <a:close/>
                  <a:moveTo>
                    <a:pt x="620" y="1639"/>
                  </a:moveTo>
                  <a:cubicBezTo>
                    <a:pt x="585" y="1674"/>
                    <a:pt x="531" y="1707"/>
                    <a:pt x="480" y="1712"/>
                  </a:cubicBezTo>
                  <a:cubicBezTo>
                    <a:pt x="440" y="1717"/>
                    <a:pt x="396" y="1702"/>
                    <a:pt x="374" y="1664"/>
                  </a:cubicBezTo>
                  <a:cubicBezTo>
                    <a:pt x="350" y="1623"/>
                    <a:pt x="376" y="1575"/>
                    <a:pt x="407" y="1592"/>
                  </a:cubicBezTo>
                  <a:cubicBezTo>
                    <a:pt x="393" y="1605"/>
                    <a:pt x="394" y="1631"/>
                    <a:pt x="408" y="1649"/>
                  </a:cubicBezTo>
                  <a:cubicBezTo>
                    <a:pt x="453" y="1709"/>
                    <a:pt x="568" y="1667"/>
                    <a:pt x="620" y="1639"/>
                  </a:cubicBezTo>
                  <a:close/>
                  <a:moveTo>
                    <a:pt x="587" y="1250"/>
                  </a:moveTo>
                  <a:cubicBezTo>
                    <a:pt x="616" y="1286"/>
                    <a:pt x="666" y="1394"/>
                    <a:pt x="626" y="1434"/>
                  </a:cubicBezTo>
                  <a:cubicBezTo>
                    <a:pt x="583" y="1477"/>
                    <a:pt x="583" y="1462"/>
                    <a:pt x="590" y="1532"/>
                  </a:cubicBezTo>
                  <a:cubicBezTo>
                    <a:pt x="592" y="1553"/>
                    <a:pt x="575" y="1581"/>
                    <a:pt x="548" y="1585"/>
                  </a:cubicBezTo>
                  <a:cubicBezTo>
                    <a:pt x="533" y="1586"/>
                    <a:pt x="522" y="1579"/>
                    <a:pt x="515" y="1569"/>
                  </a:cubicBezTo>
                  <a:cubicBezTo>
                    <a:pt x="507" y="1557"/>
                    <a:pt x="506" y="1541"/>
                    <a:pt x="517" y="1532"/>
                  </a:cubicBezTo>
                  <a:cubicBezTo>
                    <a:pt x="506" y="1533"/>
                    <a:pt x="481" y="1549"/>
                    <a:pt x="479" y="1575"/>
                  </a:cubicBezTo>
                  <a:cubicBezTo>
                    <a:pt x="477" y="1607"/>
                    <a:pt x="503" y="1642"/>
                    <a:pt x="542" y="1641"/>
                  </a:cubicBezTo>
                  <a:cubicBezTo>
                    <a:pt x="577" y="1639"/>
                    <a:pt x="610" y="1609"/>
                    <a:pt x="610" y="1593"/>
                  </a:cubicBezTo>
                  <a:cubicBezTo>
                    <a:pt x="621" y="1607"/>
                    <a:pt x="638" y="1596"/>
                    <a:pt x="645" y="1586"/>
                  </a:cubicBezTo>
                  <a:cubicBezTo>
                    <a:pt x="676" y="1544"/>
                    <a:pt x="674" y="1483"/>
                    <a:pt x="668" y="1433"/>
                  </a:cubicBezTo>
                  <a:cubicBezTo>
                    <a:pt x="660" y="1364"/>
                    <a:pt x="634" y="1294"/>
                    <a:pt x="587" y="1250"/>
                  </a:cubicBezTo>
                  <a:close/>
                  <a:moveTo>
                    <a:pt x="458" y="1139"/>
                  </a:moveTo>
                  <a:cubicBezTo>
                    <a:pt x="484" y="1164"/>
                    <a:pt x="524" y="1227"/>
                    <a:pt x="525" y="1290"/>
                  </a:cubicBezTo>
                  <a:cubicBezTo>
                    <a:pt x="525" y="1332"/>
                    <a:pt x="509" y="1383"/>
                    <a:pt x="458" y="1389"/>
                  </a:cubicBezTo>
                  <a:cubicBezTo>
                    <a:pt x="406" y="1396"/>
                    <a:pt x="422" y="1439"/>
                    <a:pt x="401" y="1459"/>
                  </a:cubicBezTo>
                  <a:cubicBezTo>
                    <a:pt x="385" y="1474"/>
                    <a:pt x="355" y="1494"/>
                    <a:pt x="339" y="1471"/>
                  </a:cubicBezTo>
                  <a:cubicBezTo>
                    <a:pt x="357" y="1515"/>
                    <a:pt x="454" y="1525"/>
                    <a:pt x="496" y="1506"/>
                  </a:cubicBezTo>
                  <a:cubicBezTo>
                    <a:pt x="569" y="1475"/>
                    <a:pt x="590" y="1381"/>
                    <a:pt x="574" y="1302"/>
                  </a:cubicBezTo>
                  <a:cubicBezTo>
                    <a:pt x="558" y="1226"/>
                    <a:pt x="505" y="1165"/>
                    <a:pt x="458" y="1139"/>
                  </a:cubicBezTo>
                  <a:close/>
                  <a:moveTo>
                    <a:pt x="521" y="1394"/>
                  </a:moveTo>
                  <a:cubicBezTo>
                    <a:pt x="509" y="1417"/>
                    <a:pt x="497" y="1433"/>
                    <a:pt x="477" y="1450"/>
                  </a:cubicBezTo>
                  <a:cubicBezTo>
                    <a:pt x="450" y="1471"/>
                    <a:pt x="427" y="1479"/>
                    <a:pt x="394" y="1485"/>
                  </a:cubicBezTo>
                  <a:cubicBezTo>
                    <a:pt x="429" y="1487"/>
                    <a:pt x="455" y="1480"/>
                    <a:pt x="485" y="1460"/>
                  </a:cubicBezTo>
                  <a:cubicBezTo>
                    <a:pt x="508" y="1443"/>
                    <a:pt x="522" y="1426"/>
                    <a:pt x="534" y="1400"/>
                  </a:cubicBezTo>
                  <a:cubicBezTo>
                    <a:pt x="536" y="1397"/>
                    <a:pt x="537" y="1395"/>
                    <a:pt x="538" y="1392"/>
                  </a:cubicBezTo>
                  <a:cubicBezTo>
                    <a:pt x="549" y="1363"/>
                    <a:pt x="553" y="1339"/>
                    <a:pt x="552" y="1308"/>
                  </a:cubicBezTo>
                  <a:cubicBezTo>
                    <a:pt x="550" y="1280"/>
                    <a:pt x="545" y="1256"/>
                    <a:pt x="530" y="1233"/>
                  </a:cubicBezTo>
                  <a:cubicBezTo>
                    <a:pt x="538" y="1259"/>
                    <a:pt x="541" y="1280"/>
                    <a:pt x="540" y="1308"/>
                  </a:cubicBezTo>
                  <a:cubicBezTo>
                    <a:pt x="539" y="1337"/>
                    <a:pt x="535" y="1359"/>
                    <a:pt x="524" y="1386"/>
                  </a:cubicBezTo>
                  <a:cubicBezTo>
                    <a:pt x="523" y="1389"/>
                    <a:pt x="522" y="1391"/>
                    <a:pt x="521" y="1394"/>
                  </a:cubicBezTo>
                  <a:close/>
                  <a:moveTo>
                    <a:pt x="342" y="1069"/>
                  </a:moveTo>
                  <a:cubicBezTo>
                    <a:pt x="355" y="1110"/>
                    <a:pt x="336" y="1143"/>
                    <a:pt x="355" y="1170"/>
                  </a:cubicBezTo>
                  <a:cubicBezTo>
                    <a:pt x="384" y="1212"/>
                    <a:pt x="446" y="1190"/>
                    <a:pt x="484" y="1226"/>
                  </a:cubicBezTo>
                  <a:cubicBezTo>
                    <a:pt x="495" y="1196"/>
                    <a:pt x="471" y="1166"/>
                    <a:pt x="445" y="1148"/>
                  </a:cubicBezTo>
                  <a:cubicBezTo>
                    <a:pt x="393" y="1114"/>
                    <a:pt x="378" y="1146"/>
                    <a:pt x="342" y="1069"/>
                  </a:cubicBezTo>
                  <a:close/>
                  <a:moveTo>
                    <a:pt x="259" y="977"/>
                  </a:moveTo>
                  <a:cubicBezTo>
                    <a:pt x="269" y="1022"/>
                    <a:pt x="340" y="1050"/>
                    <a:pt x="336" y="1104"/>
                  </a:cubicBezTo>
                  <a:cubicBezTo>
                    <a:pt x="333" y="1148"/>
                    <a:pt x="280" y="1183"/>
                    <a:pt x="268" y="1232"/>
                  </a:cubicBezTo>
                  <a:cubicBezTo>
                    <a:pt x="252" y="1128"/>
                    <a:pt x="319" y="1126"/>
                    <a:pt x="297" y="1068"/>
                  </a:cubicBezTo>
                  <a:cubicBezTo>
                    <a:pt x="288" y="1043"/>
                    <a:pt x="250" y="1021"/>
                    <a:pt x="259" y="977"/>
                  </a:cubicBezTo>
                  <a:close/>
                  <a:moveTo>
                    <a:pt x="335" y="1702"/>
                  </a:moveTo>
                  <a:cubicBezTo>
                    <a:pt x="337" y="1705"/>
                    <a:pt x="339" y="1709"/>
                    <a:pt x="341" y="1712"/>
                  </a:cubicBezTo>
                  <a:cubicBezTo>
                    <a:pt x="357" y="1733"/>
                    <a:pt x="373" y="1749"/>
                    <a:pt x="397" y="1760"/>
                  </a:cubicBezTo>
                  <a:cubicBezTo>
                    <a:pt x="428" y="1773"/>
                    <a:pt x="453" y="1775"/>
                    <a:pt x="485" y="1772"/>
                  </a:cubicBezTo>
                  <a:cubicBezTo>
                    <a:pt x="520" y="1768"/>
                    <a:pt x="546" y="1758"/>
                    <a:pt x="576" y="1741"/>
                  </a:cubicBezTo>
                  <a:cubicBezTo>
                    <a:pt x="608" y="1723"/>
                    <a:pt x="630" y="1703"/>
                    <a:pt x="653" y="1674"/>
                  </a:cubicBezTo>
                  <a:cubicBezTo>
                    <a:pt x="677" y="1642"/>
                    <a:pt x="690" y="1615"/>
                    <a:pt x="699" y="1576"/>
                  </a:cubicBezTo>
                  <a:cubicBezTo>
                    <a:pt x="714" y="1492"/>
                    <a:pt x="703" y="1423"/>
                    <a:pt x="671" y="1344"/>
                  </a:cubicBezTo>
                  <a:cubicBezTo>
                    <a:pt x="632" y="1259"/>
                    <a:pt x="585" y="1202"/>
                    <a:pt x="506" y="1151"/>
                  </a:cubicBezTo>
                  <a:cubicBezTo>
                    <a:pt x="441" y="1112"/>
                    <a:pt x="386" y="1078"/>
                    <a:pt x="328" y="1028"/>
                  </a:cubicBezTo>
                  <a:cubicBezTo>
                    <a:pt x="297" y="1000"/>
                    <a:pt x="274" y="975"/>
                    <a:pt x="250" y="940"/>
                  </a:cubicBezTo>
                  <a:cubicBezTo>
                    <a:pt x="227" y="903"/>
                    <a:pt x="215" y="873"/>
                    <a:pt x="207" y="831"/>
                  </a:cubicBezTo>
                  <a:cubicBezTo>
                    <a:pt x="214" y="874"/>
                    <a:pt x="226" y="904"/>
                    <a:pt x="249" y="941"/>
                  </a:cubicBezTo>
                  <a:cubicBezTo>
                    <a:pt x="271" y="977"/>
                    <a:pt x="294" y="1002"/>
                    <a:pt x="325" y="1031"/>
                  </a:cubicBezTo>
                  <a:cubicBezTo>
                    <a:pt x="382" y="1083"/>
                    <a:pt x="437" y="1117"/>
                    <a:pt x="502" y="1158"/>
                  </a:cubicBezTo>
                  <a:cubicBezTo>
                    <a:pt x="578" y="1209"/>
                    <a:pt x="623" y="1265"/>
                    <a:pt x="660" y="1349"/>
                  </a:cubicBezTo>
                  <a:cubicBezTo>
                    <a:pt x="669" y="1371"/>
                    <a:pt x="675" y="1392"/>
                    <a:pt x="681" y="1415"/>
                  </a:cubicBezTo>
                  <a:cubicBezTo>
                    <a:pt x="693" y="1471"/>
                    <a:pt x="694" y="1516"/>
                    <a:pt x="682" y="1572"/>
                  </a:cubicBezTo>
                  <a:cubicBezTo>
                    <a:pt x="673" y="1608"/>
                    <a:pt x="661" y="1634"/>
                    <a:pt x="638" y="1663"/>
                  </a:cubicBezTo>
                  <a:cubicBezTo>
                    <a:pt x="617" y="1689"/>
                    <a:pt x="596" y="1707"/>
                    <a:pt x="566" y="1724"/>
                  </a:cubicBezTo>
                  <a:cubicBezTo>
                    <a:pt x="538" y="1739"/>
                    <a:pt x="515" y="1747"/>
                    <a:pt x="483" y="1750"/>
                  </a:cubicBezTo>
                  <a:cubicBezTo>
                    <a:pt x="455" y="1753"/>
                    <a:pt x="433" y="1750"/>
                    <a:pt x="407" y="1739"/>
                  </a:cubicBezTo>
                  <a:cubicBezTo>
                    <a:pt x="387" y="1729"/>
                    <a:pt x="374" y="1716"/>
                    <a:pt x="361" y="1698"/>
                  </a:cubicBezTo>
                  <a:cubicBezTo>
                    <a:pt x="359" y="1695"/>
                    <a:pt x="357" y="1692"/>
                    <a:pt x="356" y="1689"/>
                  </a:cubicBezTo>
                  <a:cubicBezTo>
                    <a:pt x="346" y="1673"/>
                    <a:pt x="340" y="1658"/>
                    <a:pt x="338" y="1639"/>
                  </a:cubicBezTo>
                  <a:cubicBezTo>
                    <a:pt x="338" y="1629"/>
                    <a:pt x="339" y="1621"/>
                    <a:pt x="342" y="1611"/>
                  </a:cubicBezTo>
                  <a:cubicBezTo>
                    <a:pt x="345" y="1602"/>
                    <a:pt x="349" y="1596"/>
                    <a:pt x="356" y="1589"/>
                  </a:cubicBezTo>
                  <a:cubicBezTo>
                    <a:pt x="360" y="1585"/>
                    <a:pt x="363" y="1583"/>
                    <a:pt x="367" y="1580"/>
                  </a:cubicBezTo>
                  <a:cubicBezTo>
                    <a:pt x="371" y="1578"/>
                    <a:pt x="374" y="1577"/>
                    <a:pt x="377" y="1576"/>
                  </a:cubicBezTo>
                  <a:cubicBezTo>
                    <a:pt x="387" y="1573"/>
                    <a:pt x="394" y="1573"/>
                    <a:pt x="404" y="1576"/>
                  </a:cubicBezTo>
                  <a:cubicBezTo>
                    <a:pt x="416" y="1579"/>
                    <a:pt x="424" y="1585"/>
                    <a:pt x="433" y="1594"/>
                  </a:cubicBezTo>
                  <a:cubicBezTo>
                    <a:pt x="438" y="1600"/>
                    <a:pt x="451" y="1626"/>
                    <a:pt x="451" y="1627"/>
                  </a:cubicBezTo>
                  <a:cubicBezTo>
                    <a:pt x="451" y="1627"/>
                    <a:pt x="451" y="1627"/>
                    <a:pt x="451" y="1627"/>
                  </a:cubicBezTo>
                  <a:cubicBezTo>
                    <a:pt x="461" y="1619"/>
                    <a:pt x="449" y="1592"/>
                    <a:pt x="445" y="1585"/>
                  </a:cubicBezTo>
                  <a:cubicBezTo>
                    <a:pt x="436" y="1571"/>
                    <a:pt x="426" y="1563"/>
                    <a:pt x="410" y="1557"/>
                  </a:cubicBezTo>
                  <a:cubicBezTo>
                    <a:pt x="408" y="1556"/>
                    <a:pt x="405" y="1555"/>
                    <a:pt x="402" y="1554"/>
                  </a:cubicBezTo>
                  <a:cubicBezTo>
                    <a:pt x="391" y="1552"/>
                    <a:pt x="383" y="1552"/>
                    <a:pt x="372" y="1554"/>
                  </a:cubicBezTo>
                  <a:cubicBezTo>
                    <a:pt x="359" y="1557"/>
                    <a:pt x="349" y="1562"/>
                    <a:pt x="339" y="1572"/>
                  </a:cubicBezTo>
                  <a:cubicBezTo>
                    <a:pt x="330" y="1581"/>
                    <a:pt x="324" y="1590"/>
                    <a:pt x="319" y="1602"/>
                  </a:cubicBezTo>
                  <a:cubicBezTo>
                    <a:pt x="314" y="1616"/>
                    <a:pt x="312" y="1627"/>
                    <a:pt x="313" y="1641"/>
                  </a:cubicBezTo>
                  <a:cubicBezTo>
                    <a:pt x="316" y="1664"/>
                    <a:pt x="322" y="1682"/>
                    <a:pt x="335" y="1702"/>
                  </a:cubicBezTo>
                  <a:close/>
                  <a:moveTo>
                    <a:pt x="84" y="1376"/>
                  </a:moveTo>
                  <a:cubicBezTo>
                    <a:pt x="106" y="1355"/>
                    <a:pt x="142" y="1330"/>
                    <a:pt x="156" y="1296"/>
                  </a:cubicBezTo>
                  <a:cubicBezTo>
                    <a:pt x="173" y="1256"/>
                    <a:pt x="164" y="1206"/>
                    <a:pt x="129" y="1192"/>
                  </a:cubicBezTo>
                  <a:cubicBezTo>
                    <a:pt x="129" y="1220"/>
                    <a:pt x="97" y="1239"/>
                    <a:pt x="85" y="1263"/>
                  </a:cubicBezTo>
                  <a:cubicBezTo>
                    <a:pt x="71" y="1293"/>
                    <a:pt x="76" y="1369"/>
                    <a:pt x="84" y="1376"/>
                  </a:cubicBezTo>
                  <a:close/>
                  <a:moveTo>
                    <a:pt x="117" y="1372"/>
                  </a:moveTo>
                  <a:cubicBezTo>
                    <a:pt x="171" y="1390"/>
                    <a:pt x="216" y="1356"/>
                    <a:pt x="233" y="1304"/>
                  </a:cubicBezTo>
                  <a:cubicBezTo>
                    <a:pt x="249" y="1254"/>
                    <a:pt x="228" y="1164"/>
                    <a:pt x="160" y="1170"/>
                  </a:cubicBezTo>
                  <a:cubicBezTo>
                    <a:pt x="180" y="1196"/>
                    <a:pt x="191" y="1230"/>
                    <a:pt x="184" y="1265"/>
                  </a:cubicBezTo>
                  <a:cubicBezTo>
                    <a:pt x="174" y="1317"/>
                    <a:pt x="131" y="1334"/>
                    <a:pt x="117" y="1372"/>
                  </a:cubicBezTo>
                  <a:close/>
                  <a:moveTo>
                    <a:pt x="184" y="1393"/>
                  </a:moveTo>
                  <a:cubicBezTo>
                    <a:pt x="218" y="1423"/>
                    <a:pt x="270" y="1410"/>
                    <a:pt x="294" y="1392"/>
                  </a:cubicBezTo>
                  <a:cubicBezTo>
                    <a:pt x="317" y="1376"/>
                    <a:pt x="334" y="1343"/>
                    <a:pt x="326" y="1311"/>
                  </a:cubicBezTo>
                  <a:cubicBezTo>
                    <a:pt x="317" y="1275"/>
                    <a:pt x="346" y="1246"/>
                    <a:pt x="391" y="1257"/>
                  </a:cubicBezTo>
                  <a:cubicBezTo>
                    <a:pt x="375" y="1226"/>
                    <a:pt x="323" y="1220"/>
                    <a:pt x="286" y="1240"/>
                  </a:cubicBezTo>
                  <a:cubicBezTo>
                    <a:pt x="229" y="1270"/>
                    <a:pt x="244" y="1314"/>
                    <a:pt x="219" y="1361"/>
                  </a:cubicBezTo>
                  <a:cubicBezTo>
                    <a:pt x="213" y="1373"/>
                    <a:pt x="203" y="1383"/>
                    <a:pt x="184" y="1393"/>
                  </a:cubicBezTo>
                  <a:close/>
                  <a:moveTo>
                    <a:pt x="171" y="1395"/>
                  </a:moveTo>
                  <a:cubicBezTo>
                    <a:pt x="220" y="1439"/>
                    <a:pt x="204" y="1477"/>
                    <a:pt x="222" y="1495"/>
                  </a:cubicBezTo>
                  <a:cubicBezTo>
                    <a:pt x="240" y="1514"/>
                    <a:pt x="267" y="1500"/>
                    <a:pt x="280" y="1510"/>
                  </a:cubicBezTo>
                  <a:cubicBezTo>
                    <a:pt x="288" y="1517"/>
                    <a:pt x="285" y="1542"/>
                    <a:pt x="277" y="1547"/>
                  </a:cubicBezTo>
                  <a:cubicBezTo>
                    <a:pt x="296" y="1546"/>
                    <a:pt x="324" y="1515"/>
                    <a:pt x="323" y="1483"/>
                  </a:cubicBezTo>
                  <a:cubicBezTo>
                    <a:pt x="321" y="1451"/>
                    <a:pt x="306" y="1431"/>
                    <a:pt x="284" y="1422"/>
                  </a:cubicBezTo>
                  <a:cubicBezTo>
                    <a:pt x="255" y="1411"/>
                    <a:pt x="227" y="1432"/>
                    <a:pt x="171" y="1395"/>
                  </a:cubicBezTo>
                  <a:close/>
                  <a:moveTo>
                    <a:pt x="93" y="1379"/>
                  </a:moveTo>
                  <a:cubicBezTo>
                    <a:pt x="163" y="1396"/>
                    <a:pt x="148" y="1459"/>
                    <a:pt x="136" y="1508"/>
                  </a:cubicBezTo>
                  <a:cubicBezTo>
                    <a:pt x="124" y="1555"/>
                    <a:pt x="119" y="1612"/>
                    <a:pt x="168" y="1616"/>
                  </a:cubicBezTo>
                  <a:cubicBezTo>
                    <a:pt x="184" y="1618"/>
                    <a:pt x="211" y="1611"/>
                    <a:pt x="231" y="1624"/>
                  </a:cubicBezTo>
                  <a:cubicBezTo>
                    <a:pt x="245" y="1566"/>
                    <a:pt x="187" y="1573"/>
                    <a:pt x="199" y="1515"/>
                  </a:cubicBezTo>
                  <a:cubicBezTo>
                    <a:pt x="215" y="1440"/>
                    <a:pt x="179" y="1370"/>
                    <a:pt x="93" y="1379"/>
                  </a:cubicBezTo>
                  <a:close/>
                  <a:moveTo>
                    <a:pt x="94" y="1018"/>
                  </a:moveTo>
                  <a:cubicBezTo>
                    <a:pt x="92" y="1046"/>
                    <a:pt x="132" y="1080"/>
                    <a:pt x="167" y="1082"/>
                  </a:cubicBezTo>
                  <a:cubicBezTo>
                    <a:pt x="234" y="1085"/>
                    <a:pt x="207" y="987"/>
                    <a:pt x="247" y="986"/>
                  </a:cubicBezTo>
                  <a:cubicBezTo>
                    <a:pt x="248" y="983"/>
                    <a:pt x="236" y="956"/>
                    <a:pt x="212" y="954"/>
                  </a:cubicBezTo>
                  <a:cubicBezTo>
                    <a:pt x="160" y="949"/>
                    <a:pt x="169" y="1020"/>
                    <a:pt x="143" y="1037"/>
                  </a:cubicBezTo>
                  <a:cubicBezTo>
                    <a:pt x="125" y="1048"/>
                    <a:pt x="100" y="1033"/>
                    <a:pt x="94" y="1018"/>
                  </a:cubicBezTo>
                  <a:close/>
                  <a:moveTo>
                    <a:pt x="139" y="1172"/>
                  </a:moveTo>
                  <a:cubicBezTo>
                    <a:pt x="155" y="1165"/>
                    <a:pt x="171" y="1131"/>
                    <a:pt x="150" y="1102"/>
                  </a:cubicBezTo>
                  <a:cubicBezTo>
                    <a:pt x="133" y="1079"/>
                    <a:pt x="87" y="1054"/>
                    <a:pt x="85" y="1026"/>
                  </a:cubicBezTo>
                  <a:cubicBezTo>
                    <a:pt x="64" y="1040"/>
                    <a:pt x="71" y="1074"/>
                    <a:pt x="88" y="1092"/>
                  </a:cubicBezTo>
                  <a:cubicBezTo>
                    <a:pt x="111" y="1119"/>
                    <a:pt x="139" y="1129"/>
                    <a:pt x="139" y="1172"/>
                  </a:cubicBezTo>
                  <a:close/>
                  <a:moveTo>
                    <a:pt x="279" y="666"/>
                  </a:moveTo>
                  <a:cubicBezTo>
                    <a:pt x="292" y="692"/>
                    <a:pt x="318" y="705"/>
                    <a:pt x="340" y="721"/>
                  </a:cubicBezTo>
                  <a:cubicBezTo>
                    <a:pt x="363" y="738"/>
                    <a:pt x="384" y="765"/>
                    <a:pt x="379" y="804"/>
                  </a:cubicBezTo>
                  <a:cubicBezTo>
                    <a:pt x="373" y="858"/>
                    <a:pt x="307" y="886"/>
                    <a:pt x="279" y="847"/>
                  </a:cubicBezTo>
                  <a:cubicBezTo>
                    <a:pt x="303" y="845"/>
                    <a:pt x="322" y="826"/>
                    <a:pt x="329" y="804"/>
                  </a:cubicBezTo>
                  <a:cubicBezTo>
                    <a:pt x="347" y="747"/>
                    <a:pt x="259" y="724"/>
                    <a:pt x="279" y="666"/>
                  </a:cubicBezTo>
                  <a:close/>
                  <a:moveTo>
                    <a:pt x="427" y="775"/>
                  </a:moveTo>
                  <a:cubicBezTo>
                    <a:pt x="441" y="809"/>
                    <a:pt x="468" y="821"/>
                    <a:pt x="474" y="863"/>
                  </a:cubicBezTo>
                  <a:cubicBezTo>
                    <a:pt x="479" y="902"/>
                    <a:pt x="453" y="927"/>
                    <a:pt x="429" y="935"/>
                  </a:cubicBezTo>
                  <a:cubicBezTo>
                    <a:pt x="438" y="888"/>
                    <a:pt x="381" y="829"/>
                    <a:pt x="427" y="775"/>
                  </a:cubicBezTo>
                  <a:close/>
                  <a:moveTo>
                    <a:pt x="264" y="616"/>
                  </a:moveTo>
                  <a:cubicBezTo>
                    <a:pt x="351" y="693"/>
                    <a:pt x="454" y="694"/>
                    <a:pt x="530" y="776"/>
                  </a:cubicBezTo>
                  <a:cubicBezTo>
                    <a:pt x="556" y="804"/>
                    <a:pt x="572" y="841"/>
                    <a:pt x="570" y="882"/>
                  </a:cubicBezTo>
                  <a:cubicBezTo>
                    <a:pt x="568" y="917"/>
                    <a:pt x="544" y="932"/>
                    <a:pt x="524" y="916"/>
                  </a:cubicBezTo>
                  <a:cubicBezTo>
                    <a:pt x="513" y="942"/>
                    <a:pt x="544" y="994"/>
                    <a:pt x="507" y="1022"/>
                  </a:cubicBezTo>
                  <a:cubicBezTo>
                    <a:pt x="473" y="1048"/>
                    <a:pt x="444" y="1020"/>
                    <a:pt x="443" y="1001"/>
                  </a:cubicBezTo>
                  <a:cubicBezTo>
                    <a:pt x="421" y="1043"/>
                    <a:pt x="352" y="1039"/>
                    <a:pt x="316" y="996"/>
                  </a:cubicBezTo>
                  <a:cubicBezTo>
                    <a:pt x="282" y="954"/>
                    <a:pt x="294" y="905"/>
                    <a:pt x="324" y="880"/>
                  </a:cubicBezTo>
                  <a:cubicBezTo>
                    <a:pt x="350" y="859"/>
                    <a:pt x="384" y="864"/>
                    <a:pt x="399" y="878"/>
                  </a:cubicBezTo>
                  <a:cubicBezTo>
                    <a:pt x="437" y="912"/>
                    <a:pt x="406" y="964"/>
                    <a:pt x="369" y="948"/>
                  </a:cubicBezTo>
                  <a:cubicBezTo>
                    <a:pt x="376" y="968"/>
                    <a:pt x="405" y="970"/>
                    <a:pt x="423" y="965"/>
                  </a:cubicBezTo>
                  <a:cubicBezTo>
                    <a:pt x="494" y="943"/>
                    <a:pt x="524" y="867"/>
                    <a:pt x="482" y="805"/>
                  </a:cubicBezTo>
                  <a:cubicBezTo>
                    <a:pt x="437" y="737"/>
                    <a:pt x="278" y="672"/>
                    <a:pt x="264" y="616"/>
                  </a:cubicBezTo>
                  <a:close/>
                  <a:moveTo>
                    <a:pt x="69" y="792"/>
                  </a:moveTo>
                  <a:cubicBezTo>
                    <a:pt x="71" y="821"/>
                    <a:pt x="97" y="822"/>
                    <a:pt x="113" y="843"/>
                  </a:cubicBezTo>
                  <a:cubicBezTo>
                    <a:pt x="123" y="856"/>
                    <a:pt x="128" y="874"/>
                    <a:pt x="123" y="894"/>
                  </a:cubicBezTo>
                  <a:cubicBezTo>
                    <a:pt x="113" y="869"/>
                    <a:pt x="46" y="852"/>
                    <a:pt x="69" y="792"/>
                  </a:cubicBezTo>
                  <a:close/>
                  <a:moveTo>
                    <a:pt x="302" y="490"/>
                  </a:moveTo>
                  <a:cubicBezTo>
                    <a:pt x="265" y="437"/>
                    <a:pt x="204" y="441"/>
                    <a:pt x="162" y="465"/>
                  </a:cubicBezTo>
                  <a:cubicBezTo>
                    <a:pt x="61" y="524"/>
                    <a:pt x="54" y="729"/>
                    <a:pt x="160" y="769"/>
                  </a:cubicBezTo>
                  <a:cubicBezTo>
                    <a:pt x="204" y="785"/>
                    <a:pt x="265" y="777"/>
                    <a:pt x="265" y="833"/>
                  </a:cubicBezTo>
                  <a:cubicBezTo>
                    <a:pt x="293" y="816"/>
                    <a:pt x="296" y="766"/>
                    <a:pt x="275" y="738"/>
                  </a:cubicBezTo>
                  <a:cubicBezTo>
                    <a:pt x="259" y="717"/>
                    <a:pt x="229" y="704"/>
                    <a:pt x="184" y="705"/>
                  </a:cubicBezTo>
                  <a:cubicBezTo>
                    <a:pt x="101" y="706"/>
                    <a:pt x="86" y="581"/>
                    <a:pt x="120" y="553"/>
                  </a:cubicBezTo>
                  <a:cubicBezTo>
                    <a:pt x="114" y="567"/>
                    <a:pt x="100" y="669"/>
                    <a:pt x="167" y="682"/>
                  </a:cubicBezTo>
                  <a:cubicBezTo>
                    <a:pt x="196" y="688"/>
                    <a:pt x="221" y="670"/>
                    <a:pt x="246" y="689"/>
                  </a:cubicBezTo>
                  <a:cubicBezTo>
                    <a:pt x="247" y="671"/>
                    <a:pt x="240" y="643"/>
                    <a:pt x="189" y="630"/>
                  </a:cubicBezTo>
                  <a:cubicBezTo>
                    <a:pt x="117" y="613"/>
                    <a:pt x="117" y="501"/>
                    <a:pt x="188" y="475"/>
                  </a:cubicBezTo>
                  <a:cubicBezTo>
                    <a:pt x="166" y="490"/>
                    <a:pt x="142" y="523"/>
                    <a:pt x="155" y="563"/>
                  </a:cubicBezTo>
                  <a:cubicBezTo>
                    <a:pt x="165" y="598"/>
                    <a:pt x="197" y="621"/>
                    <a:pt x="231" y="617"/>
                  </a:cubicBezTo>
                  <a:cubicBezTo>
                    <a:pt x="192" y="589"/>
                    <a:pt x="178" y="549"/>
                    <a:pt x="190" y="509"/>
                  </a:cubicBezTo>
                  <a:cubicBezTo>
                    <a:pt x="206" y="456"/>
                    <a:pt x="266" y="456"/>
                    <a:pt x="302" y="490"/>
                  </a:cubicBezTo>
                  <a:close/>
                  <a:moveTo>
                    <a:pt x="169" y="230"/>
                  </a:moveTo>
                  <a:cubicBezTo>
                    <a:pt x="200" y="231"/>
                    <a:pt x="216" y="190"/>
                    <a:pt x="194" y="165"/>
                  </a:cubicBezTo>
                  <a:cubicBezTo>
                    <a:pt x="172" y="141"/>
                    <a:pt x="127" y="149"/>
                    <a:pt x="105" y="169"/>
                  </a:cubicBezTo>
                  <a:cubicBezTo>
                    <a:pt x="46" y="222"/>
                    <a:pt x="64" y="319"/>
                    <a:pt x="169" y="371"/>
                  </a:cubicBezTo>
                  <a:cubicBezTo>
                    <a:pt x="229" y="401"/>
                    <a:pt x="337" y="432"/>
                    <a:pt x="332" y="519"/>
                  </a:cubicBezTo>
                  <a:cubicBezTo>
                    <a:pt x="331" y="548"/>
                    <a:pt x="309" y="570"/>
                    <a:pt x="285" y="571"/>
                  </a:cubicBezTo>
                  <a:cubicBezTo>
                    <a:pt x="264" y="573"/>
                    <a:pt x="245" y="564"/>
                    <a:pt x="239" y="544"/>
                  </a:cubicBezTo>
                  <a:cubicBezTo>
                    <a:pt x="234" y="526"/>
                    <a:pt x="244" y="516"/>
                    <a:pt x="254" y="515"/>
                  </a:cubicBezTo>
                  <a:cubicBezTo>
                    <a:pt x="269" y="514"/>
                    <a:pt x="275" y="528"/>
                    <a:pt x="266" y="537"/>
                  </a:cubicBezTo>
                  <a:cubicBezTo>
                    <a:pt x="286" y="538"/>
                    <a:pt x="293" y="497"/>
                    <a:pt x="267" y="480"/>
                  </a:cubicBezTo>
                  <a:cubicBezTo>
                    <a:pt x="247" y="468"/>
                    <a:pt x="221" y="476"/>
                    <a:pt x="210" y="496"/>
                  </a:cubicBezTo>
                  <a:cubicBezTo>
                    <a:pt x="196" y="522"/>
                    <a:pt x="202" y="553"/>
                    <a:pt x="220" y="577"/>
                  </a:cubicBezTo>
                  <a:cubicBezTo>
                    <a:pt x="244" y="610"/>
                    <a:pt x="278" y="618"/>
                    <a:pt x="307" y="610"/>
                  </a:cubicBezTo>
                  <a:cubicBezTo>
                    <a:pt x="356" y="596"/>
                    <a:pt x="380" y="532"/>
                    <a:pt x="358" y="487"/>
                  </a:cubicBezTo>
                  <a:cubicBezTo>
                    <a:pt x="340" y="450"/>
                    <a:pt x="310" y="428"/>
                    <a:pt x="276" y="407"/>
                  </a:cubicBezTo>
                  <a:cubicBezTo>
                    <a:pt x="244" y="387"/>
                    <a:pt x="209" y="368"/>
                    <a:pt x="171" y="339"/>
                  </a:cubicBezTo>
                  <a:cubicBezTo>
                    <a:pt x="135" y="312"/>
                    <a:pt x="97" y="271"/>
                    <a:pt x="114" y="219"/>
                  </a:cubicBezTo>
                  <a:cubicBezTo>
                    <a:pt x="121" y="199"/>
                    <a:pt x="144" y="182"/>
                    <a:pt x="164" y="194"/>
                  </a:cubicBezTo>
                  <a:cubicBezTo>
                    <a:pt x="177" y="202"/>
                    <a:pt x="179" y="222"/>
                    <a:pt x="169" y="230"/>
                  </a:cubicBezTo>
                  <a:close/>
                  <a:moveTo>
                    <a:pt x="767" y="549"/>
                  </a:moveTo>
                  <a:cubicBezTo>
                    <a:pt x="782" y="569"/>
                    <a:pt x="789" y="601"/>
                    <a:pt x="786" y="626"/>
                  </a:cubicBezTo>
                  <a:cubicBezTo>
                    <a:pt x="781" y="669"/>
                    <a:pt x="737" y="708"/>
                    <a:pt x="690" y="697"/>
                  </a:cubicBezTo>
                  <a:cubicBezTo>
                    <a:pt x="740" y="692"/>
                    <a:pt x="767" y="651"/>
                    <a:pt x="757" y="611"/>
                  </a:cubicBezTo>
                  <a:cubicBezTo>
                    <a:pt x="750" y="584"/>
                    <a:pt x="755" y="557"/>
                    <a:pt x="767" y="549"/>
                  </a:cubicBezTo>
                  <a:close/>
                  <a:moveTo>
                    <a:pt x="770" y="532"/>
                  </a:moveTo>
                  <a:cubicBezTo>
                    <a:pt x="828" y="576"/>
                    <a:pt x="825" y="659"/>
                    <a:pt x="809" y="695"/>
                  </a:cubicBezTo>
                  <a:cubicBezTo>
                    <a:pt x="799" y="717"/>
                    <a:pt x="783" y="727"/>
                    <a:pt x="767" y="721"/>
                  </a:cubicBezTo>
                  <a:cubicBezTo>
                    <a:pt x="768" y="729"/>
                    <a:pt x="765" y="751"/>
                    <a:pt x="742" y="761"/>
                  </a:cubicBezTo>
                  <a:cubicBezTo>
                    <a:pt x="716" y="772"/>
                    <a:pt x="695" y="755"/>
                    <a:pt x="693" y="744"/>
                  </a:cubicBezTo>
                  <a:cubicBezTo>
                    <a:pt x="682" y="762"/>
                    <a:pt x="662" y="763"/>
                    <a:pt x="647" y="754"/>
                  </a:cubicBezTo>
                  <a:cubicBezTo>
                    <a:pt x="626" y="742"/>
                    <a:pt x="624" y="719"/>
                    <a:pt x="631" y="715"/>
                  </a:cubicBezTo>
                  <a:cubicBezTo>
                    <a:pt x="577" y="682"/>
                    <a:pt x="609" y="599"/>
                    <a:pt x="655" y="594"/>
                  </a:cubicBezTo>
                  <a:cubicBezTo>
                    <a:pt x="693" y="591"/>
                    <a:pt x="712" y="636"/>
                    <a:pt x="689" y="658"/>
                  </a:cubicBezTo>
                  <a:cubicBezTo>
                    <a:pt x="690" y="652"/>
                    <a:pt x="680" y="637"/>
                    <a:pt x="658" y="646"/>
                  </a:cubicBezTo>
                  <a:cubicBezTo>
                    <a:pt x="626" y="659"/>
                    <a:pt x="630" y="709"/>
                    <a:pt x="665" y="722"/>
                  </a:cubicBezTo>
                  <a:cubicBezTo>
                    <a:pt x="696" y="733"/>
                    <a:pt x="742" y="722"/>
                    <a:pt x="773" y="685"/>
                  </a:cubicBezTo>
                  <a:cubicBezTo>
                    <a:pt x="801" y="649"/>
                    <a:pt x="806" y="574"/>
                    <a:pt x="770" y="532"/>
                  </a:cubicBezTo>
                  <a:close/>
                  <a:moveTo>
                    <a:pt x="494" y="458"/>
                  </a:moveTo>
                  <a:cubicBezTo>
                    <a:pt x="529" y="460"/>
                    <a:pt x="540" y="520"/>
                    <a:pt x="517" y="547"/>
                  </a:cubicBezTo>
                  <a:cubicBezTo>
                    <a:pt x="485" y="584"/>
                    <a:pt x="428" y="569"/>
                    <a:pt x="434" y="505"/>
                  </a:cubicBezTo>
                  <a:cubicBezTo>
                    <a:pt x="440" y="531"/>
                    <a:pt x="468" y="546"/>
                    <a:pt x="489" y="530"/>
                  </a:cubicBezTo>
                  <a:cubicBezTo>
                    <a:pt x="509" y="515"/>
                    <a:pt x="514" y="477"/>
                    <a:pt x="494" y="458"/>
                  </a:cubicBezTo>
                  <a:close/>
                  <a:moveTo>
                    <a:pt x="220" y="206"/>
                  </a:moveTo>
                  <a:cubicBezTo>
                    <a:pt x="235" y="257"/>
                    <a:pt x="251" y="302"/>
                    <a:pt x="318" y="344"/>
                  </a:cubicBezTo>
                  <a:cubicBezTo>
                    <a:pt x="357" y="368"/>
                    <a:pt x="465" y="392"/>
                    <a:pt x="479" y="444"/>
                  </a:cubicBezTo>
                  <a:cubicBezTo>
                    <a:pt x="455" y="418"/>
                    <a:pt x="406" y="421"/>
                    <a:pt x="393" y="421"/>
                  </a:cubicBezTo>
                  <a:cubicBezTo>
                    <a:pt x="365" y="420"/>
                    <a:pt x="325" y="430"/>
                    <a:pt x="325" y="390"/>
                  </a:cubicBezTo>
                  <a:cubicBezTo>
                    <a:pt x="305" y="393"/>
                    <a:pt x="265" y="386"/>
                    <a:pt x="272" y="344"/>
                  </a:cubicBezTo>
                  <a:cubicBezTo>
                    <a:pt x="212" y="344"/>
                    <a:pt x="220" y="249"/>
                    <a:pt x="220" y="206"/>
                  </a:cubicBezTo>
                  <a:close/>
                  <a:moveTo>
                    <a:pt x="208" y="144"/>
                  </a:moveTo>
                  <a:cubicBezTo>
                    <a:pt x="240" y="252"/>
                    <a:pt x="348" y="327"/>
                    <a:pt x="439" y="374"/>
                  </a:cubicBezTo>
                  <a:cubicBezTo>
                    <a:pt x="478" y="394"/>
                    <a:pt x="539" y="461"/>
                    <a:pt x="546" y="509"/>
                  </a:cubicBezTo>
                  <a:cubicBezTo>
                    <a:pt x="552" y="545"/>
                    <a:pt x="544" y="592"/>
                    <a:pt x="504" y="600"/>
                  </a:cubicBezTo>
                  <a:cubicBezTo>
                    <a:pt x="487" y="604"/>
                    <a:pt x="462" y="599"/>
                    <a:pt x="441" y="573"/>
                  </a:cubicBezTo>
                  <a:cubicBezTo>
                    <a:pt x="440" y="610"/>
                    <a:pt x="452" y="648"/>
                    <a:pt x="483" y="664"/>
                  </a:cubicBezTo>
                  <a:cubicBezTo>
                    <a:pt x="514" y="680"/>
                    <a:pt x="550" y="671"/>
                    <a:pt x="542" y="634"/>
                  </a:cubicBezTo>
                  <a:cubicBezTo>
                    <a:pt x="552" y="646"/>
                    <a:pt x="584" y="650"/>
                    <a:pt x="597" y="627"/>
                  </a:cubicBezTo>
                  <a:cubicBezTo>
                    <a:pt x="609" y="607"/>
                    <a:pt x="605" y="577"/>
                    <a:pt x="588" y="568"/>
                  </a:cubicBezTo>
                  <a:cubicBezTo>
                    <a:pt x="607" y="567"/>
                    <a:pt x="627" y="532"/>
                    <a:pt x="618" y="503"/>
                  </a:cubicBezTo>
                  <a:cubicBezTo>
                    <a:pt x="609" y="474"/>
                    <a:pt x="575" y="452"/>
                    <a:pt x="553" y="454"/>
                  </a:cubicBezTo>
                  <a:cubicBezTo>
                    <a:pt x="578" y="391"/>
                    <a:pt x="425" y="352"/>
                    <a:pt x="387" y="331"/>
                  </a:cubicBezTo>
                  <a:cubicBezTo>
                    <a:pt x="336" y="303"/>
                    <a:pt x="244" y="235"/>
                    <a:pt x="208" y="144"/>
                  </a:cubicBezTo>
                  <a:close/>
                  <a:moveTo>
                    <a:pt x="164" y="112"/>
                  </a:moveTo>
                  <a:cubicBezTo>
                    <a:pt x="177" y="124"/>
                    <a:pt x="187" y="139"/>
                    <a:pt x="202" y="148"/>
                  </a:cubicBezTo>
                  <a:cubicBezTo>
                    <a:pt x="181" y="140"/>
                    <a:pt x="165" y="142"/>
                    <a:pt x="148" y="135"/>
                  </a:cubicBezTo>
                  <a:cubicBezTo>
                    <a:pt x="124" y="125"/>
                    <a:pt x="112" y="106"/>
                    <a:pt x="110" y="95"/>
                  </a:cubicBezTo>
                  <a:cubicBezTo>
                    <a:pt x="123" y="95"/>
                    <a:pt x="146" y="95"/>
                    <a:pt x="164" y="112"/>
                  </a:cubicBezTo>
                  <a:close/>
                  <a:moveTo>
                    <a:pt x="339" y="209"/>
                  </a:moveTo>
                  <a:cubicBezTo>
                    <a:pt x="368" y="221"/>
                    <a:pt x="414" y="218"/>
                    <a:pt x="450" y="201"/>
                  </a:cubicBezTo>
                  <a:cubicBezTo>
                    <a:pt x="484" y="184"/>
                    <a:pt x="519" y="146"/>
                    <a:pt x="502" y="106"/>
                  </a:cubicBezTo>
                  <a:cubicBezTo>
                    <a:pt x="492" y="84"/>
                    <a:pt x="469" y="71"/>
                    <a:pt x="445" y="82"/>
                  </a:cubicBezTo>
                  <a:cubicBezTo>
                    <a:pt x="495" y="89"/>
                    <a:pt x="473" y="197"/>
                    <a:pt x="339" y="209"/>
                  </a:cubicBezTo>
                  <a:close/>
                  <a:moveTo>
                    <a:pt x="285" y="186"/>
                  </a:moveTo>
                  <a:cubicBezTo>
                    <a:pt x="317" y="238"/>
                    <a:pt x="398" y="288"/>
                    <a:pt x="468" y="282"/>
                  </a:cubicBezTo>
                  <a:cubicBezTo>
                    <a:pt x="517" y="278"/>
                    <a:pt x="540" y="242"/>
                    <a:pt x="564" y="212"/>
                  </a:cubicBezTo>
                  <a:cubicBezTo>
                    <a:pt x="583" y="190"/>
                    <a:pt x="611" y="174"/>
                    <a:pt x="636" y="179"/>
                  </a:cubicBezTo>
                  <a:cubicBezTo>
                    <a:pt x="654" y="182"/>
                    <a:pt x="673" y="193"/>
                    <a:pt x="670" y="223"/>
                  </a:cubicBezTo>
                  <a:cubicBezTo>
                    <a:pt x="703" y="200"/>
                    <a:pt x="697" y="140"/>
                    <a:pt x="655" y="123"/>
                  </a:cubicBezTo>
                  <a:cubicBezTo>
                    <a:pt x="626" y="112"/>
                    <a:pt x="601" y="117"/>
                    <a:pt x="579" y="130"/>
                  </a:cubicBezTo>
                  <a:cubicBezTo>
                    <a:pt x="513" y="171"/>
                    <a:pt x="521" y="252"/>
                    <a:pt x="419" y="245"/>
                  </a:cubicBezTo>
                  <a:cubicBezTo>
                    <a:pt x="370" y="241"/>
                    <a:pt x="318" y="215"/>
                    <a:pt x="285" y="186"/>
                  </a:cubicBezTo>
                  <a:close/>
                  <a:moveTo>
                    <a:pt x="247" y="161"/>
                  </a:moveTo>
                  <a:cubicBezTo>
                    <a:pt x="290" y="223"/>
                    <a:pt x="394" y="300"/>
                    <a:pt x="483" y="312"/>
                  </a:cubicBezTo>
                  <a:cubicBezTo>
                    <a:pt x="521" y="317"/>
                    <a:pt x="559" y="314"/>
                    <a:pt x="576" y="276"/>
                  </a:cubicBezTo>
                  <a:cubicBezTo>
                    <a:pt x="582" y="262"/>
                    <a:pt x="579" y="241"/>
                    <a:pt x="573" y="234"/>
                  </a:cubicBezTo>
                  <a:cubicBezTo>
                    <a:pt x="605" y="228"/>
                    <a:pt x="634" y="253"/>
                    <a:pt x="634" y="286"/>
                  </a:cubicBezTo>
                  <a:cubicBezTo>
                    <a:pt x="634" y="310"/>
                    <a:pt x="621" y="326"/>
                    <a:pt x="608" y="330"/>
                  </a:cubicBezTo>
                  <a:cubicBezTo>
                    <a:pt x="636" y="339"/>
                    <a:pt x="671" y="329"/>
                    <a:pt x="683" y="294"/>
                  </a:cubicBezTo>
                  <a:cubicBezTo>
                    <a:pt x="691" y="269"/>
                    <a:pt x="682" y="238"/>
                    <a:pt x="652" y="232"/>
                  </a:cubicBezTo>
                  <a:cubicBezTo>
                    <a:pt x="675" y="222"/>
                    <a:pt x="746" y="213"/>
                    <a:pt x="770" y="274"/>
                  </a:cubicBezTo>
                  <a:cubicBezTo>
                    <a:pt x="783" y="306"/>
                    <a:pt x="762" y="347"/>
                    <a:pt x="744" y="357"/>
                  </a:cubicBezTo>
                  <a:cubicBezTo>
                    <a:pt x="771" y="367"/>
                    <a:pt x="817" y="314"/>
                    <a:pt x="862" y="328"/>
                  </a:cubicBezTo>
                  <a:cubicBezTo>
                    <a:pt x="888" y="336"/>
                    <a:pt x="908" y="363"/>
                    <a:pt x="926" y="380"/>
                  </a:cubicBezTo>
                  <a:cubicBezTo>
                    <a:pt x="961" y="415"/>
                    <a:pt x="987" y="422"/>
                    <a:pt x="1016" y="403"/>
                  </a:cubicBezTo>
                  <a:cubicBezTo>
                    <a:pt x="1017" y="430"/>
                    <a:pt x="973" y="437"/>
                    <a:pt x="954" y="437"/>
                  </a:cubicBezTo>
                  <a:cubicBezTo>
                    <a:pt x="936" y="437"/>
                    <a:pt x="876" y="437"/>
                    <a:pt x="869" y="458"/>
                  </a:cubicBezTo>
                  <a:cubicBezTo>
                    <a:pt x="935" y="520"/>
                    <a:pt x="1009" y="473"/>
                    <a:pt x="1052" y="532"/>
                  </a:cubicBezTo>
                  <a:cubicBezTo>
                    <a:pt x="1088" y="582"/>
                    <a:pt x="1057" y="662"/>
                    <a:pt x="1076" y="720"/>
                  </a:cubicBezTo>
                  <a:cubicBezTo>
                    <a:pt x="1016" y="702"/>
                    <a:pt x="1038" y="654"/>
                    <a:pt x="982" y="658"/>
                  </a:cubicBezTo>
                  <a:cubicBezTo>
                    <a:pt x="1023" y="697"/>
                    <a:pt x="1039" y="749"/>
                    <a:pt x="1037" y="796"/>
                  </a:cubicBezTo>
                  <a:cubicBezTo>
                    <a:pt x="1035" y="859"/>
                    <a:pt x="981" y="909"/>
                    <a:pt x="1019" y="964"/>
                  </a:cubicBezTo>
                  <a:cubicBezTo>
                    <a:pt x="995" y="963"/>
                    <a:pt x="952" y="938"/>
                    <a:pt x="951" y="889"/>
                  </a:cubicBezTo>
                  <a:cubicBezTo>
                    <a:pt x="941" y="935"/>
                    <a:pt x="911" y="986"/>
                    <a:pt x="869" y="1014"/>
                  </a:cubicBezTo>
                  <a:cubicBezTo>
                    <a:pt x="819" y="1049"/>
                    <a:pt x="748" y="1044"/>
                    <a:pt x="709" y="995"/>
                  </a:cubicBezTo>
                  <a:cubicBezTo>
                    <a:pt x="674" y="953"/>
                    <a:pt x="686" y="899"/>
                    <a:pt x="671" y="860"/>
                  </a:cubicBezTo>
                  <a:cubicBezTo>
                    <a:pt x="654" y="818"/>
                    <a:pt x="612" y="783"/>
                    <a:pt x="567" y="789"/>
                  </a:cubicBezTo>
                  <a:cubicBezTo>
                    <a:pt x="606" y="770"/>
                    <a:pt x="663" y="764"/>
                    <a:pt x="712" y="772"/>
                  </a:cubicBezTo>
                  <a:cubicBezTo>
                    <a:pt x="761" y="779"/>
                    <a:pt x="804" y="799"/>
                    <a:pt x="804" y="856"/>
                  </a:cubicBezTo>
                  <a:cubicBezTo>
                    <a:pt x="823" y="856"/>
                    <a:pt x="851" y="833"/>
                    <a:pt x="854" y="797"/>
                  </a:cubicBezTo>
                  <a:cubicBezTo>
                    <a:pt x="857" y="747"/>
                    <a:pt x="823" y="754"/>
                    <a:pt x="804" y="769"/>
                  </a:cubicBezTo>
                  <a:cubicBezTo>
                    <a:pt x="808" y="734"/>
                    <a:pt x="817" y="715"/>
                    <a:pt x="826" y="700"/>
                  </a:cubicBezTo>
                  <a:cubicBezTo>
                    <a:pt x="856" y="648"/>
                    <a:pt x="865" y="596"/>
                    <a:pt x="824" y="544"/>
                  </a:cubicBezTo>
                  <a:cubicBezTo>
                    <a:pt x="803" y="517"/>
                    <a:pt x="770" y="506"/>
                    <a:pt x="746" y="526"/>
                  </a:cubicBezTo>
                  <a:cubicBezTo>
                    <a:pt x="725" y="543"/>
                    <a:pt x="733" y="572"/>
                    <a:pt x="737" y="597"/>
                  </a:cubicBezTo>
                  <a:cubicBezTo>
                    <a:pt x="739" y="614"/>
                    <a:pt x="734" y="643"/>
                    <a:pt x="718" y="651"/>
                  </a:cubicBezTo>
                  <a:cubicBezTo>
                    <a:pt x="718" y="556"/>
                    <a:pt x="684" y="562"/>
                    <a:pt x="632" y="500"/>
                  </a:cubicBezTo>
                  <a:cubicBezTo>
                    <a:pt x="585" y="443"/>
                    <a:pt x="571" y="396"/>
                    <a:pt x="411" y="311"/>
                  </a:cubicBezTo>
                  <a:cubicBezTo>
                    <a:pt x="347" y="277"/>
                    <a:pt x="290" y="236"/>
                    <a:pt x="257" y="180"/>
                  </a:cubicBezTo>
                  <a:cubicBezTo>
                    <a:pt x="300" y="234"/>
                    <a:pt x="341" y="264"/>
                    <a:pt x="402" y="297"/>
                  </a:cubicBezTo>
                  <a:cubicBezTo>
                    <a:pt x="460" y="327"/>
                    <a:pt x="517" y="347"/>
                    <a:pt x="578" y="369"/>
                  </a:cubicBezTo>
                  <a:cubicBezTo>
                    <a:pt x="640" y="393"/>
                    <a:pt x="693" y="414"/>
                    <a:pt x="750" y="448"/>
                  </a:cubicBezTo>
                  <a:cubicBezTo>
                    <a:pt x="763" y="456"/>
                    <a:pt x="774" y="464"/>
                    <a:pt x="786" y="473"/>
                  </a:cubicBezTo>
                  <a:cubicBezTo>
                    <a:pt x="830" y="507"/>
                    <a:pt x="858" y="538"/>
                    <a:pt x="887" y="585"/>
                  </a:cubicBezTo>
                  <a:cubicBezTo>
                    <a:pt x="915" y="635"/>
                    <a:pt x="927" y="681"/>
                    <a:pt x="929" y="737"/>
                  </a:cubicBezTo>
                  <a:cubicBezTo>
                    <a:pt x="928" y="765"/>
                    <a:pt x="925" y="787"/>
                    <a:pt x="916" y="814"/>
                  </a:cubicBezTo>
                  <a:cubicBezTo>
                    <a:pt x="905" y="840"/>
                    <a:pt x="894" y="857"/>
                    <a:pt x="873" y="876"/>
                  </a:cubicBezTo>
                  <a:cubicBezTo>
                    <a:pt x="870" y="879"/>
                    <a:pt x="867" y="882"/>
                    <a:pt x="864" y="884"/>
                  </a:cubicBezTo>
                  <a:cubicBezTo>
                    <a:pt x="852" y="893"/>
                    <a:pt x="840" y="898"/>
                    <a:pt x="827" y="903"/>
                  </a:cubicBezTo>
                  <a:cubicBezTo>
                    <a:pt x="809" y="909"/>
                    <a:pt x="794" y="911"/>
                    <a:pt x="775" y="910"/>
                  </a:cubicBezTo>
                  <a:cubicBezTo>
                    <a:pt x="772" y="910"/>
                    <a:pt x="769" y="909"/>
                    <a:pt x="765" y="908"/>
                  </a:cubicBezTo>
                  <a:cubicBezTo>
                    <a:pt x="753" y="906"/>
                    <a:pt x="743" y="902"/>
                    <a:pt x="733" y="894"/>
                  </a:cubicBezTo>
                  <a:cubicBezTo>
                    <a:pt x="727" y="888"/>
                    <a:pt x="723" y="883"/>
                    <a:pt x="719" y="876"/>
                  </a:cubicBezTo>
                  <a:cubicBezTo>
                    <a:pt x="717" y="871"/>
                    <a:pt x="708" y="848"/>
                    <a:pt x="707" y="847"/>
                  </a:cubicBezTo>
                  <a:cubicBezTo>
                    <a:pt x="707" y="847"/>
                    <a:pt x="707" y="847"/>
                    <a:pt x="707" y="847"/>
                  </a:cubicBezTo>
                  <a:cubicBezTo>
                    <a:pt x="699" y="852"/>
                    <a:pt x="703" y="875"/>
                    <a:pt x="705" y="881"/>
                  </a:cubicBezTo>
                  <a:cubicBezTo>
                    <a:pt x="708" y="892"/>
                    <a:pt x="712" y="899"/>
                    <a:pt x="720" y="908"/>
                  </a:cubicBezTo>
                  <a:cubicBezTo>
                    <a:pt x="722" y="911"/>
                    <a:pt x="725" y="913"/>
                    <a:pt x="728" y="916"/>
                  </a:cubicBezTo>
                  <a:cubicBezTo>
                    <a:pt x="742" y="926"/>
                    <a:pt x="755" y="931"/>
                    <a:pt x="772" y="933"/>
                  </a:cubicBezTo>
                  <a:cubicBezTo>
                    <a:pt x="795" y="936"/>
                    <a:pt x="813" y="934"/>
                    <a:pt x="835" y="927"/>
                  </a:cubicBezTo>
                  <a:cubicBezTo>
                    <a:pt x="851" y="921"/>
                    <a:pt x="864" y="915"/>
                    <a:pt x="878" y="904"/>
                  </a:cubicBezTo>
                  <a:cubicBezTo>
                    <a:pt x="882" y="901"/>
                    <a:pt x="886" y="898"/>
                    <a:pt x="890" y="894"/>
                  </a:cubicBezTo>
                  <a:cubicBezTo>
                    <a:pt x="913" y="872"/>
                    <a:pt x="926" y="852"/>
                    <a:pt x="937" y="822"/>
                  </a:cubicBezTo>
                  <a:cubicBezTo>
                    <a:pt x="947" y="792"/>
                    <a:pt x="950" y="768"/>
                    <a:pt x="950" y="737"/>
                  </a:cubicBezTo>
                  <a:cubicBezTo>
                    <a:pt x="947" y="677"/>
                    <a:pt x="932" y="628"/>
                    <a:pt x="901" y="576"/>
                  </a:cubicBezTo>
                  <a:cubicBezTo>
                    <a:pt x="860" y="513"/>
                    <a:pt x="821" y="477"/>
                    <a:pt x="757" y="438"/>
                  </a:cubicBezTo>
                  <a:cubicBezTo>
                    <a:pt x="698" y="404"/>
                    <a:pt x="644" y="384"/>
                    <a:pt x="581" y="361"/>
                  </a:cubicBezTo>
                  <a:cubicBezTo>
                    <a:pt x="520" y="340"/>
                    <a:pt x="462" y="321"/>
                    <a:pt x="404" y="293"/>
                  </a:cubicBezTo>
                  <a:cubicBezTo>
                    <a:pt x="342" y="262"/>
                    <a:pt x="301" y="233"/>
                    <a:pt x="257" y="179"/>
                  </a:cubicBezTo>
                  <a:cubicBezTo>
                    <a:pt x="253" y="174"/>
                    <a:pt x="250" y="168"/>
                    <a:pt x="247" y="161"/>
                  </a:cubicBezTo>
                  <a:close/>
                </a:path>
              </a:pathLst>
            </a:custGeom>
            <a:solidFill>
              <a:srgbClr val="6352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" name="Freeform 8"/>
            <p:cNvSpPr>
              <a:spLocks noEditPoints="1"/>
            </p:cNvSpPr>
            <p:nvPr/>
          </p:nvSpPr>
          <p:spPr bwMode="auto">
            <a:xfrm rot="16200000">
              <a:off x="7659307" y="-1989456"/>
              <a:ext cx="2686174" cy="6379211"/>
            </a:xfrm>
            <a:custGeom>
              <a:avLst/>
              <a:gdLst>
                <a:gd name="T0" fmla="*/ 262 w 829"/>
                <a:gd name="T1" fmla="*/ 1700 h 1972"/>
                <a:gd name="T2" fmla="*/ 53 w 829"/>
                <a:gd name="T3" fmla="*/ 1237 h 1972"/>
                <a:gd name="T4" fmla="*/ 200 w 829"/>
                <a:gd name="T5" fmla="*/ 1439 h 1972"/>
                <a:gd name="T6" fmla="*/ 258 w 829"/>
                <a:gd name="T7" fmla="*/ 1631 h 1972"/>
                <a:gd name="T8" fmla="*/ 270 w 829"/>
                <a:gd name="T9" fmla="*/ 1291 h 1972"/>
                <a:gd name="T10" fmla="*/ 151 w 829"/>
                <a:gd name="T11" fmla="*/ 1291 h 1972"/>
                <a:gd name="T12" fmla="*/ 781 w 829"/>
                <a:gd name="T13" fmla="*/ 59 h 1972"/>
                <a:gd name="T14" fmla="*/ 781 w 829"/>
                <a:gd name="T15" fmla="*/ 182 h 1972"/>
                <a:gd name="T16" fmla="*/ 781 w 829"/>
                <a:gd name="T17" fmla="*/ 197 h 1972"/>
                <a:gd name="T18" fmla="*/ 765 w 829"/>
                <a:gd name="T19" fmla="*/ 283 h 1972"/>
                <a:gd name="T20" fmla="*/ 781 w 829"/>
                <a:gd name="T21" fmla="*/ 401 h 1972"/>
                <a:gd name="T22" fmla="*/ 781 w 829"/>
                <a:gd name="T23" fmla="*/ 550 h 1972"/>
                <a:gd name="T24" fmla="*/ 771 w 829"/>
                <a:gd name="T25" fmla="*/ 616 h 1972"/>
                <a:gd name="T26" fmla="*/ 781 w 829"/>
                <a:gd name="T27" fmla="*/ 689 h 1972"/>
                <a:gd name="T28" fmla="*/ 781 w 829"/>
                <a:gd name="T29" fmla="*/ 710 h 1972"/>
                <a:gd name="T30" fmla="*/ 781 w 829"/>
                <a:gd name="T31" fmla="*/ 1247 h 1972"/>
                <a:gd name="T32" fmla="*/ 781 w 829"/>
                <a:gd name="T33" fmla="*/ 1189 h 1972"/>
                <a:gd name="T34" fmla="*/ 781 w 829"/>
                <a:gd name="T35" fmla="*/ 1444 h 1972"/>
                <a:gd name="T36" fmla="*/ 757 w 829"/>
                <a:gd name="T37" fmla="*/ 1630 h 1972"/>
                <a:gd name="T38" fmla="*/ 781 w 829"/>
                <a:gd name="T39" fmla="*/ 1885 h 1972"/>
                <a:gd name="T40" fmla="*/ 765 w 829"/>
                <a:gd name="T41" fmla="*/ 1953 h 1972"/>
                <a:gd name="T42" fmla="*/ 756 w 829"/>
                <a:gd name="T43" fmla="*/ 1972 h 1972"/>
                <a:gd name="T44" fmla="*/ 538 w 829"/>
                <a:gd name="T45" fmla="*/ 1947 h 1972"/>
                <a:gd name="T46" fmla="*/ 610 w 829"/>
                <a:gd name="T47" fmla="*/ 1963 h 1972"/>
                <a:gd name="T48" fmla="*/ 453 w 829"/>
                <a:gd name="T49" fmla="*/ 1972 h 1972"/>
                <a:gd name="T50" fmla="*/ 489 w 829"/>
                <a:gd name="T51" fmla="*/ 1008 h 1972"/>
                <a:gd name="T52" fmla="*/ 696 w 829"/>
                <a:gd name="T53" fmla="*/ 1737 h 1972"/>
                <a:gd name="T54" fmla="*/ 719 w 829"/>
                <a:gd name="T55" fmla="*/ 1781 h 1972"/>
                <a:gd name="T56" fmla="*/ 703 w 829"/>
                <a:gd name="T57" fmla="*/ 374 h 1972"/>
                <a:gd name="T58" fmla="*/ 582 w 829"/>
                <a:gd name="T59" fmla="*/ 333 h 1972"/>
                <a:gd name="T60" fmla="*/ 537 w 829"/>
                <a:gd name="T61" fmla="*/ 274 h 1972"/>
                <a:gd name="T62" fmla="*/ 685 w 829"/>
                <a:gd name="T63" fmla="*/ 226 h 1972"/>
                <a:gd name="T64" fmla="*/ 720 w 829"/>
                <a:gd name="T65" fmla="*/ 556 h 1972"/>
                <a:gd name="T66" fmla="*/ 498 w 829"/>
                <a:gd name="T67" fmla="*/ 535 h 1972"/>
                <a:gd name="T68" fmla="*/ 745 w 829"/>
                <a:gd name="T69" fmla="*/ 524 h 1972"/>
                <a:gd name="T70" fmla="*/ 319 w 829"/>
                <a:gd name="T71" fmla="*/ 1043 h 1972"/>
                <a:gd name="T72" fmla="*/ 401 w 829"/>
                <a:gd name="T73" fmla="*/ 607 h 1972"/>
                <a:gd name="T74" fmla="*/ 314 w 829"/>
                <a:gd name="T75" fmla="*/ 704 h 1972"/>
                <a:gd name="T76" fmla="*/ 352 w 829"/>
                <a:gd name="T77" fmla="*/ 879 h 1972"/>
                <a:gd name="T78" fmla="*/ 382 w 829"/>
                <a:gd name="T79" fmla="*/ 1020 h 1972"/>
                <a:gd name="T80" fmla="*/ 466 w 829"/>
                <a:gd name="T81" fmla="*/ 867 h 1972"/>
                <a:gd name="T82" fmla="*/ 568 w 829"/>
                <a:gd name="T83" fmla="*/ 1158 h 1972"/>
                <a:gd name="T84" fmla="*/ 574 w 829"/>
                <a:gd name="T85" fmla="*/ 675 h 1972"/>
                <a:gd name="T86" fmla="*/ 638 w 829"/>
                <a:gd name="T87" fmla="*/ 1256 h 1972"/>
                <a:gd name="T88" fmla="*/ 461 w 829"/>
                <a:gd name="T89" fmla="*/ 638 h 1972"/>
                <a:gd name="T90" fmla="*/ 499 w 829"/>
                <a:gd name="T91" fmla="*/ 758 h 1972"/>
                <a:gd name="T92" fmla="*/ 574 w 829"/>
                <a:gd name="T93" fmla="*/ 675 h 1972"/>
                <a:gd name="T94" fmla="*/ 740 w 829"/>
                <a:gd name="T95" fmla="*/ 926 h 1972"/>
                <a:gd name="T96" fmla="*/ 616 w 829"/>
                <a:gd name="T97" fmla="*/ 821 h 1972"/>
                <a:gd name="T98" fmla="*/ 758 w 829"/>
                <a:gd name="T99" fmla="*/ 921 h 1972"/>
                <a:gd name="T100" fmla="*/ 762 w 829"/>
                <a:gd name="T101" fmla="*/ 1140 h 1972"/>
                <a:gd name="T102" fmla="*/ 502 w 829"/>
                <a:gd name="T103" fmla="*/ 1260 h 1972"/>
                <a:gd name="T104" fmla="*/ 525 w 829"/>
                <a:gd name="T105" fmla="*/ 1303 h 1972"/>
                <a:gd name="T106" fmla="*/ 706 w 829"/>
                <a:gd name="T107" fmla="*/ 1618 h 1972"/>
                <a:gd name="T108" fmla="*/ 711 w 829"/>
                <a:gd name="T109" fmla="*/ 1543 h 1972"/>
                <a:gd name="T110" fmla="*/ 647 w 829"/>
                <a:gd name="T111" fmla="*/ 1558 h 1972"/>
                <a:gd name="T112" fmla="*/ 742 w 829"/>
                <a:gd name="T113" fmla="*/ 1805 h 1972"/>
                <a:gd name="T114" fmla="*/ 245 w 829"/>
                <a:gd name="T115" fmla="*/ 1423 h 1972"/>
                <a:gd name="T116" fmla="*/ 242 w 829"/>
                <a:gd name="T117" fmla="*/ 1567 h 1972"/>
                <a:gd name="T118" fmla="*/ 581 w 829"/>
                <a:gd name="T119" fmla="*/ 1675 h 1972"/>
                <a:gd name="T120" fmla="*/ 374 w 829"/>
                <a:gd name="T121" fmla="*/ 1494 h 1972"/>
                <a:gd name="T122" fmla="*/ 704 w 829"/>
                <a:gd name="T123" fmla="*/ 1887 h 1972"/>
                <a:gd name="T124" fmla="*/ 319 w 829"/>
                <a:gd name="T125" fmla="*/ 1802 h 19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829" h="1972">
                  <a:moveTo>
                    <a:pt x="641" y="1849"/>
                  </a:moveTo>
                  <a:cubicBezTo>
                    <a:pt x="608" y="1802"/>
                    <a:pt x="529" y="1744"/>
                    <a:pt x="461" y="1735"/>
                  </a:cubicBezTo>
                  <a:cubicBezTo>
                    <a:pt x="432" y="1731"/>
                    <a:pt x="403" y="1733"/>
                    <a:pt x="390" y="1762"/>
                  </a:cubicBezTo>
                  <a:cubicBezTo>
                    <a:pt x="386" y="1773"/>
                    <a:pt x="388" y="1789"/>
                    <a:pt x="393" y="1794"/>
                  </a:cubicBezTo>
                  <a:cubicBezTo>
                    <a:pt x="368" y="1798"/>
                    <a:pt x="346" y="1779"/>
                    <a:pt x="346" y="1754"/>
                  </a:cubicBezTo>
                  <a:cubicBezTo>
                    <a:pt x="346" y="1736"/>
                    <a:pt x="356" y="1724"/>
                    <a:pt x="366" y="1721"/>
                  </a:cubicBezTo>
                  <a:cubicBezTo>
                    <a:pt x="345" y="1714"/>
                    <a:pt x="318" y="1721"/>
                    <a:pt x="309" y="1748"/>
                  </a:cubicBezTo>
                  <a:cubicBezTo>
                    <a:pt x="303" y="1767"/>
                    <a:pt x="310" y="1791"/>
                    <a:pt x="332" y="1796"/>
                  </a:cubicBezTo>
                  <a:cubicBezTo>
                    <a:pt x="315" y="1803"/>
                    <a:pt x="261" y="1810"/>
                    <a:pt x="242" y="1763"/>
                  </a:cubicBezTo>
                  <a:cubicBezTo>
                    <a:pt x="232" y="1739"/>
                    <a:pt x="248" y="1707"/>
                    <a:pt x="262" y="1700"/>
                  </a:cubicBezTo>
                  <a:cubicBezTo>
                    <a:pt x="242" y="1693"/>
                    <a:pt x="207" y="1733"/>
                    <a:pt x="172" y="1722"/>
                  </a:cubicBezTo>
                  <a:cubicBezTo>
                    <a:pt x="153" y="1716"/>
                    <a:pt x="137" y="1696"/>
                    <a:pt x="124" y="1683"/>
                  </a:cubicBezTo>
                  <a:cubicBezTo>
                    <a:pt x="97" y="1656"/>
                    <a:pt x="77" y="1650"/>
                    <a:pt x="55" y="1665"/>
                  </a:cubicBezTo>
                  <a:cubicBezTo>
                    <a:pt x="54" y="1645"/>
                    <a:pt x="88" y="1639"/>
                    <a:pt x="103" y="1639"/>
                  </a:cubicBezTo>
                  <a:cubicBezTo>
                    <a:pt x="116" y="1639"/>
                    <a:pt x="161" y="1640"/>
                    <a:pt x="167" y="1623"/>
                  </a:cubicBezTo>
                  <a:cubicBezTo>
                    <a:pt x="117" y="1576"/>
                    <a:pt x="60" y="1612"/>
                    <a:pt x="28" y="1567"/>
                  </a:cubicBezTo>
                  <a:cubicBezTo>
                    <a:pt x="0" y="1528"/>
                    <a:pt x="24" y="1468"/>
                    <a:pt x="9" y="1424"/>
                  </a:cubicBezTo>
                  <a:cubicBezTo>
                    <a:pt x="55" y="1437"/>
                    <a:pt x="38" y="1474"/>
                    <a:pt x="81" y="1471"/>
                  </a:cubicBezTo>
                  <a:cubicBezTo>
                    <a:pt x="50" y="1441"/>
                    <a:pt x="37" y="1402"/>
                    <a:pt x="39" y="1365"/>
                  </a:cubicBezTo>
                  <a:cubicBezTo>
                    <a:pt x="41" y="1318"/>
                    <a:pt x="82" y="1280"/>
                    <a:pt x="53" y="1237"/>
                  </a:cubicBezTo>
                  <a:cubicBezTo>
                    <a:pt x="71" y="1238"/>
                    <a:pt x="104" y="1258"/>
                    <a:pt x="104" y="1295"/>
                  </a:cubicBezTo>
                  <a:cubicBezTo>
                    <a:pt x="112" y="1259"/>
                    <a:pt x="135" y="1221"/>
                    <a:pt x="167" y="1199"/>
                  </a:cubicBezTo>
                  <a:cubicBezTo>
                    <a:pt x="205" y="1173"/>
                    <a:pt x="259" y="1177"/>
                    <a:pt x="289" y="1214"/>
                  </a:cubicBezTo>
                  <a:cubicBezTo>
                    <a:pt x="315" y="1246"/>
                    <a:pt x="306" y="1287"/>
                    <a:pt x="318" y="1317"/>
                  </a:cubicBezTo>
                  <a:cubicBezTo>
                    <a:pt x="331" y="1349"/>
                    <a:pt x="363" y="1375"/>
                    <a:pt x="397" y="1371"/>
                  </a:cubicBezTo>
                  <a:cubicBezTo>
                    <a:pt x="368" y="1386"/>
                    <a:pt x="324" y="1390"/>
                    <a:pt x="287" y="1384"/>
                  </a:cubicBezTo>
                  <a:cubicBezTo>
                    <a:pt x="249" y="1378"/>
                    <a:pt x="217" y="1363"/>
                    <a:pt x="217" y="1320"/>
                  </a:cubicBezTo>
                  <a:cubicBezTo>
                    <a:pt x="202" y="1320"/>
                    <a:pt x="181" y="1337"/>
                    <a:pt x="179" y="1365"/>
                  </a:cubicBezTo>
                  <a:cubicBezTo>
                    <a:pt x="176" y="1403"/>
                    <a:pt x="202" y="1397"/>
                    <a:pt x="217" y="1387"/>
                  </a:cubicBezTo>
                  <a:cubicBezTo>
                    <a:pt x="213" y="1413"/>
                    <a:pt x="207" y="1427"/>
                    <a:pt x="200" y="1439"/>
                  </a:cubicBezTo>
                  <a:cubicBezTo>
                    <a:pt x="177" y="1478"/>
                    <a:pt x="170" y="1518"/>
                    <a:pt x="201" y="1558"/>
                  </a:cubicBezTo>
                  <a:cubicBezTo>
                    <a:pt x="217" y="1578"/>
                    <a:pt x="243" y="1586"/>
                    <a:pt x="261" y="1572"/>
                  </a:cubicBezTo>
                  <a:cubicBezTo>
                    <a:pt x="277" y="1559"/>
                    <a:pt x="270" y="1536"/>
                    <a:pt x="268" y="1517"/>
                  </a:cubicBezTo>
                  <a:cubicBezTo>
                    <a:pt x="266" y="1505"/>
                    <a:pt x="270" y="1483"/>
                    <a:pt x="282" y="1477"/>
                  </a:cubicBezTo>
                  <a:cubicBezTo>
                    <a:pt x="282" y="1549"/>
                    <a:pt x="308" y="1544"/>
                    <a:pt x="348" y="1592"/>
                  </a:cubicBezTo>
                  <a:cubicBezTo>
                    <a:pt x="384" y="1635"/>
                    <a:pt x="394" y="1670"/>
                    <a:pt x="516" y="1735"/>
                  </a:cubicBezTo>
                  <a:cubicBezTo>
                    <a:pt x="565" y="1761"/>
                    <a:pt x="608" y="1793"/>
                    <a:pt x="634" y="1835"/>
                  </a:cubicBezTo>
                  <a:cubicBezTo>
                    <a:pt x="601" y="1794"/>
                    <a:pt x="570" y="1771"/>
                    <a:pt x="523" y="1746"/>
                  </a:cubicBezTo>
                  <a:cubicBezTo>
                    <a:pt x="479" y="1723"/>
                    <a:pt x="435" y="1708"/>
                    <a:pt x="389" y="1691"/>
                  </a:cubicBezTo>
                  <a:cubicBezTo>
                    <a:pt x="342" y="1673"/>
                    <a:pt x="301" y="1657"/>
                    <a:pt x="258" y="1631"/>
                  </a:cubicBezTo>
                  <a:cubicBezTo>
                    <a:pt x="248" y="1625"/>
                    <a:pt x="239" y="1618"/>
                    <a:pt x="230" y="1612"/>
                  </a:cubicBezTo>
                  <a:cubicBezTo>
                    <a:pt x="197" y="1586"/>
                    <a:pt x="176" y="1562"/>
                    <a:pt x="154" y="1526"/>
                  </a:cubicBezTo>
                  <a:cubicBezTo>
                    <a:pt x="132" y="1489"/>
                    <a:pt x="122" y="1454"/>
                    <a:pt x="121" y="1410"/>
                  </a:cubicBezTo>
                  <a:cubicBezTo>
                    <a:pt x="122" y="1389"/>
                    <a:pt x="124" y="1372"/>
                    <a:pt x="131" y="1352"/>
                  </a:cubicBezTo>
                  <a:cubicBezTo>
                    <a:pt x="139" y="1332"/>
                    <a:pt x="148" y="1319"/>
                    <a:pt x="164" y="1304"/>
                  </a:cubicBezTo>
                  <a:cubicBezTo>
                    <a:pt x="166" y="1302"/>
                    <a:pt x="168" y="1300"/>
                    <a:pt x="171" y="1298"/>
                  </a:cubicBezTo>
                  <a:cubicBezTo>
                    <a:pt x="180" y="1292"/>
                    <a:pt x="189" y="1288"/>
                    <a:pt x="199" y="1284"/>
                  </a:cubicBezTo>
                  <a:cubicBezTo>
                    <a:pt x="213" y="1280"/>
                    <a:pt x="224" y="1278"/>
                    <a:pt x="239" y="1279"/>
                  </a:cubicBezTo>
                  <a:cubicBezTo>
                    <a:pt x="241" y="1279"/>
                    <a:pt x="244" y="1280"/>
                    <a:pt x="246" y="1280"/>
                  </a:cubicBezTo>
                  <a:cubicBezTo>
                    <a:pt x="256" y="1282"/>
                    <a:pt x="263" y="1285"/>
                    <a:pt x="270" y="1291"/>
                  </a:cubicBezTo>
                  <a:cubicBezTo>
                    <a:pt x="275" y="1295"/>
                    <a:pt x="278" y="1299"/>
                    <a:pt x="281" y="1305"/>
                  </a:cubicBezTo>
                  <a:cubicBezTo>
                    <a:pt x="283" y="1309"/>
                    <a:pt x="289" y="1326"/>
                    <a:pt x="290" y="1327"/>
                  </a:cubicBezTo>
                  <a:cubicBezTo>
                    <a:pt x="291" y="1327"/>
                    <a:pt x="291" y="1327"/>
                    <a:pt x="291" y="1327"/>
                  </a:cubicBezTo>
                  <a:cubicBezTo>
                    <a:pt x="296" y="1323"/>
                    <a:pt x="293" y="1306"/>
                    <a:pt x="292" y="1301"/>
                  </a:cubicBezTo>
                  <a:cubicBezTo>
                    <a:pt x="289" y="1293"/>
                    <a:pt x="286" y="1287"/>
                    <a:pt x="281" y="1281"/>
                  </a:cubicBezTo>
                  <a:cubicBezTo>
                    <a:pt x="279" y="1278"/>
                    <a:pt x="277" y="1277"/>
                    <a:pt x="274" y="1275"/>
                  </a:cubicBezTo>
                  <a:cubicBezTo>
                    <a:pt x="264" y="1267"/>
                    <a:pt x="254" y="1263"/>
                    <a:pt x="241" y="1261"/>
                  </a:cubicBezTo>
                  <a:cubicBezTo>
                    <a:pt x="223" y="1259"/>
                    <a:pt x="210" y="1261"/>
                    <a:pt x="193" y="1266"/>
                  </a:cubicBezTo>
                  <a:cubicBezTo>
                    <a:pt x="181" y="1270"/>
                    <a:pt x="171" y="1275"/>
                    <a:pt x="160" y="1283"/>
                  </a:cubicBezTo>
                  <a:cubicBezTo>
                    <a:pt x="157" y="1286"/>
                    <a:pt x="154" y="1288"/>
                    <a:pt x="151" y="1291"/>
                  </a:cubicBezTo>
                  <a:cubicBezTo>
                    <a:pt x="133" y="1308"/>
                    <a:pt x="124" y="1323"/>
                    <a:pt x="115" y="1346"/>
                  </a:cubicBezTo>
                  <a:cubicBezTo>
                    <a:pt x="108" y="1369"/>
                    <a:pt x="105" y="1387"/>
                    <a:pt x="106" y="1411"/>
                  </a:cubicBezTo>
                  <a:cubicBezTo>
                    <a:pt x="108" y="1457"/>
                    <a:pt x="119" y="1493"/>
                    <a:pt x="142" y="1533"/>
                  </a:cubicBezTo>
                  <a:cubicBezTo>
                    <a:pt x="174" y="1581"/>
                    <a:pt x="204" y="1609"/>
                    <a:pt x="253" y="1639"/>
                  </a:cubicBezTo>
                  <a:cubicBezTo>
                    <a:pt x="297" y="1665"/>
                    <a:pt x="338" y="1680"/>
                    <a:pt x="387" y="1697"/>
                  </a:cubicBezTo>
                  <a:cubicBezTo>
                    <a:pt x="433" y="1713"/>
                    <a:pt x="477" y="1727"/>
                    <a:pt x="521" y="1749"/>
                  </a:cubicBezTo>
                  <a:cubicBezTo>
                    <a:pt x="568" y="1772"/>
                    <a:pt x="600" y="1795"/>
                    <a:pt x="634" y="1836"/>
                  </a:cubicBezTo>
                  <a:cubicBezTo>
                    <a:pt x="636" y="1840"/>
                    <a:pt x="639" y="1845"/>
                    <a:pt x="641" y="1849"/>
                  </a:cubicBezTo>
                  <a:close/>
                  <a:moveTo>
                    <a:pt x="764" y="171"/>
                  </a:moveTo>
                  <a:cubicBezTo>
                    <a:pt x="727" y="117"/>
                    <a:pt x="770" y="83"/>
                    <a:pt x="781" y="59"/>
                  </a:cubicBezTo>
                  <a:cubicBezTo>
                    <a:pt x="781" y="0"/>
                    <a:pt x="781" y="0"/>
                    <a:pt x="781" y="0"/>
                  </a:cubicBezTo>
                  <a:cubicBezTo>
                    <a:pt x="774" y="65"/>
                    <a:pt x="705" y="113"/>
                    <a:pt x="764" y="171"/>
                  </a:cubicBezTo>
                  <a:close/>
                  <a:moveTo>
                    <a:pt x="781" y="128"/>
                  </a:moveTo>
                  <a:cubicBezTo>
                    <a:pt x="781" y="142"/>
                    <a:pt x="781" y="142"/>
                    <a:pt x="781" y="142"/>
                  </a:cubicBezTo>
                  <a:cubicBezTo>
                    <a:pt x="781" y="142"/>
                    <a:pt x="781" y="142"/>
                    <a:pt x="781" y="142"/>
                  </a:cubicBezTo>
                  <a:cubicBezTo>
                    <a:pt x="777" y="142"/>
                    <a:pt x="773" y="139"/>
                    <a:pt x="773" y="135"/>
                  </a:cubicBezTo>
                  <a:cubicBezTo>
                    <a:pt x="773" y="131"/>
                    <a:pt x="777" y="128"/>
                    <a:pt x="781" y="128"/>
                  </a:cubicBezTo>
                  <a:cubicBezTo>
                    <a:pt x="781" y="128"/>
                    <a:pt x="781" y="128"/>
                    <a:pt x="781" y="128"/>
                  </a:cubicBezTo>
                  <a:close/>
                  <a:moveTo>
                    <a:pt x="781" y="163"/>
                  </a:moveTo>
                  <a:cubicBezTo>
                    <a:pt x="781" y="182"/>
                    <a:pt x="781" y="182"/>
                    <a:pt x="781" y="182"/>
                  </a:cubicBezTo>
                  <a:cubicBezTo>
                    <a:pt x="781" y="182"/>
                    <a:pt x="781" y="182"/>
                    <a:pt x="781" y="182"/>
                  </a:cubicBezTo>
                  <a:cubicBezTo>
                    <a:pt x="775" y="182"/>
                    <a:pt x="771" y="177"/>
                    <a:pt x="771" y="172"/>
                  </a:cubicBezTo>
                  <a:cubicBezTo>
                    <a:pt x="771" y="167"/>
                    <a:pt x="775" y="163"/>
                    <a:pt x="781" y="163"/>
                  </a:cubicBezTo>
                  <a:cubicBezTo>
                    <a:pt x="781" y="163"/>
                    <a:pt x="781" y="163"/>
                    <a:pt x="781" y="163"/>
                  </a:cubicBezTo>
                  <a:close/>
                  <a:moveTo>
                    <a:pt x="781" y="197"/>
                  </a:moveTo>
                  <a:cubicBezTo>
                    <a:pt x="781" y="221"/>
                    <a:pt x="781" y="221"/>
                    <a:pt x="781" y="221"/>
                  </a:cubicBezTo>
                  <a:cubicBezTo>
                    <a:pt x="781" y="221"/>
                    <a:pt x="781" y="221"/>
                    <a:pt x="781" y="221"/>
                  </a:cubicBezTo>
                  <a:cubicBezTo>
                    <a:pt x="774" y="221"/>
                    <a:pt x="769" y="216"/>
                    <a:pt x="769" y="209"/>
                  </a:cubicBezTo>
                  <a:cubicBezTo>
                    <a:pt x="769" y="203"/>
                    <a:pt x="774" y="197"/>
                    <a:pt x="781" y="197"/>
                  </a:cubicBezTo>
                  <a:cubicBezTo>
                    <a:pt x="781" y="197"/>
                    <a:pt x="781" y="197"/>
                    <a:pt x="781" y="197"/>
                  </a:cubicBezTo>
                  <a:close/>
                  <a:moveTo>
                    <a:pt x="781" y="232"/>
                  </a:moveTo>
                  <a:cubicBezTo>
                    <a:pt x="781" y="260"/>
                    <a:pt x="781" y="260"/>
                    <a:pt x="781" y="260"/>
                  </a:cubicBezTo>
                  <a:cubicBezTo>
                    <a:pt x="781" y="260"/>
                    <a:pt x="781" y="260"/>
                    <a:pt x="781" y="260"/>
                  </a:cubicBezTo>
                  <a:cubicBezTo>
                    <a:pt x="773" y="260"/>
                    <a:pt x="767" y="254"/>
                    <a:pt x="767" y="246"/>
                  </a:cubicBezTo>
                  <a:cubicBezTo>
                    <a:pt x="767" y="238"/>
                    <a:pt x="773" y="232"/>
                    <a:pt x="781" y="232"/>
                  </a:cubicBezTo>
                  <a:cubicBezTo>
                    <a:pt x="781" y="232"/>
                    <a:pt x="781" y="232"/>
                    <a:pt x="781" y="232"/>
                  </a:cubicBezTo>
                  <a:close/>
                  <a:moveTo>
                    <a:pt x="781" y="267"/>
                  </a:moveTo>
                  <a:cubicBezTo>
                    <a:pt x="781" y="299"/>
                    <a:pt x="781" y="299"/>
                    <a:pt x="781" y="299"/>
                  </a:cubicBezTo>
                  <a:cubicBezTo>
                    <a:pt x="781" y="299"/>
                    <a:pt x="781" y="299"/>
                    <a:pt x="781" y="299"/>
                  </a:cubicBezTo>
                  <a:cubicBezTo>
                    <a:pt x="772" y="299"/>
                    <a:pt x="765" y="292"/>
                    <a:pt x="765" y="283"/>
                  </a:cubicBezTo>
                  <a:cubicBezTo>
                    <a:pt x="765" y="274"/>
                    <a:pt x="772" y="267"/>
                    <a:pt x="781" y="267"/>
                  </a:cubicBezTo>
                  <a:cubicBezTo>
                    <a:pt x="781" y="267"/>
                    <a:pt x="781" y="267"/>
                    <a:pt x="781" y="267"/>
                  </a:cubicBezTo>
                  <a:close/>
                  <a:moveTo>
                    <a:pt x="781" y="302"/>
                  </a:moveTo>
                  <a:cubicBezTo>
                    <a:pt x="781" y="338"/>
                    <a:pt x="781" y="338"/>
                    <a:pt x="781" y="338"/>
                  </a:cubicBezTo>
                  <a:cubicBezTo>
                    <a:pt x="781" y="338"/>
                    <a:pt x="781" y="338"/>
                    <a:pt x="781" y="338"/>
                  </a:cubicBezTo>
                  <a:cubicBezTo>
                    <a:pt x="771" y="338"/>
                    <a:pt x="763" y="330"/>
                    <a:pt x="763" y="320"/>
                  </a:cubicBezTo>
                  <a:cubicBezTo>
                    <a:pt x="763" y="310"/>
                    <a:pt x="771" y="302"/>
                    <a:pt x="781" y="302"/>
                  </a:cubicBezTo>
                  <a:cubicBezTo>
                    <a:pt x="781" y="302"/>
                    <a:pt x="781" y="302"/>
                    <a:pt x="781" y="302"/>
                  </a:cubicBezTo>
                  <a:close/>
                  <a:moveTo>
                    <a:pt x="781" y="395"/>
                  </a:moveTo>
                  <a:cubicBezTo>
                    <a:pt x="781" y="401"/>
                    <a:pt x="781" y="401"/>
                    <a:pt x="781" y="401"/>
                  </a:cubicBezTo>
                  <a:cubicBezTo>
                    <a:pt x="781" y="399"/>
                    <a:pt x="781" y="397"/>
                    <a:pt x="781" y="395"/>
                  </a:cubicBezTo>
                  <a:close/>
                  <a:moveTo>
                    <a:pt x="781" y="491"/>
                  </a:moveTo>
                  <a:cubicBezTo>
                    <a:pt x="781" y="502"/>
                    <a:pt x="781" y="502"/>
                    <a:pt x="781" y="502"/>
                  </a:cubicBezTo>
                  <a:cubicBezTo>
                    <a:pt x="781" y="499"/>
                    <a:pt x="781" y="495"/>
                    <a:pt x="781" y="491"/>
                  </a:cubicBezTo>
                  <a:close/>
                  <a:moveTo>
                    <a:pt x="781" y="550"/>
                  </a:moveTo>
                  <a:cubicBezTo>
                    <a:pt x="781" y="562"/>
                    <a:pt x="781" y="562"/>
                    <a:pt x="781" y="562"/>
                  </a:cubicBezTo>
                  <a:cubicBezTo>
                    <a:pt x="781" y="562"/>
                    <a:pt x="781" y="562"/>
                    <a:pt x="781" y="562"/>
                  </a:cubicBezTo>
                  <a:cubicBezTo>
                    <a:pt x="777" y="562"/>
                    <a:pt x="775" y="560"/>
                    <a:pt x="775" y="556"/>
                  </a:cubicBezTo>
                  <a:cubicBezTo>
                    <a:pt x="775" y="553"/>
                    <a:pt x="777" y="550"/>
                    <a:pt x="781" y="550"/>
                  </a:cubicBezTo>
                  <a:cubicBezTo>
                    <a:pt x="781" y="550"/>
                    <a:pt x="781" y="550"/>
                    <a:pt x="781" y="550"/>
                  </a:cubicBezTo>
                  <a:close/>
                  <a:moveTo>
                    <a:pt x="781" y="578"/>
                  </a:moveTo>
                  <a:cubicBezTo>
                    <a:pt x="781" y="594"/>
                    <a:pt x="781" y="594"/>
                    <a:pt x="781" y="594"/>
                  </a:cubicBezTo>
                  <a:cubicBezTo>
                    <a:pt x="781" y="594"/>
                    <a:pt x="781" y="594"/>
                    <a:pt x="781" y="594"/>
                  </a:cubicBezTo>
                  <a:cubicBezTo>
                    <a:pt x="776" y="594"/>
                    <a:pt x="773" y="591"/>
                    <a:pt x="773" y="586"/>
                  </a:cubicBezTo>
                  <a:cubicBezTo>
                    <a:pt x="773" y="582"/>
                    <a:pt x="776" y="578"/>
                    <a:pt x="781" y="578"/>
                  </a:cubicBezTo>
                  <a:cubicBezTo>
                    <a:pt x="781" y="578"/>
                    <a:pt x="781" y="578"/>
                    <a:pt x="781" y="578"/>
                  </a:cubicBezTo>
                  <a:close/>
                  <a:moveTo>
                    <a:pt x="781" y="607"/>
                  </a:moveTo>
                  <a:cubicBezTo>
                    <a:pt x="781" y="626"/>
                    <a:pt x="781" y="626"/>
                    <a:pt x="781" y="626"/>
                  </a:cubicBezTo>
                  <a:cubicBezTo>
                    <a:pt x="781" y="626"/>
                    <a:pt x="781" y="626"/>
                    <a:pt x="781" y="626"/>
                  </a:cubicBezTo>
                  <a:cubicBezTo>
                    <a:pt x="775" y="626"/>
                    <a:pt x="771" y="622"/>
                    <a:pt x="771" y="616"/>
                  </a:cubicBezTo>
                  <a:cubicBezTo>
                    <a:pt x="771" y="611"/>
                    <a:pt x="775" y="606"/>
                    <a:pt x="781" y="606"/>
                  </a:cubicBezTo>
                  <a:cubicBezTo>
                    <a:pt x="781" y="606"/>
                    <a:pt x="781" y="607"/>
                    <a:pt x="781" y="607"/>
                  </a:cubicBezTo>
                  <a:close/>
                  <a:moveTo>
                    <a:pt x="781" y="635"/>
                  </a:moveTo>
                  <a:cubicBezTo>
                    <a:pt x="781" y="658"/>
                    <a:pt x="781" y="658"/>
                    <a:pt x="781" y="658"/>
                  </a:cubicBezTo>
                  <a:cubicBezTo>
                    <a:pt x="781" y="658"/>
                    <a:pt x="781" y="658"/>
                    <a:pt x="781" y="658"/>
                  </a:cubicBezTo>
                  <a:cubicBezTo>
                    <a:pt x="774" y="658"/>
                    <a:pt x="769" y="653"/>
                    <a:pt x="769" y="646"/>
                  </a:cubicBezTo>
                  <a:cubicBezTo>
                    <a:pt x="769" y="640"/>
                    <a:pt x="774" y="635"/>
                    <a:pt x="781" y="635"/>
                  </a:cubicBezTo>
                  <a:cubicBezTo>
                    <a:pt x="781" y="635"/>
                    <a:pt x="781" y="635"/>
                    <a:pt x="781" y="635"/>
                  </a:cubicBezTo>
                  <a:close/>
                  <a:moveTo>
                    <a:pt x="781" y="663"/>
                  </a:moveTo>
                  <a:cubicBezTo>
                    <a:pt x="781" y="689"/>
                    <a:pt x="781" y="689"/>
                    <a:pt x="781" y="689"/>
                  </a:cubicBezTo>
                  <a:cubicBezTo>
                    <a:pt x="781" y="689"/>
                    <a:pt x="781" y="689"/>
                    <a:pt x="781" y="689"/>
                  </a:cubicBezTo>
                  <a:cubicBezTo>
                    <a:pt x="773" y="689"/>
                    <a:pt x="767" y="683"/>
                    <a:pt x="767" y="676"/>
                  </a:cubicBezTo>
                  <a:cubicBezTo>
                    <a:pt x="767" y="669"/>
                    <a:pt x="773" y="663"/>
                    <a:pt x="781" y="663"/>
                  </a:cubicBezTo>
                  <a:cubicBezTo>
                    <a:pt x="781" y="663"/>
                    <a:pt x="781" y="663"/>
                    <a:pt x="781" y="663"/>
                  </a:cubicBezTo>
                  <a:close/>
                  <a:moveTo>
                    <a:pt x="781" y="710"/>
                  </a:moveTo>
                  <a:cubicBezTo>
                    <a:pt x="781" y="926"/>
                    <a:pt x="781" y="926"/>
                    <a:pt x="781" y="926"/>
                  </a:cubicBezTo>
                  <a:cubicBezTo>
                    <a:pt x="781" y="926"/>
                    <a:pt x="781" y="926"/>
                    <a:pt x="781" y="927"/>
                  </a:cubicBezTo>
                  <a:cubicBezTo>
                    <a:pt x="772" y="911"/>
                    <a:pt x="708" y="911"/>
                    <a:pt x="730" y="833"/>
                  </a:cubicBezTo>
                  <a:cubicBezTo>
                    <a:pt x="742" y="791"/>
                    <a:pt x="781" y="749"/>
                    <a:pt x="781" y="697"/>
                  </a:cubicBezTo>
                  <a:cubicBezTo>
                    <a:pt x="781" y="701"/>
                    <a:pt x="781" y="706"/>
                    <a:pt x="781" y="710"/>
                  </a:cubicBezTo>
                  <a:close/>
                  <a:moveTo>
                    <a:pt x="781" y="969"/>
                  </a:moveTo>
                  <a:cubicBezTo>
                    <a:pt x="781" y="1143"/>
                    <a:pt x="781" y="1143"/>
                    <a:pt x="781" y="1143"/>
                  </a:cubicBezTo>
                  <a:cubicBezTo>
                    <a:pt x="781" y="1144"/>
                    <a:pt x="781" y="1146"/>
                    <a:pt x="781" y="1148"/>
                  </a:cubicBezTo>
                  <a:cubicBezTo>
                    <a:pt x="781" y="1148"/>
                    <a:pt x="781" y="1148"/>
                    <a:pt x="781" y="1148"/>
                  </a:cubicBezTo>
                  <a:cubicBezTo>
                    <a:pt x="781" y="1128"/>
                    <a:pt x="740" y="1102"/>
                    <a:pt x="745" y="1069"/>
                  </a:cubicBezTo>
                  <a:cubicBezTo>
                    <a:pt x="749" y="1042"/>
                    <a:pt x="777" y="1021"/>
                    <a:pt x="781" y="959"/>
                  </a:cubicBezTo>
                  <a:cubicBezTo>
                    <a:pt x="781" y="963"/>
                    <a:pt x="781" y="966"/>
                    <a:pt x="781" y="969"/>
                  </a:cubicBezTo>
                  <a:close/>
                  <a:moveTo>
                    <a:pt x="781" y="1189"/>
                  </a:moveTo>
                  <a:cubicBezTo>
                    <a:pt x="781" y="1247"/>
                    <a:pt x="781" y="1247"/>
                    <a:pt x="781" y="1247"/>
                  </a:cubicBezTo>
                  <a:cubicBezTo>
                    <a:pt x="781" y="1247"/>
                    <a:pt x="781" y="1247"/>
                    <a:pt x="781" y="1247"/>
                  </a:cubicBezTo>
                  <a:cubicBezTo>
                    <a:pt x="774" y="1247"/>
                    <a:pt x="768" y="1253"/>
                    <a:pt x="768" y="1260"/>
                  </a:cubicBezTo>
                  <a:cubicBezTo>
                    <a:pt x="768" y="1267"/>
                    <a:pt x="774" y="1273"/>
                    <a:pt x="781" y="1273"/>
                  </a:cubicBezTo>
                  <a:cubicBezTo>
                    <a:pt x="781" y="1273"/>
                    <a:pt x="781" y="1273"/>
                    <a:pt x="781" y="1273"/>
                  </a:cubicBezTo>
                  <a:cubicBezTo>
                    <a:pt x="781" y="1327"/>
                    <a:pt x="781" y="1327"/>
                    <a:pt x="781" y="1327"/>
                  </a:cubicBezTo>
                  <a:cubicBezTo>
                    <a:pt x="781" y="1329"/>
                    <a:pt x="781" y="1330"/>
                    <a:pt x="781" y="1331"/>
                  </a:cubicBezTo>
                  <a:cubicBezTo>
                    <a:pt x="773" y="1288"/>
                    <a:pt x="744" y="1287"/>
                    <a:pt x="728" y="1267"/>
                  </a:cubicBezTo>
                  <a:cubicBezTo>
                    <a:pt x="719" y="1256"/>
                    <a:pt x="720" y="1240"/>
                    <a:pt x="729" y="1233"/>
                  </a:cubicBezTo>
                  <a:cubicBezTo>
                    <a:pt x="737" y="1227"/>
                    <a:pt x="753" y="1227"/>
                    <a:pt x="761" y="1240"/>
                  </a:cubicBezTo>
                  <a:cubicBezTo>
                    <a:pt x="748" y="1213"/>
                    <a:pt x="762" y="1190"/>
                    <a:pt x="781" y="1189"/>
                  </a:cubicBezTo>
                  <a:cubicBezTo>
                    <a:pt x="781" y="1189"/>
                    <a:pt x="781" y="1189"/>
                    <a:pt x="781" y="1189"/>
                  </a:cubicBezTo>
                  <a:close/>
                  <a:moveTo>
                    <a:pt x="781" y="1344"/>
                  </a:moveTo>
                  <a:cubicBezTo>
                    <a:pt x="781" y="1357"/>
                    <a:pt x="781" y="1357"/>
                    <a:pt x="781" y="1357"/>
                  </a:cubicBezTo>
                  <a:cubicBezTo>
                    <a:pt x="781" y="1353"/>
                    <a:pt x="781" y="1348"/>
                    <a:pt x="781" y="1344"/>
                  </a:cubicBezTo>
                  <a:close/>
                  <a:moveTo>
                    <a:pt x="781" y="1414"/>
                  </a:moveTo>
                  <a:cubicBezTo>
                    <a:pt x="781" y="1442"/>
                    <a:pt x="781" y="1442"/>
                    <a:pt x="781" y="1442"/>
                  </a:cubicBezTo>
                  <a:cubicBezTo>
                    <a:pt x="781" y="1442"/>
                    <a:pt x="781" y="1443"/>
                    <a:pt x="781" y="1444"/>
                  </a:cubicBezTo>
                  <a:cubicBezTo>
                    <a:pt x="781" y="1402"/>
                    <a:pt x="779" y="1379"/>
                    <a:pt x="753" y="1353"/>
                  </a:cubicBezTo>
                  <a:cubicBezTo>
                    <a:pt x="725" y="1327"/>
                    <a:pt x="729" y="1286"/>
                    <a:pt x="673" y="1280"/>
                  </a:cubicBezTo>
                  <a:cubicBezTo>
                    <a:pt x="695" y="1293"/>
                    <a:pt x="683" y="1335"/>
                    <a:pt x="705" y="1362"/>
                  </a:cubicBezTo>
                  <a:cubicBezTo>
                    <a:pt x="731" y="1393"/>
                    <a:pt x="765" y="1395"/>
                    <a:pt x="781" y="1444"/>
                  </a:cubicBezTo>
                  <a:cubicBezTo>
                    <a:pt x="781" y="1433"/>
                    <a:pt x="781" y="1423"/>
                    <a:pt x="781" y="1414"/>
                  </a:cubicBezTo>
                  <a:close/>
                  <a:moveTo>
                    <a:pt x="781" y="1543"/>
                  </a:moveTo>
                  <a:cubicBezTo>
                    <a:pt x="781" y="1737"/>
                    <a:pt x="781" y="1737"/>
                    <a:pt x="781" y="1737"/>
                  </a:cubicBezTo>
                  <a:cubicBezTo>
                    <a:pt x="781" y="1738"/>
                    <a:pt x="781" y="1738"/>
                    <a:pt x="781" y="1738"/>
                  </a:cubicBezTo>
                  <a:cubicBezTo>
                    <a:pt x="742" y="1720"/>
                    <a:pt x="770" y="1675"/>
                    <a:pt x="734" y="1664"/>
                  </a:cubicBezTo>
                  <a:cubicBezTo>
                    <a:pt x="726" y="1662"/>
                    <a:pt x="712" y="1666"/>
                    <a:pt x="712" y="1676"/>
                  </a:cubicBezTo>
                  <a:cubicBezTo>
                    <a:pt x="702" y="1670"/>
                    <a:pt x="700" y="1651"/>
                    <a:pt x="715" y="1640"/>
                  </a:cubicBezTo>
                  <a:cubicBezTo>
                    <a:pt x="722" y="1636"/>
                    <a:pt x="735" y="1631"/>
                    <a:pt x="751" y="1643"/>
                  </a:cubicBezTo>
                  <a:cubicBezTo>
                    <a:pt x="760" y="1649"/>
                    <a:pt x="767" y="1661"/>
                    <a:pt x="766" y="1672"/>
                  </a:cubicBezTo>
                  <a:cubicBezTo>
                    <a:pt x="772" y="1664"/>
                    <a:pt x="773" y="1643"/>
                    <a:pt x="757" y="1630"/>
                  </a:cubicBezTo>
                  <a:cubicBezTo>
                    <a:pt x="743" y="1619"/>
                    <a:pt x="744" y="1603"/>
                    <a:pt x="748" y="1595"/>
                  </a:cubicBezTo>
                  <a:cubicBezTo>
                    <a:pt x="757" y="1575"/>
                    <a:pt x="778" y="1566"/>
                    <a:pt x="781" y="1538"/>
                  </a:cubicBezTo>
                  <a:cubicBezTo>
                    <a:pt x="781" y="1540"/>
                    <a:pt x="781" y="1542"/>
                    <a:pt x="781" y="1543"/>
                  </a:cubicBezTo>
                  <a:close/>
                  <a:moveTo>
                    <a:pt x="781" y="1802"/>
                  </a:moveTo>
                  <a:cubicBezTo>
                    <a:pt x="781" y="1880"/>
                    <a:pt x="781" y="1880"/>
                    <a:pt x="781" y="1880"/>
                  </a:cubicBezTo>
                  <a:cubicBezTo>
                    <a:pt x="781" y="1880"/>
                    <a:pt x="781" y="1880"/>
                    <a:pt x="781" y="1880"/>
                  </a:cubicBezTo>
                  <a:cubicBezTo>
                    <a:pt x="774" y="1875"/>
                    <a:pt x="766" y="1860"/>
                    <a:pt x="768" y="1840"/>
                  </a:cubicBezTo>
                  <a:cubicBezTo>
                    <a:pt x="770" y="1828"/>
                    <a:pt x="778" y="1817"/>
                    <a:pt x="781" y="1798"/>
                  </a:cubicBezTo>
                  <a:cubicBezTo>
                    <a:pt x="781" y="1800"/>
                    <a:pt x="781" y="1801"/>
                    <a:pt x="781" y="1802"/>
                  </a:cubicBezTo>
                  <a:close/>
                  <a:moveTo>
                    <a:pt x="781" y="1885"/>
                  </a:moveTo>
                  <a:cubicBezTo>
                    <a:pt x="781" y="1915"/>
                    <a:pt x="781" y="1915"/>
                    <a:pt x="781" y="1915"/>
                  </a:cubicBezTo>
                  <a:cubicBezTo>
                    <a:pt x="781" y="1915"/>
                    <a:pt x="781" y="1915"/>
                    <a:pt x="781" y="1915"/>
                  </a:cubicBezTo>
                  <a:cubicBezTo>
                    <a:pt x="774" y="1915"/>
                    <a:pt x="769" y="1920"/>
                    <a:pt x="769" y="1926"/>
                  </a:cubicBezTo>
                  <a:cubicBezTo>
                    <a:pt x="769" y="1933"/>
                    <a:pt x="774" y="1938"/>
                    <a:pt x="781" y="1938"/>
                  </a:cubicBezTo>
                  <a:cubicBezTo>
                    <a:pt x="781" y="1938"/>
                    <a:pt x="781" y="1938"/>
                    <a:pt x="781" y="1938"/>
                  </a:cubicBezTo>
                  <a:cubicBezTo>
                    <a:pt x="781" y="1968"/>
                    <a:pt x="781" y="1968"/>
                    <a:pt x="781" y="1968"/>
                  </a:cubicBezTo>
                  <a:cubicBezTo>
                    <a:pt x="781" y="1968"/>
                    <a:pt x="781" y="1968"/>
                    <a:pt x="781" y="1968"/>
                  </a:cubicBezTo>
                  <a:cubicBezTo>
                    <a:pt x="781" y="1968"/>
                    <a:pt x="781" y="1968"/>
                    <a:pt x="781" y="1968"/>
                  </a:cubicBezTo>
                  <a:cubicBezTo>
                    <a:pt x="781" y="1968"/>
                    <a:pt x="781" y="1968"/>
                    <a:pt x="781" y="1968"/>
                  </a:cubicBezTo>
                  <a:cubicBezTo>
                    <a:pt x="773" y="1968"/>
                    <a:pt x="766" y="1961"/>
                    <a:pt x="765" y="1953"/>
                  </a:cubicBezTo>
                  <a:cubicBezTo>
                    <a:pt x="758" y="1956"/>
                    <a:pt x="749" y="1954"/>
                    <a:pt x="745" y="1947"/>
                  </a:cubicBezTo>
                  <a:cubicBezTo>
                    <a:pt x="741" y="1940"/>
                    <a:pt x="743" y="1931"/>
                    <a:pt x="750" y="1926"/>
                  </a:cubicBezTo>
                  <a:cubicBezTo>
                    <a:pt x="743" y="1922"/>
                    <a:pt x="741" y="1912"/>
                    <a:pt x="745" y="1906"/>
                  </a:cubicBezTo>
                  <a:cubicBezTo>
                    <a:pt x="749" y="1899"/>
                    <a:pt x="758" y="1896"/>
                    <a:pt x="765" y="1900"/>
                  </a:cubicBezTo>
                  <a:cubicBezTo>
                    <a:pt x="766" y="1891"/>
                    <a:pt x="773" y="1885"/>
                    <a:pt x="781" y="1885"/>
                  </a:cubicBezTo>
                  <a:cubicBezTo>
                    <a:pt x="781" y="1885"/>
                    <a:pt x="781" y="1885"/>
                    <a:pt x="781" y="1885"/>
                  </a:cubicBezTo>
                  <a:close/>
                  <a:moveTo>
                    <a:pt x="756" y="1972"/>
                  </a:moveTo>
                  <a:cubicBezTo>
                    <a:pt x="737" y="1972"/>
                    <a:pt x="737" y="1972"/>
                    <a:pt x="737" y="1972"/>
                  </a:cubicBezTo>
                  <a:cubicBezTo>
                    <a:pt x="737" y="1963"/>
                    <a:pt x="739" y="1954"/>
                    <a:pt x="742" y="1948"/>
                  </a:cubicBezTo>
                  <a:cubicBezTo>
                    <a:pt x="744" y="1955"/>
                    <a:pt x="750" y="1964"/>
                    <a:pt x="756" y="1972"/>
                  </a:cubicBezTo>
                  <a:close/>
                  <a:moveTo>
                    <a:pt x="723" y="1972"/>
                  </a:moveTo>
                  <a:cubicBezTo>
                    <a:pt x="713" y="1972"/>
                    <a:pt x="713" y="1972"/>
                    <a:pt x="713" y="1972"/>
                  </a:cubicBezTo>
                  <a:cubicBezTo>
                    <a:pt x="698" y="1942"/>
                    <a:pt x="680" y="1916"/>
                    <a:pt x="656" y="1895"/>
                  </a:cubicBezTo>
                  <a:cubicBezTo>
                    <a:pt x="630" y="1872"/>
                    <a:pt x="582" y="1838"/>
                    <a:pt x="549" y="1865"/>
                  </a:cubicBezTo>
                  <a:cubicBezTo>
                    <a:pt x="535" y="1878"/>
                    <a:pt x="531" y="1905"/>
                    <a:pt x="548" y="1915"/>
                  </a:cubicBezTo>
                  <a:cubicBezTo>
                    <a:pt x="558" y="1920"/>
                    <a:pt x="568" y="1913"/>
                    <a:pt x="567" y="1906"/>
                  </a:cubicBezTo>
                  <a:cubicBezTo>
                    <a:pt x="552" y="1907"/>
                    <a:pt x="549" y="1885"/>
                    <a:pt x="560" y="1875"/>
                  </a:cubicBezTo>
                  <a:cubicBezTo>
                    <a:pt x="572" y="1866"/>
                    <a:pt x="590" y="1867"/>
                    <a:pt x="601" y="1878"/>
                  </a:cubicBezTo>
                  <a:cubicBezTo>
                    <a:pt x="614" y="1892"/>
                    <a:pt x="612" y="1913"/>
                    <a:pt x="604" y="1926"/>
                  </a:cubicBezTo>
                  <a:cubicBezTo>
                    <a:pt x="592" y="1946"/>
                    <a:pt x="561" y="1958"/>
                    <a:pt x="538" y="1947"/>
                  </a:cubicBezTo>
                  <a:cubicBezTo>
                    <a:pt x="497" y="1928"/>
                    <a:pt x="494" y="1863"/>
                    <a:pt x="532" y="1839"/>
                  </a:cubicBezTo>
                  <a:cubicBezTo>
                    <a:pt x="600" y="1794"/>
                    <a:pt x="683" y="1890"/>
                    <a:pt x="710" y="1944"/>
                  </a:cubicBezTo>
                  <a:cubicBezTo>
                    <a:pt x="714" y="1952"/>
                    <a:pt x="719" y="1961"/>
                    <a:pt x="723" y="1972"/>
                  </a:cubicBezTo>
                  <a:close/>
                  <a:moveTo>
                    <a:pt x="702" y="1972"/>
                  </a:moveTo>
                  <a:cubicBezTo>
                    <a:pt x="690" y="1972"/>
                    <a:pt x="690" y="1972"/>
                    <a:pt x="690" y="1972"/>
                  </a:cubicBezTo>
                  <a:cubicBezTo>
                    <a:pt x="684" y="1968"/>
                    <a:pt x="678" y="1964"/>
                    <a:pt x="671" y="1961"/>
                  </a:cubicBezTo>
                  <a:cubicBezTo>
                    <a:pt x="657" y="1955"/>
                    <a:pt x="646" y="1959"/>
                    <a:pt x="641" y="1967"/>
                  </a:cubicBezTo>
                  <a:cubicBezTo>
                    <a:pt x="640" y="1969"/>
                    <a:pt x="640" y="1971"/>
                    <a:pt x="639" y="1972"/>
                  </a:cubicBezTo>
                  <a:cubicBezTo>
                    <a:pt x="609" y="1972"/>
                    <a:pt x="609" y="1972"/>
                    <a:pt x="609" y="1972"/>
                  </a:cubicBezTo>
                  <a:cubicBezTo>
                    <a:pt x="608" y="1969"/>
                    <a:pt x="609" y="1966"/>
                    <a:pt x="610" y="1963"/>
                  </a:cubicBezTo>
                  <a:cubicBezTo>
                    <a:pt x="613" y="1956"/>
                    <a:pt x="621" y="1950"/>
                    <a:pt x="628" y="1954"/>
                  </a:cubicBezTo>
                  <a:cubicBezTo>
                    <a:pt x="623" y="1946"/>
                    <a:pt x="627" y="1936"/>
                    <a:pt x="633" y="1932"/>
                  </a:cubicBezTo>
                  <a:cubicBezTo>
                    <a:pt x="640" y="1928"/>
                    <a:pt x="646" y="1930"/>
                    <a:pt x="650" y="1935"/>
                  </a:cubicBezTo>
                  <a:cubicBezTo>
                    <a:pt x="652" y="1927"/>
                    <a:pt x="664" y="1926"/>
                    <a:pt x="675" y="1933"/>
                  </a:cubicBezTo>
                  <a:cubicBezTo>
                    <a:pt x="686" y="1940"/>
                    <a:pt x="696" y="1957"/>
                    <a:pt x="702" y="1972"/>
                  </a:cubicBezTo>
                  <a:close/>
                  <a:moveTo>
                    <a:pt x="509" y="1972"/>
                  </a:moveTo>
                  <a:cubicBezTo>
                    <a:pt x="469" y="1972"/>
                    <a:pt x="469" y="1972"/>
                    <a:pt x="469" y="1972"/>
                  </a:cubicBezTo>
                  <a:cubicBezTo>
                    <a:pt x="474" y="1956"/>
                    <a:pt x="488" y="1947"/>
                    <a:pt x="493" y="1933"/>
                  </a:cubicBezTo>
                  <a:cubicBezTo>
                    <a:pt x="494" y="1947"/>
                    <a:pt x="511" y="1956"/>
                    <a:pt x="509" y="1972"/>
                  </a:cubicBezTo>
                  <a:close/>
                  <a:moveTo>
                    <a:pt x="453" y="1972"/>
                  </a:moveTo>
                  <a:cubicBezTo>
                    <a:pt x="416" y="1972"/>
                    <a:pt x="416" y="1972"/>
                    <a:pt x="416" y="1972"/>
                  </a:cubicBezTo>
                  <a:cubicBezTo>
                    <a:pt x="414" y="1964"/>
                    <a:pt x="412" y="1957"/>
                    <a:pt x="406" y="1952"/>
                  </a:cubicBezTo>
                  <a:cubicBezTo>
                    <a:pt x="400" y="1946"/>
                    <a:pt x="388" y="1943"/>
                    <a:pt x="380" y="1946"/>
                  </a:cubicBezTo>
                  <a:cubicBezTo>
                    <a:pt x="395" y="1928"/>
                    <a:pt x="427" y="1932"/>
                    <a:pt x="441" y="1949"/>
                  </a:cubicBezTo>
                  <a:cubicBezTo>
                    <a:pt x="448" y="1956"/>
                    <a:pt x="451" y="1964"/>
                    <a:pt x="453" y="1972"/>
                  </a:cubicBezTo>
                  <a:close/>
                  <a:moveTo>
                    <a:pt x="617" y="897"/>
                  </a:moveTo>
                  <a:cubicBezTo>
                    <a:pt x="603" y="886"/>
                    <a:pt x="569" y="886"/>
                    <a:pt x="546" y="900"/>
                  </a:cubicBezTo>
                  <a:cubicBezTo>
                    <a:pt x="519" y="918"/>
                    <a:pt x="506" y="949"/>
                    <a:pt x="496" y="960"/>
                  </a:cubicBezTo>
                  <a:cubicBezTo>
                    <a:pt x="484" y="972"/>
                    <a:pt x="468" y="980"/>
                    <a:pt x="449" y="974"/>
                  </a:cubicBezTo>
                  <a:cubicBezTo>
                    <a:pt x="448" y="987"/>
                    <a:pt x="467" y="1005"/>
                    <a:pt x="489" y="1008"/>
                  </a:cubicBezTo>
                  <a:cubicBezTo>
                    <a:pt x="508" y="1010"/>
                    <a:pt x="535" y="996"/>
                    <a:pt x="546" y="974"/>
                  </a:cubicBezTo>
                  <a:cubicBezTo>
                    <a:pt x="564" y="940"/>
                    <a:pt x="573" y="905"/>
                    <a:pt x="617" y="897"/>
                  </a:cubicBezTo>
                  <a:close/>
                  <a:moveTo>
                    <a:pt x="494" y="346"/>
                  </a:moveTo>
                  <a:cubicBezTo>
                    <a:pt x="506" y="324"/>
                    <a:pt x="524" y="320"/>
                    <a:pt x="542" y="324"/>
                  </a:cubicBezTo>
                  <a:cubicBezTo>
                    <a:pt x="561" y="328"/>
                    <a:pt x="572" y="342"/>
                    <a:pt x="589" y="368"/>
                  </a:cubicBezTo>
                  <a:cubicBezTo>
                    <a:pt x="601" y="387"/>
                    <a:pt x="624" y="405"/>
                    <a:pt x="647" y="405"/>
                  </a:cubicBezTo>
                  <a:cubicBezTo>
                    <a:pt x="637" y="420"/>
                    <a:pt x="614" y="425"/>
                    <a:pt x="595" y="416"/>
                  </a:cubicBezTo>
                  <a:cubicBezTo>
                    <a:pt x="571" y="406"/>
                    <a:pt x="554" y="365"/>
                    <a:pt x="527" y="348"/>
                  </a:cubicBezTo>
                  <a:cubicBezTo>
                    <a:pt x="518" y="342"/>
                    <a:pt x="506" y="342"/>
                    <a:pt x="494" y="346"/>
                  </a:cubicBezTo>
                  <a:close/>
                  <a:moveTo>
                    <a:pt x="696" y="1737"/>
                  </a:moveTo>
                  <a:cubicBezTo>
                    <a:pt x="700" y="1737"/>
                    <a:pt x="703" y="1740"/>
                    <a:pt x="703" y="1744"/>
                  </a:cubicBezTo>
                  <a:cubicBezTo>
                    <a:pt x="703" y="1748"/>
                    <a:pt x="700" y="1751"/>
                    <a:pt x="696" y="1751"/>
                  </a:cubicBezTo>
                  <a:cubicBezTo>
                    <a:pt x="692" y="1751"/>
                    <a:pt x="689" y="1748"/>
                    <a:pt x="689" y="1744"/>
                  </a:cubicBezTo>
                  <a:cubicBezTo>
                    <a:pt x="689" y="1740"/>
                    <a:pt x="692" y="1737"/>
                    <a:pt x="696" y="1737"/>
                  </a:cubicBezTo>
                  <a:close/>
                  <a:moveTo>
                    <a:pt x="714" y="1754"/>
                  </a:moveTo>
                  <a:cubicBezTo>
                    <a:pt x="719" y="1754"/>
                    <a:pt x="723" y="1758"/>
                    <a:pt x="723" y="1764"/>
                  </a:cubicBezTo>
                  <a:cubicBezTo>
                    <a:pt x="723" y="1769"/>
                    <a:pt x="719" y="1773"/>
                    <a:pt x="714" y="1773"/>
                  </a:cubicBezTo>
                  <a:cubicBezTo>
                    <a:pt x="708" y="1773"/>
                    <a:pt x="704" y="1769"/>
                    <a:pt x="704" y="1764"/>
                  </a:cubicBezTo>
                  <a:cubicBezTo>
                    <a:pt x="704" y="1758"/>
                    <a:pt x="708" y="1754"/>
                    <a:pt x="714" y="1754"/>
                  </a:cubicBezTo>
                  <a:close/>
                  <a:moveTo>
                    <a:pt x="719" y="1781"/>
                  </a:moveTo>
                  <a:cubicBezTo>
                    <a:pt x="725" y="1781"/>
                    <a:pt x="731" y="1786"/>
                    <a:pt x="731" y="1792"/>
                  </a:cubicBezTo>
                  <a:cubicBezTo>
                    <a:pt x="731" y="1799"/>
                    <a:pt x="725" y="1804"/>
                    <a:pt x="719" y="1804"/>
                  </a:cubicBezTo>
                  <a:cubicBezTo>
                    <a:pt x="713" y="1804"/>
                    <a:pt x="707" y="1799"/>
                    <a:pt x="707" y="1792"/>
                  </a:cubicBezTo>
                  <a:cubicBezTo>
                    <a:pt x="707" y="1786"/>
                    <a:pt x="713" y="1781"/>
                    <a:pt x="719" y="1781"/>
                  </a:cubicBezTo>
                  <a:close/>
                  <a:moveTo>
                    <a:pt x="766" y="727"/>
                  </a:moveTo>
                  <a:cubicBezTo>
                    <a:pt x="761" y="702"/>
                    <a:pt x="720" y="691"/>
                    <a:pt x="737" y="648"/>
                  </a:cubicBezTo>
                  <a:cubicBezTo>
                    <a:pt x="743" y="634"/>
                    <a:pt x="769" y="613"/>
                    <a:pt x="768" y="588"/>
                  </a:cubicBezTo>
                  <a:cubicBezTo>
                    <a:pt x="781" y="621"/>
                    <a:pt x="744" y="637"/>
                    <a:pt x="760" y="681"/>
                  </a:cubicBezTo>
                  <a:cubicBezTo>
                    <a:pt x="766" y="696"/>
                    <a:pt x="772" y="717"/>
                    <a:pt x="766" y="727"/>
                  </a:cubicBezTo>
                  <a:close/>
                  <a:moveTo>
                    <a:pt x="703" y="374"/>
                  </a:moveTo>
                  <a:cubicBezTo>
                    <a:pt x="682" y="361"/>
                    <a:pt x="663" y="341"/>
                    <a:pt x="665" y="310"/>
                  </a:cubicBezTo>
                  <a:cubicBezTo>
                    <a:pt x="667" y="286"/>
                    <a:pt x="667" y="270"/>
                    <a:pt x="650" y="248"/>
                  </a:cubicBezTo>
                  <a:cubicBezTo>
                    <a:pt x="680" y="254"/>
                    <a:pt x="704" y="274"/>
                    <a:pt x="704" y="306"/>
                  </a:cubicBezTo>
                  <a:cubicBezTo>
                    <a:pt x="704" y="336"/>
                    <a:pt x="694" y="348"/>
                    <a:pt x="703" y="374"/>
                  </a:cubicBezTo>
                  <a:close/>
                  <a:moveTo>
                    <a:pt x="733" y="410"/>
                  </a:moveTo>
                  <a:cubicBezTo>
                    <a:pt x="722" y="396"/>
                    <a:pt x="691" y="360"/>
                    <a:pt x="718" y="312"/>
                  </a:cubicBezTo>
                  <a:cubicBezTo>
                    <a:pt x="728" y="294"/>
                    <a:pt x="747" y="275"/>
                    <a:pt x="751" y="257"/>
                  </a:cubicBezTo>
                  <a:cubicBezTo>
                    <a:pt x="760" y="271"/>
                    <a:pt x="764" y="292"/>
                    <a:pt x="751" y="323"/>
                  </a:cubicBezTo>
                  <a:cubicBezTo>
                    <a:pt x="740" y="350"/>
                    <a:pt x="728" y="380"/>
                    <a:pt x="733" y="410"/>
                  </a:cubicBezTo>
                  <a:close/>
                  <a:moveTo>
                    <a:pt x="582" y="333"/>
                  </a:moveTo>
                  <a:cubicBezTo>
                    <a:pt x="570" y="311"/>
                    <a:pt x="539" y="302"/>
                    <a:pt x="524" y="305"/>
                  </a:cubicBezTo>
                  <a:cubicBezTo>
                    <a:pt x="501" y="310"/>
                    <a:pt x="496" y="334"/>
                    <a:pt x="481" y="336"/>
                  </a:cubicBezTo>
                  <a:cubicBezTo>
                    <a:pt x="476" y="360"/>
                    <a:pt x="500" y="351"/>
                    <a:pt x="487" y="378"/>
                  </a:cubicBezTo>
                  <a:cubicBezTo>
                    <a:pt x="484" y="386"/>
                    <a:pt x="486" y="400"/>
                    <a:pt x="500" y="402"/>
                  </a:cubicBezTo>
                  <a:cubicBezTo>
                    <a:pt x="508" y="403"/>
                    <a:pt x="518" y="396"/>
                    <a:pt x="510" y="382"/>
                  </a:cubicBezTo>
                  <a:cubicBezTo>
                    <a:pt x="519" y="384"/>
                    <a:pt x="525" y="397"/>
                    <a:pt x="521" y="409"/>
                  </a:cubicBezTo>
                  <a:cubicBezTo>
                    <a:pt x="513" y="434"/>
                    <a:pt x="469" y="438"/>
                    <a:pt x="451" y="413"/>
                  </a:cubicBezTo>
                  <a:cubicBezTo>
                    <a:pt x="433" y="386"/>
                    <a:pt x="449" y="357"/>
                    <a:pt x="456" y="351"/>
                  </a:cubicBezTo>
                  <a:cubicBezTo>
                    <a:pt x="449" y="341"/>
                    <a:pt x="445" y="317"/>
                    <a:pt x="455" y="296"/>
                  </a:cubicBezTo>
                  <a:cubicBezTo>
                    <a:pt x="471" y="266"/>
                    <a:pt x="508" y="259"/>
                    <a:pt x="537" y="274"/>
                  </a:cubicBezTo>
                  <a:cubicBezTo>
                    <a:pt x="562" y="287"/>
                    <a:pt x="581" y="315"/>
                    <a:pt x="582" y="333"/>
                  </a:cubicBezTo>
                  <a:close/>
                  <a:moveTo>
                    <a:pt x="727" y="433"/>
                  </a:moveTo>
                  <a:cubicBezTo>
                    <a:pt x="659" y="424"/>
                    <a:pt x="582" y="349"/>
                    <a:pt x="570" y="256"/>
                  </a:cubicBezTo>
                  <a:cubicBezTo>
                    <a:pt x="568" y="232"/>
                    <a:pt x="581" y="213"/>
                    <a:pt x="595" y="216"/>
                  </a:cubicBezTo>
                  <a:cubicBezTo>
                    <a:pt x="598" y="213"/>
                    <a:pt x="594" y="196"/>
                    <a:pt x="598" y="178"/>
                  </a:cubicBezTo>
                  <a:cubicBezTo>
                    <a:pt x="603" y="157"/>
                    <a:pt x="618" y="143"/>
                    <a:pt x="639" y="137"/>
                  </a:cubicBezTo>
                  <a:cubicBezTo>
                    <a:pt x="651" y="134"/>
                    <a:pt x="664" y="135"/>
                    <a:pt x="670" y="145"/>
                  </a:cubicBezTo>
                  <a:cubicBezTo>
                    <a:pt x="676" y="138"/>
                    <a:pt x="710" y="123"/>
                    <a:pt x="736" y="144"/>
                  </a:cubicBezTo>
                  <a:cubicBezTo>
                    <a:pt x="766" y="169"/>
                    <a:pt x="768" y="229"/>
                    <a:pt x="732" y="249"/>
                  </a:cubicBezTo>
                  <a:cubicBezTo>
                    <a:pt x="713" y="260"/>
                    <a:pt x="684" y="246"/>
                    <a:pt x="685" y="226"/>
                  </a:cubicBezTo>
                  <a:cubicBezTo>
                    <a:pt x="699" y="240"/>
                    <a:pt x="721" y="232"/>
                    <a:pt x="720" y="211"/>
                  </a:cubicBezTo>
                  <a:cubicBezTo>
                    <a:pt x="718" y="181"/>
                    <a:pt x="680" y="173"/>
                    <a:pt x="654" y="190"/>
                  </a:cubicBezTo>
                  <a:cubicBezTo>
                    <a:pt x="622" y="211"/>
                    <a:pt x="618" y="251"/>
                    <a:pt x="625" y="286"/>
                  </a:cubicBezTo>
                  <a:cubicBezTo>
                    <a:pt x="638" y="346"/>
                    <a:pt x="683" y="405"/>
                    <a:pt x="727" y="433"/>
                  </a:cubicBezTo>
                  <a:close/>
                  <a:moveTo>
                    <a:pt x="677" y="621"/>
                  </a:moveTo>
                  <a:cubicBezTo>
                    <a:pt x="643" y="617"/>
                    <a:pt x="631" y="554"/>
                    <a:pt x="682" y="547"/>
                  </a:cubicBezTo>
                  <a:cubicBezTo>
                    <a:pt x="659" y="541"/>
                    <a:pt x="642" y="553"/>
                    <a:pt x="621" y="544"/>
                  </a:cubicBezTo>
                  <a:cubicBezTo>
                    <a:pt x="598" y="535"/>
                    <a:pt x="583" y="508"/>
                    <a:pt x="582" y="498"/>
                  </a:cubicBezTo>
                  <a:cubicBezTo>
                    <a:pt x="607" y="519"/>
                    <a:pt x="630" y="514"/>
                    <a:pt x="653" y="515"/>
                  </a:cubicBezTo>
                  <a:cubicBezTo>
                    <a:pt x="678" y="515"/>
                    <a:pt x="710" y="532"/>
                    <a:pt x="720" y="556"/>
                  </a:cubicBezTo>
                  <a:cubicBezTo>
                    <a:pt x="705" y="552"/>
                    <a:pt x="690" y="556"/>
                    <a:pt x="682" y="567"/>
                  </a:cubicBezTo>
                  <a:cubicBezTo>
                    <a:pt x="668" y="585"/>
                    <a:pt x="671" y="609"/>
                    <a:pt x="677" y="621"/>
                  </a:cubicBezTo>
                  <a:close/>
                  <a:moveTo>
                    <a:pt x="729" y="553"/>
                  </a:moveTo>
                  <a:cubicBezTo>
                    <a:pt x="728" y="531"/>
                    <a:pt x="707" y="489"/>
                    <a:pt x="681" y="461"/>
                  </a:cubicBezTo>
                  <a:cubicBezTo>
                    <a:pt x="660" y="438"/>
                    <a:pt x="626" y="423"/>
                    <a:pt x="611" y="451"/>
                  </a:cubicBezTo>
                  <a:cubicBezTo>
                    <a:pt x="601" y="433"/>
                    <a:pt x="579" y="416"/>
                    <a:pt x="557" y="416"/>
                  </a:cubicBezTo>
                  <a:cubicBezTo>
                    <a:pt x="531" y="415"/>
                    <a:pt x="517" y="435"/>
                    <a:pt x="517" y="457"/>
                  </a:cubicBezTo>
                  <a:cubicBezTo>
                    <a:pt x="496" y="442"/>
                    <a:pt x="463" y="441"/>
                    <a:pt x="444" y="459"/>
                  </a:cubicBezTo>
                  <a:cubicBezTo>
                    <a:pt x="424" y="477"/>
                    <a:pt x="426" y="514"/>
                    <a:pt x="445" y="534"/>
                  </a:cubicBezTo>
                  <a:cubicBezTo>
                    <a:pt x="461" y="551"/>
                    <a:pt x="487" y="553"/>
                    <a:pt x="498" y="535"/>
                  </a:cubicBezTo>
                  <a:cubicBezTo>
                    <a:pt x="485" y="528"/>
                    <a:pt x="484" y="515"/>
                    <a:pt x="490" y="502"/>
                  </a:cubicBezTo>
                  <a:cubicBezTo>
                    <a:pt x="501" y="480"/>
                    <a:pt x="530" y="470"/>
                    <a:pt x="554" y="469"/>
                  </a:cubicBezTo>
                  <a:cubicBezTo>
                    <a:pt x="588" y="468"/>
                    <a:pt x="627" y="481"/>
                    <a:pt x="653" y="495"/>
                  </a:cubicBezTo>
                  <a:cubicBezTo>
                    <a:pt x="685" y="511"/>
                    <a:pt x="720" y="534"/>
                    <a:pt x="729" y="553"/>
                  </a:cubicBezTo>
                  <a:close/>
                  <a:moveTo>
                    <a:pt x="745" y="524"/>
                  </a:moveTo>
                  <a:cubicBezTo>
                    <a:pt x="751" y="500"/>
                    <a:pt x="708" y="485"/>
                    <a:pt x="731" y="438"/>
                  </a:cubicBezTo>
                  <a:cubicBezTo>
                    <a:pt x="745" y="409"/>
                    <a:pt x="763" y="380"/>
                    <a:pt x="756" y="345"/>
                  </a:cubicBezTo>
                  <a:cubicBezTo>
                    <a:pt x="760" y="365"/>
                    <a:pt x="785" y="380"/>
                    <a:pt x="779" y="406"/>
                  </a:cubicBezTo>
                  <a:cubicBezTo>
                    <a:pt x="775" y="422"/>
                    <a:pt x="752" y="437"/>
                    <a:pt x="750" y="457"/>
                  </a:cubicBezTo>
                  <a:cubicBezTo>
                    <a:pt x="749" y="470"/>
                    <a:pt x="761" y="511"/>
                    <a:pt x="745" y="524"/>
                  </a:cubicBezTo>
                  <a:close/>
                  <a:moveTo>
                    <a:pt x="740" y="770"/>
                  </a:moveTo>
                  <a:cubicBezTo>
                    <a:pt x="753" y="740"/>
                    <a:pt x="697" y="721"/>
                    <a:pt x="688" y="672"/>
                  </a:cubicBezTo>
                  <a:cubicBezTo>
                    <a:pt x="672" y="584"/>
                    <a:pt x="778" y="568"/>
                    <a:pt x="763" y="449"/>
                  </a:cubicBezTo>
                  <a:cubicBezTo>
                    <a:pt x="829" y="535"/>
                    <a:pt x="676" y="625"/>
                    <a:pt x="736" y="714"/>
                  </a:cubicBezTo>
                  <a:cubicBezTo>
                    <a:pt x="758" y="746"/>
                    <a:pt x="747" y="764"/>
                    <a:pt x="740" y="770"/>
                  </a:cubicBezTo>
                  <a:close/>
                  <a:moveTo>
                    <a:pt x="542" y="1165"/>
                  </a:moveTo>
                  <a:cubicBezTo>
                    <a:pt x="492" y="1167"/>
                    <a:pt x="461" y="1145"/>
                    <a:pt x="435" y="1129"/>
                  </a:cubicBezTo>
                  <a:cubicBezTo>
                    <a:pt x="348" y="1077"/>
                    <a:pt x="392" y="1183"/>
                    <a:pt x="314" y="1188"/>
                  </a:cubicBezTo>
                  <a:cubicBezTo>
                    <a:pt x="303" y="1189"/>
                    <a:pt x="283" y="1181"/>
                    <a:pt x="275" y="1165"/>
                  </a:cubicBezTo>
                  <a:cubicBezTo>
                    <a:pt x="357" y="1126"/>
                    <a:pt x="275" y="1095"/>
                    <a:pt x="319" y="1043"/>
                  </a:cubicBezTo>
                  <a:cubicBezTo>
                    <a:pt x="297" y="1053"/>
                    <a:pt x="258" y="1052"/>
                    <a:pt x="231" y="1027"/>
                  </a:cubicBezTo>
                  <a:cubicBezTo>
                    <a:pt x="197" y="994"/>
                    <a:pt x="218" y="944"/>
                    <a:pt x="203" y="907"/>
                  </a:cubicBezTo>
                  <a:cubicBezTo>
                    <a:pt x="197" y="893"/>
                    <a:pt x="169" y="877"/>
                    <a:pt x="171" y="865"/>
                  </a:cubicBezTo>
                  <a:cubicBezTo>
                    <a:pt x="204" y="887"/>
                    <a:pt x="276" y="857"/>
                    <a:pt x="276" y="914"/>
                  </a:cubicBezTo>
                  <a:cubicBezTo>
                    <a:pt x="276" y="840"/>
                    <a:pt x="193" y="780"/>
                    <a:pt x="207" y="709"/>
                  </a:cubicBezTo>
                  <a:cubicBezTo>
                    <a:pt x="214" y="675"/>
                    <a:pt x="246" y="654"/>
                    <a:pt x="250" y="628"/>
                  </a:cubicBezTo>
                  <a:cubicBezTo>
                    <a:pt x="277" y="672"/>
                    <a:pt x="244" y="695"/>
                    <a:pt x="260" y="740"/>
                  </a:cubicBezTo>
                  <a:cubicBezTo>
                    <a:pt x="307" y="717"/>
                    <a:pt x="293" y="635"/>
                    <a:pt x="321" y="586"/>
                  </a:cubicBezTo>
                  <a:cubicBezTo>
                    <a:pt x="347" y="543"/>
                    <a:pt x="400" y="512"/>
                    <a:pt x="434" y="545"/>
                  </a:cubicBezTo>
                  <a:cubicBezTo>
                    <a:pt x="407" y="555"/>
                    <a:pt x="426" y="582"/>
                    <a:pt x="401" y="607"/>
                  </a:cubicBezTo>
                  <a:cubicBezTo>
                    <a:pt x="440" y="607"/>
                    <a:pt x="471" y="575"/>
                    <a:pt x="502" y="551"/>
                  </a:cubicBezTo>
                  <a:cubicBezTo>
                    <a:pt x="531" y="530"/>
                    <a:pt x="566" y="524"/>
                    <a:pt x="595" y="543"/>
                  </a:cubicBezTo>
                  <a:cubicBezTo>
                    <a:pt x="640" y="573"/>
                    <a:pt x="654" y="640"/>
                    <a:pt x="616" y="671"/>
                  </a:cubicBezTo>
                  <a:cubicBezTo>
                    <a:pt x="621" y="608"/>
                    <a:pt x="588" y="623"/>
                    <a:pt x="562" y="594"/>
                  </a:cubicBezTo>
                  <a:cubicBezTo>
                    <a:pt x="564" y="632"/>
                    <a:pt x="590" y="654"/>
                    <a:pt x="606" y="692"/>
                  </a:cubicBezTo>
                  <a:cubicBezTo>
                    <a:pt x="624" y="736"/>
                    <a:pt x="624" y="782"/>
                    <a:pt x="588" y="807"/>
                  </a:cubicBezTo>
                  <a:cubicBezTo>
                    <a:pt x="547" y="835"/>
                    <a:pt x="485" y="817"/>
                    <a:pt x="474" y="761"/>
                  </a:cubicBezTo>
                  <a:cubicBezTo>
                    <a:pt x="492" y="805"/>
                    <a:pt x="547" y="807"/>
                    <a:pt x="568" y="791"/>
                  </a:cubicBezTo>
                  <a:cubicBezTo>
                    <a:pt x="639" y="738"/>
                    <a:pt x="580" y="629"/>
                    <a:pt x="513" y="612"/>
                  </a:cubicBezTo>
                  <a:cubicBezTo>
                    <a:pt x="424" y="590"/>
                    <a:pt x="352" y="642"/>
                    <a:pt x="314" y="704"/>
                  </a:cubicBezTo>
                  <a:cubicBezTo>
                    <a:pt x="273" y="773"/>
                    <a:pt x="272" y="856"/>
                    <a:pt x="299" y="930"/>
                  </a:cubicBezTo>
                  <a:cubicBezTo>
                    <a:pt x="336" y="1035"/>
                    <a:pt x="408" y="1097"/>
                    <a:pt x="542" y="1165"/>
                  </a:cubicBezTo>
                  <a:close/>
                  <a:moveTo>
                    <a:pt x="357" y="723"/>
                  </a:moveTo>
                  <a:cubicBezTo>
                    <a:pt x="384" y="696"/>
                    <a:pt x="424" y="672"/>
                    <a:pt x="463" y="667"/>
                  </a:cubicBezTo>
                  <a:cubicBezTo>
                    <a:pt x="494" y="664"/>
                    <a:pt x="527" y="676"/>
                    <a:pt x="544" y="704"/>
                  </a:cubicBezTo>
                  <a:cubicBezTo>
                    <a:pt x="562" y="735"/>
                    <a:pt x="543" y="772"/>
                    <a:pt x="519" y="759"/>
                  </a:cubicBezTo>
                  <a:cubicBezTo>
                    <a:pt x="529" y="749"/>
                    <a:pt x="529" y="729"/>
                    <a:pt x="518" y="716"/>
                  </a:cubicBezTo>
                  <a:cubicBezTo>
                    <a:pt x="484" y="670"/>
                    <a:pt x="396" y="702"/>
                    <a:pt x="357" y="723"/>
                  </a:cubicBezTo>
                  <a:close/>
                  <a:moveTo>
                    <a:pt x="382" y="1020"/>
                  </a:moveTo>
                  <a:cubicBezTo>
                    <a:pt x="360" y="992"/>
                    <a:pt x="322" y="910"/>
                    <a:pt x="352" y="879"/>
                  </a:cubicBezTo>
                  <a:cubicBezTo>
                    <a:pt x="385" y="847"/>
                    <a:pt x="385" y="858"/>
                    <a:pt x="380" y="805"/>
                  </a:cubicBezTo>
                  <a:cubicBezTo>
                    <a:pt x="378" y="789"/>
                    <a:pt x="391" y="767"/>
                    <a:pt x="412" y="765"/>
                  </a:cubicBezTo>
                  <a:cubicBezTo>
                    <a:pt x="423" y="763"/>
                    <a:pt x="432" y="769"/>
                    <a:pt x="437" y="777"/>
                  </a:cubicBezTo>
                  <a:cubicBezTo>
                    <a:pt x="443" y="786"/>
                    <a:pt x="443" y="798"/>
                    <a:pt x="435" y="805"/>
                  </a:cubicBezTo>
                  <a:cubicBezTo>
                    <a:pt x="444" y="804"/>
                    <a:pt x="463" y="792"/>
                    <a:pt x="464" y="772"/>
                  </a:cubicBezTo>
                  <a:cubicBezTo>
                    <a:pt x="465" y="748"/>
                    <a:pt x="446" y="721"/>
                    <a:pt x="416" y="722"/>
                  </a:cubicBezTo>
                  <a:cubicBezTo>
                    <a:pt x="389" y="723"/>
                    <a:pt x="364" y="746"/>
                    <a:pt x="364" y="758"/>
                  </a:cubicBezTo>
                  <a:cubicBezTo>
                    <a:pt x="356" y="747"/>
                    <a:pt x="343" y="756"/>
                    <a:pt x="337" y="764"/>
                  </a:cubicBezTo>
                  <a:cubicBezTo>
                    <a:pt x="314" y="796"/>
                    <a:pt x="316" y="842"/>
                    <a:pt x="320" y="880"/>
                  </a:cubicBezTo>
                  <a:cubicBezTo>
                    <a:pt x="326" y="933"/>
                    <a:pt x="346" y="986"/>
                    <a:pt x="382" y="1020"/>
                  </a:cubicBezTo>
                  <a:close/>
                  <a:moveTo>
                    <a:pt x="480" y="1104"/>
                  </a:moveTo>
                  <a:cubicBezTo>
                    <a:pt x="461" y="1085"/>
                    <a:pt x="430" y="1037"/>
                    <a:pt x="429" y="989"/>
                  </a:cubicBezTo>
                  <a:cubicBezTo>
                    <a:pt x="429" y="957"/>
                    <a:pt x="441" y="918"/>
                    <a:pt x="480" y="914"/>
                  </a:cubicBezTo>
                  <a:cubicBezTo>
                    <a:pt x="520" y="909"/>
                    <a:pt x="508" y="876"/>
                    <a:pt x="523" y="861"/>
                  </a:cubicBezTo>
                  <a:cubicBezTo>
                    <a:pt x="536" y="849"/>
                    <a:pt x="558" y="834"/>
                    <a:pt x="571" y="851"/>
                  </a:cubicBezTo>
                  <a:cubicBezTo>
                    <a:pt x="557" y="818"/>
                    <a:pt x="484" y="810"/>
                    <a:pt x="451" y="824"/>
                  </a:cubicBezTo>
                  <a:cubicBezTo>
                    <a:pt x="396" y="849"/>
                    <a:pt x="379" y="920"/>
                    <a:pt x="392" y="980"/>
                  </a:cubicBezTo>
                  <a:cubicBezTo>
                    <a:pt x="404" y="1038"/>
                    <a:pt x="444" y="1085"/>
                    <a:pt x="480" y="1104"/>
                  </a:cubicBezTo>
                  <a:close/>
                  <a:moveTo>
                    <a:pt x="432" y="910"/>
                  </a:moveTo>
                  <a:cubicBezTo>
                    <a:pt x="441" y="892"/>
                    <a:pt x="450" y="880"/>
                    <a:pt x="466" y="867"/>
                  </a:cubicBezTo>
                  <a:cubicBezTo>
                    <a:pt x="486" y="851"/>
                    <a:pt x="504" y="845"/>
                    <a:pt x="529" y="840"/>
                  </a:cubicBezTo>
                  <a:cubicBezTo>
                    <a:pt x="503" y="839"/>
                    <a:pt x="482" y="845"/>
                    <a:pt x="460" y="860"/>
                  </a:cubicBezTo>
                  <a:cubicBezTo>
                    <a:pt x="442" y="873"/>
                    <a:pt x="432" y="886"/>
                    <a:pt x="422" y="905"/>
                  </a:cubicBezTo>
                  <a:cubicBezTo>
                    <a:pt x="421" y="907"/>
                    <a:pt x="420" y="909"/>
                    <a:pt x="419" y="912"/>
                  </a:cubicBezTo>
                  <a:cubicBezTo>
                    <a:pt x="411" y="934"/>
                    <a:pt x="408" y="952"/>
                    <a:pt x="409" y="976"/>
                  </a:cubicBezTo>
                  <a:cubicBezTo>
                    <a:pt x="410" y="997"/>
                    <a:pt x="414" y="1015"/>
                    <a:pt x="426" y="1033"/>
                  </a:cubicBezTo>
                  <a:cubicBezTo>
                    <a:pt x="419" y="1013"/>
                    <a:pt x="417" y="997"/>
                    <a:pt x="417" y="975"/>
                  </a:cubicBezTo>
                  <a:cubicBezTo>
                    <a:pt x="418" y="953"/>
                    <a:pt x="422" y="936"/>
                    <a:pt x="430" y="916"/>
                  </a:cubicBezTo>
                  <a:cubicBezTo>
                    <a:pt x="431" y="914"/>
                    <a:pt x="432" y="912"/>
                    <a:pt x="432" y="910"/>
                  </a:cubicBezTo>
                  <a:close/>
                  <a:moveTo>
                    <a:pt x="568" y="1158"/>
                  </a:moveTo>
                  <a:cubicBezTo>
                    <a:pt x="558" y="1126"/>
                    <a:pt x="573" y="1101"/>
                    <a:pt x="558" y="1080"/>
                  </a:cubicBezTo>
                  <a:cubicBezTo>
                    <a:pt x="537" y="1048"/>
                    <a:pt x="489" y="1065"/>
                    <a:pt x="460" y="1038"/>
                  </a:cubicBezTo>
                  <a:cubicBezTo>
                    <a:pt x="452" y="1061"/>
                    <a:pt x="470" y="1084"/>
                    <a:pt x="490" y="1097"/>
                  </a:cubicBezTo>
                  <a:cubicBezTo>
                    <a:pt x="530" y="1124"/>
                    <a:pt x="541" y="1099"/>
                    <a:pt x="568" y="1158"/>
                  </a:cubicBezTo>
                  <a:close/>
                  <a:moveTo>
                    <a:pt x="632" y="1228"/>
                  </a:moveTo>
                  <a:cubicBezTo>
                    <a:pt x="624" y="1193"/>
                    <a:pt x="570" y="1172"/>
                    <a:pt x="573" y="1131"/>
                  </a:cubicBezTo>
                  <a:cubicBezTo>
                    <a:pt x="575" y="1097"/>
                    <a:pt x="616" y="1071"/>
                    <a:pt x="625" y="1034"/>
                  </a:cubicBezTo>
                  <a:cubicBezTo>
                    <a:pt x="637" y="1113"/>
                    <a:pt x="586" y="1114"/>
                    <a:pt x="603" y="1158"/>
                  </a:cubicBezTo>
                  <a:cubicBezTo>
                    <a:pt x="610" y="1177"/>
                    <a:pt x="639" y="1194"/>
                    <a:pt x="632" y="1228"/>
                  </a:cubicBezTo>
                  <a:close/>
                  <a:moveTo>
                    <a:pt x="574" y="675"/>
                  </a:moveTo>
                  <a:cubicBezTo>
                    <a:pt x="573" y="673"/>
                    <a:pt x="571" y="670"/>
                    <a:pt x="569" y="668"/>
                  </a:cubicBezTo>
                  <a:cubicBezTo>
                    <a:pt x="557" y="651"/>
                    <a:pt x="545" y="640"/>
                    <a:pt x="526" y="631"/>
                  </a:cubicBezTo>
                  <a:cubicBezTo>
                    <a:pt x="503" y="621"/>
                    <a:pt x="484" y="619"/>
                    <a:pt x="459" y="622"/>
                  </a:cubicBezTo>
                  <a:cubicBezTo>
                    <a:pt x="433" y="625"/>
                    <a:pt x="413" y="632"/>
                    <a:pt x="390" y="645"/>
                  </a:cubicBezTo>
                  <a:cubicBezTo>
                    <a:pt x="366" y="660"/>
                    <a:pt x="349" y="674"/>
                    <a:pt x="332" y="696"/>
                  </a:cubicBezTo>
                  <a:cubicBezTo>
                    <a:pt x="314" y="721"/>
                    <a:pt x="304" y="742"/>
                    <a:pt x="297" y="771"/>
                  </a:cubicBezTo>
                  <a:cubicBezTo>
                    <a:pt x="285" y="836"/>
                    <a:pt x="293" y="888"/>
                    <a:pt x="318" y="948"/>
                  </a:cubicBezTo>
                  <a:cubicBezTo>
                    <a:pt x="347" y="1013"/>
                    <a:pt x="383" y="1056"/>
                    <a:pt x="444" y="1095"/>
                  </a:cubicBezTo>
                  <a:cubicBezTo>
                    <a:pt x="493" y="1125"/>
                    <a:pt x="535" y="1151"/>
                    <a:pt x="580" y="1189"/>
                  </a:cubicBezTo>
                  <a:cubicBezTo>
                    <a:pt x="603" y="1210"/>
                    <a:pt x="621" y="1229"/>
                    <a:pt x="638" y="1256"/>
                  </a:cubicBezTo>
                  <a:cubicBezTo>
                    <a:pt x="656" y="1284"/>
                    <a:pt x="666" y="1307"/>
                    <a:pt x="672" y="1339"/>
                  </a:cubicBezTo>
                  <a:cubicBezTo>
                    <a:pt x="666" y="1307"/>
                    <a:pt x="657" y="1283"/>
                    <a:pt x="640" y="1255"/>
                  </a:cubicBezTo>
                  <a:cubicBezTo>
                    <a:pt x="622" y="1228"/>
                    <a:pt x="605" y="1209"/>
                    <a:pt x="582" y="1187"/>
                  </a:cubicBezTo>
                  <a:cubicBezTo>
                    <a:pt x="538" y="1147"/>
                    <a:pt x="496" y="1121"/>
                    <a:pt x="447" y="1090"/>
                  </a:cubicBezTo>
                  <a:cubicBezTo>
                    <a:pt x="389" y="1051"/>
                    <a:pt x="354" y="1008"/>
                    <a:pt x="327" y="945"/>
                  </a:cubicBezTo>
                  <a:cubicBezTo>
                    <a:pt x="320" y="927"/>
                    <a:pt x="315" y="912"/>
                    <a:pt x="310" y="894"/>
                  </a:cubicBezTo>
                  <a:cubicBezTo>
                    <a:pt x="301" y="851"/>
                    <a:pt x="300" y="817"/>
                    <a:pt x="309" y="774"/>
                  </a:cubicBezTo>
                  <a:cubicBezTo>
                    <a:pt x="316" y="747"/>
                    <a:pt x="326" y="727"/>
                    <a:pt x="343" y="705"/>
                  </a:cubicBezTo>
                  <a:cubicBezTo>
                    <a:pt x="359" y="685"/>
                    <a:pt x="375" y="672"/>
                    <a:pt x="398" y="659"/>
                  </a:cubicBezTo>
                  <a:cubicBezTo>
                    <a:pt x="419" y="647"/>
                    <a:pt x="437" y="641"/>
                    <a:pt x="461" y="638"/>
                  </a:cubicBezTo>
                  <a:cubicBezTo>
                    <a:pt x="482" y="637"/>
                    <a:pt x="499" y="638"/>
                    <a:pt x="519" y="647"/>
                  </a:cubicBezTo>
                  <a:cubicBezTo>
                    <a:pt x="534" y="655"/>
                    <a:pt x="544" y="665"/>
                    <a:pt x="554" y="679"/>
                  </a:cubicBezTo>
                  <a:cubicBezTo>
                    <a:pt x="556" y="681"/>
                    <a:pt x="557" y="683"/>
                    <a:pt x="558" y="685"/>
                  </a:cubicBezTo>
                  <a:cubicBezTo>
                    <a:pt x="566" y="697"/>
                    <a:pt x="570" y="709"/>
                    <a:pt x="571" y="723"/>
                  </a:cubicBezTo>
                  <a:cubicBezTo>
                    <a:pt x="572" y="731"/>
                    <a:pt x="571" y="737"/>
                    <a:pt x="569" y="745"/>
                  </a:cubicBezTo>
                  <a:cubicBezTo>
                    <a:pt x="566" y="751"/>
                    <a:pt x="563" y="756"/>
                    <a:pt x="558" y="762"/>
                  </a:cubicBezTo>
                  <a:cubicBezTo>
                    <a:pt x="555" y="764"/>
                    <a:pt x="553" y="766"/>
                    <a:pt x="549" y="768"/>
                  </a:cubicBezTo>
                  <a:cubicBezTo>
                    <a:pt x="547" y="770"/>
                    <a:pt x="545" y="771"/>
                    <a:pt x="542" y="771"/>
                  </a:cubicBezTo>
                  <a:cubicBezTo>
                    <a:pt x="534" y="773"/>
                    <a:pt x="529" y="773"/>
                    <a:pt x="521" y="771"/>
                  </a:cubicBezTo>
                  <a:cubicBezTo>
                    <a:pt x="512" y="769"/>
                    <a:pt x="506" y="765"/>
                    <a:pt x="499" y="758"/>
                  </a:cubicBezTo>
                  <a:cubicBezTo>
                    <a:pt x="495" y="753"/>
                    <a:pt x="486" y="733"/>
                    <a:pt x="486" y="733"/>
                  </a:cubicBezTo>
                  <a:cubicBezTo>
                    <a:pt x="485" y="733"/>
                    <a:pt x="485" y="733"/>
                    <a:pt x="485" y="733"/>
                  </a:cubicBezTo>
                  <a:cubicBezTo>
                    <a:pt x="478" y="738"/>
                    <a:pt x="487" y="759"/>
                    <a:pt x="490" y="765"/>
                  </a:cubicBezTo>
                  <a:cubicBezTo>
                    <a:pt x="497" y="775"/>
                    <a:pt x="505" y="781"/>
                    <a:pt x="517" y="786"/>
                  </a:cubicBezTo>
                  <a:cubicBezTo>
                    <a:pt x="519" y="787"/>
                    <a:pt x="521" y="787"/>
                    <a:pt x="523" y="788"/>
                  </a:cubicBezTo>
                  <a:cubicBezTo>
                    <a:pt x="531" y="790"/>
                    <a:pt x="538" y="790"/>
                    <a:pt x="546" y="788"/>
                  </a:cubicBezTo>
                  <a:cubicBezTo>
                    <a:pt x="556" y="785"/>
                    <a:pt x="563" y="782"/>
                    <a:pt x="571" y="775"/>
                  </a:cubicBezTo>
                  <a:cubicBezTo>
                    <a:pt x="578" y="768"/>
                    <a:pt x="582" y="761"/>
                    <a:pt x="586" y="751"/>
                  </a:cubicBezTo>
                  <a:cubicBezTo>
                    <a:pt x="590" y="741"/>
                    <a:pt x="591" y="733"/>
                    <a:pt x="590" y="722"/>
                  </a:cubicBezTo>
                  <a:cubicBezTo>
                    <a:pt x="588" y="704"/>
                    <a:pt x="584" y="690"/>
                    <a:pt x="574" y="675"/>
                  </a:cubicBezTo>
                  <a:close/>
                  <a:moveTo>
                    <a:pt x="765" y="924"/>
                  </a:moveTo>
                  <a:cubicBezTo>
                    <a:pt x="748" y="940"/>
                    <a:pt x="721" y="959"/>
                    <a:pt x="710" y="985"/>
                  </a:cubicBezTo>
                  <a:cubicBezTo>
                    <a:pt x="697" y="1015"/>
                    <a:pt x="705" y="1053"/>
                    <a:pt x="731" y="1064"/>
                  </a:cubicBezTo>
                  <a:cubicBezTo>
                    <a:pt x="731" y="1042"/>
                    <a:pt x="755" y="1028"/>
                    <a:pt x="764" y="1010"/>
                  </a:cubicBezTo>
                  <a:cubicBezTo>
                    <a:pt x="775" y="987"/>
                    <a:pt x="771" y="929"/>
                    <a:pt x="765" y="924"/>
                  </a:cubicBezTo>
                  <a:close/>
                  <a:moveTo>
                    <a:pt x="740" y="926"/>
                  </a:moveTo>
                  <a:cubicBezTo>
                    <a:pt x="699" y="913"/>
                    <a:pt x="664" y="939"/>
                    <a:pt x="651" y="979"/>
                  </a:cubicBezTo>
                  <a:cubicBezTo>
                    <a:pt x="639" y="1016"/>
                    <a:pt x="655" y="1085"/>
                    <a:pt x="708" y="1081"/>
                  </a:cubicBezTo>
                  <a:cubicBezTo>
                    <a:pt x="692" y="1061"/>
                    <a:pt x="684" y="1035"/>
                    <a:pt x="689" y="1008"/>
                  </a:cubicBezTo>
                  <a:cubicBezTo>
                    <a:pt x="697" y="968"/>
                    <a:pt x="730" y="956"/>
                    <a:pt x="740" y="926"/>
                  </a:cubicBezTo>
                  <a:close/>
                  <a:moveTo>
                    <a:pt x="689" y="910"/>
                  </a:moveTo>
                  <a:cubicBezTo>
                    <a:pt x="663" y="888"/>
                    <a:pt x="624" y="898"/>
                    <a:pt x="605" y="911"/>
                  </a:cubicBezTo>
                  <a:cubicBezTo>
                    <a:pt x="587" y="924"/>
                    <a:pt x="575" y="949"/>
                    <a:pt x="581" y="973"/>
                  </a:cubicBezTo>
                  <a:cubicBezTo>
                    <a:pt x="587" y="1001"/>
                    <a:pt x="566" y="1023"/>
                    <a:pt x="531" y="1015"/>
                  </a:cubicBezTo>
                  <a:cubicBezTo>
                    <a:pt x="543" y="1038"/>
                    <a:pt x="583" y="1043"/>
                    <a:pt x="612" y="1028"/>
                  </a:cubicBezTo>
                  <a:cubicBezTo>
                    <a:pt x="655" y="1004"/>
                    <a:pt x="643" y="971"/>
                    <a:pt x="662" y="935"/>
                  </a:cubicBezTo>
                  <a:cubicBezTo>
                    <a:pt x="667" y="926"/>
                    <a:pt x="674" y="918"/>
                    <a:pt x="689" y="910"/>
                  </a:cubicBezTo>
                  <a:close/>
                  <a:moveTo>
                    <a:pt x="699" y="909"/>
                  </a:moveTo>
                  <a:cubicBezTo>
                    <a:pt x="662" y="875"/>
                    <a:pt x="673" y="847"/>
                    <a:pt x="660" y="833"/>
                  </a:cubicBezTo>
                  <a:cubicBezTo>
                    <a:pt x="646" y="819"/>
                    <a:pt x="626" y="829"/>
                    <a:pt x="616" y="821"/>
                  </a:cubicBezTo>
                  <a:cubicBezTo>
                    <a:pt x="610" y="816"/>
                    <a:pt x="612" y="798"/>
                    <a:pt x="618" y="794"/>
                  </a:cubicBezTo>
                  <a:cubicBezTo>
                    <a:pt x="604" y="794"/>
                    <a:pt x="582" y="817"/>
                    <a:pt x="583" y="842"/>
                  </a:cubicBezTo>
                  <a:cubicBezTo>
                    <a:pt x="584" y="867"/>
                    <a:pt x="596" y="882"/>
                    <a:pt x="613" y="888"/>
                  </a:cubicBezTo>
                  <a:cubicBezTo>
                    <a:pt x="635" y="897"/>
                    <a:pt x="656" y="881"/>
                    <a:pt x="699" y="909"/>
                  </a:cubicBezTo>
                  <a:close/>
                  <a:moveTo>
                    <a:pt x="758" y="921"/>
                  </a:moveTo>
                  <a:cubicBezTo>
                    <a:pt x="705" y="909"/>
                    <a:pt x="717" y="861"/>
                    <a:pt x="726" y="823"/>
                  </a:cubicBezTo>
                  <a:cubicBezTo>
                    <a:pt x="735" y="787"/>
                    <a:pt x="738" y="744"/>
                    <a:pt x="701" y="741"/>
                  </a:cubicBezTo>
                  <a:cubicBezTo>
                    <a:pt x="689" y="740"/>
                    <a:pt x="669" y="745"/>
                    <a:pt x="653" y="734"/>
                  </a:cubicBezTo>
                  <a:cubicBezTo>
                    <a:pt x="642" y="779"/>
                    <a:pt x="686" y="774"/>
                    <a:pt x="677" y="817"/>
                  </a:cubicBezTo>
                  <a:cubicBezTo>
                    <a:pt x="665" y="875"/>
                    <a:pt x="693" y="929"/>
                    <a:pt x="758" y="921"/>
                  </a:cubicBezTo>
                  <a:close/>
                  <a:moveTo>
                    <a:pt x="758" y="1197"/>
                  </a:moveTo>
                  <a:cubicBezTo>
                    <a:pt x="759" y="1175"/>
                    <a:pt x="729" y="1150"/>
                    <a:pt x="702" y="1148"/>
                  </a:cubicBezTo>
                  <a:cubicBezTo>
                    <a:pt x="651" y="1145"/>
                    <a:pt x="671" y="1220"/>
                    <a:pt x="641" y="1221"/>
                  </a:cubicBezTo>
                  <a:cubicBezTo>
                    <a:pt x="640" y="1223"/>
                    <a:pt x="650" y="1244"/>
                    <a:pt x="667" y="1245"/>
                  </a:cubicBezTo>
                  <a:cubicBezTo>
                    <a:pt x="707" y="1249"/>
                    <a:pt x="700" y="1195"/>
                    <a:pt x="720" y="1182"/>
                  </a:cubicBezTo>
                  <a:cubicBezTo>
                    <a:pt x="734" y="1174"/>
                    <a:pt x="753" y="1185"/>
                    <a:pt x="758" y="1197"/>
                  </a:cubicBezTo>
                  <a:close/>
                  <a:moveTo>
                    <a:pt x="724" y="1079"/>
                  </a:moveTo>
                  <a:cubicBezTo>
                    <a:pt x="711" y="1085"/>
                    <a:pt x="699" y="1111"/>
                    <a:pt x="715" y="1133"/>
                  </a:cubicBezTo>
                  <a:cubicBezTo>
                    <a:pt x="728" y="1150"/>
                    <a:pt x="763" y="1169"/>
                    <a:pt x="764" y="1191"/>
                  </a:cubicBezTo>
                  <a:cubicBezTo>
                    <a:pt x="781" y="1180"/>
                    <a:pt x="775" y="1154"/>
                    <a:pt x="762" y="1140"/>
                  </a:cubicBezTo>
                  <a:cubicBezTo>
                    <a:pt x="745" y="1119"/>
                    <a:pt x="723" y="1112"/>
                    <a:pt x="724" y="1079"/>
                  </a:cubicBezTo>
                  <a:close/>
                  <a:moveTo>
                    <a:pt x="617" y="1465"/>
                  </a:moveTo>
                  <a:cubicBezTo>
                    <a:pt x="607" y="1445"/>
                    <a:pt x="587" y="1435"/>
                    <a:pt x="570" y="1423"/>
                  </a:cubicBezTo>
                  <a:cubicBezTo>
                    <a:pt x="553" y="1410"/>
                    <a:pt x="537" y="1389"/>
                    <a:pt x="540" y="1359"/>
                  </a:cubicBezTo>
                  <a:cubicBezTo>
                    <a:pt x="545" y="1318"/>
                    <a:pt x="596" y="1297"/>
                    <a:pt x="617" y="1327"/>
                  </a:cubicBezTo>
                  <a:cubicBezTo>
                    <a:pt x="598" y="1328"/>
                    <a:pt x="584" y="1343"/>
                    <a:pt x="579" y="1359"/>
                  </a:cubicBezTo>
                  <a:cubicBezTo>
                    <a:pt x="565" y="1403"/>
                    <a:pt x="632" y="1421"/>
                    <a:pt x="617" y="1465"/>
                  </a:cubicBezTo>
                  <a:close/>
                  <a:moveTo>
                    <a:pt x="504" y="1382"/>
                  </a:moveTo>
                  <a:cubicBezTo>
                    <a:pt x="493" y="1356"/>
                    <a:pt x="473" y="1346"/>
                    <a:pt x="468" y="1315"/>
                  </a:cubicBezTo>
                  <a:cubicBezTo>
                    <a:pt x="464" y="1285"/>
                    <a:pt x="484" y="1266"/>
                    <a:pt x="502" y="1260"/>
                  </a:cubicBezTo>
                  <a:cubicBezTo>
                    <a:pt x="495" y="1295"/>
                    <a:pt x="539" y="1340"/>
                    <a:pt x="504" y="1382"/>
                  </a:cubicBezTo>
                  <a:close/>
                  <a:moveTo>
                    <a:pt x="628" y="1503"/>
                  </a:moveTo>
                  <a:cubicBezTo>
                    <a:pt x="562" y="1444"/>
                    <a:pt x="483" y="1444"/>
                    <a:pt x="426" y="1381"/>
                  </a:cubicBezTo>
                  <a:cubicBezTo>
                    <a:pt x="406" y="1359"/>
                    <a:pt x="393" y="1332"/>
                    <a:pt x="395" y="1300"/>
                  </a:cubicBezTo>
                  <a:cubicBezTo>
                    <a:pt x="396" y="1274"/>
                    <a:pt x="414" y="1262"/>
                    <a:pt x="430" y="1275"/>
                  </a:cubicBezTo>
                  <a:cubicBezTo>
                    <a:pt x="438" y="1254"/>
                    <a:pt x="415" y="1215"/>
                    <a:pt x="443" y="1193"/>
                  </a:cubicBezTo>
                  <a:cubicBezTo>
                    <a:pt x="469" y="1173"/>
                    <a:pt x="491" y="1195"/>
                    <a:pt x="492" y="1209"/>
                  </a:cubicBezTo>
                  <a:cubicBezTo>
                    <a:pt x="508" y="1177"/>
                    <a:pt x="561" y="1181"/>
                    <a:pt x="588" y="1213"/>
                  </a:cubicBezTo>
                  <a:cubicBezTo>
                    <a:pt x="615" y="1245"/>
                    <a:pt x="605" y="1282"/>
                    <a:pt x="582" y="1301"/>
                  </a:cubicBezTo>
                  <a:cubicBezTo>
                    <a:pt x="562" y="1318"/>
                    <a:pt x="537" y="1314"/>
                    <a:pt x="525" y="1303"/>
                  </a:cubicBezTo>
                  <a:cubicBezTo>
                    <a:pt x="497" y="1277"/>
                    <a:pt x="520" y="1238"/>
                    <a:pt x="548" y="1250"/>
                  </a:cubicBezTo>
                  <a:cubicBezTo>
                    <a:pt x="543" y="1234"/>
                    <a:pt x="521" y="1233"/>
                    <a:pt x="507" y="1237"/>
                  </a:cubicBezTo>
                  <a:cubicBezTo>
                    <a:pt x="452" y="1253"/>
                    <a:pt x="430" y="1312"/>
                    <a:pt x="462" y="1359"/>
                  </a:cubicBezTo>
                  <a:cubicBezTo>
                    <a:pt x="497" y="1411"/>
                    <a:pt x="617" y="1460"/>
                    <a:pt x="628" y="1503"/>
                  </a:cubicBezTo>
                  <a:close/>
                  <a:moveTo>
                    <a:pt x="777" y="1369"/>
                  </a:moveTo>
                  <a:cubicBezTo>
                    <a:pt x="775" y="1347"/>
                    <a:pt x="756" y="1346"/>
                    <a:pt x="743" y="1330"/>
                  </a:cubicBezTo>
                  <a:cubicBezTo>
                    <a:pt x="736" y="1320"/>
                    <a:pt x="732" y="1306"/>
                    <a:pt x="736" y="1291"/>
                  </a:cubicBezTo>
                  <a:cubicBezTo>
                    <a:pt x="743" y="1310"/>
                    <a:pt x="794" y="1323"/>
                    <a:pt x="777" y="1369"/>
                  </a:cubicBezTo>
                  <a:close/>
                  <a:moveTo>
                    <a:pt x="599" y="1599"/>
                  </a:moveTo>
                  <a:cubicBezTo>
                    <a:pt x="627" y="1640"/>
                    <a:pt x="674" y="1637"/>
                    <a:pt x="706" y="1618"/>
                  </a:cubicBezTo>
                  <a:cubicBezTo>
                    <a:pt x="783" y="1573"/>
                    <a:pt x="788" y="1417"/>
                    <a:pt x="707" y="1387"/>
                  </a:cubicBezTo>
                  <a:cubicBezTo>
                    <a:pt x="673" y="1374"/>
                    <a:pt x="627" y="1380"/>
                    <a:pt x="627" y="1338"/>
                  </a:cubicBezTo>
                  <a:cubicBezTo>
                    <a:pt x="606" y="1350"/>
                    <a:pt x="604" y="1389"/>
                    <a:pt x="620" y="1410"/>
                  </a:cubicBezTo>
                  <a:cubicBezTo>
                    <a:pt x="632" y="1426"/>
                    <a:pt x="654" y="1436"/>
                    <a:pt x="689" y="1435"/>
                  </a:cubicBezTo>
                  <a:cubicBezTo>
                    <a:pt x="752" y="1434"/>
                    <a:pt x="764" y="1529"/>
                    <a:pt x="738" y="1551"/>
                  </a:cubicBezTo>
                  <a:cubicBezTo>
                    <a:pt x="742" y="1540"/>
                    <a:pt x="753" y="1462"/>
                    <a:pt x="702" y="1452"/>
                  </a:cubicBezTo>
                  <a:cubicBezTo>
                    <a:pt x="680" y="1448"/>
                    <a:pt x="661" y="1462"/>
                    <a:pt x="642" y="1447"/>
                  </a:cubicBezTo>
                  <a:cubicBezTo>
                    <a:pt x="641" y="1461"/>
                    <a:pt x="646" y="1482"/>
                    <a:pt x="685" y="1492"/>
                  </a:cubicBezTo>
                  <a:cubicBezTo>
                    <a:pt x="740" y="1505"/>
                    <a:pt x="740" y="1591"/>
                    <a:pt x="686" y="1610"/>
                  </a:cubicBezTo>
                  <a:cubicBezTo>
                    <a:pt x="703" y="1599"/>
                    <a:pt x="721" y="1574"/>
                    <a:pt x="711" y="1543"/>
                  </a:cubicBezTo>
                  <a:cubicBezTo>
                    <a:pt x="703" y="1517"/>
                    <a:pt x="679" y="1499"/>
                    <a:pt x="653" y="1502"/>
                  </a:cubicBezTo>
                  <a:cubicBezTo>
                    <a:pt x="683" y="1523"/>
                    <a:pt x="694" y="1554"/>
                    <a:pt x="685" y="1584"/>
                  </a:cubicBezTo>
                  <a:cubicBezTo>
                    <a:pt x="673" y="1625"/>
                    <a:pt x="627" y="1625"/>
                    <a:pt x="599" y="1599"/>
                  </a:cubicBezTo>
                  <a:close/>
                  <a:moveTo>
                    <a:pt x="701" y="1797"/>
                  </a:moveTo>
                  <a:cubicBezTo>
                    <a:pt x="677" y="1796"/>
                    <a:pt x="664" y="1828"/>
                    <a:pt x="682" y="1847"/>
                  </a:cubicBezTo>
                  <a:cubicBezTo>
                    <a:pt x="698" y="1865"/>
                    <a:pt x="732" y="1859"/>
                    <a:pt x="749" y="1844"/>
                  </a:cubicBezTo>
                  <a:cubicBezTo>
                    <a:pt x="794" y="1803"/>
                    <a:pt x="781" y="1729"/>
                    <a:pt x="701" y="1690"/>
                  </a:cubicBezTo>
                  <a:cubicBezTo>
                    <a:pt x="655" y="1667"/>
                    <a:pt x="572" y="1643"/>
                    <a:pt x="576" y="1577"/>
                  </a:cubicBezTo>
                  <a:cubicBezTo>
                    <a:pt x="577" y="1555"/>
                    <a:pt x="594" y="1538"/>
                    <a:pt x="612" y="1537"/>
                  </a:cubicBezTo>
                  <a:cubicBezTo>
                    <a:pt x="628" y="1536"/>
                    <a:pt x="642" y="1543"/>
                    <a:pt x="647" y="1558"/>
                  </a:cubicBezTo>
                  <a:cubicBezTo>
                    <a:pt x="651" y="1571"/>
                    <a:pt x="643" y="1579"/>
                    <a:pt x="636" y="1580"/>
                  </a:cubicBezTo>
                  <a:cubicBezTo>
                    <a:pt x="624" y="1581"/>
                    <a:pt x="620" y="1570"/>
                    <a:pt x="627" y="1563"/>
                  </a:cubicBezTo>
                  <a:cubicBezTo>
                    <a:pt x="611" y="1562"/>
                    <a:pt x="606" y="1594"/>
                    <a:pt x="626" y="1607"/>
                  </a:cubicBezTo>
                  <a:cubicBezTo>
                    <a:pt x="641" y="1616"/>
                    <a:pt x="661" y="1609"/>
                    <a:pt x="669" y="1594"/>
                  </a:cubicBezTo>
                  <a:cubicBezTo>
                    <a:pt x="679" y="1575"/>
                    <a:pt x="675" y="1551"/>
                    <a:pt x="662" y="1533"/>
                  </a:cubicBezTo>
                  <a:cubicBezTo>
                    <a:pt x="643" y="1508"/>
                    <a:pt x="617" y="1501"/>
                    <a:pt x="596" y="1507"/>
                  </a:cubicBezTo>
                  <a:cubicBezTo>
                    <a:pt x="558" y="1518"/>
                    <a:pt x="540" y="1567"/>
                    <a:pt x="557" y="1601"/>
                  </a:cubicBezTo>
                  <a:cubicBezTo>
                    <a:pt x="570" y="1630"/>
                    <a:pt x="593" y="1646"/>
                    <a:pt x="619" y="1662"/>
                  </a:cubicBezTo>
                  <a:cubicBezTo>
                    <a:pt x="643" y="1678"/>
                    <a:pt x="670" y="1692"/>
                    <a:pt x="699" y="1714"/>
                  </a:cubicBezTo>
                  <a:cubicBezTo>
                    <a:pt x="726" y="1735"/>
                    <a:pt x="755" y="1766"/>
                    <a:pt x="742" y="1805"/>
                  </a:cubicBezTo>
                  <a:cubicBezTo>
                    <a:pt x="737" y="1821"/>
                    <a:pt x="720" y="1834"/>
                    <a:pt x="704" y="1824"/>
                  </a:cubicBezTo>
                  <a:cubicBezTo>
                    <a:pt x="694" y="1818"/>
                    <a:pt x="693" y="1803"/>
                    <a:pt x="701" y="1797"/>
                  </a:cubicBezTo>
                  <a:close/>
                  <a:moveTo>
                    <a:pt x="245" y="1554"/>
                  </a:moveTo>
                  <a:cubicBezTo>
                    <a:pt x="233" y="1538"/>
                    <a:pt x="228" y="1515"/>
                    <a:pt x="230" y="1495"/>
                  </a:cubicBezTo>
                  <a:cubicBezTo>
                    <a:pt x="234" y="1462"/>
                    <a:pt x="268" y="1433"/>
                    <a:pt x="304" y="1441"/>
                  </a:cubicBezTo>
                  <a:cubicBezTo>
                    <a:pt x="265" y="1445"/>
                    <a:pt x="244" y="1476"/>
                    <a:pt x="252" y="1507"/>
                  </a:cubicBezTo>
                  <a:cubicBezTo>
                    <a:pt x="258" y="1527"/>
                    <a:pt x="254" y="1548"/>
                    <a:pt x="245" y="1554"/>
                  </a:cubicBezTo>
                  <a:close/>
                  <a:moveTo>
                    <a:pt x="242" y="1567"/>
                  </a:moveTo>
                  <a:cubicBezTo>
                    <a:pt x="198" y="1533"/>
                    <a:pt x="200" y="1470"/>
                    <a:pt x="213" y="1443"/>
                  </a:cubicBezTo>
                  <a:cubicBezTo>
                    <a:pt x="220" y="1426"/>
                    <a:pt x="233" y="1418"/>
                    <a:pt x="245" y="1423"/>
                  </a:cubicBezTo>
                  <a:cubicBezTo>
                    <a:pt x="244" y="1417"/>
                    <a:pt x="246" y="1400"/>
                    <a:pt x="263" y="1393"/>
                  </a:cubicBezTo>
                  <a:cubicBezTo>
                    <a:pt x="284" y="1384"/>
                    <a:pt x="299" y="1397"/>
                    <a:pt x="301" y="1405"/>
                  </a:cubicBezTo>
                  <a:cubicBezTo>
                    <a:pt x="309" y="1392"/>
                    <a:pt x="325" y="1391"/>
                    <a:pt x="336" y="1398"/>
                  </a:cubicBezTo>
                  <a:cubicBezTo>
                    <a:pt x="352" y="1407"/>
                    <a:pt x="353" y="1424"/>
                    <a:pt x="348" y="1427"/>
                  </a:cubicBezTo>
                  <a:cubicBezTo>
                    <a:pt x="390" y="1452"/>
                    <a:pt x="365" y="1516"/>
                    <a:pt x="330" y="1519"/>
                  </a:cubicBezTo>
                  <a:cubicBezTo>
                    <a:pt x="301" y="1522"/>
                    <a:pt x="287" y="1488"/>
                    <a:pt x="304" y="1471"/>
                  </a:cubicBezTo>
                  <a:cubicBezTo>
                    <a:pt x="303" y="1475"/>
                    <a:pt x="311" y="1487"/>
                    <a:pt x="328" y="1480"/>
                  </a:cubicBezTo>
                  <a:cubicBezTo>
                    <a:pt x="352" y="1470"/>
                    <a:pt x="349" y="1432"/>
                    <a:pt x="322" y="1422"/>
                  </a:cubicBezTo>
                  <a:cubicBezTo>
                    <a:pt x="299" y="1413"/>
                    <a:pt x="263" y="1422"/>
                    <a:pt x="240" y="1450"/>
                  </a:cubicBezTo>
                  <a:cubicBezTo>
                    <a:pt x="218" y="1477"/>
                    <a:pt x="215" y="1535"/>
                    <a:pt x="242" y="1567"/>
                  </a:cubicBezTo>
                  <a:close/>
                  <a:moveTo>
                    <a:pt x="453" y="1623"/>
                  </a:moveTo>
                  <a:cubicBezTo>
                    <a:pt x="426" y="1622"/>
                    <a:pt x="418" y="1576"/>
                    <a:pt x="435" y="1555"/>
                  </a:cubicBezTo>
                  <a:cubicBezTo>
                    <a:pt x="459" y="1527"/>
                    <a:pt x="503" y="1539"/>
                    <a:pt x="498" y="1588"/>
                  </a:cubicBezTo>
                  <a:cubicBezTo>
                    <a:pt x="494" y="1567"/>
                    <a:pt x="473" y="1556"/>
                    <a:pt x="457" y="1568"/>
                  </a:cubicBezTo>
                  <a:cubicBezTo>
                    <a:pt x="441" y="1579"/>
                    <a:pt x="437" y="1609"/>
                    <a:pt x="453" y="1623"/>
                  </a:cubicBezTo>
                  <a:close/>
                  <a:moveTo>
                    <a:pt x="662" y="1815"/>
                  </a:moveTo>
                  <a:cubicBezTo>
                    <a:pt x="650" y="1776"/>
                    <a:pt x="638" y="1742"/>
                    <a:pt x="587" y="1710"/>
                  </a:cubicBezTo>
                  <a:cubicBezTo>
                    <a:pt x="557" y="1692"/>
                    <a:pt x="475" y="1674"/>
                    <a:pt x="464" y="1634"/>
                  </a:cubicBezTo>
                  <a:cubicBezTo>
                    <a:pt x="483" y="1654"/>
                    <a:pt x="519" y="1651"/>
                    <a:pt x="530" y="1652"/>
                  </a:cubicBezTo>
                  <a:cubicBezTo>
                    <a:pt x="551" y="1652"/>
                    <a:pt x="581" y="1645"/>
                    <a:pt x="581" y="1675"/>
                  </a:cubicBezTo>
                  <a:cubicBezTo>
                    <a:pt x="597" y="1673"/>
                    <a:pt x="627" y="1678"/>
                    <a:pt x="622" y="1710"/>
                  </a:cubicBezTo>
                  <a:cubicBezTo>
                    <a:pt x="668" y="1710"/>
                    <a:pt x="662" y="1782"/>
                    <a:pt x="662" y="1815"/>
                  </a:cubicBezTo>
                  <a:close/>
                  <a:moveTo>
                    <a:pt x="671" y="1863"/>
                  </a:moveTo>
                  <a:cubicBezTo>
                    <a:pt x="647" y="1780"/>
                    <a:pt x="564" y="1723"/>
                    <a:pt x="495" y="1688"/>
                  </a:cubicBezTo>
                  <a:cubicBezTo>
                    <a:pt x="465" y="1672"/>
                    <a:pt x="418" y="1621"/>
                    <a:pt x="413" y="1584"/>
                  </a:cubicBezTo>
                  <a:cubicBezTo>
                    <a:pt x="409" y="1557"/>
                    <a:pt x="415" y="1521"/>
                    <a:pt x="445" y="1515"/>
                  </a:cubicBezTo>
                  <a:cubicBezTo>
                    <a:pt x="458" y="1512"/>
                    <a:pt x="477" y="1516"/>
                    <a:pt x="493" y="1535"/>
                  </a:cubicBezTo>
                  <a:cubicBezTo>
                    <a:pt x="494" y="1508"/>
                    <a:pt x="485" y="1479"/>
                    <a:pt x="461" y="1466"/>
                  </a:cubicBezTo>
                  <a:cubicBezTo>
                    <a:pt x="438" y="1454"/>
                    <a:pt x="410" y="1461"/>
                    <a:pt x="416" y="1489"/>
                  </a:cubicBezTo>
                  <a:cubicBezTo>
                    <a:pt x="409" y="1480"/>
                    <a:pt x="384" y="1477"/>
                    <a:pt x="374" y="1494"/>
                  </a:cubicBezTo>
                  <a:cubicBezTo>
                    <a:pt x="365" y="1510"/>
                    <a:pt x="368" y="1532"/>
                    <a:pt x="381" y="1539"/>
                  </a:cubicBezTo>
                  <a:cubicBezTo>
                    <a:pt x="367" y="1540"/>
                    <a:pt x="352" y="1567"/>
                    <a:pt x="358" y="1589"/>
                  </a:cubicBezTo>
                  <a:cubicBezTo>
                    <a:pt x="365" y="1611"/>
                    <a:pt x="391" y="1628"/>
                    <a:pt x="408" y="1627"/>
                  </a:cubicBezTo>
                  <a:cubicBezTo>
                    <a:pt x="389" y="1675"/>
                    <a:pt x="505" y="1704"/>
                    <a:pt x="534" y="1720"/>
                  </a:cubicBezTo>
                  <a:cubicBezTo>
                    <a:pt x="573" y="1742"/>
                    <a:pt x="643" y="1793"/>
                    <a:pt x="671" y="1863"/>
                  </a:cubicBezTo>
                  <a:close/>
                  <a:moveTo>
                    <a:pt x="704" y="1887"/>
                  </a:moveTo>
                  <a:cubicBezTo>
                    <a:pt x="694" y="1878"/>
                    <a:pt x="686" y="1866"/>
                    <a:pt x="676" y="1859"/>
                  </a:cubicBezTo>
                  <a:cubicBezTo>
                    <a:pt x="692" y="1865"/>
                    <a:pt x="703" y="1864"/>
                    <a:pt x="717" y="1870"/>
                  </a:cubicBezTo>
                  <a:cubicBezTo>
                    <a:pt x="735" y="1877"/>
                    <a:pt x="744" y="1891"/>
                    <a:pt x="745" y="1900"/>
                  </a:cubicBezTo>
                  <a:cubicBezTo>
                    <a:pt x="735" y="1900"/>
                    <a:pt x="718" y="1900"/>
                    <a:pt x="704" y="1887"/>
                  </a:cubicBezTo>
                  <a:close/>
                  <a:moveTo>
                    <a:pt x="571" y="1813"/>
                  </a:moveTo>
                  <a:cubicBezTo>
                    <a:pt x="549" y="1804"/>
                    <a:pt x="514" y="1806"/>
                    <a:pt x="486" y="1819"/>
                  </a:cubicBezTo>
                  <a:cubicBezTo>
                    <a:pt x="460" y="1832"/>
                    <a:pt x="434" y="1861"/>
                    <a:pt x="447" y="1892"/>
                  </a:cubicBezTo>
                  <a:cubicBezTo>
                    <a:pt x="454" y="1908"/>
                    <a:pt x="472" y="1918"/>
                    <a:pt x="490" y="1910"/>
                  </a:cubicBezTo>
                  <a:cubicBezTo>
                    <a:pt x="452" y="1904"/>
                    <a:pt x="469" y="1822"/>
                    <a:pt x="571" y="1813"/>
                  </a:cubicBezTo>
                  <a:close/>
                  <a:moveTo>
                    <a:pt x="612" y="1831"/>
                  </a:moveTo>
                  <a:cubicBezTo>
                    <a:pt x="587" y="1791"/>
                    <a:pt x="526" y="1753"/>
                    <a:pt x="473" y="1757"/>
                  </a:cubicBezTo>
                  <a:cubicBezTo>
                    <a:pt x="435" y="1761"/>
                    <a:pt x="418" y="1788"/>
                    <a:pt x="399" y="1810"/>
                  </a:cubicBezTo>
                  <a:cubicBezTo>
                    <a:pt x="385" y="1827"/>
                    <a:pt x="364" y="1840"/>
                    <a:pt x="345" y="1836"/>
                  </a:cubicBezTo>
                  <a:cubicBezTo>
                    <a:pt x="331" y="1833"/>
                    <a:pt x="317" y="1825"/>
                    <a:pt x="319" y="1802"/>
                  </a:cubicBezTo>
                  <a:cubicBezTo>
                    <a:pt x="293" y="1820"/>
                    <a:pt x="298" y="1866"/>
                    <a:pt x="330" y="1878"/>
                  </a:cubicBezTo>
                  <a:cubicBezTo>
                    <a:pt x="352" y="1887"/>
                    <a:pt x="371" y="1883"/>
                    <a:pt x="388" y="1873"/>
                  </a:cubicBezTo>
                  <a:cubicBezTo>
                    <a:pt x="438" y="1842"/>
                    <a:pt x="432" y="1780"/>
                    <a:pt x="510" y="1786"/>
                  </a:cubicBezTo>
                  <a:cubicBezTo>
                    <a:pt x="547" y="1789"/>
                    <a:pt x="587" y="1809"/>
                    <a:pt x="612" y="1831"/>
                  </a:cubicBezTo>
                  <a:close/>
                </a:path>
              </a:pathLst>
            </a:custGeom>
            <a:solidFill>
              <a:srgbClr val="DBC9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" name="Freeform 7"/>
            <p:cNvSpPr>
              <a:spLocks noEditPoints="1"/>
            </p:cNvSpPr>
            <p:nvPr/>
          </p:nvSpPr>
          <p:spPr bwMode="auto">
            <a:xfrm rot="16200000">
              <a:off x="2794002" y="-1450744"/>
              <a:ext cx="6308334" cy="10309151"/>
            </a:xfrm>
            <a:custGeom>
              <a:avLst/>
              <a:gdLst>
                <a:gd name="T0" fmla="*/ 617 w 1177"/>
                <a:gd name="T1" fmla="*/ 99 h 2945"/>
                <a:gd name="T2" fmla="*/ 1176 w 1177"/>
                <a:gd name="T3" fmla="*/ 1139 h 2945"/>
                <a:gd name="T4" fmla="*/ 316 w 1177"/>
                <a:gd name="T5" fmla="*/ 2840 h 2945"/>
                <a:gd name="T6" fmla="*/ 326 w 1177"/>
                <a:gd name="T7" fmla="*/ 2887 h 2945"/>
                <a:gd name="T8" fmla="*/ 816 w 1177"/>
                <a:gd name="T9" fmla="*/ 2905 h 2945"/>
                <a:gd name="T10" fmla="*/ 943 w 1177"/>
                <a:gd name="T11" fmla="*/ 2940 h 2945"/>
                <a:gd name="T12" fmla="*/ 65 w 1177"/>
                <a:gd name="T13" fmla="*/ 2393 h 2945"/>
                <a:gd name="T14" fmla="*/ 148 w 1177"/>
                <a:gd name="T15" fmla="*/ 1926 h 2945"/>
                <a:gd name="T16" fmla="*/ 109 w 1177"/>
                <a:gd name="T17" fmla="*/ 1675 h 2945"/>
                <a:gd name="T18" fmla="*/ 72 w 1177"/>
                <a:gd name="T19" fmla="*/ 1655 h 2945"/>
                <a:gd name="T20" fmla="*/ 114 w 1177"/>
                <a:gd name="T21" fmla="*/ 1676 h 2945"/>
                <a:gd name="T22" fmla="*/ 75 w 1177"/>
                <a:gd name="T23" fmla="*/ 1957 h 2945"/>
                <a:gd name="T24" fmla="*/ 100 w 1177"/>
                <a:gd name="T25" fmla="*/ 1979 h 2945"/>
                <a:gd name="T26" fmla="*/ 60 w 1177"/>
                <a:gd name="T27" fmla="*/ 262 h 2945"/>
                <a:gd name="T28" fmla="*/ 822 w 1177"/>
                <a:gd name="T29" fmla="*/ 148 h 2945"/>
                <a:gd name="T30" fmla="*/ 1060 w 1177"/>
                <a:gd name="T31" fmla="*/ 226 h 2945"/>
                <a:gd name="T32" fmla="*/ 1065 w 1177"/>
                <a:gd name="T33" fmla="*/ 198 h 2945"/>
                <a:gd name="T34" fmla="*/ 990 w 1177"/>
                <a:gd name="T35" fmla="*/ 152 h 2945"/>
                <a:gd name="T36" fmla="*/ 943 w 1177"/>
                <a:gd name="T37" fmla="*/ 178 h 2945"/>
                <a:gd name="T38" fmla="*/ 1173 w 1177"/>
                <a:gd name="T39" fmla="*/ 241 h 2945"/>
                <a:gd name="T40" fmla="*/ 1107 w 1177"/>
                <a:gd name="T41" fmla="*/ 113 h 2945"/>
                <a:gd name="T42" fmla="*/ 963 w 1177"/>
                <a:gd name="T43" fmla="*/ 147 h 2945"/>
                <a:gd name="T44" fmla="*/ 1122 w 1177"/>
                <a:gd name="T45" fmla="*/ 136 h 2945"/>
                <a:gd name="T46" fmla="*/ 1125 w 1177"/>
                <a:gd name="T47" fmla="*/ 145 h 2945"/>
                <a:gd name="T48" fmla="*/ 801 w 1177"/>
                <a:gd name="T49" fmla="*/ 186 h 2945"/>
                <a:gd name="T50" fmla="*/ 394 w 1177"/>
                <a:gd name="T51" fmla="*/ 205 h 2945"/>
                <a:gd name="T52" fmla="*/ 387 w 1177"/>
                <a:gd name="T53" fmla="*/ 251 h 2945"/>
                <a:gd name="T54" fmla="*/ 846 w 1177"/>
                <a:gd name="T55" fmla="*/ 251 h 2945"/>
                <a:gd name="T56" fmla="*/ 839 w 1177"/>
                <a:gd name="T57" fmla="*/ 205 h 2945"/>
                <a:gd name="T58" fmla="*/ 512 w 1177"/>
                <a:gd name="T59" fmla="*/ 151 h 2945"/>
                <a:gd name="T60" fmla="*/ 724 w 1177"/>
                <a:gd name="T61" fmla="*/ 104 h 2945"/>
                <a:gd name="T62" fmla="*/ 691 w 1177"/>
                <a:gd name="T63" fmla="*/ 108 h 2945"/>
                <a:gd name="T64" fmla="*/ 617 w 1177"/>
                <a:gd name="T65" fmla="*/ 130 h 2945"/>
                <a:gd name="T66" fmla="*/ 542 w 1177"/>
                <a:gd name="T67" fmla="*/ 108 h 2945"/>
                <a:gd name="T68" fmla="*/ 509 w 1177"/>
                <a:gd name="T69" fmla="*/ 104 h 2945"/>
                <a:gd name="T70" fmla="*/ 173 w 1177"/>
                <a:gd name="T71" fmla="*/ 226 h 2945"/>
                <a:gd name="T72" fmla="*/ 169 w 1177"/>
                <a:gd name="T73" fmla="*/ 198 h 2945"/>
                <a:gd name="T74" fmla="*/ 206 w 1177"/>
                <a:gd name="T75" fmla="*/ 2939 h 2945"/>
                <a:gd name="T76" fmla="*/ 145 w 1177"/>
                <a:gd name="T77" fmla="*/ 2636 h 2945"/>
                <a:gd name="T78" fmla="*/ 163 w 1177"/>
                <a:gd name="T79" fmla="*/ 2655 h 2945"/>
                <a:gd name="T80" fmla="*/ 144 w 1177"/>
                <a:gd name="T81" fmla="*/ 2728 h 2945"/>
                <a:gd name="T82" fmla="*/ 197 w 1177"/>
                <a:gd name="T83" fmla="*/ 2832 h 2945"/>
                <a:gd name="T84" fmla="*/ 197 w 1177"/>
                <a:gd name="T85" fmla="*/ 2868 h 2945"/>
                <a:gd name="T86" fmla="*/ 73 w 1177"/>
                <a:gd name="T87" fmla="*/ 1583 h 2945"/>
                <a:gd name="T88" fmla="*/ 88 w 1177"/>
                <a:gd name="T89" fmla="*/ 1223 h 2945"/>
                <a:gd name="T90" fmla="*/ 11 w 1177"/>
                <a:gd name="T91" fmla="*/ 1492 h 2945"/>
                <a:gd name="T92" fmla="*/ 78 w 1177"/>
                <a:gd name="T93" fmla="*/ 1515 h 2945"/>
                <a:gd name="T94" fmla="*/ 42 w 1177"/>
                <a:gd name="T95" fmla="*/ 1537 h 2945"/>
                <a:gd name="T96" fmla="*/ 126 w 1177"/>
                <a:gd name="T97" fmla="*/ 1328 h 2945"/>
                <a:gd name="T98" fmla="*/ 93 w 1177"/>
                <a:gd name="T99" fmla="*/ 1223 h 2945"/>
                <a:gd name="T100" fmla="*/ 77 w 1177"/>
                <a:gd name="T101" fmla="*/ 1372 h 2945"/>
                <a:gd name="T102" fmla="*/ 232 w 1177"/>
                <a:gd name="T103" fmla="*/ 202 h 2945"/>
                <a:gd name="T104" fmla="*/ 112 w 1177"/>
                <a:gd name="T105" fmla="*/ 141 h 2945"/>
                <a:gd name="T106" fmla="*/ 95 w 1177"/>
                <a:gd name="T107" fmla="*/ 89 h 2945"/>
                <a:gd name="T108" fmla="*/ 212 w 1177"/>
                <a:gd name="T109" fmla="*/ 136 h 2945"/>
                <a:gd name="T110" fmla="*/ 244 w 1177"/>
                <a:gd name="T111" fmla="*/ 152 h 2945"/>
                <a:gd name="T112" fmla="*/ 111 w 1177"/>
                <a:gd name="T113" fmla="*/ 136 h 2945"/>
                <a:gd name="T114" fmla="*/ 82 w 1177"/>
                <a:gd name="T115" fmla="*/ 76 h 29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177" h="2945">
                  <a:moveTo>
                    <a:pt x="614" y="96"/>
                  </a:moveTo>
                  <a:cubicBezTo>
                    <a:pt x="603" y="81"/>
                    <a:pt x="594" y="62"/>
                    <a:pt x="595" y="43"/>
                  </a:cubicBezTo>
                  <a:cubicBezTo>
                    <a:pt x="598" y="0"/>
                    <a:pt x="635" y="0"/>
                    <a:pt x="638" y="43"/>
                  </a:cubicBezTo>
                  <a:cubicBezTo>
                    <a:pt x="639" y="62"/>
                    <a:pt x="630" y="81"/>
                    <a:pt x="619" y="96"/>
                  </a:cubicBezTo>
                  <a:cubicBezTo>
                    <a:pt x="634" y="115"/>
                    <a:pt x="655" y="136"/>
                    <a:pt x="679" y="141"/>
                  </a:cubicBezTo>
                  <a:cubicBezTo>
                    <a:pt x="656" y="139"/>
                    <a:pt x="631" y="118"/>
                    <a:pt x="617" y="99"/>
                  </a:cubicBezTo>
                  <a:cubicBezTo>
                    <a:pt x="602" y="118"/>
                    <a:pt x="577" y="139"/>
                    <a:pt x="555" y="141"/>
                  </a:cubicBezTo>
                  <a:cubicBezTo>
                    <a:pt x="579" y="136"/>
                    <a:pt x="599" y="115"/>
                    <a:pt x="614" y="96"/>
                  </a:cubicBezTo>
                  <a:close/>
                  <a:moveTo>
                    <a:pt x="1167" y="1031"/>
                  </a:moveTo>
                  <a:cubicBezTo>
                    <a:pt x="1167" y="877"/>
                    <a:pt x="1168" y="418"/>
                    <a:pt x="1173" y="262"/>
                  </a:cubicBezTo>
                  <a:cubicBezTo>
                    <a:pt x="1177" y="423"/>
                    <a:pt x="1176" y="876"/>
                    <a:pt x="1176" y="1030"/>
                  </a:cubicBezTo>
                  <a:cubicBezTo>
                    <a:pt x="1176" y="1070"/>
                    <a:pt x="1176" y="1106"/>
                    <a:pt x="1176" y="1139"/>
                  </a:cubicBezTo>
                  <a:cubicBezTo>
                    <a:pt x="1174" y="1139"/>
                    <a:pt x="1170" y="1141"/>
                    <a:pt x="1169" y="1144"/>
                  </a:cubicBezTo>
                  <a:cubicBezTo>
                    <a:pt x="1168" y="1045"/>
                    <a:pt x="1167" y="972"/>
                    <a:pt x="1167" y="1031"/>
                  </a:cubicBezTo>
                  <a:close/>
                  <a:moveTo>
                    <a:pt x="616" y="2909"/>
                  </a:moveTo>
                  <a:cubicBezTo>
                    <a:pt x="363" y="2909"/>
                    <a:pt x="363" y="2909"/>
                    <a:pt x="363" y="2909"/>
                  </a:cubicBezTo>
                  <a:cubicBezTo>
                    <a:pt x="340" y="2909"/>
                    <a:pt x="310" y="2908"/>
                    <a:pt x="298" y="2886"/>
                  </a:cubicBezTo>
                  <a:cubicBezTo>
                    <a:pt x="289" y="2868"/>
                    <a:pt x="297" y="2845"/>
                    <a:pt x="316" y="2840"/>
                  </a:cubicBezTo>
                  <a:cubicBezTo>
                    <a:pt x="335" y="2835"/>
                    <a:pt x="353" y="2846"/>
                    <a:pt x="354" y="2866"/>
                  </a:cubicBezTo>
                  <a:cubicBezTo>
                    <a:pt x="355" y="2880"/>
                    <a:pt x="342" y="2895"/>
                    <a:pt x="325" y="2891"/>
                  </a:cubicBezTo>
                  <a:cubicBezTo>
                    <a:pt x="310" y="2887"/>
                    <a:pt x="302" y="2866"/>
                    <a:pt x="315" y="2855"/>
                  </a:cubicBezTo>
                  <a:cubicBezTo>
                    <a:pt x="321" y="2851"/>
                    <a:pt x="333" y="2851"/>
                    <a:pt x="338" y="2860"/>
                  </a:cubicBezTo>
                  <a:cubicBezTo>
                    <a:pt x="334" y="2855"/>
                    <a:pt x="323" y="2853"/>
                    <a:pt x="317" y="2859"/>
                  </a:cubicBezTo>
                  <a:cubicBezTo>
                    <a:pt x="308" y="2868"/>
                    <a:pt x="314" y="2884"/>
                    <a:pt x="326" y="2887"/>
                  </a:cubicBezTo>
                  <a:cubicBezTo>
                    <a:pt x="339" y="2890"/>
                    <a:pt x="352" y="2880"/>
                    <a:pt x="351" y="2866"/>
                  </a:cubicBezTo>
                  <a:cubicBezTo>
                    <a:pt x="351" y="2850"/>
                    <a:pt x="334" y="2840"/>
                    <a:pt x="318" y="2844"/>
                  </a:cubicBezTo>
                  <a:cubicBezTo>
                    <a:pt x="301" y="2849"/>
                    <a:pt x="295" y="2867"/>
                    <a:pt x="300" y="2881"/>
                  </a:cubicBezTo>
                  <a:cubicBezTo>
                    <a:pt x="310" y="2904"/>
                    <a:pt x="345" y="2905"/>
                    <a:pt x="366" y="2905"/>
                  </a:cubicBezTo>
                  <a:cubicBezTo>
                    <a:pt x="616" y="2905"/>
                    <a:pt x="616" y="2905"/>
                    <a:pt x="616" y="2905"/>
                  </a:cubicBezTo>
                  <a:cubicBezTo>
                    <a:pt x="697" y="2905"/>
                    <a:pt x="764" y="2905"/>
                    <a:pt x="816" y="2905"/>
                  </a:cubicBezTo>
                  <a:cubicBezTo>
                    <a:pt x="821" y="2907"/>
                    <a:pt x="826" y="2908"/>
                    <a:pt x="838" y="2909"/>
                  </a:cubicBezTo>
                  <a:cubicBezTo>
                    <a:pt x="786" y="2909"/>
                    <a:pt x="712" y="2909"/>
                    <a:pt x="616" y="2909"/>
                  </a:cubicBezTo>
                  <a:close/>
                  <a:moveTo>
                    <a:pt x="616" y="2939"/>
                  </a:moveTo>
                  <a:cubicBezTo>
                    <a:pt x="616" y="2945"/>
                    <a:pt x="616" y="2945"/>
                    <a:pt x="616" y="2945"/>
                  </a:cubicBezTo>
                  <a:cubicBezTo>
                    <a:pt x="766" y="2945"/>
                    <a:pt x="880" y="2944"/>
                    <a:pt x="965" y="2944"/>
                  </a:cubicBezTo>
                  <a:cubicBezTo>
                    <a:pt x="955" y="2943"/>
                    <a:pt x="947" y="2942"/>
                    <a:pt x="943" y="2940"/>
                  </a:cubicBezTo>
                  <a:cubicBezTo>
                    <a:pt x="852" y="2940"/>
                    <a:pt x="739" y="2939"/>
                    <a:pt x="616" y="2939"/>
                  </a:cubicBezTo>
                  <a:close/>
                  <a:moveTo>
                    <a:pt x="65" y="2393"/>
                  </a:moveTo>
                  <a:cubicBezTo>
                    <a:pt x="65" y="2524"/>
                    <a:pt x="65" y="2662"/>
                    <a:pt x="60" y="2795"/>
                  </a:cubicBezTo>
                  <a:cubicBezTo>
                    <a:pt x="56" y="2658"/>
                    <a:pt x="55" y="2525"/>
                    <a:pt x="56" y="2394"/>
                  </a:cubicBezTo>
                  <a:cubicBezTo>
                    <a:pt x="56" y="2261"/>
                    <a:pt x="57" y="2130"/>
                    <a:pt x="61" y="1988"/>
                  </a:cubicBezTo>
                  <a:cubicBezTo>
                    <a:pt x="64" y="2135"/>
                    <a:pt x="65" y="2393"/>
                    <a:pt x="65" y="2393"/>
                  </a:cubicBezTo>
                  <a:close/>
                  <a:moveTo>
                    <a:pt x="100" y="1979"/>
                  </a:moveTo>
                  <a:cubicBezTo>
                    <a:pt x="101" y="1983"/>
                    <a:pt x="109" y="1986"/>
                    <a:pt x="115" y="1983"/>
                  </a:cubicBezTo>
                  <a:cubicBezTo>
                    <a:pt x="122" y="1978"/>
                    <a:pt x="123" y="1969"/>
                    <a:pt x="118" y="1962"/>
                  </a:cubicBezTo>
                  <a:cubicBezTo>
                    <a:pt x="109" y="1950"/>
                    <a:pt x="89" y="1955"/>
                    <a:pt x="88" y="1973"/>
                  </a:cubicBezTo>
                  <a:cubicBezTo>
                    <a:pt x="87" y="1995"/>
                    <a:pt x="110" y="2011"/>
                    <a:pt x="131" y="1996"/>
                  </a:cubicBezTo>
                  <a:cubicBezTo>
                    <a:pt x="152" y="1980"/>
                    <a:pt x="152" y="1949"/>
                    <a:pt x="148" y="1926"/>
                  </a:cubicBezTo>
                  <a:cubicBezTo>
                    <a:pt x="144" y="1908"/>
                    <a:pt x="138" y="1890"/>
                    <a:pt x="129" y="1873"/>
                  </a:cubicBezTo>
                  <a:cubicBezTo>
                    <a:pt x="128" y="1873"/>
                    <a:pt x="128" y="1873"/>
                    <a:pt x="128" y="1873"/>
                  </a:cubicBezTo>
                  <a:cubicBezTo>
                    <a:pt x="138" y="1865"/>
                    <a:pt x="148" y="1858"/>
                    <a:pt x="159" y="1852"/>
                  </a:cubicBezTo>
                  <a:cubicBezTo>
                    <a:pt x="134" y="1805"/>
                    <a:pt x="28" y="1778"/>
                    <a:pt x="11" y="1703"/>
                  </a:cubicBezTo>
                  <a:cubicBezTo>
                    <a:pt x="4" y="1673"/>
                    <a:pt x="17" y="1632"/>
                    <a:pt x="53" y="1624"/>
                  </a:cubicBezTo>
                  <a:cubicBezTo>
                    <a:pt x="82" y="1617"/>
                    <a:pt x="115" y="1643"/>
                    <a:pt x="109" y="1675"/>
                  </a:cubicBezTo>
                  <a:cubicBezTo>
                    <a:pt x="106" y="1693"/>
                    <a:pt x="86" y="1705"/>
                    <a:pt x="68" y="1702"/>
                  </a:cubicBezTo>
                  <a:cubicBezTo>
                    <a:pt x="50" y="1698"/>
                    <a:pt x="37" y="1677"/>
                    <a:pt x="45" y="1660"/>
                  </a:cubicBezTo>
                  <a:cubicBezTo>
                    <a:pt x="50" y="1647"/>
                    <a:pt x="66" y="1643"/>
                    <a:pt x="76" y="1648"/>
                  </a:cubicBezTo>
                  <a:cubicBezTo>
                    <a:pt x="88" y="1654"/>
                    <a:pt x="91" y="1676"/>
                    <a:pt x="78" y="1681"/>
                  </a:cubicBezTo>
                  <a:cubicBezTo>
                    <a:pt x="67" y="1685"/>
                    <a:pt x="61" y="1675"/>
                    <a:pt x="61" y="1671"/>
                  </a:cubicBezTo>
                  <a:cubicBezTo>
                    <a:pt x="60" y="1664"/>
                    <a:pt x="64" y="1656"/>
                    <a:pt x="72" y="1655"/>
                  </a:cubicBezTo>
                  <a:cubicBezTo>
                    <a:pt x="61" y="1654"/>
                    <a:pt x="56" y="1666"/>
                    <a:pt x="58" y="1675"/>
                  </a:cubicBezTo>
                  <a:cubicBezTo>
                    <a:pt x="60" y="1682"/>
                    <a:pt x="69" y="1689"/>
                    <a:pt x="79" y="1685"/>
                  </a:cubicBezTo>
                  <a:cubicBezTo>
                    <a:pt x="96" y="1678"/>
                    <a:pt x="94" y="1652"/>
                    <a:pt x="78" y="1644"/>
                  </a:cubicBezTo>
                  <a:cubicBezTo>
                    <a:pt x="65" y="1638"/>
                    <a:pt x="48" y="1645"/>
                    <a:pt x="42" y="1658"/>
                  </a:cubicBezTo>
                  <a:cubicBezTo>
                    <a:pt x="33" y="1679"/>
                    <a:pt x="48" y="1701"/>
                    <a:pt x="69" y="1706"/>
                  </a:cubicBezTo>
                  <a:cubicBezTo>
                    <a:pt x="89" y="1709"/>
                    <a:pt x="110" y="1696"/>
                    <a:pt x="114" y="1676"/>
                  </a:cubicBezTo>
                  <a:cubicBezTo>
                    <a:pt x="121" y="1640"/>
                    <a:pt x="85" y="1612"/>
                    <a:pt x="52" y="1621"/>
                  </a:cubicBezTo>
                  <a:cubicBezTo>
                    <a:pt x="14" y="1631"/>
                    <a:pt x="0" y="1672"/>
                    <a:pt x="7" y="1706"/>
                  </a:cubicBezTo>
                  <a:cubicBezTo>
                    <a:pt x="24" y="1778"/>
                    <a:pt x="118" y="1804"/>
                    <a:pt x="151" y="1850"/>
                  </a:cubicBezTo>
                  <a:cubicBezTo>
                    <a:pt x="143" y="1855"/>
                    <a:pt x="135" y="1861"/>
                    <a:pt x="126" y="1868"/>
                  </a:cubicBezTo>
                  <a:cubicBezTo>
                    <a:pt x="113" y="1847"/>
                    <a:pt x="96" y="1825"/>
                    <a:pt x="73" y="1819"/>
                  </a:cubicBezTo>
                  <a:cubicBezTo>
                    <a:pt x="79" y="1853"/>
                    <a:pt x="67" y="1918"/>
                    <a:pt x="75" y="1957"/>
                  </a:cubicBezTo>
                  <a:cubicBezTo>
                    <a:pt x="74" y="1925"/>
                    <a:pt x="103" y="1895"/>
                    <a:pt x="125" y="1876"/>
                  </a:cubicBezTo>
                  <a:cubicBezTo>
                    <a:pt x="133" y="1892"/>
                    <a:pt x="140" y="1910"/>
                    <a:pt x="143" y="1926"/>
                  </a:cubicBezTo>
                  <a:cubicBezTo>
                    <a:pt x="147" y="1947"/>
                    <a:pt x="148" y="1977"/>
                    <a:pt x="131" y="1992"/>
                  </a:cubicBezTo>
                  <a:cubicBezTo>
                    <a:pt x="113" y="2007"/>
                    <a:pt x="92" y="1992"/>
                    <a:pt x="93" y="1973"/>
                  </a:cubicBezTo>
                  <a:cubicBezTo>
                    <a:pt x="94" y="1960"/>
                    <a:pt x="110" y="1956"/>
                    <a:pt x="116" y="1964"/>
                  </a:cubicBezTo>
                  <a:cubicBezTo>
                    <a:pt x="123" y="1975"/>
                    <a:pt x="111" y="1988"/>
                    <a:pt x="100" y="1979"/>
                  </a:cubicBezTo>
                  <a:close/>
                  <a:moveTo>
                    <a:pt x="77" y="1824"/>
                  </a:moveTo>
                  <a:cubicBezTo>
                    <a:pt x="91" y="1829"/>
                    <a:pt x="113" y="1850"/>
                    <a:pt x="122" y="1872"/>
                  </a:cubicBezTo>
                  <a:cubicBezTo>
                    <a:pt x="104" y="1887"/>
                    <a:pt x="84" y="1913"/>
                    <a:pt x="76" y="1936"/>
                  </a:cubicBezTo>
                  <a:cubicBezTo>
                    <a:pt x="74" y="1917"/>
                    <a:pt x="80" y="1851"/>
                    <a:pt x="77" y="1824"/>
                  </a:cubicBezTo>
                  <a:close/>
                  <a:moveTo>
                    <a:pt x="65" y="733"/>
                  </a:moveTo>
                  <a:cubicBezTo>
                    <a:pt x="65" y="579"/>
                    <a:pt x="65" y="418"/>
                    <a:pt x="60" y="262"/>
                  </a:cubicBezTo>
                  <a:cubicBezTo>
                    <a:pt x="56" y="423"/>
                    <a:pt x="55" y="579"/>
                    <a:pt x="56" y="733"/>
                  </a:cubicBezTo>
                  <a:cubicBezTo>
                    <a:pt x="56" y="887"/>
                    <a:pt x="57" y="1042"/>
                    <a:pt x="61" y="1208"/>
                  </a:cubicBezTo>
                  <a:cubicBezTo>
                    <a:pt x="64" y="1036"/>
                    <a:pt x="65" y="733"/>
                    <a:pt x="65" y="733"/>
                  </a:cubicBezTo>
                  <a:close/>
                  <a:moveTo>
                    <a:pt x="822" y="155"/>
                  </a:moveTo>
                  <a:cubicBezTo>
                    <a:pt x="789" y="155"/>
                    <a:pt x="755" y="155"/>
                    <a:pt x="721" y="151"/>
                  </a:cubicBezTo>
                  <a:cubicBezTo>
                    <a:pt x="756" y="149"/>
                    <a:pt x="789" y="148"/>
                    <a:pt x="822" y="148"/>
                  </a:cubicBezTo>
                  <a:cubicBezTo>
                    <a:pt x="856" y="149"/>
                    <a:pt x="889" y="149"/>
                    <a:pt x="924" y="152"/>
                  </a:cubicBezTo>
                  <a:cubicBezTo>
                    <a:pt x="887" y="154"/>
                    <a:pt x="822" y="155"/>
                    <a:pt x="822" y="155"/>
                  </a:cubicBezTo>
                  <a:close/>
                  <a:moveTo>
                    <a:pt x="1054" y="220"/>
                  </a:moveTo>
                  <a:cubicBezTo>
                    <a:pt x="1050" y="220"/>
                    <a:pt x="1047" y="223"/>
                    <a:pt x="1047" y="226"/>
                  </a:cubicBezTo>
                  <a:cubicBezTo>
                    <a:pt x="1047" y="230"/>
                    <a:pt x="1050" y="232"/>
                    <a:pt x="1054" y="232"/>
                  </a:cubicBezTo>
                  <a:cubicBezTo>
                    <a:pt x="1057" y="232"/>
                    <a:pt x="1060" y="230"/>
                    <a:pt x="1060" y="226"/>
                  </a:cubicBezTo>
                  <a:cubicBezTo>
                    <a:pt x="1060" y="223"/>
                    <a:pt x="1057" y="220"/>
                    <a:pt x="1054" y="220"/>
                  </a:cubicBezTo>
                  <a:close/>
                  <a:moveTo>
                    <a:pt x="1065" y="198"/>
                  </a:moveTo>
                  <a:cubicBezTo>
                    <a:pt x="1060" y="198"/>
                    <a:pt x="1056" y="202"/>
                    <a:pt x="1056" y="207"/>
                  </a:cubicBezTo>
                  <a:cubicBezTo>
                    <a:pt x="1056" y="212"/>
                    <a:pt x="1060" y="215"/>
                    <a:pt x="1065" y="215"/>
                  </a:cubicBezTo>
                  <a:cubicBezTo>
                    <a:pt x="1069" y="215"/>
                    <a:pt x="1073" y="212"/>
                    <a:pt x="1073" y="207"/>
                  </a:cubicBezTo>
                  <a:cubicBezTo>
                    <a:pt x="1073" y="202"/>
                    <a:pt x="1069" y="198"/>
                    <a:pt x="1065" y="198"/>
                  </a:cubicBezTo>
                  <a:close/>
                  <a:moveTo>
                    <a:pt x="1078" y="174"/>
                  </a:moveTo>
                  <a:cubicBezTo>
                    <a:pt x="1072" y="174"/>
                    <a:pt x="1067" y="180"/>
                    <a:pt x="1067" y="186"/>
                  </a:cubicBezTo>
                  <a:cubicBezTo>
                    <a:pt x="1067" y="192"/>
                    <a:pt x="1072" y="197"/>
                    <a:pt x="1078" y="197"/>
                  </a:cubicBezTo>
                  <a:cubicBezTo>
                    <a:pt x="1084" y="197"/>
                    <a:pt x="1089" y="192"/>
                    <a:pt x="1089" y="186"/>
                  </a:cubicBezTo>
                  <a:cubicBezTo>
                    <a:pt x="1089" y="180"/>
                    <a:pt x="1084" y="174"/>
                    <a:pt x="1078" y="174"/>
                  </a:cubicBezTo>
                  <a:close/>
                  <a:moveTo>
                    <a:pt x="990" y="152"/>
                  </a:moveTo>
                  <a:cubicBezTo>
                    <a:pt x="996" y="150"/>
                    <a:pt x="1003" y="152"/>
                    <a:pt x="1007" y="158"/>
                  </a:cubicBezTo>
                  <a:cubicBezTo>
                    <a:pt x="1015" y="174"/>
                    <a:pt x="997" y="196"/>
                    <a:pt x="975" y="185"/>
                  </a:cubicBezTo>
                  <a:cubicBezTo>
                    <a:pt x="965" y="180"/>
                    <a:pt x="962" y="163"/>
                    <a:pt x="968" y="149"/>
                  </a:cubicBezTo>
                  <a:cubicBezTo>
                    <a:pt x="977" y="128"/>
                    <a:pt x="1004" y="119"/>
                    <a:pt x="1019" y="137"/>
                  </a:cubicBezTo>
                  <a:cubicBezTo>
                    <a:pt x="1035" y="157"/>
                    <a:pt x="1027" y="191"/>
                    <a:pt x="1001" y="202"/>
                  </a:cubicBezTo>
                  <a:cubicBezTo>
                    <a:pt x="978" y="210"/>
                    <a:pt x="952" y="201"/>
                    <a:pt x="943" y="178"/>
                  </a:cubicBezTo>
                  <a:cubicBezTo>
                    <a:pt x="929" y="143"/>
                    <a:pt x="951" y="114"/>
                    <a:pt x="985" y="105"/>
                  </a:cubicBezTo>
                  <a:cubicBezTo>
                    <a:pt x="1021" y="96"/>
                    <a:pt x="1059" y="106"/>
                    <a:pt x="1092" y="123"/>
                  </a:cubicBezTo>
                  <a:cubicBezTo>
                    <a:pt x="1071" y="135"/>
                    <a:pt x="1048" y="144"/>
                    <a:pt x="1030" y="145"/>
                  </a:cubicBezTo>
                  <a:cubicBezTo>
                    <a:pt x="1052" y="149"/>
                    <a:pt x="1087" y="132"/>
                    <a:pt x="1098" y="126"/>
                  </a:cubicBezTo>
                  <a:cubicBezTo>
                    <a:pt x="1106" y="130"/>
                    <a:pt x="1114" y="135"/>
                    <a:pt x="1121" y="141"/>
                  </a:cubicBezTo>
                  <a:cubicBezTo>
                    <a:pt x="1092" y="267"/>
                    <a:pt x="1168" y="293"/>
                    <a:pt x="1173" y="241"/>
                  </a:cubicBezTo>
                  <a:cubicBezTo>
                    <a:pt x="1176" y="205"/>
                    <a:pt x="1152" y="161"/>
                    <a:pt x="1127" y="139"/>
                  </a:cubicBezTo>
                  <a:cubicBezTo>
                    <a:pt x="1128" y="131"/>
                    <a:pt x="1131" y="124"/>
                    <a:pt x="1133" y="116"/>
                  </a:cubicBezTo>
                  <a:cubicBezTo>
                    <a:pt x="1136" y="108"/>
                    <a:pt x="1139" y="100"/>
                    <a:pt x="1143" y="92"/>
                  </a:cubicBezTo>
                  <a:cubicBezTo>
                    <a:pt x="1159" y="77"/>
                    <a:pt x="1168" y="66"/>
                    <a:pt x="1176" y="45"/>
                  </a:cubicBezTo>
                  <a:cubicBezTo>
                    <a:pt x="1157" y="58"/>
                    <a:pt x="1148" y="68"/>
                    <a:pt x="1139" y="89"/>
                  </a:cubicBezTo>
                  <a:cubicBezTo>
                    <a:pt x="1129" y="98"/>
                    <a:pt x="1119" y="106"/>
                    <a:pt x="1107" y="113"/>
                  </a:cubicBezTo>
                  <a:cubicBezTo>
                    <a:pt x="1104" y="116"/>
                    <a:pt x="1101" y="118"/>
                    <a:pt x="1097" y="120"/>
                  </a:cubicBezTo>
                  <a:cubicBezTo>
                    <a:pt x="1061" y="101"/>
                    <a:pt x="1023" y="93"/>
                    <a:pt x="987" y="101"/>
                  </a:cubicBezTo>
                  <a:cubicBezTo>
                    <a:pt x="953" y="109"/>
                    <a:pt x="923" y="140"/>
                    <a:pt x="938" y="178"/>
                  </a:cubicBezTo>
                  <a:cubicBezTo>
                    <a:pt x="948" y="204"/>
                    <a:pt x="975" y="215"/>
                    <a:pt x="1000" y="206"/>
                  </a:cubicBezTo>
                  <a:cubicBezTo>
                    <a:pt x="1029" y="195"/>
                    <a:pt x="1039" y="157"/>
                    <a:pt x="1021" y="136"/>
                  </a:cubicBezTo>
                  <a:cubicBezTo>
                    <a:pt x="1004" y="115"/>
                    <a:pt x="974" y="123"/>
                    <a:pt x="963" y="147"/>
                  </a:cubicBezTo>
                  <a:cubicBezTo>
                    <a:pt x="956" y="164"/>
                    <a:pt x="961" y="181"/>
                    <a:pt x="973" y="187"/>
                  </a:cubicBezTo>
                  <a:cubicBezTo>
                    <a:pt x="995" y="199"/>
                    <a:pt x="1022" y="176"/>
                    <a:pt x="1011" y="156"/>
                  </a:cubicBezTo>
                  <a:cubicBezTo>
                    <a:pt x="1006" y="146"/>
                    <a:pt x="993" y="144"/>
                    <a:pt x="985" y="149"/>
                  </a:cubicBezTo>
                  <a:cubicBezTo>
                    <a:pt x="967" y="161"/>
                    <a:pt x="978" y="181"/>
                    <a:pt x="988" y="178"/>
                  </a:cubicBezTo>
                  <a:cubicBezTo>
                    <a:pt x="975" y="178"/>
                    <a:pt x="975" y="158"/>
                    <a:pt x="990" y="152"/>
                  </a:cubicBezTo>
                  <a:close/>
                  <a:moveTo>
                    <a:pt x="1122" y="136"/>
                  </a:moveTo>
                  <a:cubicBezTo>
                    <a:pt x="1116" y="131"/>
                    <a:pt x="1110" y="127"/>
                    <a:pt x="1103" y="123"/>
                  </a:cubicBezTo>
                  <a:cubicBezTo>
                    <a:pt x="1105" y="121"/>
                    <a:pt x="1108" y="119"/>
                    <a:pt x="1110" y="118"/>
                  </a:cubicBezTo>
                  <a:cubicBezTo>
                    <a:pt x="1118" y="112"/>
                    <a:pt x="1126" y="106"/>
                    <a:pt x="1134" y="100"/>
                  </a:cubicBezTo>
                  <a:cubicBezTo>
                    <a:pt x="1132" y="105"/>
                    <a:pt x="1130" y="110"/>
                    <a:pt x="1128" y="115"/>
                  </a:cubicBezTo>
                  <a:cubicBezTo>
                    <a:pt x="1126" y="121"/>
                    <a:pt x="1124" y="129"/>
                    <a:pt x="1122" y="136"/>
                  </a:cubicBezTo>
                  <a:close/>
                  <a:moveTo>
                    <a:pt x="1125" y="145"/>
                  </a:moveTo>
                  <a:cubicBezTo>
                    <a:pt x="1148" y="165"/>
                    <a:pt x="1172" y="207"/>
                    <a:pt x="1170" y="240"/>
                  </a:cubicBezTo>
                  <a:cubicBezTo>
                    <a:pt x="1166" y="292"/>
                    <a:pt x="1101" y="254"/>
                    <a:pt x="1125" y="145"/>
                  </a:cubicBezTo>
                  <a:close/>
                  <a:moveTo>
                    <a:pt x="1151" y="76"/>
                  </a:moveTo>
                  <a:cubicBezTo>
                    <a:pt x="1155" y="71"/>
                    <a:pt x="1158" y="66"/>
                    <a:pt x="1162" y="62"/>
                  </a:cubicBezTo>
                  <a:cubicBezTo>
                    <a:pt x="1159" y="66"/>
                    <a:pt x="1156" y="71"/>
                    <a:pt x="1151" y="76"/>
                  </a:cubicBezTo>
                  <a:close/>
                  <a:moveTo>
                    <a:pt x="801" y="186"/>
                  </a:moveTo>
                  <a:cubicBezTo>
                    <a:pt x="616" y="186"/>
                    <a:pt x="616" y="186"/>
                    <a:pt x="616" y="186"/>
                  </a:cubicBezTo>
                  <a:cubicBezTo>
                    <a:pt x="432" y="186"/>
                    <a:pt x="432" y="186"/>
                    <a:pt x="432" y="186"/>
                  </a:cubicBezTo>
                  <a:cubicBezTo>
                    <a:pt x="409" y="186"/>
                    <a:pt x="380" y="187"/>
                    <a:pt x="367" y="209"/>
                  </a:cubicBezTo>
                  <a:cubicBezTo>
                    <a:pt x="358" y="227"/>
                    <a:pt x="366" y="250"/>
                    <a:pt x="385" y="255"/>
                  </a:cubicBezTo>
                  <a:cubicBezTo>
                    <a:pt x="404" y="260"/>
                    <a:pt x="422" y="249"/>
                    <a:pt x="423" y="229"/>
                  </a:cubicBezTo>
                  <a:cubicBezTo>
                    <a:pt x="424" y="215"/>
                    <a:pt x="411" y="200"/>
                    <a:pt x="394" y="205"/>
                  </a:cubicBezTo>
                  <a:cubicBezTo>
                    <a:pt x="379" y="208"/>
                    <a:pt x="371" y="229"/>
                    <a:pt x="384" y="240"/>
                  </a:cubicBezTo>
                  <a:cubicBezTo>
                    <a:pt x="390" y="244"/>
                    <a:pt x="402" y="244"/>
                    <a:pt x="407" y="236"/>
                  </a:cubicBezTo>
                  <a:cubicBezTo>
                    <a:pt x="403" y="240"/>
                    <a:pt x="392" y="242"/>
                    <a:pt x="386" y="236"/>
                  </a:cubicBezTo>
                  <a:cubicBezTo>
                    <a:pt x="378" y="227"/>
                    <a:pt x="383" y="211"/>
                    <a:pt x="395" y="208"/>
                  </a:cubicBezTo>
                  <a:cubicBezTo>
                    <a:pt x="408" y="205"/>
                    <a:pt x="421" y="215"/>
                    <a:pt x="420" y="229"/>
                  </a:cubicBezTo>
                  <a:cubicBezTo>
                    <a:pt x="420" y="245"/>
                    <a:pt x="403" y="256"/>
                    <a:pt x="387" y="251"/>
                  </a:cubicBezTo>
                  <a:cubicBezTo>
                    <a:pt x="370" y="247"/>
                    <a:pt x="364" y="228"/>
                    <a:pt x="369" y="214"/>
                  </a:cubicBezTo>
                  <a:cubicBezTo>
                    <a:pt x="379" y="191"/>
                    <a:pt x="414" y="190"/>
                    <a:pt x="435" y="190"/>
                  </a:cubicBezTo>
                  <a:cubicBezTo>
                    <a:pt x="616" y="191"/>
                    <a:pt x="616" y="191"/>
                    <a:pt x="616" y="191"/>
                  </a:cubicBezTo>
                  <a:cubicBezTo>
                    <a:pt x="798" y="190"/>
                    <a:pt x="798" y="190"/>
                    <a:pt x="798" y="190"/>
                  </a:cubicBezTo>
                  <a:cubicBezTo>
                    <a:pt x="819" y="190"/>
                    <a:pt x="854" y="191"/>
                    <a:pt x="863" y="214"/>
                  </a:cubicBezTo>
                  <a:cubicBezTo>
                    <a:pt x="869" y="228"/>
                    <a:pt x="863" y="247"/>
                    <a:pt x="846" y="251"/>
                  </a:cubicBezTo>
                  <a:cubicBezTo>
                    <a:pt x="829" y="256"/>
                    <a:pt x="813" y="245"/>
                    <a:pt x="812" y="229"/>
                  </a:cubicBezTo>
                  <a:cubicBezTo>
                    <a:pt x="812" y="215"/>
                    <a:pt x="825" y="205"/>
                    <a:pt x="838" y="208"/>
                  </a:cubicBezTo>
                  <a:cubicBezTo>
                    <a:pt x="850" y="211"/>
                    <a:pt x="855" y="227"/>
                    <a:pt x="847" y="236"/>
                  </a:cubicBezTo>
                  <a:cubicBezTo>
                    <a:pt x="841" y="242"/>
                    <a:pt x="830" y="240"/>
                    <a:pt x="826" y="236"/>
                  </a:cubicBezTo>
                  <a:cubicBezTo>
                    <a:pt x="831" y="244"/>
                    <a:pt x="843" y="244"/>
                    <a:pt x="848" y="240"/>
                  </a:cubicBezTo>
                  <a:cubicBezTo>
                    <a:pt x="862" y="229"/>
                    <a:pt x="854" y="208"/>
                    <a:pt x="839" y="205"/>
                  </a:cubicBezTo>
                  <a:cubicBezTo>
                    <a:pt x="822" y="200"/>
                    <a:pt x="809" y="215"/>
                    <a:pt x="810" y="229"/>
                  </a:cubicBezTo>
                  <a:cubicBezTo>
                    <a:pt x="810" y="249"/>
                    <a:pt x="829" y="260"/>
                    <a:pt x="848" y="255"/>
                  </a:cubicBezTo>
                  <a:cubicBezTo>
                    <a:pt x="867" y="250"/>
                    <a:pt x="875" y="227"/>
                    <a:pt x="865" y="209"/>
                  </a:cubicBezTo>
                  <a:cubicBezTo>
                    <a:pt x="853" y="187"/>
                    <a:pt x="824" y="186"/>
                    <a:pt x="801" y="186"/>
                  </a:cubicBezTo>
                  <a:close/>
                  <a:moveTo>
                    <a:pt x="411" y="155"/>
                  </a:moveTo>
                  <a:cubicBezTo>
                    <a:pt x="444" y="155"/>
                    <a:pt x="478" y="155"/>
                    <a:pt x="512" y="151"/>
                  </a:cubicBezTo>
                  <a:cubicBezTo>
                    <a:pt x="477" y="149"/>
                    <a:pt x="444" y="148"/>
                    <a:pt x="411" y="148"/>
                  </a:cubicBezTo>
                  <a:cubicBezTo>
                    <a:pt x="377" y="149"/>
                    <a:pt x="344" y="149"/>
                    <a:pt x="309" y="152"/>
                  </a:cubicBezTo>
                  <a:cubicBezTo>
                    <a:pt x="346" y="154"/>
                    <a:pt x="411" y="155"/>
                    <a:pt x="411" y="155"/>
                  </a:cubicBezTo>
                  <a:close/>
                  <a:moveTo>
                    <a:pt x="617" y="137"/>
                  </a:moveTo>
                  <a:cubicBezTo>
                    <a:pt x="627" y="150"/>
                    <a:pt x="643" y="159"/>
                    <a:pt x="659" y="162"/>
                  </a:cubicBezTo>
                  <a:cubicBezTo>
                    <a:pt x="714" y="176"/>
                    <a:pt x="735" y="132"/>
                    <a:pt x="724" y="104"/>
                  </a:cubicBezTo>
                  <a:cubicBezTo>
                    <a:pt x="717" y="85"/>
                    <a:pt x="694" y="76"/>
                    <a:pt x="676" y="87"/>
                  </a:cubicBezTo>
                  <a:cubicBezTo>
                    <a:pt x="655" y="99"/>
                    <a:pt x="658" y="132"/>
                    <a:pt x="682" y="141"/>
                  </a:cubicBezTo>
                  <a:cubicBezTo>
                    <a:pt x="692" y="144"/>
                    <a:pt x="706" y="142"/>
                    <a:pt x="711" y="128"/>
                  </a:cubicBezTo>
                  <a:cubicBezTo>
                    <a:pt x="714" y="118"/>
                    <a:pt x="707" y="107"/>
                    <a:pt x="698" y="105"/>
                  </a:cubicBezTo>
                  <a:cubicBezTo>
                    <a:pt x="688" y="103"/>
                    <a:pt x="679" y="110"/>
                    <a:pt x="681" y="120"/>
                  </a:cubicBezTo>
                  <a:cubicBezTo>
                    <a:pt x="681" y="117"/>
                    <a:pt x="683" y="110"/>
                    <a:pt x="691" y="108"/>
                  </a:cubicBezTo>
                  <a:cubicBezTo>
                    <a:pt x="702" y="107"/>
                    <a:pt x="711" y="118"/>
                    <a:pt x="708" y="128"/>
                  </a:cubicBezTo>
                  <a:cubicBezTo>
                    <a:pt x="705" y="140"/>
                    <a:pt x="692" y="141"/>
                    <a:pt x="683" y="137"/>
                  </a:cubicBezTo>
                  <a:cubicBezTo>
                    <a:pt x="662" y="130"/>
                    <a:pt x="660" y="100"/>
                    <a:pt x="678" y="90"/>
                  </a:cubicBezTo>
                  <a:cubicBezTo>
                    <a:pt x="695" y="80"/>
                    <a:pt x="717" y="90"/>
                    <a:pt x="722" y="110"/>
                  </a:cubicBezTo>
                  <a:cubicBezTo>
                    <a:pt x="729" y="135"/>
                    <a:pt x="710" y="172"/>
                    <a:pt x="661" y="161"/>
                  </a:cubicBezTo>
                  <a:cubicBezTo>
                    <a:pt x="644" y="157"/>
                    <a:pt x="625" y="145"/>
                    <a:pt x="617" y="130"/>
                  </a:cubicBezTo>
                  <a:cubicBezTo>
                    <a:pt x="607" y="146"/>
                    <a:pt x="590" y="156"/>
                    <a:pt x="573" y="161"/>
                  </a:cubicBezTo>
                  <a:cubicBezTo>
                    <a:pt x="523" y="172"/>
                    <a:pt x="504" y="135"/>
                    <a:pt x="511" y="110"/>
                  </a:cubicBezTo>
                  <a:cubicBezTo>
                    <a:pt x="516" y="90"/>
                    <a:pt x="538" y="80"/>
                    <a:pt x="555" y="90"/>
                  </a:cubicBezTo>
                  <a:cubicBezTo>
                    <a:pt x="574" y="100"/>
                    <a:pt x="571" y="130"/>
                    <a:pt x="550" y="137"/>
                  </a:cubicBezTo>
                  <a:cubicBezTo>
                    <a:pt x="541" y="141"/>
                    <a:pt x="528" y="140"/>
                    <a:pt x="525" y="128"/>
                  </a:cubicBezTo>
                  <a:cubicBezTo>
                    <a:pt x="522" y="118"/>
                    <a:pt x="531" y="107"/>
                    <a:pt x="542" y="108"/>
                  </a:cubicBezTo>
                  <a:cubicBezTo>
                    <a:pt x="550" y="110"/>
                    <a:pt x="552" y="117"/>
                    <a:pt x="552" y="120"/>
                  </a:cubicBezTo>
                  <a:cubicBezTo>
                    <a:pt x="554" y="110"/>
                    <a:pt x="545" y="103"/>
                    <a:pt x="536" y="105"/>
                  </a:cubicBezTo>
                  <a:cubicBezTo>
                    <a:pt x="526" y="107"/>
                    <a:pt x="519" y="118"/>
                    <a:pt x="522" y="128"/>
                  </a:cubicBezTo>
                  <a:cubicBezTo>
                    <a:pt x="527" y="142"/>
                    <a:pt x="541" y="144"/>
                    <a:pt x="551" y="141"/>
                  </a:cubicBezTo>
                  <a:cubicBezTo>
                    <a:pt x="575" y="132"/>
                    <a:pt x="578" y="99"/>
                    <a:pt x="557" y="87"/>
                  </a:cubicBezTo>
                  <a:cubicBezTo>
                    <a:pt x="539" y="76"/>
                    <a:pt x="516" y="85"/>
                    <a:pt x="509" y="104"/>
                  </a:cubicBezTo>
                  <a:cubicBezTo>
                    <a:pt x="498" y="132"/>
                    <a:pt x="519" y="176"/>
                    <a:pt x="575" y="162"/>
                  </a:cubicBezTo>
                  <a:cubicBezTo>
                    <a:pt x="591" y="159"/>
                    <a:pt x="606" y="150"/>
                    <a:pt x="617" y="137"/>
                  </a:cubicBezTo>
                  <a:close/>
                  <a:moveTo>
                    <a:pt x="180" y="220"/>
                  </a:moveTo>
                  <a:cubicBezTo>
                    <a:pt x="183" y="220"/>
                    <a:pt x="186" y="223"/>
                    <a:pt x="186" y="226"/>
                  </a:cubicBezTo>
                  <a:cubicBezTo>
                    <a:pt x="186" y="230"/>
                    <a:pt x="183" y="232"/>
                    <a:pt x="180" y="232"/>
                  </a:cubicBezTo>
                  <a:cubicBezTo>
                    <a:pt x="176" y="232"/>
                    <a:pt x="173" y="230"/>
                    <a:pt x="173" y="226"/>
                  </a:cubicBezTo>
                  <a:cubicBezTo>
                    <a:pt x="173" y="223"/>
                    <a:pt x="176" y="220"/>
                    <a:pt x="180" y="220"/>
                  </a:cubicBezTo>
                  <a:close/>
                  <a:moveTo>
                    <a:pt x="169" y="198"/>
                  </a:moveTo>
                  <a:cubicBezTo>
                    <a:pt x="173" y="198"/>
                    <a:pt x="177" y="202"/>
                    <a:pt x="177" y="207"/>
                  </a:cubicBezTo>
                  <a:cubicBezTo>
                    <a:pt x="177" y="212"/>
                    <a:pt x="173" y="215"/>
                    <a:pt x="169" y="215"/>
                  </a:cubicBezTo>
                  <a:cubicBezTo>
                    <a:pt x="164" y="215"/>
                    <a:pt x="160" y="212"/>
                    <a:pt x="160" y="207"/>
                  </a:cubicBezTo>
                  <a:cubicBezTo>
                    <a:pt x="160" y="202"/>
                    <a:pt x="164" y="198"/>
                    <a:pt x="169" y="198"/>
                  </a:cubicBezTo>
                  <a:close/>
                  <a:moveTo>
                    <a:pt x="155" y="174"/>
                  </a:moveTo>
                  <a:cubicBezTo>
                    <a:pt x="161" y="174"/>
                    <a:pt x="166" y="180"/>
                    <a:pt x="166" y="186"/>
                  </a:cubicBezTo>
                  <a:cubicBezTo>
                    <a:pt x="166" y="192"/>
                    <a:pt x="161" y="197"/>
                    <a:pt x="155" y="197"/>
                  </a:cubicBezTo>
                  <a:cubicBezTo>
                    <a:pt x="149" y="197"/>
                    <a:pt x="144" y="192"/>
                    <a:pt x="144" y="186"/>
                  </a:cubicBezTo>
                  <a:cubicBezTo>
                    <a:pt x="144" y="180"/>
                    <a:pt x="149" y="174"/>
                    <a:pt x="155" y="174"/>
                  </a:cubicBezTo>
                  <a:close/>
                  <a:moveTo>
                    <a:pt x="206" y="2939"/>
                  </a:moveTo>
                  <a:cubicBezTo>
                    <a:pt x="343" y="2939"/>
                    <a:pt x="480" y="2939"/>
                    <a:pt x="616" y="2939"/>
                  </a:cubicBezTo>
                  <a:cubicBezTo>
                    <a:pt x="616" y="2945"/>
                    <a:pt x="616" y="2945"/>
                    <a:pt x="616" y="2945"/>
                  </a:cubicBezTo>
                  <a:cubicBezTo>
                    <a:pt x="206" y="2945"/>
                    <a:pt x="206" y="2945"/>
                    <a:pt x="206" y="2945"/>
                  </a:cubicBezTo>
                  <a:cubicBezTo>
                    <a:pt x="120" y="2945"/>
                    <a:pt x="46" y="2878"/>
                    <a:pt x="75" y="2793"/>
                  </a:cubicBezTo>
                  <a:cubicBezTo>
                    <a:pt x="98" y="2723"/>
                    <a:pt x="162" y="2734"/>
                    <a:pt x="182" y="2681"/>
                  </a:cubicBezTo>
                  <a:cubicBezTo>
                    <a:pt x="192" y="2652"/>
                    <a:pt x="168" y="2623"/>
                    <a:pt x="145" y="2636"/>
                  </a:cubicBezTo>
                  <a:cubicBezTo>
                    <a:pt x="135" y="2642"/>
                    <a:pt x="130" y="2657"/>
                    <a:pt x="135" y="2668"/>
                  </a:cubicBezTo>
                  <a:cubicBezTo>
                    <a:pt x="139" y="2676"/>
                    <a:pt x="150" y="2681"/>
                    <a:pt x="159" y="2678"/>
                  </a:cubicBezTo>
                  <a:cubicBezTo>
                    <a:pt x="168" y="2675"/>
                    <a:pt x="169" y="2663"/>
                    <a:pt x="162" y="2658"/>
                  </a:cubicBezTo>
                  <a:cubicBezTo>
                    <a:pt x="151" y="2653"/>
                    <a:pt x="140" y="2663"/>
                    <a:pt x="148" y="2675"/>
                  </a:cubicBezTo>
                  <a:cubicBezTo>
                    <a:pt x="141" y="2669"/>
                    <a:pt x="143" y="2660"/>
                    <a:pt x="149" y="2656"/>
                  </a:cubicBezTo>
                  <a:cubicBezTo>
                    <a:pt x="153" y="2653"/>
                    <a:pt x="159" y="2653"/>
                    <a:pt x="163" y="2655"/>
                  </a:cubicBezTo>
                  <a:cubicBezTo>
                    <a:pt x="175" y="2662"/>
                    <a:pt x="173" y="2679"/>
                    <a:pt x="161" y="2683"/>
                  </a:cubicBezTo>
                  <a:cubicBezTo>
                    <a:pt x="149" y="2687"/>
                    <a:pt x="137" y="2681"/>
                    <a:pt x="132" y="2670"/>
                  </a:cubicBezTo>
                  <a:cubicBezTo>
                    <a:pt x="126" y="2657"/>
                    <a:pt x="132" y="2641"/>
                    <a:pt x="144" y="2634"/>
                  </a:cubicBezTo>
                  <a:cubicBezTo>
                    <a:pt x="156" y="2627"/>
                    <a:pt x="172" y="2631"/>
                    <a:pt x="180" y="2642"/>
                  </a:cubicBezTo>
                  <a:cubicBezTo>
                    <a:pt x="188" y="2652"/>
                    <a:pt x="191" y="2668"/>
                    <a:pt x="186" y="2682"/>
                  </a:cubicBezTo>
                  <a:cubicBezTo>
                    <a:pt x="179" y="2702"/>
                    <a:pt x="161" y="2717"/>
                    <a:pt x="144" y="2728"/>
                  </a:cubicBezTo>
                  <a:cubicBezTo>
                    <a:pt x="192" y="2717"/>
                    <a:pt x="247" y="2745"/>
                    <a:pt x="252" y="2797"/>
                  </a:cubicBezTo>
                  <a:cubicBezTo>
                    <a:pt x="255" y="2832"/>
                    <a:pt x="234" y="2867"/>
                    <a:pt x="198" y="2871"/>
                  </a:cubicBezTo>
                  <a:cubicBezTo>
                    <a:pt x="170" y="2874"/>
                    <a:pt x="143" y="2860"/>
                    <a:pt x="133" y="2832"/>
                  </a:cubicBezTo>
                  <a:cubicBezTo>
                    <a:pt x="124" y="2809"/>
                    <a:pt x="130" y="2783"/>
                    <a:pt x="152" y="2770"/>
                  </a:cubicBezTo>
                  <a:cubicBezTo>
                    <a:pt x="170" y="2760"/>
                    <a:pt x="194" y="2763"/>
                    <a:pt x="206" y="2780"/>
                  </a:cubicBezTo>
                  <a:cubicBezTo>
                    <a:pt x="218" y="2796"/>
                    <a:pt x="217" y="2823"/>
                    <a:pt x="197" y="2832"/>
                  </a:cubicBezTo>
                  <a:cubicBezTo>
                    <a:pt x="177" y="2842"/>
                    <a:pt x="157" y="2823"/>
                    <a:pt x="165" y="2802"/>
                  </a:cubicBezTo>
                  <a:cubicBezTo>
                    <a:pt x="163" y="2814"/>
                    <a:pt x="170" y="2838"/>
                    <a:pt x="194" y="2828"/>
                  </a:cubicBezTo>
                  <a:cubicBezTo>
                    <a:pt x="209" y="2822"/>
                    <a:pt x="212" y="2796"/>
                    <a:pt x="203" y="2783"/>
                  </a:cubicBezTo>
                  <a:cubicBezTo>
                    <a:pt x="191" y="2768"/>
                    <a:pt x="171" y="2766"/>
                    <a:pt x="155" y="2774"/>
                  </a:cubicBezTo>
                  <a:cubicBezTo>
                    <a:pt x="135" y="2786"/>
                    <a:pt x="129" y="2811"/>
                    <a:pt x="137" y="2831"/>
                  </a:cubicBezTo>
                  <a:cubicBezTo>
                    <a:pt x="147" y="2857"/>
                    <a:pt x="171" y="2870"/>
                    <a:pt x="197" y="2868"/>
                  </a:cubicBezTo>
                  <a:cubicBezTo>
                    <a:pt x="232" y="2864"/>
                    <a:pt x="250" y="2830"/>
                    <a:pt x="247" y="2797"/>
                  </a:cubicBezTo>
                  <a:cubicBezTo>
                    <a:pt x="239" y="2713"/>
                    <a:pt x="105" y="2704"/>
                    <a:pt x="78" y="2798"/>
                  </a:cubicBezTo>
                  <a:cubicBezTo>
                    <a:pt x="55" y="2877"/>
                    <a:pt x="127" y="2939"/>
                    <a:pt x="206" y="2939"/>
                  </a:cubicBezTo>
                  <a:close/>
                  <a:moveTo>
                    <a:pt x="73" y="1613"/>
                  </a:moveTo>
                  <a:cubicBezTo>
                    <a:pt x="81" y="1613"/>
                    <a:pt x="88" y="1606"/>
                    <a:pt x="88" y="1598"/>
                  </a:cubicBezTo>
                  <a:cubicBezTo>
                    <a:pt x="88" y="1590"/>
                    <a:pt x="81" y="1583"/>
                    <a:pt x="73" y="1583"/>
                  </a:cubicBezTo>
                  <a:cubicBezTo>
                    <a:pt x="64" y="1583"/>
                    <a:pt x="58" y="1590"/>
                    <a:pt x="58" y="1598"/>
                  </a:cubicBezTo>
                  <a:cubicBezTo>
                    <a:pt x="58" y="1606"/>
                    <a:pt x="64" y="1613"/>
                    <a:pt x="73" y="1613"/>
                  </a:cubicBezTo>
                  <a:close/>
                  <a:moveTo>
                    <a:pt x="100" y="1217"/>
                  </a:moveTo>
                  <a:cubicBezTo>
                    <a:pt x="101" y="1212"/>
                    <a:pt x="109" y="1209"/>
                    <a:pt x="115" y="1213"/>
                  </a:cubicBezTo>
                  <a:cubicBezTo>
                    <a:pt x="122" y="1217"/>
                    <a:pt x="123" y="1227"/>
                    <a:pt x="118" y="1234"/>
                  </a:cubicBezTo>
                  <a:cubicBezTo>
                    <a:pt x="109" y="1246"/>
                    <a:pt x="89" y="1241"/>
                    <a:pt x="88" y="1223"/>
                  </a:cubicBezTo>
                  <a:cubicBezTo>
                    <a:pt x="87" y="1201"/>
                    <a:pt x="110" y="1185"/>
                    <a:pt x="131" y="1200"/>
                  </a:cubicBezTo>
                  <a:cubicBezTo>
                    <a:pt x="152" y="1216"/>
                    <a:pt x="152" y="1247"/>
                    <a:pt x="148" y="1270"/>
                  </a:cubicBezTo>
                  <a:cubicBezTo>
                    <a:pt x="144" y="1288"/>
                    <a:pt x="138" y="1306"/>
                    <a:pt x="129" y="1323"/>
                  </a:cubicBezTo>
                  <a:cubicBezTo>
                    <a:pt x="128" y="1323"/>
                    <a:pt x="128" y="1323"/>
                    <a:pt x="128" y="1323"/>
                  </a:cubicBezTo>
                  <a:cubicBezTo>
                    <a:pt x="138" y="1331"/>
                    <a:pt x="148" y="1338"/>
                    <a:pt x="159" y="1344"/>
                  </a:cubicBezTo>
                  <a:cubicBezTo>
                    <a:pt x="134" y="1390"/>
                    <a:pt x="28" y="1417"/>
                    <a:pt x="11" y="1492"/>
                  </a:cubicBezTo>
                  <a:cubicBezTo>
                    <a:pt x="4" y="1523"/>
                    <a:pt x="17" y="1564"/>
                    <a:pt x="53" y="1572"/>
                  </a:cubicBezTo>
                  <a:cubicBezTo>
                    <a:pt x="82" y="1579"/>
                    <a:pt x="115" y="1553"/>
                    <a:pt x="109" y="1521"/>
                  </a:cubicBezTo>
                  <a:cubicBezTo>
                    <a:pt x="106" y="1503"/>
                    <a:pt x="86" y="1491"/>
                    <a:pt x="68" y="1494"/>
                  </a:cubicBezTo>
                  <a:cubicBezTo>
                    <a:pt x="50" y="1498"/>
                    <a:pt x="37" y="1519"/>
                    <a:pt x="45" y="1536"/>
                  </a:cubicBezTo>
                  <a:cubicBezTo>
                    <a:pt x="50" y="1549"/>
                    <a:pt x="66" y="1553"/>
                    <a:pt x="76" y="1548"/>
                  </a:cubicBezTo>
                  <a:cubicBezTo>
                    <a:pt x="88" y="1542"/>
                    <a:pt x="91" y="1520"/>
                    <a:pt x="78" y="1515"/>
                  </a:cubicBezTo>
                  <a:cubicBezTo>
                    <a:pt x="67" y="1511"/>
                    <a:pt x="61" y="1521"/>
                    <a:pt x="61" y="1524"/>
                  </a:cubicBezTo>
                  <a:cubicBezTo>
                    <a:pt x="60" y="1532"/>
                    <a:pt x="64" y="1540"/>
                    <a:pt x="72" y="1541"/>
                  </a:cubicBezTo>
                  <a:cubicBezTo>
                    <a:pt x="61" y="1541"/>
                    <a:pt x="56" y="1529"/>
                    <a:pt x="58" y="1521"/>
                  </a:cubicBezTo>
                  <a:cubicBezTo>
                    <a:pt x="60" y="1514"/>
                    <a:pt x="69" y="1507"/>
                    <a:pt x="79" y="1511"/>
                  </a:cubicBezTo>
                  <a:cubicBezTo>
                    <a:pt x="96" y="1518"/>
                    <a:pt x="94" y="1544"/>
                    <a:pt x="78" y="1551"/>
                  </a:cubicBezTo>
                  <a:cubicBezTo>
                    <a:pt x="65" y="1557"/>
                    <a:pt x="48" y="1551"/>
                    <a:pt x="42" y="1537"/>
                  </a:cubicBezTo>
                  <a:cubicBezTo>
                    <a:pt x="33" y="1517"/>
                    <a:pt x="48" y="1494"/>
                    <a:pt x="69" y="1490"/>
                  </a:cubicBezTo>
                  <a:cubicBezTo>
                    <a:pt x="89" y="1486"/>
                    <a:pt x="110" y="1500"/>
                    <a:pt x="114" y="1520"/>
                  </a:cubicBezTo>
                  <a:cubicBezTo>
                    <a:pt x="121" y="1555"/>
                    <a:pt x="85" y="1584"/>
                    <a:pt x="52" y="1575"/>
                  </a:cubicBezTo>
                  <a:cubicBezTo>
                    <a:pt x="14" y="1565"/>
                    <a:pt x="0" y="1523"/>
                    <a:pt x="7" y="1490"/>
                  </a:cubicBezTo>
                  <a:cubicBezTo>
                    <a:pt x="24" y="1418"/>
                    <a:pt x="118" y="1391"/>
                    <a:pt x="151" y="1345"/>
                  </a:cubicBezTo>
                  <a:cubicBezTo>
                    <a:pt x="143" y="1341"/>
                    <a:pt x="135" y="1335"/>
                    <a:pt x="126" y="1328"/>
                  </a:cubicBezTo>
                  <a:cubicBezTo>
                    <a:pt x="113" y="1349"/>
                    <a:pt x="96" y="1371"/>
                    <a:pt x="73" y="1377"/>
                  </a:cubicBezTo>
                  <a:cubicBezTo>
                    <a:pt x="79" y="1343"/>
                    <a:pt x="67" y="1277"/>
                    <a:pt x="75" y="1239"/>
                  </a:cubicBezTo>
                  <a:cubicBezTo>
                    <a:pt x="74" y="1271"/>
                    <a:pt x="103" y="1301"/>
                    <a:pt x="125" y="1320"/>
                  </a:cubicBezTo>
                  <a:cubicBezTo>
                    <a:pt x="133" y="1304"/>
                    <a:pt x="140" y="1286"/>
                    <a:pt x="143" y="1269"/>
                  </a:cubicBezTo>
                  <a:cubicBezTo>
                    <a:pt x="147" y="1249"/>
                    <a:pt x="148" y="1219"/>
                    <a:pt x="131" y="1204"/>
                  </a:cubicBezTo>
                  <a:cubicBezTo>
                    <a:pt x="113" y="1189"/>
                    <a:pt x="92" y="1204"/>
                    <a:pt x="93" y="1223"/>
                  </a:cubicBezTo>
                  <a:cubicBezTo>
                    <a:pt x="94" y="1236"/>
                    <a:pt x="110" y="1240"/>
                    <a:pt x="116" y="1231"/>
                  </a:cubicBezTo>
                  <a:cubicBezTo>
                    <a:pt x="123" y="1221"/>
                    <a:pt x="111" y="1208"/>
                    <a:pt x="100" y="1217"/>
                  </a:cubicBezTo>
                  <a:close/>
                  <a:moveTo>
                    <a:pt x="77" y="1372"/>
                  </a:moveTo>
                  <a:cubicBezTo>
                    <a:pt x="91" y="1366"/>
                    <a:pt x="113" y="1345"/>
                    <a:pt x="122" y="1324"/>
                  </a:cubicBezTo>
                  <a:cubicBezTo>
                    <a:pt x="104" y="1308"/>
                    <a:pt x="84" y="1282"/>
                    <a:pt x="76" y="1260"/>
                  </a:cubicBezTo>
                  <a:cubicBezTo>
                    <a:pt x="74" y="1279"/>
                    <a:pt x="80" y="1345"/>
                    <a:pt x="77" y="1372"/>
                  </a:cubicBezTo>
                  <a:close/>
                  <a:moveTo>
                    <a:pt x="244" y="152"/>
                  </a:moveTo>
                  <a:cubicBezTo>
                    <a:pt x="237" y="150"/>
                    <a:pt x="230" y="152"/>
                    <a:pt x="226" y="158"/>
                  </a:cubicBezTo>
                  <a:cubicBezTo>
                    <a:pt x="218" y="174"/>
                    <a:pt x="236" y="196"/>
                    <a:pt x="258" y="185"/>
                  </a:cubicBezTo>
                  <a:cubicBezTo>
                    <a:pt x="268" y="180"/>
                    <a:pt x="271" y="163"/>
                    <a:pt x="265" y="149"/>
                  </a:cubicBezTo>
                  <a:cubicBezTo>
                    <a:pt x="256" y="128"/>
                    <a:pt x="229" y="119"/>
                    <a:pt x="214" y="137"/>
                  </a:cubicBezTo>
                  <a:cubicBezTo>
                    <a:pt x="198" y="157"/>
                    <a:pt x="206" y="191"/>
                    <a:pt x="232" y="202"/>
                  </a:cubicBezTo>
                  <a:cubicBezTo>
                    <a:pt x="255" y="210"/>
                    <a:pt x="281" y="201"/>
                    <a:pt x="290" y="178"/>
                  </a:cubicBezTo>
                  <a:cubicBezTo>
                    <a:pt x="304" y="143"/>
                    <a:pt x="282" y="114"/>
                    <a:pt x="248" y="105"/>
                  </a:cubicBezTo>
                  <a:cubicBezTo>
                    <a:pt x="212" y="96"/>
                    <a:pt x="174" y="106"/>
                    <a:pt x="141" y="123"/>
                  </a:cubicBezTo>
                  <a:cubicBezTo>
                    <a:pt x="162" y="135"/>
                    <a:pt x="185" y="144"/>
                    <a:pt x="203" y="145"/>
                  </a:cubicBezTo>
                  <a:cubicBezTo>
                    <a:pt x="181" y="149"/>
                    <a:pt x="146" y="132"/>
                    <a:pt x="135" y="126"/>
                  </a:cubicBezTo>
                  <a:cubicBezTo>
                    <a:pt x="127" y="130"/>
                    <a:pt x="119" y="135"/>
                    <a:pt x="112" y="141"/>
                  </a:cubicBezTo>
                  <a:cubicBezTo>
                    <a:pt x="141" y="267"/>
                    <a:pt x="65" y="293"/>
                    <a:pt x="60" y="241"/>
                  </a:cubicBezTo>
                  <a:cubicBezTo>
                    <a:pt x="57" y="205"/>
                    <a:pt x="81" y="161"/>
                    <a:pt x="106" y="139"/>
                  </a:cubicBezTo>
                  <a:cubicBezTo>
                    <a:pt x="105" y="131"/>
                    <a:pt x="102" y="124"/>
                    <a:pt x="100" y="116"/>
                  </a:cubicBezTo>
                  <a:cubicBezTo>
                    <a:pt x="97" y="108"/>
                    <a:pt x="94" y="100"/>
                    <a:pt x="90" y="92"/>
                  </a:cubicBezTo>
                  <a:cubicBezTo>
                    <a:pt x="74" y="77"/>
                    <a:pt x="65" y="66"/>
                    <a:pt x="57" y="45"/>
                  </a:cubicBezTo>
                  <a:cubicBezTo>
                    <a:pt x="76" y="58"/>
                    <a:pt x="85" y="68"/>
                    <a:pt x="95" y="89"/>
                  </a:cubicBezTo>
                  <a:cubicBezTo>
                    <a:pt x="104" y="98"/>
                    <a:pt x="114" y="106"/>
                    <a:pt x="126" y="113"/>
                  </a:cubicBezTo>
                  <a:cubicBezTo>
                    <a:pt x="129" y="116"/>
                    <a:pt x="132" y="118"/>
                    <a:pt x="136" y="120"/>
                  </a:cubicBezTo>
                  <a:cubicBezTo>
                    <a:pt x="172" y="101"/>
                    <a:pt x="210" y="93"/>
                    <a:pt x="246" y="101"/>
                  </a:cubicBezTo>
                  <a:cubicBezTo>
                    <a:pt x="280" y="109"/>
                    <a:pt x="310" y="140"/>
                    <a:pt x="295" y="178"/>
                  </a:cubicBezTo>
                  <a:cubicBezTo>
                    <a:pt x="285" y="204"/>
                    <a:pt x="258" y="215"/>
                    <a:pt x="233" y="206"/>
                  </a:cubicBezTo>
                  <a:cubicBezTo>
                    <a:pt x="204" y="195"/>
                    <a:pt x="194" y="157"/>
                    <a:pt x="212" y="136"/>
                  </a:cubicBezTo>
                  <a:cubicBezTo>
                    <a:pt x="229" y="115"/>
                    <a:pt x="259" y="123"/>
                    <a:pt x="270" y="147"/>
                  </a:cubicBezTo>
                  <a:cubicBezTo>
                    <a:pt x="277" y="164"/>
                    <a:pt x="272" y="181"/>
                    <a:pt x="260" y="187"/>
                  </a:cubicBezTo>
                  <a:cubicBezTo>
                    <a:pt x="238" y="199"/>
                    <a:pt x="211" y="176"/>
                    <a:pt x="222" y="156"/>
                  </a:cubicBezTo>
                  <a:cubicBezTo>
                    <a:pt x="227" y="146"/>
                    <a:pt x="240" y="144"/>
                    <a:pt x="248" y="149"/>
                  </a:cubicBezTo>
                  <a:cubicBezTo>
                    <a:pt x="266" y="161"/>
                    <a:pt x="255" y="181"/>
                    <a:pt x="245" y="178"/>
                  </a:cubicBezTo>
                  <a:cubicBezTo>
                    <a:pt x="258" y="178"/>
                    <a:pt x="258" y="158"/>
                    <a:pt x="244" y="152"/>
                  </a:cubicBezTo>
                  <a:close/>
                  <a:moveTo>
                    <a:pt x="111" y="136"/>
                  </a:moveTo>
                  <a:cubicBezTo>
                    <a:pt x="117" y="131"/>
                    <a:pt x="123" y="127"/>
                    <a:pt x="131" y="123"/>
                  </a:cubicBezTo>
                  <a:cubicBezTo>
                    <a:pt x="128" y="121"/>
                    <a:pt x="125" y="119"/>
                    <a:pt x="123" y="118"/>
                  </a:cubicBezTo>
                  <a:cubicBezTo>
                    <a:pt x="115" y="112"/>
                    <a:pt x="107" y="106"/>
                    <a:pt x="99" y="100"/>
                  </a:cubicBezTo>
                  <a:cubicBezTo>
                    <a:pt x="101" y="105"/>
                    <a:pt x="103" y="110"/>
                    <a:pt x="105" y="115"/>
                  </a:cubicBezTo>
                  <a:cubicBezTo>
                    <a:pt x="107" y="121"/>
                    <a:pt x="109" y="129"/>
                    <a:pt x="111" y="136"/>
                  </a:cubicBezTo>
                  <a:close/>
                  <a:moveTo>
                    <a:pt x="108" y="145"/>
                  </a:moveTo>
                  <a:cubicBezTo>
                    <a:pt x="85" y="165"/>
                    <a:pt x="61" y="207"/>
                    <a:pt x="64" y="240"/>
                  </a:cubicBezTo>
                  <a:cubicBezTo>
                    <a:pt x="67" y="292"/>
                    <a:pt x="132" y="254"/>
                    <a:pt x="108" y="145"/>
                  </a:cubicBezTo>
                  <a:close/>
                  <a:moveTo>
                    <a:pt x="82" y="76"/>
                  </a:moveTo>
                  <a:cubicBezTo>
                    <a:pt x="78" y="71"/>
                    <a:pt x="75" y="66"/>
                    <a:pt x="71" y="62"/>
                  </a:cubicBezTo>
                  <a:cubicBezTo>
                    <a:pt x="74" y="66"/>
                    <a:pt x="77" y="71"/>
                    <a:pt x="82" y="76"/>
                  </a:cubicBezTo>
                  <a:close/>
                  <a:moveTo>
                    <a:pt x="599" y="43"/>
                  </a:moveTo>
                  <a:cubicBezTo>
                    <a:pt x="598" y="60"/>
                    <a:pt x="606" y="80"/>
                    <a:pt x="617" y="93"/>
                  </a:cubicBezTo>
                  <a:cubicBezTo>
                    <a:pt x="627" y="79"/>
                    <a:pt x="635" y="61"/>
                    <a:pt x="634" y="43"/>
                  </a:cubicBezTo>
                  <a:cubicBezTo>
                    <a:pt x="632" y="3"/>
                    <a:pt x="602" y="3"/>
                    <a:pt x="599" y="43"/>
                  </a:cubicBezTo>
                  <a:close/>
                </a:path>
              </a:pathLst>
            </a:custGeom>
            <a:solidFill>
              <a:srgbClr val="DBC9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4" name="矩形 13"/>
          <p:cNvSpPr/>
          <p:nvPr/>
        </p:nvSpPr>
        <p:spPr>
          <a:xfrm>
            <a:off x="4244965" y="4477600"/>
            <a:ext cx="489996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000" dirty="0">
                <a:solidFill>
                  <a:srgbClr val="DBC9B8"/>
                </a:solidFill>
                <a:latin typeface="微软雅黑" pitchFamily="34" charset="-122"/>
                <a:ea typeface="微软雅黑" pitchFamily="34" charset="-122"/>
              </a:rPr>
              <a:t>实验数据结果</a:t>
            </a:r>
          </a:p>
        </p:txBody>
      </p:sp>
      <p:grpSp>
        <p:nvGrpSpPr>
          <p:cNvPr id="16" name="组合 15"/>
          <p:cNvGrpSpPr/>
          <p:nvPr/>
        </p:nvGrpSpPr>
        <p:grpSpPr>
          <a:xfrm>
            <a:off x="4807353" y="2195150"/>
            <a:ext cx="1988682" cy="1988682"/>
            <a:chOff x="4807353" y="2195150"/>
            <a:chExt cx="1988682" cy="1988682"/>
          </a:xfrm>
        </p:grpSpPr>
        <p:grpSp>
          <p:nvGrpSpPr>
            <p:cNvPr id="8" name="组合 7"/>
            <p:cNvGrpSpPr/>
            <p:nvPr/>
          </p:nvGrpSpPr>
          <p:grpSpPr>
            <a:xfrm>
              <a:off x="4807353" y="2195150"/>
              <a:ext cx="1988682" cy="1988682"/>
              <a:chOff x="5298898" y="2631898"/>
              <a:chExt cx="1594204" cy="1594204"/>
            </a:xfrm>
          </p:grpSpPr>
          <p:sp>
            <p:nvSpPr>
              <p:cNvPr id="12" name="椭圆 11"/>
              <p:cNvSpPr/>
              <p:nvPr/>
            </p:nvSpPr>
            <p:spPr>
              <a:xfrm>
                <a:off x="5298898" y="2631898"/>
                <a:ext cx="1594204" cy="1594204"/>
              </a:xfrm>
              <a:prstGeom prst="ellipse">
                <a:avLst/>
              </a:prstGeom>
              <a:solidFill>
                <a:schemeClr val="bg1"/>
              </a:solidFill>
              <a:ln w="19050">
                <a:solidFill>
                  <a:srgbClr val="DBC9B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DBC9B8"/>
                  </a:solidFill>
                </a:endParaRPr>
              </a:p>
            </p:txBody>
          </p:sp>
          <p:sp>
            <p:nvSpPr>
              <p:cNvPr id="13" name="椭圆 12"/>
              <p:cNvSpPr/>
              <p:nvPr/>
            </p:nvSpPr>
            <p:spPr>
              <a:xfrm>
                <a:off x="5354958" y="2687958"/>
                <a:ext cx="1482084" cy="1482084"/>
              </a:xfrm>
              <a:prstGeom prst="ellipse">
                <a:avLst/>
              </a:prstGeom>
              <a:solidFill>
                <a:srgbClr val="DBC9B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DBC9B8"/>
                  </a:solidFill>
                </a:endParaRPr>
              </a:p>
            </p:txBody>
          </p:sp>
        </p:grpSp>
        <p:sp>
          <p:nvSpPr>
            <p:cNvPr id="15" name="Freeform 14"/>
            <p:cNvSpPr>
              <a:spLocks noEditPoints="1"/>
            </p:cNvSpPr>
            <p:nvPr/>
          </p:nvSpPr>
          <p:spPr bwMode="auto">
            <a:xfrm>
              <a:off x="5248214" y="2837005"/>
              <a:ext cx="1129147" cy="752148"/>
            </a:xfrm>
            <a:custGeom>
              <a:avLst/>
              <a:gdLst>
                <a:gd name="T0" fmla="*/ 2804 w 2872"/>
                <a:gd name="T1" fmla="*/ 325 h 1914"/>
                <a:gd name="T2" fmla="*/ 2761 w 2872"/>
                <a:gd name="T3" fmla="*/ 325 h 1914"/>
                <a:gd name="T4" fmla="*/ 2703 w 2872"/>
                <a:gd name="T5" fmla="*/ 267 h 1914"/>
                <a:gd name="T6" fmla="*/ 2703 w 2872"/>
                <a:gd name="T7" fmla="*/ 152 h 1914"/>
                <a:gd name="T8" fmla="*/ 2647 w 2872"/>
                <a:gd name="T9" fmla="*/ 85 h 1914"/>
                <a:gd name="T10" fmla="*/ 1493 w 2872"/>
                <a:gd name="T11" fmla="*/ 218 h 1914"/>
                <a:gd name="T12" fmla="*/ 1380 w 2872"/>
                <a:gd name="T13" fmla="*/ 219 h 1914"/>
                <a:gd name="T14" fmla="*/ 225 w 2872"/>
                <a:gd name="T15" fmla="*/ 85 h 1914"/>
                <a:gd name="T16" fmla="*/ 170 w 2872"/>
                <a:gd name="T17" fmla="*/ 152 h 1914"/>
                <a:gd name="T18" fmla="*/ 170 w 2872"/>
                <a:gd name="T19" fmla="*/ 267 h 1914"/>
                <a:gd name="T20" fmla="*/ 111 w 2872"/>
                <a:gd name="T21" fmla="*/ 325 h 1914"/>
                <a:gd name="T22" fmla="*/ 68 w 2872"/>
                <a:gd name="T23" fmla="*/ 325 h 1914"/>
                <a:gd name="T24" fmla="*/ 0 w 2872"/>
                <a:gd name="T25" fmla="*/ 394 h 1914"/>
                <a:gd name="T26" fmla="*/ 1 w 2872"/>
                <a:gd name="T27" fmla="*/ 1765 h 1914"/>
                <a:gd name="T28" fmla="*/ 69 w 2872"/>
                <a:gd name="T29" fmla="*/ 1833 h 1914"/>
                <a:gd name="T30" fmla="*/ 1228 w 2872"/>
                <a:gd name="T31" fmla="*/ 1833 h 1914"/>
                <a:gd name="T32" fmla="*/ 1266 w 2872"/>
                <a:gd name="T33" fmla="*/ 1872 h 1914"/>
                <a:gd name="T34" fmla="*/ 1305 w 2872"/>
                <a:gd name="T35" fmla="*/ 1914 h 1914"/>
                <a:gd name="T36" fmla="*/ 1567 w 2872"/>
                <a:gd name="T37" fmla="*/ 1914 h 1914"/>
                <a:gd name="T38" fmla="*/ 1606 w 2872"/>
                <a:gd name="T39" fmla="*/ 1875 h 1914"/>
                <a:gd name="T40" fmla="*/ 1645 w 2872"/>
                <a:gd name="T41" fmla="*/ 1833 h 1914"/>
                <a:gd name="T42" fmla="*/ 2803 w 2872"/>
                <a:gd name="T43" fmla="*/ 1833 h 1914"/>
                <a:gd name="T44" fmla="*/ 2872 w 2872"/>
                <a:gd name="T45" fmla="*/ 1765 h 1914"/>
                <a:gd name="T46" fmla="*/ 2872 w 2872"/>
                <a:gd name="T47" fmla="*/ 394 h 1914"/>
                <a:gd name="T48" fmla="*/ 2804 w 2872"/>
                <a:gd name="T49" fmla="*/ 325 h 1914"/>
                <a:gd name="T50" fmla="*/ 1340 w 2872"/>
                <a:gd name="T51" fmla="*/ 1700 h 1914"/>
                <a:gd name="T52" fmla="*/ 331 w 2872"/>
                <a:gd name="T53" fmla="*/ 1573 h 1914"/>
                <a:gd name="T54" fmla="*/ 257 w 2872"/>
                <a:gd name="T55" fmla="*/ 1510 h 1914"/>
                <a:gd name="T56" fmla="*/ 257 w 2872"/>
                <a:gd name="T57" fmla="*/ 216 h 1914"/>
                <a:gd name="T58" fmla="*/ 314 w 2872"/>
                <a:gd name="T59" fmla="*/ 148 h 1914"/>
                <a:gd name="T60" fmla="*/ 1340 w 2872"/>
                <a:gd name="T61" fmla="*/ 308 h 1914"/>
                <a:gd name="T62" fmla="*/ 1392 w 2872"/>
                <a:gd name="T63" fmla="*/ 413 h 1914"/>
                <a:gd name="T64" fmla="*/ 1393 w 2872"/>
                <a:gd name="T65" fmla="*/ 1671 h 1914"/>
                <a:gd name="T66" fmla="*/ 1340 w 2872"/>
                <a:gd name="T67" fmla="*/ 1700 h 1914"/>
                <a:gd name="T68" fmla="*/ 2615 w 2872"/>
                <a:gd name="T69" fmla="*/ 1510 h 1914"/>
                <a:gd name="T70" fmla="*/ 2541 w 2872"/>
                <a:gd name="T71" fmla="*/ 1573 h 1914"/>
                <a:gd name="T72" fmla="*/ 1532 w 2872"/>
                <a:gd name="T73" fmla="*/ 1700 h 1914"/>
                <a:gd name="T74" fmla="*/ 1480 w 2872"/>
                <a:gd name="T75" fmla="*/ 1671 h 1914"/>
                <a:gd name="T76" fmla="*/ 1480 w 2872"/>
                <a:gd name="T77" fmla="*/ 413 h 1914"/>
                <a:gd name="T78" fmla="*/ 1533 w 2872"/>
                <a:gd name="T79" fmla="*/ 308 h 1914"/>
                <a:gd name="T80" fmla="*/ 2558 w 2872"/>
                <a:gd name="T81" fmla="*/ 148 h 1914"/>
                <a:gd name="T82" fmla="*/ 2615 w 2872"/>
                <a:gd name="T83" fmla="*/ 216 h 1914"/>
                <a:gd name="T84" fmla="*/ 2615 w 2872"/>
                <a:gd name="T85" fmla="*/ 1510 h 1914"/>
                <a:gd name="T86" fmla="*/ 2615 w 2872"/>
                <a:gd name="T87" fmla="*/ 1510 h 1914"/>
                <a:gd name="T88" fmla="*/ 2615 w 2872"/>
                <a:gd name="T89" fmla="*/ 1510 h 19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872" h="1914">
                  <a:moveTo>
                    <a:pt x="2804" y="325"/>
                  </a:moveTo>
                  <a:cubicBezTo>
                    <a:pt x="2761" y="325"/>
                    <a:pt x="2761" y="325"/>
                    <a:pt x="2761" y="325"/>
                  </a:cubicBezTo>
                  <a:cubicBezTo>
                    <a:pt x="2729" y="325"/>
                    <a:pt x="2703" y="299"/>
                    <a:pt x="2703" y="267"/>
                  </a:cubicBezTo>
                  <a:cubicBezTo>
                    <a:pt x="2703" y="152"/>
                    <a:pt x="2703" y="152"/>
                    <a:pt x="2703" y="152"/>
                  </a:cubicBezTo>
                  <a:cubicBezTo>
                    <a:pt x="2703" y="119"/>
                    <a:pt x="2680" y="91"/>
                    <a:pt x="2647" y="85"/>
                  </a:cubicBezTo>
                  <a:cubicBezTo>
                    <a:pt x="2204" y="0"/>
                    <a:pt x="1800" y="2"/>
                    <a:pt x="1493" y="218"/>
                  </a:cubicBezTo>
                  <a:cubicBezTo>
                    <a:pt x="1439" y="257"/>
                    <a:pt x="1434" y="256"/>
                    <a:pt x="1380" y="219"/>
                  </a:cubicBezTo>
                  <a:cubicBezTo>
                    <a:pt x="1072" y="2"/>
                    <a:pt x="669" y="0"/>
                    <a:pt x="225" y="85"/>
                  </a:cubicBezTo>
                  <a:cubicBezTo>
                    <a:pt x="193" y="91"/>
                    <a:pt x="170" y="119"/>
                    <a:pt x="170" y="152"/>
                  </a:cubicBezTo>
                  <a:cubicBezTo>
                    <a:pt x="170" y="267"/>
                    <a:pt x="170" y="267"/>
                    <a:pt x="170" y="267"/>
                  </a:cubicBezTo>
                  <a:cubicBezTo>
                    <a:pt x="170" y="299"/>
                    <a:pt x="143" y="325"/>
                    <a:pt x="111" y="325"/>
                  </a:cubicBezTo>
                  <a:cubicBezTo>
                    <a:pt x="68" y="325"/>
                    <a:pt x="68" y="325"/>
                    <a:pt x="68" y="325"/>
                  </a:cubicBezTo>
                  <a:cubicBezTo>
                    <a:pt x="31" y="325"/>
                    <a:pt x="0" y="356"/>
                    <a:pt x="0" y="394"/>
                  </a:cubicBezTo>
                  <a:cubicBezTo>
                    <a:pt x="1" y="1765"/>
                    <a:pt x="1" y="1765"/>
                    <a:pt x="1" y="1765"/>
                  </a:cubicBezTo>
                  <a:cubicBezTo>
                    <a:pt x="1" y="1802"/>
                    <a:pt x="31" y="1833"/>
                    <a:pt x="69" y="1833"/>
                  </a:cubicBezTo>
                  <a:cubicBezTo>
                    <a:pt x="1228" y="1833"/>
                    <a:pt x="1228" y="1833"/>
                    <a:pt x="1228" y="1833"/>
                  </a:cubicBezTo>
                  <a:cubicBezTo>
                    <a:pt x="1249" y="1833"/>
                    <a:pt x="1266" y="1850"/>
                    <a:pt x="1266" y="1872"/>
                  </a:cubicBezTo>
                  <a:cubicBezTo>
                    <a:pt x="1266" y="1895"/>
                    <a:pt x="1282" y="1914"/>
                    <a:pt x="1305" y="1914"/>
                  </a:cubicBezTo>
                  <a:cubicBezTo>
                    <a:pt x="1567" y="1914"/>
                    <a:pt x="1567" y="1914"/>
                    <a:pt x="1567" y="1914"/>
                  </a:cubicBezTo>
                  <a:cubicBezTo>
                    <a:pt x="1588" y="1914"/>
                    <a:pt x="1606" y="1896"/>
                    <a:pt x="1606" y="1875"/>
                  </a:cubicBezTo>
                  <a:cubicBezTo>
                    <a:pt x="1606" y="1852"/>
                    <a:pt x="1621" y="1833"/>
                    <a:pt x="1645" y="1833"/>
                  </a:cubicBezTo>
                  <a:cubicBezTo>
                    <a:pt x="2803" y="1833"/>
                    <a:pt x="2803" y="1833"/>
                    <a:pt x="2803" y="1833"/>
                  </a:cubicBezTo>
                  <a:cubicBezTo>
                    <a:pt x="2841" y="1833"/>
                    <a:pt x="2872" y="1802"/>
                    <a:pt x="2872" y="1765"/>
                  </a:cubicBezTo>
                  <a:cubicBezTo>
                    <a:pt x="2872" y="394"/>
                    <a:pt x="2872" y="394"/>
                    <a:pt x="2872" y="394"/>
                  </a:cubicBezTo>
                  <a:cubicBezTo>
                    <a:pt x="2872" y="356"/>
                    <a:pt x="2842" y="325"/>
                    <a:pt x="2804" y="325"/>
                  </a:cubicBezTo>
                  <a:close/>
                  <a:moveTo>
                    <a:pt x="1340" y="1700"/>
                  </a:moveTo>
                  <a:cubicBezTo>
                    <a:pt x="1067" y="1529"/>
                    <a:pt x="711" y="1510"/>
                    <a:pt x="331" y="1573"/>
                  </a:cubicBezTo>
                  <a:cubicBezTo>
                    <a:pt x="292" y="1579"/>
                    <a:pt x="257" y="1550"/>
                    <a:pt x="257" y="1510"/>
                  </a:cubicBezTo>
                  <a:cubicBezTo>
                    <a:pt x="257" y="216"/>
                    <a:pt x="257" y="216"/>
                    <a:pt x="257" y="216"/>
                  </a:cubicBezTo>
                  <a:cubicBezTo>
                    <a:pt x="257" y="182"/>
                    <a:pt x="281" y="154"/>
                    <a:pt x="314" y="148"/>
                  </a:cubicBezTo>
                  <a:cubicBezTo>
                    <a:pt x="710" y="81"/>
                    <a:pt x="1074" y="108"/>
                    <a:pt x="1340" y="308"/>
                  </a:cubicBezTo>
                  <a:cubicBezTo>
                    <a:pt x="1374" y="334"/>
                    <a:pt x="1392" y="371"/>
                    <a:pt x="1392" y="413"/>
                  </a:cubicBezTo>
                  <a:cubicBezTo>
                    <a:pt x="1393" y="1671"/>
                    <a:pt x="1393" y="1671"/>
                    <a:pt x="1393" y="1671"/>
                  </a:cubicBezTo>
                  <a:cubicBezTo>
                    <a:pt x="1393" y="1698"/>
                    <a:pt x="1363" y="1714"/>
                    <a:pt x="1340" y="1700"/>
                  </a:cubicBezTo>
                  <a:close/>
                  <a:moveTo>
                    <a:pt x="2615" y="1510"/>
                  </a:moveTo>
                  <a:cubicBezTo>
                    <a:pt x="2615" y="1550"/>
                    <a:pt x="2580" y="1579"/>
                    <a:pt x="2541" y="1573"/>
                  </a:cubicBezTo>
                  <a:cubicBezTo>
                    <a:pt x="2162" y="1510"/>
                    <a:pt x="1805" y="1529"/>
                    <a:pt x="1532" y="1700"/>
                  </a:cubicBezTo>
                  <a:cubicBezTo>
                    <a:pt x="1509" y="1714"/>
                    <a:pt x="1480" y="1698"/>
                    <a:pt x="1480" y="1671"/>
                  </a:cubicBezTo>
                  <a:cubicBezTo>
                    <a:pt x="1480" y="413"/>
                    <a:pt x="1480" y="413"/>
                    <a:pt x="1480" y="413"/>
                  </a:cubicBezTo>
                  <a:cubicBezTo>
                    <a:pt x="1480" y="371"/>
                    <a:pt x="1499" y="334"/>
                    <a:pt x="1533" y="308"/>
                  </a:cubicBezTo>
                  <a:cubicBezTo>
                    <a:pt x="1798" y="108"/>
                    <a:pt x="2163" y="81"/>
                    <a:pt x="2558" y="148"/>
                  </a:cubicBezTo>
                  <a:cubicBezTo>
                    <a:pt x="2592" y="154"/>
                    <a:pt x="2615" y="182"/>
                    <a:pt x="2615" y="216"/>
                  </a:cubicBezTo>
                  <a:cubicBezTo>
                    <a:pt x="2615" y="1510"/>
                    <a:pt x="2615" y="1510"/>
                    <a:pt x="2615" y="1510"/>
                  </a:cubicBezTo>
                  <a:close/>
                  <a:moveTo>
                    <a:pt x="2615" y="1510"/>
                  </a:moveTo>
                  <a:cubicBezTo>
                    <a:pt x="2615" y="1510"/>
                    <a:pt x="2615" y="1510"/>
                    <a:pt x="2615" y="1510"/>
                  </a:cubicBezTo>
                </a:path>
              </a:pathLst>
            </a:custGeom>
            <a:solidFill>
              <a:srgbClr val="5C4A4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DBC9B8"/>
                </a:solidFill>
              </a:endParaRPr>
            </a:p>
          </p:txBody>
        </p:sp>
      </p:grp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1196965" y="602285"/>
            <a:ext cx="295412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800" dirty="0">
                <a:solidFill>
                  <a:srgbClr val="DBC9B8"/>
                </a:solidFill>
                <a:latin typeface="微软雅黑" pitchFamily="34" charset="-122"/>
                <a:ea typeface="微软雅黑" pitchFamily="34" charset="-122"/>
              </a:rPr>
              <a:t>实验数据结果</a:t>
            </a:r>
          </a:p>
        </p:txBody>
      </p:sp>
      <p:grpSp>
        <p:nvGrpSpPr>
          <p:cNvPr id="8" name="组合 7"/>
          <p:cNvGrpSpPr/>
          <p:nvPr/>
        </p:nvGrpSpPr>
        <p:grpSpPr>
          <a:xfrm>
            <a:off x="1437574" y="2053002"/>
            <a:ext cx="3202531" cy="1208819"/>
            <a:chOff x="2294548" y="2234115"/>
            <a:chExt cx="3202531" cy="1208819"/>
          </a:xfrm>
        </p:grpSpPr>
        <p:sp>
          <p:nvSpPr>
            <p:cNvPr id="9" name="Freeform 112"/>
            <p:cNvSpPr/>
            <p:nvPr/>
          </p:nvSpPr>
          <p:spPr bwMode="auto">
            <a:xfrm>
              <a:off x="2294548" y="2234115"/>
              <a:ext cx="3202531" cy="1208819"/>
            </a:xfrm>
            <a:custGeom>
              <a:avLst/>
              <a:gdLst>
                <a:gd name="T0" fmla="*/ 53 w 283"/>
                <a:gd name="T1" fmla="*/ 107 h 107"/>
                <a:gd name="T2" fmla="*/ 0 w 283"/>
                <a:gd name="T3" fmla="*/ 53 h 107"/>
                <a:gd name="T4" fmla="*/ 53 w 283"/>
                <a:gd name="T5" fmla="*/ 0 h 107"/>
                <a:gd name="T6" fmla="*/ 229 w 283"/>
                <a:gd name="T7" fmla="*/ 0 h 107"/>
                <a:gd name="T8" fmla="*/ 283 w 283"/>
                <a:gd name="T9" fmla="*/ 53 h 107"/>
                <a:gd name="T10" fmla="*/ 229 w 283"/>
                <a:gd name="T11" fmla="*/ 107 h 107"/>
                <a:gd name="T12" fmla="*/ 53 w 283"/>
                <a:gd name="T13" fmla="*/ 107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3" h="107">
                  <a:moveTo>
                    <a:pt x="53" y="107"/>
                  </a:moveTo>
                  <a:cubicBezTo>
                    <a:pt x="24" y="107"/>
                    <a:pt x="0" y="83"/>
                    <a:pt x="0" y="53"/>
                  </a:cubicBezTo>
                  <a:cubicBezTo>
                    <a:pt x="0" y="24"/>
                    <a:pt x="24" y="0"/>
                    <a:pt x="53" y="0"/>
                  </a:cubicBezTo>
                  <a:cubicBezTo>
                    <a:pt x="229" y="0"/>
                    <a:pt x="229" y="0"/>
                    <a:pt x="229" y="0"/>
                  </a:cubicBezTo>
                  <a:cubicBezTo>
                    <a:pt x="259" y="0"/>
                    <a:pt x="283" y="24"/>
                    <a:pt x="283" y="53"/>
                  </a:cubicBezTo>
                  <a:cubicBezTo>
                    <a:pt x="283" y="83"/>
                    <a:pt x="259" y="107"/>
                    <a:pt x="229" y="107"/>
                  </a:cubicBezTo>
                  <a:lnTo>
                    <a:pt x="53" y="107"/>
                  </a:lnTo>
                  <a:close/>
                </a:path>
              </a:pathLst>
            </a:custGeom>
            <a:solidFill>
              <a:srgbClr val="DBC9B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srgbClr val="5C4A42"/>
                </a:solidFill>
              </a:endParaRPr>
            </a:p>
          </p:txBody>
        </p:sp>
        <p:sp>
          <p:nvSpPr>
            <p:cNvPr id="10" name="Oval 113"/>
            <p:cNvSpPr>
              <a:spLocks noChangeArrowheads="1"/>
            </p:cNvSpPr>
            <p:nvPr/>
          </p:nvSpPr>
          <p:spPr bwMode="auto">
            <a:xfrm>
              <a:off x="2395283" y="2360034"/>
              <a:ext cx="998955" cy="982165"/>
            </a:xfrm>
            <a:prstGeom prst="ellipse">
              <a:avLst/>
            </a:prstGeom>
            <a:solidFill>
              <a:srgbClr val="5C4A4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C4A42"/>
                </a:solidFill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2543577" y="2546136"/>
              <a:ext cx="702365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01</a:t>
              </a:r>
              <a:endParaRPr lang="zh-CN" altLang="en-US" sz="3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3481642" y="2620283"/>
              <a:ext cx="175165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400" dirty="0">
                  <a:solidFill>
                    <a:srgbClr val="5C4A42"/>
                  </a:solidFill>
                  <a:latin typeface="微软雅黑 Light" pitchFamily="34" charset="-122"/>
                  <a:ea typeface="微软雅黑 Light" pitchFamily="34" charset="-122"/>
                </a:rPr>
                <a:t>创意图表</a:t>
              </a: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1970630" y="3511559"/>
            <a:ext cx="2669475" cy="1007349"/>
            <a:chOff x="2827604" y="3715758"/>
            <a:chExt cx="2669475" cy="1007349"/>
          </a:xfrm>
        </p:grpSpPr>
        <p:sp>
          <p:nvSpPr>
            <p:cNvPr id="14" name="Freeform 120"/>
            <p:cNvSpPr/>
            <p:nvPr/>
          </p:nvSpPr>
          <p:spPr bwMode="auto">
            <a:xfrm>
              <a:off x="2827604" y="3715758"/>
              <a:ext cx="2669475" cy="1007349"/>
            </a:xfrm>
            <a:custGeom>
              <a:avLst/>
              <a:gdLst>
                <a:gd name="T0" fmla="*/ 44 w 236"/>
                <a:gd name="T1" fmla="*/ 89 h 89"/>
                <a:gd name="T2" fmla="*/ 0 w 236"/>
                <a:gd name="T3" fmla="*/ 45 h 89"/>
                <a:gd name="T4" fmla="*/ 44 w 236"/>
                <a:gd name="T5" fmla="*/ 0 h 89"/>
                <a:gd name="T6" fmla="*/ 191 w 236"/>
                <a:gd name="T7" fmla="*/ 0 h 89"/>
                <a:gd name="T8" fmla="*/ 236 w 236"/>
                <a:gd name="T9" fmla="*/ 45 h 89"/>
                <a:gd name="T10" fmla="*/ 191 w 236"/>
                <a:gd name="T11" fmla="*/ 89 h 89"/>
                <a:gd name="T12" fmla="*/ 44 w 236"/>
                <a:gd name="T13" fmla="*/ 8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6" h="89">
                  <a:moveTo>
                    <a:pt x="44" y="89"/>
                  </a:moveTo>
                  <a:cubicBezTo>
                    <a:pt x="20" y="89"/>
                    <a:pt x="0" y="69"/>
                    <a:pt x="0" y="45"/>
                  </a:cubicBezTo>
                  <a:cubicBezTo>
                    <a:pt x="0" y="20"/>
                    <a:pt x="20" y="0"/>
                    <a:pt x="44" y="0"/>
                  </a:cubicBezTo>
                  <a:cubicBezTo>
                    <a:pt x="191" y="0"/>
                    <a:pt x="191" y="0"/>
                    <a:pt x="191" y="0"/>
                  </a:cubicBezTo>
                  <a:cubicBezTo>
                    <a:pt x="216" y="0"/>
                    <a:pt x="236" y="20"/>
                    <a:pt x="236" y="45"/>
                  </a:cubicBezTo>
                  <a:cubicBezTo>
                    <a:pt x="236" y="69"/>
                    <a:pt x="216" y="89"/>
                    <a:pt x="191" y="89"/>
                  </a:cubicBezTo>
                  <a:lnTo>
                    <a:pt x="44" y="89"/>
                  </a:lnTo>
                  <a:close/>
                </a:path>
              </a:pathLst>
            </a:custGeom>
            <a:solidFill>
              <a:srgbClr val="DBC9B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C4A42"/>
                </a:solidFill>
              </a:endParaRPr>
            </a:p>
          </p:txBody>
        </p:sp>
        <p:sp>
          <p:nvSpPr>
            <p:cNvPr id="15" name="Oval 121"/>
            <p:cNvSpPr>
              <a:spLocks noChangeArrowheads="1"/>
            </p:cNvSpPr>
            <p:nvPr/>
          </p:nvSpPr>
          <p:spPr bwMode="auto">
            <a:xfrm>
              <a:off x="2940930" y="3816492"/>
              <a:ext cx="826866" cy="814274"/>
            </a:xfrm>
            <a:prstGeom prst="ellipse">
              <a:avLst/>
            </a:prstGeom>
            <a:solidFill>
              <a:srgbClr val="5C4A4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C4A42"/>
                </a:solidFill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3043055" y="3971856"/>
              <a:ext cx="70236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02</a:t>
              </a:r>
              <a:endParaRPr lang="zh-CN" altLang="en-US" sz="2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3847545" y="4033411"/>
              <a:ext cx="149906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000" dirty="0">
                  <a:solidFill>
                    <a:srgbClr val="5C4A42"/>
                  </a:solidFill>
                  <a:latin typeface="微软雅黑 Light" pitchFamily="34" charset="-122"/>
                  <a:ea typeface="微软雅黑 Light" pitchFamily="34" charset="-122"/>
                </a:rPr>
                <a:t>创意图表</a:t>
              </a: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2503685" y="4768647"/>
            <a:ext cx="2136420" cy="801682"/>
            <a:chOff x="3360659" y="4949760"/>
            <a:chExt cx="2136420" cy="801682"/>
          </a:xfrm>
        </p:grpSpPr>
        <p:sp>
          <p:nvSpPr>
            <p:cNvPr id="19" name="Freeform 128"/>
            <p:cNvSpPr/>
            <p:nvPr/>
          </p:nvSpPr>
          <p:spPr bwMode="auto">
            <a:xfrm>
              <a:off x="3360659" y="4949760"/>
              <a:ext cx="2136420" cy="801682"/>
            </a:xfrm>
            <a:custGeom>
              <a:avLst/>
              <a:gdLst>
                <a:gd name="T0" fmla="*/ 36 w 189"/>
                <a:gd name="T1" fmla="*/ 71 h 71"/>
                <a:gd name="T2" fmla="*/ 0 w 189"/>
                <a:gd name="T3" fmla="*/ 36 h 71"/>
                <a:gd name="T4" fmla="*/ 36 w 189"/>
                <a:gd name="T5" fmla="*/ 0 h 71"/>
                <a:gd name="T6" fmla="*/ 153 w 189"/>
                <a:gd name="T7" fmla="*/ 0 h 71"/>
                <a:gd name="T8" fmla="*/ 189 w 189"/>
                <a:gd name="T9" fmla="*/ 36 h 71"/>
                <a:gd name="T10" fmla="*/ 153 w 189"/>
                <a:gd name="T11" fmla="*/ 71 h 71"/>
                <a:gd name="T12" fmla="*/ 36 w 189"/>
                <a:gd name="T13" fmla="*/ 71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9" h="71">
                  <a:moveTo>
                    <a:pt x="36" y="71"/>
                  </a:moveTo>
                  <a:cubicBezTo>
                    <a:pt x="16" y="71"/>
                    <a:pt x="0" y="55"/>
                    <a:pt x="0" y="36"/>
                  </a:cubicBezTo>
                  <a:cubicBezTo>
                    <a:pt x="0" y="16"/>
                    <a:pt x="16" y="0"/>
                    <a:pt x="36" y="0"/>
                  </a:cubicBezTo>
                  <a:cubicBezTo>
                    <a:pt x="153" y="0"/>
                    <a:pt x="153" y="0"/>
                    <a:pt x="153" y="0"/>
                  </a:cubicBezTo>
                  <a:cubicBezTo>
                    <a:pt x="173" y="0"/>
                    <a:pt x="189" y="16"/>
                    <a:pt x="189" y="36"/>
                  </a:cubicBezTo>
                  <a:cubicBezTo>
                    <a:pt x="189" y="55"/>
                    <a:pt x="173" y="71"/>
                    <a:pt x="153" y="71"/>
                  </a:cubicBezTo>
                  <a:lnTo>
                    <a:pt x="36" y="71"/>
                  </a:lnTo>
                  <a:close/>
                </a:path>
              </a:pathLst>
            </a:custGeom>
            <a:solidFill>
              <a:srgbClr val="DBC9B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C4A42"/>
                </a:solidFill>
              </a:endParaRPr>
            </a:p>
          </p:txBody>
        </p:sp>
        <p:sp>
          <p:nvSpPr>
            <p:cNvPr id="20" name="Oval 129"/>
            <p:cNvSpPr>
              <a:spLocks noChangeArrowheads="1"/>
            </p:cNvSpPr>
            <p:nvPr/>
          </p:nvSpPr>
          <p:spPr bwMode="auto">
            <a:xfrm>
              <a:off x="3436210" y="5025311"/>
              <a:ext cx="667369" cy="658974"/>
            </a:xfrm>
            <a:prstGeom prst="ellipse">
              <a:avLst/>
            </a:prstGeom>
            <a:solidFill>
              <a:srgbClr val="5C4A4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C4A42"/>
                </a:solidFill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3481642" y="5119768"/>
              <a:ext cx="70236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03</a:t>
              </a:r>
              <a:endParaRPr lang="zh-CN" altLang="en-US" sz="2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4103579" y="5165934"/>
              <a:ext cx="129581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dirty="0">
                  <a:solidFill>
                    <a:srgbClr val="5C4A42"/>
                  </a:solidFill>
                  <a:latin typeface="微软雅黑 Light" pitchFamily="34" charset="-122"/>
                  <a:ea typeface="微软雅黑 Light" pitchFamily="34" charset="-122"/>
                </a:rPr>
                <a:t>创意图表</a:t>
              </a:r>
            </a:p>
          </p:txBody>
        </p:sp>
      </p:grpSp>
      <p:sp>
        <p:nvSpPr>
          <p:cNvPr id="23" name="矩形 1"/>
          <p:cNvSpPr>
            <a:spLocks noChangeArrowheads="1"/>
          </p:cNvSpPr>
          <p:nvPr/>
        </p:nvSpPr>
        <p:spPr bwMode="auto">
          <a:xfrm>
            <a:off x="4999497" y="2168045"/>
            <a:ext cx="6003288" cy="978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just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1600" dirty="0" smtClean="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</a:rPr>
              <a:t>锐旗设计用心</a:t>
            </a:r>
            <a:r>
              <a:rPr lang="zh-CN" altLang="en-US" sz="1600" dirty="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</a:rPr>
              <a:t>制作每一页艺术珍品，以姿态孜孜不倦地打磨，完美助力您</a:t>
            </a:r>
            <a:r>
              <a:rPr lang="zh-CN" altLang="en-US" sz="1600" dirty="0" smtClean="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</a:rPr>
              <a:t>的锐旗设计项目</a:t>
            </a:r>
            <a:r>
              <a:rPr lang="zh-CN" altLang="en-US" sz="1600" dirty="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</a:rPr>
              <a:t>每一页艺术珍品，以姿态孜孜不倦地打磨，完美助力您</a:t>
            </a:r>
            <a:r>
              <a:rPr lang="zh-CN" altLang="en-US" sz="1600" dirty="0" smtClean="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</a:rPr>
              <a:t>的锐旗设计项目</a:t>
            </a:r>
            <a:endParaRPr lang="zh-CN" altLang="en-US" sz="1600" dirty="0">
              <a:solidFill>
                <a:schemeClr val="bg1"/>
              </a:solidFill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24" name="矩形 1"/>
          <p:cNvSpPr>
            <a:spLocks noChangeArrowheads="1"/>
          </p:cNvSpPr>
          <p:nvPr/>
        </p:nvSpPr>
        <p:spPr bwMode="auto">
          <a:xfrm>
            <a:off x="4999497" y="3511559"/>
            <a:ext cx="6003288" cy="978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just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1600" dirty="0" smtClean="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</a:rPr>
              <a:t>锐旗设计用心</a:t>
            </a:r>
            <a:r>
              <a:rPr lang="zh-CN" altLang="en-US" sz="1600" dirty="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</a:rPr>
              <a:t>制作每一页艺术珍品，以姿态孜孜不倦地打磨，完美助力您</a:t>
            </a:r>
            <a:r>
              <a:rPr lang="zh-CN" altLang="en-US" sz="1600" dirty="0" smtClean="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</a:rPr>
              <a:t>的锐旗设计项目</a:t>
            </a:r>
            <a:r>
              <a:rPr lang="zh-CN" altLang="en-US" sz="1600" dirty="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</a:rPr>
              <a:t>每一页艺术珍品，以姿态孜孜不倦地打磨，完美助力您</a:t>
            </a:r>
            <a:r>
              <a:rPr lang="zh-CN" altLang="en-US" sz="1600" dirty="0" smtClean="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</a:rPr>
              <a:t>的锐旗设计项目</a:t>
            </a:r>
            <a:endParaRPr lang="zh-CN" altLang="en-US" sz="1600" dirty="0">
              <a:solidFill>
                <a:schemeClr val="bg1"/>
              </a:solidFill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25" name="矩形 1"/>
          <p:cNvSpPr>
            <a:spLocks noChangeArrowheads="1"/>
          </p:cNvSpPr>
          <p:nvPr/>
        </p:nvSpPr>
        <p:spPr bwMode="auto">
          <a:xfrm>
            <a:off x="4999497" y="4819908"/>
            <a:ext cx="6003288" cy="683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just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1600" dirty="0" smtClean="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</a:rPr>
              <a:t>锐旗设计用心</a:t>
            </a:r>
            <a:r>
              <a:rPr lang="zh-CN" altLang="en-US" sz="1600" dirty="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</a:rPr>
              <a:t>制作每一页艺术珍品，以姿态孜孜不倦地打磨，完美助力您</a:t>
            </a:r>
            <a:r>
              <a:rPr lang="zh-CN" altLang="en-US" sz="1600" dirty="0" smtClean="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</a:rPr>
              <a:t>的锐旗设计项目</a:t>
            </a:r>
            <a:r>
              <a:rPr lang="zh-CN" altLang="en-US" sz="1600" dirty="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</a:rPr>
              <a:t>每一页艺术珍品。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1196965" y="602285"/>
            <a:ext cx="295412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800" dirty="0">
                <a:solidFill>
                  <a:srgbClr val="DBC9B8"/>
                </a:solidFill>
                <a:latin typeface="微软雅黑" pitchFamily="34" charset="-122"/>
                <a:ea typeface="微软雅黑" pitchFamily="34" charset="-122"/>
              </a:rPr>
              <a:t>实验数据结果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1501965" y="2152469"/>
            <a:ext cx="5388167" cy="726245"/>
            <a:chOff x="1501965" y="2152469"/>
            <a:chExt cx="5388167" cy="726245"/>
          </a:xfrm>
        </p:grpSpPr>
        <p:grpSp>
          <p:nvGrpSpPr>
            <p:cNvPr id="4" name="组合 3"/>
            <p:cNvGrpSpPr>
              <a:grpSpLocks noChangeAspect="1"/>
            </p:cNvGrpSpPr>
            <p:nvPr/>
          </p:nvGrpSpPr>
          <p:grpSpPr>
            <a:xfrm>
              <a:off x="2699389" y="2152469"/>
              <a:ext cx="259375" cy="726245"/>
              <a:chOff x="4652963" y="2906714"/>
              <a:chExt cx="238125" cy="666750"/>
            </a:xfrm>
            <a:solidFill>
              <a:srgbClr val="C7AC93"/>
            </a:solidFill>
          </p:grpSpPr>
          <p:sp>
            <p:nvSpPr>
              <p:cNvPr id="34" name="Freeform 328"/>
              <p:cNvSpPr/>
              <p:nvPr/>
            </p:nvSpPr>
            <p:spPr bwMode="auto">
              <a:xfrm>
                <a:off x="4724401" y="2906714"/>
                <a:ext cx="98425" cy="104775"/>
              </a:xfrm>
              <a:custGeom>
                <a:avLst/>
                <a:gdLst>
                  <a:gd name="T0" fmla="*/ 31 w 62"/>
                  <a:gd name="T1" fmla="*/ 0 h 66"/>
                  <a:gd name="T2" fmla="*/ 42 w 62"/>
                  <a:gd name="T3" fmla="*/ 2 h 66"/>
                  <a:gd name="T4" fmla="*/ 52 w 62"/>
                  <a:gd name="T5" fmla="*/ 9 h 66"/>
                  <a:gd name="T6" fmla="*/ 59 w 62"/>
                  <a:gd name="T7" fmla="*/ 20 h 66"/>
                  <a:gd name="T8" fmla="*/ 62 w 62"/>
                  <a:gd name="T9" fmla="*/ 33 h 66"/>
                  <a:gd name="T10" fmla="*/ 59 w 62"/>
                  <a:gd name="T11" fmla="*/ 45 h 66"/>
                  <a:gd name="T12" fmla="*/ 52 w 62"/>
                  <a:gd name="T13" fmla="*/ 56 h 66"/>
                  <a:gd name="T14" fmla="*/ 42 w 62"/>
                  <a:gd name="T15" fmla="*/ 63 h 66"/>
                  <a:gd name="T16" fmla="*/ 31 w 62"/>
                  <a:gd name="T17" fmla="*/ 66 h 66"/>
                  <a:gd name="T18" fmla="*/ 18 w 62"/>
                  <a:gd name="T19" fmla="*/ 63 h 66"/>
                  <a:gd name="T20" fmla="*/ 9 w 62"/>
                  <a:gd name="T21" fmla="*/ 56 h 66"/>
                  <a:gd name="T22" fmla="*/ 2 w 62"/>
                  <a:gd name="T23" fmla="*/ 45 h 66"/>
                  <a:gd name="T24" fmla="*/ 0 w 62"/>
                  <a:gd name="T25" fmla="*/ 33 h 66"/>
                  <a:gd name="T26" fmla="*/ 2 w 62"/>
                  <a:gd name="T27" fmla="*/ 20 h 66"/>
                  <a:gd name="T28" fmla="*/ 9 w 62"/>
                  <a:gd name="T29" fmla="*/ 9 h 66"/>
                  <a:gd name="T30" fmla="*/ 18 w 62"/>
                  <a:gd name="T31" fmla="*/ 2 h 66"/>
                  <a:gd name="T32" fmla="*/ 31 w 62"/>
                  <a:gd name="T33" fmla="*/ 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2" h="66">
                    <a:moveTo>
                      <a:pt x="31" y="0"/>
                    </a:moveTo>
                    <a:lnTo>
                      <a:pt x="42" y="2"/>
                    </a:lnTo>
                    <a:lnTo>
                      <a:pt x="52" y="9"/>
                    </a:lnTo>
                    <a:lnTo>
                      <a:pt x="59" y="20"/>
                    </a:lnTo>
                    <a:lnTo>
                      <a:pt x="62" y="33"/>
                    </a:lnTo>
                    <a:lnTo>
                      <a:pt x="59" y="45"/>
                    </a:lnTo>
                    <a:lnTo>
                      <a:pt x="52" y="56"/>
                    </a:lnTo>
                    <a:lnTo>
                      <a:pt x="42" y="63"/>
                    </a:lnTo>
                    <a:lnTo>
                      <a:pt x="31" y="66"/>
                    </a:lnTo>
                    <a:lnTo>
                      <a:pt x="18" y="63"/>
                    </a:lnTo>
                    <a:lnTo>
                      <a:pt x="9" y="56"/>
                    </a:lnTo>
                    <a:lnTo>
                      <a:pt x="2" y="45"/>
                    </a:lnTo>
                    <a:lnTo>
                      <a:pt x="0" y="33"/>
                    </a:lnTo>
                    <a:lnTo>
                      <a:pt x="2" y="20"/>
                    </a:lnTo>
                    <a:lnTo>
                      <a:pt x="9" y="9"/>
                    </a:lnTo>
                    <a:lnTo>
                      <a:pt x="18" y="2"/>
                    </a:lnTo>
                    <a:lnTo>
                      <a:pt x="3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100">
                  <a:solidFill>
                    <a:schemeClr val="bg1"/>
                  </a:solidFill>
                </a:endParaRPr>
              </a:p>
            </p:txBody>
          </p:sp>
          <p:sp>
            <p:nvSpPr>
              <p:cNvPr id="35" name="Freeform 329"/>
              <p:cNvSpPr/>
              <p:nvPr/>
            </p:nvSpPr>
            <p:spPr bwMode="auto">
              <a:xfrm>
                <a:off x="4652963" y="3032126"/>
                <a:ext cx="238125" cy="541338"/>
              </a:xfrm>
              <a:custGeom>
                <a:avLst/>
                <a:gdLst>
                  <a:gd name="T0" fmla="*/ 89 w 150"/>
                  <a:gd name="T1" fmla="*/ 0 h 341"/>
                  <a:gd name="T2" fmla="*/ 116 w 150"/>
                  <a:gd name="T3" fmla="*/ 3 h 341"/>
                  <a:gd name="T4" fmla="*/ 137 w 150"/>
                  <a:gd name="T5" fmla="*/ 11 h 341"/>
                  <a:gd name="T6" fmla="*/ 148 w 150"/>
                  <a:gd name="T7" fmla="*/ 29 h 341"/>
                  <a:gd name="T8" fmla="*/ 150 w 150"/>
                  <a:gd name="T9" fmla="*/ 176 h 341"/>
                  <a:gd name="T10" fmla="*/ 148 w 150"/>
                  <a:gd name="T11" fmla="*/ 184 h 341"/>
                  <a:gd name="T12" fmla="*/ 141 w 150"/>
                  <a:gd name="T13" fmla="*/ 190 h 341"/>
                  <a:gd name="T14" fmla="*/ 133 w 150"/>
                  <a:gd name="T15" fmla="*/ 190 h 341"/>
                  <a:gd name="T16" fmla="*/ 126 w 150"/>
                  <a:gd name="T17" fmla="*/ 184 h 341"/>
                  <a:gd name="T18" fmla="*/ 123 w 150"/>
                  <a:gd name="T19" fmla="*/ 176 h 341"/>
                  <a:gd name="T20" fmla="*/ 115 w 150"/>
                  <a:gd name="T21" fmla="*/ 57 h 341"/>
                  <a:gd name="T22" fmla="*/ 115 w 150"/>
                  <a:gd name="T23" fmla="*/ 324 h 341"/>
                  <a:gd name="T24" fmla="*/ 107 w 150"/>
                  <a:gd name="T25" fmla="*/ 339 h 341"/>
                  <a:gd name="T26" fmla="*/ 94 w 150"/>
                  <a:gd name="T27" fmla="*/ 340 h 341"/>
                  <a:gd name="T28" fmla="*/ 87 w 150"/>
                  <a:gd name="T29" fmla="*/ 335 h 341"/>
                  <a:gd name="T30" fmla="*/ 83 w 150"/>
                  <a:gd name="T31" fmla="*/ 326 h 341"/>
                  <a:gd name="T32" fmla="*/ 83 w 150"/>
                  <a:gd name="T33" fmla="*/ 177 h 341"/>
                  <a:gd name="T34" fmla="*/ 83 w 150"/>
                  <a:gd name="T35" fmla="*/ 171 h 341"/>
                  <a:gd name="T36" fmla="*/ 81 w 150"/>
                  <a:gd name="T37" fmla="*/ 166 h 341"/>
                  <a:gd name="T38" fmla="*/ 76 w 150"/>
                  <a:gd name="T39" fmla="*/ 164 h 341"/>
                  <a:gd name="T40" fmla="*/ 71 w 150"/>
                  <a:gd name="T41" fmla="*/ 166 h 341"/>
                  <a:gd name="T42" fmla="*/ 69 w 150"/>
                  <a:gd name="T43" fmla="*/ 171 h 341"/>
                  <a:gd name="T44" fmla="*/ 68 w 150"/>
                  <a:gd name="T45" fmla="*/ 177 h 341"/>
                  <a:gd name="T46" fmla="*/ 68 w 150"/>
                  <a:gd name="T47" fmla="*/ 326 h 341"/>
                  <a:gd name="T48" fmla="*/ 64 w 150"/>
                  <a:gd name="T49" fmla="*/ 335 h 341"/>
                  <a:gd name="T50" fmla="*/ 56 w 150"/>
                  <a:gd name="T51" fmla="*/ 340 h 341"/>
                  <a:gd name="T52" fmla="*/ 44 w 150"/>
                  <a:gd name="T53" fmla="*/ 339 h 341"/>
                  <a:gd name="T54" fmla="*/ 37 w 150"/>
                  <a:gd name="T55" fmla="*/ 324 h 341"/>
                  <a:gd name="T56" fmla="*/ 37 w 150"/>
                  <a:gd name="T57" fmla="*/ 324 h 341"/>
                  <a:gd name="T58" fmla="*/ 27 w 150"/>
                  <a:gd name="T59" fmla="*/ 57 h 341"/>
                  <a:gd name="T60" fmla="*/ 27 w 150"/>
                  <a:gd name="T61" fmla="*/ 180 h 341"/>
                  <a:gd name="T62" fmla="*/ 22 w 150"/>
                  <a:gd name="T63" fmla="*/ 188 h 341"/>
                  <a:gd name="T64" fmla="*/ 14 w 150"/>
                  <a:gd name="T65" fmla="*/ 191 h 341"/>
                  <a:gd name="T66" fmla="*/ 7 w 150"/>
                  <a:gd name="T67" fmla="*/ 188 h 341"/>
                  <a:gd name="T68" fmla="*/ 1 w 150"/>
                  <a:gd name="T69" fmla="*/ 180 h 341"/>
                  <a:gd name="T70" fmla="*/ 0 w 150"/>
                  <a:gd name="T71" fmla="*/ 43 h 341"/>
                  <a:gd name="T72" fmla="*/ 8 w 150"/>
                  <a:gd name="T73" fmla="*/ 19 h 341"/>
                  <a:gd name="T74" fmla="*/ 24 w 150"/>
                  <a:gd name="T75" fmla="*/ 6 h 341"/>
                  <a:gd name="T76" fmla="*/ 48 w 150"/>
                  <a:gd name="T77" fmla="*/ 1 h 341"/>
                  <a:gd name="T78" fmla="*/ 76 w 150"/>
                  <a:gd name="T79" fmla="*/ 0 h 3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50" h="341">
                    <a:moveTo>
                      <a:pt x="76" y="0"/>
                    </a:moveTo>
                    <a:lnTo>
                      <a:pt x="89" y="0"/>
                    </a:lnTo>
                    <a:lnTo>
                      <a:pt x="103" y="1"/>
                    </a:lnTo>
                    <a:lnTo>
                      <a:pt x="116" y="3"/>
                    </a:lnTo>
                    <a:lnTo>
                      <a:pt x="126" y="6"/>
                    </a:lnTo>
                    <a:lnTo>
                      <a:pt x="137" y="11"/>
                    </a:lnTo>
                    <a:lnTo>
                      <a:pt x="144" y="19"/>
                    </a:lnTo>
                    <a:lnTo>
                      <a:pt x="148" y="29"/>
                    </a:lnTo>
                    <a:lnTo>
                      <a:pt x="150" y="43"/>
                    </a:lnTo>
                    <a:lnTo>
                      <a:pt x="150" y="176"/>
                    </a:lnTo>
                    <a:lnTo>
                      <a:pt x="150" y="180"/>
                    </a:lnTo>
                    <a:lnTo>
                      <a:pt x="148" y="184"/>
                    </a:lnTo>
                    <a:lnTo>
                      <a:pt x="145" y="188"/>
                    </a:lnTo>
                    <a:lnTo>
                      <a:pt x="141" y="190"/>
                    </a:lnTo>
                    <a:lnTo>
                      <a:pt x="137" y="191"/>
                    </a:lnTo>
                    <a:lnTo>
                      <a:pt x="133" y="190"/>
                    </a:lnTo>
                    <a:lnTo>
                      <a:pt x="130" y="188"/>
                    </a:lnTo>
                    <a:lnTo>
                      <a:pt x="126" y="184"/>
                    </a:lnTo>
                    <a:lnTo>
                      <a:pt x="124" y="180"/>
                    </a:lnTo>
                    <a:lnTo>
                      <a:pt x="123" y="176"/>
                    </a:lnTo>
                    <a:lnTo>
                      <a:pt x="123" y="57"/>
                    </a:lnTo>
                    <a:lnTo>
                      <a:pt x="115" y="57"/>
                    </a:lnTo>
                    <a:lnTo>
                      <a:pt x="115" y="324"/>
                    </a:lnTo>
                    <a:lnTo>
                      <a:pt x="115" y="324"/>
                    </a:lnTo>
                    <a:lnTo>
                      <a:pt x="113" y="333"/>
                    </a:lnTo>
                    <a:lnTo>
                      <a:pt x="107" y="339"/>
                    </a:lnTo>
                    <a:lnTo>
                      <a:pt x="100" y="341"/>
                    </a:lnTo>
                    <a:lnTo>
                      <a:pt x="94" y="340"/>
                    </a:lnTo>
                    <a:lnTo>
                      <a:pt x="90" y="338"/>
                    </a:lnTo>
                    <a:lnTo>
                      <a:pt x="87" y="335"/>
                    </a:lnTo>
                    <a:lnTo>
                      <a:pt x="85" y="331"/>
                    </a:lnTo>
                    <a:lnTo>
                      <a:pt x="83" y="326"/>
                    </a:lnTo>
                    <a:lnTo>
                      <a:pt x="83" y="325"/>
                    </a:lnTo>
                    <a:lnTo>
                      <a:pt x="83" y="177"/>
                    </a:lnTo>
                    <a:lnTo>
                      <a:pt x="83" y="174"/>
                    </a:lnTo>
                    <a:lnTo>
                      <a:pt x="83" y="171"/>
                    </a:lnTo>
                    <a:lnTo>
                      <a:pt x="82" y="168"/>
                    </a:lnTo>
                    <a:lnTo>
                      <a:pt x="81" y="166"/>
                    </a:lnTo>
                    <a:lnTo>
                      <a:pt x="79" y="165"/>
                    </a:lnTo>
                    <a:lnTo>
                      <a:pt x="76" y="164"/>
                    </a:lnTo>
                    <a:lnTo>
                      <a:pt x="73" y="165"/>
                    </a:lnTo>
                    <a:lnTo>
                      <a:pt x="71" y="166"/>
                    </a:lnTo>
                    <a:lnTo>
                      <a:pt x="70" y="168"/>
                    </a:lnTo>
                    <a:lnTo>
                      <a:pt x="69" y="171"/>
                    </a:lnTo>
                    <a:lnTo>
                      <a:pt x="68" y="174"/>
                    </a:lnTo>
                    <a:lnTo>
                      <a:pt x="68" y="177"/>
                    </a:lnTo>
                    <a:lnTo>
                      <a:pt x="68" y="325"/>
                    </a:lnTo>
                    <a:lnTo>
                      <a:pt x="68" y="326"/>
                    </a:lnTo>
                    <a:lnTo>
                      <a:pt x="67" y="331"/>
                    </a:lnTo>
                    <a:lnTo>
                      <a:pt x="64" y="335"/>
                    </a:lnTo>
                    <a:lnTo>
                      <a:pt x="60" y="338"/>
                    </a:lnTo>
                    <a:lnTo>
                      <a:pt x="56" y="340"/>
                    </a:lnTo>
                    <a:lnTo>
                      <a:pt x="52" y="341"/>
                    </a:lnTo>
                    <a:lnTo>
                      <a:pt x="44" y="339"/>
                    </a:lnTo>
                    <a:lnTo>
                      <a:pt x="39" y="333"/>
                    </a:lnTo>
                    <a:lnTo>
                      <a:pt x="37" y="324"/>
                    </a:lnTo>
                    <a:lnTo>
                      <a:pt x="37" y="324"/>
                    </a:lnTo>
                    <a:lnTo>
                      <a:pt x="37" y="324"/>
                    </a:lnTo>
                    <a:lnTo>
                      <a:pt x="37" y="57"/>
                    </a:lnTo>
                    <a:lnTo>
                      <a:pt x="27" y="57"/>
                    </a:lnTo>
                    <a:lnTo>
                      <a:pt x="27" y="176"/>
                    </a:lnTo>
                    <a:lnTo>
                      <a:pt x="27" y="180"/>
                    </a:lnTo>
                    <a:lnTo>
                      <a:pt x="25" y="184"/>
                    </a:lnTo>
                    <a:lnTo>
                      <a:pt x="22" y="188"/>
                    </a:lnTo>
                    <a:lnTo>
                      <a:pt x="18" y="190"/>
                    </a:lnTo>
                    <a:lnTo>
                      <a:pt x="14" y="191"/>
                    </a:lnTo>
                    <a:lnTo>
                      <a:pt x="10" y="190"/>
                    </a:lnTo>
                    <a:lnTo>
                      <a:pt x="7" y="188"/>
                    </a:lnTo>
                    <a:lnTo>
                      <a:pt x="4" y="184"/>
                    </a:lnTo>
                    <a:lnTo>
                      <a:pt x="1" y="180"/>
                    </a:lnTo>
                    <a:lnTo>
                      <a:pt x="0" y="176"/>
                    </a:lnTo>
                    <a:lnTo>
                      <a:pt x="0" y="43"/>
                    </a:lnTo>
                    <a:lnTo>
                      <a:pt x="2" y="29"/>
                    </a:lnTo>
                    <a:lnTo>
                      <a:pt x="8" y="19"/>
                    </a:lnTo>
                    <a:lnTo>
                      <a:pt x="15" y="11"/>
                    </a:lnTo>
                    <a:lnTo>
                      <a:pt x="24" y="6"/>
                    </a:lnTo>
                    <a:lnTo>
                      <a:pt x="36" y="3"/>
                    </a:lnTo>
                    <a:lnTo>
                      <a:pt x="48" y="1"/>
                    </a:lnTo>
                    <a:lnTo>
                      <a:pt x="61" y="0"/>
                    </a:lnTo>
                    <a:lnTo>
                      <a:pt x="7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1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5" name="组合 4"/>
            <p:cNvGrpSpPr>
              <a:grpSpLocks noChangeAspect="1"/>
            </p:cNvGrpSpPr>
            <p:nvPr/>
          </p:nvGrpSpPr>
          <p:grpSpPr>
            <a:xfrm>
              <a:off x="3136207" y="2152469"/>
              <a:ext cx="259375" cy="726245"/>
              <a:chOff x="4652963" y="2906714"/>
              <a:chExt cx="238125" cy="666750"/>
            </a:xfrm>
            <a:solidFill>
              <a:srgbClr val="C7AC93"/>
            </a:solidFill>
          </p:grpSpPr>
          <p:sp>
            <p:nvSpPr>
              <p:cNvPr id="32" name="Freeform 328"/>
              <p:cNvSpPr/>
              <p:nvPr/>
            </p:nvSpPr>
            <p:spPr bwMode="auto">
              <a:xfrm>
                <a:off x="4724401" y="2906714"/>
                <a:ext cx="98425" cy="104775"/>
              </a:xfrm>
              <a:custGeom>
                <a:avLst/>
                <a:gdLst>
                  <a:gd name="T0" fmla="*/ 31 w 62"/>
                  <a:gd name="T1" fmla="*/ 0 h 66"/>
                  <a:gd name="T2" fmla="*/ 42 w 62"/>
                  <a:gd name="T3" fmla="*/ 2 h 66"/>
                  <a:gd name="T4" fmla="*/ 52 w 62"/>
                  <a:gd name="T5" fmla="*/ 9 h 66"/>
                  <a:gd name="T6" fmla="*/ 59 w 62"/>
                  <a:gd name="T7" fmla="*/ 20 h 66"/>
                  <a:gd name="T8" fmla="*/ 62 w 62"/>
                  <a:gd name="T9" fmla="*/ 33 h 66"/>
                  <a:gd name="T10" fmla="*/ 59 w 62"/>
                  <a:gd name="T11" fmla="*/ 45 h 66"/>
                  <a:gd name="T12" fmla="*/ 52 w 62"/>
                  <a:gd name="T13" fmla="*/ 56 h 66"/>
                  <a:gd name="T14" fmla="*/ 42 w 62"/>
                  <a:gd name="T15" fmla="*/ 63 h 66"/>
                  <a:gd name="T16" fmla="*/ 31 w 62"/>
                  <a:gd name="T17" fmla="*/ 66 h 66"/>
                  <a:gd name="T18" fmla="*/ 18 w 62"/>
                  <a:gd name="T19" fmla="*/ 63 h 66"/>
                  <a:gd name="T20" fmla="*/ 9 w 62"/>
                  <a:gd name="T21" fmla="*/ 56 h 66"/>
                  <a:gd name="T22" fmla="*/ 2 w 62"/>
                  <a:gd name="T23" fmla="*/ 45 h 66"/>
                  <a:gd name="T24" fmla="*/ 0 w 62"/>
                  <a:gd name="T25" fmla="*/ 33 h 66"/>
                  <a:gd name="T26" fmla="*/ 2 w 62"/>
                  <a:gd name="T27" fmla="*/ 20 h 66"/>
                  <a:gd name="T28" fmla="*/ 9 w 62"/>
                  <a:gd name="T29" fmla="*/ 9 h 66"/>
                  <a:gd name="T30" fmla="*/ 18 w 62"/>
                  <a:gd name="T31" fmla="*/ 2 h 66"/>
                  <a:gd name="T32" fmla="*/ 31 w 62"/>
                  <a:gd name="T33" fmla="*/ 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2" h="66">
                    <a:moveTo>
                      <a:pt x="31" y="0"/>
                    </a:moveTo>
                    <a:lnTo>
                      <a:pt x="42" y="2"/>
                    </a:lnTo>
                    <a:lnTo>
                      <a:pt x="52" y="9"/>
                    </a:lnTo>
                    <a:lnTo>
                      <a:pt x="59" y="20"/>
                    </a:lnTo>
                    <a:lnTo>
                      <a:pt x="62" y="33"/>
                    </a:lnTo>
                    <a:lnTo>
                      <a:pt x="59" y="45"/>
                    </a:lnTo>
                    <a:lnTo>
                      <a:pt x="52" y="56"/>
                    </a:lnTo>
                    <a:lnTo>
                      <a:pt x="42" y="63"/>
                    </a:lnTo>
                    <a:lnTo>
                      <a:pt x="31" y="66"/>
                    </a:lnTo>
                    <a:lnTo>
                      <a:pt x="18" y="63"/>
                    </a:lnTo>
                    <a:lnTo>
                      <a:pt x="9" y="56"/>
                    </a:lnTo>
                    <a:lnTo>
                      <a:pt x="2" y="45"/>
                    </a:lnTo>
                    <a:lnTo>
                      <a:pt x="0" y="33"/>
                    </a:lnTo>
                    <a:lnTo>
                      <a:pt x="2" y="20"/>
                    </a:lnTo>
                    <a:lnTo>
                      <a:pt x="9" y="9"/>
                    </a:lnTo>
                    <a:lnTo>
                      <a:pt x="18" y="2"/>
                    </a:lnTo>
                    <a:lnTo>
                      <a:pt x="3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100">
                  <a:solidFill>
                    <a:schemeClr val="bg1"/>
                  </a:solidFill>
                </a:endParaRPr>
              </a:p>
            </p:txBody>
          </p:sp>
          <p:sp>
            <p:nvSpPr>
              <p:cNvPr id="33" name="Freeform 329"/>
              <p:cNvSpPr/>
              <p:nvPr/>
            </p:nvSpPr>
            <p:spPr bwMode="auto">
              <a:xfrm>
                <a:off x="4652963" y="3032126"/>
                <a:ext cx="238125" cy="541338"/>
              </a:xfrm>
              <a:custGeom>
                <a:avLst/>
                <a:gdLst>
                  <a:gd name="T0" fmla="*/ 89 w 150"/>
                  <a:gd name="T1" fmla="*/ 0 h 341"/>
                  <a:gd name="T2" fmla="*/ 116 w 150"/>
                  <a:gd name="T3" fmla="*/ 3 h 341"/>
                  <a:gd name="T4" fmla="*/ 137 w 150"/>
                  <a:gd name="T5" fmla="*/ 11 h 341"/>
                  <a:gd name="T6" fmla="*/ 148 w 150"/>
                  <a:gd name="T7" fmla="*/ 29 h 341"/>
                  <a:gd name="T8" fmla="*/ 150 w 150"/>
                  <a:gd name="T9" fmla="*/ 176 h 341"/>
                  <a:gd name="T10" fmla="*/ 148 w 150"/>
                  <a:gd name="T11" fmla="*/ 184 h 341"/>
                  <a:gd name="T12" fmla="*/ 141 w 150"/>
                  <a:gd name="T13" fmla="*/ 190 h 341"/>
                  <a:gd name="T14" fmla="*/ 133 w 150"/>
                  <a:gd name="T15" fmla="*/ 190 h 341"/>
                  <a:gd name="T16" fmla="*/ 126 w 150"/>
                  <a:gd name="T17" fmla="*/ 184 h 341"/>
                  <a:gd name="T18" fmla="*/ 123 w 150"/>
                  <a:gd name="T19" fmla="*/ 176 h 341"/>
                  <a:gd name="T20" fmla="*/ 115 w 150"/>
                  <a:gd name="T21" fmla="*/ 57 h 341"/>
                  <a:gd name="T22" fmla="*/ 115 w 150"/>
                  <a:gd name="T23" fmla="*/ 324 h 341"/>
                  <a:gd name="T24" fmla="*/ 107 w 150"/>
                  <a:gd name="T25" fmla="*/ 339 h 341"/>
                  <a:gd name="T26" fmla="*/ 94 w 150"/>
                  <a:gd name="T27" fmla="*/ 340 h 341"/>
                  <a:gd name="T28" fmla="*/ 87 w 150"/>
                  <a:gd name="T29" fmla="*/ 335 h 341"/>
                  <a:gd name="T30" fmla="*/ 83 w 150"/>
                  <a:gd name="T31" fmla="*/ 326 h 341"/>
                  <a:gd name="T32" fmla="*/ 83 w 150"/>
                  <a:gd name="T33" fmla="*/ 177 h 341"/>
                  <a:gd name="T34" fmla="*/ 83 w 150"/>
                  <a:gd name="T35" fmla="*/ 171 h 341"/>
                  <a:gd name="T36" fmla="*/ 81 w 150"/>
                  <a:gd name="T37" fmla="*/ 166 h 341"/>
                  <a:gd name="T38" fmla="*/ 76 w 150"/>
                  <a:gd name="T39" fmla="*/ 164 h 341"/>
                  <a:gd name="T40" fmla="*/ 71 w 150"/>
                  <a:gd name="T41" fmla="*/ 166 h 341"/>
                  <a:gd name="T42" fmla="*/ 69 w 150"/>
                  <a:gd name="T43" fmla="*/ 171 h 341"/>
                  <a:gd name="T44" fmla="*/ 68 w 150"/>
                  <a:gd name="T45" fmla="*/ 177 h 341"/>
                  <a:gd name="T46" fmla="*/ 68 w 150"/>
                  <a:gd name="T47" fmla="*/ 326 h 341"/>
                  <a:gd name="T48" fmla="*/ 64 w 150"/>
                  <a:gd name="T49" fmla="*/ 335 h 341"/>
                  <a:gd name="T50" fmla="*/ 56 w 150"/>
                  <a:gd name="T51" fmla="*/ 340 h 341"/>
                  <a:gd name="T52" fmla="*/ 44 w 150"/>
                  <a:gd name="T53" fmla="*/ 339 h 341"/>
                  <a:gd name="T54" fmla="*/ 37 w 150"/>
                  <a:gd name="T55" fmla="*/ 324 h 341"/>
                  <a:gd name="T56" fmla="*/ 37 w 150"/>
                  <a:gd name="T57" fmla="*/ 324 h 341"/>
                  <a:gd name="T58" fmla="*/ 27 w 150"/>
                  <a:gd name="T59" fmla="*/ 57 h 341"/>
                  <a:gd name="T60" fmla="*/ 27 w 150"/>
                  <a:gd name="T61" fmla="*/ 180 h 341"/>
                  <a:gd name="T62" fmla="*/ 22 w 150"/>
                  <a:gd name="T63" fmla="*/ 188 h 341"/>
                  <a:gd name="T64" fmla="*/ 14 w 150"/>
                  <a:gd name="T65" fmla="*/ 191 h 341"/>
                  <a:gd name="T66" fmla="*/ 7 w 150"/>
                  <a:gd name="T67" fmla="*/ 188 h 341"/>
                  <a:gd name="T68" fmla="*/ 1 w 150"/>
                  <a:gd name="T69" fmla="*/ 180 h 341"/>
                  <a:gd name="T70" fmla="*/ 0 w 150"/>
                  <a:gd name="T71" fmla="*/ 43 h 341"/>
                  <a:gd name="T72" fmla="*/ 8 w 150"/>
                  <a:gd name="T73" fmla="*/ 19 h 341"/>
                  <a:gd name="T74" fmla="*/ 24 w 150"/>
                  <a:gd name="T75" fmla="*/ 6 h 341"/>
                  <a:gd name="T76" fmla="*/ 48 w 150"/>
                  <a:gd name="T77" fmla="*/ 1 h 341"/>
                  <a:gd name="T78" fmla="*/ 76 w 150"/>
                  <a:gd name="T79" fmla="*/ 0 h 3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50" h="341">
                    <a:moveTo>
                      <a:pt x="76" y="0"/>
                    </a:moveTo>
                    <a:lnTo>
                      <a:pt x="89" y="0"/>
                    </a:lnTo>
                    <a:lnTo>
                      <a:pt x="103" y="1"/>
                    </a:lnTo>
                    <a:lnTo>
                      <a:pt x="116" y="3"/>
                    </a:lnTo>
                    <a:lnTo>
                      <a:pt x="126" y="6"/>
                    </a:lnTo>
                    <a:lnTo>
                      <a:pt x="137" y="11"/>
                    </a:lnTo>
                    <a:lnTo>
                      <a:pt x="144" y="19"/>
                    </a:lnTo>
                    <a:lnTo>
                      <a:pt x="148" y="29"/>
                    </a:lnTo>
                    <a:lnTo>
                      <a:pt x="150" y="43"/>
                    </a:lnTo>
                    <a:lnTo>
                      <a:pt x="150" y="176"/>
                    </a:lnTo>
                    <a:lnTo>
                      <a:pt x="150" y="180"/>
                    </a:lnTo>
                    <a:lnTo>
                      <a:pt x="148" y="184"/>
                    </a:lnTo>
                    <a:lnTo>
                      <a:pt x="145" y="188"/>
                    </a:lnTo>
                    <a:lnTo>
                      <a:pt x="141" y="190"/>
                    </a:lnTo>
                    <a:lnTo>
                      <a:pt x="137" y="191"/>
                    </a:lnTo>
                    <a:lnTo>
                      <a:pt x="133" y="190"/>
                    </a:lnTo>
                    <a:lnTo>
                      <a:pt x="130" y="188"/>
                    </a:lnTo>
                    <a:lnTo>
                      <a:pt x="126" y="184"/>
                    </a:lnTo>
                    <a:lnTo>
                      <a:pt x="124" y="180"/>
                    </a:lnTo>
                    <a:lnTo>
                      <a:pt x="123" y="176"/>
                    </a:lnTo>
                    <a:lnTo>
                      <a:pt x="123" y="57"/>
                    </a:lnTo>
                    <a:lnTo>
                      <a:pt x="115" y="57"/>
                    </a:lnTo>
                    <a:lnTo>
                      <a:pt x="115" y="324"/>
                    </a:lnTo>
                    <a:lnTo>
                      <a:pt x="115" y="324"/>
                    </a:lnTo>
                    <a:lnTo>
                      <a:pt x="113" y="333"/>
                    </a:lnTo>
                    <a:lnTo>
                      <a:pt x="107" y="339"/>
                    </a:lnTo>
                    <a:lnTo>
                      <a:pt x="100" y="341"/>
                    </a:lnTo>
                    <a:lnTo>
                      <a:pt x="94" y="340"/>
                    </a:lnTo>
                    <a:lnTo>
                      <a:pt x="90" y="338"/>
                    </a:lnTo>
                    <a:lnTo>
                      <a:pt x="87" y="335"/>
                    </a:lnTo>
                    <a:lnTo>
                      <a:pt x="85" y="331"/>
                    </a:lnTo>
                    <a:lnTo>
                      <a:pt x="83" y="326"/>
                    </a:lnTo>
                    <a:lnTo>
                      <a:pt x="83" y="325"/>
                    </a:lnTo>
                    <a:lnTo>
                      <a:pt x="83" y="177"/>
                    </a:lnTo>
                    <a:lnTo>
                      <a:pt x="83" y="174"/>
                    </a:lnTo>
                    <a:lnTo>
                      <a:pt x="83" y="171"/>
                    </a:lnTo>
                    <a:lnTo>
                      <a:pt x="82" y="168"/>
                    </a:lnTo>
                    <a:lnTo>
                      <a:pt x="81" y="166"/>
                    </a:lnTo>
                    <a:lnTo>
                      <a:pt x="79" y="165"/>
                    </a:lnTo>
                    <a:lnTo>
                      <a:pt x="76" y="164"/>
                    </a:lnTo>
                    <a:lnTo>
                      <a:pt x="73" y="165"/>
                    </a:lnTo>
                    <a:lnTo>
                      <a:pt x="71" y="166"/>
                    </a:lnTo>
                    <a:lnTo>
                      <a:pt x="70" y="168"/>
                    </a:lnTo>
                    <a:lnTo>
                      <a:pt x="69" y="171"/>
                    </a:lnTo>
                    <a:lnTo>
                      <a:pt x="68" y="174"/>
                    </a:lnTo>
                    <a:lnTo>
                      <a:pt x="68" y="177"/>
                    </a:lnTo>
                    <a:lnTo>
                      <a:pt x="68" y="325"/>
                    </a:lnTo>
                    <a:lnTo>
                      <a:pt x="68" y="326"/>
                    </a:lnTo>
                    <a:lnTo>
                      <a:pt x="67" y="331"/>
                    </a:lnTo>
                    <a:lnTo>
                      <a:pt x="64" y="335"/>
                    </a:lnTo>
                    <a:lnTo>
                      <a:pt x="60" y="338"/>
                    </a:lnTo>
                    <a:lnTo>
                      <a:pt x="56" y="340"/>
                    </a:lnTo>
                    <a:lnTo>
                      <a:pt x="52" y="341"/>
                    </a:lnTo>
                    <a:lnTo>
                      <a:pt x="44" y="339"/>
                    </a:lnTo>
                    <a:lnTo>
                      <a:pt x="39" y="333"/>
                    </a:lnTo>
                    <a:lnTo>
                      <a:pt x="37" y="324"/>
                    </a:lnTo>
                    <a:lnTo>
                      <a:pt x="37" y="324"/>
                    </a:lnTo>
                    <a:lnTo>
                      <a:pt x="37" y="324"/>
                    </a:lnTo>
                    <a:lnTo>
                      <a:pt x="37" y="57"/>
                    </a:lnTo>
                    <a:lnTo>
                      <a:pt x="27" y="57"/>
                    </a:lnTo>
                    <a:lnTo>
                      <a:pt x="27" y="176"/>
                    </a:lnTo>
                    <a:lnTo>
                      <a:pt x="27" y="180"/>
                    </a:lnTo>
                    <a:lnTo>
                      <a:pt x="25" y="184"/>
                    </a:lnTo>
                    <a:lnTo>
                      <a:pt x="22" y="188"/>
                    </a:lnTo>
                    <a:lnTo>
                      <a:pt x="18" y="190"/>
                    </a:lnTo>
                    <a:lnTo>
                      <a:pt x="14" y="191"/>
                    </a:lnTo>
                    <a:lnTo>
                      <a:pt x="10" y="190"/>
                    </a:lnTo>
                    <a:lnTo>
                      <a:pt x="7" y="188"/>
                    </a:lnTo>
                    <a:lnTo>
                      <a:pt x="4" y="184"/>
                    </a:lnTo>
                    <a:lnTo>
                      <a:pt x="1" y="180"/>
                    </a:lnTo>
                    <a:lnTo>
                      <a:pt x="0" y="176"/>
                    </a:lnTo>
                    <a:lnTo>
                      <a:pt x="0" y="43"/>
                    </a:lnTo>
                    <a:lnTo>
                      <a:pt x="2" y="29"/>
                    </a:lnTo>
                    <a:lnTo>
                      <a:pt x="8" y="19"/>
                    </a:lnTo>
                    <a:lnTo>
                      <a:pt x="15" y="11"/>
                    </a:lnTo>
                    <a:lnTo>
                      <a:pt x="24" y="6"/>
                    </a:lnTo>
                    <a:lnTo>
                      <a:pt x="36" y="3"/>
                    </a:lnTo>
                    <a:lnTo>
                      <a:pt x="48" y="1"/>
                    </a:lnTo>
                    <a:lnTo>
                      <a:pt x="61" y="0"/>
                    </a:lnTo>
                    <a:lnTo>
                      <a:pt x="7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1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6" name="组合 5"/>
            <p:cNvGrpSpPr>
              <a:grpSpLocks noChangeAspect="1"/>
            </p:cNvGrpSpPr>
            <p:nvPr/>
          </p:nvGrpSpPr>
          <p:grpSpPr>
            <a:xfrm>
              <a:off x="3573026" y="2152469"/>
              <a:ext cx="259375" cy="726245"/>
              <a:chOff x="4652963" y="2906714"/>
              <a:chExt cx="238125" cy="666750"/>
            </a:xfrm>
            <a:solidFill>
              <a:srgbClr val="C7AC93"/>
            </a:solidFill>
          </p:grpSpPr>
          <p:sp>
            <p:nvSpPr>
              <p:cNvPr id="30" name="Freeform 328"/>
              <p:cNvSpPr/>
              <p:nvPr/>
            </p:nvSpPr>
            <p:spPr bwMode="auto">
              <a:xfrm>
                <a:off x="4724401" y="2906714"/>
                <a:ext cx="98425" cy="104775"/>
              </a:xfrm>
              <a:custGeom>
                <a:avLst/>
                <a:gdLst>
                  <a:gd name="T0" fmla="*/ 31 w 62"/>
                  <a:gd name="T1" fmla="*/ 0 h 66"/>
                  <a:gd name="T2" fmla="*/ 42 w 62"/>
                  <a:gd name="T3" fmla="*/ 2 h 66"/>
                  <a:gd name="T4" fmla="*/ 52 w 62"/>
                  <a:gd name="T5" fmla="*/ 9 h 66"/>
                  <a:gd name="T6" fmla="*/ 59 w 62"/>
                  <a:gd name="T7" fmla="*/ 20 h 66"/>
                  <a:gd name="T8" fmla="*/ 62 w 62"/>
                  <a:gd name="T9" fmla="*/ 33 h 66"/>
                  <a:gd name="T10" fmla="*/ 59 w 62"/>
                  <a:gd name="T11" fmla="*/ 45 h 66"/>
                  <a:gd name="T12" fmla="*/ 52 w 62"/>
                  <a:gd name="T13" fmla="*/ 56 h 66"/>
                  <a:gd name="T14" fmla="*/ 42 w 62"/>
                  <a:gd name="T15" fmla="*/ 63 h 66"/>
                  <a:gd name="T16" fmla="*/ 31 w 62"/>
                  <a:gd name="T17" fmla="*/ 66 h 66"/>
                  <a:gd name="T18" fmla="*/ 18 w 62"/>
                  <a:gd name="T19" fmla="*/ 63 h 66"/>
                  <a:gd name="T20" fmla="*/ 9 w 62"/>
                  <a:gd name="T21" fmla="*/ 56 h 66"/>
                  <a:gd name="T22" fmla="*/ 2 w 62"/>
                  <a:gd name="T23" fmla="*/ 45 h 66"/>
                  <a:gd name="T24" fmla="*/ 0 w 62"/>
                  <a:gd name="T25" fmla="*/ 33 h 66"/>
                  <a:gd name="T26" fmla="*/ 2 w 62"/>
                  <a:gd name="T27" fmla="*/ 20 h 66"/>
                  <a:gd name="T28" fmla="*/ 9 w 62"/>
                  <a:gd name="T29" fmla="*/ 9 h 66"/>
                  <a:gd name="T30" fmla="*/ 18 w 62"/>
                  <a:gd name="T31" fmla="*/ 2 h 66"/>
                  <a:gd name="T32" fmla="*/ 31 w 62"/>
                  <a:gd name="T33" fmla="*/ 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2" h="66">
                    <a:moveTo>
                      <a:pt x="31" y="0"/>
                    </a:moveTo>
                    <a:lnTo>
                      <a:pt x="42" y="2"/>
                    </a:lnTo>
                    <a:lnTo>
                      <a:pt x="52" y="9"/>
                    </a:lnTo>
                    <a:lnTo>
                      <a:pt x="59" y="20"/>
                    </a:lnTo>
                    <a:lnTo>
                      <a:pt x="62" y="33"/>
                    </a:lnTo>
                    <a:lnTo>
                      <a:pt x="59" y="45"/>
                    </a:lnTo>
                    <a:lnTo>
                      <a:pt x="52" y="56"/>
                    </a:lnTo>
                    <a:lnTo>
                      <a:pt x="42" y="63"/>
                    </a:lnTo>
                    <a:lnTo>
                      <a:pt x="31" y="66"/>
                    </a:lnTo>
                    <a:lnTo>
                      <a:pt x="18" y="63"/>
                    </a:lnTo>
                    <a:lnTo>
                      <a:pt x="9" y="56"/>
                    </a:lnTo>
                    <a:lnTo>
                      <a:pt x="2" y="45"/>
                    </a:lnTo>
                    <a:lnTo>
                      <a:pt x="0" y="33"/>
                    </a:lnTo>
                    <a:lnTo>
                      <a:pt x="2" y="20"/>
                    </a:lnTo>
                    <a:lnTo>
                      <a:pt x="9" y="9"/>
                    </a:lnTo>
                    <a:lnTo>
                      <a:pt x="18" y="2"/>
                    </a:lnTo>
                    <a:lnTo>
                      <a:pt x="3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100">
                  <a:solidFill>
                    <a:schemeClr val="bg1"/>
                  </a:solidFill>
                </a:endParaRPr>
              </a:p>
            </p:txBody>
          </p:sp>
          <p:sp>
            <p:nvSpPr>
              <p:cNvPr id="31" name="Freeform 329"/>
              <p:cNvSpPr/>
              <p:nvPr/>
            </p:nvSpPr>
            <p:spPr bwMode="auto">
              <a:xfrm>
                <a:off x="4652963" y="3032126"/>
                <a:ext cx="238125" cy="541338"/>
              </a:xfrm>
              <a:custGeom>
                <a:avLst/>
                <a:gdLst>
                  <a:gd name="T0" fmla="*/ 89 w 150"/>
                  <a:gd name="T1" fmla="*/ 0 h 341"/>
                  <a:gd name="T2" fmla="*/ 116 w 150"/>
                  <a:gd name="T3" fmla="*/ 3 h 341"/>
                  <a:gd name="T4" fmla="*/ 137 w 150"/>
                  <a:gd name="T5" fmla="*/ 11 h 341"/>
                  <a:gd name="T6" fmla="*/ 148 w 150"/>
                  <a:gd name="T7" fmla="*/ 29 h 341"/>
                  <a:gd name="T8" fmla="*/ 150 w 150"/>
                  <a:gd name="T9" fmla="*/ 176 h 341"/>
                  <a:gd name="T10" fmla="*/ 148 w 150"/>
                  <a:gd name="T11" fmla="*/ 184 h 341"/>
                  <a:gd name="T12" fmla="*/ 141 w 150"/>
                  <a:gd name="T13" fmla="*/ 190 h 341"/>
                  <a:gd name="T14" fmla="*/ 133 w 150"/>
                  <a:gd name="T15" fmla="*/ 190 h 341"/>
                  <a:gd name="T16" fmla="*/ 126 w 150"/>
                  <a:gd name="T17" fmla="*/ 184 h 341"/>
                  <a:gd name="T18" fmla="*/ 123 w 150"/>
                  <a:gd name="T19" fmla="*/ 176 h 341"/>
                  <a:gd name="T20" fmla="*/ 115 w 150"/>
                  <a:gd name="T21" fmla="*/ 57 h 341"/>
                  <a:gd name="T22" fmla="*/ 115 w 150"/>
                  <a:gd name="T23" fmla="*/ 324 h 341"/>
                  <a:gd name="T24" fmla="*/ 107 w 150"/>
                  <a:gd name="T25" fmla="*/ 339 h 341"/>
                  <a:gd name="T26" fmla="*/ 94 w 150"/>
                  <a:gd name="T27" fmla="*/ 340 h 341"/>
                  <a:gd name="T28" fmla="*/ 87 w 150"/>
                  <a:gd name="T29" fmla="*/ 335 h 341"/>
                  <a:gd name="T30" fmla="*/ 83 w 150"/>
                  <a:gd name="T31" fmla="*/ 326 h 341"/>
                  <a:gd name="T32" fmla="*/ 83 w 150"/>
                  <a:gd name="T33" fmla="*/ 177 h 341"/>
                  <a:gd name="T34" fmla="*/ 83 w 150"/>
                  <a:gd name="T35" fmla="*/ 171 h 341"/>
                  <a:gd name="T36" fmla="*/ 81 w 150"/>
                  <a:gd name="T37" fmla="*/ 166 h 341"/>
                  <a:gd name="T38" fmla="*/ 76 w 150"/>
                  <a:gd name="T39" fmla="*/ 164 h 341"/>
                  <a:gd name="T40" fmla="*/ 71 w 150"/>
                  <a:gd name="T41" fmla="*/ 166 h 341"/>
                  <a:gd name="T42" fmla="*/ 69 w 150"/>
                  <a:gd name="T43" fmla="*/ 171 h 341"/>
                  <a:gd name="T44" fmla="*/ 68 w 150"/>
                  <a:gd name="T45" fmla="*/ 177 h 341"/>
                  <a:gd name="T46" fmla="*/ 68 w 150"/>
                  <a:gd name="T47" fmla="*/ 326 h 341"/>
                  <a:gd name="T48" fmla="*/ 64 w 150"/>
                  <a:gd name="T49" fmla="*/ 335 h 341"/>
                  <a:gd name="T50" fmla="*/ 56 w 150"/>
                  <a:gd name="T51" fmla="*/ 340 h 341"/>
                  <a:gd name="T52" fmla="*/ 44 w 150"/>
                  <a:gd name="T53" fmla="*/ 339 h 341"/>
                  <a:gd name="T54" fmla="*/ 37 w 150"/>
                  <a:gd name="T55" fmla="*/ 324 h 341"/>
                  <a:gd name="T56" fmla="*/ 37 w 150"/>
                  <a:gd name="T57" fmla="*/ 324 h 341"/>
                  <a:gd name="T58" fmla="*/ 27 w 150"/>
                  <a:gd name="T59" fmla="*/ 57 h 341"/>
                  <a:gd name="T60" fmla="*/ 27 w 150"/>
                  <a:gd name="T61" fmla="*/ 180 h 341"/>
                  <a:gd name="T62" fmla="*/ 22 w 150"/>
                  <a:gd name="T63" fmla="*/ 188 h 341"/>
                  <a:gd name="T64" fmla="*/ 14 w 150"/>
                  <a:gd name="T65" fmla="*/ 191 h 341"/>
                  <a:gd name="T66" fmla="*/ 7 w 150"/>
                  <a:gd name="T67" fmla="*/ 188 h 341"/>
                  <a:gd name="T68" fmla="*/ 1 w 150"/>
                  <a:gd name="T69" fmla="*/ 180 h 341"/>
                  <a:gd name="T70" fmla="*/ 0 w 150"/>
                  <a:gd name="T71" fmla="*/ 43 h 341"/>
                  <a:gd name="T72" fmla="*/ 8 w 150"/>
                  <a:gd name="T73" fmla="*/ 19 h 341"/>
                  <a:gd name="T74" fmla="*/ 24 w 150"/>
                  <a:gd name="T75" fmla="*/ 6 h 341"/>
                  <a:gd name="T76" fmla="*/ 48 w 150"/>
                  <a:gd name="T77" fmla="*/ 1 h 341"/>
                  <a:gd name="T78" fmla="*/ 76 w 150"/>
                  <a:gd name="T79" fmla="*/ 0 h 3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50" h="341">
                    <a:moveTo>
                      <a:pt x="76" y="0"/>
                    </a:moveTo>
                    <a:lnTo>
                      <a:pt x="89" y="0"/>
                    </a:lnTo>
                    <a:lnTo>
                      <a:pt x="103" y="1"/>
                    </a:lnTo>
                    <a:lnTo>
                      <a:pt x="116" y="3"/>
                    </a:lnTo>
                    <a:lnTo>
                      <a:pt x="126" y="6"/>
                    </a:lnTo>
                    <a:lnTo>
                      <a:pt x="137" y="11"/>
                    </a:lnTo>
                    <a:lnTo>
                      <a:pt x="144" y="19"/>
                    </a:lnTo>
                    <a:lnTo>
                      <a:pt x="148" y="29"/>
                    </a:lnTo>
                    <a:lnTo>
                      <a:pt x="150" y="43"/>
                    </a:lnTo>
                    <a:lnTo>
                      <a:pt x="150" y="176"/>
                    </a:lnTo>
                    <a:lnTo>
                      <a:pt x="150" y="180"/>
                    </a:lnTo>
                    <a:lnTo>
                      <a:pt x="148" y="184"/>
                    </a:lnTo>
                    <a:lnTo>
                      <a:pt x="145" y="188"/>
                    </a:lnTo>
                    <a:lnTo>
                      <a:pt x="141" y="190"/>
                    </a:lnTo>
                    <a:lnTo>
                      <a:pt x="137" y="191"/>
                    </a:lnTo>
                    <a:lnTo>
                      <a:pt x="133" y="190"/>
                    </a:lnTo>
                    <a:lnTo>
                      <a:pt x="130" y="188"/>
                    </a:lnTo>
                    <a:lnTo>
                      <a:pt x="126" y="184"/>
                    </a:lnTo>
                    <a:lnTo>
                      <a:pt x="124" y="180"/>
                    </a:lnTo>
                    <a:lnTo>
                      <a:pt x="123" y="176"/>
                    </a:lnTo>
                    <a:lnTo>
                      <a:pt x="123" y="57"/>
                    </a:lnTo>
                    <a:lnTo>
                      <a:pt x="115" y="57"/>
                    </a:lnTo>
                    <a:lnTo>
                      <a:pt x="115" y="324"/>
                    </a:lnTo>
                    <a:lnTo>
                      <a:pt x="115" y="324"/>
                    </a:lnTo>
                    <a:lnTo>
                      <a:pt x="113" y="333"/>
                    </a:lnTo>
                    <a:lnTo>
                      <a:pt x="107" y="339"/>
                    </a:lnTo>
                    <a:lnTo>
                      <a:pt x="100" y="341"/>
                    </a:lnTo>
                    <a:lnTo>
                      <a:pt x="94" y="340"/>
                    </a:lnTo>
                    <a:lnTo>
                      <a:pt x="90" y="338"/>
                    </a:lnTo>
                    <a:lnTo>
                      <a:pt x="87" y="335"/>
                    </a:lnTo>
                    <a:lnTo>
                      <a:pt x="85" y="331"/>
                    </a:lnTo>
                    <a:lnTo>
                      <a:pt x="83" y="326"/>
                    </a:lnTo>
                    <a:lnTo>
                      <a:pt x="83" y="325"/>
                    </a:lnTo>
                    <a:lnTo>
                      <a:pt x="83" y="177"/>
                    </a:lnTo>
                    <a:lnTo>
                      <a:pt x="83" y="174"/>
                    </a:lnTo>
                    <a:lnTo>
                      <a:pt x="83" y="171"/>
                    </a:lnTo>
                    <a:lnTo>
                      <a:pt x="82" y="168"/>
                    </a:lnTo>
                    <a:lnTo>
                      <a:pt x="81" y="166"/>
                    </a:lnTo>
                    <a:lnTo>
                      <a:pt x="79" y="165"/>
                    </a:lnTo>
                    <a:lnTo>
                      <a:pt x="76" y="164"/>
                    </a:lnTo>
                    <a:lnTo>
                      <a:pt x="73" y="165"/>
                    </a:lnTo>
                    <a:lnTo>
                      <a:pt x="71" y="166"/>
                    </a:lnTo>
                    <a:lnTo>
                      <a:pt x="70" y="168"/>
                    </a:lnTo>
                    <a:lnTo>
                      <a:pt x="69" y="171"/>
                    </a:lnTo>
                    <a:lnTo>
                      <a:pt x="68" y="174"/>
                    </a:lnTo>
                    <a:lnTo>
                      <a:pt x="68" y="177"/>
                    </a:lnTo>
                    <a:lnTo>
                      <a:pt x="68" y="325"/>
                    </a:lnTo>
                    <a:lnTo>
                      <a:pt x="68" y="326"/>
                    </a:lnTo>
                    <a:lnTo>
                      <a:pt x="67" y="331"/>
                    </a:lnTo>
                    <a:lnTo>
                      <a:pt x="64" y="335"/>
                    </a:lnTo>
                    <a:lnTo>
                      <a:pt x="60" y="338"/>
                    </a:lnTo>
                    <a:lnTo>
                      <a:pt x="56" y="340"/>
                    </a:lnTo>
                    <a:lnTo>
                      <a:pt x="52" y="341"/>
                    </a:lnTo>
                    <a:lnTo>
                      <a:pt x="44" y="339"/>
                    </a:lnTo>
                    <a:lnTo>
                      <a:pt x="39" y="333"/>
                    </a:lnTo>
                    <a:lnTo>
                      <a:pt x="37" y="324"/>
                    </a:lnTo>
                    <a:lnTo>
                      <a:pt x="37" y="324"/>
                    </a:lnTo>
                    <a:lnTo>
                      <a:pt x="37" y="324"/>
                    </a:lnTo>
                    <a:lnTo>
                      <a:pt x="37" y="57"/>
                    </a:lnTo>
                    <a:lnTo>
                      <a:pt x="27" y="57"/>
                    </a:lnTo>
                    <a:lnTo>
                      <a:pt x="27" y="176"/>
                    </a:lnTo>
                    <a:lnTo>
                      <a:pt x="27" y="180"/>
                    </a:lnTo>
                    <a:lnTo>
                      <a:pt x="25" y="184"/>
                    </a:lnTo>
                    <a:lnTo>
                      <a:pt x="22" y="188"/>
                    </a:lnTo>
                    <a:lnTo>
                      <a:pt x="18" y="190"/>
                    </a:lnTo>
                    <a:lnTo>
                      <a:pt x="14" y="191"/>
                    </a:lnTo>
                    <a:lnTo>
                      <a:pt x="10" y="190"/>
                    </a:lnTo>
                    <a:lnTo>
                      <a:pt x="7" y="188"/>
                    </a:lnTo>
                    <a:lnTo>
                      <a:pt x="4" y="184"/>
                    </a:lnTo>
                    <a:lnTo>
                      <a:pt x="1" y="180"/>
                    </a:lnTo>
                    <a:lnTo>
                      <a:pt x="0" y="176"/>
                    </a:lnTo>
                    <a:lnTo>
                      <a:pt x="0" y="43"/>
                    </a:lnTo>
                    <a:lnTo>
                      <a:pt x="2" y="29"/>
                    </a:lnTo>
                    <a:lnTo>
                      <a:pt x="8" y="19"/>
                    </a:lnTo>
                    <a:lnTo>
                      <a:pt x="15" y="11"/>
                    </a:lnTo>
                    <a:lnTo>
                      <a:pt x="24" y="6"/>
                    </a:lnTo>
                    <a:lnTo>
                      <a:pt x="36" y="3"/>
                    </a:lnTo>
                    <a:lnTo>
                      <a:pt x="48" y="1"/>
                    </a:lnTo>
                    <a:lnTo>
                      <a:pt x="61" y="0"/>
                    </a:lnTo>
                    <a:lnTo>
                      <a:pt x="7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1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8" name="组合 7"/>
            <p:cNvGrpSpPr>
              <a:grpSpLocks noChangeAspect="1"/>
            </p:cNvGrpSpPr>
            <p:nvPr/>
          </p:nvGrpSpPr>
          <p:grpSpPr>
            <a:xfrm>
              <a:off x="4009845" y="2152469"/>
              <a:ext cx="259375" cy="726245"/>
              <a:chOff x="4652963" y="2906714"/>
              <a:chExt cx="238125" cy="666750"/>
            </a:xfrm>
            <a:solidFill>
              <a:srgbClr val="C7AC93"/>
            </a:solidFill>
          </p:grpSpPr>
          <p:sp>
            <p:nvSpPr>
              <p:cNvPr id="28" name="Freeform 328"/>
              <p:cNvSpPr/>
              <p:nvPr/>
            </p:nvSpPr>
            <p:spPr bwMode="auto">
              <a:xfrm>
                <a:off x="4724401" y="2906714"/>
                <a:ext cx="98425" cy="104775"/>
              </a:xfrm>
              <a:custGeom>
                <a:avLst/>
                <a:gdLst>
                  <a:gd name="T0" fmla="*/ 31 w 62"/>
                  <a:gd name="T1" fmla="*/ 0 h 66"/>
                  <a:gd name="T2" fmla="*/ 42 w 62"/>
                  <a:gd name="T3" fmla="*/ 2 h 66"/>
                  <a:gd name="T4" fmla="*/ 52 w 62"/>
                  <a:gd name="T5" fmla="*/ 9 h 66"/>
                  <a:gd name="T6" fmla="*/ 59 w 62"/>
                  <a:gd name="T7" fmla="*/ 20 h 66"/>
                  <a:gd name="T8" fmla="*/ 62 w 62"/>
                  <a:gd name="T9" fmla="*/ 33 h 66"/>
                  <a:gd name="T10" fmla="*/ 59 w 62"/>
                  <a:gd name="T11" fmla="*/ 45 h 66"/>
                  <a:gd name="T12" fmla="*/ 52 w 62"/>
                  <a:gd name="T13" fmla="*/ 56 h 66"/>
                  <a:gd name="T14" fmla="*/ 42 w 62"/>
                  <a:gd name="T15" fmla="*/ 63 h 66"/>
                  <a:gd name="T16" fmla="*/ 31 w 62"/>
                  <a:gd name="T17" fmla="*/ 66 h 66"/>
                  <a:gd name="T18" fmla="*/ 18 w 62"/>
                  <a:gd name="T19" fmla="*/ 63 h 66"/>
                  <a:gd name="T20" fmla="*/ 9 w 62"/>
                  <a:gd name="T21" fmla="*/ 56 h 66"/>
                  <a:gd name="T22" fmla="*/ 2 w 62"/>
                  <a:gd name="T23" fmla="*/ 45 h 66"/>
                  <a:gd name="T24" fmla="*/ 0 w 62"/>
                  <a:gd name="T25" fmla="*/ 33 h 66"/>
                  <a:gd name="T26" fmla="*/ 2 w 62"/>
                  <a:gd name="T27" fmla="*/ 20 h 66"/>
                  <a:gd name="T28" fmla="*/ 9 w 62"/>
                  <a:gd name="T29" fmla="*/ 9 h 66"/>
                  <a:gd name="T30" fmla="*/ 18 w 62"/>
                  <a:gd name="T31" fmla="*/ 2 h 66"/>
                  <a:gd name="T32" fmla="*/ 31 w 62"/>
                  <a:gd name="T33" fmla="*/ 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2" h="66">
                    <a:moveTo>
                      <a:pt x="31" y="0"/>
                    </a:moveTo>
                    <a:lnTo>
                      <a:pt x="42" y="2"/>
                    </a:lnTo>
                    <a:lnTo>
                      <a:pt x="52" y="9"/>
                    </a:lnTo>
                    <a:lnTo>
                      <a:pt x="59" y="20"/>
                    </a:lnTo>
                    <a:lnTo>
                      <a:pt x="62" y="33"/>
                    </a:lnTo>
                    <a:lnTo>
                      <a:pt x="59" y="45"/>
                    </a:lnTo>
                    <a:lnTo>
                      <a:pt x="52" y="56"/>
                    </a:lnTo>
                    <a:lnTo>
                      <a:pt x="42" y="63"/>
                    </a:lnTo>
                    <a:lnTo>
                      <a:pt x="31" y="66"/>
                    </a:lnTo>
                    <a:lnTo>
                      <a:pt x="18" y="63"/>
                    </a:lnTo>
                    <a:lnTo>
                      <a:pt x="9" y="56"/>
                    </a:lnTo>
                    <a:lnTo>
                      <a:pt x="2" y="45"/>
                    </a:lnTo>
                    <a:lnTo>
                      <a:pt x="0" y="33"/>
                    </a:lnTo>
                    <a:lnTo>
                      <a:pt x="2" y="20"/>
                    </a:lnTo>
                    <a:lnTo>
                      <a:pt x="9" y="9"/>
                    </a:lnTo>
                    <a:lnTo>
                      <a:pt x="18" y="2"/>
                    </a:lnTo>
                    <a:lnTo>
                      <a:pt x="3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100">
                  <a:solidFill>
                    <a:schemeClr val="bg1"/>
                  </a:solidFill>
                </a:endParaRPr>
              </a:p>
            </p:txBody>
          </p:sp>
          <p:sp>
            <p:nvSpPr>
              <p:cNvPr id="29" name="Freeform 329"/>
              <p:cNvSpPr/>
              <p:nvPr/>
            </p:nvSpPr>
            <p:spPr bwMode="auto">
              <a:xfrm>
                <a:off x="4652963" y="3032126"/>
                <a:ext cx="238125" cy="541338"/>
              </a:xfrm>
              <a:custGeom>
                <a:avLst/>
                <a:gdLst>
                  <a:gd name="T0" fmla="*/ 89 w 150"/>
                  <a:gd name="T1" fmla="*/ 0 h 341"/>
                  <a:gd name="T2" fmla="*/ 116 w 150"/>
                  <a:gd name="T3" fmla="*/ 3 h 341"/>
                  <a:gd name="T4" fmla="*/ 137 w 150"/>
                  <a:gd name="T5" fmla="*/ 11 h 341"/>
                  <a:gd name="T6" fmla="*/ 148 w 150"/>
                  <a:gd name="T7" fmla="*/ 29 h 341"/>
                  <a:gd name="T8" fmla="*/ 150 w 150"/>
                  <a:gd name="T9" fmla="*/ 176 h 341"/>
                  <a:gd name="T10" fmla="*/ 148 w 150"/>
                  <a:gd name="T11" fmla="*/ 184 h 341"/>
                  <a:gd name="T12" fmla="*/ 141 w 150"/>
                  <a:gd name="T13" fmla="*/ 190 h 341"/>
                  <a:gd name="T14" fmla="*/ 133 w 150"/>
                  <a:gd name="T15" fmla="*/ 190 h 341"/>
                  <a:gd name="T16" fmla="*/ 126 w 150"/>
                  <a:gd name="T17" fmla="*/ 184 h 341"/>
                  <a:gd name="T18" fmla="*/ 123 w 150"/>
                  <a:gd name="T19" fmla="*/ 176 h 341"/>
                  <a:gd name="T20" fmla="*/ 115 w 150"/>
                  <a:gd name="T21" fmla="*/ 57 h 341"/>
                  <a:gd name="T22" fmla="*/ 115 w 150"/>
                  <a:gd name="T23" fmla="*/ 324 h 341"/>
                  <a:gd name="T24" fmla="*/ 107 w 150"/>
                  <a:gd name="T25" fmla="*/ 339 h 341"/>
                  <a:gd name="T26" fmla="*/ 94 w 150"/>
                  <a:gd name="T27" fmla="*/ 340 h 341"/>
                  <a:gd name="T28" fmla="*/ 87 w 150"/>
                  <a:gd name="T29" fmla="*/ 335 h 341"/>
                  <a:gd name="T30" fmla="*/ 83 w 150"/>
                  <a:gd name="T31" fmla="*/ 326 h 341"/>
                  <a:gd name="T32" fmla="*/ 83 w 150"/>
                  <a:gd name="T33" fmla="*/ 177 h 341"/>
                  <a:gd name="T34" fmla="*/ 83 w 150"/>
                  <a:gd name="T35" fmla="*/ 171 h 341"/>
                  <a:gd name="T36" fmla="*/ 81 w 150"/>
                  <a:gd name="T37" fmla="*/ 166 h 341"/>
                  <a:gd name="T38" fmla="*/ 76 w 150"/>
                  <a:gd name="T39" fmla="*/ 164 h 341"/>
                  <a:gd name="T40" fmla="*/ 71 w 150"/>
                  <a:gd name="T41" fmla="*/ 166 h 341"/>
                  <a:gd name="T42" fmla="*/ 69 w 150"/>
                  <a:gd name="T43" fmla="*/ 171 h 341"/>
                  <a:gd name="T44" fmla="*/ 68 w 150"/>
                  <a:gd name="T45" fmla="*/ 177 h 341"/>
                  <a:gd name="T46" fmla="*/ 68 w 150"/>
                  <a:gd name="T47" fmla="*/ 326 h 341"/>
                  <a:gd name="T48" fmla="*/ 64 w 150"/>
                  <a:gd name="T49" fmla="*/ 335 h 341"/>
                  <a:gd name="T50" fmla="*/ 56 w 150"/>
                  <a:gd name="T51" fmla="*/ 340 h 341"/>
                  <a:gd name="T52" fmla="*/ 44 w 150"/>
                  <a:gd name="T53" fmla="*/ 339 h 341"/>
                  <a:gd name="T54" fmla="*/ 37 w 150"/>
                  <a:gd name="T55" fmla="*/ 324 h 341"/>
                  <a:gd name="T56" fmla="*/ 37 w 150"/>
                  <a:gd name="T57" fmla="*/ 324 h 341"/>
                  <a:gd name="T58" fmla="*/ 27 w 150"/>
                  <a:gd name="T59" fmla="*/ 57 h 341"/>
                  <a:gd name="T60" fmla="*/ 27 w 150"/>
                  <a:gd name="T61" fmla="*/ 180 h 341"/>
                  <a:gd name="T62" fmla="*/ 22 w 150"/>
                  <a:gd name="T63" fmla="*/ 188 h 341"/>
                  <a:gd name="T64" fmla="*/ 14 w 150"/>
                  <a:gd name="T65" fmla="*/ 191 h 341"/>
                  <a:gd name="T66" fmla="*/ 7 w 150"/>
                  <a:gd name="T67" fmla="*/ 188 h 341"/>
                  <a:gd name="T68" fmla="*/ 1 w 150"/>
                  <a:gd name="T69" fmla="*/ 180 h 341"/>
                  <a:gd name="T70" fmla="*/ 0 w 150"/>
                  <a:gd name="T71" fmla="*/ 43 h 341"/>
                  <a:gd name="T72" fmla="*/ 8 w 150"/>
                  <a:gd name="T73" fmla="*/ 19 h 341"/>
                  <a:gd name="T74" fmla="*/ 24 w 150"/>
                  <a:gd name="T75" fmla="*/ 6 h 341"/>
                  <a:gd name="T76" fmla="*/ 48 w 150"/>
                  <a:gd name="T77" fmla="*/ 1 h 341"/>
                  <a:gd name="T78" fmla="*/ 76 w 150"/>
                  <a:gd name="T79" fmla="*/ 0 h 3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50" h="341">
                    <a:moveTo>
                      <a:pt x="76" y="0"/>
                    </a:moveTo>
                    <a:lnTo>
                      <a:pt x="89" y="0"/>
                    </a:lnTo>
                    <a:lnTo>
                      <a:pt x="103" y="1"/>
                    </a:lnTo>
                    <a:lnTo>
                      <a:pt x="116" y="3"/>
                    </a:lnTo>
                    <a:lnTo>
                      <a:pt x="126" y="6"/>
                    </a:lnTo>
                    <a:lnTo>
                      <a:pt x="137" y="11"/>
                    </a:lnTo>
                    <a:lnTo>
                      <a:pt x="144" y="19"/>
                    </a:lnTo>
                    <a:lnTo>
                      <a:pt x="148" y="29"/>
                    </a:lnTo>
                    <a:lnTo>
                      <a:pt x="150" y="43"/>
                    </a:lnTo>
                    <a:lnTo>
                      <a:pt x="150" y="176"/>
                    </a:lnTo>
                    <a:lnTo>
                      <a:pt x="150" y="180"/>
                    </a:lnTo>
                    <a:lnTo>
                      <a:pt x="148" y="184"/>
                    </a:lnTo>
                    <a:lnTo>
                      <a:pt x="145" y="188"/>
                    </a:lnTo>
                    <a:lnTo>
                      <a:pt x="141" y="190"/>
                    </a:lnTo>
                    <a:lnTo>
                      <a:pt x="137" y="191"/>
                    </a:lnTo>
                    <a:lnTo>
                      <a:pt x="133" y="190"/>
                    </a:lnTo>
                    <a:lnTo>
                      <a:pt x="130" y="188"/>
                    </a:lnTo>
                    <a:lnTo>
                      <a:pt x="126" y="184"/>
                    </a:lnTo>
                    <a:lnTo>
                      <a:pt x="124" y="180"/>
                    </a:lnTo>
                    <a:lnTo>
                      <a:pt x="123" y="176"/>
                    </a:lnTo>
                    <a:lnTo>
                      <a:pt x="123" y="57"/>
                    </a:lnTo>
                    <a:lnTo>
                      <a:pt x="115" y="57"/>
                    </a:lnTo>
                    <a:lnTo>
                      <a:pt x="115" y="324"/>
                    </a:lnTo>
                    <a:lnTo>
                      <a:pt x="115" y="324"/>
                    </a:lnTo>
                    <a:lnTo>
                      <a:pt x="113" y="333"/>
                    </a:lnTo>
                    <a:lnTo>
                      <a:pt x="107" y="339"/>
                    </a:lnTo>
                    <a:lnTo>
                      <a:pt x="100" y="341"/>
                    </a:lnTo>
                    <a:lnTo>
                      <a:pt x="94" y="340"/>
                    </a:lnTo>
                    <a:lnTo>
                      <a:pt x="90" y="338"/>
                    </a:lnTo>
                    <a:lnTo>
                      <a:pt x="87" y="335"/>
                    </a:lnTo>
                    <a:lnTo>
                      <a:pt x="85" y="331"/>
                    </a:lnTo>
                    <a:lnTo>
                      <a:pt x="83" y="326"/>
                    </a:lnTo>
                    <a:lnTo>
                      <a:pt x="83" y="325"/>
                    </a:lnTo>
                    <a:lnTo>
                      <a:pt x="83" y="177"/>
                    </a:lnTo>
                    <a:lnTo>
                      <a:pt x="83" y="174"/>
                    </a:lnTo>
                    <a:lnTo>
                      <a:pt x="83" y="171"/>
                    </a:lnTo>
                    <a:lnTo>
                      <a:pt x="82" y="168"/>
                    </a:lnTo>
                    <a:lnTo>
                      <a:pt x="81" y="166"/>
                    </a:lnTo>
                    <a:lnTo>
                      <a:pt x="79" y="165"/>
                    </a:lnTo>
                    <a:lnTo>
                      <a:pt x="76" y="164"/>
                    </a:lnTo>
                    <a:lnTo>
                      <a:pt x="73" y="165"/>
                    </a:lnTo>
                    <a:lnTo>
                      <a:pt x="71" y="166"/>
                    </a:lnTo>
                    <a:lnTo>
                      <a:pt x="70" y="168"/>
                    </a:lnTo>
                    <a:lnTo>
                      <a:pt x="69" y="171"/>
                    </a:lnTo>
                    <a:lnTo>
                      <a:pt x="68" y="174"/>
                    </a:lnTo>
                    <a:lnTo>
                      <a:pt x="68" y="177"/>
                    </a:lnTo>
                    <a:lnTo>
                      <a:pt x="68" y="325"/>
                    </a:lnTo>
                    <a:lnTo>
                      <a:pt x="68" y="326"/>
                    </a:lnTo>
                    <a:lnTo>
                      <a:pt x="67" y="331"/>
                    </a:lnTo>
                    <a:lnTo>
                      <a:pt x="64" y="335"/>
                    </a:lnTo>
                    <a:lnTo>
                      <a:pt x="60" y="338"/>
                    </a:lnTo>
                    <a:lnTo>
                      <a:pt x="56" y="340"/>
                    </a:lnTo>
                    <a:lnTo>
                      <a:pt x="52" y="341"/>
                    </a:lnTo>
                    <a:lnTo>
                      <a:pt x="44" y="339"/>
                    </a:lnTo>
                    <a:lnTo>
                      <a:pt x="39" y="333"/>
                    </a:lnTo>
                    <a:lnTo>
                      <a:pt x="37" y="324"/>
                    </a:lnTo>
                    <a:lnTo>
                      <a:pt x="37" y="324"/>
                    </a:lnTo>
                    <a:lnTo>
                      <a:pt x="37" y="324"/>
                    </a:lnTo>
                    <a:lnTo>
                      <a:pt x="37" y="57"/>
                    </a:lnTo>
                    <a:lnTo>
                      <a:pt x="27" y="57"/>
                    </a:lnTo>
                    <a:lnTo>
                      <a:pt x="27" y="176"/>
                    </a:lnTo>
                    <a:lnTo>
                      <a:pt x="27" y="180"/>
                    </a:lnTo>
                    <a:lnTo>
                      <a:pt x="25" y="184"/>
                    </a:lnTo>
                    <a:lnTo>
                      <a:pt x="22" y="188"/>
                    </a:lnTo>
                    <a:lnTo>
                      <a:pt x="18" y="190"/>
                    </a:lnTo>
                    <a:lnTo>
                      <a:pt x="14" y="191"/>
                    </a:lnTo>
                    <a:lnTo>
                      <a:pt x="10" y="190"/>
                    </a:lnTo>
                    <a:lnTo>
                      <a:pt x="7" y="188"/>
                    </a:lnTo>
                    <a:lnTo>
                      <a:pt x="4" y="184"/>
                    </a:lnTo>
                    <a:lnTo>
                      <a:pt x="1" y="180"/>
                    </a:lnTo>
                    <a:lnTo>
                      <a:pt x="0" y="176"/>
                    </a:lnTo>
                    <a:lnTo>
                      <a:pt x="0" y="43"/>
                    </a:lnTo>
                    <a:lnTo>
                      <a:pt x="2" y="29"/>
                    </a:lnTo>
                    <a:lnTo>
                      <a:pt x="8" y="19"/>
                    </a:lnTo>
                    <a:lnTo>
                      <a:pt x="15" y="11"/>
                    </a:lnTo>
                    <a:lnTo>
                      <a:pt x="24" y="6"/>
                    </a:lnTo>
                    <a:lnTo>
                      <a:pt x="36" y="3"/>
                    </a:lnTo>
                    <a:lnTo>
                      <a:pt x="48" y="1"/>
                    </a:lnTo>
                    <a:lnTo>
                      <a:pt x="61" y="0"/>
                    </a:lnTo>
                    <a:lnTo>
                      <a:pt x="7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1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9" name="组合 8"/>
            <p:cNvGrpSpPr>
              <a:grpSpLocks noChangeAspect="1"/>
            </p:cNvGrpSpPr>
            <p:nvPr/>
          </p:nvGrpSpPr>
          <p:grpSpPr>
            <a:xfrm>
              <a:off x="4446664" y="2152469"/>
              <a:ext cx="259375" cy="726245"/>
              <a:chOff x="4652963" y="2906714"/>
              <a:chExt cx="238125" cy="666750"/>
            </a:xfrm>
            <a:solidFill>
              <a:srgbClr val="C7AC93"/>
            </a:solidFill>
          </p:grpSpPr>
          <p:sp>
            <p:nvSpPr>
              <p:cNvPr id="26" name="Freeform 328"/>
              <p:cNvSpPr/>
              <p:nvPr/>
            </p:nvSpPr>
            <p:spPr bwMode="auto">
              <a:xfrm>
                <a:off x="4724401" y="2906714"/>
                <a:ext cx="98425" cy="104775"/>
              </a:xfrm>
              <a:custGeom>
                <a:avLst/>
                <a:gdLst>
                  <a:gd name="T0" fmla="*/ 31 w 62"/>
                  <a:gd name="T1" fmla="*/ 0 h 66"/>
                  <a:gd name="T2" fmla="*/ 42 w 62"/>
                  <a:gd name="T3" fmla="*/ 2 h 66"/>
                  <a:gd name="T4" fmla="*/ 52 w 62"/>
                  <a:gd name="T5" fmla="*/ 9 h 66"/>
                  <a:gd name="T6" fmla="*/ 59 w 62"/>
                  <a:gd name="T7" fmla="*/ 20 h 66"/>
                  <a:gd name="T8" fmla="*/ 62 w 62"/>
                  <a:gd name="T9" fmla="*/ 33 h 66"/>
                  <a:gd name="T10" fmla="*/ 59 w 62"/>
                  <a:gd name="T11" fmla="*/ 45 h 66"/>
                  <a:gd name="T12" fmla="*/ 52 w 62"/>
                  <a:gd name="T13" fmla="*/ 56 h 66"/>
                  <a:gd name="T14" fmla="*/ 42 w 62"/>
                  <a:gd name="T15" fmla="*/ 63 h 66"/>
                  <a:gd name="T16" fmla="*/ 31 w 62"/>
                  <a:gd name="T17" fmla="*/ 66 h 66"/>
                  <a:gd name="T18" fmla="*/ 18 w 62"/>
                  <a:gd name="T19" fmla="*/ 63 h 66"/>
                  <a:gd name="T20" fmla="*/ 9 w 62"/>
                  <a:gd name="T21" fmla="*/ 56 h 66"/>
                  <a:gd name="T22" fmla="*/ 2 w 62"/>
                  <a:gd name="T23" fmla="*/ 45 h 66"/>
                  <a:gd name="T24" fmla="*/ 0 w 62"/>
                  <a:gd name="T25" fmla="*/ 33 h 66"/>
                  <a:gd name="T26" fmla="*/ 2 w 62"/>
                  <a:gd name="T27" fmla="*/ 20 h 66"/>
                  <a:gd name="T28" fmla="*/ 9 w 62"/>
                  <a:gd name="T29" fmla="*/ 9 h 66"/>
                  <a:gd name="T30" fmla="*/ 18 w 62"/>
                  <a:gd name="T31" fmla="*/ 2 h 66"/>
                  <a:gd name="T32" fmla="*/ 31 w 62"/>
                  <a:gd name="T33" fmla="*/ 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2" h="66">
                    <a:moveTo>
                      <a:pt x="31" y="0"/>
                    </a:moveTo>
                    <a:lnTo>
                      <a:pt x="42" y="2"/>
                    </a:lnTo>
                    <a:lnTo>
                      <a:pt x="52" y="9"/>
                    </a:lnTo>
                    <a:lnTo>
                      <a:pt x="59" y="20"/>
                    </a:lnTo>
                    <a:lnTo>
                      <a:pt x="62" y="33"/>
                    </a:lnTo>
                    <a:lnTo>
                      <a:pt x="59" y="45"/>
                    </a:lnTo>
                    <a:lnTo>
                      <a:pt x="52" y="56"/>
                    </a:lnTo>
                    <a:lnTo>
                      <a:pt x="42" y="63"/>
                    </a:lnTo>
                    <a:lnTo>
                      <a:pt x="31" y="66"/>
                    </a:lnTo>
                    <a:lnTo>
                      <a:pt x="18" y="63"/>
                    </a:lnTo>
                    <a:lnTo>
                      <a:pt x="9" y="56"/>
                    </a:lnTo>
                    <a:lnTo>
                      <a:pt x="2" y="45"/>
                    </a:lnTo>
                    <a:lnTo>
                      <a:pt x="0" y="33"/>
                    </a:lnTo>
                    <a:lnTo>
                      <a:pt x="2" y="20"/>
                    </a:lnTo>
                    <a:lnTo>
                      <a:pt x="9" y="9"/>
                    </a:lnTo>
                    <a:lnTo>
                      <a:pt x="18" y="2"/>
                    </a:lnTo>
                    <a:lnTo>
                      <a:pt x="3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100">
                  <a:solidFill>
                    <a:schemeClr val="bg1"/>
                  </a:solidFill>
                </a:endParaRPr>
              </a:p>
            </p:txBody>
          </p:sp>
          <p:sp>
            <p:nvSpPr>
              <p:cNvPr id="27" name="Freeform 329"/>
              <p:cNvSpPr/>
              <p:nvPr/>
            </p:nvSpPr>
            <p:spPr bwMode="auto">
              <a:xfrm>
                <a:off x="4652963" y="3032126"/>
                <a:ext cx="238125" cy="541338"/>
              </a:xfrm>
              <a:custGeom>
                <a:avLst/>
                <a:gdLst>
                  <a:gd name="T0" fmla="*/ 89 w 150"/>
                  <a:gd name="T1" fmla="*/ 0 h 341"/>
                  <a:gd name="T2" fmla="*/ 116 w 150"/>
                  <a:gd name="T3" fmla="*/ 3 h 341"/>
                  <a:gd name="T4" fmla="*/ 137 w 150"/>
                  <a:gd name="T5" fmla="*/ 11 h 341"/>
                  <a:gd name="T6" fmla="*/ 148 w 150"/>
                  <a:gd name="T7" fmla="*/ 29 h 341"/>
                  <a:gd name="T8" fmla="*/ 150 w 150"/>
                  <a:gd name="T9" fmla="*/ 176 h 341"/>
                  <a:gd name="T10" fmla="*/ 148 w 150"/>
                  <a:gd name="T11" fmla="*/ 184 h 341"/>
                  <a:gd name="T12" fmla="*/ 141 w 150"/>
                  <a:gd name="T13" fmla="*/ 190 h 341"/>
                  <a:gd name="T14" fmla="*/ 133 w 150"/>
                  <a:gd name="T15" fmla="*/ 190 h 341"/>
                  <a:gd name="T16" fmla="*/ 126 w 150"/>
                  <a:gd name="T17" fmla="*/ 184 h 341"/>
                  <a:gd name="T18" fmla="*/ 123 w 150"/>
                  <a:gd name="T19" fmla="*/ 176 h 341"/>
                  <a:gd name="T20" fmla="*/ 115 w 150"/>
                  <a:gd name="T21" fmla="*/ 57 h 341"/>
                  <a:gd name="T22" fmla="*/ 115 w 150"/>
                  <a:gd name="T23" fmla="*/ 324 h 341"/>
                  <a:gd name="T24" fmla="*/ 107 w 150"/>
                  <a:gd name="T25" fmla="*/ 339 h 341"/>
                  <a:gd name="T26" fmla="*/ 94 w 150"/>
                  <a:gd name="T27" fmla="*/ 340 h 341"/>
                  <a:gd name="T28" fmla="*/ 87 w 150"/>
                  <a:gd name="T29" fmla="*/ 335 h 341"/>
                  <a:gd name="T30" fmla="*/ 83 w 150"/>
                  <a:gd name="T31" fmla="*/ 326 h 341"/>
                  <a:gd name="T32" fmla="*/ 83 w 150"/>
                  <a:gd name="T33" fmla="*/ 177 h 341"/>
                  <a:gd name="T34" fmla="*/ 83 w 150"/>
                  <a:gd name="T35" fmla="*/ 171 h 341"/>
                  <a:gd name="T36" fmla="*/ 81 w 150"/>
                  <a:gd name="T37" fmla="*/ 166 h 341"/>
                  <a:gd name="T38" fmla="*/ 76 w 150"/>
                  <a:gd name="T39" fmla="*/ 164 h 341"/>
                  <a:gd name="T40" fmla="*/ 71 w 150"/>
                  <a:gd name="T41" fmla="*/ 166 h 341"/>
                  <a:gd name="T42" fmla="*/ 69 w 150"/>
                  <a:gd name="T43" fmla="*/ 171 h 341"/>
                  <a:gd name="T44" fmla="*/ 68 w 150"/>
                  <a:gd name="T45" fmla="*/ 177 h 341"/>
                  <a:gd name="T46" fmla="*/ 68 w 150"/>
                  <a:gd name="T47" fmla="*/ 326 h 341"/>
                  <a:gd name="T48" fmla="*/ 64 w 150"/>
                  <a:gd name="T49" fmla="*/ 335 h 341"/>
                  <a:gd name="T50" fmla="*/ 56 w 150"/>
                  <a:gd name="T51" fmla="*/ 340 h 341"/>
                  <a:gd name="T52" fmla="*/ 44 w 150"/>
                  <a:gd name="T53" fmla="*/ 339 h 341"/>
                  <a:gd name="T54" fmla="*/ 37 w 150"/>
                  <a:gd name="T55" fmla="*/ 324 h 341"/>
                  <a:gd name="T56" fmla="*/ 37 w 150"/>
                  <a:gd name="T57" fmla="*/ 324 h 341"/>
                  <a:gd name="T58" fmla="*/ 27 w 150"/>
                  <a:gd name="T59" fmla="*/ 57 h 341"/>
                  <a:gd name="T60" fmla="*/ 27 w 150"/>
                  <a:gd name="T61" fmla="*/ 180 h 341"/>
                  <a:gd name="T62" fmla="*/ 22 w 150"/>
                  <a:gd name="T63" fmla="*/ 188 h 341"/>
                  <a:gd name="T64" fmla="*/ 14 w 150"/>
                  <a:gd name="T65" fmla="*/ 191 h 341"/>
                  <a:gd name="T66" fmla="*/ 7 w 150"/>
                  <a:gd name="T67" fmla="*/ 188 h 341"/>
                  <a:gd name="T68" fmla="*/ 1 w 150"/>
                  <a:gd name="T69" fmla="*/ 180 h 341"/>
                  <a:gd name="T70" fmla="*/ 0 w 150"/>
                  <a:gd name="T71" fmla="*/ 43 h 341"/>
                  <a:gd name="T72" fmla="*/ 8 w 150"/>
                  <a:gd name="T73" fmla="*/ 19 h 341"/>
                  <a:gd name="T74" fmla="*/ 24 w 150"/>
                  <a:gd name="T75" fmla="*/ 6 h 341"/>
                  <a:gd name="T76" fmla="*/ 48 w 150"/>
                  <a:gd name="T77" fmla="*/ 1 h 341"/>
                  <a:gd name="T78" fmla="*/ 76 w 150"/>
                  <a:gd name="T79" fmla="*/ 0 h 3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50" h="341">
                    <a:moveTo>
                      <a:pt x="76" y="0"/>
                    </a:moveTo>
                    <a:lnTo>
                      <a:pt x="89" y="0"/>
                    </a:lnTo>
                    <a:lnTo>
                      <a:pt x="103" y="1"/>
                    </a:lnTo>
                    <a:lnTo>
                      <a:pt x="116" y="3"/>
                    </a:lnTo>
                    <a:lnTo>
                      <a:pt x="126" y="6"/>
                    </a:lnTo>
                    <a:lnTo>
                      <a:pt x="137" y="11"/>
                    </a:lnTo>
                    <a:lnTo>
                      <a:pt x="144" y="19"/>
                    </a:lnTo>
                    <a:lnTo>
                      <a:pt x="148" y="29"/>
                    </a:lnTo>
                    <a:lnTo>
                      <a:pt x="150" y="43"/>
                    </a:lnTo>
                    <a:lnTo>
                      <a:pt x="150" y="176"/>
                    </a:lnTo>
                    <a:lnTo>
                      <a:pt x="150" y="180"/>
                    </a:lnTo>
                    <a:lnTo>
                      <a:pt x="148" y="184"/>
                    </a:lnTo>
                    <a:lnTo>
                      <a:pt x="145" y="188"/>
                    </a:lnTo>
                    <a:lnTo>
                      <a:pt x="141" y="190"/>
                    </a:lnTo>
                    <a:lnTo>
                      <a:pt x="137" y="191"/>
                    </a:lnTo>
                    <a:lnTo>
                      <a:pt x="133" y="190"/>
                    </a:lnTo>
                    <a:lnTo>
                      <a:pt x="130" y="188"/>
                    </a:lnTo>
                    <a:lnTo>
                      <a:pt x="126" y="184"/>
                    </a:lnTo>
                    <a:lnTo>
                      <a:pt x="124" y="180"/>
                    </a:lnTo>
                    <a:lnTo>
                      <a:pt x="123" y="176"/>
                    </a:lnTo>
                    <a:lnTo>
                      <a:pt x="123" y="57"/>
                    </a:lnTo>
                    <a:lnTo>
                      <a:pt x="115" y="57"/>
                    </a:lnTo>
                    <a:lnTo>
                      <a:pt x="115" y="324"/>
                    </a:lnTo>
                    <a:lnTo>
                      <a:pt x="115" y="324"/>
                    </a:lnTo>
                    <a:lnTo>
                      <a:pt x="113" y="333"/>
                    </a:lnTo>
                    <a:lnTo>
                      <a:pt x="107" y="339"/>
                    </a:lnTo>
                    <a:lnTo>
                      <a:pt x="100" y="341"/>
                    </a:lnTo>
                    <a:lnTo>
                      <a:pt x="94" y="340"/>
                    </a:lnTo>
                    <a:lnTo>
                      <a:pt x="90" y="338"/>
                    </a:lnTo>
                    <a:lnTo>
                      <a:pt x="87" y="335"/>
                    </a:lnTo>
                    <a:lnTo>
                      <a:pt x="85" y="331"/>
                    </a:lnTo>
                    <a:lnTo>
                      <a:pt x="83" y="326"/>
                    </a:lnTo>
                    <a:lnTo>
                      <a:pt x="83" y="325"/>
                    </a:lnTo>
                    <a:lnTo>
                      <a:pt x="83" y="177"/>
                    </a:lnTo>
                    <a:lnTo>
                      <a:pt x="83" y="174"/>
                    </a:lnTo>
                    <a:lnTo>
                      <a:pt x="83" y="171"/>
                    </a:lnTo>
                    <a:lnTo>
                      <a:pt x="82" y="168"/>
                    </a:lnTo>
                    <a:lnTo>
                      <a:pt x="81" y="166"/>
                    </a:lnTo>
                    <a:lnTo>
                      <a:pt x="79" y="165"/>
                    </a:lnTo>
                    <a:lnTo>
                      <a:pt x="76" y="164"/>
                    </a:lnTo>
                    <a:lnTo>
                      <a:pt x="73" y="165"/>
                    </a:lnTo>
                    <a:lnTo>
                      <a:pt x="71" y="166"/>
                    </a:lnTo>
                    <a:lnTo>
                      <a:pt x="70" y="168"/>
                    </a:lnTo>
                    <a:lnTo>
                      <a:pt x="69" y="171"/>
                    </a:lnTo>
                    <a:lnTo>
                      <a:pt x="68" y="174"/>
                    </a:lnTo>
                    <a:lnTo>
                      <a:pt x="68" y="177"/>
                    </a:lnTo>
                    <a:lnTo>
                      <a:pt x="68" y="325"/>
                    </a:lnTo>
                    <a:lnTo>
                      <a:pt x="68" y="326"/>
                    </a:lnTo>
                    <a:lnTo>
                      <a:pt x="67" y="331"/>
                    </a:lnTo>
                    <a:lnTo>
                      <a:pt x="64" y="335"/>
                    </a:lnTo>
                    <a:lnTo>
                      <a:pt x="60" y="338"/>
                    </a:lnTo>
                    <a:lnTo>
                      <a:pt x="56" y="340"/>
                    </a:lnTo>
                    <a:lnTo>
                      <a:pt x="52" y="341"/>
                    </a:lnTo>
                    <a:lnTo>
                      <a:pt x="44" y="339"/>
                    </a:lnTo>
                    <a:lnTo>
                      <a:pt x="39" y="333"/>
                    </a:lnTo>
                    <a:lnTo>
                      <a:pt x="37" y="324"/>
                    </a:lnTo>
                    <a:lnTo>
                      <a:pt x="37" y="324"/>
                    </a:lnTo>
                    <a:lnTo>
                      <a:pt x="37" y="324"/>
                    </a:lnTo>
                    <a:lnTo>
                      <a:pt x="37" y="57"/>
                    </a:lnTo>
                    <a:lnTo>
                      <a:pt x="27" y="57"/>
                    </a:lnTo>
                    <a:lnTo>
                      <a:pt x="27" y="176"/>
                    </a:lnTo>
                    <a:lnTo>
                      <a:pt x="27" y="180"/>
                    </a:lnTo>
                    <a:lnTo>
                      <a:pt x="25" y="184"/>
                    </a:lnTo>
                    <a:lnTo>
                      <a:pt x="22" y="188"/>
                    </a:lnTo>
                    <a:lnTo>
                      <a:pt x="18" y="190"/>
                    </a:lnTo>
                    <a:lnTo>
                      <a:pt x="14" y="191"/>
                    </a:lnTo>
                    <a:lnTo>
                      <a:pt x="10" y="190"/>
                    </a:lnTo>
                    <a:lnTo>
                      <a:pt x="7" y="188"/>
                    </a:lnTo>
                    <a:lnTo>
                      <a:pt x="4" y="184"/>
                    </a:lnTo>
                    <a:lnTo>
                      <a:pt x="1" y="180"/>
                    </a:lnTo>
                    <a:lnTo>
                      <a:pt x="0" y="176"/>
                    </a:lnTo>
                    <a:lnTo>
                      <a:pt x="0" y="43"/>
                    </a:lnTo>
                    <a:lnTo>
                      <a:pt x="2" y="29"/>
                    </a:lnTo>
                    <a:lnTo>
                      <a:pt x="8" y="19"/>
                    </a:lnTo>
                    <a:lnTo>
                      <a:pt x="15" y="11"/>
                    </a:lnTo>
                    <a:lnTo>
                      <a:pt x="24" y="6"/>
                    </a:lnTo>
                    <a:lnTo>
                      <a:pt x="36" y="3"/>
                    </a:lnTo>
                    <a:lnTo>
                      <a:pt x="48" y="1"/>
                    </a:lnTo>
                    <a:lnTo>
                      <a:pt x="61" y="0"/>
                    </a:lnTo>
                    <a:lnTo>
                      <a:pt x="7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1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10" name="组合 9"/>
            <p:cNvGrpSpPr>
              <a:grpSpLocks noChangeAspect="1"/>
            </p:cNvGrpSpPr>
            <p:nvPr/>
          </p:nvGrpSpPr>
          <p:grpSpPr>
            <a:xfrm>
              <a:off x="4883483" y="2152469"/>
              <a:ext cx="259375" cy="726245"/>
              <a:chOff x="4652963" y="2906714"/>
              <a:chExt cx="238125" cy="666750"/>
            </a:xfrm>
            <a:solidFill>
              <a:schemeClr val="bg1"/>
            </a:solidFill>
          </p:grpSpPr>
          <p:sp>
            <p:nvSpPr>
              <p:cNvPr id="24" name="Freeform 328"/>
              <p:cNvSpPr/>
              <p:nvPr/>
            </p:nvSpPr>
            <p:spPr bwMode="auto">
              <a:xfrm>
                <a:off x="4724401" y="2906714"/>
                <a:ext cx="98425" cy="104775"/>
              </a:xfrm>
              <a:custGeom>
                <a:avLst/>
                <a:gdLst>
                  <a:gd name="T0" fmla="*/ 31 w 62"/>
                  <a:gd name="T1" fmla="*/ 0 h 66"/>
                  <a:gd name="T2" fmla="*/ 42 w 62"/>
                  <a:gd name="T3" fmla="*/ 2 h 66"/>
                  <a:gd name="T4" fmla="*/ 52 w 62"/>
                  <a:gd name="T5" fmla="*/ 9 h 66"/>
                  <a:gd name="T6" fmla="*/ 59 w 62"/>
                  <a:gd name="T7" fmla="*/ 20 h 66"/>
                  <a:gd name="T8" fmla="*/ 62 w 62"/>
                  <a:gd name="T9" fmla="*/ 33 h 66"/>
                  <a:gd name="T10" fmla="*/ 59 w 62"/>
                  <a:gd name="T11" fmla="*/ 45 h 66"/>
                  <a:gd name="T12" fmla="*/ 52 w 62"/>
                  <a:gd name="T13" fmla="*/ 56 h 66"/>
                  <a:gd name="T14" fmla="*/ 42 w 62"/>
                  <a:gd name="T15" fmla="*/ 63 h 66"/>
                  <a:gd name="T16" fmla="*/ 31 w 62"/>
                  <a:gd name="T17" fmla="*/ 66 h 66"/>
                  <a:gd name="T18" fmla="*/ 18 w 62"/>
                  <a:gd name="T19" fmla="*/ 63 h 66"/>
                  <a:gd name="T20" fmla="*/ 9 w 62"/>
                  <a:gd name="T21" fmla="*/ 56 h 66"/>
                  <a:gd name="T22" fmla="*/ 2 w 62"/>
                  <a:gd name="T23" fmla="*/ 45 h 66"/>
                  <a:gd name="T24" fmla="*/ 0 w 62"/>
                  <a:gd name="T25" fmla="*/ 33 h 66"/>
                  <a:gd name="T26" fmla="*/ 2 w 62"/>
                  <a:gd name="T27" fmla="*/ 20 h 66"/>
                  <a:gd name="T28" fmla="*/ 9 w 62"/>
                  <a:gd name="T29" fmla="*/ 9 h 66"/>
                  <a:gd name="T30" fmla="*/ 18 w 62"/>
                  <a:gd name="T31" fmla="*/ 2 h 66"/>
                  <a:gd name="T32" fmla="*/ 31 w 62"/>
                  <a:gd name="T33" fmla="*/ 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2" h="66">
                    <a:moveTo>
                      <a:pt x="31" y="0"/>
                    </a:moveTo>
                    <a:lnTo>
                      <a:pt x="42" y="2"/>
                    </a:lnTo>
                    <a:lnTo>
                      <a:pt x="52" y="9"/>
                    </a:lnTo>
                    <a:lnTo>
                      <a:pt x="59" y="20"/>
                    </a:lnTo>
                    <a:lnTo>
                      <a:pt x="62" y="33"/>
                    </a:lnTo>
                    <a:lnTo>
                      <a:pt x="59" y="45"/>
                    </a:lnTo>
                    <a:lnTo>
                      <a:pt x="52" y="56"/>
                    </a:lnTo>
                    <a:lnTo>
                      <a:pt x="42" y="63"/>
                    </a:lnTo>
                    <a:lnTo>
                      <a:pt x="31" y="66"/>
                    </a:lnTo>
                    <a:lnTo>
                      <a:pt x="18" y="63"/>
                    </a:lnTo>
                    <a:lnTo>
                      <a:pt x="9" y="56"/>
                    </a:lnTo>
                    <a:lnTo>
                      <a:pt x="2" y="45"/>
                    </a:lnTo>
                    <a:lnTo>
                      <a:pt x="0" y="33"/>
                    </a:lnTo>
                    <a:lnTo>
                      <a:pt x="2" y="20"/>
                    </a:lnTo>
                    <a:lnTo>
                      <a:pt x="9" y="9"/>
                    </a:lnTo>
                    <a:lnTo>
                      <a:pt x="18" y="2"/>
                    </a:lnTo>
                    <a:lnTo>
                      <a:pt x="3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100">
                  <a:solidFill>
                    <a:schemeClr val="bg1"/>
                  </a:solidFill>
                </a:endParaRPr>
              </a:p>
            </p:txBody>
          </p:sp>
          <p:sp>
            <p:nvSpPr>
              <p:cNvPr id="25" name="Freeform 329"/>
              <p:cNvSpPr/>
              <p:nvPr/>
            </p:nvSpPr>
            <p:spPr bwMode="auto">
              <a:xfrm>
                <a:off x="4652963" y="3032126"/>
                <a:ext cx="238125" cy="541338"/>
              </a:xfrm>
              <a:custGeom>
                <a:avLst/>
                <a:gdLst>
                  <a:gd name="T0" fmla="*/ 89 w 150"/>
                  <a:gd name="T1" fmla="*/ 0 h 341"/>
                  <a:gd name="T2" fmla="*/ 116 w 150"/>
                  <a:gd name="T3" fmla="*/ 3 h 341"/>
                  <a:gd name="T4" fmla="*/ 137 w 150"/>
                  <a:gd name="T5" fmla="*/ 11 h 341"/>
                  <a:gd name="T6" fmla="*/ 148 w 150"/>
                  <a:gd name="T7" fmla="*/ 29 h 341"/>
                  <a:gd name="T8" fmla="*/ 150 w 150"/>
                  <a:gd name="T9" fmla="*/ 176 h 341"/>
                  <a:gd name="T10" fmla="*/ 148 w 150"/>
                  <a:gd name="T11" fmla="*/ 184 h 341"/>
                  <a:gd name="T12" fmla="*/ 141 w 150"/>
                  <a:gd name="T13" fmla="*/ 190 h 341"/>
                  <a:gd name="T14" fmla="*/ 133 w 150"/>
                  <a:gd name="T15" fmla="*/ 190 h 341"/>
                  <a:gd name="T16" fmla="*/ 126 w 150"/>
                  <a:gd name="T17" fmla="*/ 184 h 341"/>
                  <a:gd name="T18" fmla="*/ 123 w 150"/>
                  <a:gd name="T19" fmla="*/ 176 h 341"/>
                  <a:gd name="T20" fmla="*/ 115 w 150"/>
                  <a:gd name="T21" fmla="*/ 57 h 341"/>
                  <a:gd name="T22" fmla="*/ 115 w 150"/>
                  <a:gd name="T23" fmla="*/ 324 h 341"/>
                  <a:gd name="T24" fmla="*/ 107 w 150"/>
                  <a:gd name="T25" fmla="*/ 339 h 341"/>
                  <a:gd name="T26" fmla="*/ 94 w 150"/>
                  <a:gd name="T27" fmla="*/ 340 h 341"/>
                  <a:gd name="T28" fmla="*/ 87 w 150"/>
                  <a:gd name="T29" fmla="*/ 335 h 341"/>
                  <a:gd name="T30" fmla="*/ 83 w 150"/>
                  <a:gd name="T31" fmla="*/ 326 h 341"/>
                  <a:gd name="T32" fmla="*/ 83 w 150"/>
                  <a:gd name="T33" fmla="*/ 177 h 341"/>
                  <a:gd name="T34" fmla="*/ 83 w 150"/>
                  <a:gd name="T35" fmla="*/ 171 h 341"/>
                  <a:gd name="T36" fmla="*/ 81 w 150"/>
                  <a:gd name="T37" fmla="*/ 166 h 341"/>
                  <a:gd name="T38" fmla="*/ 76 w 150"/>
                  <a:gd name="T39" fmla="*/ 164 h 341"/>
                  <a:gd name="T40" fmla="*/ 71 w 150"/>
                  <a:gd name="T41" fmla="*/ 166 h 341"/>
                  <a:gd name="T42" fmla="*/ 69 w 150"/>
                  <a:gd name="T43" fmla="*/ 171 h 341"/>
                  <a:gd name="T44" fmla="*/ 68 w 150"/>
                  <a:gd name="T45" fmla="*/ 177 h 341"/>
                  <a:gd name="T46" fmla="*/ 68 w 150"/>
                  <a:gd name="T47" fmla="*/ 326 h 341"/>
                  <a:gd name="T48" fmla="*/ 64 w 150"/>
                  <a:gd name="T49" fmla="*/ 335 h 341"/>
                  <a:gd name="T50" fmla="*/ 56 w 150"/>
                  <a:gd name="T51" fmla="*/ 340 h 341"/>
                  <a:gd name="T52" fmla="*/ 44 w 150"/>
                  <a:gd name="T53" fmla="*/ 339 h 341"/>
                  <a:gd name="T54" fmla="*/ 37 w 150"/>
                  <a:gd name="T55" fmla="*/ 324 h 341"/>
                  <a:gd name="T56" fmla="*/ 37 w 150"/>
                  <a:gd name="T57" fmla="*/ 324 h 341"/>
                  <a:gd name="T58" fmla="*/ 27 w 150"/>
                  <a:gd name="T59" fmla="*/ 57 h 341"/>
                  <a:gd name="T60" fmla="*/ 27 w 150"/>
                  <a:gd name="T61" fmla="*/ 180 h 341"/>
                  <a:gd name="T62" fmla="*/ 22 w 150"/>
                  <a:gd name="T63" fmla="*/ 188 h 341"/>
                  <a:gd name="T64" fmla="*/ 14 w 150"/>
                  <a:gd name="T65" fmla="*/ 191 h 341"/>
                  <a:gd name="T66" fmla="*/ 7 w 150"/>
                  <a:gd name="T67" fmla="*/ 188 h 341"/>
                  <a:gd name="T68" fmla="*/ 1 w 150"/>
                  <a:gd name="T69" fmla="*/ 180 h 341"/>
                  <a:gd name="T70" fmla="*/ 0 w 150"/>
                  <a:gd name="T71" fmla="*/ 43 h 341"/>
                  <a:gd name="T72" fmla="*/ 8 w 150"/>
                  <a:gd name="T73" fmla="*/ 19 h 341"/>
                  <a:gd name="T74" fmla="*/ 24 w 150"/>
                  <a:gd name="T75" fmla="*/ 6 h 341"/>
                  <a:gd name="T76" fmla="*/ 48 w 150"/>
                  <a:gd name="T77" fmla="*/ 1 h 341"/>
                  <a:gd name="T78" fmla="*/ 76 w 150"/>
                  <a:gd name="T79" fmla="*/ 0 h 3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50" h="341">
                    <a:moveTo>
                      <a:pt x="76" y="0"/>
                    </a:moveTo>
                    <a:lnTo>
                      <a:pt x="89" y="0"/>
                    </a:lnTo>
                    <a:lnTo>
                      <a:pt x="103" y="1"/>
                    </a:lnTo>
                    <a:lnTo>
                      <a:pt x="116" y="3"/>
                    </a:lnTo>
                    <a:lnTo>
                      <a:pt x="126" y="6"/>
                    </a:lnTo>
                    <a:lnTo>
                      <a:pt x="137" y="11"/>
                    </a:lnTo>
                    <a:lnTo>
                      <a:pt x="144" y="19"/>
                    </a:lnTo>
                    <a:lnTo>
                      <a:pt x="148" y="29"/>
                    </a:lnTo>
                    <a:lnTo>
                      <a:pt x="150" y="43"/>
                    </a:lnTo>
                    <a:lnTo>
                      <a:pt x="150" y="176"/>
                    </a:lnTo>
                    <a:lnTo>
                      <a:pt x="150" y="180"/>
                    </a:lnTo>
                    <a:lnTo>
                      <a:pt x="148" y="184"/>
                    </a:lnTo>
                    <a:lnTo>
                      <a:pt x="145" y="188"/>
                    </a:lnTo>
                    <a:lnTo>
                      <a:pt x="141" y="190"/>
                    </a:lnTo>
                    <a:lnTo>
                      <a:pt x="137" y="191"/>
                    </a:lnTo>
                    <a:lnTo>
                      <a:pt x="133" y="190"/>
                    </a:lnTo>
                    <a:lnTo>
                      <a:pt x="130" y="188"/>
                    </a:lnTo>
                    <a:lnTo>
                      <a:pt x="126" y="184"/>
                    </a:lnTo>
                    <a:lnTo>
                      <a:pt x="124" y="180"/>
                    </a:lnTo>
                    <a:lnTo>
                      <a:pt x="123" y="176"/>
                    </a:lnTo>
                    <a:lnTo>
                      <a:pt x="123" y="57"/>
                    </a:lnTo>
                    <a:lnTo>
                      <a:pt x="115" y="57"/>
                    </a:lnTo>
                    <a:lnTo>
                      <a:pt x="115" y="324"/>
                    </a:lnTo>
                    <a:lnTo>
                      <a:pt x="115" y="324"/>
                    </a:lnTo>
                    <a:lnTo>
                      <a:pt x="113" y="333"/>
                    </a:lnTo>
                    <a:lnTo>
                      <a:pt x="107" y="339"/>
                    </a:lnTo>
                    <a:lnTo>
                      <a:pt x="100" y="341"/>
                    </a:lnTo>
                    <a:lnTo>
                      <a:pt x="94" y="340"/>
                    </a:lnTo>
                    <a:lnTo>
                      <a:pt x="90" y="338"/>
                    </a:lnTo>
                    <a:lnTo>
                      <a:pt x="87" y="335"/>
                    </a:lnTo>
                    <a:lnTo>
                      <a:pt x="85" y="331"/>
                    </a:lnTo>
                    <a:lnTo>
                      <a:pt x="83" y="326"/>
                    </a:lnTo>
                    <a:lnTo>
                      <a:pt x="83" y="325"/>
                    </a:lnTo>
                    <a:lnTo>
                      <a:pt x="83" y="177"/>
                    </a:lnTo>
                    <a:lnTo>
                      <a:pt x="83" y="174"/>
                    </a:lnTo>
                    <a:lnTo>
                      <a:pt x="83" y="171"/>
                    </a:lnTo>
                    <a:lnTo>
                      <a:pt x="82" y="168"/>
                    </a:lnTo>
                    <a:lnTo>
                      <a:pt x="81" y="166"/>
                    </a:lnTo>
                    <a:lnTo>
                      <a:pt x="79" y="165"/>
                    </a:lnTo>
                    <a:lnTo>
                      <a:pt x="76" y="164"/>
                    </a:lnTo>
                    <a:lnTo>
                      <a:pt x="73" y="165"/>
                    </a:lnTo>
                    <a:lnTo>
                      <a:pt x="71" y="166"/>
                    </a:lnTo>
                    <a:lnTo>
                      <a:pt x="70" y="168"/>
                    </a:lnTo>
                    <a:lnTo>
                      <a:pt x="69" y="171"/>
                    </a:lnTo>
                    <a:lnTo>
                      <a:pt x="68" y="174"/>
                    </a:lnTo>
                    <a:lnTo>
                      <a:pt x="68" y="177"/>
                    </a:lnTo>
                    <a:lnTo>
                      <a:pt x="68" y="325"/>
                    </a:lnTo>
                    <a:lnTo>
                      <a:pt x="68" y="326"/>
                    </a:lnTo>
                    <a:lnTo>
                      <a:pt x="67" y="331"/>
                    </a:lnTo>
                    <a:lnTo>
                      <a:pt x="64" y="335"/>
                    </a:lnTo>
                    <a:lnTo>
                      <a:pt x="60" y="338"/>
                    </a:lnTo>
                    <a:lnTo>
                      <a:pt x="56" y="340"/>
                    </a:lnTo>
                    <a:lnTo>
                      <a:pt x="52" y="341"/>
                    </a:lnTo>
                    <a:lnTo>
                      <a:pt x="44" y="339"/>
                    </a:lnTo>
                    <a:lnTo>
                      <a:pt x="39" y="333"/>
                    </a:lnTo>
                    <a:lnTo>
                      <a:pt x="37" y="324"/>
                    </a:lnTo>
                    <a:lnTo>
                      <a:pt x="37" y="324"/>
                    </a:lnTo>
                    <a:lnTo>
                      <a:pt x="37" y="324"/>
                    </a:lnTo>
                    <a:lnTo>
                      <a:pt x="37" y="57"/>
                    </a:lnTo>
                    <a:lnTo>
                      <a:pt x="27" y="57"/>
                    </a:lnTo>
                    <a:lnTo>
                      <a:pt x="27" y="176"/>
                    </a:lnTo>
                    <a:lnTo>
                      <a:pt x="27" y="180"/>
                    </a:lnTo>
                    <a:lnTo>
                      <a:pt x="25" y="184"/>
                    </a:lnTo>
                    <a:lnTo>
                      <a:pt x="22" y="188"/>
                    </a:lnTo>
                    <a:lnTo>
                      <a:pt x="18" y="190"/>
                    </a:lnTo>
                    <a:lnTo>
                      <a:pt x="14" y="191"/>
                    </a:lnTo>
                    <a:lnTo>
                      <a:pt x="10" y="190"/>
                    </a:lnTo>
                    <a:lnTo>
                      <a:pt x="7" y="188"/>
                    </a:lnTo>
                    <a:lnTo>
                      <a:pt x="4" y="184"/>
                    </a:lnTo>
                    <a:lnTo>
                      <a:pt x="1" y="180"/>
                    </a:lnTo>
                    <a:lnTo>
                      <a:pt x="0" y="176"/>
                    </a:lnTo>
                    <a:lnTo>
                      <a:pt x="0" y="43"/>
                    </a:lnTo>
                    <a:lnTo>
                      <a:pt x="2" y="29"/>
                    </a:lnTo>
                    <a:lnTo>
                      <a:pt x="8" y="19"/>
                    </a:lnTo>
                    <a:lnTo>
                      <a:pt x="15" y="11"/>
                    </a:lnTo>
                    <a:lnTo>
                      <a:pt x="24" y="6"/>
                    </a:lnTo>
                    <a:lnTo>
                      <a:pt x="36" y="3"/>
                    </a:lnTo>
                    <a:lnTo>
                      <a:pt x="48" y="1"/>
                    </a:lnTo>
                    <a:lnTo>
                      <a:pt x="61" y="0"/>
                    </a:lnTo>
                    <a:lnTo>
                      <a:pt x="7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1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11" name="组合 10"/>
            <p:cNvGrpSpPr>
              <a:grpSpLocks noChangeAspect="1"/>
            </p:cNvGrpSpPr>
            <p:nvPr/>
          </p:nvGrpSpPr>
          <p:grpSpPr>
            <a:xfrm>
              <a:off x="5320302" y="2152469"/>
              <a:ext cx="259375" cy="726245"/>
              <a:chOff x="4652963" y="2906714"/>
              <a:chExt cx="238125" cy="666750"/>
            </a:xfrm>
            <a:solidFill>
              <a:schemeClr val="bg1"/>
            </a:solidFill>
          </p:grpSpPr>
          <p:sp>
            <p:nvSpPr>
              <p:cNvPr id="22" name="Freeform 328"/>
              <p:cNvSpPr/>
              <p:nvPr/>
            </p:nvSpPr>
            <p:spPr bwMode="auto">
              <a:xfrm>
                <a:off x="4724401" y="2906714"/>
                <a:ext cx="98425" cy="104775"/>
              </a:xfrm>
              <a:custGeom>
                <a:avLst/>
                <a:gdLst>
                  <a:gd name="T0" fmla="*/ 31 w 62"/>
                  <a:gd name="T1" fmla="*/ 0 h 66"/>
                  <a:gd name="T2" fmla="*/ 42 w 62"/>
                  <a:gd name="T3" fmla="*/ 2 h 66"/>
                  <a:gd name="T4" fmla="*/ 52 w 62"/>
                  <a:gd name="T5" fmla="*/ 9 h 66"/>
                  <a:gd name="T6" fmla="*/ 59 w 62"/>
                  <a:gd name="T7" fmla="*/ 20 h 66"/>
                  <a:gd name="T8" fmla="*/ 62 w 62"/>
                  <a:gd name="T9" fmla="*/ 33 h 66"/>
                  <a:gd name="T10" fmla="*/ 59 w 62"/>
                  <a:gd name="T11" fmla="*/ 45 h 66"/>
                  <a:gd name="T12" fmla="*/ 52 w 62"/>
                  <a:gd name="T13" fmla="*/ 56 h 66"/>
                  <a:gd name="T14" fmla="*/ 42 w 62"/>
                  <a:gd name="T15" fmla="*/ 63 h 66"/>
                  <a:gd name="T16" fmla="*/ 31 w 62"/>
                  <a:gd name="T17" fmla="*/ 66 h 66"/>
                  <a:gd name="T18" fmla="*/ 18 w 62"/>
                  <a:gd name="T19" fmla="*/ 63 h 66"/>
                  <a:gd name="T20" fmla="*/ 9 w 62"/>
                  <a:gd name="T21" fmla="*/ 56 h 66"/>
                  <a:gd name="T22" fmla="*/ 2 w 62"/>
                  <a:gd name="T23" fmla="*/ 45 h 66"/>
                  <a:gd name="T24" fmla="*/ 0 w 62"/>
                  <a:gd name="T25" fmla="*/ 33 h 66"/>
                  <a:gd name="T26" fmla="*/ 2 w 62"/>
                  <a:gd name="T27" fmla="*/ 20 h 66"/>
                  <a:gd name="T28" fmla="*/ 9 w 62"/>
                  <a:gd name="T29" fmla="*/ 9 h 66"/>
                  <a:gd name="T30" fmla="*/ 18 w 62"/>
                  <a:gd name="T31" fmla="*/ 2 h 66"/>
                  <a:gd name="T32" fmla="*/ 31 w 62"/>
                  <a:gd name="T33" fmla="*/ 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2" h="66">
                    <a:moveTo>
                      <a:pt x="31" y="0"/>
                    </a:moveTo>
                    <a:lnTo>
                      <a:pt x="42" y="2"/>
                    </a:lnTo>
                    <a:lnTo>
                      <a:pt x="52" y="9"/>
                    </a:lnTo>
                    <a:lnTo>
                      <a:pt x="59" y="20"/>
                    </a:lnTo>
                    <a:lnTo>
                      <a:pt x="62" y="33"/>
                    </a:lnTo>
                    <a:lnTo>
                      <a:pt x="59" y="45"/>
                    </a:lnTo>
                    <a:lnTo>
                      <a:pt x="52" y="56"/>
                    </a:lnTo>
                    <a:lnTo>
                      <a:pt x="42" y="63"/>
                    </a:lnTo>
                    <a:lnTo>
                      <a:pt x="31" y="66"/>
                    </a:lnTo>
                    <a:lnTo>
                      <a:pt x="18" y="63"/>
                    </a:lnTo>
                    <a:lnTo>
                      <a:pt x="9" y="56"/>
                    </a:lnTo>
                    <a:lnTo>
                      <a:pt x="2" y="45"/>
                    </a:lnTo>
                    <a:lnTo>
                      <a:pt x="0" y="33"/>
                    </a:lnTo>
                    <a:lnTo>
                      <a:pt x="2" y="20"/>
                    </a:lnTo>
                    <a:lnTo>
                      <a:pt x="9" y="9"/>
                    </a:lnTo>
                    <a:lnTo>
                      <a:pt x="18" y="2"/>
                    </a:lnTo>
                    <a:lnTo>
                      <a:pt x="3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100">
                  <a:solidFill>
                    <a:schemeClr val="bg1"/>
                  </a:solidFill>
                </a:endParaRPr>
              </a:p>
            </p:txBody>
          </p:sp>
          <p:sp>
            <p:nvSpPr>
              <p:cNvPr id="23" name="Freeform 329"/>
              <p:cNvSpPr/>
              <p:nvPr/>
            </p:nvSpPr>
            <p:spPr bwMode="auto">
              <a:xfrm>
                <a:off x="4652963" y="3032126"/>
                <a:ext cx="238125" cy="541338"/>
              </a:xfrm>
              <a:custGeom>
                <a:avLst/>
                <a:gdLst>
                  <a:gd name="T0" fmla="*/ 89 w 150"/>
                  <a:gd name="T1" fmla="*/ 0 h 341"/>
                  <a:gd name="T2" fmla="*/ 116 w 150"/>
                  <a:gd name="T3" fmla="*/ 3 h 341"/>
                  <a:gd name="T4" fmla="*/ 137 w 150"/>
                  <a:gd name="T5" fmla="*/ 11 h 341"/>
                  <a:gd name="T6" fmla="*/ 148 w 150"/>
                  <a:gd name="T7" fmla="*/ 29 h 341"/>
                  <a:gd name="T8" fmla="*/ 150 w 150"/>
                  <a:gd name="T9" fmla="*/ 176 h 341"/>
                  <a:gd name="T10" fmla="*/ 148 w 150"/>
                  <a:gd name="T11" fmla="*/ 184 h 341"/>
                  <a:gd name="T12" fmla="*/ 141 w 150"/>
                  <a:gd name="T13" fmla="*/ 190 h 341"/>
                  <a:gd name="T14" fmla="*/ 133 w 150"/>
                  <a:gd name="T15" fmla="*/ 190 h 341"/>
                  <a:gd name="T16" fmla="*/ 126 w 150"/>
                  <a:gd name="T17" fmla="*/ 184 h 341"/>
                  <a:gd name="T18" fmla="*/ 123 w 150"/>
                  <a:gd name="T19" fmla="*/ 176 h 341"/>
                  <a:gd name="T20" fmla="*/ 115 w 150"/>
                  <a:gd name="T21" fmla="*/ 57 h 341"/>
                  <a:gd name="T22" fmla="*/ 115 w 150"/>
                  <a:gd name="T23" fmla="*/ 324 h 341"/>
                  <a:gd name="T24" fmla="*/ 107 w 150"/>
                  <a:gd name="T25" fmla="*/ 339 h 341"/>
                  <a:gd name="T26" fmla="*/ 94 w 150"/>
                  <a:gd name="T27" fmla="*/ 340 h 341"/>
                  <a:gd name="T28" fmla="*/ 87 w 150"/>
                  <a:gd name="T29" fmla="*/ 335 h 341"/>
                  <a:gd name="T30" fmla="*/ 83 w 150"/>
                  <a:gd name="T31" fmla="*/ 326 h 341"/>
                  <a:gd name="T32" fmla="*/ 83 w 150"/>
                  <a:gd name="T33" fmla="*/ 177 h 341"/>
                  <a:gd name="T34" fmla="*/ 83 w 150"/>
                  <a:gd name="T35" fmla="*/ 171 h 341"/>
                  <a:gd name="T36" fmla="*/ 81 w 150"/>
                  <a:gd name="T37" fmla="*/ 166 h 341"/>
                  <a:gd name="T38" fmla="*/ 76 w 150"/>
                  <a:gd name="T39" fmla="*/ 164 h 341"/>
                  <a:gd name="T40" fmla="*/ 71 w 150"/>
                  <a:gd name="T41" fmla="*/ 166 h 341"/>
                  <a:gd name="T42" fmla="*/ 69 w 150"/>
                  <a:gd name="T43" fmla="*/ 171 h 341"/>
                  <a:gd name="T44" fmla="*/ 68 w 150"/>
                  <a:gd name="T45" fmla="*/ 177 h 341"/>
                  <a:gd name="T46" fmla="*/ 68 w 150"/>
                  <a:gd name="T47" fmla="*/ 326 h 341"/>
                  <a:gd name="T48" fmla="*/ 64 w 150"/>
                  <a:gd name="T49" fmla="*/ 335 h 341"/>
                  <a:gd name="T50" fmla="*/ 56 w 150"/>
                  <a:gd name="T51" fmla="*/ 340 h 341"/>
                  <a:gd name="T52" fmla="*/ 44 w 150"/>
                  <a:gd name="T53" fmla="*/ 339 h 341"/>
                  <a:gd name="T54" fmla="*/ 37 w 150"/>
                  <a:gd name="T55" fmla="*/ 324 h 341"/>
                  <a:gd name="T56" fmla="*/ 37 w 150"/>
                  <a:gd name="T57" fmla="*/ 324 h 341"/>
                  <a:gd name="T58" fmla="*/ 27 w 150"/>
                  <a:gd name="T59" fmla="*/ 57 h 341"/>
                  <a:gd name="T60" fmla="*/ 27 w 150"/>
                  <a:gd name="T61" fmla="*/ 180 h 341"/>
                  <a:gd name="T62" fmla="*/ 22 w 150"/>
                  <a:gd name="T63" fmla="*/ 188 h 341"/>
                  <a:gd name="T64" fmla="*/ 14 w 150"/>
                  <a:gd name="T65" fmla="*/ 191 h 341"/>
                  <a:gd name="T66" fmla="*/ 7 w 150"/>
                  <a:gd name="T67" fmla="*/ 188 h 341"/>
                  <a:gd name="T68" fmla="*/ 1 w 150"/>
                  <a:gd name="T69" fmla="*/ 180 h 341"/>
                  <a:gd name="T70" fmla="*/ 0 w 150"/>
                  <a:gd name="T71" fmla="*/ 43 h 341"/>
                  <a:gd name="T72" fmla="*/ 8 w 150"/>
                  <a:gd name="T73" fmla="*/ 19 h 341"/>
                  <a:gd name="T74" fmla="*/ 24 w 150"/>
                  <a:gd name="T75" fmla="*/ 6 h 341"/>
                  <a:gd name="T76" fmla="*/ 48 w 150"/>
                  <a:gd name="T77" fmla="*/ 1 h 341"/>
                  <a:gd name="T78" fmla="*/ 76 w 150"/>
                  <a:gd name="T79" fmla="*/ 0 h 3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50" h="341">
                    <a:moveTo>
                      <a:pt x="76" y="0"/>
                    </a:moveTo>
                    <a:lnTo>
                      <a:pt x="89" y="0"/>
                    </a:lnTo>
                    <a:lnTo>
                      <a:pt x="103" y="1"/>
                    </a:lnTo>
                    <a:lnTo>
                      <a:pt x="116" y="3"/>
                    </a:lnTo>
                    <a:lnTo>
                      <a:pt x="126" y="6"/>
                    </a:lnTo>
                    <a:lnTo>
                      <a:pt x="137" y="11"/>
                    </a:lnTo>
                    <a:lnTo>
                      <a:pt x="144" y="19"/>
                    </a:lnTo>
                    <a:lnTo>
                      <a:pt x="148" y="29"/>
                    </a:lnTo>
                    <a:lnTo>
                      <a:pt x="150" y="43"/>
                    </a:lnTo>
                    <a:lnTo>
                      <a:pt x="150" y="176"/>
                    </a:lnTo>
                    <a:lnTo>
                      <a:pt x="150" y="180"/>
                    </a:lnTo>
                    <a:lnTo>
                      <a:pt x="148" y="184"/>
                    </a:lnTo>
                    <a:lnTo>
                      <a:pt x="145" y="188"/>
                    </a:lnTo>
                    <a:lnTo>
                      <a:pt x="141" y="190"/>
                    </a:lnTo>
                    <a:lnTo>
                      <a:pt x="137" y="191"/>
                    </a:lnTo>
                    <a:lnTo>
                      <a:pt x="133" y="190"/>
                    </a:lnTo>
                    <a:lnTo>
                      <a:pt x="130" y="188"/>
                    </a:lnTo>
                    <a:lnTo>
                      <a:pt x="126" y="184"/>
                    </a:lnTo>
                    <a:lnTo>
                      <a:pt x="124" y="180"/>
                    </a:lnTo>
                    <a:lnTo>
                      <a:pt x="123" y="176"/>
                    </a:lnTo>
                    <a:lnTo>
                      <a:pt x="123" y="57"/>
                    </a:lnTo>
                    <a:lnTo>
                      <a:pt x="115" y="57"/>
                    </a:lnTo>
                    <a:lnTo>
                      <a:pt x="115" y="324"/>
                    </a:lnTo>
                    <a:lnTo>
                      <a:pt x="115" y="324"/>
                    </a:lnTo>
                    <a:lnTo>
                      <a:pt x="113" y="333"/>
                    </a:lnTo>
                    <a:lnTo>
                      <a:pt x="107" y="339"/>
                    </a:lnTo>
                    <a:lnTo>
                      <a:pt x="100" y="341"/>
                    </a:lnTo>
                    <a:lnTo>
                      <a:pt x="94" y="340"/>
                    </a:lnTo>
                    <a:lnTo>
                      <a:pt x="90" y="338"/>
                    </a:lnTo>
                    <a:lnTo>
                      <a:pt x="87" y="335"/>
                    </a:lnTo>
                    <a:lnTo>
                      <a:pt x="85" y="331"/>
                    </a:lnTo>
                    <a:lnTo>
                      <a:pt x="83" y="326"/>
                    </a:lnTo>
                    <a:lnTo>
                      <a:pt x="83" y="325"/>
                    </a:lnTo>
                    <a:lnTo>
                      <a:pt x="83" y="177"/>
                    </a:lnTo>
                    <a:lnTo>
                      <a:pt x="83" y="174"/>
                    </a:lnTo>
                    <a:lnTo>
                      <a:pt x="83" y="171"/>
                    </a:lnTo>
                    <a:lnTo>
                      <a:pt x="82" y="168"/>
                    </a:lnTo>
                    <a:lnTo>
                      <a:pt x="81" y="166"/>
                    </a:lnTo>
                    <a:lnTo>
                      <a:pt x="79" y="165"/>
                    </a:lnTo>
                    <a:lnTo>
                      <a:pt x="76" y="164"/>
                    </a:lnTo>
                    <a:lnTo>
                      <a:pt x="73" y="165"/>
                    </a:lnTo>
                    <a:lnTo>
                      <a:pt x="71" y="166"/>
                    </a:lnTo>
                    <a:lnTo>
                      <a:pt x="70" y="168"/>
                    </a:lnTo>
                    <a:lnTo>
                      <a:pt x="69" y="171"/>
                    </a:lnTo>
                    <a:lnTo>
                      <a:pt x="68" y="174"/>
                    </a:lnTo>
                    <a:lnTo>
                      <a:pt x="68" y="177"/>
                    </a:lnTo>
                    <a:lnTo>
                      <a:pt x="68" y="325"/>
                    </a:lnTo>
                    <a:lnTo>
                      <a:pt x="68" y="326"/>
                    </a:lnTo>
                    <a:lnTo>
                      <a:pt x="67" y="331"/>
                    </a:lnTo>
                    <a:lnTo>
                      <a:pt x="64" y="335"/>
                    </a:lnTo>
                    <a:lnTo>
                      <a:pt x="60" y="338"/>
                    </a:lnTo>
                    <a:lnTo>
                      <a:pt x="56" y="340"/>
                    </a:lnTo>
                    <a:lnTo>
                      <a:pt x="52" y="341"/>
                    </a:lnTo>
                    <a:lnTo>
                      <a:pt x="44" y="339"/>
                    </a:lnTo>
                    <a:lnTo>
                      <a:pt x="39" y="333"/>
                    </a:lnTo>
                    <a:lnTo>
                      <a:pt x="37" y="324"/>
                    </a:lnTo>
                    <a:lnTo>
                      <a:pt x="37" y="324"/>
                    </a:lnTo>
                    <a:lnTo>
                      <a:pt x="37" y="324"/>
                    </a:lnTo>
                    <a:lnTo>
                      <a:pt x="37" y="57"/>
                    </a:lnTo>
                    <a:lnTo>
                      <a:pt x="27" y="57"/>
                    </a:lnTo>
                    <a:lnTo>
                      <a:pt x="27" y="176"/>
                    </a:lnTo>
                    <a:lnTo>
                      <a:pt x="27" y="180"/>
                    </a:lnTo>
                    <a:lnTo>
                      <a:pt x="25" y="184"/>
                    </a:lnTo>
                    <a:lnTo>
                      <a:pt x="22" y="188"/>
                    </a:lnTo>
                    <a:lnTo>
                      <a:pt x="18" y="190"/>
                    </a:lnTo>
                    <a:lnTo>
                      <a:pt x="14" y="191"/>
                    </a:lnTo>
                    <a:lnTo>
                      <a:pt x="10" y="190"/>
                    </a:lnTo>
                    <a:lnTo>
                      <a:pt x="7" y="188"/>
                    </a:lnTo>
                    <a:lnTo>
                      <a:pt x="4" y="184"/>
                    </a:lnTo>
                    <a:lnTo>
                      <a:pt x="1" y="180"/>
                    </a:lnTo>
                    <a:lnTo>
                      <a:pt x="0" y="176"/>
                    </a:lnTo>
                    <a:lnTo>
                      <a:pt x="0" y="43"/>
                    </a:lnTo>
                    <a:lnTo>
                      <a:pt x="2" y="29"/>
                    </a:lnTo>
                    <a:lnTo>
                      <a:pt x="8" y="19"/>
                    </a:lnTo>
                    <a:lnTo>
                      <a:pt x="15" y="11"/>
                    </a:lnTo>
                    <a:lnTo>
                      <a:pt x="24" y="6"/>
                    </a:lnTo>
                    <a:lnTo>
                      <a:pt x="36" y="3"/>
                    </a:lnTo>
                    <a:lnTo>
                      <a:pt x="48" y="1"/>
                    </a:lnTo>
                    <a:lnTo>
                      <a:pt x="61" y="0"/>
                    </a:lnTo>
                    <a:lnTo>
                      <a:pt x="7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1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12" name="组合 11"/>
            <p:cNvGrpSpPr>
              <a:grpSpLocks noChangeAspect="1"/>
            </p:cNvGrpSpPr>
            <p:nvPr/>
          </p:nvGrpSpPr>
          <p:grpSpPr>
            <a:xfrm>
              <a:off x="5757121" y="2152469"/>
              <a:ext cx="259375" cy="726245"/>
              <a:chOff x="4652963" y="2906714"/>
              <a:chExt cx="238125" cy="666750"/>
            </a:xfrm>
            <a:solidFill>
              <a:schemeClr val="bg1"/>
            </a:solidFill>
          </p:grpSpPr>
          <p:sp>
            <p:nvSpPr>
              <p:cNvPr id="20" name="Freeform 328"/>
              <p:cNvSpPr/>
              <p:nvPr/>
            </p:nvSpPr>
            <p:spPr bwMode="auto">
              <a:xfrm>
                <a:off x="4724401" y="2906714"/>
                <a:ext cx="98425" cy="104775"/>
              </a:xfrm>
              <a:custGeom>
                <a:avLst/>
                <a:gdLst>
                  <a:gd name="T0" fmla="*/ 31 w 62"/>
                  <a:gd name="T1" fmla="*/ 0 h 66"/>
                  <a:gd name="T2" fmla="*/ 42 w 62"/>
                  <a:gd name="T3" fmla="*/ 2 h 66"/>
                  <a:gd name="T4" fmla="*/ 52 w 62"/>
                  <a:gd name="T5" fmla="*/ 9 h 66"/>
                  <a:gd name="T6" fmla="*/ 59 w 62"/>
                  <a:gd name="T7" fmla="*/ 20 h 66"/>
                  <a:gd name="T8" fmla="*/ 62 w 62"/>
                  <a:gd name="T9" fmla="*/ 33 h 66"/>
                  <a:gd name="T10" fmla="*/ 59 w 62"/>
                  <a:gd name="T11" fmla="*/ 45 h 66"/>
                  <a:gd name="T12" fmla="*/ 52 w 62"/>
                  <a:gd name="T13" fmla="*/ 56 h 66"/>
                  <a:gd name="T14" fmla="*/ 42 w 62"/>
                  <a:gd name="T15" fmla="*/ 63 h 66"/>
                  <a:gd name="T16" fmla="*/ 31 w 62"/>
                  <a:gd name="T17" fmla="*/ 66 h 66"/>
                  <a:gd name="T18" fmla="*/ 18 w 62"/>
                  <a:gd name="T19" fmla="*/ 63 h 66"/>
                  <a:gd name="T20" fmla="*/ 9 w 62"/>
                  <a:gd name="T21" fmla="*/ 56 h 66"/>
                  <a:gd name="T22" fmla="*/ 2 w 62"/>
                  <a:gd name="T23" fmla="*/ 45 h 66"/>
                  <a:gd name="T24" fmla="*/ 0 w 62"/>
                  <a:gd name="T25" fmla="*/ 33 h 66"/>
                  <a:gd name="T26" fmla="*/ 2 w 62"/>
                  <a:gd name="T27" fmla="*/ 20 h 66"/>
                  <a:gd name="T28" fmla="*/ 9 w 62"/>
                  <a:gd name="T29" fmla="*/ 9 h 66"/>
                  <a:gd name="T30" fmla="*/ 18 w 62"/>
                  <a:gd name="T31" fmla="*/ 2 h 66"/>
                  <a:gd name="T32" fmla="*/ 31 w 62"/>
                  <a:gd name="T33" fmla="*/ 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2" h="66">
                    <a:moveTo>
                      <a:pt x="31" y="0"/>
                    </a:moveTo>
                    <a:lnTo>
                      <a:pt x="42" y="2"/>
                    </a:lnTo>
                    <a:lnTo>
                      <a:pt x="52" y="9"/>
                    </a:lnTo>
                    <a:lnTo>
                      <a:pt x="59" y="20"/>
                    </a:lnTo>
                    <a:lnTo>
                      <a:pt x="62" y="33"/>
                    </a:lnTo>
                    <a:lnTo>
                      <a:pt x="59" y="45"/>
                    </a:lnTo>
                    <a:lnTo>
                      <a:pt x="52" y="56"/>
                    </a:lnTo>
                    <a:lnTo>
                      <a:pt x="42" y="63"/>
                    </a:lnTo>
                    <a:lnTo>
                      <a:pt x="31" y="66"/>
                    </a:lnTo>
                    <a:lnTo>
                      <a:pt x="18" y="63"/>
                    </a:lnTo>
                    <a:lnTo>
                      <a:pt x="9" y="56"/>
                    </a:lnTo>
                    <a:lnTo>
                      <a:pt x="2" y="45"/>
                    </a:lnTo>
                    <a:lnTo>
                      <a:pt x="0" y="33"/>
                    </a:lnTo>
                    <a:lnTo>
                      <a:pt x="2" y="20"/>
                    </a:lnTo>
                    <a:lnTo>
                      <a:pt x="9" y="9"/>
                    </a:lnTo>
                    <a:lnTo>
                      <a:pt x="18" y="2"/>
                    </a:lnTo>
                    <a:lnTo>
                      <a:pt x="3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100">
                  <a:solidFill>
                    <a:schemeClr val="bg1"/>
                  </a:solidFill>
                </a:endParaRPr>
              </a:p>
            </p:txBody>
          </p:sp>
          <p:sp>
            <p:nvSpPr>
              <p:cNvPr id="21" name="Freeform 329"/>
              <p:cNvSpPr/>
              <p:nvPr/>
            </p:nvSpPr>
            <p:spPr bwMode="auto">
              <a:xfrm>
                <a:off x="4652963" y="3032126"/>
                <a:ext cx="238125" cy="541338"/>
              </a:xfrm>
              <a:custGeom>
                <a:avLst/>
                <a:gdLst>
                  <a:gd name="T0" fmla="*/ 89 w 150"/>
                  <a:gd name="T1" fmla="*/ 0 h 341"/>
                  <a:gd name="T2" fmla="*/ 116 w 150"/>
                  <a:gd name="T3" fmla="*/ 3 h 341"/>
                  <a:gd name="T4" fmla="*/ 137 w 150"/>
                  <a:gd name="T5" fmla="*/ 11 h 341"/>
                  <a:gd name="T6" fmla="*/ 148 w 150"/>
                  <a:gd name="T7" fmla="*/ 29 h 341"/>
                  <a:gd name="T8" fmla="*/ 150 w 150"/>
                  <a:gd name="T9" fmla="*/ 176 h 341"/>
                  <a:gd name="T10" fmla="*/ 148 w 150"/>
                  <a:gd name="T11" fmla="*/ 184 h 341"/>
                  <a:gd name="T12" fmla="*/ 141 w 150"/>
                  <a:gd name="T13" fmla="*/ 190 h 341"/>
                  <a:gd name="T14" fmla="*/ 133 w 150"/>
                  <a:gd name="T15" fmla="*/ 190 h 341"/>
                  <a:gd name="T16" fmla="*/ 126 w 150"/>
                  <a:gd name="T17" fmla="*/ 184 h 341"/>
                  <a:gd name="T18" fmla="*/ 123 w 150"/>
                  <a:gd name="T19" fmla="*/ 176 h 341"/>
                  <a:gd name="T20" fmla="*/ 115 w 150"/>
                  <a:gd name="T21" fmla="*/ 57 h 341"/>
                  <a:gd name="T22" fmla="*/ 115 w 150"/>
                  <a:gd name="T23" fmla="*/ 324 h 341"/>
                  <a:gd name="T24" fmla="*/ 107 w 150"/>
                  <a:gd name="T25" fmla="*/ 339 h 341"/>
                  <a:gd name="T26" fmla="*/ 94 w 150"/>
                  <a:gd name="T27" fmla="*/ 340 h 341"/>
                  <a:gd name="T28" fmla="*/ 87 w 150"/>
                  <a:gd name="T29" fmla="*/ 335 h 341"/>
                  <a:gd name="T30" fmla="*/ 83 w 150"/>
                  <a:gd name="T31" fmla="*/ 326 h 341"/>
                  <a:gd name="T32" fmla="*/ 83 w 150"/>
                  <a:gd name="T33" fmla="*/ 177 h 341"/>
                  <a:gd name="T34" fmla="*/ 83 w 150"/>
                  <a:gd name="T35" fmla="*/ 171 h 341"/>
                  <a:gd name="T36" fmla="*/ 81 w 150"/>
                  <a:gd name="T37" fmla="*/ 166 h 341"/>
                  <a:gd name="T38" fmla="*/ 76 w 150"/>
                  <a:gd name="T39" fmla="*/ 164 h 341"/>
                  <a:gd name="T40" fmla="*/ 71 w 150"/>
                  <a:gd name="T41" fmla="*/ 166 h 341"/>
                  <a:gd name="T42" fmla="*/ 69 w 150"/>
                  <a:gd name="T43" fmla="*/ 171 h 341"/>
                  <a:gd name="T44" fmla="*/ 68 w 150"/>
                  <a:gd name="T45" fmla="*/ 177 h 341"/>
                  <a:gd name="T46" fmla="*/ 68 w 150"/>
                  <a:gd name="T47" fmla="*/ 326 h 341"/>
                  <a:gd name="T48" fmla="*/ 64 w 150"/>
                  <a:gd name="T49" fmla="*/ 335 h 341"/>
                  <a:gd name="T50" fmla="*/ 56 w 150"/>
                  <a:gd name="T51" fmla="*/ 340 h 341"/>
                  <a:gd name="T52" fmla="*/ 44 w 150"/>
                  <a:gd name="T53" fmla="*/ 339 h 341"/>
                  <a:gd name="T54" fmla="*/ 37 w 150"/>
                  <a:gd name="T55" fmla="*/ 324 h 341"/>
                  <a:gd name="T56" fmla="*/ 37 w 150"/>
                  <a:gd name="T57" fmla="*/ 324 h 341"/>
                  <a:gd name="T58" fmla="*/ 27 w 150"/>
                  <a:gd name="T59" fmla="*/ 57 h 341"/>
                  <a:gd name="T60" fmla="*/ 27 w 150"/>
                  <a:gd name="T61" fmla="*/ 180 h 341"/>
                  <a:gd name="T62" fmla="*/ 22 w 150"/>
                  <a:gd name="T63" fmla="*/ 188 h 341"/>
                  <a:gd name="T64" fmla="*/ 14 w 150"/>
                  <a:gd name="T65" fmla="*/ 191 h 341"/>
                  <a:gd name="T66" fmla="*/ 7 w 150"/>
                  <a:gd name="T67" fmla="*/ 188 h 341"/>
                  <a:gd name="T68" fmla="*/ 1 w 150"/>
                  <a:gd name="T69" fmla="*/ 180 h 341"/>
                  <a:gd name="T70" fmla="*/ 0 w 150"/>
                  <a:gd name="T71" fmla="*/ 43 h 341"/>
                  <a:gd name="T72" fmla="*/ 8 w 150"/>
                  <a:gd name="T73" fmla="*/ 19 h 341"/>
                  <a:gd name="T74" fmla="*/ 24 w 150"/>
                  <a:gd name="T75" fmla="*/ 6 h 341"/>
                  <a:gd name="T76" fmla="*/ 48 w 150"/>
                  <a:gd name="T77" fmla="*/ 1 h 341"/>
                  <a:gd name="T78" fmla="*/ 76 w 150"/>
                  <a:gd name="T79" fmla="*/ 0 h 3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50" h="341">
                    <a:moveTo>
                      <a:pt x="76" y="0"/>
                    </a:moveTo>
                    <a:lnTo>
                      <a:pt x="89" y="0"/>
                    </a:lnTo>
                    <a:lnTo>
                      <a:pt x="103" y="1"/>
                    </a:lnTo>
                    <a:lnTo>
                      <a:pt x="116" y="3"/>
                    </a:lnTo>
                    <a:lnTo>
                      <a:pt x="126" y="6"/>
                    </a:lnTo>
                    <a:lnTo>
                      <a:pt x="137" y="11"/>
                    </a:lnTo>
                    <a:lnTo>
                      <a:pt x="144" y="19"/>
                    </a:lnTo>
                    <a:lnTo>
                      <a:pt x="148" y="29"/>
                    </a:lnTo>
                    <a:lnTo>
                      <a:pt x="150" y="43"/>
                    </a:lnTo>
                    <a:lnTo>
                      <a:pt x="150" y="176"/>
                    </a:lnTo>
                    <a:lnTo>
                      <a:pt x="150" y="180"/>
                    </a:lnTo>
                    <a:lnTo>
                      <a:pt x="148" y="184"/>
                    </a:lnTo>
                    <a:lnTo>
                      <a:pt x="145" y="188"/>
                    </a:lnTo>
                    <a:lnTo>
                      <a:pt x="141" y="190"/>
                    </a:lnTo>
                    <a:lnTo>
                      <a:pt x="137" y="191"/>
                    </a:lnTo>
                    <a:lnTo>
                      <a:pt x="133" y="190"/>
                    </a:lnTo>
                    <a:lnTo>
                      <a:pt x="130" y="188"/>
                    </a:lnTo>
                    <a:lnTo>
                      <a:pt x="126" y="184"/>
                    </a:lnTo>
                    <a:lnTo>
                      <a:pt x="124" y="180"/>
                    </a:lnTo>
                    <a:lnTo>
                      <a:pt x="123" y="176"/>
                    </a:lnTo>
                    <a:lnTo>
                      <a:pt x="123" y="57"/>
                    </a:lnTo>
                    <a:lnTo>
                      <a:pt x="115" y="57"/>
                    </a:lnTo>
                    <a:lnTo>
                      <a:pt x="115" y="324"/>
                    </a:lnTo>
                    <a:lnTo>
                      <a:pt x="115" y="324"/>
                    </a:lnTo>
                    <a:lnTo>
                      <a:pt x="113" y="333"/>
                    </a:lnTo>
                    <a:lnTo>
                      <a:pt x="107" y="339"/>
                    </a:lnTo>
                    <a:lnTo>
                      <a:pt x="100" y="341"/>
                    </a:lnTo>
                    <a:lnTo>
                      <a:pt x="94" y="340"/>
                    </a:lnTo>
                    <a:lnTo>
                      <a:pt x="90" y="338"/>
                    </a:lnTo>
                    <a:lnTo>
                      <a:pt x="87" y="335"/>
                    </a:lnTo>
                    <a:lnTo>
                      <a:pt x="85" y="331"/>
                    </a:lnTo>
                    <a:lnTo>
                      <a:pt x="83" y="326"/>
                    </a:lnTo>
                    <a:lnTo>
                      <a:pt x="83" y="325"/>
                    </a:lnTo>
                    <a:lnTo>
                      <a:pt x="83" y="177"/>
                    </a:lnTo>
                    <a:lnTo>
                      <a:pt x="83" y="174"/>
                    </a:lnTo>
                    <a:lnTo>
                      <a:pt x="83" y="171"/>
                    </a:lnTo>
                    <a:lnTo>
                      <a:pt x="82" y="168"/>
                    </a:lnTo>
                    <a:lnTo>
                      <a:pt x="81" y="166"/>
                    </a:lnTo>
                    <a:lnTo>
                      <a:pt x="79" y="165"/>
                    </a:lnTo>
                    <a:lnTo>
                      <a:pt x="76" y="164"/>
                    </a:lnTo>
                    <a:lnTo>
                      <a:pt x="73" y="165"/>
                    </a:lnTo>
                    <a:lnTo>
                      <a:pt x="71" y="166"/>
                    </a:lnTo>
                    <a:lnTo>
                      <a:pt x="70" y="168"/>
                    </a:lnTo>
                    <a:lnTo>
                      <a:pt x="69" y="171"/>
                    </a:lnTo>
                    <a:lnTo>
                      <a:pt x="68" y="174"/>
                    </a:lnTo>
                    <a:lnTo>
                      <a:pt x="68" y="177"/>
                    </a:lnTo>
                    <a:lnTo>
                      <a:pt x="68" y="325"/>
                    </a:lnTo>
                    <a:lnTo>
                      <a:pt x="68" y="326"/>
                    </a:lnTo>
                    <a:lnTo>
                      <a:pt x="67" y="331"/>
                    </a:lnTo>
                    <a:lnTo>
                      <a:pt x="64" y="335"/>
                    </a:lnTo>
                    <a:lnTo>
                      <a:pt x="60" y="338"/>
                    </a:lnTo>
                    <a:lnTo>
                      <a:pt x="56" y="340"/>
                    </a:lnTo>
                    <a:lnTo>
                      <a:pt x="52" y="341"/>
                    </a:lnTo>
                    <a:lnTo>
                      <a:pt x="44" y="339"/>
                    </a:lnTo>
                    <a:lnTo>
                      <a:pt x="39" y="333"/>
                    </a:lnTo>
                    <a:lnTo>
                      <a:pt x="37" y="324"/>
                    </a:lnTo>
                    <a:lnTo>
                      <a:pt x="37" y="324"/>
                    </a:lnTo>
                    <a:lnTo>
                      <a:pt x="37" y="324"/>
                    </a:lnTo>
                    <a:lnTo>
                      <a:pt x="37" y="57"/>
                    </a:lnTo>
                    <a:lnTo>
                      <a:pt x="27" y="57"/>
                    </a:lnTo>
                    <a:lnTo>
                      <a:pt x="27" y="176"/>
                    </a:lnTo>
                    <a:lnTo>
                      <a:pt x="27" y="180"/>
                    </a:lnTo>
                    <a:lnTo>
                      <a:pt x="25" y="184"/>
                    </a:lnTo>
                    <a:lnTo>
                      <a:pt x="22" y="188"/>
                    </a:lnTo>
                    <a:lnTo>
                      <a:pt x="18" y="190"/>
                    </a:lnTo>
                    <a:lnTo>
                      <a:pt x="14" y="191"/>
                    </a:lnTo>
                    <a:lnTo>
                      <a:pt x="10" y="190"/>
                    </a:lnTo>
                    <a:lnTo>
                      <a:pt x="7" y="188"/>
                    </a:lnTo>
                    <a:lnTo>
                      <a:pt x="4" y="184"/>
                    </a:lnTo>
                    <a:lnTo>
                      <a:pt x="1" y="180"/>
                    </a:lnTo>
                    <a:lnTo>
                      <a:pt x="0" y="176"/>
                    </a:lnTo>
                    <a:lnTo>
                      <a:pt x="0" y="43"/>
                    </a:lnTo>
                    <a:lnTo>
                      <a:pt x="2" y="29"/>
                    </a:lnTo>
                    <a:lnTo>
                      <a:pt x="8" y="19"/>
                    </a:lnTo>
                    <a:lnTo>
                      <a:pt x="15" y="11"/>
                    </a:lnTo>
                    <a:lnTo>
                      <a:pt x="24" y="6"/>
                    </a:lnTo>
                    <a:lnTo>
                      <a:pt x="36" y="3"/>
                    </a:lnTo>
                    <a:lnTo>
                      <a:pt x="48" y="1"/>
                    </a:lnTo>
                    <a:lnTo>
                      <a:pt x="61" y="0"/>
                    </a:lnTo>
                    <a:lnTo>
                      <a:pt x="7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1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13" name="组合 12"/>
            <p:cNvGrpSpPr>
              <a:grpSpLocks noChangeAspect="1"/>
            </p:cNvGrpSpPr>
            <p:nvPr/>
          </p:nvGrpSpPr>
          <p:grpSpPr>
            <a:xfrm>
              <a:off x="6193939" y="2152469"/>
              <a:ext cx="259375" cy="726245"/>
              <a:chOff x="4652963" y="2906714"/>
              <a:chExt cx="238125" cy="666750"/>
            </a:xfrm>
            <a:solidFill>
              <a:schemeClr val="bg1"/>
            </a:solidFill>
          </p:grpSpPr>
          <p:sp>
            <p:nvSpPr>
              <p:cNvPr id="18" name="Freeform 328"/>
              <p:cNvSpPr/>
              <p:nvPr/>
            </p:nvSpPr>
            <p:spPr bwMode="auto">
              <a:xfrm>
                <a:off x="4724401" y="2906714"/>
                <a:ext cx="98425" cy="104775"/>
              </a:xfrm>
              <a:custGeom>
                <a:avLst/>
                <a:gdLst>
                  <a:gd name="T0" fmla="*/ 31 w 62"/>
                  <a:gd name="T1" fmla="*/ 0 h 66"/>
                  <a:gd name="T2" fmla="*/ 42 w 62"/>
                  <a:gd name="T3" fmla="*/ 2 h 66"/>
                  <a:gd name="T4" fmla="*/ 52 w 62"/>
                  <a:gd name="T5" fmla="*/ 9 h 66"/>
                  <a:gd name="T6" fmla="*/ 59 w 62"/>
                  <a:gd name="T7" fmla="*/ 20 h 66"/>
                  <a:gd name="T8" fmla="*/ 62 w 62"/>
                  <a:gd name="T9" fmla="*/ 33 h 66"/>
                  <a:gd name="T10" fmla="*/ 59 w 62"/>
                  <a:gd name="T11" fmla="*/ 45 h 66"/>
                  <a:gd name="T12" fmla="*/ 52 w 62"/>
                  <a:gd name="T13" fmla="*/ 56 h 66"/>
                  <a:gd name="T14" fmla="*/ 42 w 62"/>
                  <a:gd name="T15" fmla="*/ 63 h 66"/>
                  <a:gd name="T16" fmla="*/ 31 w 62"/>
                  <a:gd name="T17" fmla="*/ 66 h 66"/>
                  <a:gd name="T18" fmla="*/ 18 w 62"/>
                  <a:gd name="T19" fmla="*/ 63 h 66"/>
                  <a:gd name="T20" fmla="*/ 9 w 62"/>
                  <a:gd name="T21" fmla="*/ 56 h 66"/>
                  <a:gd name="T22" fmla="*/ 2 w 62"/>
                  <a:gd name="T23" fmla="*/ 45 h 66"/>
                  <a:gd name="T24" fmla="*/ 0 w 62"/>
                  <a:gd name="T25" fmla="*/ 33 h 66"/>
                  <a:gd name="T26" fmla="*/ 2 w 62"/>
                  <a:gd name="T27" fmla="*/ 20 h 66"/>
                  <a:gd name="T28" fmla="*/ 9 w 62"/>
                  <a:gd name="T29" fmla="*/ 9 h 66"/>
                  <a:gd name="T30" fmla="*/ 18 w 62"/>
                  <a:gd name="T31" fmla="*/ 2 h 66"/>
                  <a:gd name="T32" fmla="*/ 31 w 62"/>
                  <a:gd name="T33" fmla="*/ 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2" h="66">
                    <a:moveTo>
                      <a:pt x="31" y="0"/>
                    </a:moveTo>
                    <a:lnTo>
                      <a:pt x="42" y="2"/>
                    </a:lnTo>
                    <a:lnTo>
                      <a:pt x="52" y="9"/>
                    </a:lnTo>
                    <a:lnTo>
                      <a:pt x="59" y="20"/>
                    </a:lnTo>
                    <a:lnTo>
                      <a:pt x="62" y="33"/>
                    </a:lnTo>
                    <a:lnTo>
                      <a:pt x="59" y="45"/>
                    </a:lnTo>
                    <a:lnTo>
                      <a:pt x="52" y="56"/>
                    </a:lnTo>
                    <a:lnTo>
                      <a:pt x="42" y="63"/>
                    </a:lnTo>
                    <a:lnTo>
                      <a:pt x="31" y="66"/>
                    </a:lnTo>
                    <a:lnTo>
                      <a:pt x="18" y="63"/>
                    </a:lnTo>
                    <a:lnTo>
                      <a:pt x="9" y="56"/>
                    </a:lnTo>
                    <a:lnTo>
                      <a:pt x="2" y="45"/>
                    </a:lnTo>
                    <a:lnTo>
                      <a:pt x="0" y="33"/>
                    </a:lnTo>
                    <a:lnTo>
                      <a:pt x="2" y="20"/>
                    </a:lnTo>
                    <a:lnTo>
                      <a:pt x="9" y="9"/>
                    </a:lnTo>
                    <a:lnTo>
                      <a:pt x="18" y="2"/>
                    </a:lnTo>
                    <a:lnTo>
                      <a:pt x="3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100">
                  <a:solidFill>
                    <a:schemeClr val="bg1"/>
                  </a:solidFill>
                </a:endParaRPr>
              </a:p>
            </p:txBody>
          </p:sp>
          <p:sp>
            <p:nvSpPr>
              <p:cNvPr id="19" name="Freeform 329"/>
              <p:cNvSpPr/>
              <p:nvPr/>
            </p:nvSpPr>
            <p:spPr bwMode="auto">
              <a:xfrm>
                <a:off x="4652963" y="3032126"/>
                <a:ext cx="238125" cy="541338"/>
              </a:xfrm>
              <a:custGeom>
                <a:avLst/>
                <a:gdLst>
                  <a:gd name="T0" fmla="*/ 89 w 150"/>
                  <a:gd name="T1" fmla="*/ 0 h 341"/>
                  <a:gd name="T2" fmla="*/ 116 w 150"/>
                  <a:gd name="T3" fmla="*/ 3 h 341"/>
                  <a:gd name="T4" fmla="*/ 137 w 150"/>
                  <a:gd name="T5" fmla="*/ 11 h 341"/>
                  <a:gd name="T6" fmla="*/ 148 w 150"/>
                  <a:gd name="T7" fmla="*/ 29 h 341"/>
                  <a:gd name="T8" fmla="*/ 150 w 150"/>
                  <a:gd name="T9" fmla="*/ 176 h 341"/>
                  <a:gd name="T10" fmla="*/ 148 w 150"/>
                  <a:gd name="T11" fmla="*/ 184 h 341"/>
                  <a:gd name="T12" fmla="*/ 141 w 150"/>
                  <a:gd name="T13" fmla="*/ 190 h 341"/>
                  <a:gd name="T14" fmla="*/ 133 w 150"/>
                  <a:gd name="T15" fmla="*/ 190 h 341"/>
                  <a:gd name="T16" fmla="*/ 126 w 150"/>
                  <a:gd name="T17" fmla="*/ 184 h 341"/>
                  <a:gd name="T18" fmla="*/ 123 w 150"/>
                  <a:gd name="T19" fmla="*/ 176 h 341"/>
                  <a:gd name="T20" fmla="*/ 115 w 150"/>
                  <a:gd name="T21" fmla="*/ 57 h 341"/>
                  <a:gd name="T22" fmla="*/ 115 w 150"/>
                  <a:gd name="T23" fmla="*/ 324 h 341"/>
                  <a:gd name="T24" fmla="*/ 107 w 150"/>
                  <a:gd name="T25" fmla="*/ 339 h 341"/>
                  <a:gd name="T26" fmla="*/ 94 w 150"/>
                  <a:gd name="T27" fmla="*/ 340 h 341"/>
                  <a:gd name="T28" fmla="*/ 87 w 150"/>
                  <a:gd name="T29" fmla="*/ 335 h 341"/>
                  <a:gd name="T30" fmla="*/ 83 w 150"/>
                  <a:gd name="T31" fmla="*/ 326 h 341"/>
                  <a:gd name="T32" fmla="*/ 83 w 150"/>
                  <a:gd name="T33" fmla="*/ 177 h 341"/>
                  <a:gd name="T34" fmla="*/ 83 w 150"/>
                  <a:gd name="T35" fmla="*/ 171 h 341"/>
                  <a:gd name="T36" fmla="*/ 81 w 150"/>
                  <a:gd name="T37" fmla="*/ 166 h 341"/>
                  <a:gd name="T38" fmla="*/ 76 w 150"/>
                  <a:gd name="T39" fmla="*/ 164 h 341"/>
                  <a:gd name="T40" fmla="*/ 71 w 150"/>
                  <a:gd name="T41" fmla="*/ 166 h 341"/>
                  <a:gd name="T42" fmla="*/ 69 w 150"/>
                  <a:gd name="T43" fmla="*/ 171 h 341"/>
                  <a:gd name="T44" fmla="*/ 68 w 150"/>
                  <a:gd name="T45" fmla="*/ 177 h 341"/>
                  <a:gd name="T46" fmla="*/ 68 w 150"/>
                  <a:gd name="T47" fmla="*/ 326 h 341"/>
                  <a:gd name="T48" fmla="*/ 64 w 150"/>
                  <a:gd name="T49" fmla="*/ 335 h 341"/>
                  <a:gd name="T50" fmla="*/ 56 w 150"/>
                  <a:gd name="T51" fmla="*/ 340 h 341"/>
                  <a:gd name="T52" fmla="*/ 44 w 150"/>
                  <a:gd name="T53" fmla="*/ 339 h 341"/>
                  <a:gd name="T54" fmla="*/ 37 w 150"/>
                  <a:gd name="T55" fmla="*/ 324 h 341"/>
                  <a:gd name="T56" fmla="*/ 37 w 150"/>
                  <a:gd name="T57" fmla="*/ 324 h 341"/>
                  <a:gd name="T58" fmla="*/ 27 w 150"/>
                  <a:gd name="T59" fmla="*/ 57 h 341"/>
                  <a:gd name="T60" fmla="*/ 27 w 150"/>
                  <a:gd name="T61" fmla="*/ 180 h 341"/>
                  <a:gd name="T62" fmla="*/ 22 w 150"/>
                  <a:gd name="T63" fmla="*/ 188 h 341"/>
                  <a:gd name="T64" fmla="*/ 14 w 150"/>
                  <a:gd name="T65" fmla="*/ 191 h 341"/>
                  <a:gd name="T66" fmla="*/ 7 w 150"/>
                  <a:gd name="T67" fmla="*/ 188 h 341"/>
                  <a:gd name="T68" fmla="*/ 1 w 150"/>
                  <a:gd name="T69" fmla="*/ 180 h 341"/>
                  <a:gd name="T70" fmla="*/ 0 w 150"/>
                  <a:gd name="T71" fmla="*/ 43 h 341"/>
                  <a:gd name="T72" fmla="*/ 8 w 150"/>
                  <a:gd name="T73" fmla="*/ 19 h 341"/>
                  <a:gd name="T74" fmla="*/ 24 w 150"/>
                  <a:gd name="T75" fmla="*/ 6 h 341"/>
                  <a:gd name="T76" fmla="*/ 48 w 150"/>
                  <a:gd name="T77" fmla="*/ 1 h 341"/>
                  <a:gd name="T78" fmla="*/ 76 w 150"/>
                  <a:gd name="T79" fmla="*/ 0 h 3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50" h="341">
                    <a:moveTo>
                      <a:pt x="76" y="0"/>
                    </a:moveTo>
                    <a:lnTo>
                      <a:pt x="89" y="0"/>
                    </a:lnTo>
                    <a:lnTo>
                      <a:pt x="103" y="1"/>
                    </a:lnTo>
                    <a:lnTo>
                      <a:pt x="116" y="3"/>
                    </a:lnTo>
                    <a:lnTo>
                      <a:pt x="126" y="6"/>
                    </a:lnTo>
                    <a:lnTo>
                      <a:pt x="137" y="11"/>
                    </a:lnTo>
                    <a:lnTo>
                      <a:pt x="144" y="19"/>
                    </a:lnTo>
                    <a:lnTo>
                      <a:pt x="148" y="29"/>
                    </a:lnTo>
                    <a:lnTo>
                      <a:pt x="150" y="43"/>
                    </a:lnTo>
                    <a:lnTo>
                      <a:pt x="150" y="176"/>
                    </a:lnTo>
                    <a:lnTo>
                      <a:pt x="150" y="180"/>
                    </a:lnTo>
                    <a:lnTo>
                      <a:pt x="148" y="184"/>
                    </a:lnTo>
                    <a:lnTo>
                      <a:pt x="145" y="188"/>
                    </a:lnTo>
                    <a:lnTo>
                      <a:pt x="141" y="190"/>
                    </a:lnTo>
                    <a:lnTo>
                      <a:pt x="137" y="191"/>
                    </a:lnTo>
                    <a:lnTo>
                      <a:pt x="133" y="190"/>
                    </a:lnTo>
                    <a:lnTo>
                      <a:pt x="130" y="188"/>
                    </a:lnTo>
                    <a:lnTo>
                      <a:pt x="126" y="184"/>
                    </a:lnTo>
                    <a:lnTo>
                      <a:pt x="124" y="180"/>
                    </a:lnTo>
                    <a:lnTo>
                      <a:pt x="123" y="176"/>
                    </a:lnTo>
                    <a:lnTo>
                      <a:pt x="123" y="57"/>
                    </a:lnTo>
                    <a:lnTo>
                      <a:pt x="115" y="57"/>
                    </a:lnTo>
                    <a:lnTo>
                      <a:pt x="115" y="324"/>
                    </a:lnTo>
                    <a:lnTo>
                      <a:pt x="115" y="324"/>
                    </a:lnTo>
                    <a:lnTo>
                      <a:pt x="113" y="333"/>
                    </a:lnTo>
                    <a:lnTo>
                      <a:pt x="107" y="339"/>
                    </a:lnTo>
                    <a:lnTo>
                      <a:pt x="100" y="341"/>
                    </a:lnTo>
                    <a:lnTo>
                      <a:pt x="94" y="340"/>
                    </a:lnTo>
                    <a:lnTo>
                      <a:pt x="90" y="338"/>
                    </a:lnTo>
                    <a:lnTo>
                      <a:pt x="87" y="335"/>
                    </a:lnTo>
                    <a:lnTo>
                      <a:pt x="85" y="331"/>
                    </a:lnTo>
                    <a:lnTo>
                      <a:pt x="83" y="326"/>
                    </a:lnTo>
                    <a:lnTo>
                      <a:pt x="83" y="325"/>
                    </a:lnTo>
                    <a:lnTo>
                      <a:pt x="83" y="177"/>
                    </a:lnTo>
                    <a:lnTo>
                      <a:pt x="83" y="174"/>
                    </a:lnTo>
                    <a:lnTo>
                      <a:pt x="83" y="171"/>
                    </a:lnTo>
                    <a:lnTo>
                      <a:pt x="82" y="168"/>
                    </a:lnTo>
                    <a:lnTo>
                      <a:pt x="81" y="166"/>
                    </a:lnTo>
                    <a:lnTo>
                      <a:pt x="79" y="165"/>
                    </a:lnTo>
                    <a:lnTo>
                      <a:pt x="76" y="164"/>
                    </a:lnTo>
                    <a:lnTo>
                      <a:pt x="73" y="165"/>
                    </a:lnTo>
                    <a:lnTo>
                      <a:pt x="71" y="166"/>
                    </a:lnTo>
                    <a:lnTo>
                      <a:pt x="70" y="168"/>
                    </a:lnTo>
                    <a:lnTo>
                      <a:pt x="69" y="171"/>
                    </a:lnTo>
                    <a:lnTo>
                      <a:pt x="68" y="174"/>
                    </a:lnTo>
                    <a:lnTo>
                      <a:pt x="68" y="177"/>
                    </a:lnTo>
                    <a:lnTo>
                      <a:pt x="68" y="325"/>
                    </a:lnTo>
                    <a:lnTo>
                      <a:pt x="68" y="326"/>
                    </a:lnTo>
                    <a:lnTo>
                      <a:pt x="67" y="331"/>
                    </a:lnTo>
                    <a:lnTo>
                      <a:pt x="64" y="335"/>
                    </a:lnTo>
                    <a:lnTo>
                      <a:pt x="60" y="338"/>
                    </a:lnTo>
                    <a:lnTo>
                      <a:pt x="56" y="340"/>
                    </a:lnTo>
                    <a:lnTo>
                      <a:pt x="52" y="341"/>
                    </a:lnTo>
                    <a:lnTo>
                      <a:pt x="44" y="339"/>
                    </a:lnTo>
                    <a:lnTo>
                      <a:pt x="39" y="333"/>
                    </a:lnTo>
                    <a:lnTo>
                      <a:pt x="37" y="324"/>
                    </a:lnTo>
                    <a:lnTo>
                      <a:pt x="37" y="324"/>
                    </a:lnTo>
                    <a:lnTo>
                      <a:pt x="37" y="324"/>
                    </a:lnTo>
                    <a:lnTo>
                      <a:pt x="37" y="57"/>
                    </a:lnTo>
                    <a:lnTo>
                      <a:pt x="27" y="57"/>
                    </a:lnTo>
                    <a:lnTo>
                      <a:pt x="27" y="176"/>
                    </a:lnTo>
                    <a:lnTo>
                      <a:pt x="27" y="180"/>
                    </a:lnTo>
                    <a:lnTo>
                      <a:pt x="25" y="184"/>
                    </a:lnTo>
                    <a:lnTo>
                      <a:pt x="22" y="188"/>
                    </a:lnTo>
                    <a:lnTo>
                      <a:pt x="18" y="190"/>
                    </a:lnTo>
                    <a:lnTo>
                      <a:pt x="14" y="191"/>
                    </a:lnTo>
                    <a:lnTo>
                      <a:pt x="10" y="190"/>
                    </a:lnTo>
                    <a:lnTo>
                      <a:pt x="7" y="188"/>
                    </a:lnTo>
                    <a:lnTo>
                      <a:pt x="4" y="184"/>
                    </a:lnTo>
                    <a:lnTo>
                      <a:pt x="1" y="180"/>
                    </a:lnTo>
                    <a:lnTo>
                      <a:pt x="0" y="176"/>
                    </a:lnTo>
                    <a:lnTo>
                      <a:pt x="0" y="43"/>
                    </a:lnTo>
                    <a:lnTo>
                      <a:pt x="2" y="29"/>
                    </a:lnTo>
                    <a:lnTo>
                      <a:pt x="8" y="19"/>
                    </a:lnTo>
                    <a:lnTo>
                      <a:pt x="15" y="11"/>
                    </a:lnTo>
                    <a:lnTo>
                      <a:pt x="24" y="6"/>
                    </a:lnTo>
                    <a:lnTo>
                      <a:pt x="36" y="3"/>
                    </a:lnTo>
                    <a:lnTo>
                      <a:pt x="48" y="1"/>
                    </a:lnTo>
                    <a:lnTo>
                      <a:pt x="61" y="0"/>
                    </a:lnTo>
                    <a:lnTo>
                      <a:pt x="7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1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14" name="组合 13"/>
            <p:cNvGrpSpPr>
              <a:grpSpLocks noChangeAspect="1"/>
            </p:cNvGrpSpPr>
            <p:nvPr/>
          </p:nvGrpSpPr>
          <p:grpSpPr>
            <a:xfrm>
              <a:off x="6630757" y="2152469"/>
              <a:ext cx="259375" cy="726245"/>
              <a:chOff x="4652963" y="2906714"/>
              <a:chExt cx="238125" cy="666750"/>
            </a:xfrm>
            <a:solidFill>
              <a:schemeClr val="bg1"/>
            </a:solidFill>
          </p:grpSpPr>
          <p:sp>
            <p:nvSpPr>
              <p:cNvPr id="16" name="Freeform 328"/>
              <p:cNvSpPr/>
              <p:nvPr/>
            </p:nvSpPr>
            <p:spPr bwMode="auto">
              <a:xfrm>
                <a:off x="4724401" y="2906714"/>
                <a:ext cx="98425" cy="104775"/>
              </a:xfrm>
              <a:custGeom>
                <a:avLst/>
                <a:gdLst>
                  <a:gd name="T0" fmla="*/ 31 w 62"/>
                  <a:gd name="T1" fmla="*/ 0 h 66"/>
                  <a:gd name="T2" fmla="*/ 42 w 62"/>
                  <a:gd name="T3" fmla="*/ 2 h 66"/>
                  <a:gd name="T4" fmla="*/ 52 w 62"/>
                  <a:gd name="T5" fmla="*/ 9 h 66"/>
                  <a:gd name="T6" fmla="*/ 59 w 62"/>
                  <a:gd name="T7" fmla="*/ 20 h 66"/>
                  <a:gd name="T8" fmla="*/ 62 w 62"/>
                  <a:gd name="T9" fmla="*/ 33 h 66"/>
                  <a:gd name="T10" fmla="*/ 59 w 62"/>
                  <a:gd name="T11" fmla="*/ 45 h 66"/>
                  <a:gd name="T12" fmla="*/ 52 w 62"/>
                  <a:gd name="T13" fmla="*/ 56 h 66"/>
                  <a:gd name="T14" fmla="*/ 42 w 62"/>
                  <a:gd name="T15" fmla="*/ 63 h 66"/>
                  <a:gd name="T16" fmla="*/ 31 w 62"/>
                  <a:gd name="T17" fmla="*/ 66 h 66"/>
                  <a:gd name="T18" fmla="*/ 18 w 62"/>
                  <a:gd name="T19" fmla="*/ 63 h 66"/>
                  <a:gd name="T20" fmla="*/ 9 w 62"/>
                  <a:gd name="T21" fmla="*/ 56 h 66"/>
                  <a:gd name="T22" fmla="*/ 2 w 62"/>
                  <a:gd name="T23" fmla="*/ 45 h 66"/>
                  <a:gd name="T24" fmla="*/ 0 w 62"/>
                  <a:gd name="T25" fmla="*/ 33 h 66"/>
                  <a:gd name="T26" fmla="*/ 2 w 62"/>
                  <a:gd name="T27" fmla="*/ 20 h 66"/>
                  <a:gd name="T28" fmla="*/ 9 w 62"/>
                  <a:gd name="T29" fmla="*/ 9 h 66"/>
                  <a:gd name="T30" fmla="*/ 18 w 62"/>
                  <a:gd name="T31" fmla="*/ 2 h 66"/>
                  <a:gd name="T32" fmla="*/ 31 w 62"/>
                  <a:gd name="T33" fmla="*/ 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2" h="66">
                    <a:moveTo>
                      <a:pt x="31" y="0"/>
                    </a:moveTo>
                    <a:lnTo>
                      <a:pt x="42" y="2"/>
                    </a:lnTo>
                    <a:lnTo>
                      <a:pt x="52" y="9"/>
                    </a:lnTo>
                    <a:lnTo>
                      <a:pt x="59" y="20"/>
                    </a:lnTo>
                    <a:lnTo>
                      <a:pt x="62" y="33"/>
                    </a:lnTo>
                    <a:lnTo>
                      <a:pt x="59" y="45"/>
                    </a:lnTo>
                    <a:lnTo>
                      <a:pt x="52" y="56"/>
                    </a:lnTo>
                    <a:lnTo>
                      <a:pt x="42" y="63"/>
                    </a:lnTo>
                    <a:lnTo>
                      <a:pt x="31" y="66"/>
                    </a:lnTo>
                    <a:lnTo>
                      <a:pt x="18" y="63"/>
                    </a:lnTo>
                    <a:lnTo>
                      <a:pt x="9" y="56"/>
                    </a:lnTo>
                    <a:lnTo>
                      <a:pt x="2" y="45"/>
                    </a:lnTo>
                    <a:lnTo>
                      <a:pt x="0" y="33"/>
                    </a:lnTo>
                    <a:lnTo>
                      <a:pt x="2" y="20"/>
                    </a:lnTo>
                    <a:lnTo>
                      <a:pt x="9" y="9"/>
                    </a:lnTo>
                    <a:lnTo>
                      <a:pt x="18" y="2"/>
                    </a:lnTo>
                    <a:lnTo>
                      <a:pt x="3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100">
                  <a:solidFill>
                    <a:schemeClr val="bg1"/>
                  </a:solidFill>
                </a:endParaRPr>
              </a:p>
            </p:txBody>
          </p:sp>
          <p:sp>
            <p:nvSpPr>
              <p:cNvPr id="17" name="Freeform 329"/>
              <p:cNvSpPr/>
              <p:nvPr/>
            </p:nvSpPr>
            <p:spPr bwMode="auto">
              <a:xfrm>
                <a:off x="4652963" y="3032126"/>
                <a:ext cx="238125" cy="541338"/>
              </a:xfrm>
              <a:custGeom>
                <a:avLst/>
                <a:gdLst>
                  <a:gd name="T0" fmla="*/ 89 w 150"/>
                  <a:gd name="T1" fmla="*/ 0 h 341"/>
                  <a:gd name="T2" fmla="*/ 116 w 150"/>
                  <a:gd name="T3" fmla="*/ 3 h 341"/>
                  <a:gd name="T4" fmla="*/ 137 w 150"/>
                  <a:gd name="T5" fmla="*/ 11 h 341"/>
                  <a:gd name="T6" fmla="*/ 148 w 150"/>
                  <a:gd name="T7" fmla="*/ 29 h 341"/>
                  <a:gd name="T8" fmla="*/ 150 w 150"/>
                  <a:gd name="T9" fmla="*/ 176 h 341"/>
                  <a:gd name="T10" fmla="*/ 148 w 150"/>
                  <a:gd name="T11" fmla="*/ 184 h 341"/>
                  <a:gd name="T12" fmla="*/ 141 w 150"/>
                  <a:gd name="T13" fmla="*/ 190 h 341"/>
                  <a:gd name="T14" fmla="*/ 133 w 150"/>
                  <a:gd name="T15" fmla="*/ 190 h 341"/>
                  <a:gd name="T16" fmla="*/ 126 w 150"/>
                  <a:gd name="T17" fmla="*/ 184 h 341"/>
                  <a:gd name="T18" fmla="*/ 123 w 150"/>
                  <a:gd name="T19" fmla="*/ 176 h 341"/>
                  <a:gd name="T20" fmla="*/ 115 w 150"/>
                  <a:gd name="T21" fmla="*/ 57 h 341"/>
                  <a:gd name="T22" fmla="*/ 115 w 150"/>
                  <a:gd name="T23" fmla="*/ 324 h 341"/>
                  <a:gd name="T24" fmla="*/ 107 w 150"/>
                  <a:gd name="T25" fmla="*/ 339 h 341"/>
                  <a:gd name="T26" fmla="*/ 94 w 150"/>
                  <a:gd name="T27" fmla="*/ 340 h 341"/>
                  <a:gd name="T28" fmla="*/ 87 w 150"/>
                  <a:gd name="T29" fmla="*/ 335 h 341"/>
                  <a:gd name="T30" fmla="*/ 83 w 150"/>
                  <a:gd name="T31" fmla="*/ 326 h 341"/>
                  <a:gd name="T32" fmla="*/ 83 w 150"/>
                  <a:gd name="T33" fmla="*/ 177 h 341"/>
                  <a:gd name="T34" fmla="*/ 83 w 150"/>
                  <a:gd name="T35" fmla="*/ 171 h 341"/>
                  <a:gd name="T36" fmla="*/ 81 w 150"/>
                  <a:gd name="T37" fmla="*/ 166 h 341"/>
                  <a:gd name="T38" fmla="*/ 76 w 150"/>
                  <a:gd name="T39" fmla="*/ 164 h 341"/>
                  <a:gd name="T40" fmla="*/ 71 w 150"/>
                  <a:gd name="T41" fmla="*/ 166 h 341"/>
                  <a:gd name="T42" fmla="*/ 69 w 150"/>
                  <a:gd name="T43" fmla="*/ 171 h 341"/>
                  <a:gd name="T44" fmla="*/ 68 w 150"/>
                  <a:gd name="T45" fmla="*/ 177 h 341"/>
                  <a:gd name="T46" fmla="*/ 68 w 150"/>
                  <a:gd name="T47" fmla="*/ 326 h 341"/>
                  <a:gd name="T48" fmla="*/ 64 w 150"/>
                  <a:gd name="T49" fmla="*/ 335 h 341"/>
                  <a:gd name="T50" fmla="*/ 56 w 150"/>
                  <a:gd name="T51" fmla="*/ 340 h 341"/>
                  <a:gd name="T52" fmla="*/ 44 w 150"/>
                  <a:gd name="T53" fmla="*/ 339 h 341"/>
                  <a:gd name="T54" fmla="*/ 37 w 150"/>
                  <a:gd name="T55" fmla="*/ 324 h 341"/>
                  <a:gd name="T56" fmla="*/ 37 w 150"/>
                  <a:gd name="T57" fmla="*/ 324 h 341"/>
                  <a:gd name="T58" fmla="*/ 27 w 150"/>
                  <a:gd name="T59" fmla="*/ 57 h 341"/>
                  <a:gd name="T60" fmla="*/ 27 w 150"/>
                  <a:gd name="T61" fmla="*/ 180 h 341"/>
                  <a:gd name="T62" fmla="*/ 22 w 150"/>
                  <a:gd name="T63" fmla="*/ 188 h 341"/>
                  <a:gd name="T64" fmla="*/ 14 w 150"/>
                  <a:gd name="T65" fmla="*/ 191 h 341"/>
                  <a:gd name="T66" fmla="*/ 7 w 150"/>
                  <a:gd name="T67" fmla="*/ 188 h 341"/>
                  <a:gd name="T68" fmla="*/ 1 w 150"/>
                  <a:gd name="T69" fmla="*/ 180 h 341"/>
                  <a:gd name="T70" fmla="*/ 0 w 150"/>
                  <a:gd name="T71" fmla="*/ 43 h 341"/>
                  <a:gd name="T72" fmla="*/ 8 w 150"/>
                  <a:gd name="T73" fmla="*/ 19 h 341"/>
                  <a:gd name="T74" fmla="*/ 24 w 150"/>
                  <a:gd name="T75" fmla="*/ 6 h 341"/>
                  <a:gd name="T76" fmla="*/ 48 w 150"/>
                  <a:gd name="T77" fmla="*/ 1 h 341"/>
                  <a:gd name="T78" fmla="*/ 76 w 150"/>
                  <a:gd name="T79" fmla="*/ 0 h 3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50" h="341">
                    <a:moveTo>
                      <a:pt x="76" y="0"/>
                    </a:moveTo>
                    <a:lnTo>
                      <a:pt x="89" y="0"/>
                    </a:lnTo>
                    <a:lnTo>
                      <a:pt x="103" y="1"/>
                    </a:lnTo>
                    <a:lnTo>
                      <a:pt x="116" y="3"/>
                    </a:lnTo>
                    <a:lnTo>
                      <a:pt x="126" y="6"/>
                    </a:lnTo>
                    <a:lnTo>
                      <a:pt x="137" y="11"/>
                    </a:lnTo>
                    <a:lnTo>
                      <a:pt x="144" y="19"/>
                    </a:lnTo>
                    <a:lnTo>
                      <a:pt x="148" y="29"/>
                    </a:lnTo>
                    <a:lnTo>
                      <a:pt x="150" y="43"/>
                    </a:lnTo>
                    <a:lnTo>
                      <a:pt x="150" y="176"/>
                    </a:lnTo>
                    <a:lnTo>
                      <a:pt x="150" y="180"/>
                    </a:lnTo>
                    <a:lnTo>
                      <a:pt x="148" y="184"/>
                    </a:lnTo>
                    <a:lnTo>
                      <a:pt x="145" y="188"/>
                    </a:lnTo>
                    <a:lnTo>
                      <a:pt x="141" y="190"/>
                    </a:lnTo>
                    <a:lnTo>
                      <a:pt x="137" y="191"/>
                    </a:lnTo>
                    <a:lnTo>
                      <a:pt x="133" y="190"/>
                    </a:lnTo>
                    <a:lnTo>
                      <a:pt x="130" y="188"/>
                    </a:lnTo>
                    <a:lnTo>
                      <a:pt x="126" y="184"/>
                    </a:lnTo>
                    <a:lnTo>
                      <a:pt x="124" y="180"/>
                    </a:lnTo>
                    <a:lnTo>
                      <a:pt x="123" y="176"/>
                    </a:lnTo>
                    <a:lnTo>
                      <a:pt x="123" y="57"/>
                    </a:lnTo>
                    <a:lnTo>
                      <a:pt x="115" y="57"/>
                    </a:lnTo>
                    <a:lnTo>
                      <a:pt x="115" y="324"/>
                    </a:lnTo>
                    <a:lnTo>
                      <a:pt x="115" y="324"/>
                    </a:lnTo>
                    <a:lnTo>
                      <a:pt x="113" y="333"/>
                    </a:lnTo>
                    <a:lnTo>
                      <a:pt x="107" y="339"/>
                    </a:lnTo>
                    <a:lnTo>
                      <a:pt x="100" y="341"/>
                    </a:lnTo>
                    <a:lnTo>
                      <a:pt x="94" y="340"/>
                    </a:lnTo>
                    <a:lnTo>
                      <a:pt x="90" y="338"/>
                    </a:lnTo>
                    <a:lnTo>
                      <a:pt x="87" y="335"/>
                    </a:lnTo>
                    <a:lnTo>
                      <a:pt x="85" y="331"/>
                    </a:lnTo>
                    <a:lnTo>
                      <a:pt x="83" y="326"/>
                    </a:lnTo>
                    <a:lnTo>
                      <a:pt x="83" y="325"/>
                    </a:lnTo>
                    <a:lnTo>
                      <a:pt x="83" y="177"/>
                    </a:lnTo>
                    <a:lnTo>
                      <a:pt x="83" y="174"/>
                    </a:lnTo>
                    <a:lnTo>
                      <a:pt x="83" y="171"/>
                    </a:lnTo>
                    <a:lnTo>
                      <a:pt x="82" y="168"/>
                    </a:lnTo>
                    <a:lnTo>
                      <a:pt x="81" y="166"/>
                    </a:lnTo>
                    <a:lnTo>
                      <a:pt x="79" y="165"/>
                    </a:lnTo>
                    <a:lnTo>
                      <a:pt x="76" y="164"/>
                    </a:lnTo>
                    <a:lnTo>
                      <a:pt x="73" y="165"/>
                    </a:lnTo>
                    <a:lnTo>
                      <a:pt x="71" y="166"/>
                    </a:lnTo>
                    <a:lnTo>
                      <a:pt x="70" y="168"/>
                    </a:lnTo>
                    <a:lnTo>
                      <a:pt x="69" y="171"/>
                    </a:lnTo>
                    <a:lnTo>
                      <a:pt x="68" y="174"/>
                    </a:lnTo>
                    <a:lnTo>
                      <a:pt x="68" y="177"/>
                    </a:lnTo>
                    <a:lnTo>
                      <a:pt x="68" y="325"/>
                    </a:lnTo>
                    <a:lnTo>
                      <a:pt x="68" y="326"/>
                    </a:lnTo>
                    <a:lnTo>
                      <a:pt x="67" y="331"/>
                    </a:lnTo>
                    <a:lnTo>
                      <a:pt x="64" y="335"/>
                    </a:lnTo>
                    <a:lnTo>
                      <a:pt x="60" y="338"/>
                    </a:lnTo>
                    <a:lnTo>
                      <a:pt x="56" y="340"/>
                    </a:lnTo>
                    <a:lnTo>
                      <a:pt x="52" y="341"/>
                    </a:lnTo>
                    <a:lnTo>
                      <a:pt x="44" y="339"/>
                    </a:lnTo>
                    <a:lnTo>
                      <a:pt x="39" y="333"/>
                    </a:lnTo>
                    <a:lnTo>
                      <a:pt x="37" y="324"/>
                    </a:lnTo>
                    <a:lnTo>
                      <a:pt x="37" y="324"/>
                    </a:lnTo>
                    <a:lnTo>
                      <a:pt x="37" y="324"/>
                    </a:lnTo>
                    <a:lnTo>
                      <a:pt x="37" y="57"/>
                    </a:lnTo>
                    <a:lnTo>
                      <a:pt x="27" y="57"/>
                    </a:lnTo>
                    <a:lnTo>
                      <a:pt x="27" y="176"/>
                    </a:lnTo>
                    <a:lnTo>
                      <a:pt x="27" y="180"/>
                    </a:lnTo>
                    <a:lnTo>
                      <a:pt x="25" y="184"/>
                    </a:lnTo>
                    <a:lnTo>
                      <a:pt x="22" y="188"/>
                    </a:lnTo>
                    <a:lnTo>
                      <a:pt x="18" y="190"/>
                    </a:lnTo>
                    <a:lnTo>
                      <a:pt x="14" y="191"/>
                    </a:lnTo>
                    <a:lnTo>
                      <a:pt x="10" y="190"/>
                    </a:lnTo>
                    <a:lnTo>
                      <a:pt x="7" y="188"/>
                    </a:lnTo>
                    <a:lnTo>
                      <a:pt x="4" y="184"/>
                    </a:lnTo>
                    <a:lnTo>
                      <a:pt x="1" y="180"/>
                    </a:lnTo>
                    <a:lnTo>
                      <a:pt x="0" y="176"/>
                    </a:lnTo>
                    <a:lnTo>
                      <a:pt x="0" y="43"/>
                    </a:lnTo>
                    <a:lnTo>
                      <a:pt x="2" y="29"/>
                    </a:lnTo>
                    <a:lnTo>
                      <a:pt x="8" y="19"/>
                    </a:lnTo>
                    <a:lnTo>
                      <a:pt x="15" y="11"/>
                    </a:lnTo>
                    <a:lnTo>
                      <a:pt x="24" y="6"/>
                    </a:lnTo>
                    <a:lnTo>
                      <a:pt x="36" y="3"/>
                    </a:lnTo>
                    <a:lnTo>
                      <a:pt x="48" y="1"/>
                    </a:lnTo>
                    <a:lnTo>
                      <a:pt x="61" y="0"/>
                    </a:lnTo>
                    <a:lnTo>
                      <a:pt x="7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10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15" name="TextBox 1042"/>
            <p:cNvSpPr txBox="1"/>
            <p:nvPr/>
          </p:nvSpPr>
          <p:spPr>
            <a:xfrm>
              <a:off x="1501965" y="2152469"/>
              <a:ext cx="914033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3600" dirty="0">
                  <a:solidFill>
                    <a:prstClr val="white"/>
                  </a:solidFill>
                  <a:latin typeface="微软雅黑 Light" pitchFamily="34" charset="-122"/>
                  <a:ea typeface="微软雅黑 Light" pitchFamily="34" charset="-122"/>
                </a:rPr>
                <a:t>50</a:t>
              </a:r>
              <a:r>
                <a:rPr lang="en-US" altLang="zh-CN" sz="2000" dirty="0">
                  <a:solidFill>
                    <a:prstClr val="white"/>
                  </a:solidFill>
                  <a:latin typeface="微软雅黑 Light" pitchFamily="34" charset="-122"/>
                  <a:ea typeface="微软雅黑 Light" pitchFamily="34" charset="-122"/>
                </a:rPr>
                <a:t>%</a:t>
              </a:r>
              <a:endParaRPr lang="zh-CN" altLang="en-US" sz="3200" dirty="0">
                <a:solidFill>
                  <a:prstClr val="white"/>
                </a:solidFill>
                <a:latin typeface="微软雅黑 Light" pitchFamily="34" charset="-122"/>
                <a:ea typeface="微软雅黑 Light" pitchFamily="34" charset="-122"/>
              </a:endParaRPr>
            </a:p>
          </p:txBody>
        </p:sp>
      </p:grpSp>
      <p:grpSp>
        <p:nvGrpSpPr>
          <p:cNvPr id="100" name="组合 99"/>
          <p:cNvGrpSpPr/>
          <p:nvPr/>
        </p:nvGrpSpPr>
        <p:grpSpPr>
          <a:xfrm>
            <a:off x="1501965" y="3361950"/>
            <a:ext cx="5388167" cy="726245"/>
            <a:chOff x="1501965" y="3361950"/>
            <a:chExt cx="5388167" cy="726245"/>
          </a:xfrm>
        </p:grpSpPr>
        <p:grpSp>
          <p:nvGrpSpPr>
            <p:cNvPr id="37" name="组合 36"/>
            <p:cNvGrpSpPr>
              <a:grpSpLocks noChangeAspect="1"/>
            </p:cNvGrpSpPr>
            <p:nvPr/>
          </p:nvGrpSpPr>
          <p:grpSpPr>
            <a:xfrm>
              <a:off x="2699389" y="3361950"/>
              <a:ext cx="259375" cy="726245"/>
              <a:chOff x="4652963" y="2906714"/>
              <a:chExt cx="238125" cy="666750"/>
            </a:xfrm>
            <a:solidFill>
              <a:srgbClr val="C7AC93"/>
            </a:solidFill>
          </p:grpSpPr>
          <p:sp>
            <p:nvSpPr>
              <p:cNvPr id="66" name="Freeform 328"/>
              <p:cNvSpPr/>
              <p:nvPr/>
            </p:nvSpPr>
            <p:spPr bwMode="auto">
              <a:xfrm>
                <a:off x="4724401" y="2906714"/>
                <a:ext cx="98425" cy="104775"/>
              </a:xfrm>
              <a:custGeom>
                <a:avLst/>
                <a:gdLst>
                  <a:gd name="T0" fmla="*/ 31 w 62"/>
                  <a:gd name="T1" fmla="*/ 0 h 66"/>
                  <a:gd name="T2" fmla="*/ 42 w 62"/>
                  <a:gd name="T3" fmla="*/ 2 h 66"/>
                  <a:gd name="T4" fmla="*/ 52 w 62"/>
                  <a:gd name="T5" fmla="*/ 9 h 66"/>
                  <a:gd name="T6" fmla="*/ 59 w 62"/>
                  <a:gd name="T7" fmla="*/ 20 h 66"/>
                  <a:gd name="T8" fmla="*/ 62 w 62"/>
                  <a:gd name="T9" fmla="*/ 33 h 66"/>
                  <a:gd name="T10" fmla="*/ 59 w 62"/>
                  <a:gd name="T11" fmla="*/ 45 h 66"/>
                  <a:gd name="T12" fmla="*/ 52 w 62"/>
                  <a:gd name="T13" fmla="*/ 56 h 66"/>
                  <a:gd name="T14" fmla="*/ 42 w 62"/>
                  <a:gd name="T15" fmla="*/ 63 h 66"/>
                  <a:gd name="T16" fmla="*/ 31 w 62"/>
                  <a:gd name="T17" fmla="*/ 66 h 66"/>
                  <a:gd name="T18" fmla="*/ 18 w 62"/>
                  <a:gd name="T19" fmla="*/ 63 h 66"/>
                  <a:gd name="T20" fmla="*/ 9 w 62"/>
                  <a:gd name="T21" fmla="*/ 56 h 66"/>
                  <a:gd name="T22" fmla="*/ 2 w 62"/>
                  <a:gd name="T23" fmla="*/ 45 h 66"/>
                  <a:gd name="T24" fmla="*/ 0 w 62"/>
                  <a:gd name="T25" fmla="*/ 33 h 66"/>
                  <a:gd name="T26" fmla="*/ 2 w 62"/>
                  <a:gd name="T27" fmla="*/ 20 h 66"/>
                  <a:gd name="T28" fmla="*/ 9 w 62"/>
                  <a:gd name="T29" fmla="*/ 9 h 66"/>
                  <a:gd name="T30" fmla="*/ 18 w 62"/>
                  <a:gd name="T31" fmla="*/ 2 h 66"/>
                  <a:gd name="T32" fmla="*/ 31 w 62"/>
                  <a:gd name="T33" fmla="*/ 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2" h="66">
                    <a:moveTo>
                      <a:pt x="31" y="0"/>
                    </a:moveTo>
                    <a:lnTo>
                      <a:pt x="42" y="2"/>
                    </a:lnTo>
                    <a:lnTo>
                      <a:pt x="52" y="9"/>
                    </a:lnTo>
                    <a:lnTo>
                      <a:pt x="59" y="20"/>
                    </a:lnTo>
                    <a:lnTo>
                      <a:pt x="62" y="33"/>
                    </a:lnTo>
                    <a:lnTo>
                      <a:pt x="59" y="45"/>
                    </a:lnTo>
                    <a:lnTo>
                      <a:pt x="52" y="56"/>
                    </a:lnTo>
                    <a:lnTo>
                      <a:pt x="42" y="63"/>
                    </a:lnTo>
                    <a:lnTo>
                      <a:pt x="31" y="66"/>
                    </a:lnTo>
                    <a:lnTo>
                      <a:pt x="18" y="63"/>
                    </a:lnTo>
                    <a:lnTo>
                      <a:pt x="9" y="56"/>
                    </a:lnTo>
                    <a:lnTo>
                      <a:pt x="2" y="45"/>
                    </a:lnTo>
                    <a:lnTo>
                      <a:pt x="0" y="33"/>
                    </a:lnTo>
                    <a:lnTo>
                      <a:pt x="2" y="20"/>
                    </a:lnTo>
                    <a:lnTo>
                      <a:pt x="9" y="9"/>
                    </a:lnTo>
                    <a:lnTo>
                      <a:pt x="18" y="2"/>
                    </a:lnTo>
                    <a:lnTo>
                      <a:pt x="3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100">
                  <a:solidFill>
                    <a:schemeClr val="bg1"/>
                  </a:solidFill>
                </a:endParaRPr>
              </a:p>
            </p:txBody>
          </p:sp>
          <p:sp>
            <p:nvSpPr>
              <p:cNvPr id="67" name="Freeform 329"/>
              <p:cNvSpPr/>
              <p:nvPr/>
            </p:nvSpPr>
            <p:spPr bwMode="auto">
              <a:xfrm>
                <a:off x="4652963" y="3032126"/>
                <a:ext cx="238125" cy="541338"/>
              </a:xfrm>
              <a:custGeom>
                <a:avLst/>
                <a:gdLst>
                  <a:gd name="T0" fmla="*/ 89 w 150"/>
                  <a:gd name="T1" fmla="*/ 0 h 341"/>
                  <a:gd name="T2" fmla="*/ 116 w 150"/>
                  <a:gd name="T3" fmla="*/ 3 h 341"/>
                  <a:gd name="T4" fmla="*/ 137 w 150"/>
                  <a:gd name="T5" fmla="*/ 11 h 341"/>
                  <a:gd name="T6" fmla="*/ 148 w 150"/>
                  <a:gd name="T7" fmla="*/ 29 h 341"/>
                  <a:gd name="T8" fmla="*/ 150 w 150"/>
                  <a:gd name="T9" fmla="*/ 176 h 341"/>
                  <a:gd name="T10" fmla="*/ 148 w 150"/>
                  <a:gd name="T11" fmla="*/ 184 h 341"/>
                  <a:gd name="T12" fmla="*/ 141 w 150"/>
                  <a:gd name="T13" fmla="*/ 190 h 341"/>
                  <a:gd name="T14" fmla="*/ 133 w 150"/>
                  <a:gd name="T15" fmla="*/ 190 h 341"/>
                  <a:gd name="T16" fmla="*/ 126 w 150"/>
                  <a:gd name="T17" fmla="*/ 184 h 341"/>
                  <a:gd name="T18" fmla="*/ 123 w 150"/>
                  <a:gd name="T19" fmla="*/ 176 h 341"/>
                  <a:gd name="T20" fmla="*/ 115 w 150"/>
                  <a:gd name="T21" fmla="*/ 57 h 341"/>
                  <a:gd name="T22" fmla="*/ 115 w 150"/>
                  <a:gd name="T23" fmla="*/ 324 h 341"/>
                  <a:gd name="T24" fmla="*/ 107 w 150"/>
                  <a:gd name="T25" fmla="*/ 339 h 341"/>
                  <a:gd name="T26" fmla="*/ 94 w 150"/>
                  <a:gd name="T27" fmla="*/ 340 h 341"/>
                  <a:gd name="T28" fmla="*/ 87 w 150"/>
                  <a:gd name="T29" fmla="*/ 335 h 341"/>
                  <a:gd name="T30" fmla="*/ 83 w 150"/>
                  <a:gd name="T31" fmla="*/ 326 h 341"/>
                  <a:gd name="T32" fmla="*/ 83 w 150"/>
                  <a:gd name="T33" fmla="*/ 177 h 341"/>
                  <a:gd name="T34" fmla="*/ 83 w 150"/>
                  <a:gd name="T35" fmla="*/ 171 h 341"/>
                  <a:gd name="T36" fmla="*/ 81 w 150"/>
                  <a:gd name="T37" fmla="*/ 166 h 341"/>
                  <a:gd name="T38" fmla="*/ 76 w 150"/>
                  <a:gd name="T39" fmla="*/ 164 h 341"/>
                  <a:gd name="T40" fmla="*/ 71 w 150"/>
                  <a:gd name="T41" fmla="*/ 166 h 341"/>
                  <a:gd name="T42" fmla="*/ 69 w 150"/>
                  <a:gd name="T43" fmla="*/ 171 h 341"/>
                  <a:gd name="T44" fmla="*/ 68 w 150"/>
                  <a:gd name="T45" fmla="*/ 177 h 341"/>
                  <a:gd name="T46" fmla="*/ 68 w 150"/>
                  <a:gd name="T47" fmla="*/ 326 h 341"/>
                  <a:gd name="T48" fmla="*/ 64 w 150"/>
                  <a:gd name="T49" fmla="*/ 335 h 341"/>
                  <a:gd name="T50" fmla="*/ 56 w 150"/>
                  <a:gd name="T51" fmla="*/ 340 h 341"/>
                  <a:gd name="T52" fmla="*/ 44 w 150"/>
                  <a:gd name="T53" fmla="*/ 339 h 341"/>
                  <a:gd name="T54" fmla="*/ 37 w 150"/>
                  <a:gd name="T55" fmla="*/ 324 h 341"/>
                  <a:gd name="T56" fmla="*/ 37 w 150"/>
                  <a:gd name="T57" fmla="*/ 324 h 341"/>
                  <a:gd name="T58" fmla="*/ 27 w 150"/>
                  <a:gd name="T59" fmla="*/ 57 h 341"/>
                  <a:gd name="T60" fmla="*/ 27 w 150"/>
                  <a:gd name="T61" fmla="*/ 180 h 341"/>
                  <a:gd name="T62" fmla="*/ 22 w 150"/>
                  <a:gd name="T63" fmla="*/ 188 h 341"/>
                  <a:gd name="T64" fmla="*/ 14 w 150"/>
                  <a:gd name="T65" fmla="*/ 191 h 341"/>
                  <a:gd name="T66" fmla="*/ 7 w 150"/>
                  <a:gd name="T67" fmla="*/ 188 h 341"/>
                  <a:gd name="T68" fmla="*/ 1 w 150"/>
                  <a:gd name="T69" fmla="*/ 180 h 341"/>
                  <a:gd name="T70" fmla="*/ 0 w 150"/>
                  <a:gd name="T71" fmla="*/ 43 h 341"/>
                  <a:gd name="T72" fmla="*/ 8 w 150"/>
                  <a:gd name="T73" fmla="*/ 19 h 341"/>
                  <a:gd name="T74" fmla="*/ 24 w 150"/>
                  <a:gd name="T75" fmla="*/ 6 h 341"/>
                  <a:gd name="T76" fmla="*/ 48 w 150"/>
                  <a:gd name="T77" fmla="*/ 1 h 341"/>
                  <a:gd name="T78" fmla="*/ 76 w 150"/>
                  <a:gd name="T79" fmla="*/ 0 h 3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50" h="341">
                    <a:moveTo>
                      <a:pt x="76" y="0"/>
                    </a:moveTo>
                    <a:lnTo>
                      <a:pt x="89" y="0"/>
                    </a:lnTo>
                    <a:lnTo>
                      <a:pt x="103" y="1"/>
                    </a:lnTo>
                    <a:lnTo>
                      <a:pt x="116" y="3"/>
                    </a:lnTo>
                    <a:lnTo>
                      <a:pt x="126" y="6"/>
                    </a:lnTo>
                    <a:lnTo>
                      <a:pt x="137" y="11"/>
                    </a:lnTo>
                    <a:lnTo>
                      <a:pt x="144" y="19"/>
                    </a:lnTo>
                    <a:lnTo>
                      <a:pt x="148" y="29"/>
                    </a:lnTo>
                    <a:lnTo>
                      <a:pt x="150" y="43"/>
                    </a:lnTo>
                    <a:lnTo>
                      <a:pt x="150" y="176"/>
                    </a:lnTo>
                    <a:lnTo>
                      <a:pt x="150" y="180"/>
                    </a:lnTo>
                    <a:lnTo>
                      <a:pt x="148" y="184"/>
                    </a:lnTo>
                    <a:lnTo>
                      <a:pt x="145" y="188"/>
                    </a:lnTo>
                    <a:lnTo>
                      <a:pt x="141" y="190"/>
                    </a:lnTo>
                    <a:lnTo>
                      <a:pt x="137" y="191"/>
                    </a:lnTo>
                    <a:lnTo>
                      <a:pt x="133" y="190"/>
                    </a:lnTo>
                    <a:lnTo>
                      <a:pt x="130" y="188"/>
                    </a:lnTo>
                    <a:lnTo>
                      <a:pt x="126" y="184"/>
                    </a:lnTo>
                    <a:lnTo>
                      <a:pt x="124" y="180"/>
                    </a:lnTo>
                    <a:lnTo>
                      <a:pt x="123" y="176"/>
                    </a:lnTo>
                    <a:lnTo>
                      <a:pt x="123" y="57"/>
                    </a:lnTo>
                    <a:lnTo>
                      <a:pt x="115" y="57"/>
                    </a:lnTo>
                    <a:lnTo>
                      <a:pt x="115" y="324"/>
                    </a:lnTo>
                    <a:lnTo>
                      <a:pt x="115" y="324"/>
                    </a:lnTo>
                    <a:lnTo>
                      <a:pt x="113" y="333"/>
                    </a:lnTo>
                    <a:lnTo>
                      <a:pt x="107" y="339"/>
                    </a:lnTo>
                    <a:lnTo>
                      <a:pt x="100" y="341"/>
                    </a:lnTo>
                    <a:lnTo>
                      <a:pt x="94" y="340"/>
                    </a:lnTo>
                    <a:lnTo>
                      <a:pt x="90" y="338"/>
                    </a:lnTo>
                    <a:lnTo>
                      <a:pt x="87" y="335"/>
                    </a:lnTo>
                    <a:lnTo>
                      <a:pt x="85" y="331"/>
                    </a:lnTo>
                    <a:lnTo>
                      <a:pt x="83" y="326"/>
                    </a:lnTo>
                    <a:lnTo>
                      <a:pt x="83" y="325"/>
                    </a:lnTo>
                    <a:lnTo>
                      <a:pt x="83" y="177"/>
                    </a:lnTo>
                    <a:lnTo>
                      <a:pt x="83" y="174"/>
                    </a:lnTo>
                    <a:lnTo>
                      <a:pt x="83" y="171"/>
                    </a:lnTo>
                    <a:lnTo>
                      <a:pt x="82" y="168"/>
                    </a:lnTo>
                    <a:lnTo>
                      <a:pt x="81" y="166"/>
                    </a:lnTo>
                    <a:lnTo>
                      <a:pt x="79" y="165"/>
                    </a:lnTo>
                    <a:lnTo>
                      <a:pt x="76" y="164"/>
                    </a:lnTo>
                    <a:lnTo>
                      <a:pt x="73" y="165"/>
                    </a:lnTo>
                    <a:lnTo>
                      <a:pt x="71" y="166"/>
                    </a:lnTo>
                    <a:lnTo>
                      <a:pt x="70" y="168"/>
                    </a:lnTo>
                    <a:lnTo>
                      <a:pt x="69" y="171"/>
                    </a:lnTo>
                    <a:lnTo>
                      <a:pt x="68" y="174"/>
                    </a:lnTo>
                    <a:lnTo>
                      <a:pt x="68" y="177"/>
                    </a:lnTo>
                    <a:lnTo>
                      <a:pt x="68" y="325"/>
                    </a:lnTo>
                    <a:lnTo>
                      <a:pt x="68" y="326"/>
                    </a:lnTo>
                    <a:lnTo>
                      <a:pt x="67" y="331"/>
                    </a:lnTo>
                    <a:lnTo>
                      <a:pt x="64" y="335"/>
                    </a:lnTo>
                    <a:lnTo>
                      <a:pt x="60" y="338"/>
                    </a:lnTo>
                    <a:lnTo>
                      <a:pt x="56" y="340"/>
                    </a:lnTo>
                    <a:lnTo>
                      <a:pt x="52" y="341"/>
                    </a:lnTo>
                    <a:lnTo>
                      <a:pt x="44" y="339"/>
                    </a:lnTo>
                    <a:lnTo>
                      <a:pt x="39" y="333"/>
                    </a:lnTo>
                    <a:lnTo>
                      <a:pt x="37" y="324"/>
                    </a:lnTo>
                    <a:lnTo>
                      <a:pt x="37" y="324"/>
                    </a:lnTo>
                    <a:lnTo>
                      <a:pt x="37" y="324"/>
                    </a:lnTo>
                    <a:lnTo>
                      <a:pt x="37" y="57"/>
                    </a:lnTo>
                    <a:lnTo>
                      <a:pt x="27" y="57"/>
                    </a:lnTo>
                    <a:lnTo>
                      <a:pt x="27" y="176"/>
                    </a:lnTo>
                    <a:lnTo>
                      <a:pt x="27" y="180"/>
                    </a:lnTo>
                    <a:lnTo>
                      <a:pt x="25" y="184"/>
                    </a:lnTo>
                    <a:lnTo>
                      <a:pt x="22" y="188"/>
                    </a:lnTo>
                    <a:lnTo>
                      <a:pt x="18" y="190"/>
                    </a:lnTo>
                    <a:lnTo>
                      <a:pt x="14" y="191"/>
                    </a:lnTo>
                    <a:lnTo>
                      <a:pt x="10" y="190"/>
                    </a:lnTo>
                    <a:lnTo>
                      <a:pt x="7" y="188"/>
                    </a:lnTo>
                    <a:lnTo>
                      <a:pt x="4" y="184"/>
                    </a:lnTo>
                    <a:lnTo>
                      <a:pt x="1" y="180"/>
                    </a:lnTo>
                    <a:lnTo>
                      <a:pt x="0" y="176"/>
                    </a:lnTo>
                    <a:lnTo>
                      <a:pt x="0" y="43"/>
                    </a:lnTo>
                    <a:lnTo>
                      <a:pt x="2" y="29"/>
                    </a:lnTo>
                    <a:lnTo>
                      <a:pt x="8" y="19"/>
                    </a:lnTo>
                    <a:lnTo>
                      <a:pt x="15" y="11"/>
                    </a:lnTo>
                    <a:lnTo>
                      <a:pt x="24" y="6"/>
                    </a:lnTo>
                    <a:lnTo>
                      <a:pt x="36" y="3"/>
                    </a:lnTo>
                    <a:lnTo>
                      <a:pt x="48" y="1"/>
                    </a:lnTo>
                    <a:lnTo>
                      <a:pt x="61" y="0"/>
                    </a:lnTo>
                    <a:lnTo>
                      <a:pt x="7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1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38" name="组合 37"/>
            <p:cNvGrpSpPr>
              <a:grpSpLocks noChangeAspect="1"/>
            </p:cNvGrpSpPr>
            <p:nvPr/>
          </p:nvGrpSpPr>
          <p:grpSpPr>
            <a:xfrm>
              <a:off x="3136207" y="3361950"/>
              <a:ext cx="259375" cy="726245"/>
              <a:chOff x="4652963" y="2906714"/>
              <a:chExt cx="238125" cy="666750"/>
            </a:xfrm>
            <a:solidFill>
              <a:srgbClr val="C7AC93"/>
            </a:solidFill>
          </p:grpSpPr>
          <p:sp>
            <p:nvSpPr>
              <p:cNvPr id="64" name="Freeform 328"/>
              <p:cNvSpPr/>
              <p:nvPr/>
            </p:nvSpPr>
            <p:spPr bwMode="auto">
              <a:xfrm>
                <a:off x="4724401" y="2906714"/>
                <a:ext cx="98425" cy="104775"/>
              </a:xfrm>
              <a:custGeom>
                <a:avLst/>
                <a:gdLst>
                  <a:gd name="T0" fmla="*/ 31 w 62"/>
                  <a:gd name="T1" fmla="*/ 0 h 66"/>
                  <a:gd name="T2" fmla="*/ 42 w 62"/>
                  <a:gd name="T3" fmla="*/ 2 h 66"/>
                  <a:gd name="T4" fmla="*/ 52 w 62"/>
                  <a:gd name="T5" fmla="*/ 9 h 66"/>
                  <a:gd name="T6" fmla="*/ 59 w 62"/>
                  <a:gd name="T7" fmla="*/ 20 h 66"/>
                  <a:gd name="T8" fmla="*/ 62 w 62"/>
                  <a:gd name="T9" fmla="*/ 33 h 66"/>
                  <a:gd name="T10" fmla="*/ 59 w 62"/>
                  <a:gd name="T11" fmla="*/ 45 h 66"/>
                  <a:gd name="T12" fmla="*/ 52 w 62"/>
                  <a:gd name="T13" fmla="*/ 56 h 66"/>
                  <a:gd name="T14" fmla="*/ 42 w 62"/>
                  <a:gd name="T15" fmla="*/ 63 h 66"/>
                  <a:gd name="T16" fmla="*/ 31 w 62"/>
                  <a:gd name="T17" fmla="*/ 66 h 66"/>
                  <a:gd name="T18" fmla="*/ 18 w 62"/>
                  <a:gd name="T19" fmla="*/ 63 h 66"/>
                  <a:gd name="T20" fmla="*/ 9 w 62"/>
                  <a:gd name="T21" fmla="*/ 56 h 66"/>
                  <a:gd name="T22" fmla="*/ 2 w 62"/>
                  <a:gd name="T23" fmla="*/ 45 h 66"/>
                  <a:gd name="T24" fmla="*/ 0 w 62"/>
                  <a:gd name="T25" fmla="*/ 33 h 66"/>
                  <a:gd name="T26" fmla="*/ 2 w 62"/>
                  <a:gd name="T27" fmla="*/ 20 h 66"/>
                  <a:gd name="T28" fmla="*/ 9 w 62"/>
                  <a:gd name="T29" fmla="*/ 9 h 66"/>
                  <a:gd name="T30" fmla="*/ 18 w 62"/>
                  <a:gd name="T31" fmla="*/ 2 h 66"/>
                  <a:gd name="T32" fmla="*/ 31 w 62"/>
                  <a:gd name="T33" fmla="*/ 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2" h="66">
                    <a:moveTo>
                      <a:pt x="31" y="0"/>
                    </a:moveTo>
                    <a:lnTo>
                      <a:pt x="42" y="2"/>
                    </a:lnTo>
                    <a:lnTo>
                      <a:pt x="52" y="9"/>
                    </a:lnTo>
                    <a:lnTo>
                      <a:pt x="59" y="20"/>
                    </a:lnTo>
                    <a:lnTo>
                      <a:pt x="62" y="33"/>
                    </a:lnTo>
                    <a:lnTo>
                      <a:pt x="59" y="45"/>
                    </a:lnTo>
                    <a:lnTo>
                      <a:pt x="52" y="56"/>
                    </a:lnTo>
                    <a:lnTo>
                      <a:pt x="42" y="63"/>
                    </a:lnTo>
                    <a:lnTo>
                      <a:pt x="31" y="66"/>
                    </a:lnTo>
                    <a:lnTo>
                      <a:pt x="18" y="63"/>
                    </a:lnTo>
                    <a:lnTo>
                      <a:pt x="9" y="56"/>
                    </a:lnTo>
                    <a:lnTo>
                      <a:pt x="2" y="45"/>
                    </a:lnTo>
                    <a:lnTo>
                      <a:pt x="0" y="33"/>
                    </a:lnTo>
                    <a:lnTo>
                      <a:pt x="2" y="20"/>
                    </a:lnTo>
                    <a:lnTo>
                      <a:pt x="9" y="9"/>
                    </a:lnTo>
                    <a:lnTo>
                      <a:pt x="18" y="2"/>
                    </a:lnTo>
                    <a:lnTo>
                      <a:pt x="3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100">
                  <a:solidFill>
                    <a:schemeClr val="bg1"/>
                  </a:solidFill>
                </a:endParaRPr>
              </a:p>
            </p:txBody>
          </p:sp>
          <p:sp>
            <p:nvSpPr>
              <p:cNvPr id="65" name="Freeform 329"/>
              <p:cNvSpPr/>
              <p:nvPr/>
            </p:nvSpPr>
            <p:spPr bwMode="auto">
              <a:xfrm>
                <a:off x="4652963" y="3032126"/>
                <a:ext cx="238125" cy="541338"/>
              </a:xfrm>
              <a:custGeom>
                <a:avLst/>
                <a:gdLst>
                  <a:gd name="T0" fmla="*/ 89 w 150"/>
                  <a:gd name="T1" fmla="*/ 0 h 341"/>
                  <a:gd name="T2" fmla="*/ 116 w 150"/>
                  <a:gd name="T3" fmla="*/ 3 h 341"/>
                  <a:gd name="T4" fmla="*/ 137 w 150"/>
                  <a:gd name="T5" fmla="*/ 11 h 341"/>
                  <a:gd name="T6" fmla="*/ 148 w 150"/>
                  <a:gd name="T7" fmla="*/ 29 h 341"/>
                  <a:gd name="T8" fmla="*/ 150 w 150"/>
                  <a:gd name="T9" fmla="*/ 176 h 341"/>
                  <a:gd name="T10" fmla="*/ 148 w 150"/>
                  <a:gd name="T11" fmla="*/ 184 h 341"/>
                  <a:gd name="T12" fmla="*/ 141 w 150"/>
                  <a:gd name="T13" fmla="*/ 190 h 341"/>
                  <a:gd name="T14" fmla="*/ 133 w 150"/>
                  <a:gd name="T15" fmla="*/ 190 h 341"/>
                  <a:gd name="T16" fmla="*/ 126 w 150"/>
                  <a:gd name="T17" fmla="*/ 184 h 341"/>
                  <a:gd name="T18" fmla="*/ 123 w 150"/>
                  <a:gd name="T19" fmla="*/ 176 h 341"/>
                  <a:gd name="T20" fmla="*/ 115 w 150"/>
                  <a:gd name="T21" fmla="*/ 57 h 341"/>
                  <a:gd name="T22" fmla="*/ 115 w 150"/>
                  <a:gd name="T23" fmla="*/ 324 h 341"/>
                  <a:gd name="T24" fmla="*/ 107 w 150"/>
                  <a:gd name="T25" fmla="*/ 339 h 341"/>
                  <a:gd name="T26" fmla="*/ 94 w 150"/>
                  <a:gd name="T27" fmla="*/ 340 h 341"/>
                  <a:gd name="T28" fmla="*/ 87 w 150"/>
                  <a:gd name="T29" fmla="*/ 335 h 341"/>
                  <a:gd name="T30" fmla="*/ 83 w 150"/>
                  <a:gd name="T31" fmla="*/ 326 h 341"/>
                  <a:gd name="T32" fmla="*/ 83 w 150"/>
                  <a:gd name="T33" fmla="*/ 177 h 341"/>
                  <a:gd name="T34" fmla="*/ 83 w 150"/>
                  <a:gd name="T35" fmla="*/ 171 h 341"/>
                  <a:gd name="T36" fmla="*/ 81 w 150"/>
                  <a:gd name="T37" fmla="*/ 166 h 341"/>
                  <a:gd name="T38" fmla="*/ 76 w 150"/>
                  <a:gd name="T39" fmla="*/ 164 h 341"/>
                  <a:gd name="T40" fmla="*/ 71 w 150"/>
                  <a:gd name="T41" fmla="*/ 166 h 341"/>
                  <a:gd name="T42" fmla="*/ 69 w 150"/>
                  <a:gd name="T43" fmla="*/ 171 h 341"/>
                  <a:gd name="T44" fmla="*/ 68 w 150"/>
                  <a:gd name="T45" fmla="*/ 177 h 341"/>
                  <a:gd name="T46" fmla="*/ 68 w 150"/>
                  <a:gd name="T47" fmla="*/ 326 h 341"/>
                  <a:gd name="T48" fmla="*/ 64 w 150"/>
                  <a:gd name="T49" fmla="*/ 335 h 341"/>
                  <a:gd name="T50" fmla="*/ 56 w 150"/>
                  <a:gd name="T51" fmla="*/ 340 h 341"/>
                  <a:gd name="T52" fmla="*/ 44 w 150"/>
                  <a:gd name="T53" fmla="*/ 339 h 341"/>
                  <a:gd name="T54" fmla="*/ 37 w 150"/>
                  <a:gd name="T55" fmla="*/ 324 h 341"/>
                  <a:gd name="T56" fmla="*/ 37 w 150"/>
                  <a:gd name="T57" fmla="*/ 324 h 341"/>
                  <a:gd name="T58" fmla="*/ 27 w 150"/>
                  <a:gd name="T59" fmla="*/ 57 h 341"/>
                  <a:gd name="T60" fmla="*/ 27 w 150"/>
                  <a:gd name="T61" fmla="*/ 180 h 341"/>
                  <a:gd name="T62" fmla="*/ 22 w 150"/>
                  <a:gd name="T63" fmla="*/ 188 h 341"/>
                  <a:gd name="T64" fmla="*/ 14 w 150"/>
                  <a:gd name="T65" fmla="*/ 191 h 341"/>
                  <a:gd name="T66" fmla="*/ 7 w 150"/>
                  <a:gd name="T67" fmla="*/ 188 h 341"/>
                  <a:gd name="T68" fmla="*/ 1 w 150"/>
                  <a:gd name="T69" fmla="*/ 180 h 341"/>
                  <a:gd name="T70" fmla="*/ 0 w 150"/>
                  <a:gd name="T71" fmla="*/ 43 h 341"/>
                  <a:gd name="T72" fmla="*/ 8 w 150"/>
                  <a:gd name="T73" fmla="*/ 19 h 341"/>
                  <a:gd name="T74" fmla="*/ 24 w 150"/>
                  <a:gd name="T75" fmla="*/ 6 h 341"/>
                  <a:gd name="T76" fmla="*/ 48 w 150"/>
                  <a:gd name="T77" fmla="*/ 1 h 341"/>
                  <a:gd name="T78" fmla="*/ 76 w 150"/>
                  <a:gd name="T79" fmla="*/ 0 h 3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50" h="341">
                    <a:moveTo>
                      <a:pt x="76" y="0"/>
                    </a:moveTo>
                    <a:lnTo>
                      <a:pt x="89" y="0"/>
                    </a:lnTo>
                    <a:lnTo>
                      <a:pt x="103" y="1"/>
                    </a:lnTo>
                    <a:lnTo>
                      <a:pt x="116" y="3"/>
                    </a:lnTo>
                    <a:lnTo>
                      <a:pt x="126" y="6"/>
                    </a:lnTo>
                    <a:lnTo>
                      <a:pt x="137" y="11"/>
                    </a:lnTo>
                    <a:lnTo>
                      <a:pt x="144" y="19"/>
                    </a:lnTo>
                    <a:lnTo>
                      <a:pt x="148" y="29"/>
                    </a:lnTo>
                    <a:lnTo>
                      <a:pt x="150" y="43"/>
                    </a:lnTo>
                    <a:lnTo>
                      <a:pt x="150" y="176"/>
                    </a:lnTo>
                    <a:lnTo>
                      <a:pt x="150" y="180"/>
                    </a:lnTo>
                    <a:lnTo>
                      <a:pt x="148" y="184"/>
                    </a:lnTo>
                    <a:lnTo>
                      <a:pt x="145" y="188"/>
                    </a:lnTo>
                    <a:lnTo>
                      <a:pt x="141" y="190"/>
                    </a:lnTo>
                    <a:lnTo>
                      <a:pt x="137" y="191"/>
                    </a:lnTo>
                    <a:lnTo>
                      <a:pt x="133" y="190"/>
                    </a:lnTo>
                    <a:lnTo>
                      <a:pt x="130" y="188"/>
                    </a:lnTo>
                    <a:lnTo>
                      <a:pt x="126" y="184"/>
                    </a:lnTo>
                    <a:lnTo>
                      <a:pt x="124" y="180"/>
                    </a:lnTo>
                    <a:lnTo>
                      <a:pt x="123" y="176"/>
                    </a:lnTo>
                    <a:lnTo>
                      <a:pt x="123" y="57"/>
                    </a:lnTo>
                    <a:lnTo>
                      <a:pt x="115" y="57"/>
                    </a:lnTo>
                    <a:lnTo>
                      <a:pt x="115" y="324"/>
                    </a:lnTo>
                    <a:lnTo>
                      <a:pt x="115" y="324"/>
                    </a:lnTo>
                    <a:lnTo>
                      <a:pt x="113" y="333"/>
                    </a:lnTo>
                    <a:lnTo>
                      <a:pt x="107" y="339"/>
                    </a:lnTo>
                    <a:lnTo>
                      <a:pt x="100" y="341"/>
                    </a:lnTo>
                    <a:lnTo>
                      <a:pt x="94" y="340"/>
                    </a:lnTo>
                    <a:lnTo>
                      <a:pt x="90" y="338"/>
                    </a:lnTo>
                    <a:lnTo>
                      <a:pt x="87" y="335"/>
                    </a:lnTo>
                    <a:lnTo>
                      <a:pt x="85" y="331"/>
                    </a:lnTo>
                    <a:lnTo>
                      <a:pt x="83" y="326"/>
                    </a:lnTo>
                    <a:lnTo>
                      <a:pt x="83" y="325"/>
                    </a:lnTo>
                    <a:lnTo>
                      <a:pt x="83" y="177"/>
                    </a:lnTo>
                    <a:lnTo>
                      <a:pt x="83" y="174"/>
                    </a:lnTo>
                    <a:lnTo>
                      <a:pt x="83" y="171"/>
                    </a:lnTo>
                    <a:lnTo>
                      <a:pt x="82" y="168"/>
                    </a:lnTo>
                    <a:lnTo>
                      <a:pt x="81" y="166"/>
                    </a:lnTo>
                    <a:lnTo>
                      <a:pt x="79" y="165"/>
                    </a:lnTo>
                    <a:lnTo>
                      <a:pt x="76" y="164"/>
                    </a:lnTo>
                    <a:lnTo>
                      <a:pt x="73" y="165"/>
                    </a:lnTo>
                    <a:lnTo>
                      <a:pt x="71" y="166"/>
                    </a:lnTo>
                    <a:lnTo>
                      <a:pt x="70" y="168"/>
                    </a:lnTo>
                    <a:lnTo>
                      <a:pt x="69" y="171"/>
                    </a:lnTo>
                    <a:lnTo>
                      <a:pt x="68" y="174"/>
                    </a:lnTo>
                    <a:lnTo>
                      <a:pt x="68" y="177"/>
                    </a:lnTo>
                    <a:lnTo>
                      <a:pt x="68" y="325"/>
                    </a:lnTo>
                    <a:lnTo>
                      <a:pt x="68" y="326"/>
                    </a:lnTo>
                    <a:lnTo>
                      <a:pt x="67" y="331"/>
                    </a:lnTo>
                    <a:lnTo>
                      <a:pt x="64" y="335"/>
                    </a:lnTo>
                    <a:lnTo>
                      <a:pt x="60" y="338"/>
                    </a:lnTo>
                    <a:lnTo>
                      <a:pt x="56" y="340"/>
                    </a:lnTo>
                    <a:lnTo>
                      <a:pt x="52" y="341"/>
                    </a:lnTo>
                    <a:lnTo>
                      <a:pt x="44" y="339"/>
                    </a:lnTo>
                    <a:lnTo>
                      <a:pt x="39" y="333"/>
                    </a:lnTo>
                    <a:lnTo>
                      <a:pt x="37" y="324"/>
                    </a:lnTo>
                    <a:lnTo>
                      <a:pt x="37" y="324"/>
                    </a:lnTo>
                    <a:lnTo>
                      <a:pt x="37" y="324"/>
                    </a:lnTo>
                    <a:lnTo>
                      <a:pt x="37" y="57"/>
                    </a:lnTo>
                    <a:lnTo>
                      <a:pt x="27" y="57"/>
                    </a:lnTo>
                    <a:lnTo>
                      <a:pt x="27" y="176"/>
                    </a:lnTo>
                    <a:lnTo>
                      <a:pt x="27" y="180"/>
                    </a:lnTo>
                    <a:lnTo>
                      <a:pt x="25" y="184"/>
                    </a:lnTo>
                    <a:lnTo>
                      <a:pt x="22" y="188"/>
                    </a:lnTo>
                    <a:lnTo>
                      <a:pt x="18" y="190"/>
                    </a:lnTo>
                    <a:lnTo>
                      <a:pt x="14" y="191"/>
                    </a:lnTo>
                    <a:lnTo>
                      <a:pt x="10" y="190"/>
                    </a:lnTo>
                    <a:lnTo>
                      <a:pt x="7" y="188"/>
                    </a:lnTo>
                    <a:lnTo>
                      <a:pt x="4" y="184"/>
                    </a:lnTo>
                    <a:lnTo>
                      <a:pt x="1" y="180"/>
                    </a:lnTo>
                    <a:lnTo>
                      <a:pt x="0" y="176"/>
                    </a:lnTo>
                    <a:lnTo>
                      <a:pt x="0" y="43"/>
                    </a:lnTo>
                    <a:lnTo>
                      <a:pt x="2" y="29"/>
                    </a:lnTo>
                    <a:lnTo>
                      <a:pt x="8" y="19"/>
                    </a:lnTo>
                    <a:lnTo>
                      <a:pt x="15" y="11"/>
                    </a:lnTo>
                    <a:lnTo>
                      <a:pt x="24" y="6"/>
                    </a:lnTo>
                    <a:lnTo>
                      <a:pt x="36" y="3"/>
                    </a:lnTo>
                    <a:lnTo>
                      <a:pt x="48" y="1"/>
                    </a:lnTo>
                    <a:lnTo>
                      <a:pt x="61" y="0"/>
                    </a:lnTo>
                    <a:lnTo>
                      <a:pt x="7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1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39" name="组合 38"/>
            <p:cNvGrpSpPr>
              <a:grpSpLocks noChangeAspect="1"/>
            </p:cNvGrpSpPr>
            <p:nvPr/>
          </p:nvGrpSpPr>
          <p:grpSpPr>
            <a:xfrm>
              <a:off x="3573026" y="3361950"/>
              <a:ext cx="259375" cy="726245"/>
              <a:chOff x="4652963" y="2906714"/>
              <a:chExt cx="238125" cy="666750"/>
            </a:xfrm>
            <a:solidFill>
              <a:srgbClr val="C7AC93"/>
            </a:solidFill>
          </p:grpSpPr>
          <p:sp>
            <p:nvSpPr>
              <p:cNvPr id="62" name="Freeform 328"/>
              <p:cNvSpPr/>
              <p:nvPr/>
            </p:nvSpPr>
            <p:spPr bwMode="auto">
              <a:xfrm>
                <a:off x="4724401" y="2906714"/>
                <a:ext cx="98425" cy="104775"/>
              </a:xfrm>
              <a:custGeom>
                <a:avLst/>
                <a:gdLst>
                  <a:gd name="T0" fmla="*/ 31 w 62"/>
                  <a:gd name="T1" fmla="*/ 0 h 66"/>
                  <a:gd name="T2" fmla="*/ 42 w 62"/>
                  <a:gd name="T3" fmla="*/ 2 h 66"/>
                  <a:gd name="T4" fmla="*/ 52 w 62"/>
                  <a:gd name="T5" fmla="*/ 9 h 66"/>
                  <a:gd name="T6" fmla="*/ 59 w 62"/>
                  <a:gd name="T7" fmla="*/ 20 h 66"/>
                  <a:gd name="T8" fmla="*/ 62 w 62"/>
                  <a:gd name="T9" fmla="*/ 33 h 66"/>
                  <a:gd name="T10" fmla="*/ 59 w 62"/>
                  <a:gd name="T11" fmla="*/ 45 h 66"/>
                  <a:gd name="T12" fmla="*/ 52 w 62"/>
                  <a:gd name="T13" fmla="*/ 56 h 66"/>
                  <a:gd name="T14" fmla="*/ 42 w 62"/>
                  <a:gd name="T15" fmla="*/ 63 h 66"/>
                  <a:gd name="T16" fmla="*/ 31 w 62"/>
                  <a:gd name="T17" fmla="*/ 66 h 66"/>
                  <a:gd name="T18" fmla="*/ 18 w 62"/>
                  <a:gd name="T19" fmla="*/ 63 h 66"/>
                  <a:gd name="T20" fmla="*/ 9 w 62"/>
                  <a:gd name="T21" fmla="*/ 56 h 66"/>
                  <a:gd name="T22" fmla="*/ 2 w 62"/>
                  <a:gd name="T23" fmla="*/ 45 h 66"/>
                  <a:gd name="T24" fmla="*/ 0 w 62"/>
                  <a:gd name="T25" fmla="*/ 33 h 66"/>
                  <a:gd name="T26" fmla="*/ 2 w 62"/>
                  <a:gd name="T27" fmla="*/ 20 h 66"/>
                  <a:gd name="T28" fmla="*/ 9 w 62"/>
                  <a:gd name="T29" fmla="*/ 9 h 66"/>
                  <a:gd name="T30" fmla="*/ 18 w 62"/>
                  <a:gd name="T31" fmla="*/ 2 h 66"/>
                  <a:gd name="T32" fmla="*/ 31 w 62"/>
                  <a:gd name="T33" fmla="*/ 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2" h="66">
                    <a:moveTo>
                      <a:pt x="31" y="0"/>
                    </a:moveTo>
                    <a:lnTo>
                      <a:pt x="42" y="2"/>
                    </a:lnTo>
                    <a:lnTo>
                      <a:pt x="52" y="9"/>
                    </a:lnTo>
                    <a:lnTo>
                      <a:pt x="59" y="20"/>
                    </a:lnTo>
                    <a:lnTo>
                      <a:pt x="62" y="33"/>
                    </a:lnTo>
                    <a:lnTo>
                      <a:pt x="59" y="45"/>
                    </a:lnTo>
                    <a:lnTo>
                      <a:pt x="52" y="56"/>
                    </a:lnTo>
                    <a:lnTo>
                      <a:pt x="42" y="63"/>
                    </a:lnTo>
                    <a:lnTo>
                      <a:pt x="31" y="66"/>
                    </a:lnTo>
                    <a:lnTo>
                      <a:pt x="18" y="63"/>
                    </a:lnTo>
                    <a:lnTo>
                      <a:pt x="9" y="56"/>
                    </a:lnTo>
                    <a:lnTo>
                      <a:pt x="2" y="45"/>
                    </a:lnTo>
                    <a:lnTo>
                      <a:pt x="0" y="33"/>
                    </a:lnTo>
                    <a:lnTo>
                      <a:pt x="2" y="20"/>
                    </a:lnTo>
                    <a:lnTo>
                      <a:pt x="9" y="9"/>
                    </a:lnTo>
                    <a:lnTo>
                      <a:pt x="18" y="2"/>
                    </a:lnTo>
                    <a:lnTo>
                      <a:pt x="3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100">
                  <a:solidFill>
                    <a:schemeClr val="bg1"/>
                  </a:solidFill>
                </a:endParaRPr>
              </a:p>
            </p:txBody>
          </p:sp>
          <p:sp>
            <p:nvSpPr>
              <p:cNvPr id="63" name="Freeform 329"/>
              <p:cNvSpPr/>
              <p:nvPr/>
            </p:nvSpPr>
            <p:spPr bwMode="auto">
              <a:xfrm>
                <a:off x="4652963" y="3032126"/>
                <a:ext cx="238125" cy="541338"/>
              </a:xfrm>
              <a:custGeom>
                <a:avLst/>
                <a:gdLst>
                  <a:gd name="T0" fmla="*/ 89 w 150"/>
                  <a:gd name="T1" fmla="*/ 0 h 341"/>
                  <a:gd name="T2" fmla="*/ 116 w 150"/>
                  <a:gd name="T3" fmla="*/ 3 h 341"/>
                  <a:gd name="T4" fmla="*/ 137 w 150"/>
                  <a:gd name="T5" fmla="*/ 11 h 341"/>
                  <a:gd name="T6" fmla="*/ 148 w 150"/>
                  <a:gd name="T7" fmla="*/ 29 h 341"/>
                  <a:gd name="T8" fmla="*/ 150 w 150"/>
                  <a:gd name="T9" fmla="*/ 176 h 341"/>
                  <a:gd name="T10" fmla="*/ 148 w 150"/>
                  <a:gd name="T11" fmla="*/ 184 h 341"/>
                  <a:gd name="T12" fmla="*/ 141 w 150"/>
                  <a:gd name="T13" fmla="*/ 190 h 341"/>
                  <a:gd name="T14" fmla="*/ 133 w 150"/>
                  <a:gd name="T15" fmla="*/ 190 h 341"/>
                  <a:gd name="T16" fmla="*/ 126 w 150"/>
                  <a:gd name="T17" fmla="*/ 184 h 341"/>
                  <a:gd name="T18" fmla="*/ 123 w 150"/>
                  <a:gd name="T19" fmla="*/ 176 h 341"/>
                  <a:gd name="T20" fmla="*/ 115 w 150"/>
                  <a:gd name="T21" fmla="*/ 57 h 341"/>
                  <a:gd name="T22" fmla="*/ 115 w 150"/>
                  <a:gd name="T23" fmla="*/ 324 h 341"/>
                  <a:gd name="T24" fmla="*/ 107 w 150"/>
                  <a:gd name="T25" fmla="*/ 339 h 341"/>
                  <a:gd name="T26" fmla="*/ 94 w 150"/>
                  <a:gd name="T27" fmla="*/ 340 h 341"/>
                  <a:gd name="T28" fmla="*/ 87 w 150"/>
                  <a:gd name="T29" fmla="*/ 335 h 341"/>
                  <a:gd name="T30" fmla="*/ 83 w 150"/>
                  <a:gd name="T31" fmla="*/ 326 h 341"/>
                  <a:gd name="T32" fmla="*/ 83 w 150"/>
                  <a:gd name="T33" fmla="*/ 177 h 341"/>
                  <a:gd name="T34" fmla="*/ 83 w 150"/>
                  <a:gd name="T35" fmla="*/ 171 h 341"/>
                  <a:gd name="T36" fmla="*/ 81 w 150"/>
                  <a:gd name="T37" fmla="*/ 166 h 341"/>
                  <a:gd name="T38" fmla="*/ 76 w 150"/>
                  <a:gd name="T39" fmla="*/ 164 h 341"/>
                  <a:gd name="T40" fmla="*/ 71 w 150"/>
                  <a:gd name="T41" fmla="*/ 166 h 341"/>
                  <a:gd name="T42" fmla="*/ 69 w 150"/>
                  <a:gd name="T43" fmla="*/ 171 h 341"/>
                  <a:gd name="T44" fmla="*/ 68 w 150"/>
                  <a:gd name="T45" fmla="*/ 177 h 341"/>
                  <a:gd name="T46" fmla="*/ 68 w 150"/>
                  <a:gd name="T47" fmla="*/ 326 h 341"/>
                  <a:gd name="T48" fmla="*/ 64 w 150"/>
                  <a:gd name="T49" fmla="*/ 335 h 341"/>
                  <a:gd name="T50" fmla="*/ 56 w 150"/>
                  <a:gd name="T51" fmla="*/ 340 h 341"/>
                  <a:gd name="T52" fmla="*/ 44 w 150"/>
                  <a:gd name="T53" fmla="*/ 339 h 341"/>
                  <a:gd name="T54" fmla="*/ 37 w 150"/>
                  <a:gd name="T55" fmla="*/ 324 h 341"/>
                  <a:gd name="T56" fmla="*/ 37 w 150"/>
                  <a:gd name="T57" fmla="*/ 324 h 341"/>
                  <a:gd name="T58" fmla="*/ 27 w 150"/>
                  <a:gd name="T59" fmla="*/ 57 h 341"/>
                  <a:gd name="T60" fmla="*/ 27 w 150"/>
                  <a:gd name="T61" fmla="*/ 180 h 341"/>
                  <a:gd name="T62" fmla="*/ 22 w 150"/>
                  <a:gd name="T63" fmla="*/ 188 h 341"/>
                  <a:gd name="T64" fmla="*/ 14 w 150"/>
                  <a:gd name="T65" fmla="*/ 191 h 341"/>
                  <a:gd name="T66" fmla="*/ 7 w 150"/>
                  <a:gd name="T67" fmla="*/ 188 h 341"/>
                  <a:gd name="T68" fmla="*/ 1 w 150"/>
                  <a:gd name="T69" fmla="*/ 180 h 341"/>
                  <a:gd name="T70" fmla="*/ 0 w 150"/>
                  <a:gd name="T71" fmla="*/ 43 h 341"/>
                  <a:gd name="T72" fmla="*/ 8 w 150"/>
                  <a:gd name="T73" fmla="*/ 19 h 341"/>
                  <a:gd name="T74" fmla="*/ 24 w 150"/>
                  <a:gd name="T75" fmla="*/ 6 h 341"/>
                  <a:gd name="T76" fmla="*/ 48 w 150"/>
                  <a:gd name="T77" fmla="*/ 1 h 341"/>
                  <a:gd name="T78" fmla="*/ 76 w 150"/>
                  <a:gd name="T79" fmla="*/ 0 h 3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50" h="341">
                    <a:moveTo>
                      <a:pt x="76" y="0"/>
                    </a:moveTo>
                    <a:lnTo>
                      <a:pt x="89" y="0"/>
                    </a:lnTo>
                    <a:lnTo>
                      <a:pt x="103" y="1"/>
                    </a:lnTo>
                    <a:lnTo>
                      <a:pt x="116" y="3"/>
                    </a:lnTo>
                    <a:lnTo>
                      <a:pt x="126" y="6"/>
                    </a:lnTo>
                    <a:lnTo>
                      <a:pt x="137" y="11"/>
                    </a:lnTo>
                    <a:lnTo>
                      <a:pt x="144" y="19"/>
                    </a:lnTo>
                    <a:lnTo>
                      <a:pt x="148" y="29"/>
                    </a:lnTo>
                    <a:lnTo>
                      <a:pt x="150" y="43"/>
                    </a:lnTo>
                    <a:lnTo>
                      <a:pt x="150" y="176"/>
                    </a:lnTo>
                    <a:lnTo>
                      <a:pt x="150" y="180"/>
                    </a:lnTo>
                    <a:lnTo>
                      <a:pt x="148" y="184"/>
                    </a:lnTo>
                    <a:lnTo>
                      <a:pt x="145" y="188"/>
                    </a:lnTo>
                    <a:lnTo>
                      <a:pt x="141" y="190"/>
                    </a:lnTo>
                    <a:lnTo>
                      <a:pt x="137" y="191"/>
                    </a:lnTo>
                    <a:lnTo>
                      <a:pt x="133" y="190"/>
                    </a:lnTo>
                    <a:lnTo>
                      <a:pt x="130" y="188"/>
                    </a:lnTo>
                    <a:lnTo>
                      <a:pt x="126" y="184"/>
                    </a:lnTo>
                    <a:lnTo>
                      <a:pt x="124" y="180"/>
                    </a:lnTo>
                    <a:lnTo>
                      <a:pt x="123" y="176"/>
                    </a:lnTo>
                    <a:lnTo>
                      <a:pt x="123" y="57"/>
                    </a:lnTo>
                    <a:lnTo>
                      <a:pt x="115" y="57"/>
                    </a:lnTo>
                    <a:lnTo>
                      <a:pt x="115" y="324"/>
                    </a:lnTo>
                    <a:lnTo>
                      <a:pt x="115" y="324"/>
                    </a:lnTo>
                    <a:lnTo>
                      <a:pt x="113" y="333"/>
                    </a:lnTo>
                    <a:lnTo>
                      <a:pt x="107" y="339"/>
                    </a:lnTo>
                    <a:lnTo>
                      <a:pt x="100" y="341"/>
                    </a:lnTo>
                    <a:lnTo>
                      <a:pt x="94" y="340"/>
                    </a:lnTo>
                    <a:lnTo>
                      <a:pt x="90" y="338"/>
                    </a:lnTo>
                    <a:lnTo>
                      <a:pt x="87" y="335"/>
                    </a:lnTo>
                    <a:lnTo>
                      <a:pt x="85" y="331"/>
                    </a:lnTo>
                    <a:lnTo>
                      <a:pt x="83" y="326"/>
                    </a:lnTo>
                    <a:lnTo>
                      <a:pt x="83" y="325"/>
                    </a:lnTo>
                    <a:lnTo>
                      <a:pt x="83" y="177"/>
                    </a:lnTo>
                    <a:lnTo>
                      <a:pt x="83" y="174"/>
                    </a:lnTo>
                    <a:lnTo>
                      <a:pt x="83" y="171"/>
                    </a:lnTo>
                    <a:lnTo>
                      <a:pt x="82" y="168"/>
                    </a:lnTo>
                    <a:lnTo>
                      <a:pt x="81" y="166"/>
                    </a:lnTo>
                    <a:lnTo>
                      <a:pt x="79" y="165"/>
                    </a:lnTo>
                    <a:lnTo>
                      <a:pt x="76" y="164"/>
                    </a:lnTo>
                    <a:lnTo>
                      <a:pt x="73" y="165"/>
                    </a:lnTo>
                    <a:lnTo>
                      <a:pt x="71" y="166"/>
                    </a:lnTo>
                    <a:lnTo>
                      <a:pt x="70" y="168"/>
                    </a:lnTo>
                    <a:lnTo>
                      <a:pt x="69" y="171"/>
                    </a:lnTo>
                    <a:lnTo>
                      <a:pt x="68" y="174"/>
                    </a:lnTo>
                    <a:lnTo>
                      <a:pt x="68" y="177"/>
                    </a:lnTo>
                    <a:lnTo>
                      <a:pt x="68" y="325"/>
                    </a:lnTo>
                    <a:lnTo>
                      <a:pt x="68" y="326"/>
                    </a:lnTo>
                    <a:lnTo>
                      <a:pt x="67" y="331"/>
                    </a:lnTo>
                    <a:lnTo>
                      <a:pt x="64" y="335"/>
                    </a:lnTo>
                    <a:lnTo>
                      <a:pt x="60" y="338"/>
                    </a:lnTo>
                    <a:lnTo>
                      <a:pt x="56" y="340"/>
                    </a:lnTo>
                    <a:lnTo>
                      <a:pt x="52" y="341"/>
                    </a:lnTo>
                    <a:lnTo>
                      <a:pt x="44" y="339"/>
                    </a:lnTo>
                    <a:lnTo>
                      <a:pt x="39" y="333"/>
                    </a:lnTo>
                    <a:lnTo>
                      <a:pt x="37" y="324"/>
                    </a:lnTo>
                    <a:lnTo>
                      <a:pt x="37" y="324"/>
                    </a:lnTo>
                    <a:lnTo>
                      <a:pt x="37" y="324"/>
                    </a:lnTo>
                    <a:lnTo>
                      <a:pt x="37" y="57"/>
                    </a:lnTo>
                    <a:lnTo>
                      <a:pt x="27" y="57"/>
                    </a:lnTo>
                    <a:lnTo>
                      <a:pt x="27" y="176"/>
                    </a:lnTo>
                    <a:lnTo>
                      <a:pt x="27" y="180"/>
                    </a:lnTo>
                    <a:lnTo>
                      <a:pt x="25" y="184"/>
                    </a:lnTo>
                    <a:lnTo>
                      <a:pt x="22" y="188"/>
                    </a:lnTo>
                    <a:lnTo>
                      <a:pt x="18" y="190"/>
                    </a:lnTo>
                    <a:lnTo>
                      <a:pt x="14" y="191"/>
                    </a:lnTo>
                    <a:lnTo>
                      <a:pt x="10" y="190"/>
                    </a:lnTo>
                    <a:lnTo>
                      <a:pt x="7" y="188"/>
                    </a:lnTo>
                    <a:lnTo>
                      <a:pt x="4" y="184"/>
                    </a:lnTo>
                    <a:lnTo>
                      <a:pt x="1" y="180"/>
                    </a:lnTo>
                    <a:lnTo>
                      <a:pt x="0" y="176"/>
                    </a:lnTo>
                    <a:lnTo>
                      <a:pt x="0" y="43"/>
                    </a:lnTo>
                    <a:lnTo>
                      <a:pt x="2" y="29"/>
                    </a:lnTo>
                    <a:lnTo>
                      <a:pt x="8" y="19"/>
                    </a:lnTo>
                    <a:lnTo>
                      <a:pt x="15" y="11"/>
                    </a:lnTo>
                    <a:lnTo>
                      <a:pt x="24" y="6"/>
                    </a:lnTo>
                    <a:lnTo>
                      <a:pt x="36" y="3"/>
                    </a:lnTo>
                    <a:lnTo>
                      <a:pt x="48" y="1"/>
                    </a:lnTo>
                    <a:lnTo>
                      <a:pt x="61" y="0"/>
                    </a:lnTo>
                    <a:lnTo>
                      <a:pt x="7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1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40" name="组合 39"/>
            <p:cNvGrpSpPr>
              <a:grpSpLocks noChangeAspect="1"/>
            </p:cNvGrpSpPr>
            <p:nvPr/>
          </p:nvGrpSpPr>
          <p:grpSpPr>
            <a:xfrm>
              <a:off x="4009845" y="3361950"/>
              <a:ext cx="259375" cy="726245"/>
              <a:chOff x="4652963" y="2906714"/>
              <a:chExt cx="238125" cy="666750"/>
            </a:xfrm>
            <a:solidFill>
              <a:schemeClr val="bg1"/>
            </a:solidFill>
          </p:grpSpPr>
          <p:sp>
            <p:nvSpPr>
              <p:cNvPr id="60" name="Freeform 328"/>
              <p:cNvSpPr/>
              <p:nvPr/>
            </p:nvSpPr>
            <p:spPr bwMode="auto">
              <a:xfrm>
                <a:off x="4724401" y="2906714"/>
                <a:ext cx="98425" cy="104775"/>
              </a:xfrm>
              <a:custGeom>
                <a:avLst/>
                <a:gdLst>
                  <a:gd name="T0" fmla="*/ 31 w 62"/>
                  <a:gd name="T1" fmla="*/ 0 h 66"/>
                  <a:gd name="T2" fmla="*/ 42 w 62"/>
                  <a:gd name="T3" fmla="*/ 2 h 66"/>
                  <a:gd name="T4" fmla="*/ 52 w 62"/>
                  <a:gd name="T5" fmla="*/ 9 h 66"/>
                  <a:gd name="T6" fmla="*/ 59 w 62"/>
                  <a:gd name="T7" fmla="*/ 20 h 66"/>
                  <a:gd name="T8" fmla="*/ 62 w 62"/>
                  <a:gd name="T9" fmla="*/ 33 h 66"/>
                  <a:gd name="T10" fmla="*/ 59 w 62"/>
                  <a:gd name="T11" fmla="*/ 45 h 66"/>
                  <a:gd name="T12" fmla="*/ 52 w 62"/>
                  <a:gd name="T13" fmla="*/ 56 h 66"/>
                  <a:gd name="T14" fmla="*/ 42 w 62"/>
                  <a:gd name="T15" fmla="*/ 63 h 66"/>
                  <a:gd name="T16" fmla="*/ 31 w 62"/>
                  <a:gd name="T17" fmla="*/ 66 h 66"/>
                  <a:gd name="T18" fmla="*/ 18 w 62"/>
                  <a:gd name="T19" fmla="*/ 63 h 66"/>
                  <a:gd name="T20" fmla="*/ 9 w 62"/>
                  <a:gd name="T21" fmla="*/ 56 h 66"/>
                  <a:gd name="T22" fmla="*/ 2 w 62"/>
                  <a:gd name="T23" fmla="*/ 45 h 66"/>
                  <a:gd name="T24" fmla="*/ 0 w 62"/>
                  <a:gd name="T25" fmla="*/ 33 h 66"/>
                  <a:gd name="T26" fmla="*/ 2 w 62"/>
                  <a:gd name="T27" fmla="*/ 20 h 66"/>
                  <a:gd name="T28" fmla="*/ 9 w 62"/>
                  <a:gd name="T29" fmla="*/ 9 h 66"/>
                  <a:gd name="T30" fmla="*/ 18 w 62"/>
                  <a:gd name="T31" fmla="*/ 2 h 66"/>
                  <a:gd name="T32" fmla="*/ 31 w 62"/>
                  <a:gd name="T33" fmla="*/ 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2" h="66">
                    <a:moveTo>
                      <a:pt x="31" y="0"/>
                    </a:moveTo>
                    <a:lnTo>
                      <a:pt x="42" y="2"/>
                    </a:lnTo>
                    <a:lnTo>
                      <a:pt x="52" y="9"/>
                    </a:lnTo>
                    <a:lnTo>
                      <a:pt x="59" y="20"/>
                    </a:lnTo>
                    <a:lnTo>
                      <a:pt x="62" y="33"/>
                    </a:lnTo>
                    <a:lnTo>
                      <a:pt x="59" y="45"/>
                    </a:lnTo>
                    <a:lnTo>
                      <a:pt x="52" y="56"/>
                    </a:lnTo>
                    <a:lnTo>
                      <a:pt x="42" y="63"/>
                    </a:lnTo>
                    <a:lnTo>
                      <a:pt x="31" y="66"/>
                    </a:lnTo>
                    <a:lnTo>
                      <a:pt x="18" y="63"/>
                    </a:lnTo>
                    <a:lnTo>
                      <a:pt x="9" y="56"/>
                    </a:lnTo>
                    <a:lnTo>
                      <a:pt x="2" y="45"/>
                    </a:lnTo>
                    <a:lnTo>
                      <a:pt x="0" y="33"/>
                    </a:lnTo>
                    <a:lnTo>
                      <a:pt x="2" y="20"/>
                    </a:lnTo>
                    <a:lnTo>
                      <a:pt x="9" y="9"/>
                    </a:lnTo>
                    <a:lnTo>
                      <a:pt x="18" y="2"/>
                    </a:lnTo>
                    <a:lnTo>
                      <a:pt x="3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100">
                  <a:solidFill>
                    <a:schemeClr val="bg1"/>
                  </a:solidFill>
                </a:endParaRPr>
              </a:p>
            </p:txBody>
          </p:sp>
          <p:sp>
            <p:nvSpPr>
              <p:cNvPr id="61" name="Freeform 329"/>
              <p:cNvSpPr/>
              <p:nvPr/>
            </p:nvSpPr>
            <p:spPr bwMode="auto">
              <a:xfrm>
                <a:off x="4652963" y="3032126"/>
                <a:ext cx="238125" cy="541338"/>
              </a:xfrm>
              <a:custGeom>
                <a:avLst/>
                <a:gdLst>
                  <a:gd name="T0" fmla="*/ 89 w 150"/>
                  <a:gd name="T1" fmla="*/ 0 h 341"/>
                  <a:gd name="T2" fmla="*/ 116 w 150"/>
                  <a:gd name="T3" fmla="*/ 3 h 341"/>
                  <a:gd name="T4" fmla="*/ 137 w 150"/>
                  <a:gd name="T5" fmla="*/ 11 h 341"/>
                  <a:gd name="T6" fmla="*/ 148 w 150"/>
                  <a:gd name="T7" fmla="*/ 29 h 341"/>
                  <a:gd name="T8" fmla="*/ 150 w 150"/>
                  <a:gd name="T9" fmla="*/ 176 h 341"/>
                  <a:gd name="T10" fmla="*/ 148 w 150"/>
                  <a:gd name="T11" fmla="*/ 184 h 341"/>
                  <a:gd name="T12" fmla="*/ 141 w 150"/>
                  <a:gd name="T13" fmla="*/ 190 h 341"/>
                  <a:gd name="T14" fmla="*/ 133 w 150"/>
                  <a:gd name="T15" fmla="*/ 190 h 341"/>
                  <a:gd name="T16" fmla="*/ 126 w 150"/>
                  <a:gd name="T17" fmla="*/ 184 h 341"/>
                  <a:gd name="T18" fmla="*/ 123 w 150"/>
                  <a:gd name="T19" fmla="*/ 176 h 341"/>
                  <a:gd name="T20" fmla="*/ 115 w 150"/>
                  <a:gd name="T21" fmla="*/ 57 h 341"/>
                  <a:gd name="T22" fmla="*/ 115 w 150"/>
                  <a:gd name="T23" fmla="*/ 324 h 341"/>
                  <a:gd name="T24" fmla="*/ 107 w 150"/>
                  <a:gd name="T25" fmla="*/ 339 h 341"/>
                  <a:gd name="T26" fmla="*/ 94 w 150"/>
                  <a:gd name="T27" fmla="*/ 340 h 341"/>
                  <a:gd name="T28" fmla="*/ 87 w 150"/>
                  <a:gd name="T29" fmla="*/ 335 h 341"/>
                  <a:gd name="T30" fmla="*/ 83 w 150"/>
                  <a:gd name="T31" fmla="*/ 326 h 341"/>
                  <a:gd name="T32" fmla="*/ 83 w 150"/>
                  <a:gd name="T33" fmla="*/ 177 h 341"/>
                  <a:gd name="T34" fmla="*/ 83 w 150"/>
                  <a:gd name="T35" fmla="*/ 171 h 341"/>
                  <a:gd name="T36" fmla="*/ 81 w 150"/>
                  <a:gd name="T37" fmla="*/ 166 h 341"/>
                  <a:gd name="T38" fmla="*/ 76 w 150"/>
                  <a:gd name="T39" fmla="*/ 164 h 341"/>
                  <a:gd name="T40" fmla="*/ 71 w 150"/>
                  <a:gd name="T41" fmla="*/ 166 h 341"/>
                  <a:gd name="T42" fmla="*/ 69 w 150"/>
                  <a:gd name="T43" fmla="*/ 171 h 341"/>
                  <a:gd name="T44" fmla="*/ 68 w 150"/>
                  <a:gd name="T45" fmla="*/ 177 h 341"/>
                  <a:gd name="T46" fmla="*/ 68 w 150"/>
                  <a:gd name="T47" fmla="*/ 326 h 341"/>
                  <a:gd name="T48" fmla="*/ 64 w 150"/>
                  <a:gd name="T49" fmla="*/ 335 h 341"/>
                  <a:gd name="T50" fmla="*/ 56 w 150"/>
                  <a:gd name="T51" fmla="*/ 340 h 341"/>
                  <a:gd name="T52" fmla="*/ 44 w 150"/>
                  <a:gd name="T53" fmla="*/ 339 h 341"/>
                  <a:gd name="T54" fmla="*/ 37 w 150"/>
                  <a:gd name="T55" fmla="*/ 324 h 341"/>
                  <a:gd name="T56" fmla="*/ 37 w 150"/>
                  <a:gd name="T57" fmla="*/ 324 h 341"/>
                  <a:gd name="T58" fmla="*/ 27 w 150"/>
                  <a:gd name="T59" fmla="*/ 57 h 341"/>
                  <a:gd name="T60" fmla="*/ 27 w 150"/>
                  <a:gd name="T61" fmla="*/ 180 h 341"/>
                  <a:gd name="T62" fmla="*/ 22 w 150"/>
                  <a:gd name="T63" fmla="*/ 188 h 341"/>
                  <a:gd name="T64" fmla="*/ 14 w 150"/>
                  <a:gd name="T65" fmla="*/ 191 h 341"/>
                  <a:gd name="T66" fmla="*/ 7 w 150"/>
                  <a:gd name="T67" fmla="*/ 188 h 341"/>
                  <a:gd name="T68" fmla="*/ 1 w 150"/>
                  <a:gd name="T69" fmla="*/ 180 h 341"/>
                  <a:gd name="T70" fmla="*/ 0 w 150"/>
                  <a:gd name="T71" fmla="*/ 43 h 341"/>
                  <a:gd name="T72" fmla="*/ 8 w 150"/>
                  <a:gd name="T73" fmla="*/ 19 h 341"/>
                  <a:gd name="T74" fmla="*/ 24 w 150"/>
                  <a:gd name="T75" fmla="*/ 6 h 341"/>
                  <a:gd name="T76" fmla="*/ 48 w 150"/>
                  <a:gd name="T77" fmla="*/ 1 h 341"/>
                  <a:gd name="T78" fmla="*/ 76 w 150"/>
                  <a:gd name="T79" fmla="*/ 0 h 3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50" h="341">
                    <a:moveTo>
                      <a:pt x="76" y="0"/>
                    </a:moveTo>
                    <a:lnTo>
                      <a:pt x="89" y="0"/>
                    </a:lnTo>
                    <a:lnTo>
                      <a:pt x="103" y="1"/>
                    </a:lnTo>
                    <a:lnTo>
                      <a:pt x="116" y="3"/>
                    </a:lnTo>
                    <a:lnTo>
                      <a:pt x="126" y="6"/>
                    </a:lnTo>
                    <a:lnTo>
                      <a:pt x="137" y="11"/>
                    </a:lnTo>
                    <a:lnTo>
                      <a:pt x="144" y="19"/>
                    </a:lnTo>
                    <a:lnTo>
                      <a:pt x="148" y="29"/>
                    </a:lnTo>
                    <a:lnTo>
                      <a:pt x="150" y="43"/>
                    </a:lnTo>
                    <a:lnTo>
                      <a:pt x="150" y="176"/>
                    </a:lnTo>
                    <a:lnTo>
                      <a:pt x="150" y="180"/>
                    </a:lnTo>
                    <a:lnTo>
                      <a:pt x="148" y="184"/>
                    </a:lnTo>
                    <a:lnTo>
                      <a:pt x="145" y="188"/>
                    </a:lnTo>
                    <a:lnTo>
                      <a:pt x="141" y="190"/>
                    </a:lnTo>
                    <a:lnTo>
                      <a:pt x="137" y="191"/>
                    </a:lnTo>
                    <a:lnTo>
                      <a:pt x="133" y="190"/>
                    </a:lnTo>
                    <a:lnTo>
                      <a:pt x="130" y="188"/>
                    </a:lnTo>
                    <a:lnTo>
                      <a:pt x="126" y="184"/>
                    </a:lnTo>
                    <a:lnTo>
                      <a:pt x="124" y="180"/>
                    </a:lnTo>
                    <a:lnTo>
                      <a:pt x="123" y="176"/>
                    </a:lnTo>
                    <a:lnTo>
                      <a:pt x="123" y="57"/>
                    </a:lnTo>
                    <a:lnTo>
                      <a:pt x="115" y="57"/>
                    </a:lnTo>
                    <a:lnTo>
                      <a:pt x="115" y="324"/>
                    </a:lnTo>
                    <a:lnTo>
                      <a:pt x="115" y="324"/>
                    </a:lnTo>
                    <a:lnTo>
                      <a:pt x="113" y="333"/>
                    </a:lnTo>
                    <a:lnTo>
                      <a:pt x="107" y="339"/>
                    </a:lnTo>
                    <a:lnTo>
                      <a:pt x="100" y="341"/>
                    </a:lnTo>
                    <a:lnTo>
                      <a:pt x="94" y="340"/>
                    </a:lnTo>
                    <a:lnTo>
                      <a:pt x="90" y="338"/>
                    </a:lnTo>
                    <a:lnTo>
                      <a:pt x="87" y="335"/>
                    </a:lnTo>
                    <a:lnTo>
                      <a:pt x="85" y="331"/>
                    </a:lnTo>
                    <a:lnTo>
                      <a:pt x="83" y="326"/>
                    </a:lnTo>
                    <a:lnTo>
                      <a:pt x="83" y="325"/>
                    </a:lnTo>
                    <a:lnTo>
                      <a:pt x="83" y="177"/>
                    </a:lnTo>
                    <a:lnTo>
                      <a:pt x="83" y="174"/>
                    </a:lnTo>
                    <a:lnTo>
                      <a:pt x="83" y="171"/>
                    </a:lnTo>
                    <a:lnTo>
                      <a:pt x="82" y="168"/>
                    </a:lnTo>
                    <a:lnTo>
                      <a:pt x="81" y="166"/>
                    </a:lnTo>
                    <a:lnTo>
                      <a:pt x="79" y="165"/>
                    </a:lnTo>
                    <a:lnTo>
                      <a:pt x="76" y="164"/>
                    </a:lnTo>
                    <a:lnTo>
                      <a:pt x="73" y="165"/>
                    </a:lnTo>
                    <a:lnTo>
                      <a:pt x="71" y="166"/>
                    </a:lnTo>
                    <a:lnTo>
                      <a:pt x="70" y="168"/>
                    </a:lnTo>
                    <a:lnTo>
                      <a:pt x="69" y="171"/>
                    </a:lnTo>
                    <a:lnTo>
                      <a:pt x="68" y="174"/>
                    </a:lnTo>
                    <a:lnTo>
                      <a:pt x="68" y="177"/>
                    </a:lnTo>
                    <a:lnTo>
                      <a:pt x="68" y="325"/>
                    </a:lnTo>
                    <a:lnTo>
                      <a:pt x="68" y="326"/>
                    </a:lnTo>
                    <a:lnTo>
                      <a:pt x="67" y="331"/>
                    </a:lnTo>
                    <a:lnTo>
                      <a:pt x="64" y="335"/>
                    </a:lnTo>
                    <a:lnTo>
                      <a:pt x="60" y="338"/>
                    </a:lnTo>
                    <a:lnTo>
                      <a:pt x="56" y="340"/>
                    </a:lnTo>
                    <a:lnTo>
                      <a:pt x="52" y="341"/>
                    </a:lnTo>
                    <a:lnTo>
                      <a:pt x="44" y="339"/>
                    </a:lnTo>
                    <a:lnTo>
                      <a:pt x="39" y="333"/>
                    </a:lnTo>
                    <a:lnTo>
                      <a:pt x="37" y="324"/>
                    </a:lnTo>
                    <a:lnTo>
                      <a:pt x="37" y="324"/>
                    </a:lnTo>
                    <a:lnTo>
                      <a:pt x="37" y="324"/>
                    </a:lnTo>
                    <a:lnTo>
                      <a:pt x="37" y="57"/>
                    </a:lnTo>
                    <a:lnTo>
                      <a:pt x="27" y="57"/>
                    </a:lnTo>
                    <a:lnTo>
                      <a:pt x="27" y="176"/>
                    </a:lnTo>
                    <a:lnTo>
                      <a:pt x="27" y="180"/>
                    </a:lnTo>
                    <a:lnTo>
                      <a:pt x="25" y="184"/>
                    </a:lnTo>
                    <a:lnTo>
                      <a:pt x="22" y="188"/>
                    </a:lnTo>
                    <a:lnTo>
                      <a:pt x="18" y="190"/>
                    </a:lnTo>
                    <a:lnTo>
                      <a:pt x="14" y="191"/>
                    </a:lnTo>
                    <a:lnTo>
                      <a:pt x="10" y="190"/>
                    </a:lnTo>
                    <a:lnTo>
                      <a:pt x="7" y="188"/>
                    </a:lnTo>
                    <a:lnTo>
                      <a:pt x="4" y="184"/>
                    </a:lnTo>
                    <a:lnTo>
                      <a:pt x="1" y="180"/>
                    </a:lnTo>
                    <a:lnTo>
                      <a:pt x="0" y="176"/>
                    </a:lnTo>
                    <a:lnTo>
                      <a:pt x="0" y="43"/>
                    </a:lnTo>
                    <a:lnTo>
                      <a:pt x="2" y="29"/>
                    </a:lnTo>
                    <a:lnTo>
                      <a:pt x="8" y="19"/>
                    </a:lnTo>
                    <a:lnTo>
                      <a:pt x="15" y="11"/>
                    </a:lnTo>
                    <a:lnTo>
                      <a:pt x="24" y="6"/>
                    </a:lnTo>
                    <a:lnTo>
                      <a:pt x="36" y="3"/>
                    </a:lnTo>
                    <a:lnTo>
                      <a:pt x="48" y="1"/>
                    </a:lnTo>
                    <a:lnTo>
                      <a:pt x="61" y="0"/>
                    </a:lnTo>
                    <a:lnTo>
                      <a:pt x="7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1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41" name="组合 40"/>
            <p:cNvGrpSpPr>
              <a:grpSpLocks noChangeAspect="1"/>
            </p:cNvGrpSpPr>
            <p:nvPr/>
          </p:nvGrpSpPr>
          <p:grpSpPr>
            <a:xfrm>
              <a:off x="4446664" y="3361950"/>
              <a:ext cx="259375" cy="726245"/>
              <a:chOff x="4652963" y="2906714"/>
              <a:chExt cx="238125" cy="666750"/>
            </a:xfrm>
            <a:solidFill>
              <a:schemeClr val="bg1"/>
            </a:solidFill>
          </p:grpSpPr>
          <p:sp>
            <p:nvSpPr>
              <p:cNvPr id="58" name="Freeform 328"/>
              <p:cNvSpPr/>
              <p:nvPr/>
            </p:nvSpPr>
            <p:spPr bwMode="auto">
              <a:xfrm>
                <a:off x="4724401" y="2906714"/>
                <a:ext cx="98425" cy="104775"/>
              </a:xfrm>
              <a:custGeom>
                <a:avLst/>
                <a:gdLst>
                  <a:gd name="T0" fmla="*/ 31 w 62"/>
                  <a:gd name="T1" fmla="*/ 0 h 66"/>
                  <a:gd name="T2" fmla="*/ 42 w 62"/>
                  <a:gd name="T3" fmla="*/ 2 h 66"/>
                  <a:gd name="T4" fmla="*/ 52 w 62"/>
                  <a:gd name="T5" fmla="*/ 9 h 66"/>
                  <a:gd name="T6" fmla="*/ 59 w 62"/>
                  <a:gd name="T7" fmla="*/ 20 h 66"/>
                  <a:gd name="T8" fmla="*/ 62 w 62"/>
                  <a:gd name="T9" fmla="*/ 33 h 66"/>
                  <a:gd name="T10" fmla="*/ 59 w 62"/>
                  <a:gd name="T11" fmla="*/ 45 h 66"/>
                  <a:gd name="T12" fmla="*/ 52 w 62"/>
                  <a:gd name="T13" fmla="*/ 56 h 66"/>
                  <a:gd name="T14" fmla="*/ 42 w 62"/>
                  <a:gd name="T15" fmla="*/ 63 h 66"/>
                  <a:gd name="T16" fmla="*/ 31 w 62"/>
                  <a:gd name="T17" fmla="*/ 66 h 66"/>
                  <a:gd name="T18" fmla="*/ 18 w 62"/>
                  <a:gd name="T19" fmla="*/ 63 h 66"/>
                  <a:gd name="T20" fmla="*/ 9 w 62"/>
                  <a:gd name="T21" fmla="*/ 56 h 66"/>
                  <a:gd name="T22" fmla="*/ 2 w 62"/>
                  <a:gd name="T23" fmla="*/ 45 h 66"/>
                  <a:gd name="T24" fmla="*/ 0 w 62"/>
                  <a:gd name="T25" fmla="*/ 33 h 66"/>
                  <a:gd name="T26" fmla="*/ 2 w 62"/>
                  <a:gd name="T27" fmla="*/ 20 h 66"/>
                  <a:gd name="T28" fmla="*/ 9 w 62"/>
                  <a:gd name="T29" fmla="*/ 9 h 66"/>
                  <a:gd name="T30" fmla="*/ 18 w 62"/>
                  <a:gd name="T31" fmla="*/ 2 h 66"/>
                  <a:gd name="T32" fmla="*/ 31 w 62"/>
                  <a:gd name="T33" fmla="*/ 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2" h="66">
                    <a:moveTo>
                      <a:pt x="31" y="0"/>
                    </a:moveTo>
                    <a:lnTo>
                      <a:pt x="42" y="2"/>
                    </a:lnTo>
                    <a:lnTo>
                      <a:pt x="52" y="9"/>
                    </a:lnTo>
                    <a:lnTo>
                      <a:pt x="59" y="20"/>
                    </a:lnTo>
                    <a:lnTo>
                      <a:pt x="62" y="33"/>
                    </a:lnTo>
                    <a:lnTo>
                      <a:pt x="59" y="45"/>
                    </a:lnTo>
                    <a:lnTo>
                      <a:pt x="52" y="56"/>
                    </a:lnTo>
                    <a:lnTo>
                      <a:pt x="42" y="63"/>
                    </a:lnTo>
                    <a:lnTo>
                      <a:pt x="31" y="66"/>
                    </a:lnTo>
                    <a:lnTo>
                      <a:pt x="18" y="63"/>
                    </a:lnTo>
                    <a:lnTo>
                      <a:pt x="9" y="56"/>
                    </a:lnTo>
                    <a:lnTo>
                      <a:pt x="2" y="45"/>
                    </a:lnTo>
                    <a:lnTo>
                      <a:pt x="0" y="33"/>
                    </a:lnTo>
                    <a:lnTo>
                      <a:pt x="2" y="20"/>
                    </a:lnTo>
                    <a:lnTo>
                      <a:pt x="9" y="9"/>
                    </a:lnTo>
                    <a:lnTo>
                      <a:pt x="18" y="2"/>
                    </a:lnTo>
                    <a:lnTo>
                      <a:pt x="3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100">
                  <a:solidFill>
                    <a:schemeClr val="bg1"/>
                  </a:solidFill>
                </a:endParaRPr>
              </a:p>
            </p:txBody>
          </p:sp>
          <p:sp>
            <p:nvSpPr>
              <p:cNvPr id="59" name="Freeform 329"/>
              <p:cNvSpPr/>
              <p:nvPr/>
            </p:nvSpPr>
            <p:spPr bwMode="auto">
              <a:xfrm>
                <a:off x="4652963" y="3032126"/>
                <a:ext cx="238125" cy="541338"/>
              </a:xfrm>
              <a:custGeom>
                <a:avLst/>
                <a:gdLst>
                  <a:gd name="T0" fmla="*/ 89 w 150"/>
                  <a:gd name="T1" fmla="*/ 0 h 341"/>
                  <a:gd name="T2" fmla="*/ 116 w 150"/>
                  <a:gd name="T3" fmla="*/ 3 h 341"/>
                  <a:gd name="T4" fmla="*/ 137 w 150"/>
                  <a:gd name="T5" fmla="*/ 11 h 341"/>
                  <a:gd name="T6" fmla="*/ 148 w 150"/>
                  <a:gd name="T7" fmla="*/ 29 h 341"/>
                  <a:gd name="T8" fmla="*/ 150 w 150"/>
                  <a:gd name="T9" fmla="*/ 176 h 341"/>
                  <a:gd name="T10" fmla="*/ 148 w 150"/>
                  <a:gd name="T11" fmla="*/ 184 h 341"/>
                  <a:gd name="T12" fmla="*/ 141 w 150"/>
                  <a:gd name="T13" fmla="*/ 190 h 341"/>
                  <a:gd name="T14" fmla="*/ 133 w 150"/>
                  <a:gd name="T15" fmla="*/ 190 h 341"/>
                  <a:gd name="T16" fmla="*/ 126 w 150"/>
                  <a:gd name="T17" fmla="*/ 184 h 341"/>
                  <a:gd name="T18" fmla="*/ 123 w 150"/>
                  <a:gd name="T19" fmla="*/ 176 h 341"/>
                  <a:gd name="T20" fmla="*/ 115 w 150"/>
                  <a:gd name="T21" fmla="*/ 57 h 341"/>
                  <a:gd name="T22" fmla="*/ 115 w 150"/>
                  <a:gd name="T23" fmla="*/ 324 h 341"/>
                  <a:gd name="T24" fmla="*/ 107 w 150"/>
                  <a:gd name="T25" fmla="*/ 339 h 341"/>
                  <a:gd name="T26" fmla="*/ 94 w 150"/>
                  <a:gd name="T27" fmla="*/ 340 h 341"/>
                  <a:gd name="T28" fmla="*/ 87 w 150"/>
                  <a:gd name="T29" fmla="*/ 335 h 341"/>
                  <a:gd name="T30" fmla="*/ 83 w 150"/>
                  <a:gd name="T31" fmla="*/ 326 h 341"/>
                  <a:gd name="T32" fmla="*/ 83 w 150"/>
                  <a:gd name="T33" fmla="*/ 177 h 341"/>
                  <a:gd name="T34" fmla="*/ 83 w 150"/>
                  <a:gd name="T35" fmla="*/ 171 h 341"/>
                  <a:gd name="T36" fmla="*/ 81 w 150"/>
                  <a:gd name="T37" fmla="*/ 166 h 341"/>
                  <a:gd name="T38" fmla="*/ 76 w 150"/>
                  <a:gd name="T39" fmla="*/ 164 h 341"/>
                  <a:gd name="T40" fmla="*/ 71 w 150"/>
                  <a:gd name="T41" fmla="*/ 166 h 341"/>
                  <a:gd name="T42" fmla="*/ 69 w 150"/>
                  <a:gd name="T43" fmla="*/ 171 h 341"/>
                  <a:gd name="T44" fmla="*/ 68 w 150"/>
                  <a:gd name="T45" fmla="*/ 177 h 341"/>
                  <a:gd name="T46" fmla="*/ 68 w 150"/>
                  <a:gd name="T47" fmla="*/ 326 h 341"/>
                  <a:gd name="T48" fmla="*/ 64 w 150"/>
                  <a:gd name="T49" fmla="*/ 335 h 341"/>
                  <a:gd name="T50" fmla="*/ 56 w 150"/>
                  <a:gd name="T51" fmla="*/ 340 h 341"/>
                  <a:gd name="T52" fmla="*/ 44 w 150"/>
                  <a:gd name="T53" fmla="*/ 339 h 341"/>
                  <a:gd name="T54" fmla="*/ 37 w 150"/>
                  <a:gd name="T55" fmla="*/ 324 h 341"/>
                  <a:gd name="T56" fmla="*/ 37 w 150"/>
                  <a:gd name="T57" fmla="*/ 324 h 341"/>
                  <a:gd name="T58" fmla="*/ 27 w 150"/>
                  <a:gd name="T59" fmla="*/ 57 h 341"/>
                  <a:gd name="T60" fmla="*/ 27 w 150"/>
                  <a:gd name="T61" fmla="*/ 180 h 341"/>
                  <a:gd name="T62" fmla="*/ 22 w 150"/>
                  <a:gd name="T63" fmla="*/ 188 h 341"/>
                  <a:gd name="T64" fmla="*/ 14 w 150"/>
                  <a:gd name="T65" fmla="*/ 191 h 341"/>
                  <a:gd name="T66" fmla="*/ 7 w 150"/>
                  <a:gd name="T67" fmla="*/ 188 h 341"/>
                  <a:gd name="T68" fmla="*/ 1 w 150"/>
                  <a:gd name="T69" fmla="*/ 180 h 341"/>
                  <a:gd name="T70" fmla="*/ 0 w 150"/>
                  <a:gd name="T71" fmla="*/ 43 h 341"/>
                  <a:gd name="T72" fmla="*/ 8 w 150"/>
                  <a:gd name="T73" fmla="*/ 19 h 341"/>
                  <a:gd name="T74" fmla="*/ 24 w 150"/>
                  <a:gd name="T75" fmla="*/ 6 h 341"/>
                  <a:gd name="T76" fmla="*/ 48 w 150"/>
                  <a:gd name="T77" fmla="*/ 1 h 341"/>
                  <a:gd name="T78" fmla="*/ 76 w 150"/>
                  <a:gd name="T79" fmla="*/ 0 h 3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50" h="341">
                    <a:moveTo>
                      <a:pt x="76" y="0"/>
                    </a:moveTo>
                    <a:lnTo>
                      <a:pt x="89" y="0"/>
                    </a:lnTo>
                    <a:lnTo>
                      <a:pt x="103" y="1"/>
                    </a:lnTo>
                    <a:lnTo>
                      <a:pt x="116" y="3"/>
                    </a:lnTo>
                    <a:lnTo>
                      <a:pt x="126" y="6"/>
                    </a:lnTo>
                    <a:lnTo>
                      <a:pt x="137" y="11"/>
                    </a:lnTo>
                    <a:lnTo>
                      <a:pt x="144" y="19"/>
                    </a:lnTo>
                    <a:lnTo>
                      <a:pt x="148" y="29"/>
                    </a:lnTo>
                    <a:lnTo>
                      <a:pt x="150" y="43"/>
                    </a:lnTo>
                    <a:lnTo>
                      <a:pt x="150" y="176"/>
                    </a:lnTo>
                    <a:lnTo>
                      <a:pt x="150" y="180"/>
                    </a:lnTo>
                    <a:lnTo>
                      <a:pt x="148" y="184"/>
                    </a:lnTo>
                    <a:lnTo>
                      <a:pt x="145" y="188"/>
                    </a:lnTo>
                    <a:lnTo>
                      <a:pt x="141" y="190"/>
                    </a:lnTo>
                    <a:lnTo>
                      <a:pt x="137" y="191"/>
                    </a:lnTo>
                    <a:lnTo>
                      <a:pt x="133" y="190"/>
                    </a:lnTo>
                    <a:lnTo>
                      <a:pt x="130" y="188"/>
                    </a:lnTo>
                    <a:lnTo>
                      <a:pt x="126" y="184"/>
                    </a:lnTo>
                    <a:lnTo>
                      <a:pt x="124" y="180"/>
                    </a:lnTo>
                    <a:lnTo>
                      <a:pt x="123" y="176"/>
                    </a:lnTo>
                    <a:lnTo>
                      <a:pt x="123" y="57"/>
                    </a:lnTo>
                    <a:lnTo>
                      <a:pt x="115" y="57"/>
                    </a:lnTo>
                    <a:lnTo>
                      <a:pt x="115" y="324"/>
                    </a:lnTo>
                    <a:lnTo>
                      <a:pt x="115" y="324"/>
                    </a:lnTo>
                    <a:lnTo>
                      <a:pt x="113" y="333"/>
                    </a:lnTo>
                    <a:lnTo>
                      <a:pt x="107" y="339"/>
                    </a:lnTo>
                    <a:lnTo>
                      <a:pt x="100" y="341"/>
                    </a:lnTo>
                    <a:lnTo>
                      <a:pt x="94" y="340"/>
                    </a:lnTo>
                    <a:lnTo>
                      <a:pt x="90" y="338"/>
                    </a:lnTo>
                    <a:lnTo>
                      <a:pt x="87" y="335"/>
                    </a:lnTo>
                    <a:lnTo>
                      <a:pt x="85" y="331"/>
                    </a:lnTo>
                    <a:lnTo>
                      <a:pt x="83" y="326"/>
                    </a:lnTo>
                    <a:lnTo>
                      <a:pt x="83" y="325"/>
                    </a:lnTo>
                    <a:lnTo>
                      <a:pt x="83" y="177"/>
                    </a:lnTo>
                    <a:lnTo>
                      <a:pt x="83" y="174"/>
                    </a:lnTo>
                    <a:lnTo>
                      <a:pt x="83" y="171"/>
                    </a:lnTo>
                    <a:lnTo>
                      <a:pt x="82" y="168"/>
                    </a:lnTo>
                    <a:lnTo>
                      <a:pt x="81" y="166"/>
                    </a:lnTo>
                    <a:lnTo>
                      <a:pt x="79" y="165"/>
                    </a:lnTo>
                    <a:lnTo>
                      <a:pt x="76" y="164"/>
                    </a:lnTo>
                    <a:lnTo>
                      <a:pt x="73" y="165"/>
                    </a:lnTo>
                    <a:lnTo>
                      <a:pt x="71" y="166"/>
                    </a:lnTo>
                    <a:lnTo>
                      <a:pt x="70" y="168"/>
                    </a:lnTo>
                    <a:lnTo>
                      <a:pt x="69" y="171"/>
                    </a:lnTo>
                    <a:lnTo>
                      <a:pt x="68" y="174"/>
                    </a:lnTo>
                    <a:lnTo>
                      <a:pt x="68" y="177"/>
                    </a:lnTo>
                    <a:lnTo>
                      <a:pt x="68" y="325"/>
                    </a:lnTo>
                    <a:lnTo>
                      <a:pt x="68" y="326"/>
                    </a:lnTo>
                    <a:lnTo>
                      <a:pt x="67" y="331"/>
                    </a:lnTo>
                    <a:lnTo>
                      <a:pt x="64" y="335"/>
                    </a:lnTo>
                    <a:lnTo>
                      <a:pt x="60" y="338"/>
                    </a:lnTo>
                    <a:lnTo>
                      <a:pt x="56" y="340"/>
                    </a:lnTo>
                    <a:lnTo>
                      <a:pt x="52" y="341"/>
                    </a:lnTo>
                    <a:lnTo>
                      <a:pt x="44" y="339"/>
                    </a:lnTo>
                    <a:lnTo>
                      <a:pt x="39" y="333"/>
                    </a:lnTo>
                    <a:lnTo>
                      <a:pt x="37" y="324"/>
                    </a:lnTo>
                    <a:lnTo>
                      <a:pt x="37" y="324"/>
                    </a:lnTo>
                    <a:lnTo>
                      <a:pt x="37" y="324"/>
                    </a:lnTo>
                    <a:lnTo>
                      <a:pt x="37" y="57"/>
                    </a:lnTo>
                    <a:lnTo>
                      <a:pt x="27" y="57"/>
                    </a:lnTo>
                    <a:lnTo>
                      <a:pt x="27" y="176"/>
                    </a:lnTo>
                    <a:lnTo>
                      <a:pt x="27" y="180"/>
                    </a:lnTo>
                    <a:lnTo>
                      <a:pt x="25" y="184"/>
                    </a:lnTo>
                    <a:lnTo>
                      <a:pt x="22" y="188"/>
                    </a:lnTo>
                    <a:lnTo>
                      <a:pt x="18" y="190"/>
                    </a:lnTo>
                    <a:lnTo>
                      <a:pt x="14" y="191"/>
                    </a:lnTo>
                    <a:lnTo>
                      <a:pt x="10" y="190"/>
                    </a:lnTo>
                    <a:lnTo>
                      <a:pt x="7" y="188"/>
                    </a:lnTo>
                    <a:lnTo>
                      <a:pt x="4" y="184"/>
                    </a:lnTo>
                    <a:lnTo>
                      <a:pt x="1" y="180"/>
                    </a:lnTo>
                    <a:lnTo>
                      <a:pt x="0" y="176"/>
                    </a:lnTo>
                    <a:lnTo>
                      <a:pt x="0" y="43"/>
                    </a:lnTo>
                    <a:lnTo>
                      <a:pt x="2" y="29"/>
                    </a:lnTo>
                    <a:lnTo>
                      <a:pt x="8" y="19"/>
                    </a:lnTo>
                    <a:lnTo>
                      <a:pt x="15" y="11"/>
                    </a:lnTo>
                    <a:lnTo>
                      <a:pt x="24" y="6"/>
                    </a:lnTo>
                    <a:lnTo>
                      <a:pt x="36" y="3"/>
                    </a:lnTo>
                    <a:lnTo>
                      <a:pt x="48" y="1"/>
                    </a:lnTo>
                    <a:lnTo>
                      <a:pt x="61" y="0"/>
                    </a:lnTo>
                    <a:lnTo>
                      <a:pt x="7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1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42" name="组合 41"/>
            <p:cNvGrpSpPr>
              <a:grpSpLocks noChangeAspect="1"/>
            </p:cNvGrpSpPr>
            <p:nvPr/>
          </p:nvGrpSpPr>
          <p:grpSpPr>
            <a:xfrm>
              <a:off x="4883483" y="3361950"/>
              <a:ext cx="259375" cy="726245"/>
              <a:chOff x="4652963" y="2906714"/>
              <a:chExt cx="238125" cy="666750"/>
            </a:xfrm>
            <a:solidFill>
              <a:schemeClr val="bg1"/>
            </a:solidFill>
          </p:grpSpPr>
          <p:sp>
            <p:nvSpPr>
              <p:cNvPr id="56" name="Freeform 328"/>
              <p:cNvSpPr/>
              <p:nvPr/>
            </p:nvSpPr>
            <p:spPr bwMode="auto">
              <a:xfrm>
                <a:off x="4724401" y="2906714"/>
                <a:ext cx="98425" cy="104775"/>
              </a:xfrm>
              <a:custGeom>
                <a:avLst/>
                <a:gdLst>
                  <a:gd name="T0" fmla="*/ 31 w 62"/>
                  <a:gd name="T1" fmla="*/ 0 h 66"/>
                  <a:gd name="T2" fmla="*/ 42 w 62"/>
                  <a:gd name="T3" fmla="*/ 2 h 66"/>
                  <a:gd name="T4" fmla="*/ 52 w 62"/>
                  <a:gd name="T5" fmla="*/ 9 h 66"/>
                  <a:gd name="T6" fmla="*/ 59 w 62"/>
                  <a:gd name="T7" fmla="*/ 20 h 66"/>
                  <a:gd name="T8" fmla="*/ 62 w 62"/>
                  <a:gd name="T9" fmla="*/ 33 h 66"/>
                  <a:gd name="T10" fmla="*/ 59 w 62"/>
                  <a:gd name="T11" fmla="*/ 45 h 66"/>
                  <a:gd name="T12" fmla="*/ 52 w 62"/>
                  <a:gd name="T13" fmla="*/ 56 h 66"/>
                  <a:gd name="T14" fmla="*/ 42 w 62"/>
                  <a:gd name="T15" fmla="*/ 63 h 66"/>
                  <a:gd name="T16" fmla="*/ 31 w 62"/>
                  <a:gd name="T17" fmla="*/ 66 h 66"/>
                  <a:gd name="T18" fmla="*/ 18 w 62"/>
                  <a:gd name="T19" fmla="*/ 63 h 66"/>
                  <a:gd name="T20" fmla="*/ 9 w 62"/>
                  <a:gd name="T21" fmla="*/ 56 h 66"/>
                  <a:gd name="T22" fmla="*/ 2 w 62"/>
                  <a:gd name="T23" fmla="*/ 45 h 66"/>
                  <a:gd name="T24" fmla="*/ 0 w 62"/>
                  <a:gd name="T25" fmla="*/ 33 h 66"/>
                  <a:gd name="T26" fmla="*/ 2 w 62"/>
                  <a:gd name="T27" fmla="*/ 20 h 66"/>
                  <a:gd name="T28" fmla="*/ 9 w 62"/>
                  <a:gd name="T29" fmla="*/ 9 h 66"/>
                  <a:gd name="T30" fmla="*/ 18 w 62"/>
                  <a:gd name="T31" fmla="*/ 2 h 66"/>
                  <a:gd name="T32" fmla="*/ 31 w 62"/>
                  <a:gd name="T33" fmla="*/ 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2" h="66">
                    <a:moveTo>
                      <a:pt x="31" y="0"/>
                    </a:moveTo>
                    <a:lnTo>
                      <a:pt x="42" y="2"/>
                    </a:lnTo>
                    <a:lnTo>
                      <a:pt x="52" y="9"/>
                    </a:lnTo>
                    <a:lnTo>
                      <a:pt x="59" y="20"/>
                    </a:lnTo>
                    <a:lnTo>
                      <a:pt x="62" y="33"/>
                    </a:lnTo>
                    <a:lnTo>
                      <a:pt x="59" y="45"/>
                    </a:lnTo>
                    <a:lnTo>
                      <a:pt x="52" y="56"/>
                    </a:lnTo>
                    <a:lnTo>
                      <a:pt x="42" y="63"/>
                    </a:lnTo>
                    <a:lnTo>
                      <a:pt x="31" y="66"/>
                    </a:lnTo>
                    <a:lnTo>
                      <a:pt x="18" y="63"/>
                    </a:lnTo>
                    <a:lnTo>
                      <a:pt x="9" y="56"/>
                    </a:lnTo>
                    <a:lnTo>
                      <a:pt x="2" y="45"/>
                    </a:lnTo>
                    <a:lnTo>
                      <a:pt x="0" y="33"/>
                    </a:lnTo>
                    <a:lnTo>
                      <a:pt x="2" y="20"/>
                    </a:lnTo>
                    <a:lnTo>
                      <a:pt x="9" y="9"/>
                    </a:lnTo>
                    <a:lnTo>
                      <a:pt x="18" y="2"/>
                    </a:lnTo>
                    <a:lnTo>
                      <a:pt x="3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100">
                  <a:solidFill>
                    <a:schemeClr val="bg1"/>
                  </a:solidFill>
                </a:endParaRPr>
              </a:p>
            </p:txBody>
          </p:sp>
          <p:sp>
            <p:nvSpPr>
              <p:cNvPr id="57" name="Freeform 329"/>
              <p:cNvSpPr/>
              <p:nvPr/>
            </p:nvSpPr>
            <p:spPr bwMode="auto">
              <a:xfrm>
                <a:off x="4652963" y="3032126"/>
                <a:ext cx="238125" cy="541338"/>
              </a:xfrm>
              <a:custGeom>
                <a:avLst/>
                <a:gdLst>
                  <a:gd name="T0" fmla="*/ 89 w 150"/>
                  <a:gd name="T1" fmla="*/ 0 h 341"/>
                  <a:gd name="T2" fmla="*/ 116 w 150"/>
                  <a:gd name="T3" fmla="*/ 3 h 341"/>
                  <a:gd name="T4" fmla="*/ 137 w 150"/>
                  <a:gd name="T5" fmla="*/ 11 h 341"/>
                  <a:gd name="T6" fmla="*/ 148 w 150"/>
                  <a:gd name="T7" fmla="*/ 29 h 341"/>
                  <a:gd name="T8" fmla="*/ 150 w 150"/>
                  <a:gd name="T9" fmla="*/ 176 h 341"/>
                  <a:gd name="T10" fmla="*/ 148 w 150"/>
                  <a:gd name="T11" fmla="*/ 184 h 341"/>
                  <a:gd name="T12" fmla="*/ 141 w 150"/>
                  <a:gd name="T13" fmla="*/ 190 h 341"/>
                  <a:gd name="T14" fmla="*/ 133 w 150"/>
                  <a:gd name="T15" fmla="*/ 190 h 341"/>
                  <a:gd name="T16" fmla="*/ 126 w 150"/>
                  <a:gd name="T17" fmla="*/ 184 h 341"/>
                  <a:gd name="T18" fmla="*/ 123 w 150"/>
                  <a:gd name="T19" fmla="*/ 176 h 341"/>
                  <a:gd name="T20" fmla="*/ 115 w 150"/>
                  <a:gd name="T21" fmla="*/ 57 h 341"/>
                  <a:gd name="T22" fmla="*/ 115 w 150"/>
                  <a:gd name="T23" fmla="*/ 324 h 341"/>
                  <a:gd name="T24" fmla="*/ 107 w 150"/>
                  <a:gd name="T25" fmla="*/ 339 h 341"/>
                  <a:gd name="T26" fmla="*/ 94 w 150"/>
                  <a:gd name="T27" fmla="*/ 340 h 341"/>
                  <a:gd name="T28" fmla="*/ 87 w 150"/>
                  <a:gd name="T29" fmla="*/ 335 h 341"/>
                  <a:gd name="T30" fmla="*/ 83 w 150"/>
                  <a:gd name="T31" fmla="*/ 326 h 341"/>
                  <a:gd name="T32" fmla="*/ 83 w 150"/>
                  <a:gd name="T33" fmla="*/ 177 h 341"/>
                  <a:gd name="T34" fmla="*/ 83 w 150"/>
                  <a:gd name="T35" fmla="*/ 171 h 341"/>
                  <a:gd name="T36" fmla="*/ 81 w 150"/>
                  <a:gd name="T37" fmla="*/ 166 h 341"/>
                  <a:gd name="T38" fmla="*/ 76 w 150"/>
                  <a:gd name="T39" fmla="*/ 164 h 341"/>
                  <a:gd name="T40" fmla="*/ 71 w 150"/>
                  <a:gd name="T41" fmla="*/ 166 h 341"/>
                  <a:gd name="T42" fmla="*/ 69 w 150"/>
                  <a:gd name="T43" fmla="*/ 171 h 341"/>
                  <a:gd name="T44" fmla="*/ 68 w 150"/>
                  <a:gd name="T45" fmla="*/ 177 h 341"/>
                  <a:gd name="T46" fmla="*/ 68 w 150"/>
                  <a:gd name="T47" fmla="*/ 326 h 341"/>
                  <a:gd name="T48" fmla="*/ 64 w 150"/>
                  <a:gd name="T49" fmla="*/ 335 h 341"/>
                  <a:gd name="T50" fmla="*/ 56 w 150"/>
                  <a:gd name="T51" fmla="*/ 340 h 341"/>
                  <a:gd name="T52" fmla="*/ 44 w 150"/>
                  <a:gd name="T53" fmla="*/ 339 h 341"/>
                  <a:gd name="T54" fmla="*/ 37 w 150"/>
                  <a:gd name="T55" fmla="*/ 324 h 341"/>
                  <a:gd name="T56" fmla="*/ 37 w 150"/>
                  <a:gd name="T57" fmla="*/ 324 h 341"/>
                  <a:gd name="T58" fmla="*/ 27 w 150"/>
                  <a:gd name="T59" fmla="*/ 57 h 341"/>
                  <a:gd name="T60" fmla="*/ 27 w 150"/>
                  <a:gd name="T61" fmla="*/ 180 h 341"/>
                  <a:gd name="T62" fmla="*/ 22 w 150"/>
                  <a:gd name="T63" fmla="*/ 188 h 341"/>
                  <a:gd name="T64" fmla="*/ 14 w 150"/>
                  <a:gd name="T65" fmla="*/ 191 h 341"/>
                  <a:gd name="T66" fmla="*/ 7 w 150"/>
                  <a:gd name="T67" fmla="*/ 188 h 341"/>
                  <a:gd name="T68" fmla="*/ 1 w 150"/>
                  <a:gd name="T69" fmla="*/ 180 h 341"/>
                  <a:gd name="T70" fmla="*/ 0 w 150"/>
                  <a:gd name="T71" fmla="*/ 43 h 341"/>
                  <a:gd name="T72" fmla="*/ 8 w 150"/>
                  <a:gd name="T73" fmla="*/ 19 h 341"/>
                  <a:gd name="T74" fmla="*/ 24 w 150"/>
                  <a:gd name="T75" fmla="*/ 6 h 341"/>
                  <a:gd name="T76" fmla="*/ 48 w 150"/>
                  <a:gd name="T77" fmla="*/ 1 h 341"/>
                  <a:gd name="T78" fmla="*/ 76 w 150"/>
                  <a:gd name="T79" fmla="*/ 0 h 3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50" h="341">
                    <a:moveTo>
                      <a:pt x="76" y="0"/>
                    </a:moveTo>
                    <a:lnTo>
                      <a:pt x="89" y="0"/>
                    </a:lnTo>
                    <a:lnTo>
                      <a:pt x="103" y="1"/>
                    </a:lnTo>
                    <a:lnTo>
                      <a:pt x="116" y="3"/>
                    </a:lnTo>
                    <a:lnTo>
                      <a:pt x="126" y="6"/>
                    </a:lnTo>
                    <a:lnTo>
                      <a:pt x="137" y="11"/>
                    </a:lnTo>
                    <a:lnTo>
                      <a:pt x="144" y="19"/>
                    </a:lnTo>
                    <a:lnTo>
                      <a:pt x="148" y="29"/>
                    </a:lnTo>
                    <a:lnTo>
                      <a:pt x="150" y="43"/>
                    </a:lnTo>
                    <a:lnTo>
                      <a:pt x="150" y="176"/>
                    </a:lnTo>
                    <a:lnTo>
                      <a:pt x="150" y="180"/>
                    </a:lnTo>
                    <a:lnTo>
                      <a:pt x="148" y="184"/>
                    </a:lnTo>
                    <a:lnTo>
                      <a:pt x="145" y="188"/>
                    </a:lnTo>
                    <a:lnTo>
                      <a:pt x="141" y="190"/>
                    </a:lnTo>
                    <a:lnTo>
                      <a:pt x="137" y="191"/>
                    </a:lnTo>
                    <a:lnTo>
                      <a:pt x="133" y="190"/>
                    </a:lnTo>
                    <a:lnTo>
                      <a:pt x="130" y="188"/>
                    </a:lnTo>
                    <a:lnTo>
                      <a:pt x="126" y="184"/>
                    </a:lnTo>
                    <a:lnTo>
                      <a:pt x="124" y="180"/>
                    </a:lnTo>
                    <a:lnTo>
                      <a:pt x="123" y="176"/>
                    </a:lnTo>
                    <a:lnTo>
                      <a:pt x="123" y="57"/>
                    </a:lnTo>
                    <a:lnTo>
                      <a:pt x="115" y="57"/>
                    </a:lnTo>
                    <a:lnTo>
                      <a:pt x="115" y="324"/>
                    </a:lnTo>
                    <a:lnTo>
                      <a:pt x="115" y="324"/>
                    </a:lnTo>
                    <a:lnTo>
                      <a:pt x="113" y="333"/>
                    </a:lnTo>
                    <a:lnTo>
                      <a:pt x="107" y="339"/>
                    </a:lnTo>
                    <a:lnTo>
                      <a:pt x="100" y="341"/>
                    </a:lnTo>
                    <a:lnTo>
                      <a:pt x="94" y="340"/>
                    </a:lnTo>
                    <a:lnTo>
                      <a:pt x="90" y="338"/>
                    </a:lnTo>
                    <a:lnTo>
                      <a:pt x="87" y="335"/>
                    </a:lnTo>
                    <a:lnTo>
                      <a:pt x="85" y="331"/>
                    </a:lnTo>
                    <a:lnTo>
                      <a:pt x="83" y="326"/>
                    </a:lnTo>
                    <a:lnTo>
                      <a:pt x="83" y="325"/>
                    </a:lnTo>
                    <a:lnTo>
                      <a:pt x="83" y="177"/>
                    </a:lnTo>
                    <a:lnTo>
                      <a:pt x="83" y="174"/>
                    </a:lnTo>
                    <a:lnTo>
                      <a:pt x="83" y="171"/>
                    </a:lnTo>
                    <a:lnTo>
                      <a:pt x="82" y="168"/>
                    </a:lnTo>
                    <a:lnTo>
                      <a:pt x="81" y="166"/>
                    </a:lnTo>
                    <a:lnTo>
                      <a:pt x="79" y="165"/>
                    </a:lnTo>
                    <a:lnTo>
                      <a:pt x="76" y="164"/>
                    </a:lnTo>
                    <a:lnTo>
                      <a:pt x="73" y="165"/>
                    </a:lnTo>
                    <a:lnTo>
                      <a:pt x="71" y="166"/>
                    </a:lnTo>
                    <a:lnTo>
                      <a:pt x="70" y="168"/>
                    </a:lnTo>
                    <a:lnTo>
                      <a:pt x="69" y="171"/>
                    </a:lnTo>
                    <a:lnTo>
                      <a:pt x="68" y="174"/>
                    </a:lnTo>
                    <a:lnTo>
                      <a:pt x="68" y="177"/>
                    </a:lnTo>
                    <a:lnTo>
                      <a:pt x="68" y="325"/>
                    </a:lnTo>
                    <a:lnTo>
                      <a:pt x="68" y="326"/>
                    </a:lnTo>
                    <a:lnTo>
                      <a:pt x="67" y="331"/>
                    </a:lnTo>
                    <a:lnTo>
                      <a:pt x="64" y="335"/>
                    </a:lnTo>
                    <a:lnTo>
                      <a:pt x="60" y="338"/>
                    </a:lnTo>
                    <a:lnTo>
                      <a:pt x="56" y="340"/>
                    </a:lnTo>
                    <a:lnTo>
                      <a:pt x="52" y="341"/>
                    </a:lnTo>
                    <a:lnTo>
                      <a:pt x="44" y="339"/>
                    </a:lnTo>
                    <a:lnTo>
                      <a:pt x="39" y="333"/>
                    </a:lnTo>
                    <a:lnTo>
                      <a:pt x="37" y="324"/>
                    </a:lnTo>
                    <a:lnTo>
                      <a:pt x="37" y="324"/>
                    </a:lnTo>
                    <a:lnTo>
                      <a:pt x="37" y="324"/>
                    </a:lnTo>
                    <a:lnTo>
                      <a:pt x="37" y="57"/>
                    </a:lnTo>
                    <a:lnTo>
                      <a:pt x="27" y="57"/>
                    </a:lnTo>
                    <a:lnTo>
                      <a:pt x="27" y="176"/>
                    </a:lnTo>
                    <a:lnTo>
                      <a:pt x="27" y="180"/>
                    </a:lnTo>
                    <a:lnTo>
                      <a:pt x="25" y="184"/>
                    </a:lnTo>
                    <a:lnTo>
                      <a:pt x="22" y="188"/>
                    </a:lnTo>
                    <a:lnTo>
                      <a:pt x="18" y="190"/>
                    </a:lnTo>
                    <a:lnTo>
                      <a:pt x="14" y="191"/>
                    </a:lnTo>
                    <a:lnTo>
                      <a:pt x="10" y="190"/>
                    </a:lnTo>
                    <a:lnTo>
                      <a:pt x="7" y="188"/>
                    </a:lnTo>
                    <a:lnTo>
                      <a:pt x="4" y="184"/>
                    </a:lnTo>
                    <a:lnTo>
                      <a:pt x="1" y="180"/>
                    </a:lnTo>
                    <a:lnTo>
                      <a:pt x="0" y="176"/>
                    </a:lnTo>
                    <a:lnTo>
                      <a:pt x="0" y="43"/>
                    </a:lnTo>
                    <a:lnTo>
                      <a:pt x="2" y="29"/>
                    </a:lnTo>
                    <a:lnTo>
                      <a:pt x="8" y="19"/>
                    </a:lnTo>
                    <a:lnTo>
                      <a:pt x="15" y="11"/>
                    </a:lnTo>
                    <a:lnTo>
                      <a:pt x="24" y="6"/>
                    </a:lnTo>
                    <a:lnTo>
                      <a:pt x="36" y="3"/>
                    </a:lnTo>
                    <a:lnTo>
                      <a:pt x="48" y="1"/>
                    </a:lnTo>
                    <a:lnTo>
                      <a:pt x="61" y="0"/>
                    </a:lnTo>
                    <a:lnTo>
                      <a:pt x="7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1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43" name="组合 42"/>
            <p:cNvGrpSpPr>
              <a:grpSpLocks noChangeAspect="1"/>
            </p:cNvGrpSpPr>
            <p:nvPr/>
          </p:nvGrpSpPr>
          <p:grpSpPr>
            <a:xfrm>
              <a:off x="5320302" y="3361950"/>
              <a:ext cx="259375" cy="726245"/>
              <a:chOff x="4652963" y="2906714"/>
              <a:chExt cx="238125" cy="666750"/>
            </a:xfrm>
            <a:solidFill>
              <a:schemeClr val="bg1"/>
            </a:solidFill>
          </p:grpSpPr>
          <p:sp>
            <p:nvSpPr>
              <p:cNvPr id="54" name="Freeform 328"/>
              <p:cNvSpPr/>
              <p:nvPr/>
            </p:nvSpPr>
            <p:spPr bwMode="auto">
              <a:xfrm>
                <a:off x="4724401" y="2906714"/>
                <a:ext cx="98425" cy="104775"/>
              </a:xfrm>
              <a:custGeom>
                <a:avLst/>
                <a:gdLst>
                  <a:gd name="T0" fmla="*/ 31 w 62"/>
                  <a:gd name="T1" fmla="*/ 0 h 66"/>
                  <a:gd name="T2" fmla="*/ 42 w 62"/>
                  <a:gd name="T3" fmla="*/ 2 h 66"/>
                  <a:gd name="T4" fmla="*/ 52 w 62"/>
                  <a:gd name="T5" fmla="*/ 9 h 66"/>
                  <a:gd name="T6" fmla="*/ 59 w 62"/>
                  <a:gd name="T7" fmla="*/ 20 h 66"/>
                  <a:gd name="T8" fmla="*/ 62 w 62"/>
                  <a:gd name="T9" fmla="*/ 33 h 66"/>
                  <a:gd name="T10" fmla="*/ 59 w 62"/>
                  <a:gd name="T11" fmla="*/ 45 h 66"/>
                  <a:gd name="T12" fmla="*/ 52 w 62"/>
                  <a:gd name="T13" fmla="*/ 56 h 66"/>
                  <a:gd name="T14" fmla="*/ 42 w 62"/>
                  <a:gd name="T15" fmla="*/ 63 h 66"/>
                  <a:gd name="T16" fmla="*/ 31 w 62"/>
                  <a:gd name="T17" fmla="*/ 66 h 66"/>
                  <a:gd name="T18" fmla="*/ 18 w 62"/>
                  <a:gd name="T19" fmla="*/ 63 h 66"/>
                  <a:gd name="T20" fmla="*/ 9 w 62"/>
                  <a:gd name="T21" fmla="*/ 56 h 66"/>
                  <a:gd name="T22" fmla="*/ 2 w 62"/>
                  <a:gd name="T23" fmla="*/ 45 h 66"/>
                  <a:gd name="T24" fmla="*/ 0 w 62"/>
                  <a:gd name="T25" fmla="*/ 33 h 66"/>
                  <a:gd name="T26" fmla="*/ 2 w 62"/>
                  <a:gd name="T27" fmla="*/ 20 h 66"/>
                  <a:gd name="T28" fmla="*/ 9 w 62"/>
                  <a:gd name="T29" fmla="*/ 9 h 66"/>
                  <a:gd name="T30" fmla="*/ 18 w 62"/>
                  <a:gd name="T31" fmla="*/ 2 h 66"/>
                  <a:gd name="T32" fmla="*/ 31 w 62"/>
                  <a:gd name="T33" fmla="*/ 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2" h="66">
                    <a:moveTo>
                      <a:pt x="31" y="0"/>
                    </a:moveTo>
                    <a:lnTo>
                      <a:pt x="42" y="2"/>
                    </a:lnTo>
                    <a:lnTo>
                      <a:pt x="52" y="9"/>
                    </a:lnTo>
                    <a:lnTo>
                      <a:pt x="59" y="20"/>
                    </a:lnTo>
                    <a:lnTo>
                      <a:pt x="62" y="33"/>
                    </a:lnTo>
                    <a:lnTo>
                      <a:pt x="59" y="45"/>
                    </a:lnTo>
                    <a:lnTo>
                      <a:pt x="52" y="56"/>
                    </a:lnTo>
                    <a:lnTo>
                      <a:pt x="42" y="63"/>
                    </a:lnTo>
                    <a:lnTo>
                      <a:pt x="31" y="66"/>
                    </a:lnTo>
                    <a:lnTo>
                      <a:pt x="18" y="63"/>
                    </a:lnTo>
                    <a:lnTo>
                      <a:pt x="9" y="56"/>
                    </a:lnTo>
                    <a:lnTo>
                      <a:pt x="2" y="45"/>
                    </a:lnTo>
                    <a:lnTo>
                      <a:pt x="0" y="33"/>
                    </a:lnTo>
                    <a:lnTo>
                      <a:pt x="2" y="20"/>
                    </a:lnTo>
                    <a:lnTo>
                      <a:pt x="9" y="9"/>
                    </a:lnTo>
                    <a:lnTo>
                      <a:pt x="18" y="2"/>
                    </a:lnTo>
                    <a:lnTo>
                      <a:pt x="3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100">
                  <a:solidFill>
                    <a:schemeClr val="bg1"/>
                  </a:solidFill>
                </a:endParaRPr>
              </a:p>
            </p:txBody>
          </p:sp>
          <p:sp>
            <p:nvSpPr>
              <p:cNvPr id="55" name="Freeform 329"/>
              <p:cNvSpPr/>
              <p:nvPr/>
            </p:nvSpPr>
            <p:spPr bwMode="auto">
              <a:xfrm>
                <a:off x="4652963" y="3032126"/>
                <a:ext cx="238125" cy="541338"/>
              </a:xfrm>
              <a:custGeom>
                <a:avLst/>
                <a:gdLst>
                  <a:gd name="T0" fmla="*/ 89 w 150"/>
                  <a:gd name="T1" fmla="*/ 0 h 341"/>
                  <a:gd name="T2" fmla="*/ 116 w 150"/>
                  <a:gd name="T3" fmla="*/ 3 h 341"/>
                  <a:gd name="T4" fmla="*/ 137 w 150"/>
                  <a:gd name="T5" fmla="*/ 11 h 341"/>
                  <a:gd name="T6" fmla="*/ 148 w 150"/>
                  <a:gd name="T7" fmla="*/ 29 h 341"/>
                  <a:gd name="T8" fmla="*/ 150 w 150"/>
                  <a:gd name="T9" fmla="*/ 176 h 341"/>
                  <a:gd name="T10" fmla="*/ 148 w 150"/>
                  <a:gd name="T11" fmla="*/ 184 h 341"/>
                  <a:gd name="T12" fmla="*/ 141 w 150"/>
                  <a:gd name="T13" fmla="*/ 190 h 341"/>
                  <a:gd name="T14" fmla="*/ 133 w 150"/>
                  <a:gd name="T15" fmla="*/ 190 h 341"/>
                  <a:gd name="T16" fmla="*/ 126 w 150"/>
                  <a:gd name="T17" fmla="*/ 184 h 341"/>
                  <a:gd name="T18" fmla="*/ 123 w 150"/>
                  <a:gd name="T19" fmla="*/ 176 h 341"/>
                  <a:gd name="T20" fmla="*/ 115 w 150"/>
                  <a:gd name="T21" fmla="*/ 57 h 341"/>
                  <a:gd name="T22" fmla="*/ 115 w 150"/>
                  <a:gd name="T23" fmla="*/ 324 h 341"/>
                  <a:gd name="T24" fmla="*/ 107 w 150"/>
                  <a:gd name="T25" fmla="*/ 339 h 341"/>
                  <a:gd name="T26" fmla="*/ 94 w 150"/>
                  <a:gd name="T27" fmla="*/ 340 h 341"/>
                  <a:gd name="T28" fmla="*/ 87 w 150"/>
                  <a:gd name="T29" fmla="*/ 335 h 341"/>
                  <a:gd name="T30" fmla="*/ 83 w 150"/>
                  <a:gd name="T31" fmla="*/ 326 h 341"/>
                  <a:gd name="T32" fmla="*/ 83 w 150"/>
                  <a:gd name="T33" fmla="*/ 177 h 341"/>
                  <a:gd name="T34" fmla="*/ 83 w 150"/>
                  <a:gd name="T35" fmla="*/ 171 h 341"/>
                  <a:gd name="T36" fmla="*/ 81 w 150"/>
                  <a:gd name="T37" fmla="*/ 166 h 341"/>
                  <a:gd name="T38" fmla="*/ 76 w 150"/>
                  <a:gd name="T39" fmla="*/ 164 h 341"/>
                  <a:gd name="T40" fmla="*/ 71 w 150"/>
                  <a:gd name="T41" fmla="*/ 166 h 341"/>
                  <a:gd name="T42" fmla="*/ 69 w 150"/>
                  <a:gd name="T43" fmla="*/ 171 h 341"/>
                  <a:gd name="T44" fmla="*/ 68 w 150"/>
                  <a:gd name="T45" fmla="*/ 177 h 341"/>
                  <a:gd name="T46" fmla="*/ 68 w 150"/>
                  <a:gd name="T47" fmla="*/ 326 h 341"/>
                  <a:gd name="T48" fmla="*/ 64 w 150"/>
                  <a:gd name="T49" fmla="*/ 335 h 341"/>
                  <a:gd name="T50" fmla="*/ 56 w 150"/>
                  <a:gd name="T51" fmla="*/ 340 h 341"/>
                  <a:gd name="T52" fmla="*/ 44 w 150"/>
                  <a:gd name="T53" fmla="*/ 339 h 341"/>
                  <a:gd name="T54" fmla="*/ 37 w 150"/>
                  <a:gd name="T55" fmla="*/ 324 h 341"/>
                  <a:gd name="T56" fmla="*/ 37 w 150"/>
                  <a:gd name="T57" fmla="*/ 324 h 341"/>
                  <a:gd name="T58" fmla="*/ 27 w 150"/>
                  <a:gd name="T59" fmla="*/ 57 h 341"/>
                  <a:gd name="T60" fmla="*/ 27 w 150"/>
                  <a:gd name="T61" fmla="*/ 180 h 341"/>
                  <a:gd name="T62" fmla="*/ 22 w 150"/>
                  <a:gd name="T63" fmla="*/ 188 h 341"/>
                  <a:gd name="T64" fmla="*/ 14 w 150"/>
                  <a:gd name="T65" fmla="*/ 191 h 341"/>
                  <a:gd name="T66" fmla="*/ 7 w 150"/>
                  <a:gd name="T67" fmla="*/ 188 h 341"/>
                  <a:gd name="T68" fmla="*/ 1 w 150"/>
                  <a:gd name="T69" fmla="*/ 180 h 341"/>
                  <a:gd name="T70" fmla="*/ 0 w 150"/>
                  <a:gd name="T71" fmla="*/ 43 h 341"/>
                  <a:gd name="T72" fmla="*/ 8 w 150"/>
                  <a:gd name="T73" fmla="*/ 19 h 341"/>
                  <a:gd name="T74" fmla="*/ 24 w 150"/>
                  <a:gd name="T75" fmla="*/ 6 h 341"/>
                  <a:gd name="T76" fmla="*/ 48 w 150"/>
                  <a:gd name="T77" fmla="*/ 1 h 341"/>
                  <a:gd name="T78" fmla="*/ 76 w 150"/>
                  <a:gd name="T79" fmla="*/ 0 h 3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50" h="341">
                    <a:moveTo>
                      <a:pt x="76" y="0"/>
                    </a:moveTo>
                    <a:lnTo>
                      <a:pt x="89" y="0"/>
                    </a:lnTo>
                    <a:lnTo>
                      <a:pt x="103" y="1"/>
                    </a:lnTo>
                    <a:lnTo>
                      <a:pt x="116" y="3"/>
                    </a:lnTo>
                    <a:lnTo>
                      <a:pt x="126" y="6"/>
                    </a:lnTo>
                    <a:lnTo>
                      <a:pt x="137" y="11"/>
                    </a:lnTo>
                    <a:lnTo>
                      <a:pt x="144" y="19"/>
                    </a:lnTo>
                    <a:lnTo>
                      <a:pt x="148" y="29"/>
                    </a:lnTo>
                    <a:lnTo>
                      <a:pt x="150" y="43"/>
                    </a:lnTo>
                    <a:lnTo>
                      <a:pt x="150" y="176"/>
                    </a:lnTo>
                    <a:lnTo>
                      <a:pt x="150" y="180"/>
                    </a:lnTo>
                    <a:lnTo>
                      <a:pt x="148" y="184"/>
                    </a:lnTo>
                    <a:lnTo>
                      <a:pt x="145" y="188"/>
                    </a:lnTo>
                    <a:lnTo>
                      <a:pt x="141" y="190"/>
                    </a:lnTo>
                    <a:lnTo>
                      <a:pt x="137" y="191"/>
                    </a:lnTo>
                    <a:lnTo>
                      <a:pt x="133" y="190"/>
                    </a:lnTo>
                    <a:lnTo>
                      <a:pt x="130" y="188"/>
                    </a:lnTo>
                    <a:lnTo>
                      <a:pt x="126" y="184"/>
                    </a:lnTo>
                    <a:lnTo>
                      <a:pt x="124" y="180"/>
                    </a:lnTo>
                    <a:lnTo>
                      <a:pt x="123" y="176"/>
                    </a:lnTo>
                    <a:lnTo>
                      <a:pt x="123" y="57"/>
                    </a:lnTo>
                    <a:lnTo>
                      <a:pt x="115" y="57"/>
                    </a:lnTo>
                    <a:lnTo>
                      <a:pt x="115" y="324"/>
                    </a:lnTo>
                    <a:lnTo>
                      <a:pt x="115" y="324"/>
                    </a:lnTo>
                    <a:lnTo>
                      <a:pt x="113" y="333"/>
                    </a:lnTo>
                    <a:lnTo>
                      <a:pt x="107" y="339"/>
                    </a:lnTo>
                    <a:lnTo>
                      <a:pt x="100" y="341"/>
                    </a:lnTo>
                    <a:lnTo>
                      <a:pt x="94" y="340"/>
                    </a:lnTo>
                    <a:lnTo>
                      <a:pt x="90" y="338"/>
                    </a:lnTo>
                    <a:lnTo>
                      <a:pt x="87" y="335"/>
                    </a:lnTo>
                    <a:lnTo>
                      <a:pt x="85" y="331"/>
                    </a:lnTo>
                    <a:lnTo>
                      <a:pt x="83" y="326"/>
                    </a:lnTo>
                    <a:lnTo>
                      <a:pt x="83" y="325"/>
                    </a:lnTo>
                    <a:lnTo>
                      <a:pt x="83" y="177"/>
                    </a:lnTo>
                    <a:lnTo>
                      <a:pt x="83" y="174"/>
                    </a:lnTo>
                    <a:lnTo>
                      <a:pt x="83" y="171"/>
                    </a:lnTo>
                    <a:lnTo>
                      <a:pt x="82" y="168"/>
                    </a:lnTo>
                    <a:lnTo>
                      <a:pt x="81" y="166"/>
                    </a:lnTo>
                    <a:lnTo>
                      <a:pt x="79" y="165"/>
                    </a:lnTo>
                    <a:lnTo>
                      <a:pt x="76" y="164"/>
                    </a:lnTo>
                    <a:lnTo>
                      <a:pt x="73" y="165"/>
                    </a:lnTo>
                    <a:lnTo>
                      <a:pt x="71" y="166"/>
                    </a:lnTo>
                    <a:lnTo>
                      <a:pt x="70" y="168"/>
                    </a:lnTo>
                    <a:lnTo>
                      <a:pt x="69" y="171"/>
                    </a:lnTo>
                    <a:lnTo>
                      <a:pt x="68" y="174"/>
                    </a:lnTo>
                    <a:lnTo>
                      <a:pt x="68" y="177"/>
                    </a:lnTo>
                    <a:lnTo>
                      <a:pt x="68" y="325"/>
                    </a:lnTo>
                    <a:lnTo>
                      <a:pt x="68" y="326"/>
                    </a:lnTo>
                    <a:lnTo>
                      <a:pt x="67" y="331"/>
                    </a:lnTo>
                    <a:lnTo>
                      <a:pt x="64" y="335"/>
                    </a:lnTo>
                    <a:lnTo>
                      <a:pt x="60" y="338"/>
                    </a:lnTo>
                    <a:lnTo>
                      <a:pt x="56" y="340"/>
                    </a:lnTo>
                    <a:lnTo>
                      <a:pt x="52" y="341"/>
                    </a:lnTo>
                    <a:lnTo>
                      <a:pt x="44" y="339"/>
                    </a:lnTo>
                    <a:lnTo>
                      <a:pt x="39" y="333"/>
                    </a:lnTo>
                    <a:lnTo>
                      <a:pt x="37" y="324"/>
                    </a:lnTo>
                    <a:lnTo>
                      <a:pt x="37" y="324"/>
                    </a:lnTo>
                    <a:lnTo>
                      <a:pt x="37" y="324"/>
                    </a:lnTo>
                    <a:lnTo>
                      <a:pt x="37" y="57"/>
                    </a:lnTo>
                    <a:lnTo>
                      <a:pt x="27" y="57"/>
                    </a:lnTo>
                    <a:lnTo>
                      <a:pt x="27" y="176"/>
                    </a:lnTo>
                    <a:lnTo>
                      <a:pt x="27" y="180"/>
                    </a:lnTo>
                    <a:lnTo>
                      <a:pt x="25" y="184"/>
                    </a:lnTo>
                    <a:lnTo>
                      <a:pt x="22" y="188"/>
                    </a:lnTo>
                    <a:lnTo>
                      <a:pt x="18" y="190"/>
                    </a:lnTo>
                    <a:lnTo>
                      <a:pt x="14" y="191"/>
                    </a:lnTo>
                    <a:lnTo>
                      <a:pt x="10" y="190"/>
                    </a:lnTo>
                    <a:lnTo>
                      <a:pt x="7" y="188"/>
                    </a:lnTo>
                    <a:lnTo>
                      <a:pt x="4" y="184"/>
                    </a:lnTo>
                    <a:lnTo>
                      <a:pt x="1" y="180"/>
                    </a:lnTo>
                    <a:lnTo>
                      <a:pt x="0" y="176"/>
                    </a:lnTo>
                    <a:lnTo>
                      <a:pt x="0" y="43"/>
                    </a:lnTo>
                    <a:lnTo>
                      <a:pt x="2" y="29"/>
                    </a:lnTo>
                    <a:lnTo>
                      <a:pt x="8" y="19"/>
                    </a:lnTo>
                    <a:lnTo>
                      <a:pt x="15" y="11"/>
                    </a:lnTo>
                    <a:lnTo>
                      <a:pt x="24" y="6"/>
                    </a:lnTo>
                    <a:lnTo>
                      <a:pt x="36" y="3"/>
                    </a:lnTo>
                    <a:lnTo>
                      <a:pt x="48" y="1"/>
                    </a:lnTo>
                    <a:lnTo>
                      <a:pt x="61" y="0"/>
                    </a:lnTo>
                    <a:lnTo>
                      <a:pt x="7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1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44" name="组合 43"/>
            <p:cNvGrpSpPr>
              <a:grpSpLocks noChangeAspect="1"/>
            </p:cNvGrpSpPr>
            <p:nvPr/>
          </p:nvGrpSpPr>
          <p:grpSpPr>
            <a:xfrm>
              <a:off x="5757121" y="3361950"/>
              <a:ext cx="259375" cy="726245"/>
              <a:chOff x="4652963" y="2906714"/>
              <a:chExt cx="238125" cy="666750"/>
            </a:xfrm>
            <a:solidFill>
              <a:schemeClr val="bg1"/>
            </a:solidFill>
          </p:grpSpPr>
          <p:sp>
            <p:nvSpPr>
              <p:cNvPr id="52" name="Freeform 328"/>
              <p:cNvSpPr/>
              <p:nvPr/>
            </p:nvSpPr>
            <p:spPr bwMode="auto">
              <a:xfrm>
                <a:off x="4724401" y="2906714"/>
                <a:ext cx="98425" cy="104775"/>
              </a:xfrm>
              <a:custGeom>
                <a:avLst/>
                <a:gdLst>
                  <a:gd name="T0" fmla="*/ 31 w 62"/>
                  <a:gd name="T1" fmla="*/ 0 h 66"/>
                  <a:gd name="T2" fmla="*/ 42 w 62"/>
                  <a:gd name="T3" fmla="*/ 2 h 66"/>
                  <a:gd name="T4" fmla="*/ 52 w 62"/>
                  <a:gd name="T5" fmla="*/ 9 h 66"/>
                  <a:gd name="T6" fmla="*/ 59 w 62"/>
                  <a:gd name="T7" fmla="*/ 20 h 66"/>
                  <a:gd name="T8" fmla="*/ 62 w 62"/>
                  <a:gd name="T9" fmla="*/ 33 h 66"/>
                  <a:gd name="T10" fmla="*/ 59 w 62"/>
                  <a:gd name="T11" fmla="*/ 45 h 66"/>
                  <a:gd name="T12" fmla="*/ 52 w 62"/>
                  <a:gd name="T13" fmla="*/ 56 h 66"/>
                  <a:gd name="T14" fmla="*/ 42 w 62"/>
                  <a:gd name="T15" fmla="*/ 63 h 66"/>
                  <a:gd name="T16" fmla="*/ 31 w 62"/>
                  <a:gd name="T17" fmla="*/ 66 h 66"/>
                  <a:gd name="T18" fmla="*/ 18 w 62"/>
                  <a:gd name="T19" fmla="*/ 63 h 66"/>
                  <a:gd name="T20" fmla="*/ 9 w 62"/>
                  <a:gd name="T21" fmla="*/ 56 h 66"/>
                  <a:gd name="T22" fmla="*/ 2 w 62"/>
                  <a:gd name="T23" fmla="*/ 45 h 66"/>
                  <a:gd name="T24" fmla="*/ 0 w 62"/>
                  <a:gd name="T25" fmla="*/ 33 h 66"/>
                  <a:gd name="T26" fmla="*/ 2 w 62"/>
                  <a:gd name="T27" fmla="*/ 20 h 66"/>
                  <a:gd name="T28" fmla="*/ 9 w 62"/>
                  <a:gd name="T29" fmla="*/ 9 h 66"/>
                  <a:gd name="T30" fmla="*/ 18 w 62"/>
                  <a:gd name="T31" fmla="*/ 2 h 66"/>
                  <a:gd name="T32" fmla="*/ 31 w 62"/>
                  <a:gd name="T33" fmla="*/ 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2" h="66">
                    <a:moveTo>
                      <a:pt x="31" y="0"/>
                    </a:moveTo>
                    <a:lnTo>
                      <a:pt x="42" y="2"/>
                    </a:lnTo>
                    <a:lnTo>
                      <a:pt x="52" y="9"/>
                    </a:lnTo>
                    <a:lnTo>
                      <a:pt x="59" y="20"/>
                    </a:lnTo>
                    <a:lnTo>
                      <a:pt x="62" y="33"/>
                    </a:lnTo>
                    <a:lnTo>
                      <a:pt x="59" y="45"/>
                    </a:lnTo>
                    <a:lnTo>
                      <a:pt x="52" y="56"/>
                    </a:lnTo>
                    <a:lnTo>
                      <a:pt x="42" y="63"/>
                    </a:lnTo>
                    <a:lnTo>
                      <a:pt x="31" y="66"/>
                    </a:lnTo>
                    <a:lnTo>
                      <a:pt x="18" y="63"/>
                    </a:lnTo>
                    <a:lnTo>
                      <a:pt x="9" y="56"/>
                    </a:lnTo>
                    <a:lnTo>
                      <a:pt x="2" y="45"/>
                    </a:lnTo>
                    <a:lnTo>
                      <a:pt x="0" y="33"/>
                    </a:lnTo>
                    <a:lnTo>
                      <a:pt x="2" y="20"/>
                    </a:lnTo>
                    <a:lnTo>
                      <a:pt x="9" y="9"/>
                    </a:lnTo>
                    <a:lnTo>
                      <a:pt x="18" y="2"/>
                    </a:lnTo>
                    <a:lnTo>
                      <a:pt x="3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100">
                  <a:solidFill>
                    <a:schemeClr val="bg1"/>
                  </a:solidFill>
                </a:endParaRPr>
              </a:p>
            </p:txBody>
          </p:sp>
          <p:sp>
            <p:nvSpPr>
              <p:cNvPr id="53" name="Freeform 329"/>
              <p:cNvSpPr/>
              <p:nvPr/>
            </p:nvSpPr>
            <p:spPr bwMode="auto">
              <a:xfrm>
                <a:off x="4652963" y="3032126"/>
                <a:ext cx="238125" cy="541338"/>
              </a:xfrm>
              <a:custGeom>
                <a:avLst/>
                <a:gdLst>
                  <a:gd name="T0" fmla="*/ 89 w 150"/>
                  <a:gd name="T1" fmla="*/ 0 h 341"/>
                  <a:gd name="T2" fmla="*/ 116 w 150"/>
                  <a:gd name="T3" fmla="*/ 3 h 341"/>
                  <a:gd name="T4" fmla="*/ 137 w 150"/>
                  <a:gd name="T5" fmla="*/ 11 h 341"/>
                  <a:gd name="T6" fmla="*/ 148 w 150"/>
                  <a:gd name="T7" fmla="*/ 29 h 341"/>
                  <a:gd name="T8" fmla="*/ 150 w 150"/>
                  <a:gd name="T9" fmla="*/ 176 h 341"/>
                  <a:gd name="T10" fmla="*/ 148 w 150"/>
                  <a:gd name="T11" fmla="*/ 184 h 341"/>
                  <a:gd name="T12" fmla="*/ 141 w 150"/>
                  <a:gd name="T13" fmla="*/ 190 h 341"/>
                  <a:gd name="T14" fmla="*/ 133 w 150"/>
                  <a:gd name="T15" fmla="*/ 190 h 341"/>
                  <a:gd name="T16" fmla="*/ 126 w 150"/>
                  <a:gd name="T17" fmla="*/ 184 h 341"/>
                  <a:gd name="T18" fmla="*/ 123 w 150"/>
                  <a:gd name="T19" fmla="*/ 176 h 341"/>
                  <a:gd name="T20" fmla="*/ 115 w 150"/>
                  <a:gd name="T21" fmla="*/ 57 h 341"/>
                  <a:gd name="T22" fmla="*/ 115 w 150"/>
                  <a:gd name="T23" fmla="*/ 324 h 341"/>
                  <a:gd name="T24" fmla="*/ 107 w 150"/>
                  <a:gd name="T25" fmla="*/ 339 h 341"/>
                  <a:gd name="T26" fmla="*/ 94 w 150"/>
                  <a:gd name="T27" fmla="*/ 340 h 341"/>
                  <a:gd name="T28" fmla="*/ 87 w 150"/>
                  <a:gd name="T29" fmla="*/ 335 h 341"/>
                  <a:gd name="T30" fmla="*/ 83 w 150"/>
                  <a:gd name="T31" fmla="*/ 326 h 341"/>
                  <a:gd name="T32" fmla="*/ 83 w 150"/>
                  <a:gd name="T33" fmla="*/ 177 h 341"/>
                  <a:gd name="T34" fmla="*/ 83 w 150"/>
                  <a:gd name="T35" fmla="*/ 171 h 341"/>
                  <a:gd name="T36" fmla="*/ 81 w 150"/>
                  <a:gd name="T37" fmla="*/ 166 h 341"/>
                  <a:gd name="T38" fmla="*/ 76 w 150"/>
                  <a:gd name="T39" fmla="*/ 164 h 341"/>
                  <a:gd name="T40" fmla="*/ 71 w 150"/>
                  <a:gd name="T41" fmla="*/ 166 h 341"/>
                  <a:gd name="T42" fmla="*/ 69 w 150"/>
                  <a:gd name="T43" fmla="*/ 171 h 341"/>
                  <a:gd name="T44" fmla="*/ 68 w 150"/>
                  <a:gd name="T45" fmla="*/ 177 h 341"/>
                  <a:gd name="T46" fmla="*/ 68 w 150"/>
                  <a:gd name="T47" fmla="*/ 326 h 341"/>
                  <a:gd name="T48" fmla="*/ 64 w 150"/>
                  <a:gd name="T49" fmla="*/ 335 h 341"/>
                  <a:gd name="T50" fmla="*/ 56 w 150"/>
                  <a:gd name="T51" fmla="*/ 340 h 341"/>
                  <a:gd name="T52" fmla="*/ 44 w 150"/>
                  <a:gd name="T53" fmla="*/ 339 h 341"/>
                  <a:gd name="T54" fmla="*/ 37 w 150"/>
                  <a:gd name="T55" fmla="*/ 324 h 341"/>
                  <a:gd name="T56" fmla="*/ 37 w 150"/>
                  <a:gd name="T57" fmla="*/ 324 h 341"/>
                  <a:gd name="T58" fmla="*/ 27 w 150"/>
                  <a:gd name="T59" fmla="*/ 57 h 341"/>
                  <a:gd name="T60" fmla="*/ 27 w 150"/>
                  <a:gd name="T61" fmla="*/ 180 h 341"/>
                  <a:gd name="T62" fmla="*/ 22 w 150"/>
                  <a:gd name="T63" fmla="*/ 188 h 341"/>
                  <a:gd name="T64" fmla="*/ 14 w 150"/>
                  <a:gd name="T65" fmla="*/ 191 h 341"/>
                  <a:gd name="T66" fmla="*/ 7 w 150"/>
                  <a:gd name="T67" fmla="*/ 188 h 341"/>
                  <a:gd name="T68" fmla="*/ 1 w 150"/>
                  <a:gd name="T69" fmla="*/ 180 h 341"/>
                  <a:gd name="T70" fmla="*/ 0 w 150"/>
                  <a:gd name="T71" fmla="*/ 43 h 341"/>
                  <a:gd name="T72" fmla="*/ 8 w 150"/>
                  <a:gd name="T73" fmla="*/ 19 h 341"/>
                  <a:gd name="T74" fmla="*/ 24 w 150"/>
                  <a:gd name="T75" fmla="*/ 6 h 341"/>
                  <a:gd name="T76" fmla="*/ 48 w 150"/>
                  <a:gd name="T77" fmla="*/ 1 h 341"/>
                  <a:gd name="T78" fmla="*/ 76 w 150"/>
                  <a:gd name="T79" fmla="*/ 0 h 3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50" h="341">
                    <a:moveTo>
                      <a:pt x="76" y="0"/>
                    </a:moveTo>
                    <a:lnTo>
                      <a:pt x="89" y="0"/>
                    </a:lnTo>
                    <a:lnTo>
                      <a:pt x="103" y="1"/>
                    </a:lnTo>
                    <a:lnTo>
                      <a:pt x="116" y="3"/>
                    </a:lnTo>
                    <a:lnTo>
                      <a:pt x="126" y="6"/>
                    </a:lnTo>
                    <a:lnTo>
                      <a:pt x="137" y="11"/>
                    </a:lnTo>
                    <a:lnTo>
                      <a:pt x="144" y="19"/>
                    </a:lnTo>
                    <a:lnTo>
                      <a:pt x="148" y="29"/>
                    </a:lnTo>
                    <a:lnTo>
                      <a:pt x="150" y="43"/>
                    </a:lnTo>
                    <a:lnTo>
                      <a:pt x="150" y="176"/>
                    </a:lnTo>
                    <a:lnTo>
                      <a:pt x="150" y="180"/>
                    </a:lnTo>
                    <a:lnTo>
                      <a:pt x="148" y="184"/>
                    </a:lnTo>
                    <a:lnTo>
                      <a:pt x="145" y="188"/>
                    </a:lnTo>
                    <a:lnTo>
                      <a:pt x="141" y="190"/>
                    </a:lnTo>
                    <a:lnTo>
                      <a:pt x="137" y="191"/>
                    </a:lnTo>
                    <a:lnTo>
                      <a:pt x="133" y="190"/>
                    </a:lnTo>
                    <a:lnTo>
                      <a:pt x="130" y="188"/>
                    </a:lnTo>
                    <a:lnTo>
                      <a:pt x="126" y="184"/>
                    </a:lnTo>
                    <a:lnTo>
                      <a:pt x="124" y="180"/>
                    </a:lnTo>
                    <a:lnTo>
                      <a:pt x="123" y="176"/>
                    </a:lnTo>
                    <a:lnTo>
                      <a:pt x="123" y="57"/>
                    </a:lnTo>
                    <a:lnTo>
                      <a:pt x="115" y="57"/>
                    </a:lnTo>
                    <a:lnTo>
                      <a:pt x="115" y="324"/>
                    </a:lnTo>
                    <a:lnTo>
                      <a:pt x="115" y="324"/>
                    </a:lnTo>
                    <a:lnTo>
                      <a:pt x="113" y="333"/>
                    </a:lnTo>
                    <a:lnTo>
                      <a:pt x="107" y="339"/>
                    </a:lnTo>
                    <a:lnTo>
                      <a:pt x="100" y="341"/>
                    </a:lnTo>
                    <a:lnTo>
                      <a:pt x="94" y="340"/>
                    </a:lnTo>
                    <a:lnTo>
                      <a:pt x="90" y="338"/>
                    </a:lnTo>
                    <a:lnTo>
                      <a:pt x="87" y="335"/>
                    </a:lnTo>
                    <a:lnTo>
                      <a:pt x="85" y="331"/>
                    </a:lnTo>
                    <a:lnTo>
                      <a:pt x="83" y="326"/>
                    </a:lnTo>
                    <a:lnTo>
                      <a:pt x="83" y="325"/>
                    </a:lnTo>
                    <a:lnTo>
                      <a:pt x="83" y="177"/>
                    </a:lnTo>
                    <a:lnTo>
                      <a:pt x="83" y="174"/>
                    </a:lnTo>
                    <a:lnTo>
                      <a:pt x="83" y="171"/>
                    </a:lnTo>
                    <a:lnTo>
                      <a:pt x="82" y="168"/>
                    </a:lnTo>
                    <a:lnTo>
                      <a:pt x="81" y="166"/>
                    </a:lnTo>
                    <a:lnTo>
                      <a:pt x="79" y="165"/>
                    </a:lnTo>
                    <a:lnTo>
                      <a:pt x="76" y="164"/>
                    </a:lnTo>
                    <a:lnTo>
                      <a:pt x="73" y="165"/>
                    </a:lnTo>
                    <a:lnTo>
                      <a:pt x="71" y="166"/>
                    </a:lnTo>
                    <a:lnTo>
                      <a:pt x="70" y="168"/>
                    </a:lnTo>
                    <a:lnTo>
                      <a:pt x="69" y="171"/>
                    </a:lnTo>
                    <a:lnTo>
                      <a:pt x="68" y="174"/>
                    </a:lnTo>
                    <a:lnTo>
                      <a:pt x="68" y="177"/>
                    </a:lnTo>
                    <a:lnTo>
                      <a:pt x="68" y="325"/>
                    </a:lnTo>
                    <a:lnTo>
                      <a:pt x="68" y="326"/>
                    </a:lnTo>
                    <a:lnTo>
                      <a:pt x="67" y="331"/>
                    </a:lnTo>
                    <a:lnTo>
                      <a:pt x="64" y="335"/>
                    </a:lnTo>
                    <a:lnTo>
                      <a:pt x="60" y="338"/>
                    </a:lnTo>
                    <a:lnTo>
                      <a:pt x="56" y="340"/>
                    </a:lnTo>
                    <a:lnTo>
                      <a:pt x="52" y="341"/>
                    </a:lnTo>
                    <a:lnTo>
                      <a:pt x="44" y="339"/>
                    </a:lnTo>
                    <a:lnTo>
                      <a:pt x="39" y="333"/>
                    </a:lnTo>
                    <a:lnTo>
                      <a:pt x="37" y="324"/>
                    </a:lnTo>
                    <a:lnTo>
                      <a:pt x="37" y="324"/>
                    </a:lnTo>
                    <a:lnTo>
                      <a:pt x="37" y="324"/>
                    </a:lnTo>
                    <a:lnTo>
                      <a:pt x="37" y="57"/>
                    </a:lnTo>
                    <a:lnTo>
                      <a:pt x="27" y="57"/>
                    </a:lnTo>
                    <a:lnTo>
                      <a:pt x="27" y="176"/>
                    </a:lnTo>
                    <a:lnTo>
                      <a:pt x="27" y="180"/>
                    </a:lnTo>
                    <a:lnTo>
                      <a:pt x="25" y="184"/>
                    </a:lnTo>
                    <a:lnTo>
                      <a:pt x="22" y="188"/>
                    </a:lnTo>
                    <a:lnTo>
                      <a:pt x="18" y="190"/>
                    </a:lnTo>
                    <a:lnTo>
                      <a:pt x="14" y="191"/>
                    </a:lnTo>
                    <a:lnTo>
                      <a:pt x="10" y="190"/>
                    </a:lnTo>
                    <a:lnTo>
                      <a:pt x="7" y="188"/>
                    </a:lnTo>
                    <a:lnTo>
                      <a:pt x="4" y="184"/>
                    </a:lnTo>
                    <a:lnTo>
                      <a:pt x="1" y="180"/>
                    </a:lnTo>
                    <a:lnTo>
                      <a:pt x="0" y="176"/>
                    </a:lnTo>
                    <a:lnTo>
                      <a:pt x="0" y="43"/>
                    </a:lnTo>
                    <a:lnTo>
                      <a:pt x="2" y="29"/>
                    </a:lnTo>
                    <a:lnTo>
                      <a:pt x="8" y="19"/>
                    </a:lnTo>
                    <a:lnTo>
                      <a:pt x="15" y="11"/>
                    </a:lnTo>
                    <a:lnTo>
                      <a:pt x="24" y="6"/>
                    </a:lnTo>
                    <a:lnTo>
                      <a:pt x="36" y="3"/>
                    </a:lnTo>
                    <a:lnTo>
                      <a:pt x="48" y="1"/>
                    </a:lnTo>
                    <a:lnTo>
                      <a:pt x="61" y="0"/>
                    </a:lnTo>
                    <a:lnTo>
                      <a:pt x="7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1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45" name="组合 44"/>
            <p:cNvGrpSpPr>
              <a:grpSpLocks noChangeAspect="1"/>
            </p:cNvGrpSpPr>
            <p:nvPr/>
          </p:nvGrpSpPr>
          <p:grpSpPr>
            <a:xfrm>
              <a:off x="6193939" y="3361950"/>
              <a:ext cx="259375" cy="726245"/>
              <a:chOff x="4652963" y="2906714"/>
              <a:chExt cx="238125" cy="666750"/>
            </a:xfrm>
            <a:solidFill>
              <a:schemeClr val="bg1"/>
            </a:solidFill>
          </p:grpSpPr>
          <p:sp>
            <p:nvSpPr>
              <p:cNvPr id="50" name="Freeform 328"/>
              <p:cNvSpPr/>
              <p:nvPr/>
            </p:nvSpPr>
            <p:spPr bwMode="auto">
              <a:xfrm>
                <a:off x="4724401" y="2906714"/>
                <a:ext cx="98425" cy="104775"/>
              </a:xfrm>
              <a:custGeom>
                <a:avLst/>
                <a:gdLst>
                  <a:gd name="T0" fmla="*/ 31 w 62"/>
                  <a:gd name="T1" fmla="*/ 0 h 66"/>
                  <a:gd name="T2" fmla="*/ 42 w 62"/>
                  <a:gd name="T3" fmla="*/ 2 h 66"/>
                  <a:gd name="T4" fmla="*/ 52 w 62"/>
                  <a:gd name="T5" fmla="*/ 9 h 66"/>
                  <a:gd name="T6" fmla="*/ 59 w 62"/>
                  <a:gd name="T7" fmla="*/ 20 h 66"/>
                  <a:gd name="T8" fmla="*/ 62 w 62"/>
                  <a:gd name="T9" fmla="*/ 33 h 66"/>
                  <a:gd name="T10" fmla="*/ 59 w 62"/>
                  <a:gd name="T11" fmla="*/ 45 h 66"/>
                  <a:gd name="T12" fmla="*/ 52 w 62"/>
                  <a:gd name="T13" fmla="*/ 56 h 66"/>
                  <a:gd name="T14" fmla="*/ 42 w 62"/>
                  <a:gd name="T15" fmla="*/ 63 h 66"/>
                  <a:gd name="T16" fmla="*/ 31 w 62"/>
                  <a:gd name="T17" fmla="*/ 66 h 66"/>
                  <a:gd name="T18" fmla="*/ 18 w 62"/>
                  <a:gd name="T19" fmla="*/ 63 h 66"/>
                  <a:gd name="T20" fmla="*/ 9 w 62"/>
                  <a:gd name="T21" fmla="*/ 56 h 66"/>
                  <a:gd name="T22" fmla="*/ 2 w 62"/>
                  <a:gd name="T23" fmla="*/ 45 h 66"/>
                  <a:gd name="T24" fmla="*/ 0 w 62"/>
                  <a:gd name="T25" fmla="*/ 33 h 66"/>
                  <a:gd name="T26" fmla="*/ 2 w 62"/>
                  <a:gd name="T27" fmla="*/ 20 h 66"/>
                  <a:gd name="T28" fmla="*/ 9 w 62"/>
                  <a:gd name="T29" fmla="*/ 9 h 66"/>
                  <a:gd name="T30" fmla="*/ 18 w 62"/>
                  <a:gd name="T31" fmla="*/ 2 h 66"/>
                  <a:gd name="T32" fmla="*/ 31 w 62"/>
                  <a:gd name="T33" fmla="*/ 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2" h="66">
                    <a:moveTo>
                      <a:pt x="31" y="0"/>
                    </a:moveTo>
                    <a:lnTo>
                      <a:pt x="42" y="2"/>
                    </a:lnTo>
                    <a:lnTo>
                      <a:pt x="52" y="9"/>
                    </a:lnTo>
                    <a:lnTo>
                      <a:pt x="59" y="20"/>
                    </a:lnTo>
                    <a:lnTo>
                      <a:pt x="62" y="33"/>
                    </a:lnTo>
                    <a:lnTo>
                      <a:pt x="59" y="45"/>
                    </a:lnTo>
                    <a:lnTo>
                      <a:pt x="52" y="56"/>
                    </a:lnTo>
                    <a:lnTo>
                      <a:pt x="42" y="63"/>
                    </a:lnTo>
                    <a:lnTo>
                      <a:pt x="31" y="66"/>
                    </a:lnTo>
                    <a:lnTo>
                      <a:pt x="18" y="63"/>
                    </a:lnTo>
                    <a:lnTo>
                      <a:pt x="9" y="56"/>
                    </a:lnTo>
                    <a:lnTo>
                      <a:pt x="2" y="45"/>
                    </a:lnTo>
                    <a:lnTo>
                      <a:pt x="0" y="33"/>
                    </a:lnTo>
                    <a:lnTo>
                      <a:pt x="2" y="20"/>
                    </a:lnTo>
                    <a:lnTo>
                      <a:pt x="9" y="9"/>
                    </a:lnTo>
                    <a:lnTo>
                      <a:pt x="18" y="2"/>
                    </a:lnTo>
                    <a:lnTo>
                      <a:pt x="3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100">
                  <a:solidFill>
                    <a:schemeClr val="bg1"/>
                  </a:solidFill>
                </a:endParaRPr>
              </a:p>
            </p:txBody>
          </p:sp>
          <p:sp>
            <p:nvSpPr>
              <p:cNvPr id="51" name="Freeform 329"/>
              <p:cNvSpPr/>
              <p:nvPr/>
            </p:nvSpPr>
            <p:spPr bwMode="auto">
              <a:xfrm>
                <a:off x="4652963" y="3032126"/>
                <a:ext cx="238125" cy="541338"/>
              </a:xfrm>
              <a:custGeom>
                <a:avLst/>
                <a:gdLst>
                  <a:gd name="T0" fmla="*/ 89 w 150"/>
                  <a:gd name="T1" fmla="*/ 0 h 341"/>
                  <a:gd name="T2" fmla="*/ 116 w 150"/>
                  <a:gd name="T3" fmla="*/ 3 h 341"/>
                  <a:gd name="T4" fmla="*/ 137 w 150"/>
                  <a:gd name="T5" fmla="*/ 11 h 341"/>
                  <a:gd name="T6" fmla="*/ 148 w 150"/>
                  <a:gd name="T7" fmla="*/ 29 h 341"/>
                  <a:gd name="T8" fmla="*/ 150 w 150"/>
                  <a:gd name="T9" fmla="*/ 176 h 341"/>
                  <a:gd name="T10" fmla="*/ 148 w 150"/>
                  <a:gd name="T11" fmla="*/ 184 h 341"/>
                  <a:gd name="T12" fmla="*/ 141 w 150"/>
                  <a:gd name="T13" fmla="*/ 190 h 341"/>
                  <a:gd name="T14" fmla="*/ 133 w 150"/>
                  <a:gd name="T15" fmla="*/ 190 h 341"/>
                  <a:gd name="T16" fmla="*/ 126 w 150"/>
                  <a:gd name="T17" fmla="*/ 184 h 341"/>
                  <a:gd name="T18" fmla="*/ 123 w 150"/>
                  <a:gd name="T19" fmla="*/ 176 h 341"/>
                  <a:gd name="T20" fmla="*/ 115 w 150"/>
                  <a:gd name="T21" fmla="*/ 57 h 341"/>
                  <a:gd name="T22" fmla="*/ 115 w 150"/>
                  <a:gd name="T23" fmla="*/ 324 h 341"/>
                  <a:gd name="T24" fmla="*/ 107 w 150"/>
                  <a:gd name="T25" fmla="*/ 339 h 341"/>
                  <a:gd name="T26" fmla="*/ 94 w 150"/>
                  <a:gd name="T27" fmla="*/ 340 h 341"/>
                  <a:gd name="T28" fmla="*/ 87 w 150"/>
                  <a:gd name="T29" fmla="*/ 335 h 341"/>
                  <a:gd name="T30" fmla="*/ 83 w 150"/>
                  <a:gd name="T31" fmla="*/ 326 h 341"/>
                  <a:gd name="T32" fmla="*/ 83 w 150"/>
                  <a:gd name="T33" fmla="*/ 177 h 341"/>
                  <a:gd name="T34" fmla="*/ 83 w 150"/>
                  <a:gd name="T35" fmla="*/ 171 h 341"/>
                  <a:gd name="T36" fmla="*/ 81 w 150"/>
                  <a:gd name="T37" fmla="*/ 166 h 341"/>
                  <a:gd name="T38" fmla="*/ 76 w 150"/>
                  <a:gd name="T39" fmla="*/ 164 h 341"/>
                  <a:gd name="T40" fmla="*/ 71 w 150"/>
                  <a:gd name="T41" fmla="*/ 166 h 341"/>
                  <a:gd name="T42" fmla="*/ 69 w 150"/>
                  <a:gd name="T43" fmla="*/ 171 h 341"/>
                  <a:gd name="T44" fmla="*/ 68 w 150"/>
                  <a:gd name="T45" fmla="*/ 177 h 341"/>
                  <a:gd name="T46" fmla="*/ 68 w 150"/>
                  <a:gd name="T47" fmla="*/ 326 h 341"/>
                  <a:gd name="T48" fmla="*/ 64 w 150"/>
                  <a:gd name="T49" fmla="*/ 335 h 341"/>
                  <a:gd name="T50" fmla="*/ 56 w 150"/>
                  <a:gd name="T51" fmla="*/ 340 h 341"/>
                  <a:gd name="T52" fmla="*/ 44 w 150"/>
                  <a:gd name="T53" fmla="*/ 339 h 341"/>
                  <a:gd name="T54" fmla="*/ 37 w 150"/>
                  <a:gd name="T55" fmla="*/ 324 h 341"/>
                  <a:gd name="T56" fmla="*/ 37 w 150"/>
                  <a:gd name="T57" fmla="*/ 324 h 341"/>
                  <a:gd name="T58" fmla="*/ 27 w 150"/>
                  <a:gd name="T59" fmla="*/ 57 h 341"/>
                  <a:gd name="T60" fmla="*/ 27 w 150"/>
                  <a:gd name="T61" fmla="*/ 180 h 341"/>
                  <a:gd name="T62" fmla="*/ 22 w 150"/>
                  <a:gd name="T63" fmla="*/ 188 h 341"/>
                  <a:gd name="T64" fmla="*/ 14 w 150"/>
                  <a:gd name="T65" fmla="*/ 191 h 341"/>
                  <a:gd name="T66" fmla="*/ 7 w 150"/>
                  <a:gd name="T67" fmla="*/ 188 h 341"/>
                  <a:gd name="T68" fmla="*/ 1 w 150"/>
                  <a:gd name="T69" fmla="*/ 180 h 341"/>
                  <a:gd name="T70" fmla="*/ 0 w 150"/>
                  <a:gd name="T71" fmla="*/ 43 h 341"/>
                  <a:gd name="T72" fmla="*/ 8 w 150"/>
                  <a:gd name="T73" fmla="*/ 19 h 341"/>
                  <a:gd name="T74" fmla="*/ 24 w 150"/>
                  <a:gd name="T75" fmla="*/ 6 h 341"/>
                  <a:gd name="T76" fmla="*/ 48 w 150"/>
                  <a:gd name="T77" fmla="*/ 1 h 341"/>
                  <a:gd name="T78" fmla="*/ 76 w 150"/>
                  <a:gd name="T79" fmla="*/ 0 h 3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50" h="341">
                    <a:moveTo>
                      <a:pt x="76" y="0"/>
                    </a:moveTo>
                    <a:lnTo>
                      <a:pt x="89" y="0"/>
                    </a:lnTo>
                    <a:lnTo>
                      <a:pt x="103" y="1"/>
                    </a:lnTo>
                    <a:lnTo>
                      <a:pt x="116" y="3"/>
                    </a:lnTo>
                    <a:lnTo>
                      <a:pt x="126" y="6"/>
                    </a:lnTo>
                    <a:lnTo>
                      <a:pt x="137" y="11"/>
                    </a:lnTo>
                    <a:lnTo>
                      <a:pt x="144" y="19"/>
                    </a:lnTo>
                    <a:lnTo>
                      <a:pt x="148" y="29"/>
                    </a:lnTo>
                    <a:lnTo>
                      <a:pt x="150" y="43"/>
                    </a:lnTo>
                    <a:lnTo>
                      <a:pt x="150" y="176"/>
                    </a:lnTo>
                    <a:lnTo>
                      <a:pt x="150" y="180"/>
                    </a:lnTo>
                    <a:lnTo>
                      <a:pt x="148" y="184"/>
                    </a:lnTo>
                    <a:lnTo>
                      <a:pt x="145" y="188"/>
                    </a:lnTo>
                    <a:lnTo>
                      <a:pt x="141" y="190"/>
                    </a:lnTo>
                    <a:lnTo>
                      <a:pt x="137" y="191"/>
                    </a:lnTo>
                    <a:lnTo>
                      <a:pt x="133" y="190"/>
                    </a:lnTo>
                    <a:lnTo>
                      <a:pt x="130" y="188"/>
                    </a:lnTo>
                    <a:lnTo>
                      <a:pt x="126" y="184"/>
                    </a:lnTo>
                    <a:lnTo>
                      <a:pt x="124" y="180"/>
                    </a:lnTo>
                    <a:lnTo>
                      <a:pt x="123" y="176"/>
                    </a:lnTo>
                    <a:lnTo>
                      <a:pt x="123" y="57"/>
                    </a:lnTo>
                    <a:lnTo>
                      <a:pt x="115" y="57"/>
                    </a:lnTo>
                    <a:lnTo>
                      <a:pt x="115" y="324"/>
                    </a:lnTo>
                    <a:lnTo>
                      <a:pt x="115" y="324"/>
                    </a:lnTo>
                    <a:lnTo>
                      <a:pt x="113" y="333"/>
                    </a:lnTo>
                    <a:lnTo>
                      <a:pt x="107" y="339"/>
                    </a:lnTo>
                    <a:lnTo>
                      <a:pt x="100" y="341"/>
                    </a:lnTo>
                    <a:lnTo>
                      <a:pt x="94" y="340"/>
                    </a:lnTo>
                    <a:lnTo>
                      <a:pt x="90" y="338"/>
                    </a:lnTo>
                    <a:lnTo>
                      <a:pt x="87" y="335"/>
                    </a:lnTo>
                    <a:lnTo>
                      <a:pt x="85" y="331"/>
                    </a:lnTo>
                    <a:lnTo>
                      <a:pt x="83" y="326"/>
                    </a:lnTo>
                    <a:lnTo>
                      <a:pt x="83" y="325"/>
                    </a:lnTo>
                    <a:lnTo>
                      <a:pt x="83" y="177"/>
                    </a:lnTo>
                    <a:lnTo>
                      <a:pt x="83" y="174"/>
                    </a:lnTo>
                    <a:lnTo>
                      <a:pt x="83" y="171"/>
                    </a:lnTo>
                    <a:lnTo>
                      <a:pt x="82" y="168"/>
                    </a:lnTo>
                    <a:lnTo>
                      <a:pt x="81" y="166"/>
                    </a:lnTo>
                    <a:lnTo>
                      <a:pt x="79" y="165"/>
                    </a:lnTo>
                    <a:lnTo>
                      <a:pt x="76" y="164"/>
                    </a:lnTo>
                    <a:lnTo>
                      <a:pt x="73" y="165"/>
                    </a:lnTo>
                    <a:lnTo>
                      <a:pt x="71" y="166"/>
                    </a:lnTo>
                    <a:lnTo>
                      <a:pt x="70" y="168"/>
                    </a:lnTo>
                    <a:lnTo>
                      <a:pt x="69" y="171"/>
                    </a:lnTo>
                    <a:lnTo>
                      <a:pt x="68" y="174"/>
                    </a:lnTo>
                    <a:lnTo>
                      <a:pt x="68" y="177"/>
                    </a:lnTo>
                    <a:lnTo>
                      <a:pt x="68" y="325"/>
                    </a:lnTo>
                    <a:lnTo>
                      <a:pt x="68" y="326"/>
                    </a:lnTo>
                    <a:lnTo>
                      <a:pt x="67" y="331"/>
                    </a:lnTo>
                    <a:lnTo>
                      <a:pt x="64" y="335"/>
                    </a:lnTo>
                    <a:lnTo>
                      <a:pt x="60" y="338"/>
                    </a:lnTo>
                    <a:lnTo>
                      <a:pt x="56" y="340"/>
                    </a:lnTo>
                    <a:lnTo>
                      <a:pt x="52" y="341"/>
                    </a:lnTo>
                    <a:lnTo>
                      <a:pt x="44" y="339"/>
                    </a:lnTo>
                    <a:lnTo>
                      <a:pt x="39" y="333"/>
                    </a:lnTo>
                    <a:lnTo>
                      <a:pt x="37" y="324"/>
                    </a:lnTo>
                    <a:lnTo>
                      <a:pt x="37" y="324"/>
                    </a:lnTo>
                    <a:lnTo>
                      <a:pt x="37" y="324"/>
                    </a:lnTo>
                    <a:lnTo>
                      <a:pt x="37" y="57"/>
                    </a:lnTo>
                    <a:lnTo>
                      <a:pt x="27" y="57"/>
                    </a:lnTo>
                    <a:lnTo>
                      <a:pt x="27" y="176"/>
                    </a:lnTo>
                    <a:lnTo>
                      <a:pt x="27" y="180"/>
                    </a:lnTo>
                    <a:lnTo>
                      <a:pt x="25" y="184"/>
                    </a:lnTo>
                    <a:lnTo>
                      <a:pt x="22" y="188"/>
                    </a:lnTo>
                    <a:lnTo>
                      <a:pt x="18" y="190"/>
                    </a:lnTo>
                    <a:lnTo>
                      <a:pt x="14" y="191"/>
                    </a:lnTo>
                    <a:lnTo>
                      <a:pt x="10" y="190"/>
                    </a:lnTo>
                    <a:lnTo>
                      <a:pt x="7" y="188"/>
                    </a:lnTo>
                    <a:lnTo>
                      <a:pt x="4" y="184"/>
                    </a:lnTo>
                    <a:lnTo>
                      <a:pt x="1" y="180"/>
                    </a:lnTo>
                    <a:lnTo>
                      <a:pt x="0" y="176"/>
                    </a:lnTo>
                    <a:lnTo>
                      <a:pt x="0" y="43"/>
                    </a:lnTo>
                    <a:lnTo>
                      <a:pt x="2" y="29"/>
                    </a:lnTo>
                    <a:lnTo>
                      <a:pt x="8" y="19"/>
                    </a:lnTo>
                    <a:lnTo>
                      <a:pt x="15" y="11"/>
                    </a:lnTo>
                    <a:lnTo>
                      <a:pt x="24" y="6"/>
                    </a:lnTo>
                    <a:lnTo>
                      <a:pt x="36" y="3"/>
                    </a:lnTo>
                    <a:lnTo>
                      <a:pt x="48" y="1"/>
                    </a:lnTo>
                    <a:lnTo>
                      <a:pt x="61" y="0"/>
                    </a:lnTo>
                    <a:lnTo>
                      <a:pt x="7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1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46" name="组合 45"/>
            <p:cNvGrpSpPr>
              <a:grpSpLocks noChangeAspect="1"/>
            </p:cNvGrpSpPr>
            <p:nvPr/>
          </p:nvGrpSpPr>
          <p:grpSpPr>
            <a:xfrm>
              <a:off x="6630757" y="3361950"/>
              <a:ext cx="259375" cy="726245"/>
              <a:chOff x="4652963" y="2906714"/>
              <a:chExt cx="238125" cy="666750"/>
            </a:xfrm>
            <a:solidFill>
              <a:schemeClr val="bg1"/>
            </a:solidFill>
          </p:grpSpPr>
          <p:sp>
            <p:nvSpPr>
              <p:cNvPr id="48" name="Freeform 328"/>
              <p:cNvSpPr/>
              <p:nvPr/>
            </p:nvSpPr>
            <p:spPr bwMode="auto">
              <a:xfrm>
                <a:off x="4724401" y="2906714"/>
                <a:ext cx="98425" cy="104775"/>
              </a:xfrm>
              <a:custGeom>
                <a:avLst/>
                <a:gdLst>
                  <a:gd name="T0" fmla="*/ 31 w 62"/>
                  <a:gd name="T1" fmla="*/ 0 h 66"/>
                  <a:gd name="T2" fmla="*/ 42 w 62"/>
                  <a:gd name="T3" fmla="*/ 2 h 66"/>
                  <a:gd name="T4" fmla="*/ 52 w 62"/>
                  <a:gd name="T5" fmla="*/ 9 h 66"/>
                  <a:gd name="T6" fmla="*/ 59 w 62"/>
                  <a:gd name="T7" fmla="*/ 20 h 66"/>
                  <a:gd name="T8" fmla="*/ 62 w 62"/>
                  <a:gd name="T9" fmla="*/ 33 h 66"/>
                  <a:gd name="T10" fmla="*/ 59 w 62"/>
                  <a:gd name="T11" fmla="*/ 45 h 66"/>
                  <a:gd name="T12" fmla="*/ 52 w 62"/>
                  <a:gd name="T13" fmla="*/ 56 h 66"/>
                  <a:gd name="T14" fmla="*/ 42 w 62"/>
                  <a:gd name="T15" fmla="*/ 63 h 66"/>
                  <a:gd name="T16" fmla="*/ 31 w 62"/>
                  <a:gd name="T17" fmla="*/ 66 h 66"/>
                  <a:gd name="T18" fmla="*/ 18 w 62"/>
                  <a:gd name="T19" fmla="*/ 63 h 66"/>
                  <a:gd name="T20" fmla="*/ 9 w 62"/>
                  <a:gd name="T21" fmla="*/ 56 h 66"/>
                  <a:gd name="T22" fmla="*/ 2 w 62"/>
                  <a:gd name="T23" fmla="*/ 45 h 66"/>
                  <a:gd name="T24" fmla="*/ 0 w 62"/>
                  <a:gd name="T25" fmla="*/ 33 h 66"/>
                  <a:gd name="T26" fmla="*/ 2 w 62"/>
                  <a:gd name="T27" fmla="*/ 20 h 66"/>
                  <a:gd name="T28" fmla="*/ 9 w 62"/>
                  <a:gd name="T29" fmla="*/ 9 h 66"/>
                  <a:gd name="T30" fmla="*/ 18 w 62"/>
                  <a:gd name="T31" fmla="*/ 2 h 66"/>
                  <a:gd name="T32" fmla="*/ 31 w 62"/>
                  <a:gd name="T33" fmla="*/ 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2" h="66">
                    <a:moveTo>
                      <a:pt x="31" y="0"/>
                    </a:moveTo>
                    <a:lnTo>
                      <a:pt x="42" y="2"/>
                    </a:lnTo>
                    <a:lnTo>
                      <a:pt x="52" y="9"/>
                    </a:lnTo>
                    <a:lnTo>
                      <a:pt x="59" y="20"/>
                    </a:lnTo>
                    <a:lnTo>
                      <a:pt x="62" y="33"/>
                    </a:lnTo>
                    <a:lnTo>
                      <a:pt x="59" y="45"/>
                    </a:lnTo>
                    <a:lnTo>
                      <a:pt x="52" y="56"/>
                    </a:lnTo>
                    <a:lnTo>
                      <a:pt x="42" y="63"/>
                    </a:lnTo>
                    <a:lnTo>
                      <a:pt x="31" y="66"/>
                    </a:lnTo>
                    <a:lnTo>
                      <a:pt x="18" y="63"/>
                    </a:lnTo>
                    <a:lnTo>
                      <a:pt x="9" y="56"/>
                    </a:lnTo>
                    <a:lnTo>
                      <a:pt x="2" y="45"/>
                    </a:lnTo>
                    <a:lnTo>
                      <a:pt x="0" y="33"/>
                    </a:lnTo>
                    <a:lnTo>
                      <a:pt x="2" y="20"/>
                    </a:lnTo>
                    <a:lnTo>
                      <a:pt x="9" y="9"/>
                    </a:lnTo>
                    <a:lnTo>
                      <a:pt x="18" y="2"/>
                    </a:lnTo>
                    <a:lnTo>
                      <a:pt x="3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100">
                  <a:solidFill>
                    <a:schemeClr val="bg1"/>
                  </a:solidFill>
                </a:endParaRPr>
              </a:p>
            </p:txBody>
          </p:sp>
          <p:sp>
            <p:nvSpPr>
              <p:cNvPr id="49" name="Freeform 329"/>
              <p:cNvSpPr/>
              <p:nvPr/>
            </p:nvSpPr>
            <p:spPr bwMode="auto">
              <a:xfrm>
                <a:off x="4652963" y="3032126"/>
                <a:ext cx="238125" cy="541338"/>
              </a:xfrm>
              <a:custGeom>
                <a:avLst/>
                <a:gdLst>
                  <a:gd name="T0" fmla="*/ 89 w 150"/>
                  <a:gd name="T1" fmla="*/ 0 h 341"/>
                  <a:gd name="T2" fmla="*/ 116 w 150"/>
                  <a:gd name="T3" fmla="*/ 3 h 341"/>
                  <a:gd name="T4" fmla="*/ 137 w 150"/>
                  <a:gd name="T5" fmla="*/ 11 h 341"/>
                  <a:gd name="T6" fmla="*/ 148 w 150"/>
                  <a:gd name="T7" fmla="*/ 29 h 341"/>
                  <a:gd name="T8" fmla="*/ 150 w 150"/>
                  <a:gd name="T9" fmla="*/ 176 h 341"/>
                  <a:gd name="T10" fmla="*/ 148 w 150"/>
                  <a:gd name="T11" fmla="*/ 184 h 341"/>
                  <a:gd name="T12" fmla="*/ 141 w 150"/>
                  <a:gd name="T13" fmla="*/ 190 h 341"/>
                  <a:gd name="T14" fmla="*/ 133 w 150"/>
                  <a:gd name="T15" fmla="*/ 190 h 341"/>
                  <a:gd name="T16" fmla="*/ 126 w 150"/>
                  <a:gd name="T17" fmla="*/ 184 h 341"/>
                  <a:gd name="T18" fmla="*/ 123 w 150"/>
                  <a:gd name="T19" fmla="*/ 176 h 341"/>
                  <a:gd name="T20" fmla="*/ 115 w 150"/>
                  <a:gd name="T21" fmla="*/ 57 h 341"/>
                  <a:gd name="T22" fmla="*/ 115 w 150"/>
                  <a:gd name="T23" fmla="*/ 324 h 341"/>
                  <a:gd name="T24" fmla="*/ 107 w 150"/>
                  <a:gd name="T25" fmla="*/ 339 h 341"/>
                  <a:gd name="T26" fmla="*/ 94 w 150"/>
                  <a:gd name="T27" fmla="*/ 340 h 341"/>
                  <a:gd name="T28" fmla="*/ 87 w 150"/>
                  <a:gd name="T29" fmla="*/ 335 h 341"/>
                  <a:gd name="T30" fmla="*/ 83 w 150"/>
                  <a:gd name="T31" fmla="*/ 326 h 341"/>
                  <a:gd name="T32" fmla="*/ 83 w 150"/>
                  <a:gd name="T33" fmla="*/ 177 h 341"/>
                  <a:gd name="T34" fmla="*/ 83 w 150"/>
                  <a:gd name="T35" fmla="*/ 171 h 341"/>
                  <a:gd name="T36" fmla="*/ 81 w 150"/>
                  <a:gd name="T37" fmla="*/ 166 h 341"/>
                  <a:gd name="T38" fmla="*/ 76 w 150"/>
                  <a:gd name="T39" fmla="*/ 164 h 341"/>
                  <a:gd name="T40" fmla="*/ 71 w 150"/>
                  <a:gd name="T41" fmla="*/ 166 h 341"/>
                  <a:gd name="T42" fmla="*/ 69 w 150"/>
                  <a:gd name="T43" fmla="*/ 171 h 341"/>
                  <a:gd name="T44" fmla="*/ 68 w 150"/>
                  <a:gd name="T45" fmla="*/ 177 h 341"/>
                  <a:gd name="T46" fmla="*/ 68 w 150"/>
                  <a:gd name="T47" fmla="*/ 326 h 341"/>
                  <a:gd name="T48" fmla="*/ 64 w 150"/>
                  <a:gd name="T49" fmla="*/ 335 h 341"/>
                  <a:gd name="T50" fmla="*/ 56 w 150"/>
                  <a:gd name="T51" fmla="*/ 340 h 341"/>
                  <a:gd name="T52" fmla="*/ 44 w 150"/>
                  <a:gd name="T53" fmla="*/ 339 h 341"/>
                  <a:gd name="T54" fmla="*/ 37 w 150"/>
                  <a:gd name="T55" fmla="*/ 324 h 341"/>
                  <a:gd name="T56" fmla="*/ 37 w 150"/>
                  <a:gd name="T57" fmla="*/ 324 h 341"/>
                  <a:gd name="T58" fmla="*/ 27 w 150"/>
                  <a:gd name="T59" fmla="*/ 57 h 341"/>
                  <a:gd name="T60" fmla="*/ 27 w 150"/>
                  <a:gd name="T61" fmla="*/ 180 h 341"/>
                  <a:gd name="T62" fmla="*/ 22 w 150"/>
                  <a:gd name="T63" fmla="*/ 188 h 341"/>
                  <a:gd name="T64" fmla="*/ 14 w 150"/>
                  <a:gd name="T65" fmla="*/ 191 h 341"/>
                  <a:gd name="T66" fmla="*/ 7 w 150"/>
                  <a:gd name="T67" fmla="*/ 188 h 341"/>
                  <a:gd name="T68" fmla="*/ 1 w 150"/>
                  <a:gd name="T69" fmla="*/ 180 h 341"/>
                  <a:gd name="T70" fmla="*/ 0 w 150"/>
                  <a:gd name="T71" fmla="*/ 43 h 341"/>
                  <a:gd name="T72" fmla="*/ 8 w 150"/>
                  <a:gd name="T73" fmla="*/ 19 h 341"/>
                  <a:gd name="T74" fmla="*/ 24 w 150"/>
                  <a:gd name="T75" fmla="*/ 6 h 341"/>
                  <a:gd name="T76" fmla="*/ 48 w 150"/>
                  <a:gd name="T77" fmla="*/ 1 h 341"/>
                  <a:gd name="T78" fmla="*/ 76 w 150"/>
                  <a:gd name="T79" fmla="*/ 0 h 3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50" h="341">
                    <a:moveTo>
                      <a:pt x="76" y="0"/>
                    </a:moveTo>
                    <a:lnTo>
                      <a:pt x="89" y="0"/>
                    </a:lnTo>
                    <a:lnTo>
                      <a:pt x="103" y="1"/>
                    </a:lnTo>
                    <a:lnTo>
                      <a:pt x="116" y="3"/>
                    </a:lnTo>
                    <a:lnTo>
                      <a:pt x="126" y="6"/>
                    </a:lnTo>
                    <a:lnTo>
                      <a:pt x="137" y="11"/>
                    </a:lnTo>
                    <a:lnTo>
                      <a:pt x="144" y="19"/>
                    </a:lnTo>
                    <a:lnTo>
                      <a:pt x="148" y="29"/>
                    </a:lnTo>
                    <a:lnTo>
                      <a:pt x="150" y="43"/>
                    </a:lnTo>
                    <a:lnTo>
                      <a:pt x="150" y="176"/>
                    </a:lnTo>
                    <a:lnTo>
                      <a:pt x="150" y="180"/>
                    </a:lnTo>
                    <a:lnTo>
                      <a:pt x="148" y="184"/>
                    </a:lnTo>
                    <a:lnTo>
                      <a:pt x="145" y="188"/>
                    </a:lnTo>
                    <a:lnTo>
                      <a:pt x="141" y="190"/>
                    </a:lnTo>
                    <a:lnTo>
                      <a:pt x="137" y="191"/>
                    </a:lnTo>
                    <a:lnTo>
                      <a:pt x="133" y="190"/>
                    </a:lnTo>
                    <a:lnTo>
                      <a:pt x="130" y="188"/>
                    </a:lnTo>
                    <a:lnTo>
                      <a:pt x="126" y="184"/>
                    </a:lnTo>
                    <a:lnTo>
                      <a:pt x="124" y="180"/>
                    </a:lnTo>
                    <a:lnTo>
                      <a:pt x="123" y="176"/>
                    </a:lnTo>
                    <a:lnTo>
                      <a:pt x="123" y="57"/>
                    </a:lnTo>
                    <a:lnTo>
                      <a:pt x="115" y="57"/>
                    </a:lnTo>
                    <a:lnTo>
                      <a:pt x="115" y="324"/>
                    </a:lnTo>
                    <a:lnTo>
                      <a:pt x="115" y="324"/>
                    </a:lnTo>
                    <a:lnTo>
                      <a:pt x="113" y="333"/>
                    </a:lnTo>
                    <a:lnTo>
                      <a:pt x="107" y="339"/>
                    </a:lnTo>
                    <a:lnTo>
                      <a:pt x="100" y="341"/>
                    </a:lnTo>
                    <a:lnTo>
                      <a:pt x="94" y="340"/>
                    </a:lnTo>
                    <a:lnTo>
                      <a:pt x="90" y="338"/>
                    </a:lnTo>
                    <a:lnTo>
                      <a:pt x="87" y="335"/>
                    </a:lnTo>
                    <a:lnTo>
                      <a:pt x="85" y="331"/>
                    </a:lnTo>
                    <a:lnTo>
                      <a:pt x="83" y="326"/>
                    </a:lnTo>
                    <a:lnTo>
                      <a:pt x="83" y="325"/>
                    </a:lnTo>
                    <a:lnTo>
                      <a:pt x="83" y="177"/>
                    </a:lnTo>
                    <a:lnTo>
                      <a:pt x="83" y="174"/>
                    </a:lnTo>
                    <a:lnTo>
                      <a:pt x="83" y="171"/>
                    </a:lnTo>
                    <a:lnTo>
                      <a:pt x="82" y="168"/>
                    </a:lnTo>
                    <a:lnTo>
                      <a:pt x="81" y="166"/>
                    </a:lnTo>
                    <a:lnTo>
                      <a:pt x="79" y="165"/>
                    </a:lnTo>
                    <a:lnTo>
                      <a:pt x="76" y="164"/>
                    </a:lnTo>
                    <a:lnTo>
                      <a:pt x="73" y="165"/>
                    </a:lnTo>
                    <a:lnTo>
                      <a:pt x="71" y="166"/>
                    </a:lnTo>
                    <a:lnTo>
                      <a:pt x="70" y="168"/>
                    </a:lnTo>
                    <a:lnTo>
                      <a:pt x="69" y="171"/>
                    </a:lnTo>
                    <a:lnTo>
                      <a:pt x="68" y="174"/>
                    </a:lnTo>
                    <a:lnTo>
                      <a:pt x="68" y="177"/>
                    </a:lnTo>
                    <a:lnTo>
                      <a:pt x="68" y="325"/>
                    </a:lnTo>
                    <a:lnTo>
                      <a:pt x="68" y="326"/>
                    </a:lnTo>
                    <a:lnTo>
                      <a:pt x="67" y="331"/>
                    </a:lnTo>
                    <a:lnTo>
                      <a:pt x="64" y="335"/>
                    </a:lnTo>
                    <a:lnTo>
                      <a:pt x="60" y="338"/>
                    </a:lnTo>
                    <a:lnTo>
                      <a:pt x="56" y="340"/>
                    </a:lnTo>
                    <a:lnTo>
                      <a:pt x="52" y="341"/>
                    </a:lnTo>
                    <a:lnTo>
                      <a:pt x="44" y="339"/>
                    </a:lnTo>
                    <a:lnTo>
                      <a:pt x="39" y="333"/>
                    </a:lnTo>
                    <a:lnTo>
                      <a:pt x="37" y="324"/>
                    </a:lnTo>
                    <a:lnTo>
                      <a:pt x="37" y="324"/>
                    </a:lnTo>
                    <a:lnTo>
                      <a:pt x="37" y="324"/>
                    </a:lnTo>
                    <a:lnTo>
                      <a:pt x="37" y="57"/>
                    </a:lnTo>
                    <a:lnTo>
                      <a:pt x="27" y="57"/>
                    </a:lnTo>
                    <a:lnTo>
                      <a:pt x="27" y="176"/>
                    </a:lnTo>
                    <a:lnTo>
                      <a:pt x="27" y="180"/>
                    </a:lnTo>
                    <a:lnTo>
                      <a:pt x="25" y="184"/>
                    </a:lnTo>
                    <a:lnTo>
                      <a:pt x="22" y="188"/>
                    </a:lnTo>
                    <a:lnTo>
                      <a:pt x="18" y="190"/>
                    </a:lnTo>
                    <a:lnTo>
                      <a:pt x="14" y="191"/>
                    </a:lnTo>
                    <a:lnTo>
                      <a:pt x="10" y="190"/>
                    </a:lnTo>
                    <a:lnTo>
                      <a:pt x="7" y="188"/>
                    </a:lnTo>
                    <a:lnTo>
                      <a:pt x="4" y="184"/>
                    </a:lnTo>
                    <a:lnTo>
                      <a:pt x="1" y="180"/>
                    </a:lnTo>
                    <a:lnTo>
                      <a:pt x="0" y="176"/>
                    </a:lnTo>
                    <a:lnTo>
                      <a:pt x="0" y="43"/>
                    </a:lnTo>
                    <a:lnTo>
                      <a:pt x="2" y="29"/>
                    </a:lnTo>
                    <a:lnTo>
                      <a:pt x="8" y="19"/>
                    </a:lnTo>
                    <a:lnTo>
                      <a:pt x="15" y="11"/>
                    </a:lnTo>
                    <a:lnTo>
                      <a:pt x="24" y="6"/>
                    </a:lnTo>
                    <a:lnTo>
                      <a:pt x="36" y="3"/>
                    </a:lnTo>
                    <a:lnTo>
                      <a:pt x="48" y="1"/>
                    </a:lnTo>
                    <a:lnTo>
                      <a:pt x="61" y="0"/>
                    </a:lnTo>
                    <a:lnTo>
                      <a:pt x="7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10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47" name="TextBox 1042"/>
            <p:cNvSpPr txBox="1"/>
            <p:nvPr/>
          </p:nvSpPr>
          <p:spPr>
            <a:xfrm>
              <a:off x="1501965" y="3361950"/>
              <a:ext cx="914033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3600" dirty="0">
                  <a:solidFill>
                    <a:prstClr val="white"/>
                  </a:solidFill>
                  <a:latin typeface="微软雅黑 Light" pitchFamily="34" charset="-122"/>
                  <a:ea typeface="微软雅黑 Light" pitchFamily="34" charset="-122"/>
                </a:rPr>
                <a:t>30</a:t>
              </a:r>
              <a:r>
                <a:rPr lang="en-US" altLang="zh-CN" sz="2000" dirty="0">
                  <a:solidFill>
                    <a:prstClr val="white"/>
                  </a:solidFill>
                  <a:latin typeface="微软雅黑 Light" pitchFamily="34" charset="-122"/>
                  <a:ea typeface="微软雅黑 Light" pitchFamily="34" charset="-122"/>
                </a:rPr>
                <a:t>%</a:t>
              </a:r>
              <a:endParaRPr lang="zh-CN" altLang="en-US" sz="3200" dirty="0">
                <a:solidFill>
                  <a:prstClr val="white"/>
                </a:solidFill>
                <a:latin typeface="微软雅黑 Light" pitchFamily="34" charset="-122"/>
                <a:ea typeface="微软雅黑 Light" pitchFamily="34" charset="-122"/>
              </a:endParaRPr>
            </a:p>
          </p:txBody>
        </p:sp>
      </p:grpSp>
      <p:grpSp>
        <p:nvGrpSpPr>
          <p:cNvPr id="101" name="组合 100"/>
          <p:cNvGrpSpPr/>
          <p:nvPr/>
        </p:nvGrpSpPr>
        <p:grpSpPr>
          <a:xfrm>
            <a:off x="1501965" y="4571432"/>
            <a:ext cx="5388167" cy="726245"/>
            <a:chOff x="1501965" y="4571432"/>
            <a:chExt cx="5388167" cy="726245"/>
          </a:xfrm>
        </p:grpSpPr>
        <p:grpSp>
          <p:nvGrpSpPr>
            <p:cNvPr id="69" name="组合 68"/>
            <p:cNvGrpSpPr>
              <a:grpSpLocks noChangeAspect="1"/>
            </p:cNvGrpSpPr>
            <p:nvPr/>
          </p:nvGrpSpPr>
          <p:grpSpPr>
            <a:xfrm>
              <a:off x="2699389" y="4571432"/>
              <a:ext cx="259375" cy="726245"/>
              <a:chOff x="4652963" y="2906714"/>
              <a:chExt cx="238125" cy="666750"/>
            </a:xfrm>
            <a:solidFill>
              <a:srgbClr val="C7AC93"/>
            </a:solidFill>
          </p:grpSpPr>
          <p:sp>
            <p:nvSpPr>
              <p:cNvPr id="98" name="Freeform 328"/>
              <p:cNvSpPr/>
              <p:nvPr/>
            </p:nvSpPr>
            <p:spPr bwMode="auto">
              <a:xfrm>
                <a:off x="4724401" y="2906714"/>
                <a:ext cx="98425" cy="104775"/>
              </a:xfrm>
              <a:custGeom>
                <a:avLst/>
                <a:gdLst>
                  <a:gd name="T0" fmla="*/ 31 w 62"/>
                  <a:gd name="T1" fmla="*/ 0 h 66"/>
                  <a:gd name="T2" fmla="*/ 42 w 62"/>
                  <a:gd name="T3" fmla="*/ 2 h 66"/>
                  <a:gd name="T4" fmla="*/ 52 w 62"/>
                  <a:gd name="T5" fmla="*/ 9 h 66"/>
                  <a:gd name="T6" fmla="*/ 59 w 62"/>
                  <a:gd name="T7" fmla="*/ 20 h 66"/>
                  <a:gd name="T8" fmla="*/ 62 w 62"/>
                  <a:gd name="T9" fmla="*/ 33 h 66"/>
                  <a:gd name="T10" fmla="*/ 59 w 62"/>
                  <a:gd name="T11" fmla="*/ 45 h 66"/>
                  <a:gd name="T12" fmla="*/ 52 w 62"/>
                  <a:gd name="T13" fmla="*/ 56 h 66"/>
                  <a:gd name="T14" fmla="*/ 42 w 62"/>
                  <a:gd name="T15" fmla="*/ 63 h 66"/>
                  <a:gd name="T16" fmla="*/ 31 w 62"/>
                  <a:gd name="T17" fmla="*/ 66 h 66"/>
                  <a:gd name="T18" fmla="*/ 18 w 62"/>
                  <a:gd name="T19" fmla="*/ 63 h 66"/>
                  <a:gd name="T20" fmla="*/ 9 w 62"/>
                  <a:gd name="T21" fmla="*/ 56 h 66"/>
                  <a:gd name="T22" fmla="*/ 2 w 62"/>
                  <a:gd name="T23" fmla="*/ 45 h 66"/>
                  <a:gd name="T24" fmla="*/ 0 w 62"/>
                  <a:gd name="T25" fmla="*/ 33 h 66"/>
                  <a:gd name="T26" fmla="*/ 2 w 62"/>
                  <a:gd name="T27" fmla="*/ 20 h 66"/>
                  <a:gd name="T28" fmla="*/ 9 w 62"/>
                  <a:gd name="T29" fmla="*/ 9 h 66"/>
                  <a:gd name="T30" fmla="*/ 18 w 62"/>
                  <a:gd name="T31" fmla="*/ 2 h 66"/>
                  <a:gd name="T32" fmla="*/ 31 w 62"/>
                  <a:gd name="T33" fmla="*/ 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2" h="66">
                    <a:moveTo>
                      <a:pt x="31" y="0"/>
                    </a:moveTo>
                    <a:lnTo>
                      <a:pt x="42" y="2"/>
                    </a:lnTo>
                    <a:lnTo>
                      <a:pt x="52" y="9"/>
                    </a:lnTo>
                    <a:lnTo>
                      <a:pt x="59" y="20"/>
                    </a:lnTo>
                    <a:lnTo>
                      <a:pt x="62" y="33"/>
                    </a:lnTo>
                    <a:lnTo>
                      <a:pt x="59" y="45"/>
                    </a:lnTo>
                    <a:lnTo>
                      <a:pt x="52" y="56"/>
                    </a:lnTo>
                    <a:lnTo>
                      <a:pt x="42" y="63"/>
                    </a:lnTo>
                    <a:lnTo>
                      <a:pt x="31" y="66"/>
                    </a:lnTo>
                    <a:lnTo>
                      <a:pt x="18" y="63"/>
                    </a:lnTo>
                    <a:lnTo>
                      <a:pt x="9" y="56"/>
                    </a:lnTo>
                    <a:lnTo>
                      <a:pt x="2" y="45"/>
                    </a:lnTo>
                    <a:lnTo>
                      <a:pt x="0" y="33"/>
                    </a:lnTo>
                    <a:lnTo>
                      <a:pt x="2" y="20"/>
                    </a:lnTo>
                    <a:lnTo>
                      <a:pt x="9" y="9"/>
                    </a:lnTo>
                    <a:lnTo>
                      <a:pt x="18" y="2"/>
                    </a:lnTo>
                    <a:lnTo>
                      <a:pt x="3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100">
                  <a:solidFill>
                    <a:schemeClr val="bg1"/>
                  </a:solidFill>
                </a:endParaRPr>
              </a:p>
            </p:txBody>
          </p:sp>
          <p:sp>
            <p:nvSpPr>
              <p:cNvPr id="99" name="Freeform 329"/>
              <p:cNvSpPr/>
              <p:nvPr/>
            </p:nvSpPr>
            <p:spPr bwMode="auto">
              <a:xfrm>
                <a:off x="4652963" y="3032126"/>
                <a:ext cx="238125" cy="541338"/>
              </a:xfrm>
              <a:custGeom>
                <a:avLst/>
                <a:gdLst>
                  <a:gd name="T0" fmla="*/ 89 w 150"/>
                  <a:gd name="T1" fmla="*/ 0 h 341"/>
                  <a:gd name="T2" fmla="*/ 116 w 150"/>
                  <a:gd name="T3" fmla="*/ 3 h 341"/>
                  <a:gd name="T4" fmla="*/ 137 w 150"/>
                  <a:gd name="T5" fmla="*/ 11 h 341"/>
                  <a:gd name="T6" fmla="*/ 148 w 150"/>
                  <a:gd name="T7" fmla="*/ 29 h 341"/>
                  <a:gd name="T8" fmla="*/ 150 w 150"/>
                  <a:gd name="T9" fmla="*/ 176 h 341"/>
                  <a:gd name="T10" fmla="*/ 148 w 150"/>
                  <a:gd name="T11" fmla="*/ 184 h 341"/>
                  <a:gd name="T12" fmla="*/ 141 w 150"/>
                  <a:gd name="T13" fmla="*/ 190 h 341"/>
                  <a:gd name="T14" fmla="*/ 133 w 150"/>
                  <a:gd name="T15" fmla="*/ 190 h 341"/>
                  <a:gd name="T16" fmla="*/ 126 w 150"/>
                  <a:gd name="T17" fmla="*/ 184 h 341"/>
                  <a:gd name="T18" fmla="*/ 123 w 150"/>
                  <a:gd name="T19" fmla="*/ 176 h 341"/>
                  <a:gd name="T20" fmla="*/ 115 w 150"/>
                  <a:gd name="T21" fmla="*/ 57 h 341"/>
                  <a:gd name="T22" fmla="*/ 115 w 150"/>
                  <a:gd name="T23" fmla="*/ 324 h 341"/>
                  <a:gd name="T24" fmla="*/ 107 w 150"/>
                  <a:gd name="T25" fmla="*/ 339 h 341"/>
                  <a:gd name="T26" fmla="*/ 94 w 150"/>
                  <a:gd name="T27" fmla="*/ 340 h 341"/>
                  <a:gd name="T28" fmla="*/ 87 w 150"/>
                  <a:gd name="T29" fmla="*/ 335 h 341"/>
                  <a:gd name="T30" fmla="*/ 83 w 150"/>
                  <a:gd name="T31" fmla="*/ 326 h 341"/>
                  <a:gd name="T32" fmla="*/ 83 w 150"/>
                  <a:gd name="T33" fmla="*/ 177 h 341"/>
                  <a:gd name="T34" fmla="*/ 83 w 150"/>
                  <a:gd name="T35" fmla="*/ 171 h 341"/>
                  <a:gd name="T36" fmla="*/ 81 w 150"/>
                  <a:gd name="T37" fmla="*/ 166 h 341"/>
                  <a:gd name="T38" fmla="*/ 76 w 150"/>
                  <a:gd name="T39" fmla="*/ 164 h 341"/>
                  <a:gd name="T40" fmla="*/ 71 w 150"/>
                  <a:gd name="T41" fmla="*/ 166 h 341"/>
                  <a:gd name="T42" fmla="*/ 69 w 150"/>
                  <a:gd name="T43" fmla="*/ 171 h 341"/>
                  <a:gd name="T44" fmla="*/ 68 w 150"/>
                  <a:gd name="T45" fmla="*/ 177 h 341"/>
                  <a:gd name="T46" fmla="*/ 68 w 150"/>
                  <a:gd name="T47" fmla="*/ 326 h 341"/>
                  <a:gd name="T48" fmla="*/ 64 w 150"/>
                  <a:gd name="T49" fmla="*/ 335 h 341"/>
                  <a:gd name="T50" fmla="*/ 56 w 150"/>
                  <a:gd name="T51" fmla="*/ 340 h 341"/>
                  <a:gd name="T52" fmla="*/ 44 w 150"/>
                  <a:gd name="T53" fmla="*/ 339 h 341"/>
                  <a:gd name="T54" fmla="*/ 37 w 150"/>
                  <a:gd name="T55" fmla="*/ 324 h 341"/>
                  <a:gd name="T56" fmla="*/ 37 w 150"/>
                  <a:gd name="T57" fmla="*/ 324 h 341"/>
                  <a:gd name="T58" fmla="*/ 27 w 150"/>
                  <a:gd name="T59" fmla="*/ 57 h 341"/>
                  <a:gd name="T60" fmla="*/ 27 w 150"/>
                  <a:gd name="T61" fmla="*/ 180 h 341"/>
                  <a:gd name="T62" fmla="*/ 22 w 150"/>
                  <a:gd name="T63" fmla="*/ 188 h 341"/>
                  <a:gd name="T64" fmla="*/ 14 w 150"/>
                  <a:gd name="T65" fmla="*/ 191 h 341"/>
                  <a:gd name="T66" fmla="*/ 7 w 150"/>
                  <a:gd name="T67" fmla="*/ 188 h 341"/>
                  <a:gd name="T68" fmla="*/ 1 w 150"/>
                  <a:gd name="T69" fmla="*/ 180 h 341"/>
                  <a:gd name="T70" fmla="*/ 0 w 150"/>
                  <a:gd name="T71" fmla="*/ 43 h 341"/>
                  <a:gd name="T72" fmla="*/ 8 w 150"/>
                  <a:gd name="T73" fmla="*/ 19 h 341"/>
                  <a:gd name="T74" fmla="*/ 24 w 150"/>
                  <a:gd name="T75" fmla="*/ 6 h 341"/>
                  <a:gd name="T76" fmla="*/ 48 w 150"/>
                  <a:gd name="T77" fmla="*/ 1 h 341"/>
                  <a:gd name="T78" fmla="*/ 76 w 150"/>
                  <a:gd name="T79" fmla="*/ 0 h 3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50" h="341">
                    <a:moveTo>
                      <a:pt x="76" y="0"/>
                    </a:moveTo>
                    <a:lnTo>
                      <a:pt x="89" y="0"/>
                    </a:lnTo>
                    <a:lnTo>
                      <a:pt x="103" y="1"/>
                    </a:lnTo>
                    <a:lnTo>
                      <a:pt x="116" y="3"/>
                    </a:lnTo>
                    <a:lnTo>
                      <a:pt x="126" y="6"/>
                    </a:lnTo>
                    <a:lnTo>
                      <a:pt x="137" y="11"/>
                    </a:lnTo>
                    <a:lnTo>
                      <a:pt x="144" y="19"/>
                    </a:lnTo>
                    <a:lnTo>
                      <a:pt x="148" y="29"/>
                    </a:lnTo>
                    <a:lnTo>
                      <a:pt x="150" y="43"/>
                    </a:lnTo>
                    <a:lnTo>
                      <a:pt x="150" y="176"/>
                    </a:lnTo>
                    <a:lnTo>
                      <a:pt x="150" y="180"/>
                    </a:lnTo>
                    <a:lnTo>
                      <a:pt x="148" y="184"/>
                    </a:lnTo>
                    <a:lnTo>
                      <a:pt x="145" y="188"/>
                    </a:lnTo>
                    <a:lnTo>
                      <a:pt x="141" y="190"/>
                    </a:lnTo>
                    <a:lnTo>
                      <a:pt x="137" y="191"/>
                    </a:lnTo>
                    <a:lnTo>
                      <a:pt x="133" y="190"/>
                    </a:lnTo>
                    <a:lnTo>
                      <a:pt x="130" y="188"/>
                    </a:lnTo>
                    <a:lnTo>
                      <a:pt x="126" y="184"/>
                    </a:lnTo>
                    <a:lnTo>
                      <a:pt x="124" y="180"/>
                    </a:lnTo>
                    <a:lnTo>
                      <a:pt x="123" y="176"/>
                    </a:lnTo>
                    <a:lnTo>
                      <a:pt x="123" y="57"/>
                    </a:lnTo>
                    <a:lnTo>
                      <a:pt x="115" y="57"/>
                    </a:lnTo>
                    <a:lnTo>
                      <a:pt x="115" y="324"/>
                    </a:lnTo>
                    <a:lnTo>
                      <a:pt x="115" y="324"/>
                    </a:lnTo>
                    <a:lnTo>
                      <a:pt x="113" y="333"/>
                    </a:lnTo>
                    <a:lnTo>
                      <a:pt x="107" y="339"/>
                    </a:lnTo>
                    <a:lnTo>
                      <a:pt x="100" y="341"/>
                    </a:lnTo>
                    <a:lnTo>
                      <a:pt x="94" y="340"/>
                    </a:lnTo>
                    <a:lnTo>
                      <a:pt x="90" y="338"/>
                    </a:lnTo>
                    <a:lnTo>
                      <a:pt x="87" y="335"/>
                    </a:lnTo>
                    <a:lnTo>
                      <a:pt x="85" y="331"/>
                    </a:lnTo>
                    <a:lnTo>
                      <a:pt x="83" y="326"/>
                    </a:lnTo>
                    <a:lnTo>
                      <a:pt x="83" y="325"/>
                    </a:lnTo>
                    <a:lnTo>
                      <a:pt x="83" y="177"/>
                    </a:lnTo>
                    <a:lnTo>
                      <a:pt x="83" y="174"/>
                    </a:lnTo>
                    <a:lnTo>
                      <a:pt x="83" y="171"/>
                    </a:lnTo>
                    <a:lnTo>
                      <a:pt x="82" y="168"/>
                    </a:lnTo>
                    <a:lnTo>
                      <a:pt x="81" y="166"/>
                    </a:lnTo>
                    <a:lnTo>
                      <a:pt x="79" y="165"/>
                    </a:lnTo>
                    <a:lnTo>
                      <a:pt x="76" y="164"/>
                    </a:lnTo>
                    <a:lnTo>
                      <a:pt x="73" y="165"/>
                    </a:lnTo>
                    <a:lnTo>
                      <a:pt x="71" y="166"/>
                    </a:lnTo>
                    <a:lnTo>
                      <a:pt x="70" y="168"/>
                    </a:lnTo>
                    <a:lnTo>
                      <a:pt x="69" y="171"/>
                    </a:lnTo>
                    <a:lnTo>
                      <a:pt x="68" y="174"/>
                    </a:lnTo>
                    <a:lnTo>
                      <a:pt x="68" y="177"/>
                    </a:lnTo>
                    <a:lnTo>
                      <a:pt x="68" y="325"/>
                    </a:lnTo>
                    <a:lnTo>
                      <a:pt x="68" y="326"/>
                    </a:lnTo>
                    <a:lnTo>
                      <a:pt x="67" y="331"/>
                    </a:lnTo>
                    <a:lnTo>
                      <a:pt x="64" y="335"/>
                    </a:lnTo>
                    <a:lnTo>
                      <a:pt x="60" y="338"/>
                    </a:lnTo>
                    <a:lnTo>
                      <a:pt x="56" y="340"/>
                    </a:lnTo>
                    <a:lnTo>
                      <a:pt x="52" y="341"/>
                    </a:lnTo>
                    <a:lnTo>
                      <a:pt x="44" y="339"/>
                    </a:lnTo>
                    <a:lnTo>
                      <a:pt x="39" y="333"/>
                    </a:lnTo>
                    <a:lnTo>
                      <a:pt x="37" y="324"/>
                    </a:lnTo>
                    <a:lnTo>
                      <a:pt x="37" y="324"/>
                    </a:lnTo>
                    <a:lnTo>
                      <a:pt x="37" y="324"/>
                    </a:lnTo>
                    <a:lnTo>
                      <a:pt x="37" y="57"/>
                    </a:lnTo>
                    <a:lnTo>
                      <a:pt x="27" y="57"/>
                    </a:lnTo>
                    <a:lnTo>
                      <a:pt x="27" y="176"/>
                    </a:lnTo>
                    <a:lnTo>
                      <a:pt x="27" y="180"/>
                    </a:lnTo>
                    <a:lnTo>
                      <a:pt x="25" y="184"/>
                    </a:lnTo>
                    <a:lnTo>
                      <a:pt x="22" y="188"/>
                    </a:lnTo>
                    <a:lnTo>
                      <a:pt x="18" y="190"/>
                    </a:lnTo>
                    <a:lnTo>
                      <a:pt x="14" y="191"/>
                    </a:lnTo>
                    <a:lnTo>
                      <a:pt x="10" y="190"/>
                    </a:lnTo>
                    <a:lnTo>
                      <a:pt x="7" y="188"/>
                    </a:lnTo>
                    <a:lnTo>
                      <a:pt x="4" y="184"/>
                    </a:lnTo>
                    <a:lnTo>
                      <a:pt x="1" y="180"/>
                    </a:lnTo>
                    <a:lnTo>
                      <a:pt x="0" y="176"/>
                    </a:lnTo>
                    <a:lnTo>
                      <a:pt x="0" y="43"/>
                    </a:lnTo>
                    <a:lnTo>
                      <a:pt x="2" y="29"/>
                    </a:lnTo>
                    <a:lnTo>
                      <a:pt x="8" y="19"/>
                    </a:lnTo>
                    <a:lnTo>
                      <a:pt x="15" y="11"/>
                    </a:lnTo>
                    <a:lnTo>
                      <a:pt x="24" y="6"/>
                    </a:lnTo>
                    <a:lnTo>
                      <a:pt x="36" y="3"/>
                    </a:lnTo>
                    <a:lnTo>
                      <a:pt x="48" y="1"/>
                    </a:lnTo>
                    <a:lnTo>
                      <a:pt x="61" y="0"/>
                    </a:lnTo>
                    <a:lnTo>
                      <a:pt x="7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1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70" name="组合 69"/>
            <p:cNvGrpSpPr>
              <a:grpSpLocks noChangeAspect="1"/>
            </p:cNvGrpSpPr>
            <p:nvPr/>
          </p:nvGrpSpPr>
          <p:grpSpPr>
            <a:xfrm>
              <a:off x="3136207" y="4571432"/>
              <a:ext cx="259375" cy="726245"/>
              <a:chOff x="4652963" y="2906714"/>
              <a:chExt cx="238125" cy="666750"/>
            </a:xfrm>
            <a:solidFill>
              <a:srgbClr val="C7AC93"/>
            </a:solidFill>
          </p:grpSpPr>
          <p:sp>
            <p:nvSpPr>
              <p:cNvPr id="96" name="Freeform 328"/>
              <p:cNvSpPr/>
              <p:nvPr/>
            </p:nvSpPr>
            <p:spPr bwMode="auto">
              <a:xfrm>
                <a:off x="4724401" y="2906714"/>
                <a:ext cx="98425" cy="104775"/>
              </a:xfrm>
              <a:custGeom>
                <a:avLst/>
                <a:gdLst>
                  <a:gd name="T0" fmla="*/ 31 w 62"/>
                  <a:gd name="T1" fmla="*/ 0 h 66"/>
                  <a:gd name="T2" fmla="*/ 42 w 62"/>
                  <a:gd name="T3" fmla="*/ 2 h 66"/>
                  <a:gd name="T4" fmla="*/ 52 w 62"/>
                  <a:gd name="T5" fmla="*/ 9 h 66"/>
                  <a:gd name="T6" fmla="*/ 59 w 62"/>
                  <a:gd name="T7" fmla="*/ 20 h 66"/>
                  <a:gd name="T8" fmla="*/ 62 w 62"/>
                  <a:gd name="T9" fmla="*/ 33 h 66"/>
                  <a:gd name="T10" fmla="*/ 59 w 62"/>
                  <a:gd name="T11" fmla="*/ 45 h 66"/>
                  <a:gd name="T12" fmla="*/ 52 w 62"/>
                  <a:gd name="T13" fmla="*/ 56 h 66"/>
                  <a:gd name="T14" fmla="*/ 42 w 62"/>
                  <a:gd name="T15" fmla="*/ 63 h 66"/>
                  <a:gd name="T16" fmla="*/ 31 w 62"/>
                  <a:gd name="T17" fmla="*/ 66 h 66"/>
                  <a:gd name="T18" fmla="*/ 18 w 62"/>
                  <a:gd name="T19" fmla="*/ 63 h 66"/>
                  <a:gd name="T20" fmla="*/ 9 w 62"/>
                  <a:gd name="T21" fmla="*/ 56 h 66"/>
                  <a:gd name="T22" fmla="*/ 2 w 62"/>
                  <a:gd name="T23" fmla="*/ 45 h 66"/>
                  <a:gd name="T24" fmla="*/ 0 w 62"/>
                  <a:gd name="T25" fmla="*/ 33 h 66"/>
                  <a:gd name="T26" fmla="*/ 2 w 62"/>
                  <a:gd name="T27" fmla="*/ 20 h 66"/>
                  <a:gd name="T28" fmla="*/ 9 w 62"/>
                  <a:gd name="T29" fmla="*/ 9 h 66"/>
                  <a:gd name="T30" fmla="*/ 18 w 62"/>
                  <a:gd name="T31" fmla="*/ 2 h 66"/>
                  <a:gd name="T32" fmla="*/ 31 w 62"/>
                  <a:gd name="T33" fmla="*/ 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2" h="66">
                    <a:moveTo>
                      <a:pt x="31" y="0"/>
                    </a:moveTo>
                    <a:lnTo>
                      <a:pt x="42" y="2"/>
                    </a:lnTo>
                    <a:lnTo>
                      <a:pt x="52" y="9"/>
                    </a:lnTo>
                    <a:lnTo>
                      <a:pt x="59" y="20"/>
                    </a:lnTo>
                    <a:lnTo>
                      <a:pt x="62" y="33"/>
                    </a:lnTo>
                    <a:lnTo>
                      <a:pt x="59" y="45"/>
                    </a:lnTo>
                    <a:lnTo>
                      <a:pt x="52" y="56"/>
                    </a:lnTo>
                    <a:lnTo>
                      <a:pt x="42" y="63"/>
                    </a:lnTo>
                    <a:lnTo>
                      <a:pt x="31" y="66"/>
                    </a:lnTo>
                    <a:lnTo>
                      <a:pt x="18" y="63"/>
                    </a:lnTo>
                    <a:lnTo>
                      <a:pt x="9" y="56"/>
                    </a:lnTo>
                    <a:lnTo>
                      <a:pt x="2" y="45"/>
                    </a:lnTo>
                    <a:lnTo>
                      <a:pt x="0" y="33"/>
                    </a:lnTo>
                    <a:lnTo>
                      <a:pt x="2" y="20"/>
                    </a:lnTo>
                    <a:lnTo>
                      <a:pt x="9" y="9"/>
                    </a:lnTo>
                    <a:lnTo>
                      <a:pt x="18" y="2"/>
                    </a:lnTo>
                    <a:lnTo>
                      <a:pt x="3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100">
                  <a:solidFill>
                    <a:schemeClr val="bg1"/>
                  </a:solidFill>
                </a:endParaRPr>
              </a:p>
            </p:txBody>
          </p:sp>
          <p:sp>
            <p:nvSpPr>
              <p:cNvPr id="97" name="Freeform 329"/>
              <p:cNvSpPr/>
              <p:nvPr/>
            </p:nvSpPr>
            <p:spPr bwMode="auto">
              <a:xfrm>
                <a:off x="4652963" y="3032126"/>
                <a:ext cx="238125" cy="541338"/>
              </a:xfrm>
              <a:custGeom>
                <a:avLst/>
                <a:gdLst>
                  <a:gd name="T0" fmla="*/ 89 w 150"/>
                  <a:gd name="T1" fmla="*/ 0 h 341"/>
                  <a:gd name="T2" fmla="*/ 116 w 150"/>
                  <a:gd name="T3" fmla="*/ 3 h 341"/>
                  <a:gd name="T4" fmla="*/ 137 w 150"/>
                  <a:gd name="T5" fmla="*/ 11 h 341"/>
                  <a:gd name="T6" fmla="*/ 148 w 150"/>
                  <a:gd name="T7" fmla="*/ 29 h 341"/>
                  <a:gd name="T8" fmla="*/ 150 w 150"/>
                  <a:gd name="T9" fmla="*/ 176 h 341"/>
                  <a:gd name="T10" fmla="*/ 148 w 150"/>
                  <a:gd name="T11" fmla="*/ 184 h 341"/>
                  <a:gd name="T12" fmla="*/ 141 w 150"/>
                  <a:gd name="T13" fmla="*/ 190 h 341"/>
                  <a:gd name="T14" fmla="*/ 133 w 150"/>
                  <a:gd name="T15" fmla="*/ 190 h 341"/>
                  <a:gd name="T16" fmla="*/ 126 w 150"/>
                  <a:gd name="T17" fmla="*/ 184 h 341"/>
                  <a:gd name="T18" fmla="*/ 123 w 150"/>
                  <a:gd name="T19" fmla="*/ 176 h 341"/>
                  <a:gd name="T20" fmla="*/ 115 w 150"/>
                  <a:gd name="T21" fmla="*/ 57 h 341"/>
                  <a:gd name="T22" fmla="*/ 115 w 150"/>
                  <a:gd name="T23" fmla="*/ 324 h 341"/>
                  <a:gd name="T24" fmla="*/ 107 w 150"/>
                  <a:gd name="T25" fmla="*/ 339 h 341"/>
                  <a:gd name="T26" fmla="*/ 94 w 150"/>
                  <a:gd name="T27" fmla="*/ 340 h 341"/>
                  <a:gd name="T28" fmla="*/ 87 w 150"/>
                  <a:gd name="T29" fmla="*/ 335 h 341"/>
                  <a:gd name="T30" fmla="*/ 83 w 150"/>
                  <a:gd name="T31" fmla="*/ 326 h 341"/>
                  <a:gd name="T32" fmla="*/ 83 w 150"/>
                  <a:gd name="T33" fmla="*/ 177 h 341"/>
                  <a:gd name="T34" fmla="*/ 83 w 150"/>
                  <a:gd name="T35" fmla="*/ 171 h 341"/>
                  <a:gd name="T36" fmla="*/ 81 w 150"/>
                  <a:gd name="T37" fmla="*/ 166 h 341"/>
                  <a:gd name="T38" fmla="*/ 76 w 150"/>
                  <a:gd name="T39" fmla="*/ 164 h 341"/>
                  <a:gd name="T40" fmla="*/ 71 w 150"/>
                  <a:gd name="T41" fmla="*/ 166 h 341"/>
                  <a:gd name="T42" fmla="*/ 69 w 150"/>
                  <a:gd name="T43" fmla="*/ 171 h 341"/>
                  <a:gd name="T44" fmla="*/ 68 w 150"/>
                  <a:gd name="T45" fmla="*/ 177 h 341"/>
                  <a:gd name="T46" fmla="*/ 68 w 150"/>
                  <a:gd name="T47" fmla="*/ 326 h 341"/>
                  <a:gd name="T48" fmla="*/ 64 w 150"/>
                  <a:gd name="T49" fmla="*/ 335 h 341"/>
                  <a:gd name="T50" fmla="*/ 56 w 150"/>
                  <a:gd name="T51" fmla="*/ 340 h 341"/>
                  <a:gd name="T52" fmla="*/ 44 w 150"/>
                  <a:gd name="T53" fmla="*/ 339 h 341"/>
                  <a:gd name="T54" fmla="*/ 37 w 150"/>
                  <a:gd name="T55" fmla="*/ 324 h 341"/>
                  <a:gd name="T56" fmla="*/ 37 w 150"/>
                  <a:gd name="T57" fmla="*/ 324 h 341"/>
                  <a:gd name="T58" fmla="*/ 27 w 150"/>
                  <a:gd name="T59" fmla="*/ 57 h 341"/>
                  <a:gd name="T60" fmla="*/ 27 w 150"/>
                  <a:gd name="T61" fmla="*/ 180 h 341"/>
                  <a:gd name="T62" fmla="*/ 22 w 150"/>
                  <a:gd name="T63" fmla="*/ 188 h 341"/>
                  <a:gd name="T64" fmla="*/ 14 w 150"/>
                  <a:gd name="T65" fmla="*/ 191 h 341"/>
                  <a:gd name="T66" fmla="*/ 7 w 150"/>
                  <a:gd name="T67" fmla="*/ 188 h 341"/>
                  <a:gd name="T68" fmla="*/ 1 w 150"/>
                  <a:gd name="T69" fmla="*/ 180 h 341"/>
                  <a:gd name="T70" fmla="*/ 0 w 150"/>
                  <a:gd name="T71" fmla="*/ 43 h 341"/>
                  <a:gd name="T72" fmla="*/ 8 w 150"/>
                  <a:gd name="T73" fmla="*/ 19 h 341"/>
                  <a:gd name="T74" fmla="*/ 24 w 150"/>
                  <a:gd name="T75" fmla="*/ 6 h 341"/>
                  <a:gd name="T76" fmla="*/ 48 w 150"/>
                  <a:gd name="T77" fmla="*/ 1 h 341"/>
                  <a:gd name="T78" fmla="*/ 76 w 150"/>
                  <a:gd name="T79" fmla="*/ 0 h 3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50" h="341">
                    <a:moveTo>
                      <a:pt x="76" y="0"/>
                    </a:moveTo>
                    <a:lnTo>
                      <a:pt x="89" y="0"/>
                    </a:lnTo>
                    <a:lnTo>
                      <a:pt x="103" y="1"/>
                    </a:lnTo>
                    <a:lnTo>
                      <a:pt x="116" y="3"/>
                    </a:lnTo>
                    <a:lnTo>
                      <a:pt x="126" y="6"/>
                    </a:lnTo>
                    <a:lnTo>
                      <a:pt x="137" y="11"/>
                    </a:lnTo>
                    <a:lnTo>
                      <a:pt x="144" y="19"/>
                    </a:lnTo>
                    <a:lnTo>
                      <a:pt x="148" y="29"/>
                    </a:lnTo>
                    <a:lnTo>
                      <a:pt x="150" y="43"/>
                    </a:lnTo>
                    <a:lnTo>
                      <a:pt x="150" y="176"/>
                    </a:lnTo>
                    <a:lnTo>
                      <a:pt x="150" y="180"/>
                    </a:lnTo>
                    <a:lnTo>
                      <a:pt x="148" y="184"/>
                    </a:lnTo>
                    <a:lnTo>
                      <a:pt x="145" y="188"/>
                    </a:lnTo>
                    <a:lnTo>
                      <a:pt x="141" y="190"/>
                    </a:lnTo>
                    <a:lnTo>
                      <a:pt x="137" y="191"/>
                    </a:lnTo>
                    <a:lnTo>
                      <a:pt x="133" y="190"/>
                    </a:lnTo>
                    <a:lnTo>
                      <a:pt x="130" y="188"/>
                    </a:lnTo>
                    <a:lnTo>
                      <a:pt x="126" y="184"/>
                    </a:lnTo>
                    <a:lnTo>
                      <a:pt x="124" y="180"/>
                    </a:lnTo>
                    <a:lnTo>
                      <a:pt x="123" y="176"/>
                    </a:lnTo>
                    <a:lnTo>
                      <a:pt x="123" y="57"/>
                    </a:lnTo>
                    <a:lnTo>
                      <a:pt x="115" y="57"/>
                    </a:lnTo>
                    <a:lnTo>
                      <a:pt x="115" y="324"/>
                    </a:lnTo>
                    <a:lnTo>
                      <a:pt x="115" y="324"/>
                    </a:lnTo>
                    <a:lnTo>
                      <a:pt x="113" y="333"/>
                    </a:lnTo>
                    <a:lnTo>
                      <a:pt x="107" y="339"/>
                    </a:lnTo>
                    <a:lnTo>
                      <a:pt x="100" y="341"/>
                    </a:lnTo>
                    <a:lnTo>
                      <a:pt x="94" y="340"/>
                    </a:lnTo>
                    <a:lnTo>
                      <a:pt x="90" y="338"/>
                    </a:lnTo>
                    <a:lnTo>
                      <a:pt x="87" y="335"/>
                    </a:lnTo>
                    <a:lnTo>
                      <a:pt x="85" y="331"/>
                    </a:lnTo>
                    <a:lnTo>
                      <a:pt x="83" y="326"/>
                    </a:lnTo>
                    <a:lnTo>
                      <a:pt x="83" y="325"/>
                    </a:lnTo>
                    <a:lnTo>
                      <a:pt x="83" y="177"/>
                    </a:lnTo>
                    <a:lnTo>
                      <a:pt x="83" y="174"/>
                    </a:lnTo>
                    <a:lnTo>
                      <a:pt x="83" y="171"/>
                    </a:lnTo>
                    <a:lnTo>
                      <a:pt x="82" y="168"/>
                    </a:lnTo>
                    <a:lnTo>
                      <a:pt x="81" y="166"/>
                    </a:lnTo>
                    <a:lnTo>
                      <a:pt x="79" y="165"/>
                    </a:lnTo>
                    <a:lnTo>
                      <a:pt x="76" y="164"/>
                    </a:lnTo>
                    <a:lnTo>
                      <a:pt x="73" y="165"/>
                    </a:lnTo>
                    <a:lnTo>
                      <a:pt x="71" y="166"/>
                    </a:lnTo>
                    <a:lnTo>
                      <a:pt x="70" y="168"/>
                    </a:lnTo>
                    <a:lnTo>
                      <a:pt x="69" y="171"/>
                    </a:lnTo>
                    <a:lnTo>
                      <a:pt x="68" y="174"/>
                    </a:lnTo>
                    <a:lnTo>
                      <a:pt x="68" y="177"/>
                    </a:lnTo>
                    <a:lnTo>
                      <a:pt x="68" y="325"/>
                    </a:lnTo>
                    <a:lnTo>
                      <a:pt x="68" y="326"/>
                    </a:lnTo>
                    <a:lnTo>
                      <a:pt x="67" y="331"/>
                    </a:lnTo>
                    <a:lnTo>
                      <a:pt x="64" y="335"/>
                    </a:lnTo>
                    <a:lnTo>
                      <a:pt x="60" y="338"/>
                    </a:lnTo>
                    <a:lnTo>
                      <a:pt x="56" y="340"/>
                    </a:lnTo>
                    <a:lnTo>
                      <a:pt x="52" y="341"/>
                    </a:lnTo>
                    <a:lnTo>
                      <a:pt x="44" y="339"/>
                    </a:lnTo>
                    <a:lnTo>
                      <a:pt x="39" y="333"/>
                    </a:lnTo>
                    <a:lnTo>
                      <a:pt x="37" y="324"/>
                    </a:lnTo>
                    <a:lnTo>
                      <a:pt x="37" y="324"/>
                    </a:lnTo>
                    <a:lnTo>
                      <a:pt x="37" y="324"/>
                    </a:lnTo>
                    <a:lnTo>
                      <a:pt x="37" y="57"/>
                    </a:lnTo>
                    <a:lnTo>
                      <a:pt x="27" y="57"/>
                    </a:lnTo>
                    <a:lnTo>
                      <a:pt x="27" y="176"/>
                    </a:lnTo>
                    <a:lnTo>
                      <a:pt x="27" y="180"/>
                    </a:lnTo>
                    <a:lnTo>
                      <a:pt x="25" y="184"/>
                    </a:lnTo>
                    <a:lnTo>
                      <a:pt x="22" y="188"/>
                    </a:lnTo>
                    <a:lnTo>
                      <a:pt x="18" y="190"/>
                    </a:lnTo>
                    <a:lnTo>
                      <a:pt x="14" y="191"/>
                    </a:lnTo>
                    <a:lnTo>
                      <a:pt x="10" y="190"/>
                    </a:lnTo>
                    <a:lnTo>
                      <a:pt x="7" y="188"/>
                    </a:lnTo>
                    <a:lnTo>
                      <a:pt x="4" y="184"/>
                    </a:lnTo>
                    <a:lnTo>
                      <a:pt x="1" y="180"/>
                    </a:lnTo>
                    <a:lnTo>
                      <a:pt x="0" y="176"/>
                    </a:lnTo>
                    <a:lnTo>
                      <a:pt x="0" y="43"/>
                    </a:lnTo>
                    <a:lnTo>
                      <a:pt x="2" y="29"/>
                    </a:lnTo>
                    <a:lnTo>
                      <a:pt x="8" y="19"/>
                    </a:lnTo>
                    <a:lnTo>
                      <a:pt x="15" y="11"/>
                    </a:lnTo>
                    <a:lnTo>
                      <a:pt x="24" y="6"/>
                    </a:lnTo>
                    <a:lnTo>
                      <a:pt x="36" y="3"/>
                    </a:lnTo>
                    <a:lnTo>
                      <a:pt x="48" y="1"/>
                    </a:lnTo>
                    <a:lnTo>
                      <a:pt x="61" y="0"/>
                    </a:lnTo>
                    <a:lnTo>
                      <a:pt x="7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1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71" name="组合 70"/>
            <p:cNvGrpSpPr>
              <a:grpSpLocks noChangeAspect="1"/>
            </p:cNvGrpSpPr>
            <p:nvPr/>
          </p:nvGrpSpPr>
          <p:grpSpPr>
            <a:xfrm>
              <a:off x="3573026" y="4571432"/>
              <a:ext cx="259375" cy="726245"/>
              <a:chOff x="4652963" y="2906714"/>
              <a:chExt cx="238125" cy="666750"/>
            </a:xfrm>
            <a:solidFill>
              <a:srgbClr val="C7AC93"/>
            </a:solidFill>
          </p:grpSpPr>
          <p:sp>
            <p:nvSpPr>
              <p:cNvPr id="94" name="Freeform 328"/>
              <p:cNvSpPr/>
              <p:nvPr/>
            </p:nvSpPr>
            <p:spPr bwMode="auto">
              <a:xfrm>
                <a:off x="4724401" y="2906714"/>
                <a:ext cx="98425" cy="104775"/>
              </a:xfrm>
              <a:custGeom>
                <a:avLst/>
                <a:gdLst>
                  <a:gd name="T0" fmla="*/ 31 w 62"/>
                  <a:gd name="T1" fmla="*/ 0 h 66"/>
                  <a:gd name="T2" fmla="*/ 42 w 62"/>
                  <a:gd name="T3" fmla="*/ 2 h 66"/>
                  <a:gd name="T4" fmla="*/ 52 w 62"/>
                  <a:gd name="T5" fmla="*/ 9 h 66"/>
                  <a:gd name="T6" fmla="*/ 59 w 62"/>
                  <a:gd name="T7" fmla="*/ 20 h 66"/>
                  <a:gd name="T8" fmla="*/ 62 w 62"/>
                  <a:gd name="T9" fmla="*/ 33 h 66"/>
                  <a:gd name="T10" fmla="*/ 59 w 62"/>
                  <a:gd name="T11" fmla="*/ 45 h 66"/>
                  <a:gd name="T12" fmla="*/ 52 w 62"/>
                  <a:gd name="T13" fmla="*/ 56 h 66"/>
                  <a:gd name="T14" fmla="*/ 42 w 62"/>
                  <a:gd name="T15" fmla="*/ 63 h 66"/>
                  <a:gd name="T16" fmla="*/ 31 w 62"/>
                  <a:gd name="T17" fmla="*/ 66 h 66"/>
                  <a:gd name="T18" fmla="*/ 18 w 62"/>
                  <a:gd name="T19" fmla="*/ 63 h 66"/>
                  <a:gd name="T20" fmla="*/ 9 w 62"/>
                  <a:gd name="T21" fmla="*/ 56 h 66"/>
                  <a:gd name="T22" fmla="*/ 2 w 62"/>
                  <a:gd name="T23" fmla="*/ 45 h 66"/>
                  <a:gd name="T24" fmla="*/ 0 w 62"/>
                  <a:gd name="T25" fmla="*/ 33 h 66"/>
                  <a:gd name="T26" fmla="*/ 2 w 62"/>
                  <a:gd name="T27" fmla="*/ 20 h 66"/>
                  <a:gd name="T28" fmla="*/ 9 w 62"/>
                  <a:gd name="T29" fmla="*/ 9 h 66"/>
                  <a:gd name="T30" fmla="*/ 18 w 62"/>
                  <a:gd name="T31" fmla="*/ 2 h 66"/>
                  <a:gd name="T32" fmla="*/ 31 w 62"/>
                  <a:gd name="T33" fmla="*/ 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2" h="66">
                    <a:moveTo>
                      <a:pt x="31" y="0"/>
                    </a:moveTo>
                    <a:lnTo>
                      <a:pt x="42" y="2"/>
                    </a:lnTo>
                    <a:lnTo>
                      <a:pt x="52" y="9"/>
                    </a:lnTo>
                    <a:lnTo>
                      <a:pt x="59" y="20"/>
                    </a:lnTo>
                    <a:lnTo>
                      <a:pt x="62" y="33"/>
                    </a:lnTo>
                    <a:lnTo>
                      <a:pt x="59" y="45"/>
                    </a:lnTo>
                    <a:lnTo>
                      <a:pt x="52" y="56"/>
                    </a:lnTo>
                    <a:lnTo>
                      <a:pt x="42" y="63"/>
                    </a:lnTo>
                    <a:lnTo>
                      <a:pt x="31" y="66"/>
                    </a:lnTo>
                    <a:lnTo>
                      <a:pt x="18" y="63"/>
                    </a:lnTo>
                    <a:lnTo>
                      <a:pt x="9" y="56"/>
                    </a:lnTo>
                    <a:lnTo>
                      <a:pt x="2" y="45"/>
                    </a:lnTo>
                    <a:lnTo>
                      <a:pt x="0" y="33"/>
                    </a:lnTo>
                    <a:lnTo>
                      <a:pt x="2" y="20"/>
                    </a:lnTo>
                    <a:lnTo>
                      <a:pt x="9" y="9"/>
                    </a:lnTo>
                    <a:lnTo>
                      <a:pt x="18" y="2"/>
                    </a:lnTo>
                    <a:lnTo>
                      <a:pt x="3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100">
                  <a:solidFill>
                    <a:schemeClr val="bg1"/>
                  </a:solidFill>
                </a:endParaRPr>
              </a:p>
            </p:txBody>
          </p:sp>
          <p:sp>
            <p:nvSpPr>
              <p:cNvPr id="95" name="Freeform 329"/>
              <p:cNvSpPr/>
              <p:nvPr/>
            </p:nvSpPr>
            <p:spPr bwMode="auto">
              <a:xfrm>
                <a:off x="4652963" y="3032126"/>
                <a:ext cx="238125" cy="541338"/>
              </a:xfrm>
              <a:custGeom>
                <a:avLst/>
                <a:gdLst>
                  <a:gd name="T0" fmla="*/ 89 w 150"/>
                  <a:gd name="T1" fmla="*/ 0 h 341"/>
                  <a:gd name="T2" fmla="*/ 116 w 150"/>
                  <a:gd name="T3" fmla="*/ 3 h 341"/>
                  <a:gd name="T4" fmla="*/ 137 w 150"/>
                  <a:gd name="T5" fmla="*/ 11 h 341"/>
                  <a:gd name="T6" fmla="*/ 148 w 150"/>
                  <a:gd name="T7" fmla="*/ 29 h 341"/>
                  <a:gd name="T8" fmla="*/ 150 w 150"/>
                  <a:gd name="T9" fmla="*/ 176 h 341"/>
                  <a:gd name="T10" fmla="*/ 148 w 150"/>
                  <a:gd name="T11" fmla="*/ 184 h 341"/>
                  <a:gd name="T12" fmla="*/ 141 w 150"/>
                  <a:gd name="T13" fmla="*/ 190 h 341"/>
                  <a:gd name="T14" fmla="*/ 133 w 150"/>
                  <a:gd name="T15" fmla="*/ 190 h 341"/>
                  <a:gd name="T16" fmla="*/ 126 w 150"/>
                  <a:gd name="T17" fmla="*/ 184 h 341"/>
                  <a:gd name="T18" fmla="*/ 123 w 150"/>
                  <a:gd name="T19" fmla="*/ 176 h 341"/>
                  <a:gd name="T20" fmla="*/ 115 w 150"/>
                  <a:gd name="T21" fmla="*/ 57 h 341"/>
                  <a:gd name="T22" fmla="*/ 115 w 150"/>
                  <a:gd name="T23" fmla="*/ 324 h 341"/>
                  <a:gd name="T24" fmla="*/ 107 w 150"/>
                  <a:gd name="T25" fmla="*/ 339 h 341"/>
                  <a:gd name="T26" fmla="*/ 94 w 150"/>
                  <a:gd name="T27" fmla="*/ 340 h 341"/>
                  <a:gd name="T28" fmla="*/ 87 w 150"/>
                  <a:gd name="T29" fmla="*/ 335 h 341"/>
                  <a:gd name="T30" fmla="*/ 83 w 150"/>
                  <a:gd name="T31" fmla="*/ 326 h 341"/>
                  <a:gd name="T32" fmla="*/ 83 w 150"/>
                  <a:gd name="T33" fmla="*/ 177 h 341"/>
                  <a:gd name="T34" fmla="*/ 83 w 150"/>
                  <a:gd name="T35" fmla="*/ 171 h 341"/>
                  <a:gd name="T36" fmla="*/ 81 w 150"/>
                  <a:gd name="T37" fmla="*/ 166 h 341"/>
                  <a:gd name="T38" fmla="*/ 76 w 150"/>
                  <a:gd name="T39" fmla="*/ 164 h 341"/>
                  <a:gd name="T40" fmla="*/ 71 w 150"/>
                  <a:gd name="T41" fmla="*/ 166 h 341"/>
                  <a:gd name="T42" fmla="*/ 69 w 150"/>
                  <a:gd name="T43" fmla="*/ 171 h 341"/>
                  <a:gd name="T44" fmla="*/ 68 w 150"/>
                  <a:gd name="T45" fmla="*/ 177 h 341"/>
                  <a:gd name="T46" fmla="*/ 68 w 150"/>
                  <a:gd name="T47" fmla="*/ 326 h 341"/>
                  <a:gd name="T48" fmla="*/ 64 w 150"/>
                  <a:gd name="T49" fmla="*/ 335 h 341"/>
                  <a:gd name="T50" fmla="*/ 56 w 150"/>
                  <a:gd name="T51" fmla="*/ 340 h 341"/>
                  <a:gd name="T52" fmla="*/ 44 w 150"/>
                  <a:gd name="T53" fmla="*/ 339 h 341"/>
                  <a:gd name="T54" fmla="*/ 37 w 150"/>
                  <a:gd name="T55" fmla="*/ 324 h 341"/>
                  <a:gd name="T56" fmla="*/ 37 w 150"/>
                  <a:gd name="T57" fmla="*/ 324 h 341"/>
                  <a:gd name="T58" fmla="*/ 27 w 150"/>
                  <a:gd name="T59" fmla="*/ 57 h 341"/>
                  <a:gd name="T60" fmla="*/ 27 w 150"/>
                  <a:gd name="T61" fmla="*/ 180 h 341"/>
                  <a:gd name="T62" fmla="*/ 22 w 150"/>
                  <a:gd name="T63" fmla="*/ 188 h 341"/>
                  <a:gd name="T64" fmla="*/ 14 w 150"/>
                  <a:gd name="T65" fmla="*/ 191 h 341"/>
                  <a:gd name="T66" fmla="*/ 7 w 150"/>
                  <a:gd name="T67" fmla="*/ 188 h 341"/>
                  <a:gd name="T68" fmla="*/ 1 w 150"/>
                  <a:gd name="T69" fmla="*/ 180 h 341"/>
                  <a:gd name="T70" fmla="*/ 0 w 150"/>
                  <a:gd name="T71" fmla="*/ 43 h 341"/>
                  <a:gd name="T72" fmla="*/ 8 w 150"/>
                  <a:gd name="T73" fmla="*/ 19 h 341"/>
                  <a:gd name="T74" fmla="*/ 24 w 150"/>
                  <a:gd name="T75" fmla="*/ 6 h 341"/>
                  <a:gd name="T76" fmla="*/ 48 w 150"/>
                  <a:gd name="T77" fmla="*/ 1 h 341"/>
                  <a:gd name="T78" fmla="*/ 76 w 150"/>
                  <a:gd name="T79" fmla="*/ 0 h 3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50" h="341">
                    <a:moveTo>
                      <a:pt x="76" y="0"/>
                    </a:moveTo>
                    <a:lnTo>
                      <a:pt x="89" y="0"/>
                    </a:lnTo>
                    <a:lnTo>
                      <a:pt x="103" y="1"/>
                    </a:lnTo>
                    <a:lnTo>
                      <a:pt x="116" y="3"/>
                    </a:lnTo>
                    <a:lnTo>
                      <a:pt x="126" y="6"/>
                    </a:lnTo>
                    <a:lnTo>
                      <a:pt x="137" y="11"/>
                    </a:lnTo>
                    <a:lnTo>
                      <a:pt x="144" y="19"/>
                    </a:lnTo>
                    <a:lnTo>
                      <a:pt x="148" y="29"/>
                    </a:lnTo>
                    <a:lnTo>
                      <a:pt x="150" y="43"/>
                    </a:lnTo>
                    <a:lnTo>
                      <a:pt x="150" y="176"/>
                    </a:lnTo>
                    <a:lnTo>
                      <a:pt x="150" y="180"/>
                    </a:lnTo>
                    <a:lnTo>
                      <a:pt x="148" y="184"/>
                    </a:lnTo>
                    <a:lnTo>
                      <a:pt x="145" y="188"/>
                    </a:lnTo>
                    <a:lnTo>
                      <a:pt x="141" y="190"/>
                    </a:lnTo>
                    <a:lnTo>
                      <a:pt x="137" y="191"/>
                    </a:lnTo>
                    <a:lnTo>
                      <a:pt x="133" y="190"/>
                    </a:lnTo>
                    <a:lnTo>
                      <a:pt x="130" y="188"/>
                    </a:lnTo>
                    <a:lnTo>
                      <a:pt x="126" y="184"/>
                    </a:lnTo>
                    <a:lnTo>
                      <a:pt x="124" y="180"/>
                    </a:lnTo>
                    <a:lnTo>
                      <a:pt x="123" y="176"/>
                    </a:lnTo>
                    <a:lnTo>
                      <a:pt x="123" y="57"/>
                    </a:lnTo>
                    <a:lnTo>
                      <a:pt x="115" y="57"/>
                    </a:lnTo>
                    <a:lnTo>
                      <a:pt x="115" y="324"/>
                    </a:lnTo>
                    <a:lnTo>
                      <a:pt x="115" y="324"/>
                    </a:lnTo>
                    <a:lnTo>
                      <a:pt x="113" y="333"/>
                    </a:lnTo>
                    <a:lnTo>
                      <a:pt x="107" y="339"/>
                    </a:lnTo>
                    <a:lnTo>
                      <a:pt x="100" y="341"/>
                    </a:lnTo>
                    <a:lnTo>
                      <a:pt x="94" y="340"/>
                    </a:lnTo>
                    <a:lnTo>
                      <a:pt x="90" y="338"/>
                    </a:lnTo>
                    <a:lnTo>
                      <a:pt x="87" y="335"/>
                    </a:lnTo>
                    <a:lnTo>
                      <a:pt x="85" y="331"/>
                    </a:lnTo>
                    <a:lnTo>
                      <a:pt x="83" y="326"/>
                    </a:lnTo>
                    <a:lnTo>
                      <a:pt x="83" y="325"/>
                    </a:lnTo>
                    <a:lnTo>
                      <a:pt x="83" y="177"/>
                    </a:lnTo>
                    <a:lnTo>
                      <a:pt x="83" y="174"/>
                    </a:lnTo>
                    <a:lnTo>
                      <a:pt x="83" y="171"/>
                    </a:lnTo>
                    <a:lnTo>
                      <a:pt x="82" y="168"/>
                    </a:lnTo>
                    <a:lnTo>
                      <a:pt x="81" y="166"/>
                    </a:lnTo>
                    <a:lnTo>
                      <a:pt x="79" y="165"/>
                    </a:lnTo>
                    <a:lnTo>
                      <a:pt x="76" y="164"/>
                    </a:lnTo>
                    <a:lnTo>
                      <a:pt x="73" y="165"/>
                    </a:lnTo>
                    <a:lnTo>
                      <a:pt x="71" y="166"/>
                    </a:lnTo>
                    <a:lnTo>
                      <a:pt x="70" y="168"/>
                    </a:lnTo>
                    <a:lnTo>
                      <a:pt x="69" y="171"/>
                    </a:lnTo>
                    <a:lnTo>
                      <a:pt x="68" y="174"/>
                    </a:lnTo>
                    <a:lnTo>
                      <a:pt x="68" y="177"/>
                    </a:lnTo>
                    <a:lnTo>
                      <a:pt x="68" y="325"/>
                    </a:lnTo>
                    <a:lnTo>
                      <a:pt x="68" y="326"/>
                    </a:lnTo>
                    <a:lnTo>
                      <a:pt x="67" y="331"/>
                    </a:lnTo>
                    <a:lnTo>
                      <a:pt x="64" y="335"/>
                    </a:lnTo>
                    <a:lnTo>
                      <a:pt x="60" y="338"/>
                    </a:lnTo>
                    <a:lnTo>
                      <a:pt x="56" y="340"/>
                    </a:lnTo>
                    <a:lnTo>
                      <a:pt x="52" y="341"/>
                    </a:lnTo>
                    <a:lnTo>
                      <a:pt x="44" y="339"/>
                    </a:lnTo>
                    <a:lnTo>
                      <a:pt x="39" y="333"/>
                    </a:lnTo>
                    <a:lnTo>
                      <a:pt x="37" y="324"/>
                    </a:lnTo>
                    <a:lnTo>
                      <a:pt x="37" y="324"/>
                    </a:lnTo>
                    <a:lnTo>
                      <a:pt x="37" y="324"/>
                    </a:lnTo>
                    <a:lnTo>
                      <a:pt x="37" y="57"/>
                    </a:lnTo>
                    <a:lnTo>
                      <a:pt x="27" y="57"/>
                    </a:lnTo>
                    <a:lnTo>
                      <a:pt x="27" y="176"/>
                    </a:lnTo>
                    <a:lnTo>
                      <a:pt x="27" y="180"/>
                    </a:lnTo>
                    <a:lnTo>
                      <a:pt x="25" y="184"/>
                    </a:lnTo>
                    <a:lnTo>
                      <a:pt x="22" y="188"/>
                    </a:lnTo>
                    <a:lnTo>
                      <a:pt x="18" y="190"/>
                    </a:lnTo>
                    <a:lnTo>
                      <a:pt x="14" y="191"/>
                    </a:lnTo>
                    <a:lnTo>
                      <a:pt x="10" y="190"/>
                    </a:lnTo>
                    <a:lnTo>
                      <a:pt x="7" y="188"/>
                    </a:lnTo>
                    <a:lnTo>
                      <a:pt x="4" y="184"/>
                    </a:lnTo>
                    <a:lnTo>
                      <a:pt x="1" y="180"/>
                    </a:lnTo>
                    <a:lnTo>
                      <a:pt x="0" y="176"/>
                    </a:lnTo>
                    <a:lnTo>
                      <a:pt x="0" y="43"/>
                    </a:lnTo>
                    <a:lnTo>
                      <a:pt x="2" y="29"/>
                    </a:lnTo>
                    <a:lnTo>
                      <a:pt x="8" y="19"/>
                    </a:lnTo>
                    <a:lnTo>
                      <a:pt x="15" y="11"/>
                    </a:lnTo>
                    <a:lnTo>
                      <a:pt x="24" y="6"/>
                    </a:lnTo>
                    <a:lnTo>
                      <a:pt x="36" y="3"/>
                    </a:lnTo>
                    <a:lnTo>
                      <a:pt x="48" y="1"/>
                    </a:lnTo>
                    <a:lnTo>
                      <a:pt x="61" y="0"/>
                    </a:lnTo>
                    <a:lnTo>
                      <a:pt x="7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1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72" name="组合 71"/>
            <p:cNvGrpSpPr>
              <a:grpSpLocks noChangeAspect="1"/>
            </p:cNvGrpSpPr>
            <p:nvPr/>
          </p:nvGrpSpPr>
          <p:grpSpPr>
            <a:xfrm>
              <a:off x="4009845" y="4571432"/>
              <a:ext cx="259375" cy="726245"/>
              <a:chOff x="4652963" y="2906714"/>
              <a:chExt cx="238125" cy="666750"/>
            </a:xfrm>
            <a:solidFill>
              <a:srgbClr val="C7AC93"/>
            </a:solidFill>
          </p:grpSpPr>
          <p:sp>
            <p:nvSpPr>
              <p:cNvPr id="92" name="Freeform 328"/>
              <p:cNvSpPr/>
              <p:nvPr/>
            </p:nvSpPr>
            <p:spPr bwMode="auto">
              <a:xfrm>
                <a:off x="4724401" y="2906714"/>
                <a:ext cx="98425" cy="104775"/>
              </a:xfrm>
              <a:custGeom>
                <a:avLst/>
                <a:gdLst>
                  <a:gd name="T0" fmla="*/ 31 w 62"/>
                  <a:gd name="T1" fmla="*/ 0 h 66"/>
                  <a:gd name="T2" fmla="*/ 42 w 62"/>
                  <a:gd name="T3" fmla="*/ 2 h 66"/>
                  <a:gd name="T4" fmla="*/ 52 w 62"/>
                  <a:gd name="T5" fmla="*/ 9 h 66"/>
                  <a:gd name="T6" fmla="*/ 59 w 62"/>
                  <a:gd name="T7" fmla="*/ 20 h 66"/>
                  <a:gd name="T8" fmla="*/ 62 w 62"/>
                  <a:gd name="T9" fmla="*/ 33 h 66"/>
                  <a:gd name="T10" fmla="*/ 59 w 62"/>
                  <a:gd name="T11" fmla="*/ 45 h 66"/>
                  <a:gd name="T12" fmla="*/ 52 w 62"/>
                  <a:gd name="T13" fmla="*/ 56 h 66"/>
                  <a:gd name="T14" fmla="*/ 42 w 62"/>
                  <a:gd name="T15" fmla="*/ 63 h 66"/>
                  <a:gd name="T16" fmla="*/ 31 w 62"/>
                  <a:gd name="T17" fmla="*/ 66 h 66"/>
                  <a:gd name="T18" fmla="*/ 18 w 62"/>
                  <a:gd name="T19" fmla="*/ 63 h 66"/>
                  <a:gd name="T20" fmla="*/ 9 w 62"/>
                  <a:gd name="T21" fmla="*/ 56 h 66"/>
                  <a:gd name="T22" fmla="*/ 2 w 62"/>
                  <a:gd name="T23" fmla="*/ 45 h 66"/>
                  <a:gd name="T24" fmla="*/ 0 w 62"/>
                  <a:gd name="T25" fmla="*/ 33 h 66"/>
                  <a:gd name="T26" fmla="*/ 2 w 62"/>
                  <a:gd name="T27" fmla="*/ 20 h 66"/>
                  <a:gd name="T28" fmla="*/ 9 w 62"/>
                  <a:gd name="T29" fmla="*/ 9 h 66"/>
                  <a:gd name="T30" fmla="*/ 18 w 62"/>
                  <a:gd name="T31" fmla="*/ 2 h 66"/>
                  <a:gd name="T32" fmla="*/ 31 w 62"/>
                  <a:gd name="T33" fmla="*/ 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2" h="66">
                    <a:moveTo>
                      <a:pt x="31" y="0"/>
                    </a:moveTo>
                    <a:lnTo>
                      <a:pt x="42" y="2"/>
                    </a:lnTo>
                    <a:lnTo>
                      <a:pt x="52" y="9"/>
                    </a:lnTo>
                    <a:lnTo>
                      <a:pt x="59" y="20"/>
                    </a:lnTo>
                    <a:lnTo>
                      <a:pt x="62" y="33"/>
                    </a:lnTo>
                    <a:lnTo>
                      <a:pt x="59" y="45"/>
                    </a:lnTo>
                    <a:lnTo>
                      <a:pt x="52" y="56"/>
                    </a:lnTo>
                    <a:lnTo>
                      <a:pt x="42" y="63"/>
                    </a:lnTo>
                    <a:lnTo>
                      <a:pt x="31" y="66"/>
                    </a:lnTo>
                    <a:lnTo>
                      <a:pt x="18" y="63"/>
                    </a:lnTo>
                    <a:lnTo>
                      <a:pt x="9" y="56"/>
                    </a:lnTo>
                    <a:lnTo>
                      <a:pt x="2" y="45"/>
                    </a:lnTo>
                    <a:lnTo>
                      <a:pt x="0" y="33"/>
                    </a:lnTo>
                    <a:lnTo>
                      <a:pt x="2" y="20"/>
                    </a:lnTo>
                    <a:lnTo>
                      <a:pt x="9" y="9"/>
                    </a:lnTo>
                    <a:lnTo>
                      <a:pt x="18" y="2"/>
                    </a:lnTo>
                    <a:lnTo>
                      <a:pt x="3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100">
                  <a:solidFill>
                    <a:schemeClr val="bg1"/>
                  </a:solidFill>
                </a:endParaRPr>
              </a:p>
            </p:txBody>
          </p:sp>
          <p:sp>
            <p:nvSpPr>
              <p:cNvPr id="93" name="Freeform 329"/>
              <p:cNvSpPr/>
              <p:nvPr/>
            </p:nvSpPr>
            <p:spPr bwMode="auto">
              <a:xfrm>
                <a:off x="4652963" y="3032126"/>
                <a:ext cx="238125" cy="541338"/>
              </a:xfrm>
              <a:custGeom>
                <a:avLst/>
                <a:gdLst>
                  <a:gd name="T0" fmla="*/ 89 w 150"/>
                  <a:gd name="T1" fmla="*/ 0 h 341"/>
                  <a:gd name="T2" fmla="*/ 116 w 150"/>
                  <a:gd name="T3" fmla="*/ 3 h 341"/>
                  <a:gd name="T4" fmla="*/ 137 w 150"/>
                  <a:gd name="T5" fmla="*/ 11 h 341"/>
                  <a:gd name="T6" fmla="*/ 148 w 150"/>
                  <a:gd name="T7" fmla="*/ 29 h 341"/>
                  <a:gd name="T8" fmla="*/ 150 w 150"/>
                  <a:gd name="T9" fmla="*/ 176 h 341"/>
                  <a:gd name="T10" fmla="*/ 148 w 150"/>
                  <a:gd name="T11" fmla="*/ 184 h 341"/>
                  <a:gd name="T12" fmla="*/ 141 w 150"/>
                  <a:gd name="T13" fmla="*/ 190 h 341"/>
                  <a:gd name="T14" fmla="*/ 133 w 150"/>
                  <a:gd name="T15" fmla="*/ 190 h 341"/>
                  <a:gd name="T16" fmla="*/ 126 w 150"/>
                  <a:gd name="T17" fmla="*/ 184 h 341"/>
                  <a:gd name="T18" fmla="*/ 123 w 150"/>
                  <a:gd name="T19" fmla="*/ 176 h 341"/>
                  <a:gd name="T20" fmla="*/ 115 w 150"/>
                  <a:gd name="T21" fmla="*/ 57 h 341"/>
                  <a:gd name="T22" fmla="*/ 115 w 150"/>
                  <a:gd name="T23" fmla="*/ 324 h 341"/>
                  <a:gd name="T24" fmla="*/ 107 w 150"/>
                  <a:gd name="T25" fmla="*/ 339 h 341"/>
                  <a:gd name="T26" fmla="*/ 94 w 150"/>
                  <a:gd name="T27" fmla="*/ 340 h 341"/>
                  <a:gd name="T28" fmla="*/ 87 w 150"/>
                  <a:gd name="T29" fmla="*/ 335 h 341"/>
                  <a:gd name="T30" fmla="*/ 83 w 150"/>
                  <a:gd name="T31" fmla="*/ 326 h 341"/>
                  <a:gd name="T32" fmla="*/ 83 w 150"/>
                  <a:gd name="T33" fmla="*/ 177 h 341"/>
                  <a:gd name="T34" fmla="*/ 83 w 150"/>
                  <a:gd name="T35" fmla="*/ 171 h 341"/>
                  <a:gd name="T36" fmla="*/ 81 w 150"/>
                  <a:gd name="T37" fmla="*/ 166 h 341"/>
                  <a:gd name="T38" fmla="*/ 76 w 150"/>
                  <a:gd name="T39" fmla="*/ 164 h 341"/>
                  <a:gd name="T40" fmla="*/ 71 w 150"/>
                  <a:gd name="T41" fmla="*/ 166 h 341"/>
                  <a:gd name="T42" fmla="*/ 69 w 150"/>
                  <a:gd name="T43" fmla="*/ 171 h 341"/>
                  <a:gd name="T44" fmla="*/ 68 w 150"/>
                  <a:gd name="T45" fmla="*/ 177 h 341"/>
                  <a:gd name="T46" fmla="*/ 68 w 150"/>
                  <a:gd name="T47" fmla="*/ 326 h 341"/>
                  <a:gd name="T48" fmla="*/ 64 w 150"/>
                  <a:gd name="T49" fmla="*/ 335 h 341"/>
                  <a:gd name="T50" fmla="*/ 56 w 150"/>
                  <a:gd name="T51" fmla="*/ 340 h 341"/>
                  <a:gd name="T52" fmla="*/ 44 w 150"/>
                  <a:gd name="T53" fmla="*/ 339 h 341"/>
                  <a:gd name="T54" fmla="*/ 37 w 150"/>
                  <a:gd name="T55" fmla="*/ 324 h 341"/>
                  <a:gd name="T56" fmla="*/ 37 w 150"/>
                  <a:gd name="T57" fmla="*/ 324 h 341"/>
                  <a:gd name="T58" fmla="*/ 27 w 150"/>
                  <a:gd name="T59" fmla="*/ 57 h 341"/>
                  <a:gd name="T60" fmla="*/ 27 w 150"/>
                  <a:gd name="T61" fmla="*/ 180 h 341"/>
                  <a:gd name="T62" fmla="*/ 22 w 150"/>
                  <a:gd name="T63" fmla="*/ 188 h 341"/>
                  <a:gd name="T64" fmla="*/ 14 w 150"/>
                  <a:gd name="T65" fmla="*/ 191 h 341"/>
                  <a:gd name="T66" fmla="*/ 7 w 150"/>
                  <a:gd name="T67" fmla="*/ 188 h 341"/>
                  <a:gd name="T68" fmla="*/ 1 w 150"/>
                  <a:gd name="T69" fmla="*/ 180 h 341"/>
                  <a:gd name="T70" fmla="*/ 0 w 150"/>
                  <a:gd name="T71" fmla="*/ 43 h 341"/>
                  <a:gd name="T72" fmla="*/ 8 w 150"/>
                  <a:gd name="T73" fmla="*/ 19 h 341"/>
                  <a:gd name="T74" fmla="*/ 24 w 150"/>
                  <a:gd name="T75" fmla="*/ 6 h 341"/>
                  <a:gd name="T76" fmla="*/ 48 w 150"/>
                  <a:gd name="T77" fmla="*/ 1 h 341"/>
                  <a:gd name="T78" fmla="*/ 76 w 150"/>
                  <a:gd name="T79" fmla="*/ 0 h 3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50" h="341">
                    <a:moveTo>
                      <a:pt x="76" y="0"/>
                    </a:moveTo>
                    <a:lnTo>
                      <a:pt x="89" y="0"/>
                    </a:lnTo>
                    <a:lnTo>
                      <a:pt x="103" y="1"/>
                    </a:lnTo>
                    <a:lnTo>
                      <a:pt x="116" y="3"/>
                    </a:lnTo>
                    <a:lnTo>
                      <a:pt x="126" y="6"/>
                    </a:lnTo>
                    <a:lnTo>
                      <a:pt x="137" y="11"/>
                    </a:lnTo>
                    <a:lnTo>
                      <a:pt x="144" y="19"/>
                    </a:lnTo>
                    <a:lnTo>
                      <a:pt x="148" y="29"/>
                    </a:lnTo>
                    <a:lnTo>
                      <a:pt x="150" y="43"/>
                    </a:lnTo>
                    <a:lnTo>
                      <a:pt x="150" y="176"/>
                    </a:lnTo>
                    <a:lnTo>
                      <a:pt x="150" y="180"/>
                    </a:lnTo>
                    <a:lnTo>
                      <a:pt x="148" y="184"/>
                    </a:lnTo>
                    <a:lnTo>
                      <a:pt x="145" y="188"/>
                    </a:lnTo>
                    <a:lnTo>
                      <a:pt x="141" y="190"/>
                    </a:lnTo>
                    <a:lnTo>
                      <a:pt x="137" y="191"/>
                    </a:lnTo>
                    <a:lnTo>
                      <a:pt x="133" y="190"/>
                    </a:lnTo>
                    <a:lnTo>
                      <a:pt x="130" y="188"/>
                    </a:lnTo>
                    <a:lnTo>
                      <a:pt x="126" y="184"/>
                    </a:lnTo>
                    <a:lnTo>
                      <a:pt x="124" y="180"/>
                    </a:lnTo>
                    <a:lnTo>
                      <a:pt x="123" y="176"/>
                    </a:lnTo>
                    <a:lnTo>
                      <a:pt x="123" y="57"/>
                    </a:lnTo>
                    <a:lnTo>
                      <a:pt x="115" y="57"/>
                    </a:lnTo>
                    <a:lnTo>
                      <a:pt x="115" y="324"/>
                    </a:lnTo>
                    <a:lnTo>
                      <a:pt x="115" y="324"/>
                    </a:lnTo>
                    <a:lnTo>
                      <a:pt x="113" y="333"/>
                    </a:lnTo>
                    <a:lnTo>
                      <a:pt x="107" y="339"/>
                    </a:lnTo>
                    <a:lnTo>
                      <a:pt x="100" y="341"/>
                    </a:lnTo>
                    <a:lnTo>
                      <a:pt x="94" y="340"/>
                    </a:lnTo>
                    <a:lnTo>
                      <a:pt x="90" y="338"/>
                    </a:lnTo>
                    <a:lnTo>
                      <a:pt x="87" y="335"/>
                    </a:lnTo>
                    <a:lnTo>
                      <a:pt x="85" y="331"/>
                    </a:lnTo>
                    <a:lnTo>
                      <a:pt x="83" y="326"/>
                    </a:lnTo>
                    <a:lnTo>
                      <a:pt x="83" y="325"/>
                    </a:lnTo>
                    <a:lnTo>
                      <a:pt x="83" y="177"/>
                    </a:lnTo>
                    <a:lnTo>
                      <a:pt x="83" y="174"/>
                    </a:lnTo>
                    <a:lnTo>
                      <a:pt x="83" y="171"/>
                    </a:lnTo>
                    <a:lnTo>
                      <a:pt x="82" y="168"/>
                    </a:lnTo>
                    <a:lnTo>
                      <a:pt x="81" y="166"/>
                    </a:lnTo>
                    <a:lnTo>
                      <a:pt x="79" y="165"/>
                    </a:lnTo>
                    <a:lnTo>
                      <a:pt x="76" y="164"/>
                    </a:lnTo>
                    <a:lnTo>
                      <a:pt x="73" y="165"/>
                    </a:lnTo>
                    <a:lnTo>
                      <a:pt x="71" y="166"/>
                    </a:lnTo>
                    <a:lnTo>
                      <a:pt x="70" y="168"/>
                    </a:lnTo>
                    <a:lnTo>
                      <a:pt x="69" y="171"/>
                    </a:lnTo>
                    <a:lnTo>
                      <a:pt x="68" y="174"/>
                    </a:lnTo>
                    <a:lnTo>
                      <a:pt x="68" y="177"/>
                    </a:lnTo>
                    <a:lnTo>
                      <a:pt x="68" y="325"/>
                    </a:lnTo>
                    <a:lnTo>
                      <a:pt x="68" y="326"/>
                    </a:lnTo>
                    <a:lnTo>
                      <a:pt x="67" y="331"/>
                    </a:lnTo>
                    <a:lnTo>
                      <a:pt x="64" y="335"/>
                    </a:lnTo>
                    <a:lnTo>
                      <a:pt x="60" y="338"/>
                    </a:lnTo>
                    <a:lnTo>
                      <a:pt x="56" y="340"/>
                    </a:lnTo>
                    <a:lnTo>
                      <a:pt x="52" y="341"/>
                    </a:lnTo>
                    <a:lnTo>
                      <a:pt x="44" y="339"/>
                    </a:lnTo>
                    <a:lnTo>
                      <a:pt x="39" y="333"/>
                    </a:lnTo>
                    <a:lnTo>
                      <a:pt x="37" y="324"/>
                    </a:lnTo>
                    <a:lnTo>
                      <a:pt x="37" y="324"/>
                    </a:lnTo>
                    <a:lnTo>
                      <a:pt x="37" y="324"/>
                    </a:lnTo>
                    <a:lnTo>
                      <a:pt x="37" y="57"/>
                    </a:lnTo>
                    <a:lnTo>
                      <a:pt x="27" y="57"/>
                    </a:lnTo>
                    <a:lnTo>
                      <a:pt x="27" y="176"/>
                    </a:lnTo>
                    <a:lnTo>
                      <a:pt x="27" y="180"/>
                    </a:lnTo>
                    <a:lnTo>
                      <a:pt x="25" y="184"/>
                    </a:lnTo>
                    <a:lnTo>
                      <a:pt x="22" y="188"/>
                    </a:lnTo>
                    <a:lnTo>
                      <a:pt x="18" y="190"/>
                    </a:lnTo>
                    <a:lnTo>
                      <a:pt x="14" y="191"/>
                    </a:lnTo>
                    <a:lnTo>
                      <a:pt x="10" y="190"/>
                    </a:lnTo>
                    <a:lnTo>
                      <a:pt x="7" y="188"/>
                    </a:lnTo>
                    <a:lnTo>
                      <a:pt x="4" y="184"/>
                    </a:lnTo>
                    <a:lnTo>
                      <a:pt x="1" y="180"/>
                    </a:lnTo>
                    <a:lnTo>
                      <a:pt x="0" y="176"/>
                    </a:lnTo>
                    <a:lnTo>
                      <a:pt x="0" y="43"/>
                    </a:lnTo>
                    <a:lnTo>
                      <a:pt x="2" y="29"/>
                    </a:lnTo>
                    <a:lnTo>
                      <a:pt x="8" y="19"/>
                    </a:lnTo>
                    <a:lnTo>
                      <a:pt x="15" y="11"/>
                    </a:lnTo>
                    <a:lnTo>
                      <a:pt x="24" y="6"/>
                    </a:lnTo>
                    <a:lnTo>
                      <a:pt x="36" y="3"/>
                    </a:lnTo>
                    <a:lnTo>
                      <a:pt x="48" y="1"/>
                    </a:lnTo>
                    <a:lnTo>
                      <a:pt x="61" y="0"/>
                    </a:lnTo>
                    <a:lnTo>
                      <a:pt x="7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1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73" name="组合 72"/>
            <p:cNvGrpSpPr>
              <a:grpSpLocks noChangeAspect="1"/>
            </p:cNvGrpSpPr>
            <p:nvPr/>
          </p:nvGrpSpPr>
          <p:grpSpPr>
            <a:xfrm>
              <a:off x="4446664" y="4571432"/>
              <a:ext cx="259375" cy="726245"/>
              <a:chOff x="4652963" y="2906714"/>
              <a:chExt cx="238125" cy="666750"/>
            </a:xfrm>
            <a:solidFill>
              <a:srgbClr val="C7AC93"/>
            </a:solidFill>
          </p:grpSpPr>
          <p:sp>
            <p:nvSpPr>
              <p:cNvPr id="90" name="Freeform 328"/>
              <p:cNvSpPr/>
              <p:nvPr/>
            </p:nvSpPr>
            <p:spPr bwMode="auto">
              <a:xfrm>
                <a:off x="4724401" y="2906714"/>
                <a:ext cx="98425" cy="104775"/>
              </a:xfrm>
              <a:custGeom>
                <a:avLst/>
                <a:gdLst>
                  <a:gd name="T0" fmla="*/ 31 w 62"/>
                  <a:gd name="T1" fmla="*/ 0 h 66"/>
                  <a:gd name="T2" fmla="*/ 42 w 62"/>
                  <a:gd name="T3" fmla="*/ 2 h 66"/>
                  <a:gd name="T4" fmla="*/ 52 w 62"/>
                  <a:gd name="T5" fmla="*/ 9 h 66"/>
                  <a:gd name="T6" fmla="*/ 59 w 62"/>
                  <a:gd name="T7" fmla="*/ 20 h 66"/>
                  <a:gd name="T8" fmla="*/ 62 w 62"/>
                  <a:gd name="T9" fmla="*/ 33 h 66"/>
                  <a:gd name="T10" fmla="*/ 59 w 62"/>
                  <a:gd name="T11" fmla="*/ 45 h 66"/>
                  <a:gd name="T12" fmla="*/ 52 w 62"/>
                  <a:gd name="T13" fmla="*/ 56 h 66"/>
                  <a:gd name="T14" fmla="*/ 42 w 62"/>
                  <a:gd name="T15" fmla="*/ 63 h 66"/>
                  <a:gd name="T16" fmla="*/ 31 w 62"/>
                  <a:gd name="T17" fmla="*/ 66 h 66"/>
                  <a:gd name="T18" fmla="*/ 18 w 62"/>
                  <a:gd name="T19" fmla="*/ 63 h 66"/>
                  <a:gd name="T20" fmla="*/ 9 w 62"/>
                  <a:gd name="T21" fmla="*/ 56 h 66"/>
                  <a:gd name="T22" fmla="*/ 2 w 62"/>
                  <a:gd name="T23" fmla="*/ 45 h 66"/>
                  <a:gd name="T24" fmla="*/ 0 w 62"/>
                  <a:gd name="T25" fmla="*/ 33 h 66"/>
                  <a:gd name="T26" fmla="*/ 2 w 62"/>
                  <a:gd name="T27" fmla="*/ 20 h 66"/>
                  <a:gd name="T28" fmla="*/ 9 w 62"/>
                  <a:gd name="T29" fmla="*/ 9 h 66"/>
                  <a:gd name="T30" fmla="*/ 18 w 62"/>
                  <a:gd name="T31" fmla="*/ 2 h 66"/>
                  <a:gd name="T32" fmla="*/ 31 w 62"/>
                  <a:gd name="T33" fmla="*/ 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2" h="66">
                    <a:moveTo>
                      <a:pt x="31" y="0"/>
                    </a:moveTo>
                    <a:lnTo>
                      <a:pt x="42" y="2"/>
                    </a:lnTo>
                    <a:lnTo>
                      <a:pt x="52" y="9"/>
                    </a:lnTo>
                    <a:lnTo>
                      <a:pt x="59" y="20"/>
                    </a:lnTo>
                    <a:lnTo>
                      <a:pt x="62" y="33"/>
                    </a:lnTo>
                    <a:lnTo>
                      <a:pt x="59" y="45"/>
                    </a:lnTo>
                    <a:lnTo>
                      <a:pt x="52" y="56"/>
                    </a:lnTo>
                    <a:lnTo>
                      <a:pt x="42" y="63"/>
                    </a:lnTo>
                    <a:lnTo>
                      <a:pt x="31" y="66"/>
                    </a:lnTo>
                    <a:lnTo>
                      <a:pt x="18" y="63"/>
                    </a:lnTo>
                    <a:lnTo>
                      <a:pt x="9" y="56"/>
                    </a:lnTo>
                    <a:lnTo>
                      <a:pt x="2" y="45"/>
                    </a:lnTo>
                    <a:lnTo>
                      <a:pt x="0" y="33"/>
                    </a:lnTo>
                    <a:lnTo>
                      <a:pt x="2" y="20"/>
                    </a:lnTo>
                    <a:lnTo>
                      <a:pt x="9" y="9"/>
                    </a:lnTo>
                    <a:lnTo>
                      <a:pt x="18" y="2"/>
                    </a:lnTo>
                    <a:lnTo>
                      <a:pt x="3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100">
                  <a:solidFill>
                    <a:schemeClr val="bg1"/>
                  </a:solidFill>
                </a:endParaRPr>
              </a:p>
            </p:txBody>
          </p:sp>
          <p:sp>
            <p:nvSpPr>
              <p:cNvPr id="91" name="Freeform 329"/>
              <p:cNvSpPr/>
              <p:nvPr/>
            </p:nvSpPr>
            <p:spPr bwMode="auto">
              <a:xfrm>
                <a:off x="4652963" y="3032126"/>
                <a:ext cx="238125" cy="541338"/>
              </a:xfrm>
              <a:custGeom>
                <a:avLst/>
                <a:gdLst>
                  <a:gd name="T0" fmla="*/ 89 w 150"/>
                  <a:gd name="T1" fmla="*/ 0 h 341"/>
                  <a:gd name="T2" fmla="*/ 116 w 150"/>
                  <a:gd name="T3" fmla="*/ 3 h 341"/>
                  <a:gd name="T4" fmla="*/ 137 w 150"/>
                  <a:gd name="T5" fmla="*/ 11 h 341"/>
                  <a:gd name="T6" fmla="*/ 148 w 150"/>
                  <a:gd name="T7" fmla="*/ 29 h 341"/>
                  <a:gd name="T8" fmla="*/ 150 w 150"/>
                  <a:gd name="T9" fmla="*/ 176 h 341"/>
                  <a:gd name="T10" fmla="*/ 148 w 150"/>
                  <a:gd name="T11" fmla="*/ 184 h 341"/>
                  <a:gd name="T12" fmla="*/ 141 w 150"/>
                  <a:gd name="T13" fmla="*/ 190 h 341"/>
                  <a:gd name="T14" fmla="*/ 133 w 150"/>
                  <a:gd name="T15" fmla="*/ 190 h 341"/>
                  <a:gd name="T16" fmla="*/ 126 w 150"/>
                  <a:gd name="T17" fmla="*/ 184 h 341"/>
                  <a:gd name="T18" fmla="*/ 123 w 150"/>
                  <a:gd name="T19" fmla="*/ 176 h 341"/>
                  <a:gd name="T20" fmla="*/ 115 w 150"/>
                  <a:gd name="T21" fmla="*/ 57 h 341"/>
                  <a:gd name="T22" fmla="*/ 115 w 150"/>
                  <a:gd name="T23" fmla="*/ 324 h 341"/>
                  <a:gd name="T24" fmla="*/ 107 w 150"/>
                  <a:gd name="T25" fmla="*/ 339 h 341"/>
                  <a:gd name="T26" fmla="*/ 94 w 150"/>
                  <a:gd name="T27" fmla="*/ 340 h 341"/>
                  <a:gd name="T28" fmla="*/ 87 w 150"/>
                  <a:gd name="T29" fmla="*/ 335 h 341"/>
                  <a:gd name="T30" fmla="*/ 83 w 150"/>
                  <a:gd name="T31" fmla="*/ 326 h 341"/>
                  <a:gd name="T32" fmla="*/ 83 w 150"/>
                  <a:gd name="T33" fmla="*/ 177 h 341"/>
                  <a:gd name="T34" fmla="*/ 83 w 150"/>
                  <a:gd name="T35" fmla="*/ 171 h 341"/>
                  <a:gd name="T36" fmla="*/ 81 w 150"/>
                  <a:gd name="T37" fmla="*/ 166 h 341"/>
                  <a:gd name="T38" fmla="*/ 76 w 150"/>
                  <a:gd name="T39" fmla="*/ 164 h 341"/>
                  <a:gd name="T40" fmla="*/ 71 w 150"/>
                  <a:gd name="T41" fmla="*/ 166 h 341"/>
                  <a:gd name="T42" fmla="*/ 69 w 150"/>
                  <a:gd name="T43" fmla="*/ 171 h 341"/>
                  <a:gd name="T44" fmla="*/ 68 w 150"/>
                  <a:gd name="T45" fmla="*/ 177 h 341"/>
                  <a:gd name="T46" fmla="*/ 68 w 150"/>
                  <a:gd name="T47" fmla="*/ 326 h 341"/>
                  <a:gd name="T48" fmla="*/ 64 w 150"/>
                  <a:gd name="T49" fmla="*/ 335 h 341"/>
                  <a:gd name="T50" fmla="*/ 56 w 150"/>
                  <a:gd name="T51" fmla="*/ 340 h 341"/>
                  <a:gd name="T52" fmla="*/ 44 w 150"/>
                  <a:gd name="T53" fmla="*/ 339 h 341"/>
                  <a:gd name="T54" fmla="*/ 37 w 150"/>
                  <a:gd name="T55" fmla="*/ 324 h 341"/>
                  <a:gd name="T56" fmla="*/ 37 w 150"/>
                  <a:gd name="T57" fmla="*/ 324 h 341"/>
                  <a:gd name="T58" fmla="*/ 27 w 150"/>
                  <a:gd name="T59" fmla="*/ 57 h 341"/>
                  <a:gd name="T60" fmla="*/ 27 w 150"/>
                  <a:gd name="T61" fmla="*/ 180 h 341"/>
                  <a:gd name="T62" fmla="*/ 22 w 150"/>
                  <a:gd name="T63" fmla="*/ 188 h 341"/>
                  <a:gd name="T64" fmla="*/ 14 w 150"/>
                  <a:gd name="T65" fmla="*/ 191 h 341"/>
                  <a:gd name="T66" fmla="*/ 7 w 150"/>
                  <a:gd name="T67" fmla="*/ 188 h 341"/>
                  <a:gd name="T68" fmla="*/ 1 w 150"/>
                  <a:gd name="T69" fmla="*/ 180 h 341"/>
                  <a:gd name="T70" fmla="*/ 0 w 150"/>
                  <a:gd name="T71" fmla="*/ 43 h 341"/>
                  <a:gd name="T72" fmla="*/ 8 w 150"/>
                  <a:gd name="T73" fmla="*/ 19 h 341"/>
                  <a:gd name="T74" fmla="*/ 24 w 150"/>
                  <a:gd name="T75" fmla="*/ 6 h 341"/>
                  <a:gd name="T76" fmla="*/ 48 w 150"/>
                  <a:gd name="T77" fmla="*/ 1 h 341"/>
                  <a:gd name="T78" fmla="*/ 76 w 150"/>
                  <a:gd name="T79" fmla="*/ 0 h 3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50" h="341">
                    <a:moveTo>
                      <a:pt x="76" y="0"/>
                    </a:moveTo>
                    <a:lnTo>
                      <a:pt x="89" y="0"/>
                    </a:lnTo>
                    <a:lnTo>
                      <a:pt x="103" y="1"/>
                    </a:lnTo>
                    <a:lnTo>
                      <a:pt x="116" y="3"/>
                    </a:lnTo>
                    <a:lnTo>
                      <a:pt x="126" y="6"/>
                    </a:lnTo>
                    <a:lnTo>
                      <a:pt x="137" y="11"/>
                    </a:lnTo>
                    <a:lnTo>
                      <a:pt x="144" y="19"/>
                    </a:lnTo>
                    <a:lnTo>
                      <a:pt x="148" y="29"/>
                    </a:lnTo>
                    <a:lnTo>
                      <a:pt x="150" y="43"/>
                    </a:lnTo>
                    <a:lnTo>
                      <a:pt x="150" y="176"/>
                    </a:lnTo>
                    <a:lnTo>
                      <a:pt x="150" y="180"/>
                    </a:lnTo>
                    <a:lnTo>
                      <a:pt x="148" y="184"/>
                    </a:lnTo>
                    <a:lnTo>
                      <a:pt x="145" y="188"/>
                    </a:lnTo>
                    <a:lnTo>
                      <a:pt x="141" y="190"/>
                    </a:lnTo>
                    <a:lnTo>
                      <a:pt x="137" y="191"/>
                    </a:lnTo>
                    <a:lnTo>
                      <a:pt x="133" y="190"/>
                    </a:lnTo>
                    <a:lnTo>
                      <a:pt x="130" y="188"/>
                    </a:lnTo>
                    <a:lnTo>
                      <a:pt x="126" y="184"/>
                    </a:lnTo>
                    <a:lnTo>
                      <a:pt x="124" y="180"/>
                    </a:lnTo>
                    <a:lnTo>
                      <a:pt x="123" y="176"/>
                    </a:lnTo>
                    <a:lnTo>
                      <a:pt x="123" y="57"/>
                    </a:lnTo>
                    <a:lnTo>
                      <a:pt x="115" y="57"/>
                    </a:lnTo>
                    <a:lnTo>
                      <a:pt x="115" y="324"/>
                    </a:lnTo>
                    <a:lnTo>
                      <a:pt x="115" y="324"/>
                    </a:lnTo>
                    <a:lnTo>
                      <a:pt x="113" y="333"/>
                    </a:lnTo>
                    <a:lnTo>
                      <a:pt x="107" y="339"/>
                    </a:lnTo>
                    <a:lnTo>
                      <a:pt x="100" y="341"/>
                    </a:lnTo>
                    <a:lnTo>
                      <a:pt x="94" y="340"/>
                    </a:lnTo>
                    <a:lnTo>
                      <a:pt x="90" y="338"/>
                    </a:lnTo>
                    <a:lnTo>
                      <a:pt x="87" y="335"/>
                    </a:lnTo>
                    <a:lnTo>
                      <a:pt x="85" y="331"/>
                    </a:lnTo>
                    <a:lnTo>
                      <a:pt x="83" y="326"/>
                    </a:lnTo>
                    <a:lnTo>
                      <a:pt x="83" y="325"/>
                    </a:lnTo>
                    <a:lnTo>
                      <a:pt x="83" y="177"/>
                    </a:lnTo>
                    <a:lnTo>
                      <a:pt x="83" y="174"/>
                    </a:lnTo>
                    <a:lnTo>
                      <a:pt x="83" y="171"/>
                    </a:lnTo>
                    <a:lnTo>
                      <a:pt x="82" y="168"/>
                    </a:lnTo>
                    <a:lnTo>
                      <a:pt x="81" y="166"/>
                    </a:lnTo>
                    <a:lnTo>
                      <a:pt x="79" y="165"/>
                    </a:lnTo>
                    <a:lnTo>
                      <a:pt x="76" y="164"/>
                    </a:lnTo>
                    <a:lnTo>
                      <a:pt x="73" y="165"/>
                    </a:lnTo>
                    <a:lnTo>
                      <a:pt x="71" y="166"/>
                    </a:lnTo>
                    <a:lnTo>
                      <a:pt x="70" y="168"/>
                    </a:lnTo>
                    <a:lnTo>
                      <a:pt x="69" y="171"/>
                    </a:lnTo>
                    <a:lnTo>
                      <a:pt x="68" y="174"/>
                    </a:lnTo>
                    <a:lnTo>
                      <a:pt x="68" y="177"/>
                    </a:lnTo>
                    <a:lnTo>
                      <a:pt x="68" y="325"/>
                    </a:lnTo>
                    <a:lnTo>
                      <a:pt x="68" y="326"/>
                    </a:lnTo>
                    <a:lnTo>
                      <a:pt x="67" y="331"/>
                    </a:lnTo>
                    <a:lnTo>
                      <a:pt x="64" y="335"/>
                    </a:lnTo>
                    <a:lnTo>
                      <a:pt x="60" y="338"/>
                    </a:lnTo>
                    <a:lnTo>
                      <a:pt x="56" y="340"/>
                    </a:lnTo>
                    <a:lnTo>
                      <a:pt x="52" y="341"/>
                    </a:lnTo>
                    <a:lnTo>
                      <a:pt x="44" y="339"/>
                    </a:lnTo>
                    <a:lnTo>
                      <a:pt x="39" y="333"/>
                    </a:lnTo>
                    <a:lnTo>
                      <a:pt x="37" y="324"/>
                    </a:lnTo>
                    <a:lnTo>
                      <a:pt x="37" y="324"/>
                    </a:lnTo>
                    <a:lnTo>
                      <a:pt x="37" y="324"/>
                    </a:lnTo>
                    <a:lnTo>
                      <a:pt x="37" y="57"/>
                    </a:lnTo>
                    <a:lnTo>
                      <a:pt x="27" y="57"/>
                    </a:lnTo>
                    <a:lnTo>
                      <a:pt x="27" y="176"/>
                    </a:lnTo>
                    <a:lnTo>
                      <a:pt x="27" y="180"/>
                    </a:lnTo>
                    <a:lnTo>
                      <a:pt x="25" y="184"/>
                    </a:lnTo>
                    <a:lnTo>
                      <a:pt x="22" y="188"/>
                    </a:lnTo>
                    <a:lnTo>
                      <a:pt x="18" y="190"/>
                    </a:lnTo>
                    <a:lnTo>
                      <a:pt x="14" y="191"/>
                    </a:lnTo>
                    <a:lnTo>
                      <a:pt x="10" y="190"/>
                    </a:lnTo>
                    <a:lnTo>
                      <a:pt x="7" y="188"/>
                    </a:lnTo>
                    <a:lnTo>
                      <a:pt x="4" y="184"/>
                    </a:lnTo>
                    <a:lnTo>
                      <a:pt x="1" y="180"/>
                    </a:lnTo>
                    <a:lnTo>
                      <a:pt x="0" y="176"/>
                    </a:lnTo>
                    <a:lnTo>
                      <a:pt x="0" y="43"/>
                    </a:lnTo>
                    <a:lnTo>
                      <a:pt x="2" y="29"/>
                    </a:lnTo>
                    <a:lnTo>
                      <a:pt x="8" y="19"/>
                    </a:lnTo>
                    <a:lnTo>
                      <a:pt x="15" y="11"/>
                    </a:lnTo>
                    <a:lnTo>
                      <a:pt x="24" y="6"/>
                    </a:lnTo>
                    <a:lnTo>
                      <a:pt x="36" y="3"/>
                    </a:lnTo>
                    <a:lnTo>
                      <a:pt x="48" y="1"/>
                    </a:lnTo>
                    <a:lnTo>
                      <a:pt x="61" y="0"/>
                    </a:lnTo>
                    <a:lnTo>
                      <a:pt x="7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1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74" name="组合 73"/>
            <p:cNvGrpSpPr>
              <a:grpSpLocks noChangeAspect="1"/>
            </p:cNvGrpSpPr>
            <p:nvPr/>
          </p:nvGrpSpPr>
          <p:grpSpPr>
            <a:xfrm>
              <a:off x="4883483" y="4571432"/>
              <a:ext cx="259375" cy="726245"/>
              <a:chOff x="4652963" y="2906714"/>
              <a:chExt cx="238125" cy="666750"/>
            </a:xfrm>
            <a:solidFill>
              <a:srgbClr val="C7AC93"/>
            </a:solidFill>
          </p:grpSpPr>
          <p:sp>
            <p:nvSpPr>
              <p:cNvPr id="88" name="Freeform 328"/>
              <p:cNvSpPr/>
              <p:nvPr/>
            </p:nvSpPr>
            <p:spPr bwMode="auto">
              <a:xfrm>
                <a:off x="4724401" y="2906714"/>
                <a:ext cx="98425" cy="104775"/>
              </a:xfrm>
              <a:custGeom>
                <a:avLst/>
                <a:gdLst>
                  <a:gd name="T0" fmla="*/ 31 w 62"/>
                  <a:gd name="T1" fmla="*/ 0 h 66"/>
                  <a:gd name="T2" fmla="*/ 42 w 62"/>
                  <a:gd name="T3" fmla="*/ 2 h 66"/>
                  <a:gd name="T4" fmla="*/ 52 w 62"/>
                  <a:gd name="T5" fmla="*/ 9 h 66"/>
                  <a:gd name="T6" fmla="*/ 59 w 62"/>
                  <a:gd name="T7" fmla="*/ 20 h 66"/>
                  <a:gd name="T8" fmla="*/ 62 w 62"/>
                  <a:gd name="T9" fmla="*/ 33 h 66"/>
                  <a:gd name="T10" fmla="*/ 59 w 62"/>
                  <a:gd name="T11" fmla="*/ 45 h 66"/>
                  <a:gd name="T12" fmla="*/ 52 w 62"/>
                  <a:gd name="T13" fmla="*/ 56 h 66"/>
                  <a:gd name="T14" fmla="*/ 42 w 62"/>
                  <a:gd name="T15" fmla="*/ 63 h 66"/>
                  <a:gd name="T16" fmla="*/ 31 w 62"/>
                  <a:gd name="T17" fmla="*/ 66 h 66"/>
                  <a:gd name="T18" fmla="*/ 18 w 62"/>
                  <a:gd name="T19" fmla="*/ 63 h 66"/>
                  <a:gd name="T20" fmla="*/ 9 w 62"/>
                  <a:gd name="T21" fmla="*/ 56 h 66"/>
                  <a:gd name="T22" fmla="*/ 2 w 62"/>
                  <a:gd name="T23" fmla="*/ 45 h 66"/>
                  <a:gd name="T24" fmla="*/ 0 w 62"/>
                  <a:gd name="T25" fmla="*/ 33 h 66"/>
                  <a:gd name="T26" fmla="*/ 2 w 62"/>
                  <a:gd name="T27" fmla="*/ 20 h 66"/>
                  <a:gd name="T28" fmla="*/ 9 w 62"/>
                  <a:gd name="T29" fmla="*/ 9 h 66"/>
                  <a:gd name="T30" fmla="*/ 18 w 62"/>
                  <a:gd name="T31" fmla="*/ 2 h 66"/>
                  <a:gd name="T32" fmla="*/ 31 w 62"/>
                  <a:gd name="T33" fmla="*/ 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2" h="66">
                    <a:moveTo>
                      <a:pt x="31" y="0"/>
                    </a:moveTo>
                    <a:lnTo>
                      <a:pt x="42" y="2"/>
                    </a:lnTo>
                    <a:lnTo>
                      <a:pt x="52" y="9"/>
                    </a:lnTo>
                    <a:lnTo>
                      <a:pt x="59" y="20"/>
                    </a:lnTo>
                    <a:lnTo>
                      <a:pt x="62" y="33"/>
                    </a:lnTo>
                    <a:lnTo>
                      <a:pt x="59" y="45"/>
                    </a:lnTo>
                    <a:lnTo>
                      <a:pt x="52" y="56"/>
                    </a:lnTo>
                    <a:lnTo>
                      <a:pt x="42" y="63"/>
                    </a:lnTo>
                    <a:lnTo>
                      <a:pt x="31" y="66"/>
                    </a:lnTo>
                    <a:lnTo>
                      <a:pt x="18" y="63"/>
                    </a:lnTo>
                    <a:lnTo>
                      <a:pt x="9" y="56"/>
                    </a:lnTo>
                    <a:lnTo>
                      <a:pt x="2" y="45"/>
                    </a:lnTo>
                    <a:lnTo>
                      <a:pt x="0" y="33"/>
                    </a:lnTo>
                    <a:lnTo>
                      <a:pt x="2" y="20"/>
                    </a:lnTo>
                    <a:lnTo>
                      <a:pt x="9" y="9"/>
                    </a:lnTo>
                    <a:lnTo>
                      <a:pt x="18" y="2"/>
                    </a:lnTo>
                    <a:lnTo>
                      <a:pt x="3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100">
                  <a:solidFill>
                    <a:schemeClr val="bg1"/>
                  </a:solidFill>
                </a:endParaRPr>
              </a:p>
            </p:txBody>
          </p:sp>
          <p:sp>
            <p:nvSpPr>
              <p:cNvPr id="89" name="Freeform 329"/>
              <p:cNvSpPr/>
              <p:nvPr/>
            </p:nvSpPr>
            <p:spPr bwMode="auto">
              <a:xfrm>
                <a:off x="4652963" y="3032126"/>
                <a:ext cx="238125" cy="541338"/>
              </a:xfrm>
              <a:custGeom>
                <a:avLst/>
                <a:gdLst>
                  <a:gd name="T0" fmla="*/ 89 w 150"/>
                  <a:gd name="T1" fmla="*/ 0 h 341"/>
                  <a:gd name="T2" fmla="*/ 116 w 150"/>
                  <a:gd name="T3" fmla="*/ 3 h 341"/>
                  <a:gd name="T4" fmla="*/ 137 w 150"/>
                  <a:gd name="T5" fmla="*/ 11 h 341"/>
                  <a:gd name="T6" fmla="*/ 148 w 150"/>
                  <a:gd name="T7" fmla="*/ 29 h 341"/>
                  <a:gd name="T8" fmla="*/ 150 w 150"/>
                  <a:gd name="T9" fmla="*/ 176 h 341"/>
                  <a:gd name="T10" fmla="*/ 148 w 150"/>
                  <a:gd name="T11" fmla="*/ 184 h 341"/>
                  <a:gd name="T12" fmla="*/ 141 w 150"/>
                  <a:gd name="T13" fmla="*/ 190 h 341"/>
                  <a:gd name="T14" fmla="*/ 133 w 150"/>
                  <a:gd name="T15" fmla="*/ 190 h 341"/>
                  <a:gd name="T16" fmla="*/ 126 w 150"/>
                  <a:gd name="T17" fmla="*/ 184 h 341"/>
                  <a:gd name="T18" fmla="*/ 123 w 150"/>
                  <a:gd name="T19" fmla="*/ 176 h 341"/>
                  <a:gd name="T20" fmla="*/ 115 w 150"/>
                  <a:gd name="T21" fmla="*/ 57 h 341"/>
                  <a:gd name="T22" fmla="*/ 115 w 150"/>
                  <a:gd name="T23" fmla="*/ 324 h 341"/>
                  <a:gd name="T24" fmla="*/ 107 w 150"/>
                  <a:gd name="T25" fmla="*/ 339 h 341"/>
                  <a:gd name="T26" fmla="*/ 94 w 150"/>
                  <a:gd name="T27" fmla="*/ 340 h 341"/>
                  <a:gd name="T28" fmla="*/ 87 w 150"/>
                  <a:gd name="T29" fmla="*/ 335 h 341"/>
                  <a:gd name="T30" fmla="*/ 83 w 150"/>
                  <a:gd name="T31" fmla="*/ 326 h 341"/>
                  <a:gd name="T32" fmla="*/ 83 w 150"/>
                  <a:gd name="T33" fmla="*/ 177 h 341"/>
                  <a:gd name="T34" fmla="*/ 83 w 150"/>
                  <a:gd name="T35" fmla="*/ 171 h 341"/>
                  <a:gd name="T36" fmla="*/ 81 w 150"/>
                  <a:gd name="T37" fmla="*/ 166 h 341"/>
                  <a:gd name="T38" fmla="*/ 76 w 150"/>
                  <a:gd name="T39" fmla="*/ 164 h 341"/>
                  <a:gd name="T40" fmla="*/ 71 w 150"/>
                  <a:gd name="T41" fmla="*/ 166 h 341"/>
                  <a:gd name="T42" fmla="*/ 69 w 150"/>
                  <a:gd name="T43" fmla="*/ 171 h 341"/>
                  <a:gd name="T44" fmla="*/ 68 w 150"/>
                  <a:gd name="T45" fmla="*/ 177 h 341"/>
                  <a:gd name="T46" fmla="*/ 68 w 150"/>
                  <a:gd name="T47" fmla="*/ 326 h 341"/>
                  <a:gd name="T48" fmla="*/ 64 w 150"/>
                  <a:gd name="T49" fmla="*/ 335 h 341"/>
                  <a:gd name="T50" fmla="*/ 56 w 150"/>
                  <a:gd name="T51" fmla="*/ 340 h 341"/>
                  <a:gd name="T52" fmla="*/ 44 w 150"/>
                  <a:gd name="T53" fmla="*/ 339 h 341"/>
                  <a:gd name="T54" fmla="*/ 37 w 150"/>
                  <a:gd name="T55" fmla="*/ 324 h 341"/>
                  <a:gd name="T56" fmla="*/ 37 w 150"/>
                  <a:gd name="T57" fmla="*/ 324 h 341"/>
                  <a:gd name="T58" fmla="*/ 27 w 150"/>
                  <a:gd name="T59" fmla="*/ 57 h 341"/>
                  <a:gd name="T60" fmla="*/ 27 w 150"/>
                  <a:gd name="T61" fmla="*/ 180 h 341"/>
                  <a:gd name="T62" fmla="*/ 22 w 150"/>
                  <a:gd name="T63" fmla="*/ 188 h 341"/>
                  <a:gd name="T64" fmla="*/ 14 w 150"/>
                  <a:gd name="T65" fmla="*/ 191 h 341"/>
                  <a:gd name="T66" fmla="*/ 7 w 150"/>
                  <a:gd name="T67" fmla="*/ 188 h 341"/>
                  <a:gd name="T68" fmla="*/ 1 w 150"/>
                  <a:gd name="T69" fmla="*/ 180 h 341"/>
                  <a:gd name="T70" fmla="*/ 0 w 150"/>
                  <a:gd name="T71" fmla="*/ 43 h 341"/>
                  <a:gd name="T72" fmla="*/ 8 w 150"/>
                  <a:gd name="T73" fmla="*/ 19 h 341"/>
                  <a:gd name="T74" fmla="*/ 24 w 150"/>
                  <a:gd name="T75" fmla="*/ 6 h 341"/>
                  <a:gd name="T76" fmla="*/ 48 w 150"/>
                  <a:gd name="T77" fmla="*/ 1 h 341"/>
                  <a:gd name="T78" fmla="*/ 76 w 150"/>
                  <a:gd name="T79" fmla="*/ 0 h 3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50" h="341">
                    <a:moveTo>
                      <a:pt x="76" y="0"/>
                    </a:moveTo>
                    <a:lnTo>
                      <a:pt x="89" y="0"/>
                    </a:lnTo>
                    <a:lnTo>
                      <a:pt x="103" y="1"/>
                    </a:lnTo>
                    <a:lnTo>
                      <a:pt x="116" y="3"/>
                    </a:lnTo>
                    <a:lnTo>
                      <a:pt x="126" y="6"/>
                    </a:lnTo>
                    <a:lnTo>
                      <a:pt x="137" y="11"/>
                    </a:lnTo>
                    <a:lnTo>
                      <a:pt x="144" y="19"/>
                    </a:lnTo>
                    <a:lnTo>
                      <a:pt x="148" y="29"/>
                    </a:lnTo>
                    <a:lnTo>
                      <a:pt x="150" y="43"/>
                    </a:lnTo>
                    <a:lnTo>
                      <a:pt x="150" y="176"/>
                    </a:lnTo>
                    <a:lnTo>
                      <a:pt x="150" y="180"/>
                    </a:lnTo>
                    <a:lnTo>
                      <a:pt x="148" y="184"/>
                    </a:lnTo>
                    <a:lnTo>
                      <a:pt x="145" y="188"/>
                    </a:lnTo>
                    <a:lnTo>
                      <a:pt x="141" y="190"/>
                    </a:lnTo>
                    <a:lnTo>
                      <a:pt x="137" y="191"/>
                    </a:lnTo>
                    <a:lnTo>
                      <a:pt x="133" y="190"/>
                    </a:lnTo>
                    <a:lnTo>
                      <a:pt x="130" y="188"/>
                    </a:lnTo>
                    <a:lnTo>
                      <a:pt x="126" y="184"/>
                    </a:lnTo>
                    <a:lnTo>
                      <a:pt x="124" y="180"/>
                    </a:lnTo>
                    <a:lnTo>
                      <a:pt x="123" y="176"/>
                    </a:lnTo>
                    <a:lnTo>
                      <a:pt x="123" y="57"/>
                    </a:lnTo>
                    <a:lnTo>
                      <a:pt x="115" y="57"/>
                    </a:lnTo>
                    <a:lnTo>
                      <a:pt x="115" y="324"/>
                    </a:lnTo>
                    <a:lnTo>
                      <a:pt x="115" y="324"/>
                    </a:lnTo>
                    <a:lnTo>
                      <a:pt x="113" y="333"/>
                    </a:lnTo>
                    <a:lnTo>
                      <a:pt x="107" y="339"/>
                    </a:lnTo>
                    <a:lnTo>
                      <a:pt x="100" y="341"/>
                    </a:lnTo>
                    <a:lnTo>
                      <a:pt x="94" y="340"/>
                    </a:lnTo>
                    <a:lnTo>
                      <a:pt x="90" y="338"/>
                    </a:lnTo>
                    <a:lnTo>
                      <a:pt x="87" y="335"/>
                    </a:lnTo>
                    <a:lnTo>
                      <a:pt x="85" y="331"/>
                    </a:lnTo>
                    <a:lnTo>
                      <a:pt x="83" y="326"/>
                    </a:lnTo>
                    <a:lnTo>
                      <a:pt x="83" y="325"/>
                    </a:lnTo>
                    <a:lnTo>
                      <a:pt x="83" y="177"/>
                    </a:lnTo>
                    <a:lnTo>
                      <a:pt x="83" y="174"/>
                    </a:lnTo>
                    <a:lnTo>
                      <a:pt x="83" y="171"/>
                    </a:lnTo>
                    <a:lnTo>
                      <a:pt x="82" y="168"/>
                    </a:lnTo>
                    <a:lnTo>
                      <a:pt x="81" y="166"/>
                    </a:lnTo>
                    <a:lnTo>
                      <a:pt x="79" y="165"/>
                    </a:lnTo>
                    <a:lnTo>
                      <a:pt x="76" y="164"/>
                    </a:lnTo>
                    <a:lnTo>
                      <a:pt x="73" y="165"/>
                    </a:lnTo>
                    <a:lnTo>
                      <a:pt x="71" y="166"/>
                    </a:lnTo>
                    <a:lnTo>
                      <a:pt x="70" y="168"/>
                    </a:lnTo>
                    <a:lnTo>
                      <a:pt x="69" y="171"/>
                    </a:lnTo>
                    <a:lnTo>
                      <a:pt x="68" y="174"/>
                    </a:lnTo>
                    <a:lnTo>
                      <a:pt x="68" y="177"/>
                    </a:lnTo>
                    <a:lnTo>
                      <a:pt x="68" y="325"/>
                    </a:lnTo>
                    <a:lnTo>
                      <a:pt x="68" y="326"/>
                    </a:lnTo>
                    <a:lnTo>
                      <a:pt x="67" y="331"/>
                    </a:lnTo>
                    <a:lnTo>
                      <a:pt x="64" y="335"/>
                    </a:lnTo>
                    <a:lnTo>
                      <a:pt x="60" y="338"/>
                    </a:lnTo>
                    <a:lnTo>
                      <a:pt x="56" y="340"/>
                    </a:lnTo>
                    <a:lnTo>
                      <a:pt x="52" y="341"/>
                    </a:lnTo>
                    <a:lnTo>
                      <a:pt x="44" y="339"/>
                    </a:lnTo>
                    <a:lnTo>
                      <a:pt x="39" y="333"/>
                    </a:lnTo>
                    <a:lnTo>
                      <a:pt x="37" y="324"/>
                    </a:lnTo>
                    <a:lnTo>
                      <a:pt x="37" y="324"/>
                    </a:lnTo>
                    <a:lnTo>
                      <a:pt x="37" y="324"/>
                    </a:lnTo>
                    <a:lnTo>
                      <a:pt x="37" y="57"/>
                    </a:lnTo>
                    <a:lnTo>
                      <a:pt x="27" y="57"/>
                    </a:lnTo>
                    <a:lnTo>
                      <a:pt x="27" y="176"/>
                    </a:lnTo>
                    <a:lnTo>
                      <a:pt x="27" y="180"/>
                    </a:lnTo>
                    <a:lnTo>
                      <a:pt x="25" y="184"/>
                    </a:lnTo>
                    <a:lnTo>
                      <a:pt x="22" y="188"/>
                    </a:lnTo>
                    <a:lnTo>
                      <a:pt x="18" y="190"/>
                    </a:lnTo>
                    <a:lnTo>
                      <a:pt x="14" y="191"/>
                    </a:lnTo>
                    <a:lnTo>
                      <a:pt x="10" y="190"/>
                    </a:lnTo>
                    <a:lnTo>
                      <a:pt x="7" y="188"/>
                    </a:lnTo>
                    <a:lnTo>
                      <a:pt x="4" y="184"/>
                    </a:lnTo>
                    <a:lnTo>
                      <a:pt x="1" y="180"/>
                    </a:lnTo>
                    <a:lnTo>
                      <a:pt x="0" y="176"/>
                    </a:lnTo>
                    <a:lnTo>
                      <a:pt x="0" y="43"/>
                    </a:lnTo>
                    <a:lnTo>
                      <a:pt x="2" y="29"/>
                    </a:lnTo>
                    <a:lnTo>
                      <a:pt x="8" y="19"/>
                    </a:lnTo>
                    <a:lnTo>
                      <a:pt x="15" y="11"/>
                    </a:lnTo>
                    <a:lnTo>
                      <a:pt x="24" y="6"/>
                    </a:lnTo>
                    <a:lnTo>
                      <a:pt x="36" y="3"/>
                    </a:lnTo>
                    <a:lnTo>
                      <a:pt x="48" y="1"/>
                    </a:lnTo>
                    <a:lnTo>
                      <a:pt x="61" y="0"/>
                    </a:lnTo>
                    <a:lnTo>
                      <a:pt x="7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1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75" name="组合 74"/>
            <p:cNvGrpSpPr>
              <a:grpSpLocks noChangeAspect="1"/>
            </p:cNvGrpSpPr>
            <p:nvPr/>
          </p:nvGrpSpPr>
          <p:grpSpPr>
            <a:xfrm>
              <a:off x="5320302" y="4571432"/>
              <a:ext cx="259375" cy="726245"/>
              <a:chOff x="4652963" y="2906714"/>
              <a:chExt cx="238125" cy="666750"/>
            </a:xfrm>
            <a:solidFill>
              <a:srgbClr val="C7AC93"/>
            </a:solidFill>
          </p:grpSpPr>
          <p:sp>
            <p:nvSpPr>
              <p:cNvPr id="86" name="Freeform 328"/>
              <p:cNvSpPr/>
              <p:nvPr/>
            </p:nvSpPr>
            <p:spPr bwMode="auto">
              <a:xfrm>
                <a:off x="4724401" y="2906714"/>
                <a:ext cx="98425" cy="104775"/>
              </a:xfrm>
              <a:custGeom>
                <a:avLst/>
                <a:gdLst>
                  <a:gd name="T0" fmla="*/ 31 w 62"/>
                  <a:gd name="T1" fmla="*/ 0 h 66"/>
                  <a:gd name="T2" fmla="*/ 42 w 62"/>
                  <a:gd name="T3" fmla="*/ 2 h 66"/>
                  <a:gd name="T4" fmla="*/ 52 w 62"/>
                  <a:gd name="T5" fmla="*/ 9 h 66"/>
                  <a:gd name="T6" fmla="*/ 59 w 62"/>
                  <a:gd name="T7" fmla="*/ 20 h 66"/>
                  <a:gd name="T8" fmla="*/ 62 w 62"/>
                  <a:gd name="T9" fmla="*/ 33 h 66"/>
                  <a:gd name="T10" fmla="*/ 59 w 62"/>
                  <a:gd name="T11" fmla="*/ 45 h 66"/>
                  <a:gd name="T12" fmla="*/ 52 w 62"/>
                  <a:gd name="T13" fmla="*/ 56 h 66"/>
                  <a:gd name="T14" fmla="*/ 42 w 62"/>
                  <a:gd name="T15" fmla="*/ 63 h 66"/>
                  <a:gd name="T16" fmla="*/ 31 w 62"/>
                  <a:gd name="T17" fmla="*/ 66 h 66"/>
                  <a:gd name="T18" fmla="*/ 18 w 62"/>
                  <a:gd name="T19" fmla="*/ 63 h 66"/>
                  <a:gd name="T20" fmla="*/ 9 w 62"/>
                  <a:gd name="T21" fmla="*/ 56 h 66"/>
                  <a:gd name="T22" fmla="*/ 2 w 62"/>
                  <a:gd name="T23" fmla="*/ 45 h 66"/>
                  <a:gd name="T24" fmla="*/ 0 w 62"/>
                  <a:gd name="T25" fmla="*/ 33 h 66"/>
                  <a:gd name="T26" fmla="*/ 2 w 62"/>
                  <a:gd name="T27" fmla="*/ 20 h 66"/>
                  <a:gd name="T28" fmla="*/ 9 w 62"/>
                  <a:gd name="T29" fmla="*/ 9 h 66"/>
                  <a:gd name="T30" fmla="*/ 18 w 62"/>
                  <a:gd name="T31" fmla="*/ 2 h 66"/>
                  <a:gd name="T32" fmla="*/ 31 w 62"/>
                  <a:gd name="T33" fmla="*/ 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2" h="66">
                    <a:moveTo>
                      <a:pt x="31" y="0"/>
                    </a:moveTo>
                    <a:lnTo>
                      <a:pt x="42" y="2"/>
                    </a:lnTo>
                    <a:lnTo>
                      <a:pt x="52" y="9"/>
                    </a:lnTo>
                    <a:lnTo>
                      <a:pt x="59" y="20"/>
                    </a:lnTo>
                    <a:lnTo>
                      <a:pt x="62" y="33"/>
                    </a:lnTo>
                    <a:lnTo>
                      <a:pt x="59" y="45"/>
                    </a:lnTo>
                    <a:lnTo>
                      <a:pt x="52" y="56"/>
                    </a:lnTo>
                    <a:lnTo>
                      <a:pt x="42" y="63"/>
                    </a:lnTo>
                    <a:lnTo>
                      <a:pt x="31" y="66"/>
                    </a:lnTo>
                    <a:lnTo>
                      <a:pt x="18" y="63"/>
                    </a:lnTo>
                    <a:lnTo>
                      <a:pt x="9" y="56"/>
                    </a:lnTo>
                    <a:lnTo>
                      <a:pt x="2" y="45"/>
                    </a:lnTo>
                    <a:lnTo>
                      <a:pt x="0" y="33"/>
                    </a:lnTo>
                    <a:lnTo>
                      <a:pt x="2" y="20"/>
                    </a:lnTo>
                    <a:lnTo>
                      <a:pt x="9" y="9"/>
                    </a:lnTo>
                    <a:lnTo>
                      <a:pt x="18" y="2"/>
                    </a:lnTo>
                    <a:lnTo>
                      <a:pt x="3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100">
                  <a:solidFill>
                    <a:schemeClr val="bg1"/>
                  </a:solidFill>
                </a:endParaRPr>
              </a:p>
            </p:txBody>
          </p:sp>
          <p:sp>
            <p:nvSpPr>
              <p:cNvPr id="87" name="Freeform 329"/>
              <p:cNvSpPr/>
              <p:nvPr/>
            </p:nvSpPr>
            <p:spPr bwMode="auto">
              <a:xfrm>
                <a:off x="4652963" y="3032126"/>
                <a:ext cx="238125" cy="541338"/>
              </a:xfrm>
              <a:custGeom>
                <a:avLst/>
                <a:gdLst>
                  <a:gd name="T0" fmla="*/ 89 w 150"/>
                  <a:gd name="T1" fmla="*/ 0 h 341"/>
                  <a:gd name="T2" fmla="*/ 116 w 150"/>
                  <a:gd name="T3" fmla="*/ 3 h 341"/>
                  <a:gd name="T4" fmla="*/ 137 w 150"/>
                  <a:gd name="T5" fmla="*/ 11 h 341"/>
                  <a:gd name="T6" fmla="*/ 148 w 150"/>
                  <a:gd name="T7" fmla="*/ 29 h 341"/>
                  <a:gd name="T8" fmla="*/ 150 w 150"/>
                  <a:gd name="T9" fmla="*/ 176 h 341"/>
                  <a:gd name="T10" fmla="*/ 148 w 150"/>
                  <a:gd name="T11" fmla="*/ 184 h 341"/>
                  <a:gd name="T12" fmla="*/ 141 w 150"/>
                  <a:gd name="T13" fmla="*/ 190 h 341"/>
                  <a:gd name="T14" fmla="*/ 133 w 150"/>
                  <a:gd name="T15" fmla="*/ 190 h 341"/>
                  <a:gd name="T16" fmla="*/ 126 w 150"/>
                  <a:gd name="T17" fmla="*/ 184 h 341"/>
                  <a:gd name="T18" fmla="*/ 123 w 150"/>
                  <a:gd name="T19" fmla="*/ 176 h 341"/>
                  <a:gd name="T20" fmla="*/ 115 w 150"/>
                  <a:gd name="T21" fmla="*/ 57 h 341"/>
                  <a:gd name="T22" fmla="*/ 115 w 150"/>
                  <a:gd name="T23" fmla="*/ 324 h 341"/>
                  <a:gd name="T24" fmla="*/ 107 w 150"/>
                  <a:gd name="T25" fmla="*/ 339 h 341"/>
                  <a:gd name="T26" fmla="*/ 94 w 150"/>
                  <a:gd name="T27" fmla="*/ 340 h 341"/>
                  <a:gd name="T28" fmla="*/ 87 w 150"/>
                  <a:gd name="T29" fmla="*/ 335 h 341"/>
                  <a:gd name="T30" fmla="*/ 83 w 150"/>
                  <a:gd name="T31" fmla="*/ 326 h 341"/>
                  <a:gd name="T32" fmla="*/ 83 w 150"/>
                  <a:gd name="T33" fmla="*/ 177 h 341"/>
                  <a:gd name="T34" fmla="*/ 83 w 150"/>
                  <a:gd name="T35" fmla="*/ 171 h 341"/>
                  <a:gd name="T36" fmla="*/ 81 w 150"/>
                  <a:gd name="T37" fmla="*/ 166 h 341"/>
                  <a:gd name="T38" fmla="*/ 76 w 150"/>
                  <a:gd name="T39" fmla="*/ 164 h 341"/>
                  <a:gd name="T40" fmla="*/ 71 w 150"/>
                  <a:gd name="T41" fmla="*/ 166 h 341"/>
                  <a:gd name="T42" fmla="*/ 69 w 150"/>
                  <a:gd name="T43" fmla="*/ 171 h 341"/>
                  <a:gd name="T44" fmla="*/ 68 w 150"/>
                  <a:gd name="T45" fmla="*/ 177 h 341"/>
                  <a:gd name="T46" fmla="*/ 68 w 150"/>
                  <a:gd name="T47" fmla="*/ 326 h 341"/>
                  <a:gd name="T48" fmla="*/ 64 w 150"/>
                  <a:gd name="T49" fmla="*/ 335 h 341"/>
                  <a:gd name="T50" fmla="*/ 56 w 150"/>
                  <a:gd name="T51" fmla="*/ 340 h 341"/>
                  <a:gd name="T52" fmla="*/ 44 w 150"/>
                  <a:gd name="T53" fmla="*/ 339 h 341"/>
                  <a:gd name="T54" fmla="*/ 37 w 150"/>
                  <a:gd name="T55" fmla="*/ 324 h 341"/>
                  <a:gd name="T56" fmla="*/ 37 w 150"/>
                  <a:gd name="T57" fmla="*/ 324 h 341"/>
                  <a:gd name="T58" fmla="*/ 27 w 150"/>
                  <a:gd name="T59" fmla="*/ 57 h 341"/>
                  <a:gd name="T60" fmla="*/ 27 w 150"/>
                  <a:gd name="T61" fmla="*/ 180 h 341"/>
                  <a:gd name="T62" fmla="*/ 22 w 150"/>
                  <a:gd name="T63" fmla="*/ 188 h 341"/>
                  <a:gd name="T64" fmla="*/ 14 w 150"/>
                  <a:gd name="T65" fmla="*/ 191 h 341"/>
                  <a:gd name="T66" fmla="*/ 7 w 150"/>
                  <a:gd name="T67" fmla="*/ 188 h 341"/>
                  <a:gd name="T68" fmla="*/ 1 w 150"/>
                  <a:gd name="T69" fmla="*/ 180 h 341"/>
                  <a:gd name="T70" fmla="*/ 0 w 150"/>
                  <a:gd name="T71" fmla="*/ 43 h 341"/>
                  <a:gd name="T72" fmla="*/ 8 w 150"/>
                  <a:gd name="T73" fmla="*/ 19 h 341"/>
                  <a:gd name="T74" fmla="*/ 24 w 150"/>
                  <a:gd name="T75" fmla="*/ 6 h 341"/>
                  <a:gd name="T76" fmla="*/ 48 w 150"/>
                  <a:gd name="T77" fmla="*/ 1 h 341"/>
                  <a:gd name="T78" fmla="*/ 76 w 150"/>
                  <a:gd name="T79" fmla="*/ 0 h 3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50" h="341">
                    <a:moveTo>
                      <a:pt x="76" y="0"/>
                    </a:moveTo>
                    <a:lnTo>
                      <a:pt x="89" y="0"/>
                    </a:lnTo>
                    <a:lnTo>
                      <a:pt x="103" y="1"/>
                    </a:lnTo>
                    <a:lnTo>
                      <a:pt x="116" y="3"/>
                    </a:lnTo>
                    <a:lnTo>
                      <a:pt x="126" y="6"/>
                    </a:lnTo>
                    <a:lnTo>
                      <a:pt x="137" y="11"/>
                    </a:lnTo>
                    <a:lnTo>
                      <a:pt x="144" y="19"/>
                    </a:lnTo>
                    <a:lnTo>
                      <a:pt x="148" y="29"/>
                    </a:lnTo>
                    <a:lnTo>
                      <a:pt x="150" y="43"/>
                    </a:lnTo>
                    <a:lnTo>
                      <a:pt x="150" y="176"/>
                    </a:lnTo>
                    <a:lnTo>
                      <a:pt x="150" y="180"/>
                    </a:lnTo>
                    <a:lnTo>
                      <a:pt x="148" y="184"/>
                    </a:lnTo>
                    <a:lnTo>
                      <a:pt x="145" y="188"/>
                    </a:lnTo>
                    <a:lnTo>
                      <a:pt x="141" y="190"/>
                    </a:lnTo>
                    <a:lnTo>
                      <a:pt x="137" y="191"/>
                    </a:lnTo>
                    <a:lnTo>
                      <a:pt x="133" y="190"/>
                    </a:lnTo>
                    <a:lnTo>
                      <a:pt x="130" y="188"/>
                    </a:lnTo>
                    <a:lnTo>
                      <a:pt x="126" y="184"/>
                    </a:lnTo>
                    <a:lnTo>
                      <a:pt x="124" y="180"/>
                    </a:lnTo>
                    <a:lnTo>
                      <a:pt x="123" y="176"/>
                    </a:lnTo>
                    <a:lnTo>
                      <a:pt x="123" y="57"/>
                    </a:lnTo>
                    <a:lnTo>
                      <a:pt x="115" y="57"/>
                    </a:lnTo>
                    <a:lnTo>
                      <a:pt x="115" y="324"/>
                    </a:lnTo>
                    <a:lnTo>
                      <a:pt x="115" y="324"/>
                    </a:lnTo>
                    <a:lnTo>
                      <a:pt x="113" y="333"/>
                    </a:lnTo>
                    <a:lnTo>
                      <a:pt x="107" y="339"/>
                    </a:lnTo>
                    <a:lnTo>
                      <a:pt x="100" y="341"/>
                    </a:lnTo>
                    <a:lnTo>
                      <a:pt x="94" y="340"/>
                    </a:lnTo>
                    <a:lnTo>
                      <a:pt x="90" y="338"/>
                    </a:lnTo>
                    <a:lnTo>
                      <a:pt x="87" y="335"/>
                    </a:lnTo>
                    <a:lnTo>
                      <a:pt x="85" y="331"/>
                    </a:lnTo>
                    <a:lnTo>
                      <a:pt x="83" y="326"/>
                    </a:lnTo>
                    <a:lnTo>
                      <a:pt x="83" y="325"/>
                    </a:lnTo>
                    <a:lnTo>
                      <a:pt x="83" y="177"/>
                    </a:lnTo>
                    <a:lnTo>
                      <a:pt x="83" y="174"/>
                    </a:lnTo>
                    <a:lnTo>
                      <a:pt x="83" y="171"/>
                    </a:lnTo>
                    <a:lnTo>
                      <a:pt x="82" y="168"/>
                    </a:lnTo>
                    <a:lnTo>
                      <a:pt x="81" y="166"/>
                    </a:lnTo>
                    <a:lnTo>
                      <a:pt x="79" y="165"/>
                    </a:lnTo>
                    <a:lnTo>
                      <a:pt x="76" y="164"/>
                    </a:lnTo>
                    <a:lnTo>
                      <a:pt x="73" y="165"/>
                    </a:lnTo>
                    <a:lnTo>
                      <a:pt x="71" y="166"/>
                    </a:lnTo>
                    <a:lnTo>
                      <a:pt x="70" y="168"/>
                    </a:lnTo>
                    <a:lnTo>
                      <a:pt x="69" y="171"/>
                    </a:lnTo>
                    <a:lnTo>
                      <a:pt x="68" y="174"/>
                    </a:lnTo>
                    <a:lnTo>
                      <a:pt x="68" y="177"/>
                    </a:lnTo>
                    <a:lnTo>
                      <a:pt x="68" y="325"/>
                    </a:lnTo>
                    <a:lnTo>
                      <a:pt x="68" y="326"/>
                    </a:lnTo>
                    <a:lnTo>
                      <a:pt x="67" y="331"/>
                    </a:lnTo>
                    <a:lnTo>
                      <a:pt x="64" y="335"/>
                    </a:lnTo>
                    <a:lnTo>
                      <a:pt x="60" y="338"/>
                    </a:lnTo>
                    <a:lnTo>
                      <a:pt x="56" y="340"/>
                    </a:lnTo>
                    <a:lnTo>
                      <a:pt x="52" y="341"/>
                    </a:lnTo>
                    <a:lnTo>
                      <a:pt x="44" y="339"/>
                    </a:lnTo>
                    <a:lnTo>
                      <a:pt x="39" y="333"/>
                    </a:lnTo>
                    <a:lnTo>
                      <a:pt x="37" y="324"/>
                    </a:lnTo>
                    <a:lnTo>
                      <a:pt x="37" y="324"/>
                    </a:lnTo>
                    <a:lnTo>
                      <a:pt x="37" y="324"/>
                    </a:lnTo>
                    <a:lnTo>
                      <a:pt x="37" y="57"/>
                    </a:lnTo>
                    <a:lnTo>
                      <a:pt x="27" y="57"/>
                    </a:lnTo>
                    <a:lnTo>
                      <a:pt x="27" y="176"/>
                    </a:lnTo>
                    <a:lnTo>
                      <a:pt x="27" y="180"/>
                    </a:lnTo>
                    <a:lnTo>
                      <a:pt x="25" y="184"/>
                    </a:lnTo>
                    <a:lnTo>
                      <a:pt x="22" y="188"/>
                    </a:lnTo>
                    <a:lnTo>
                      <a:pt x="18" y="190"/>
                    </a:lnTo>
                    <a:lnTo>
                      <a:pt x="14" y="191"/>
                    </a:lnTo>
                    <a:lnTo>
                      <a:pt x="10" y="190"/>
                    </a:lnTo>
                    <a:lnTo>
                      <a:pt x="7" y="188"/>
                    </a:lnTo>
                    <a:lnTo>
                      <a:pt x="4" y="184"/>
                    </a:lnTo>
                    <a:lnTo>
                      <a:pt x="1" y="180"/>
                    </a:lnTo>
                    <a:lnTo>
                      <a:pt x="0" y="176"/>
                    </a:lnTo>
                    <a:lnTo>
                      <a:pt x="0" y="43"/>
                    </a:lnTo>
                    <a:lnTo>
                      <a:pt x="2" y="29"/>
                    </a:lnTo>
                    <a:lnTo>
                      <a:pt x="8" y="19"/>
                    </a:lnTo>
                    <a:lnTo>
                      <a:pt x="15" y="11"/>
                    </a:lnTo>
                    <a:lnTo>
                      <a:pt x="24" y="6"/>
                    </a:lnTo>
                    <a:lnTo>
                      <a:pt x="36" y="3"/>
                    </a:lnTo>
                    <a:lnTo>
                      <a:pt x="48" y="1"/>
                    </a:lnTo>
                    <a:lnTo>
                      <a:pt x="61" y="0"/>
                    </a:lnTo>
                    <a:lnTo>
                      <a:pt x="7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1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76" name="组合 75"/>
            <p:cNvGrpSpPr>
              <a:grpSpLocks noChangeAspect="1"/>
            </p:cNvGrpSpPr>
            <p:nvPr/>
          </p:nvGrpSpPr>
          <p:grpSpPr>
            <a:xfrm>
              <a:off x="5757121" y="4571432"/>
              <a:ext cx="259375" cy="726245"/>
              <a:chOff x="4652963" y="2906714"/>
              <a:chExt cx="238125" cy="666750"/>
            </a:xfrm>
            <a:solidFill>
              <a:srgbClr val="C7AC93"/>
            </a:solidFill>
          </p:grpSpPr>
          <p:sp>
            <p:nvSpPr>
              <p:cNvPr id="84" name="Freeform 328"/>
              <p:cNvSpPr/>
              <p:nvPr/>
            </p:nvSpPr>
            <p:spPr bwMode="auto">
              <a:xfrm>
                <a:off x="4724401" y="2906714"/>
                <a:ext cx="98425" cy="104775"/>
              </a:xfrm>
              <a:custGeom>
                <a:avLst/>
                <a:gdLst>
                  <a:gd name="T0" fmla="*/ 31 w 62"/>
                  <a:gd name="T1" fmla="*/ 0 h 66"/>
                  <a:gd name="T2" fmla="*/ 42 w 62"/>
                  <a:gd name="T3" fmla="*/ 2 h 66"/>
                  <a:gd name="T4" fmla="*/ 52 w 62"/>
                  <a:gd name="T5" fmla="*/ 9 h 66"/>
                  <a:gd name="T6" fmla="*/ 59 w 62"/>
                  <a:gd name="T7" fmla="*/ 20 h 66"/>
                  <a:gd name="T8" fmla="*/ 62 w 62"/>
                  <a:gd name="T9" fmla="*/ 33 h 66"/>
                  <a:gd name="T10" fmla="*/ 59 w 62"/>
                  <a:gd name="T11" fmla="*/ 45 h 66"/>
                  <a:gd name="T12" fmla="*/ 52 w 62"/>
                  <a:gd name="T13" fmla="*/ 56 h 66"/>
                  <a:gd name="T14" fmla="*/ 42 w 62"/>
                  <a:gd name="T15" fmla="*/ 63 h 66"/>
                  <a:gd name="T16" fmla="*/ 31 w 62"/>
                  <a:gd name="T17" fmla="*/ 66 h 66"/>
                  <a:gd name="T18" fmla="*/ 18 w 62"/>
                  <a:gd name="T19" fmla="*/ 63 h 66"/>
                  <a:gd name="T20" fmla="*/ 9 w 62"/>
                  <a:gd name="T21" fmla="*/ 56 h 66"/>
                  <a:gd name="T22" fmla="*/ 2 w 62"/>
                  <a:gd name="T23" fmla="*/ 45 h 66"/>
                  <a:gd name="T24" fmla="*/ 0 w 62"/>
                  <a:gd name="T25" fmla="*/ 33 h 66"/>
                  <a:gd name="T26" fmla="*/ 2 w 62"/>
                  <a:gd name="T27" fmla="*/ 20 h 66"/>
                  <a:gd name="T28" fmla="*/ 9 w 62"/>
                  <a:gd name="T29" fmla="*/ 9 h 66"/>
                  <a:gd name="T30" fmla="*/ 18 w 62"/>
                  <a:gd name="T31" fmla="*/ 2 h 66"/>
                  <a:gd name="T32" fmla="*/ 31 w 62"/>
                  <a:gd name="T33" fmla="*/ 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2" h="66">
                    <a:moveTo>
                      <a:pt x="31" y="0"/>
                    </a:moveTo>
                    <a:lnTo>
                      <a:pt x="42" y="2"/>
                    </a:lnTo>
                    <a:lnTo>
                      <a:pt x="52" y="9"/>
                    </a:lnTo>
                    <a:lnTo>
                      <a:pt x="59" y="20"/>
                    </a:lnTo>
                    <a:lnTo>
                      <a:pt x="62" y="33"/>
                    </a:lnTo>
                    <a:lnTo>
                      <a:pt x="59" y="45"/>
                    </a:lnTo>
                    <a:lnTo>
                      <a:pt x="52" y="56"/>
                    </a:lnTo>
                    <a:lnTo>
                      <a:pt x="42" y="63"/>
                    </a:lnTo>
                    <a:lnTo>
                      <a:pt x="31" y="66"/>
                    </a:lnTo>
                    <a:lnTo>
                      <a:pt x="18" y="63"/>
                    </a:lnTo>
                    <a:lnTo>
                      <a:pt x="9" y="56"/>
                    </a:lnTo>
                    <a:lnTo>
                      <a:pt x="2" y="45"/>
                    </a:lnTo>
                    <a:lnTo>
                      <a:pt x="0" y="33"/>
                    </a:lnTo>
                    <a:lnTo>
                      <a:pt x="2" y="20"/>
                    </a:lnTo>
                    <a:lnTo>
                      <a:pt x="9" y="9"/>
                    </a:lnTo>
                    <a:lnTo>
                      <a:pt x="18" y="2"/>
                    </a:lnTo>
                    <a:lnTo>
                      <a:pt x="3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100">
                  <a:solidFill>
                    <a:schemeClr val="bg1"/>
                  </a:solidFill>
                </a:endParaRPr>
              </a:p>
            </p:txBody>
          </p:sp>
          <p:sp>
            <p:nvSpPr>
              <p:cNvPr id="85" name="Freeform 329"/>
              <p:cNvSpPr/>
              <p:nvPr/>
            </p:nvSpPr>
            <p:spPr bwMode="auto">
              <a:xfrm>
                <a:off x="4652963" y="3032126"/>
                <a:ext cx="238125" cy="541338"/>
              </a:xfrm>
              <a:custGeom>
                <a:avLst/>
                <a:gdLst>
                  <a:gd name="T0" fmla="*/ 89 w 150"/>
                  <a:gd name="T1" fmla="*/ 0 h 341"/>
                  <a:gd name="T2" fmla="*/ 116 w 150"/>
                  <a:gd name="T3" fmla="*/ 3 h 341"/>
                  <a:gd name="T4" fmla="*/ 137 w 150"/>
                  <a:gd name="T5" fmla="*/ 11 h 341"/>
                  <a:gd name="T6" fmla="*/ 148 w 150"/>
                  <a:gd name="T7" fmla="*/ 29 h 341"/>
                  <a:gd name="T8" fmla="*/ 150 w 150"/>
                  <a:gd name="T9" fmla="*/ 176 h 341"/>
                  <a:gd name="T10" fmla="*/ 148 w 150"/>
                  <a:gd name="T11" fmla="*/ 184 h 341"/>
                  <a:gd name="T12" fmla="*/ 141 w 150"/>
                  <a:gd name="T13" fmla="*/ 190 h 341"/>
                  <a:gd name="T14" fmla="*/ 133 w 150"/>
                  <a:gd name="T15" fmla="*/ 190 h 341"/>
                  <a:gd name="T16" fmla="*/ 126 w 150"/>
                  <a:gd name="T17" fmla="*/ 184 h 341"/>
                  <a:gd name="T18" fmla="*/ 123 w 150"/>
                  <a:gd name="T19" fmla="*/ 176 h 341"/>
                  <a:gd name="T20" fmla="*/ 115 w 150"/>
                  <a:gd name="T21" fmla="*/ 57 h 341"/>
                  <a:gd name="T22" fmla="*/ 115 w 150"/>
                  <a:gd name="T23" fmla="*/ 324 h 341"/>
                  <a:gd name="T24" fmla="*/ 107 w 150"/>
                  <a:gd name="T25" fmla="*/ 339 h 341"/>
                  <a:gd name="T26" fmla="*/ 94 w 150"/>
                  <a:gd name="T27" fmla="*/ 340 h 341"/>
                  <a:gd name="T28" fmla="*/ 87 w 150"/>
                  <a:gd name="T29" fmla="*/ 335 h 341"/>
                  <a:gd name="T30" fmla="*/ 83 w 150"/>
                  <a:gd name="T31" fmla="*/ 326 h 341"/>
                  <a:gd name="T32" fmla="*/ 83 w 150"/>
                  <a:gd name="T33" fmla="*/ 177 h 341"/>
                  <a:gd name="T34" fmla="*/ 83 w 150"/>
                  <a:gd name="T35" fmla="*/ 171 h 341"/>
                  <a:gd name="T36" fmla="*/ 81 w 150"/>
                  <a:gd name="T37" fmla="*/ 166 h 341"/>
                  <a:gd name="T38" fmla="*/ 76 w 150"/>
                  <a:gd name="T39" fmla="*/ 164 h 341"/>
                  <a:gd name="T40" fmla="*/ 71 w 150"/>
                  <a:gd name="T41" fmla="*/ 166 h 341"/>
                  <a:gd name="T42" fmla="*/ 69 w 150"/>
                  <a:gd name="T43" fmla="*/ 171 h 341"/>
                  <a:gd name="T44" fmla="*/ 68 w 150"/>
                  <a:gd name="T45" fmla="*/ 177 h 341"/>
                  <a:gd name="T46" fmla="*/ 68 w 150"/>
                  <a:gd name="T47" fmla="*/ 326 h 341"/>
                  <a:gd name="T48" fmla="*/ 64 w 150"/>
                  <a:gd name="T49" fmla="*/ 335 h 341"/>
                  <a:gd name="T50" fmla="*/ 56 w 150"/>
                  <a:gd name="T51" fmla="*/ 340 h 341"/>
                  <a:gd name="T52" fmla="*/ 44 w 150"/>
                  <a:gd name="T53" fmla="*/ 339 h 341"/>
                  <a:gd name="T54" fmla="*/ 37 w 150"/>
                  <a:gd name="T55" fmla="*/ 324 h 341"/>
                  <a:gd name="T56" fmla="*/ 37 w 150"/>
                  <a:gd name="T57" fmla="*/ 324 h 341"/>
                  <a:gd name="T58" fmla="*/ 27 w 150"/>
                  <a:gd name="T59" fmla="*/ 57 h 341"/>
                  <a:gd name="T60" fmla="*/ 27 w 150"/>
                  <a:gd name="T61" fmla="*/ 180 h 341"/>
                  <a:gd name="T62" fmla="*/ 22 w 150"/>
                  <a:gd name="T63" fmla="*/ 188 h 341"/>
                  <a:gd name="T64" fmla="*/ 14 w 150"/>
                  <a:gd name="T65" fmla="*/ 191 h 341"/>
                  <a:gd name="T66" fmla="*/ 7 w 150"/>
                  <a:gd name="T67" fmla="*/ 188 h 341"/>
                  <a:gd name="T68" fmla="*/ 1 w 150"/>
                  <a:gd name="T69" fmla="*/ 180 h 341"/>
                  <a:gd name="T70" fmla="*/ 0 w 150"/>
                  <a:gd name="T71" fmla="*/ 43 h 341"/>
                  <a:gd name="T72" fmla="*/ 8 w 150"/>
                  <a:gd name="T73" fmla="*/ 19 h 341"/>
                  <a:gd name="T74" fmla="*/ 24 w 150"/>
                  <a:gd name="T75" fmla="*/ 6 h 341"/>
                  <a:gd name="T76" fmla="*/ 48 w 150"/>
                  <a:gd name="T77" fmla="*/ 1 h 341"/>
                  <a:gd name="T78" fmla="*/ 76 w 150"/>
                  <a:gd name="T79" fmla="*/ 0 h 3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50" h="341">
                    <a:moveTo>
                      <a:pt x="76" y="0"/>
                    </a:moveTo>
                    <a:lnTo>
                      <a:pt x="89" y="0"/>
                    </a:lnTo>
                    <a:lnTo>
                      <a:pt x="103" y="1"/>
                    </a:lnTo>
                    <a:lnTo>
                      <a:pt x="116" y="3"/>
                    </a:lnTo>
                    <a:lnTo>
                      <a:pt x="126" y="6"/>
                    </a:lnTo>
                    <a:lnTo>
                      <a:pt x="137" y="11"/>
                    </a:lnTo>
                    <a:lnTo>
                      <a:pt x="144" y="19"/>
                    </a:lnTo>
                    <a:lnTo>
                      <a:pt x="148" y="29"/>
                    </a:lnTo>
                    <a:lnTo>
                      <a:pt x="150" y="43"/>
                    </a:lnTo>
                    <a:lnTo>
                      <a:pt x="150" y="176"/>
                    </a:lnTo>
                    <a:lnTo>
                      <a:pt x="150" y="180"/>
                    </a:lnTo>
                    <a:lnTo>
                      <a:pt x="148" y="184"/>
                    </a:lnTo>
                    <a:lnTo>
                      <a:pt x="145" y="188"/>
                    </a:lnTo>
                    <a:lnTo>
                      <a:pt x="141" y="190"/>
                    </a:lnTo>
                    <a:lnTo>
                      <a:pt x="137" y="191"/>
                    </a:lnTo>
                    <a:lnTo>
                      <a:pt x="133" y="190"/>
                    </a:lnTo>
                    <a:lnTo>
                      <a:pt x="130" y="188"/>
                    </a:lnTo>
                    <a:lnTo>
                      <a:pt x="126" y="184"/>
                    </a:lnTo>
                    <a:lnTo>
                      <a:pt x="124" y="180"/>
                    </a:lnTo>
                    <a:lnTo>
                      <a:pt x="123" y="176"/>
                    </a:lnTo>
                    <a:lnTo>
                      <a:pt x="123" y="57"/>
                    </a:lnTo>
                    <a:lnTo>
                      <a:pt x="115" y="57"/>
                    </a:lnTo>
                    <a:lnTo>
                      <a:pt x="115" y="324"/>
                    </a:lnTo>
                    <a:lnTo>
                      <a:pt x="115" y="324"/>
                    </a:lnTo>
                    <a:lnTo>
                      <a:pt x="113" y="333"/>
                    </a:lnTo>
                    <a:lnTo>
                      <a:pt x="107" y="339"/>
                    </a:lnTo>
                    <a:lnTo>
                      <a:pt x="100" y="341"/>
                    </a:lnTo>
                    <a:lnTo>
                      <a:pt x="94" y="340"/>
                    </a:lnTo>
                    <a:lnTo>
                      <a:pt x="90" y="338"/>
                    </a:lnTo>
                    <a:lnTo>
                      <a:pt x="87" y="335"/>
                    </a:lnTo>
                    <a:lnTo>
                      <a:pt x="85" y="331"/>
                    </a:lnTo>
                    <a:lnTo>
                      <a:pt x="83" y="326"/>
                    </a:lnTo>
                    <a:lnTo>
                      <a:pt x="83" y="325"/>
                    </a:lnTo>
                    <a:lnTo>
                      <a:pt x="83" y="177"/>
                    </a:lnTo>
                    <a:lnTo>
                      <a:pt x="83" y="174"/>
                    </a:lnTo>
                    <a:lnTo>
                      <a:pt x="83" y="171"/>
                    </a:lnTo>
                    <a:lnTo>
                      <a:pt x="82" y="168"/>
                    </a:lnTo>
                    <a:lnTo>
                      <a:pt x="81" y="166"/>
                    </a:lnTo>
                    <a:lnTo>
                      <a:pt x="79" y="165"/>
                    </a:lnTo>
                    <a:lnTo>
                      <a:pt x="76" y="164"/>
                    </a:lnTo>
                    <a:lnTo>
                      <a:pt x="73" y="165"/>
                    </a:lnTo>
                    <a:lnTo>
                      <a:pt x="71" y="166"/>
                    </a:lnTo>
                    <a:lnTo>
                      <a:pt x="70" y="168"/>
                    </a:lnTo>
                    <a:lnTo>
                      <a:pt x="69" y="171"/>
                    </a:lnTo>
                    <a:lnTo>
                      <a:pt x="68" y="174"/>
                    </a:lnTo>
                    <a:lnTo>
                      <a:pt x="68" y="177"/>
                    </a:lnTo>
                    <a:lnTo>
                      <a:pt x="68" y="325"/>
                    </a:lnTo>
                    <a:lnTo>
                      <a:pt x="68" y="326"/>
                    </a:lnTo>
                    <a:lnTo>
                      <a:pt x="67" y="331"/>
                    </a:lnTo>
                    <a:lnTo>
                      <a:pt x="64" y="335"/>
                    </a:lnTo>
                    <a:lnTo>
                      <a:pt x="60" y="338"/>
                    </a:lnTo>
                    <a:lnTo>
                      <a:pt x="56" y="340"/>
                    </a:lnTo>
                    <a:lnTo>
                      <a:pt x="52" y="341"/>
                    </a:lnTo>
                    <a:lnTo>
                      <a:pt x="44" y="339"/>
                    </a:lnTo>
                    <a:lnTo>
                      <a:pt x="39" y="333"/>
                    </a:lnTo>
                    <a:lnTo>
                      <a:pt x="37" y="324"/>
                    </a:lnTo>
                    <a:lnTo>
                      <a:pt x="37" y="324"/>
                    </a:lnTo>
                    <a:lnTo>
                      <a:pt x="37" y="324"/>
                    </a:lnTo>
                    <a:lnTo>
                      <a:pt x="37" y="57"/>
                    </a:lnTo>
                    <a:lnTo>
                      <a:pt x="27" y="57"/>
                    </a:lnTo>
                    <a:lnTo>
                      <a:pt x="27" y="176"/>
                    </a:lnTo>
                    <a:lnTo>
                      <a:pt x="27" y="180"/>
                    </a:lnTo>
                    <a:lnTo>
                      <a:pt x="25" y="184"/>
                    </a:lnTo>
                    <a:lnTo>
                      <a:pt x="22" y="188"/>
                    </a:lnTo>
                    <a:lnTo>
                      <a:pt x="18" y="190"/>
                    </a:lnTo>
                    <a:lnTo>
                      <a:pt x="14" y="191"/>
                    </a:lnTo>
                    <a:lnTo>
                      <a:pt x="10" y="190"/>
                    </a:lnTo>
                    <a:lnTo>
                      <a:pt x="7" y="188"/>
                    </a:lnTo>
                    <a:lnTo>
                      <a:pt x="4" y="184"/>
                    </a:lnTo>
                    <a:lnTo>
                      <a:pt x="1" y="180"/>
                    </a:lnTo>
                    <a:lnTo>
                      <a:pt x="0" y="176"/>
                    </a:lnTo>
                    <a:lnTo>
                      <a:pt x="0" y="43"/>
                    </a:lnTo>
                    <a:lnTo>
                      <a:pt x="2" y="29"/>
                    </a:lnTo>
                    <a:lnTo>
                      <a:pt x="8" y="19"/>
                    </a:lnTo>
                    <a:lnTo>
                      <a:pt x="15" y="11"/>
                    </a:lnTo>
                    <a:lnTo>
                      <a:pt x="24" y="6"/>
                    </a:lnTo>
                    <a:lnTo>
                      <a:pt x="36" y="3"/>
                    </a:lnTo>
                    <a:lnTo>
                      <a:pt x="48" y="1"/>
                    </a:lnTo>
                    <a:lnTo>
                      <a:pt x="61" y="0"/>
                    </a:lnTo>
                    <a:lnTo>
                      <a:pt x="7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1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77" name="组合 76"/>
            <p:cNvGrpSpPr>
              <a:grpSpLocks noChangeAspect="1"/>
            </p:cNvGrpSpPr>
            <p:nvPr/>
          </p:nvGrpSpPr>
          <p:grpSpPr>
            <a:xfrm>
              <a:off x="6193939" y="4571432"/>
              <a:ext cx="259375" cy="726245"/>
              <a:chOff x="4652963" y="2906714"/>
              <a:chExt cx="238125" cy="666750"/>
            </a:xfrm>
            <a:solidFill>
              <a:schemeClr val="bg1"/>
            </a:solidFill>
          </p:grpSpPr>
          <p:sp>
            <p:nvSpPr>
              <p:cNvPr id="82" name="Freeform 328"/>
              <p:cNvSpPr/>
              <p:nvPr/>
            </p:nvSpPr>
            <p:spPr bwMode="auto">
              <a:xfrm>
                <a:off x="4724401" y="2906714"/>
                <a:ext cx="98425" cy="104775"/>
              </a:xfrm>
              <a:custGeom>
                <a:avLst/>
                <a:gdLst>
                  <a:gd name="T0" fmla="*/ 31 w 62"/>
                  <a:gd name="T1" fmla="*/ 0 h 66"/>
                  <a:gd name="T2" fmla="*/ 42 w 62"/>
                  <a:gd name="T3" fmla="*/ 2 h 66"/>
                  <a:gd name="T4" fmla="*/ 52 w 62"/>
                  <a:gd name="T5" fmla="*/ 9 h 66"/>
                  <a:gd name="T6" fmla="*/ 59 w 62"/>
                  <a:gd name="T7" fmla="*/ 20 h 66"/>
                  <a:gd name="T8" fmla="*/ 62 w 62"/>
                  <a:gd name="T9" fmla="*/ 33 h 66"/>
                  <a:gd name="T10" fmla="*/ 59 w 62"/>
                  <a:gd name="T11" fmla="*/ 45 h 66"/>
                  <a:gd name="T12" fmla="*/ 52 w 62"/>
                  <a:gd name="T13" fmla="*/ 56 h 66"/>
                  <a:gd name="T14" fmla="*/ 42 w 62"/>
                  <a:gd name="T15" fmla="*/ 63 h 66"/>
                  <a:gd name="T16" fmla="*/ 31 w 62"/>
                  <a:gd name="T17" fmla="*/ 66 h 66"/>
                  <a:gd name="T18" fmla="*/ 18 w 62"/>
                  <a:gd name="T19" fmla="*/ 63 h 66"/>
                  <a:gd name="T20" fmla="*/ 9 w 62"/>
                  <a:gd name="T21" fmla="*/ 56 h 66"/>
                  <a:gd name="T22" fmla="*/ 2 w 62"/>
                  <a:gd name="T23" fmla="*/ 45 h 66"/>
                  <a:gd name="T24" fmla="*/ 0 w 62"/>
                  <a:gd name="T25" fmla="*/ 33 h 66"/>
                  <a:gd name="T26" fmla="*/ 2 w 62"/>
                  <a:gd name="T27" fmla="*/ 20 h 66"/>
                  <a:gd name="T28" fmla="*/ 9 w 62"/>
                  <a:gd name="T29" fmla="*/ 9 h 66"/>
                  <a:gd name="T30" fmla="*/ 18 w 62"/>
                  <a:gd name="T31" fmla="*/ 2 h 66"/>
                  <a:gd name="T32" fmla="*/ 31 w 62"/>
                  <a:gd name="T33" fmla="*/ 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2" h="66">
                    <a:moveTo>
                      <a:pt x="31" y="0"/>
                    </a:moveTo>
                    <a:lnTo>
                      <a:pt x="42" y="2"/>
                    </a:lnTo>
                    <a:lnTo>
                      <a:pt x="52" y="9"/>
                    </a:lnTo>
                    <a:lnTo>
                      <a:pt x="59" y="20"/>
                    </a:lnTo>
                    <a:lnTo>
                      <a:pt x="62" y="33"/>
                    </a:lnTo>
                    <a:lnTo>
                      <a:pt x="59" y="45"/>
                    </a:lnTo>
                    <a:lnTo>
                      <a:pt x="52" y="56"/>
                    </a:lnTo>
                    <a:lnTo>
                      <a:pt x="42" y="63"/>
                    </a:lnTo>
                    <a:lnTo>
                      <a:pt x="31" y="66"/>
                    </a:lnTo>
                    <a:lnTo>
                      <a:pt x="18" y="63"/>
                    </a:lnTo>
                    <a:lnTo>
                      <a:pt x="9" y="56"/>
                    </a:lnTo>
                    <a:lnTo>
                      <a:pt x="2" y="45"/>
                    </a:lnTo>
                    <a:lnTo>
                      <a:pt x="0" y="33"/>
                    </a:lnTo>
                    <a:lnTo>
                      <a:pt x="2" y="20"/>
                    </a:lnTo>
                    <a:lnTo>
                      <a:pt x="9" y="9"/>
                    </a:lnTo>
                    <a:lnTo>
                      <a:pt x="18" y="2"/>
                    </a:lnTo>
                    <a:lnTo>
                      <a:pt x="3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100">
                  <a:solidFill>
                    <a:schemeClr val="bg1"/>
                  </a:solidFill>
                </a:endParaRPr>
              </a:p>
            </p:txBody>
          </p:sp>
          <p:sp>
            <p:nvSpPr>
              <p:cNvPr id="83" name="Freeform 329"/>
              <p:cNvSpPr/>
              <p:nvPr/>
            </p:nvSpPr>
            <p:spPr bwMode="auto">
              <a:xfrm>
                <a:off x="4652963" y="3032126"/>
                <a:ext cx="238125" cy="541338"/>
              </a:xfrm>
              <a:custGeom>
                <a:avLst/>
                <a:gdLst>
                  <a:gd name="T0" fmla="*/ 89 w 150"/>
                  <a:gd name="T1" fmla="*/ 0 h 341"/>
                  <a:gd name="T2" fmla="*/ 116 w 150"/>
                  <a:gd name="T3" fmla="*/ 3 h 341"/>
                  <a:gd name="T4" fmla="*/ 137 w 150"/>
                  <a:gd name="T5" fmla="*/ 11 h 341"/>
                  <a:gd name="T6" fmla="*/ 148 w 150"/>
                  <a:gd name="T7" fmla="*/ 29 h 341"/>
                  <a:gd name="T8" fmla="*/ 150 w 150"/>
                  <a:gd name="T9" fmla="*/ 176 h 341"/>
                  <a:gd name="T10" fmla="*/ 148 w 150"/>
                  <a:gd name="T11" fmla="*/ 184 h 341"/>
                  <a:gd name="T12" fmla="*/ 141 w 150"/>
                  <a:gd name="T13" fmla="*/ 190 h 341"/>
                  <a:gd name="T14" fmla="*/ 133 w 150"/>
                  <a:gd name="T15" fmla="*/ 190 h 341"/>
                  <a:gd name="T16" fmla="*/ 126 w 150"/>
                  <a:gd name="T17" fmla="*/ 184 h 341"/>
                  <a:gd name="T18" fmla="*/ 123 w 150"/>
                  <a:gd name="T19" fmla="*/ 176 h 341"/>
                  <a:gd name="T20" fmla="*/ 115 w 150"/>
                  <a:gd name="T21" fmla="*/ 57 h 341"/>
                  <a:gd name="T22" fmla="*/ 115 w 150"/>
                  <a:gd name="T23" fmla="*/ 324 h 341"/>
                  <a:gd name="T24" fmla="*/ 107 w 150"/>
                  <a:gd name="T25" fmla="*/ 339 h 341"/>
                  <a:gd name="T26" fmla="*/ 94 w 150"/>
                  <a:gd name="T27" fmla="*/ 340 h 341"/>
                  <a:gd name="T28" fmla="*/ 87 w 150"/>
                  <a:gd name="T29" fmla="*/ 335 h 341"/>
                  <a:gd name="T30" fmla="*/ 83 w 150"/>
                  <a:gd name="T31" fmla="*/ 326 h 341"/>
                  <a:gd name="T32" fmla="*/ 83 w 150"/>
                  <a:gd name="T33" fmla="*/ 177 h 341"/>
                  <a:gd name="T34" fmla="*/ 83 w 150"/>
                  <a:gd name="T35" fmla="*/ 171 h 341"/>
                  <a:gd name="T36" fmla="*/ 81 w 150"/>
                  <a:gd name="T37" fmla="*/ 166 h 341"/>
                  <a:gd name="T38" fmla="*/ 76 w 150"/>
                  <a:gd name="T39" fmla="*/ 164 h 341"/>
                  <a:gd name="T40" fmla="*/ 71 w 150"/>
                  <a:gd name="T41" fmla="*/ 166 h 341"/>
                  <a:gd name="T42" fmla="*/ 69 w 150"/>
                  <a:gd name="T43" fmla="*/ 171 h 341"/>
                  <a:gd name="T44" fmla="*/ 68 w 150"/>
                  <a:gd name="T45" fmla="*/ 177 h 341"/>
                  <a:gd name="T46" fmla="*/ 68 w 150"/>
                  <a:gd name="T47" fmla="*/ 326 h 341"/>
                  <a:gd name="T48" fmla="*/ 64 w 150"/>
                  <a:gd name="T49" fmla="*/ 335 h 341"/>
                  <a:gd name="T50" fmla="*/ 56 w 150"/>
                  <a:gd name="T51" fmla="*/ 340 h 341"/>
                  <a:gd name="T52" fmla="*/ 44 w 150"/>
                  <a:gd name="T53" fmla="*/ 339 h 341"/>
                  <a:gd name="T54" fmla="*/ 37 w 150"/>
                  <a:gd name="T55" fmla="*/ 324 h 341"/>
                  <a:gd name="T56" fmla="*/ 37 w 150"/>
                  <a:gd name="T57" fmla="*/ 324 h 341"/>
                  <a:gd name="T58" fmla="*/ 27 w 150"/>
                  <a:gd name="T59" fmla="*/ 57 h 341"/>
                  <a:gd name="T60" fmla="*/ 27 w 150"/>
                  <a:gd name="T61" fmla="*/ 180 h 341"/>
                  <a:gd name="T62" fmla="*/ 22 w 150"/>
                  <a:gd name="T63" fmla="*/ 188 h 341"/>
                  <a:gd name="T64" fmla="*/ 14 w 150"/>
                  <a:gd name="T65" fmla="*/ 191 h 341"/>
                  <a:gd name="T66" fmla="*/ 7 w 150"/>
                  <a:gd name="T67" fmla="*/ 188 h 341"/>
                  <a:gd name="T68" fmla="*/ 1 w 150"/>
                  <a:gd name="T69" fmla="*/ 180 h 341"/>
                  <a:gd name="T70" fmla="*/ 0 w 150"/>
                  <a:gd name="T71" fmla="*/ 43 h 341"/>
                  <a:gd name="T72" fmla="*/ 8 w 150"/>
                  <a:gd name="T73" fmla="*/ 19 h 341"/>
                  <a:gd name="T74" fmla="*/ 24 w 150"/>
                  <a:gd name="T75" fmla="*/ 6 h 341"/>
                  <a:gd name="T76" fmla="*/ 48 w 150"/>
                  <a:gd name="T77" fmla="*/ 1 h 341"/>
                  <a:gd name="T78" fmla="*/ 76 w 150"/>
                  <a:gd name="T79" fmla="*/ 0 h 3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50" h="341">
                    <a:moveTo>
                      <a:pt x="76" y="0"/>
                    </a:moveTo>
                    <a:lnTo>
                      <a:pt x="89" y="0"/>
                    </a:lnTo>
                    <a:lnTo>
                      <a:pt x="103" y="1"/>
                    </a:lnTo>
                    <a:lnTo>
                      <a:pt x="116" y="3"/>
                    </a:lnTo>
                    <a:lnTo>
                      <a:pt x="126" y="6"/>
                    </a:lnTo>
                    <a:lnTo>
                      <a:pt x="137" y="11"/>
                    </a:lnTo>
                    <a:lnTo>
                      <a:pt x="144" y="19"/>
                    </a:lnTo>
                    <a:lnTo>
                      <a:pt x="148" y="29"/>
                    </a:lnTo>
                    <a:lnTo>
                      <a:pt x="150" y="43"/>
                    </a:lnTo>
                    <a:lnTo>
                      <a:pt x="150" y="176"/>
                    </a:lnTo>
                    <a:lnTo>
                      <a:pt x="150" y="180"/>
                    </a:lnTo>
                    <a:lnTo>
                      <a:pt x="148" y="184"/>
                    </a:lnTo>
                    <a:lnTo>
                      <a:pt x="145" y="188"/>
                    </a:lnTo>
                    <a:lnTo>
                      <a:pt x="141" y="190"/>
                    </a:lnTo>
                    <a:lnTo>
                      <a:pt x="137" y="191"/>
                    </a:lnTo>
                    <a:lnTo>
                      <a:pt x="133" y="190"/>
                    </a:lnTo>
                    <a:lnTo>
                      <a:pt x="130" y="188"/>
                    </a:lnTo>
                    <a:lnTo>
                      <a:pt x="126" y="184"/>
                    </a:lnTo>
                    <a:lnTo>
                      <a:pt x="124" y="180"/>
                    </a:lnTo>
                    <a:lnTo>
                      <a:pt x="123" y="176"/>
                    </a:lnTo>
                    <a:lnTo>
                      <a:pt x="123" y="57"/>
                    </a:lnTo>
                    <a:lnTo>
                      <a:pt x="115" y="57"/>
                    </a:lnTo>
                    <a:lnTo>
                      <a:pt x="115" y="324"/>
                    </a:lnTo>
                    <a:lnTo>
                      <a:pt x="115" y="324"/>
                    </a:lnTo>
                    <a:lnTo>
                      <a:pt x="113" y="333"/>
                    </a:lnTo>
                    <a:lnTo>
                      <a:pt x="107" y="339"/>
                    </a:lnTo>
                    <a:lnTo>
                      <a:pt x="100" y="341"/>
                    </a:lnTo>
                    <a:lnTo>
                      <a:pt x="94" y="340"/>
                    </a:lnTo>
                    <a:lnTo>
                      <a:pt x="90" y="338"/>
                    </a:lnTo>
                    <a:lnTo>
                      <a:pt x="87" y="335"/>
                    </a:lnTo>
                    <a:lnTo>
                      <a:pt x="85" y="331"/>
                    </a:lnTo>
                    <a:lnTo>
                      <a:pt x="83" y="326"/>
                    </a:lnTo>
                    <a:lnTo>
                      <a:pt x="83" y="325"/>
                    </a:lnTo>
                    <a:lnTo>
                      <a:pt x="83" y="177"/>
                    </a:lnTo>
                    <a:lnTo>
                      <a:pt x="83" y="174"/>
                    </a:lnTo>
                    <a:lnTo>
                      <a:pt x="83" y="171"/>
                    </a:lnTo>
                    <a:lnTo>
                      <a:pt x="82" y="168"/>
                    </a:lnTo>
                    <a:lnTo>
                      <a:pt x="81" y="166"/>
                    </a:lnTo>
                    <a:lnTo>
                      <a:pt x="79" y="165"/>
                    </a:lnTo>
                    <a:lnTo>
                      <a:pt x="76" y="164"/>
                    </a:lnTo>
                    <a:lnTo>
                      <a:pt x="73" y="165"/>
                    </a:lnTo>
                    <a:lnTo>
                      <a:pt x="71" y="166"/>
                    </a:lnTo>
                    <a:lnTo>
                      <a:pt x="70" y="168"/>
                    </a:lnTo>
                    <a:lnTo>
                      <a:pt x="69" y="171"/>
                    </a:lnTo>
                    <a:lnTo>
                      <a:pt x="68" y="174"/>
                    </a:lnTo>
                    <a:lnTo>
                      <a:pt x="68" y="177"/>
                    </a:lnTo>
                    <a:lnTo>
                      <a:pt x="68" y="325"/>
                    </a:lnTo>
                    <a:lnTo>
                      <a:pt x="68" y="326"/>
                    </a:lnTo>
                    <a:lnTo>
                      <a:pt x="67" y="331"/>
                    </a:lnTo>
                    <a:lnTo>
                      <a:pt x="64" y="335"/>
                    </a:lnTo>
                    <a:lnTo>
                      <a:pt x="60" y="338"/>
                    </a:lnTo>
                    <a:lnTo>
                      <a:pt x="56" y="340"/>
                    </a:lnTo>
                    <a:lnTo>
                      <a:pt x="52" y="341"/>
                    </a:lnTo>
                    <a:lnTo>
                      <a:pt x="44" y="339"/>
                    </a:lnTo>
                    <a:lnTo>
                      <a:pt x="39" y="333"/>
                    </a:lnTo>
                    <a:lnTo>
                      <a:pt x="37" y="324"/>
                    </a:lnTo>
                    <a:lnTo>
                      <a:pt x="37" y="324"/>
                    </a:lnTo>
                    <a:lnTo>
                      <a:pt x="37" y="324"/>
                    </a:lnTo>
                    <a:lnTo>
                      <a:pt x="37" y="57"/>
                    </a:lnTo>
                    <a:lnTo>
                      <a:pt x="27" y="57"/>
                    </a:lnTo>
                    <a:lnTo>
                      <a:pt x="27" y="176"/>
                    </a:lnTo>
                    <a:lnTo>
                      <a:pt x="27" y="180"/>
                    </a:lnTo>
                    <a:lnTo>
                      <a:pt x="25" y="184"/>
                    </a:lnTo>
                    <a:lnTo>
                      <a:pt x="22" y="188"/>
                    </a:lnTo>
                    <a:lnTo>
                      <a:pt x="18" y="190"/>
                    </a:lnTo>
                    <a:lnTo>
                      <a:pt x="14" y="191"/>
                    </a:lnTo>
                    <a:lnTo>
                      <a:pt x="10" y="190"/>
                    </a:lnTo>
                    <a:lnTo>
                      <a:pt x="7" y="188"/>
                    </a:lnTo>
                    <a:lnTo>
                      <a:pt x="4" y="184"/>
                    </a:lnTo>
                    <a:lnTo>
                      <a:pt x="1" y="180"/>
                    </a:lnTo>
                    <a:lnTo>
                      <a:pt x="0" y="176"/>
                    </a:lnTo>
                    <a:lnTo>
                      <a:pt x="0" y="43"/>
                    </a:lnTo>
                    <a:lnTo>
                      <a:pt x="2" y="29"/>
                    </a:lnTo>
                    <a:lnTo>
                      <a:pt x="8" y="19"/>
                    </a:lnTo>
                    <a:lnTo>
                      <a:pt x="15" y="11"/>
                    </a:lnTo>
                    <a:lnTo>
                      <a:pt x="24" y="6"/>
                    </a:lnTo>
                    <a:lnTo>
                      <a:pt x="36" y="3"/>
                    </a:lnTo>
                    <a:lnTo>
                      <a:pt x="48" y="1"/>
                    </a:lnTo>
                    <a:lnTo>
                      <a:pt x="61" y="0"/>
                    </a:lnTo>
                    <a:lnTo>
                      <a:pt x="7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1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78" name="组合 77"/>
            <p:cNvGrpSpPr>
              <a:grpSpLocks noChangeAspect="1"/>
            </p:cNvGrpSpPr>
            <p:nvPr/>
          </p:nvGrpSpPr>
          <p:grpSpPr>
            <a:xfrm>
              <a:off x="6630757" y="4571432"/>
              <a:ext cx="259375" cy="726245"/>
              <a:chOff x="4652963" y="2906714"/>
              <a:chExt cx="238125" cy="666750"/>
            </a:xfrm>
            <a:solidFill>
              <a:schemeClr val="bg1"/>
            </a:solidFill>
          </p:grpSpPr>
          <p:sp>
            <p:nvSpPr>
              <p:cNvPr id="80" name="Freeform 328"/>
              <p:cNvSpPr/>
              <p:nvPr/>
            </p:nvSpPr>
            <p:spPr bwMode="auto">
              <a:xfrm>
                <a:off x="4724401" y="2906714"/>
                <a:ext cx="98425" cy="104775"/>
              </a:xfrm>
              <a:custGeom>
                <a:avLst/>
                <a:gdLst>
                  <a:gd name="T0" fmla="*/ 31 w 62"/>
                  <a:gd name="T1" fmla="*/ 0 h 66"/>
                  <a:gd name="T2" fmla="*/ 42 w 62"/>
                  <a:gd name="T3" fmla="*/ 2 h 66"/>
                  <a:gd name="T4" fmla="*/ 52 w 62"/>
                  <a:gd name="T5" fmla="*/ 9 h 66"/>
                  <a:gd name="T6" fmla="*/ 59 w 62"/>
                  <a:gd name="T7" fmla="*/ 20 h 66"/>
                  <a:gd name="T8" fmla="*/ 62 w 62"/>
                  <a:gd name="T9" fmla="*/ 33 h 66"/>
                  <a:gd name="T10" fmla="*/ 59 w 62"/>
                  <a:gd name="T11" fmla="*/ 45 h 66"/>
                  <a:gd name="T12" fmla="*/ 52 w 62"/>
                  <a:gd name="T13" fmla="*/ 56 h 66"/>
                  <a:gd name="T14" fmla="*/ 42 w 62"/>
                  <a:gd name="T15" fmla="*/ 63 h 66"/>
                  <a:gd name="T16" fmla="*/ 31 w 62"/>
                  <a:gd name="T17" fmla="*/ 66 h 66"/>
                  <a:gd name="T18" fmla="*/ 18 w 62"/>
                  <a:gd name="T19" fmla="*/ 63 h 66"/>
                  <a:gd name="T20" fmla="*/ 9 w 62"/>
                  <a:gd name="T21" fmla="*/ 56 h 66"/>
                  <a:gd name="T22" fmla="*/ 2 w 62"/>
                  <a:gd name="T23" fmla="*/ 45 h 66"/>
                  <a:gd name="T24" fmla="*/ 0 w 62"/>
                  <a:gd name="T25" fmla="*/ 33 h 66"/>
                  <a:gd name="T26" fmla="*/ 2 w 62"/>
                  <a:gd name="T27" fmla="*/ 20 h 66"/>
                  <a:gd name="T28" fmla="*/ 9 w 62"/>
                  <a:gd name="T29" fmla="*/ 9 h 66"/>
                  <a:gd name="T30" fmla="*/ 18 w 62"/>
                  <a:gd name="T31" fmla="*/ 2 h 66"/>
                  <a:gd name="T32" fmla="*/ 31 w 62"/>
                  <a:gd name="T33" fmla="*/ 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2" h="66">
                    <a:moveTo>
                      <a:pt x="31" y="0"/>
                    </a:moveTo>
                    <a:lnTo>
                      <a:pt x="42" y="2"/>
                    </a:lnTo>
                    <a:lnTo>
                      <a:pt x="52" y="9"/>
                    </a:lnTo>
                    <a:lnTo>
                      <a:pt x="59" y="20"/>
                    </a:lnTo>
                    <a:lnTo>
                      <a:pt x="62" y="33"/>
                    </a:lnTo>
                    <a:lnTo>
                      <a:pt x="59" y="45"/>
                    </a:lnTo>
                    <a:lnTo>
                      <a:pt x="52" y="56"/>
                    </a:lnTo>
                    <a:lnTo>
                      <a:pt x="42" y="63"/>
                    </a:lnTo>
                    <a:lnTo>
                      <a:pt x="31" y="66"/>
                    </a:lnTo>
                    <a:lnTo>
                      <a:pt x="18" y="63"/>
                    </a:lnTo>
                    <a:lnTo>
                      <a:pt x="9" y="56"/>
                    </a:lnTo>
                    <a:lnTo>
                      <a:pt x="2" y="45"/>
                    </a:lnTo>
                    <a:lnTo>
                      <a:pt x="0" y="33"/>
                    </a:lnTo>
                    <a:lnTo>
                      <a:pt x="2" y="20"/>
                    </a:lnTo>
                    <a:lnTo>
                      <a:pt x="9" y="9"/>
                    </a:lnTo>
                    <a:lnTo>
                      <a:pt x="18" y="2"/>
                    </a:lnTo>
                    <a:lnTo>
                      <a:pt x="3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100">
                  <a:solidFill>
                    <a:schemeClr val="bg1"/>
                  </a:solidFill>
                </a:endParaRPr>
              </a:p>
            </p:txBody>
          </p:sp>
          <p:sp>
            <p:nvSpPr>
              <p:cNvPr id="81" name="Freeform 329"/>
              <p:cNvSpPr/>
              <p:nvPr/>
            </p:nvSpPr>
            <p:spPr bwMode="auto">
              <a:xfrm>
                <a:off x="4652963" y="3032126"/>
                <a:ext cx="238125" cy="541338"/>
              </a:xfrm>
              <a:custGeom>
                <a:avLst/>
                <a:gdLst>
                  <a:gd name="T0" fmla="*/ 89 w 150"/>
                  <a:gd name="T1" fmla="*/ 0 h 341"/>
                  <a:gd name="T2" fmla="*/ 116 w 150"/>
                  <a:gd name="T3" fmla="*/ 3 h 341"/>
                  <a:gd name="T4" fmla="*/ 137 w 150"/>
                  <a:gd name="T5" fmla="*/ 11 h 341"/>
                  <a:gd name="T6" fmla="*/ 148 w 150"/>
                  <a:gd name="T7" fmla="*/ 29 h 341"/>
                  <a:gd name="T8" fmla="*/ 150 w 150"/>
                  <a:gd name="T9" fmla="*/ 176 h 341"/>
                  <a:gd name="T10" fmla="*/ 148 w 150"/>
                  <a:gd name="T11" fmla="*/ 184 h 341"/>
                  <a:gd name="T12" fmla="*/ 141 w 150"/>
                  <a:gd name="T13" fmla="*/ 190 h 341"/>
                  <a:gd name="T14" fmla="*/ 133 w 150"/>
                  <a:gd name="T15" fmla="*/ 190 h 341"/>
                  <a:gd name="T16" fmla="*/ 126 w 150"/>
                  <a:gd name="T17" fmla="*/ 184 h 341"/>
                  <a:gd name="T18" fmla="*/ 123 w 150"/>
                  <a:gd name="T19" fmla="*/ 176 h 341"/>
                  <a:gd name="T20" fmla="*/ 115 w 150"/>
                  <a:gd name="T21" fmla="*/ 57 h 341"/>
                  <a:gd name="T22" fmla="*/ 115 w 150"/>
                  <a:gd name="T23" fmla="*/ 324 h 341"/>
                  <a:gd name="T24" fmla="*/ 107 w 150"/>
                  <a:gd name="T25" fmla="*/ 339 h 341"/>
                  <a:gd name="T26" fmla="*/ 94 w 150"/>
                  <a:gd name="T27" fmla="*/ 340 h 341"/>
                  <a:gd name="T28" fmla="*/ 87 w 150"/>
                  <a:gd name="T29" fmla="*/ 335 h 341"/>
                  <a:gd name="T30" fmla="*/ 83 w 150"/>
                  <a:gd name="T31" fmla="*/ 326 h 341"/>
                  <a:gd name="T32" fmla="*/ 83 w 150"/>
                  <a:gd name="T33" fmla="*/ 177 h 341"/>
                  <a:gd name="T34" fmla="*/ 83 w 150"/>
                  <a:gd name="T35" fmla="*/ 171 h 341"/>
                  <a:gd name="T36" fmla="*/ 81 w 150"/>
                  <a:gd name="T37" fmla="*/ 166 h 341"/>
                  <a:gd name="T38" fmla="*/ 76 w 150"/>
                  <a:gd name="T39" fmla="*/ 164 h 341"/>
                  <a:gd name="T40" fmla="*/ 71 w 150"/>
                  <a:gd name="T41" fmla="*/ 166 h 341"/>
                  <a:gd name="T42" fmla="*/ 69 w 150"/>
                  <a:gd name="T43" fmla="*/ 171 h 341"/>
                  <a:gd name="T44" fmla="*/ 68 w 150"/>
                  <a:gd name="T45" fmla="*/ 177 h 341"/>
                  <a:gd name="T46" fmla="*/ 68 w 150"/>
                  <a:gd name="T47" fmla="*/ 326 h 341"/>
                  <a:gd name="T48" fmla="*/ 64 w 150"/>
                  <a:gd name="T49" fmla="*/ 335 h 341"/>
                  <a:gd name="T50" fmla="*/ 56 w 150"/>
                  <a:gd name="T51" fmla="*/ 340 h 341"/>
                  <a:gd name="T52" fmla="*/ 44 w 150"/>
                  <a:gd name="T53" fmla="*/ 339 h 341"/>
                  <a:gd name="T54" fmla="*/ 37 w 150"/>
                  <a:gd name="T55" fmla="*/ 324 h 341"/>
                  <a:gd name="T56" fmla="*/ 37 w 150"/>
                  <a:gd name="T57" fmla="*/ 324 h 341"/>
                  <a:gd name="T58" fmla="*/ 27 w 150"/>
                  <a:gd name="T59" fmla="*/ 57 h 341"/>
                  <a:gd name="T60" fmla="*/ 27 w 150"/>
                  <a:gd name="T61" fmla="*/ 180 h 341"/>
                  <a:gd name="T62" fmla="*/ 22 w 150"/>
                  <a:gd name="T63" fmla="*/ 188 h 341"/>
                  <a:gd name="T64" fmla="*/ 14 w 150"/>
                  <a:gd name="T65" fmla="*/ 191 h 341"/>
                  <a:gd name="T66" fmla="*/ 7 w 150"/>
                  <a:gd name="T67" fmla="*/ 188 h 341"/>
                  <a:gd name="T68" fmla="*/ 1 w 150"/>
                  <a:gd name="T69" fmla="*/ 180 h 341"/>
                  <a:gd name="T70" fmla="*/ 0 w 150"/>
                  <a:gd name="T71" fmla="*/ 43 h 341"/>
                  <a:gd name="T72" fmla="*/ 8 w 150"/>
                  <a:gd name="T73" fmla="*/ 19 h 341"/>
                  <a:gd name="T74" fmla="*/ 24 w 150"/>
                  <a:gd name="T75" fmla="*/ 6 h 341"/>
                  <a:gd name="T76" fmla="*/ 48 w 150"/>
                  <a:gd name="T77" fmla="*/ 1 h 341"/>
                  <a:gd name="T78" fmla="*/ 76 w 150"/>
                  <a:gd name="T79" fmla="*/ 0 h 3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50" h="341">
                    <a:moveTo>
                      <a:pt x="76" y="0"/>
                    </a:moveTo>
                    <a:lnTo>
                      <a:pt x="89" y="0"/>
                    </a:lnTo>
                    <a:lnTo>
                      <a:pt x="103" y="1"/>
                    </a:lnTo>
                    <a:lnTo>
                      <a:pt x="116" y="3"/>
                    </a:lnTo>
                    <a:lnTo>
                      <a:pt x="126" y="6"/>
                    </a:lnTo>
                    <a:lnTo>
                      <a:pt x="137" y="11"/>
                    </a:lnTo>
                    <a:lnTo>
                      <a:pt x="144" y="19"/>
                    </a:lnTo>
                    <a:lnTo>
                      <a:pt x="148" y="29"/>
                    </a:lnTo>
                    <a:lnTo>
                      <a:pt x="150" y="43"/>
                    </a:lnTo>
                    <a:lnTo>
                      <a:pt x="150" y="176"/>
                    </a:lnTo>
                    <a:lnTo>
                      <a:pt x="150" y="180"/>
                    </a:lnTo>
                    <a:lnTo>
                      <a:pt x="148" y="184"/>
                    </a:lnTo>
                    <a:lnTo>
                      <a:pt x="145" y="188"/>
                    </a:lnTo>
                    <a:lnTo>
                      <a:pt x="141" y="190"/>
                    </a:lnTo>
                    <a:lnTo>
                      <a:pt x="137" y="191"/>
                    </a:lnTo>
                    <a:lnTo>
                      <a:pt x="133" y="190"/>
                    </a:lnTo>
                    <a:lnTo>
                      <a:pt x="130" y="188"/>
                    </a:lnTo>
                    <a:lnTo>
                      <a:pt x="126" y="184"/>
                    </a:lnTo>
                    <a:lnTo>
                      <a:pt x="124" y="180"/>
                    </a:lnTo>
                    <a:lnTo>
                      <a:pt x="123" y="176"/>
                    </a:lnTo>
                    <a:lnTo>
                      <a:pt x="123" y="57"/>
                    </a:lnTo>
                    <a:lnTo>
                      <a:pt x="115" y="57"/>
                    </a:lnTo>
                    <a:lnTo>
                      <a:pt x="115" y="324"/>
                    </a:lnTo>
                    <a:lnTo>
                      <a:pt x="115" y="324"/>
                    </a:lnTo>
                    <a:lnTo>
                      <a:pt x="113" y="333"/>
                    </a:lnTo>
                    <a:lnTo>
                      <a:pt x="107" y="339"/>
                    </a:lnTo>
                    <a:lnTo>
                      <a:pt x="100" y="341"/>
                    </a:lnTo>
                    <a:lnTo>
                      <a:pt x="94" y="340"/>
                    </a:lnTo>
                    <a:lnTo>
                      <a:pt x="90" y="338"/>
                    </a:lnTo>
                    <a:lnTo>
                      <a:pt x="87" y="335"/>
                    </a:lnTo>
                    <a:lnTo>
                      <a:pt x="85" y="331"/>
                    </a:lnTo>
                    <a:lnTo>
                      <a:pt x="83" y="326"/>
                    </a:lnTo>
                    <a:lnTo>
                      <a:pt x="83" y="325"/>
                    </a:lnTo>
                    <a:lnTo>
                      <a:pt x="83" y="177"/>
                    </a:lnTo>
                    <a:lnTo>
                      <a:pt x="83" y="174"/>
                    </a:lnTo>
                    <a:lnTo>
                      <a:pt x="83" y="171"/>
                    </a:lnTo>
                    <a:lnTo>
                      <a:pt x="82" y="168"/>
                    </a:lnTo>
                    <a:lnTo>
                      <a:pt x="81" y="166"/>
                    </a:lnTo>
                    <a:lnTo>
                      <a:pt x="79" y="165"/>
                    </a:lnTo>
                    <a:lnTo>
                      <a:pt x="76" y="164"/>
                    </a:lnTo>
                    <a:lnTo>
                      <a:pt x="73" y="165"/>
                    </a:lnTo>
                    <a:lnTo>
                      <a:pt x="71" y="166"/>
                    </a:lnTo>
                    <a:lnTo>
                      <a:pt x="70" y="168"/>
                    </a:lnTo>
                    <a:lnTo>
                      <a:pt x="69" y="171"/>
                    </a:lnTo>
                    <a:lnTo>
                      <a:pt x="68" y="174"/>
                    </a:lnTo>
                    <a:lnTo>
                      <a:pt x="68" y="177"/>
                    </a:lnTo>
                    <a:lnTo>
                      <a:pt x="68" y="325"/>
                    </a:lnTo>
                    <a:lnTo>
                      <a:pt x="68" y="326"/>
                    </a:lnTo>
                    <a:lnTo>
                      <a:pt x="67" y="331"/>
                    </a:lnTo>
                    <a:lnTo>
                      <a:pt x="64" y="335"/>
                    </a:lnTo>
                    <a:lnTo>
                      <a:pt x="60" y="338"/>
                    </a:lnTo>
                    <a:lnTo>
                      <a:pt x="56" y="340"/>
                    </a:lnTo>
                    <a:lnTo>
                      <a:pt x="52" y="341"/>
                    </a:lnTo>
                    <a:lnTo>
                      <a:pt x="44" y="339"/>
                    </a:lnTo>
                    <a:lnTo>
                      <a:pt x="39" y="333"/>
                    </a:lnTo>
                    <a:lnTo>
                      <a:pt x="37" y="324"/>
                    </a:lnTo>
                    <a:lnTo>
                      <a:pt x="37" y="324"/>
                    </a:lnTo>
                    <a:lnTo>
                      <a:pt x="37" y="324"/>
                    </a:lnTo>
                    <a:lnTo>
                      <a:pt x="37" y="57"/>
                    </a:lnTo>
                    <a:lnTo>
                      <a:pt x="27" y="57"/>
                    </a:lnTo>
                    <a:lnTo>
                      <a:pt x="27" y="176"/>
                    </a:lnTo>
                    <a:lnTo>
                      <a:pt x="27" y="180"/>
                    </a:lnTo>
                    <a:lnTo>
                      <a:pt x="25" y="184"/>
                    </a:lnTo>
                    <a:lnTo>
                      <a:pt x="22" y="188"/>
                    </a:lnTo>
                    <a:lnTo>
                      <a:pt x="18" y="190"/>
                    </a:lnTo>
                    <a:lnTo>
                      <a:pt x="14" y="191"/>
                    </a:lnTo>
                    <a:lnTo>
                      <a:pt x="10" y="190"/>
                    </a:lnTo>
                    <a:lnTo>
                      <a:pt x="7" y="188"/>
                    </a:lnTo>
                    <a:lnTo>
                      <a:pt x="4" y="184"/>
                    </a:lnTo>
                    <a:lnTo>
                      <a:pt x="1" y="180"/>
                    </a:lnTo>
                    <a:lnTo>
                      <a:pt x="0" y="176"/>
                    </a:lnTo>
                    <a:lnTo>
                      <a:pt x="0" y="43"/>
                    </a:lnTo>
                    <a:lnTo>
                      <a:pt x="2" y="29"/>
                    </a:lnTo>
                    <a:lnTo>
                      <a:pt x="8" y="19"/>
                    </a:lnTo>
                    <a:lnTo>
                      <a:pt x="15" y="11"/>
                    </a:lnTo>
                    <a:lnTo>
                      <a:pt x="24" y="6"/>
                    </a:lnTo>
                    <a:lnTo>
                      <a:pt x="36" y="3"/>
                    </a:lnTo>
                    <a:lnTo>
                      <a:pt x="48" y="1"/>
                    </a:lnTo>
                    <a:lnTo>
                      <a:pt x="61" y="0"/>
                    </a:lnTo>
                    <a:lnTo>
                      <a:pt x="7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10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79" name="TextBox 1042"/>
            <p:cNvSpPr txBox="1"/>
            <p:nvPr/>
          </p:nvSpPr>
          <p:spPr>
            <a:xfrm>
              <a:off x="1501965" y="4571432"/>
              <a:ext cx="914033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3600" dirty="0">
                  <a:solidFill>
                    <a:prstClr val="white"/>
                  </a:solidFill>
                  <a:latin typeface="微软雅黑 Light" pitchFamily="34" charset="-122"/>
                  <a:ea typeface="微软雅黑 Light" pitchFamily="34" charset="-122"/>
                </a:rPr>
                <a:t>80</a:t>
              </a:r>
              <a:r>
                <a:rPr lang="en-US" altLang="zh-CN" sz="2000" dirty="0">
                  <a:solidFill>
                    <a:prstClr val="white"/>
                  </a:solidFill>
                  <a:latin typeface="微软雅黑 Light" pitchFamily="34" charset="-122"/>
                  <a:ea typeface="微软雅黑 Light" pitchFamily="34" charset="-122"/>
                </a:rPr>
                <a:t>%</a:t>
              </a:r>
              <a:endParaRPr lang="zh-CN" altLang="en-US" sz="3200" dirty="0">
                <a:solidFill>
                  <a:prstClr val="white"/>
                </a:solidFill>
                <a:latin typeface="微软雅黑 Light" pitchFamily="34" charset="-122"/>
                <a:ea typeface="微软雅黑 Light" pitchFamily="34" charset="-122"/>
              </a:endParaRPr>
            </a:p>
          </p:txBody>
        </p:sp>
      </p:grpSp>
      <p:sp>
        <p:nvSpPr>
          <p:cNvPr id="102" name="矩形 1"/>
          <p:cNvSpPr>
            <a:spLocks noChangeArrowheads="1"/>
          </p:cNvSpPr>
          <p:nvPr/>
        </p:nvSpPr>
        <p:spPr bwMode="auto">
          <a:xfrm>
            <a:off x="7178320" y="2903363"/>
            <a:ext cx="3912715" cy="12741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just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1600" dirty="0" smtClean="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</a:rPr>
              <a:t>锐旗设计用心</a:t>
            </a:r>
            <a:r>
              <a:rPr lang="zh-CN" altLang="en-US" sz="1600" dirty="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</a:rPr>
              <a:t>制作每一页艺术珍品，以姿态孜孜不倦地打磨，完美助力您</a:t>
            </a:r>
            <a:r>
              <a:rPr lang="zh-CN" altLang="en-US" sz="1600" dirty="0" smtClean="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</a:rPr>
              <a:t>的锐旗设计项目</a:t>
            </a:r>
            <a:r>
              <a:rPr lang="zh-CN" altLang="en-US" sz="1600" dirty="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</a:rPr>
              <a:t>每一页艺术珍品，以姿态孜孜不倦地打磨，完美助力您</a:t>
            </a:r>
            <a:r>
              <a:rPr lang="zh-CN" altLang="en-US" sz="1600" dirty="0" smtClean="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</a:rPr>
              <a:t>的锐旗设计项目</a:t>
            </a:r>
            <a:endParaRPr lang="zh-CN" altLang="en-US" sz="1600" dirty="0">
              <a:solidFill>
                <a:schemeClr val="bg1"/>
              </a:solidFill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103" name="矩形 102"/>
          <p:cNvSpPr/>
          <p:nvPr/>
        </p:nvSpPr>
        <p:spPr>
          <a:xfrm>
            <a:off x="7178320" y="2152469"/>
            <a:ext cx="244465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实验数据结果</a:t>
            </a:r>
          </a:p>
        </p:txBody>
      </p:sp>
      <p:sp>
        <p:nvSpPr>
          <p:cNvPr id="104" name="矩形 1"/>
          <p:cNvSpPr>
            <a:spLocks noChangeArrowheads="1"/>
          </p:cNvSpPr>
          <p:nvPr/>
        </p:nvSpPr>
        <p:spPr bwMode="auto">
          <a:xfrm>
            <a:off x="7178320" y="4405232"/>
            <a:ext cx="3912715" cy="978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just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1600" dirty="0" smtClean="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</a:rPr>
              <a:t>锐旗设计用心</a:t>
            </a:r>
            <a:r>
              <a:rPr lang="zh-CN" altLang="en-US" sz="1600" dirty="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</a:rPr>
              <a:t>制作每一页艺术珍品，以姿态孜孜不倦地打磨，完美助力您</a:t>
            </a:r>
            <a:r>
              <a:rPr lang="zh-CN" altLang="en-US" sz="1600" dirty="0" smtClean="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</a:rPr>
              <a:t>的锐旗设计项目</a:t>
            </a:r>
            <a:r>
              <a:rPr lang="zh-CN" altLang="en-US" sz="1600" dirty="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</a:rPr>
              <a:t>每一页艺术珍品</a:t>
            </a:r>
            <a:r>
              <a:rPr lang="en-US" altLang="zh-CN" sz="1600" dirty="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</a:rPr>
              <a:t>.</a:t>
            </a:r>
            <a:endParaRPr lang="zh-CN" altLang="en-US" sz="1600" dirty="0">
              <a:solidFill>
                <a:schemeClr val="bg1"/>
              </a:solidFill>
              <a:latin typeface="微软雅黑 Light" pitchFamily="34" charset="-122"/>
              <a:ea typeface="微软雅黑 Light" pitchFamily="34" charset="-122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1196965" y="602285"/>
            <a:ext cx="295412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800" dirty="0">
                <a:solidFill>
                  <a:srgbClr val="DBC9B8"/>
                </a:solidFill>
                <a:latin typeface="微软雅黑" pitchFamily="34" charset="-122"/>
                <a:ea typeface="微软雅黑" pitchFamily="34" charset="-122"/>
              </a:rPr>
              <a:t>实验数据结果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1542225" y="2465664"/>
            <a:ext cx="2786441" cy="1589502"/>
            <a:chOff x="1356694" y="2465664"/>
            <a:chExt cx="2786441" cy="1589502"/>
          </a:xfrm>
          <a:solidFill>
            <a:srgbClr val="DBC9B8"/>
          </a:solidFill>
        </p:grpSpPr>
        <p:sp>
          <p:nvSpPr>
            <p:cNvPr id="4" name="Rectangle 5"/>
            <p:cNvSpPr>
              <a:spLocks noChangeArrowheads="1"/>
            </p:cNvSpPr>
            <p:nvPr/>
          </p:nvSpPr>
          <p:spPr bwMode="auto">
            <a:xfrm>
              <a:off x="1751183" y="2810120"/>
              <a:ext cx="196282" cy="898665"/>
            </a:xfrm>
            <a:prstGeom prst="rect">
              <a:avLst/>
            </a:prstGeom>
            <a:solidFill>
              <a:srgbClr val="C7AC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" name="Rectangle 6"/>
            <p:cNvSpPr>
              <a:spLocks noChangeArrowheads="1"/>
            </p:cNvSpPr>
            <p:nvPr/>
          </p:nvSpPr>
          <p:spPr bwMode="auto">
            <a:xfrm>
              <a:off x="2143748" y="2810120"/>
              <a:ext cx="163569" cy="898665"/>
            </a:xfrm>
            <a:prstGeom prst="rect">
              <a:avLst/>
            </a:prstGeom>
            <a:solidFill>
              <a:srgbClr val="C7AC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" name="Rectangle 7"/>
            <p:cNvSpPr>
              <a:spLocks noChangeArrowheads="1"/>
            </p:cNvSpPr>
            <p:nvPr/>
          </p:nvSpPr>
          <p:spPr bwMode="auto">
            <a:xfrm>
              <a:off x="2503599" y="2810120"/>
              <a:ext cx="198207" cy="898665"/>
            </a:xfrm>
            <a:prstGeom prst="rect">
              <a:avLst/>
            </a:prstGeom>
            <a:solidFill>
              <a:srgbClr val="C7AC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" name="Rectangle 8"/>
            <p:cNvSpPr>
              <a:spLocks noChangeArrowheads="1"/>
            </p:cNvSpPr>
            <p:nvPr/>
          </p:nvSpPr>
          <p:spPr bwMode="auto">
            <a:xfrm>
              <a:off x="2865375" y="2810120"/>
              <a:ext cx="196282" cy="89866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" name="Freeform 10"/>
            <p:cNvSpPr>
              <a:spLocks noEditPoints="1"/>
            </p:cNvSpPr>
            <p:nvPr/>
          </p:nvSpPr>
          <p:spPr bwMode="auto">
            <a:xfrm>
              <a:off x="1356694" y="2465664"/>
              <a:ext cx="2786441" cy="1589502"/>
            </a:xfrm>
            <a:custGeom>
              <a:avLst/>
              <a:gdLst>
                <a:gd name="T0" fmla="*/ 82 w 85"/>
                <a:gd name="T1" fmla="*/ 13 h 46"/>
                <a:gd name="T2" fmla="*/ 77 w 85"/>
                <a:gd name="T3" fmla="*/ 13 h 46"/>
                <a:gd name="T4" fmla="*/ 77 w 85"/>
                <a:gd name="T5" fmla="*/ 8 h 46"/>
                <a:gd name="T6" fmla="*/ 69 w 85"/>
                <a:gd name="T7" fmla="*/ 0 h 46"/>
                <a:gd name="T8" fmla="*/ 8 w 85"/>
                <a:gd name="T9" fmla="*/ 0 h 46"/>
                <a:gd name="T10" fmla="*/ 0 w 85"/>
                <a:gd name="T11" fmla="*/ 8 h 46"/>
                <a:gd name="T12" fmla="*/ 0 w 85"/>
                <a:gd name="T13" fmla="*/ 38 h 46"/>
                <a:gd name="T14" fmla="*/ 8 w 85"/>
                <a:gd name="T15" fmla="*/ 46 h 46"/>
                <a:gd name="T16" fmla="*/ 69 w 85"/>
                <a:gd name="T17" fmla="*/ 46 h 46"/>
                <a:gd name="T18" fmla="*/ 77 w 85"/>
                <a:gd name="T19" fmla="*/ 38 h 46"/>
                <a:gd name="T20" fmla="*/ 77 w 85"/>
                <a:gd name="T21" fmla="*/ 33 h 46"/>
                <a:gd name="T22" fmla="*/ 82 w 85"/>
                <a:gd name="T23" fmla="*/ 33 h 46"/>
                <a:gd name="T24" fmla="*/ 85 w 85"/>
                <a:gd name="T25" fmla="*/ 31 h 46"/>
                <a:gd name="T26" fmla="*/ 85 w 85"/>
                <a:gd name="T27" fmla="*/ 15 h 46"/>
                <a:gd name="T28" fmla="*/ 82 w 85"/>
                <a:gd name="T29" fmla="*/ 13 h 46"/>
                <a:gd name="T30" fmla="*/ 72 w 85"/>
                <a:gd name="T31" fmla="*/ 38 h 46"/>
                <a:gd name="T32" fmla="*/ 69 w 85"/>
                <a:gd name="T33" fmla="*/ 41 h 46"/>
                <a:gd name="T34" fmla="*/ 8 w 85"/>
                <a:gd name="T35" fmla="*/ 41 h 46"/>
                <a:gd name="T36" fmla="*/ 5 w 85"/>
                <a:gd name="T37" fmla="*/ 38 h 46"/>
                <a:gd name="T38" fmla="*/ 5 w 85"/>
                <a:gd name="T39" fmla="*/ 8 h 46"/>
                <a:gd name="T40" fmla="*/ 8 w 85"/>
                <a:gd name="T41" fmla="*/ 5 h 46"/>
                <a:gd name="T42" fmla="*/ 69 w 85"/>
                <a:gd name="T43" fmla="*/ 5 h 46"/>
                <a:gd name="T44" fmla="*/ 72 w 85"/>
                <a:gd name="T45" fmla="*/ 8 h 46"/>
                <a:gd name="T46" fmla="*/ 72 w 85"/>
                <a:gd name="T47" fmla="*/ 38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85" h="46">
                  <a:moveTo>
                    <a:pt x="82" y="13"/>
                  </a:moveTo>
                  <a:cubicBezTo>
                    <a:pt x="77" y="13"/>
                    <a:pt x="77" y="13"/>
                    <a:pt x="77" y="13"/>
                  </a:cubicBezTo>
                  <a:cubicBezTo>
                    <a:pt x="77" y="8"/>
                    <a:pt x="77" y="8"/>
                    <a:pt x="77" y="8"/>
                  </a:cubicBezTo>
                  <a:cubicBezTo>
                    <a:pt x="77" y="3"/>
                    <a:pt x="74" y="0"/>
                    <a:pt x="69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43"/>
                    <a:pt x="4" y="46"/>
                    <a:pt x="8" y="46"/>
                  </a:cubicBezTo>
                  <a:cubicBezTo>
                    <a:pt x="69" y="46"/>
                    <a:pt x="69" y="46"/>
                    <a:pt x="69" y="46"/>
                  </a:cubicBezTo>
                  <a:cubicBezTo>
                    <a:pt x="74" y="46"/>
                    <a:pt x="77" y="43"/>
                    <a:pt x="77" y="38"/>
                  </a:cubicBezTo>
                  <a:cubicBezTo>
                    <a:pt x="77" y="33"/>
                    <a:pt x="77" y="33"/>
                    <a:pt x="77" y="33"/>
                  </a:cubicBezTo>
                  <a:cubicBezTo>
                    <a:pt x="82" y="33"/>
                    <a:pt x="82" y="33"/>
                    <a:pt x="82" y="33"/>
                  </a:cubicBezTo>
                  <a:cubicBezTo>
                    <a:pt x="84" y="33"/>
                    <a:pt x="85" y="32"/>
                    <a:pt x="85" y="31"/>
                  </a:cubicBezTo>
                  <a:cubicBezTo>
                    <a:pt x="85" y="15"/>
                    <a:pt x="85" y="15"/>
                    <a:pt x="85" y="15"/>
                  </a:cubicBezTo>
                  <a:cubicBezTo>
                    <a:pt x="85" y="14"/>
                    <a:pt x="84" y="13"/>
                    <a:pt x="82" y="13"/>
                  </a:cubicBezTo>
                  <a:close/>
                  <a:moveTo>
                    <a:pt x="72" y="38"/>
                  </a:moveTo>
                  <a:cubicBezTo>
                    <a:pt x="72" y="40"/>
                    <a:pt x="71" y="41"/>
                    <a:pt x="69" y="41"/>
                  </a:cubicBezTo>
                  <a:cubicBezTo>
                    <a:pt x="8" y="41"/>
                    <a:pt x="8" y="41"/>
                    <a:pt x="8" y="41"/>
                  </a:cubicBezTo>
                  <a:cubicBezTo>
                    <a:pt x="7" y="41"/>
                    <a:pt x="5" y="40"/>
                    <a:pt x="5" y="3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6"/>
                    <a:pt x="7" y="5"/>
                    <a:pt x="8" y="5"/>
                  </a:cubicBezTo>
                  <a:cubicBezTo>
                    <a:pt x="69" y="5"/>
                    <a:pt x="69" y="5"/>
                    <a:pt x="69" y="5"/>
                  </a:cubicBezTo>
                  <a:cubicBezTo>
                    <a:pt x="71" y="5"/>
                    <a:pt x="72" y="6"/>
                    <a:pt x="72" y="8"/>
                  </a:cubicBezTo>
                  <a:lnTo>
                    <a:pt x="72" y="3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4755869" y="2465664"/>
            <a:ext cx="2753728" cy="1589502"/>
            <a:chOff x="4570338" y="2465664"/>
            <a:chExt cx="2753728" cy="1589502"/>
          </a:xfrm>
          <a:solidFill>
            <a:srgbClr val="DBC9B8"/>
          </a:solidFill>
        </p:grpSpPr>
        <p:sp>
          <p:nvSpPr>
            <p:cNvPr id="11" name="Rectangle 11"/>
            <p:cNvSpPr>
              <a:spLocks noChangeArrowheads="1"/>
            </p:cNvSpPr>
            <p:nvPr/>
          </p:nvSpPr>
          <p:spPr bwMode="auto">
            <a:xfrm>
              <a:off x="4930190" y="2810120"/>
              <a:ext cx="196282" cy="898665"/>
            </a:xfrm>
            <a:prstGeom prst="rect">
              <a:avLst/>
            </a:prstGeom>
            <a:solidFill>
              <a:srgbClr val="C7AC9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" name="Rectangle 12"/>
            <p:cNvSpPr>
              <a:spLocks noChangeArrowheads="1"/>
            </p:cNvSpPr>
            <p:nvPr/>
          </p:nvSpPr>
          <p:spPr bwMode="auto">
            <a:xfrm>
              <a:off x="5322755" y="2810120"/>
              <a:ext cx="198207" cy="898665"/>
            </a:xfrm>
            <a:prstGeom prst="rect">
              <a:avLst/>
            </a:prstGeom>
            <a:solidFill>
              <a:srgbClr val="C7AC9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" name="Rectangle 13"/>
            <p:cNvSpPr>
              <a:spLocks noChangeArrowheads="1"/>
            </p:cNvSpPr>
            <p:nvPr/>
          </p:nvSpPr>
          <p:spPr bwMode="auto">
            <a:xfrm>
              <a:off x="5684530" y="2810120"/>
              <a:ext cx="196282" cy="89866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" name="Freeform 14"/>
            <p:cNvSpPr>
              <a:spLocks noEditPoints="1"/>
            </p:cNvSpPr>
            <p:nvPr/>
          </p:nvSpPr>
          <p:spPr bwMode="auto">
            <a:xfrm>
              <a:off x="4570338" y="2465664"/>
              <a:ext cx="2753728" cy="1589502"/>
            </a:xfrm>
            <a:custGeom>
              <a:avLst/>
              <a:gdLst>
                <a:gd name="T0" fmla="*/ 81 w 84"/>
                <a:gd name="T1" fmla="*/ 13 h 46"/>
                <a:gd name="T2" fmla="*/ 76 w 84"/>
                <a:gd name="T3" fmla="*/ 13 h 46"/>
                <a:gd name="T4" fmla="*/ 76 w 84"/>
                <a:gd name="T5" fmla="*/ 8 h 46"/>
                <a:gd name="T6" fmla="*/ 69 w 84"/>
                <a:gd name="T7" fmla="*/ 0 h 46"/>
                <a:gd name="T8" fmla="*/ 7 w 84"/>
                <a:gd name="T9" fmla="*/ 0 h 46"/>
                <a:gd name="T10" fmla="*/ 0 w 84"/>
                <a:gd name="T11" fmla="*/ 8 h 46"/>
                <a:gd name="T12" fmla="*/ 0 w 84"/>
                <a:gd name="T13" fmla="*/ 38 h 46"/>
                <a:gd name="T14" fmla="*/ 7 w 84"/>
                <a:gd name="T15" fmla="*/ 46 h 46"/>
                <a:gd name="T16" fmla="*/ 69 w 84"/>
                <a:gd name="T17" fmla="*/ 46 h 46"/>
                <a:gd name="T18" fmla="*/ 76 w 84"/>
                <a:gd name="T19" fmla="*/ 38 h 46"/>
                <a:gd name="T20" fmla="*/ 76 w 84"/>
                <a:gd name="T21" fmla="*/ 33 h 46"/>
                <a:gd name="T22" fmla="*/ 81 w 84"/>
                <a:gd name="T23" fmla="*/ 33 h 46"/>
                <a:gd name="T24" fmla="*/ 84 w 84"/>
                <a:gd name="T25" fmla="*/ 31 h 46"/>
                <a:gd name="T26" fmla="*/ 84 w 84"/>
                <a:gd name="T27" fmla="*/ 15 h 46"/>
                <a:gd name="T28" fmla="*/ 81 w 84"/>
                <a:gd name="T29" fmla="*/ 13 h 46"/>
                <a:gd name="T30" fmla="*/ 71 w 84"/>
                <a:gd name="T31" fmla="*/ 38 h 46"/>
                <a:gd name="T32" fmla="*/ 69 w 84"/>
                <a:gd name="T33" fmla="*/ 41 h 46"/>
                <a:gd name="T34" fmla="*/ 7 w 84"/>
                <a:gd name="T35" fmla="*/ 41 h 46"/>
                <a:gd name="T36" fmla="*/ 5 w 84"/>
                <a:gd name="T37" fmla="*/ 38 h 46"/>
                <a:gd name="T38" fmla="*/ 5 w 84"/>
                <a:gd name="T39" fmla="*/ 8 h 46"/>
                <a:gd name="T40" fmla="*/ 7 w 84"/>
                <a:gd name="T41" fmla="*/ 5 h 46"/>
                <a:gd name="T42" fmla="*/ 69 w 84"/>
                <a:gd name="T43" fmla="*/ 5 h 46"/>
                <a:gd name="T44" fmla="*/ 71 w 84"/>
                <a:gd name="T45" fmla="*/ 8 h 46"/>
                <a:gd name="T46" fmla="*/ 71 w 84"/>
                <a:gd name="T47" fmla="*/ 38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84" h="46">
                  <a:moveTo>
                    <a:pt x="81" y="13"/>
                  </a:moveTo>
                  <a:cubicBezTo>
                    <a:pt x="76" y="13"/>
                    <a:pt x="76" y="13"/>
                    <a:pt x="76" y="13"/>
                  </a:cubicBezTo>
                  <a:cubicBezTo>
                    <a:pt x="76" y="8"/>
                    <a:pt x="76" y="8"/>
                    <a:pt x="76" y="8"/>
                  </a:cubicBezTo>
                  <a:cubicBezTo>
                    <a:pt x="76" y="3"/>
                    <a:pt x="73" y="0"/>
                    <a:pt x="69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8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43"/>
                    <a:pt x="3" y="46"/>
                    <a:pt x="7" y="46"/>
                  </a:cubicBezTo>
                  <a:cubicBezTo>
                    <a:pt x="69" y="46"/>
                    <a:pt x="69" y="46"/>
                    <a:pt x="69" y="46"/>
                  </a:cubicBezTo>
                  <a:cubicBezTo>
                    <a:pt x="73" y="46"/>
                    <a:pt x="76" y="43"/>
                    <a:pt x="76" y="38"/>
                  </a:cubicBezTo>
                  <a:cubicBezTo>
                    <a:pt x="76" y="33"/>
                    <a:pt x="76" y="33"/>
                    <a:pt x="76" y="33"/>
                  </a:cubicBezTo>
                  <a:cubicBezTo>
                    <a:pt x="81" y="33"/>
                    <a:pt x="81" y="33"/>
                    <a:pt x="81" y="33"/>
                  </a:cubicBezTo>
                  <a:cubicBezTo>
                    <a:pt x="83" y="33"/>
                    <a:pt x="84" y="32"/>
                    <a:pt x="84" y="31"/>
                  </a:cubicBezTo>
                  <a:cubicBezTo>
                    <a:pt x="84" y="15"/>
                    <a:pt x="84" y="15"/>
                    <a:pt x="84" y="15"/>
                  </a:cubicBezTo>
                  <a:cubicBezTo>
                    <a:pt x="84" y="14"/>
                    <a:pt x="83" y="13"/>
                    <a:pt x="81" y="13"/>
                  </a:cubicBezTo>
                  <a:close/>
                  <a:moveTo>
                    <a:pt x="71" y="38"/>
                  </a:moveTo>
                  <a:cubicBezTo>
                    <a:pt x="71" y="40"/>
                    <a:pt x="70" y="41"/>
                    <a:pt x="69" y="41"/>
                  </a:cubicBezTo>
                  <a:cubicBezTo>
                    <a:pt x="7" y="41"/>
                    <a:pt x="7" y="41"/>
                    <a:pt x="7" y="41"/>
                  </a:cubicBezTo>
                  <a:cubicBezTo>
                    <a:pt x="6" y="41"/>
                    <a:pt x="5" y="40"/>
                    <a:pt x="5" y="3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6"/>
                    <a:pt x="6" y="5"/>
                    <a:pt x="7" y="5"/>
                  </a:cubicBezTo>
                  <a:cubicBezTo>
                    <a:pt x="69" y="5"/>
                    <a:pt x="69" y="5"/>
                    <a:pt x="69" y="5"/>
                  </a:cubicBezTo>
                  <a:cubicBezTo>
                    <a:pt x="70" y="5"/>
                    <a:pt x="71" y="6"/>
                    <a:pt x="71" y="8"/>
                  </a:cubicBezTo>
                  <a:lnTo>
                    <a:pt x="71" y="3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8000303" y="2465664"/>
            <a:ext cx="2753728" cy="1589502"/>
            <a:chOff x="7814772" y="2465664"/>
            <a:chExt cx="2753728" cy="1589502"/>
          </a:xfrm>
          <a:solidFill>
            <a:srgbClr val="DBC9B8"/>
          </a:solidFill>
        </p:grpSpPr>
        <p:sp>
          <p:nvSpPr>
            <p:cNvPr id="16" name="Rectangle 15"/>
            <p:cNvSpPr>
              <a:spLocks noChangeArrowheads="1"/>
            </p:cNvSpPr>
            <p:nvPr/>
          </p:nvSpPr>
          <p:spPr bwMode="auto">
            <a:xfrm>
              <a:off x="8174624" y="2810120"/>
              <a:ext cx="198207" cy="898665"/>
            </a:xfrm>
            <a:prstGeom prst="rect">
              <a:avLst/>
            </a:prstGeom>
            <a:solidFill>
              <a:srgbClr val="C7AC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" name="Freeform 16"/>
            <p:cNvSpPr>
              <a:spLocks noEditPoints="1"/>
            </p:cNvSpPr>
            <p:nvPr/>
          </p:nvSpPr>
          <p:spPr bwMode="auto">
            <a:xfrm>
              <a:off x="7814772" y="2465664"/>
              <a:ext cx="2753728" cy="1589502"/>
            </a:xfrm>
            <a:custGeom>
              <a:avLst/>
              <a:gdLst>
                <a:gd name="T0" fmla="*/ 82 w 84"/>
                <a:gd name="T1" fmla="*/ 13 h 46"/>
                <a:gd name="T2" fmla="*/ 76 w 84"/>
                <a:gd name="T3" fmla="*/ 13 h 46"/>
                <a:gd name="T4" fmla="*/ 76 w 84"/>
                <a:gd name="T5" fmla="*/ 8 h 46"/>
                <a:gd name="T6" fmla="*/ 69 w 84"/>
                <a:gd name="T7" fmla="*/ 0 h 46"/>
                <a:gd name="T8" fmla="*/ 7 w 84"/>
                <a:gd name="T9" fmla="*/ 0 h 46"/>
                <a:gd name="T10" fmla="*/ 0 w 84"/>
                <a:gd name="T11" fmla="*/ 8 h 46"/>
                <a:gd name="T12" fmla="*/ 0 w 84"/>
                <a:gd name="T13" fmla="*/ 38 h 46"/>
                <a:gd name="T14" fmla="*/ 7 w 84"/>
                <a:gd name="T15" fmla="*/ 46 h 46"/>
                <a:gd name="T16" fmla="*/ 69 w 84"/>
                <a:gd name="T17" fmla="*/ 46 h 46"/>
                <a:gd name="T18" fmla="*/ 76 w 84"/>
                <a:gd name="T19" fmla="*/ 38 h 46"/>
                <a:gd name="T20" fmla="*/ 76 w 84"/>
                <a:gd name="T21" fmla="*/ 33 h 46"/>
                <a:gd name="T22" fmla="*/ 82 w 84"/>
                <a:gd name="T23" fmla="*/ 33 h 46"/>
                <a:gd name="T24" fmla="*/ 84 w 84"/>
                <a:gd name="T25" fmla="*/ 31 h 46"/>
                <a:gd name="T26" fmla="*/ 84 w 84"/>
                <a:gd name="T27" fmla="*/ 15 h 46"/>
                <a:gd name="T28" fmla="*/ 82 w 84"/>
                <a:gd name="T29" fmla="*/ 13 h 46"/>
                <a:gd name="T30" fmla="*/ 71 w 84"/>
                <a:gd name="T31" fmla="*/ 38 h 46"/>
                <a:gd name="T32" fmla="*/ 69 w 84"/>
                <a:gd name="T33" fmla="*/ 41 h 46"/>
                <a:gd name="T34" fmla="*/ 7 w 84"/>
                <a:gd name="T35" fmla="*/ 41 h 46"/>
                <a:gd name="T36" fmla="*/ 5 w 84"/>
                <a:gd name="T37" fmla="*/ 38 h 46"/>
                <a:gd name="T38" fmla="*/ 5 w 84"/>
                <a:gd name="T39" fmla="*/ 8 h 46"/>
                <a:gd name="T40" fmla="*/ 7 w 84"/>
                <a:gd name="T41" fmla="*/ 5 h 46"/>
                <a:gd name="T42" fmla="*/ 69 w 84"/>
                <a:gd name="T43" fmla="*/ 5 h 46"/>
                <a:gd name="T44" fmla="*/ 71 w 84"/>
                <a:gd name="T45" fmla="*/ 8 h 46"/>
                <a:gd name="T46" fmla="*/ 71 w 84"/>
                <a:gd name="T47" fmla="*/ 38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84" h="46">
                  <a:moveTo>
                    <a:pt x="82" y="13"/>
                  </a:moveTo>
                  <a:cubicBezTo>
                    <a:pt x="76" y="13"/>
                    <a:pt x="76" y="13"/>
                    <a:pt x="76" y="13"/>
                  </a:cubicBezTo>
                  <a:cubicBezTo>
                    <a:pt x="76" y="8"/>
                    <a:pt x="76" y="8"/>
                    <a:pt x="76" y="8"/>
                  </a:cubicBezTo>
                  <a:cubicBezTo>
                    <a:pt x="76" y="3"/>
                    <a:pt x="73" y="0"/>
                    <a:pt x="69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8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43"/>
                    <a:pt x="3" y="46"/>
                    <a:pt x="7" y="46"/>
                  </a:cubicBezTo>
                  <a:cubicBezTo>
                    <a:pt x="69" y="46"/>
                    <a:pt x="69" y="46"/>
                    <a:pt x="69" y="46"/>
                  </a:cubicBezTo>
                  <a:cubicBezTo>
                    <a:pt x="73" y="46"/>
                    <a:pt x="76" y="43"/>
                    <a:pt x="76" y="38"/>
                  </a:cubicBezTo>
                  <a:cubicBezTo>
                    <a:pt x="76" y="33"/>
                    <a:pt x="76" y="33"/>
                    <a:pt x="76" y="33"/>
                  </a:cubicBezTo>
                  <a:cubicBezTo>
                    <a:pt x="82" y="33"/>
                    <a:pt x="82" y="33"/>
                    <a:pt x="82" y="33"/>
                  </a:cubicBezTo>
                  <a:cubicBezTo>
                    <a:pt x="83" y="33"/>
                    <a:pt x="84" y="32"/>
                    <a:pt x="84" y="31"/>
                  </a:cubicBezTo>
                  <a:cubicBezTo>
                    <a:pt x="84" y="15"/>
                    <a:pt x="84" y="15"/>
                    <a:pt x="84" y="15"/>
                  </a:cubicBezTo>
                  <a:cubicBezTo>
                    <a:pt x="84" y="14"/>
                    <a:pt x="83" y="13"/>
                    <a:pt x="82" y="13"/>
                  </a:cubicBezTo>
                  <a:close/>
                  <a:moveTo>
                    <a:pt x="71" y="38"/>
                  </a:moveTo>
                  <a:cubicBezTo>
                    <a:pt x="71" y="40"/>
                    <a:pt x="70" y="41"/>
                    <a:pt x="69" y="41"/>
                  </a:cubicBezTo>
                  <a:cubicBezTo>
                    <a:pt x="7" y="41"/>
                    <a:pt x="7" y="41"/>
                    <a:pt x="7" y="41"/>
                  </a:cubicBezTo>
                  <a:cubicBezTo>
                    <a:pt x="6" y="41"/>
                    <a:pt x="5" y="40"/>
                    <a:pt x="5" y="3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6"/>
                    <a:pt x="6" y="5"/>
                    <a:pt x="7" y="5"/>
                  </a:cubicBezTo>
                  <a:cubicBezTo>
                    <a:pt x="69" y="5"/>
                    <a:pt x="69" y="5"/>
                    <a:pt x="69" y="5"/>
                  </a:cubicBezTo>
                  <a:cubicBezTo>
                    <a:pt x="70" y="5"/>
                    <a:pt x="71" y="6"/>
                    <a:pt x="71" y="8"/>
                  </a:cubicBezTo>
                  <a:lnTo>
                    <a:pt x="71" y="3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Rectangle 9"/>
            <p:cNvSpPr>
              <a:spLocks noChangeArrowheads="1"/>
            </p:cNvSpPr>
            <p:nvPr/>
          </p:nvSpPr>
          <p:spPr bwMode="auto">
            <a:xfrm>
              <a:off x="8536401" y="2810120"/>
              <a:ext cx="196282" cy="89866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9" name="矩形 1"/>
          <p:cNvSpPr>
            <a:spLocks noChangeArrowheads="1"/>
          </p:cNvSpPr>
          <p:nvPr/>
        </p:nvSpPr>
        <p:spPr bwMode="auto">
          <a:xfrm>
            <a:off x="1460440" y="4399622"/>
            <a:ext cx="9211806" cy="683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just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1600" dirty="0" smtClean="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</a:rPr>
              <a:t>锐旗设计用心</a:t>
            </a:r>
            <a:r>
              <a:rPr lang="zh-CN" altLang="en-US" sz="1600" dirty="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</a:rPr>
              <a:t>制作每一页艺术珍品，以姿态孜孜不倦地打磨，完美助力您</a:t>
            </a:r>
            <a:r>
              <a:rPr lang="zh-CN" altLang="en-US" sz="1600" dirty="0" smtClean="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</a:rPr>
              <a:t>的锐旗设计项目</a:t>
            </a:r>
            <a:r>
              <a:rPr lang="zh-CN" altLang="en-US" sz="1600" dirty="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</a:rPr>
              <a:t>每一页艺术珍品，以姿态孜孜不倦地打磨，完美助力您</a:t>
            </a:r>
            <a:r>
              <a:rPr lang="zh-CN" altLang="en-US" sz="1600" dirty="0" smtClean="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</a:rPr>
              <a:t>的锐旗设计项目</a:t>
            </a:r>
            <a:endParaRPr lang="zh-CN" altLang="en-US" sz="1600" dirty="0">
              <a:solidFill>
                <a:schemeClr val="bg1"/>
              </a:solidFill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20" name="矩形 1"/>
          <p:cNvSpPr>
            <a:spLocks noChangeArrowheads="1"/>
          </p:cNvSpPr>
          <p:nvPr/>
        </p:nvSpPr>
        <p:spPr bwMode="auto">
          <a:xfrm>
            <a:off x="1399955" y="5085710"/>
            <a:ext cx="9211806" cy="3877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just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1600" dirty="0" smtClean="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</a:rPr>
              <a:t>锐旗设计用心</a:t>
            </a:r>
            <a:r>
              <a:rPr lang="zh-CN" altLang="en-US" sz="1600" dirty="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</a:rPr>
              <a:t>制作每一页艺术珍品，以姿态孜孜不倦地打磨，完美助力您</a:t>
            </a:r>
            <a:r>
              <a:rPr lang="zh-CN" altLang="en-US" sz="1600" dirty="0" smtClean="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</a:rPr>
              <a:t>的锐旗设计项目</a:t>
            </a:r>
            <a:r>
              <a:rPr lang="zh-CN" altLang="en-US" sz="1600" dirty="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</a:rPr>
              <a:t>每一页艺术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-142937"/>
            <a:ext cx="12192000" cy="7143873"/>
            <a:chOff x="0" y="-142937"/>
            <a:chExt cx="12192000" cy="7143873"/>
          </a:xfrm>
        </p:grpSpPr>
        <p:sp>
          <p:nvSpPr>
            <p:cNvPr id="3" name="矩形 2"/>
            <p:cNvSpPr/>
            <p:nvPr/>
          </p:nvSpPr>
          <p:spPr>
            <a:xfrm>
              <a:off x="0" y="-1"/>
              <a:ext cx="12192000" cy="6858000"/>
            </a:xfrm>
            <a:prstGeom prst="rect">
              <a:avLst/>
            </a:prstGeom>
            <a:solidFill>
              <a:srgbClr val="5C4A4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" name="Freeform 6"/>
            <p:cNvSpPr>
              <a:spLocks noEditPoints="1"/>
            </p:cNvSpPr>
            <p:nvPr/>
          </p:nvSpPr>
          <p:spPr bwMode="auto">
            <a:xfrm rot="16200000">
              <a:off x="1980341" y="1794154"/>
              <a:ext cx="3226441" cy="7187123"/>
            </a:xfrm>
            <a:custGeom>
              <a:avLst/>
              <a:gdLst>
                <a:gd name="T0" fmla="*/ 345 w 1088"/>
                <a:gd name="T1" fmla="*/ 87 h 2427"/>
                <a:gd name="T2" fmla="*/ 208 w 1088"/>
                <a:gd name="T3" fmla="*/ 15 h 2427"/>
                <a:gd name="T4" fmla="*/ 420 w 1088"/>
                <a:gd name="T5" fmla="*/ 0 h 2427"/>
                <a:gd name="T6" fmla="*/ 62 w 1088"/>
                <a:gd name="T7" fmla="*/ 2420 h 2427"/>
                <a:gd name="T8" fmla="*/ 64 w 1088"/>
                <a:gd name="T9" fmla="*/ 2375 h 2427"/>
                <a:gd name="T10" fmla="*/ 64 w 1088"/>
                <a:gd name="T11" fmla="*/ 2247 h 2427"/>
                <a:gd name="T12" fmla="*/ 62 w 1088"/>
                <a:gd name="T13" fmla="*/ 2192 h 2427"/>
                <a:gd name="T14" fmla="*/ 62 w 1088"/>
                <a:gd name="T15" fmla="*/ 1919 h 2427"/>
                <a:gd name="T16" fmla="*/ 64 w 1088"/>
                <a:gd name="T17" fmla="*/ 1808 h 2427"/>
                <a:gd name="T18" fmla="*/ 62 w 1088"/>
                <a:gd name="T19" fmla="*/ 1755 h 2427"/>
                <a:gd name="T20" fmla="*/ 64 w 1088"/>
                <a:gd name="T21" fmla="*/ 1718 h 2427"/>
                <a:gd name="T22" fmla="*/ 64 w 1088"/>
                <a:gd name="T23" fmla="*/ 1082 h 2427"/>
                <a:gd name="T24" fmla="*/ 62 w 1088"/>
                <a:gd name="T25" fmla="*/ 918 h 2427"/>
                <a:gd name="T26" fmla="*/ 62 w 1088"/>
                <a:gd name="T27" fmla="*/ 829 h 2427"/>
                <a:gd name="T28" fmla="*/ 62 w 1088"/>
                <a:gd name="T29" fmla="*/ 309 h 2427"/>
                <a:gd name="T30" fmla="*/ 62 w 1088"/>
                <a:gd name="T31" fmla="*/ 558 h 2427"/>
                <a:gd name="T32" fmla="*/ 79 w 1088"/>
                <a:gd name="T33" fmla="*/ 60 h 2427"/>
                <a:gd name="T34" fmla="*/ 111 w 1088"/>
                <a:gd name="T35" fmla="*/ 88 h 2427"/>
                <a:gd name="T36" fmla="*/ 278 w 1088"/>
                <a:gd name="T37" fmla="*/ 1411 h 2427"/>
                <a:gd name="T38" fmla="*/ 175 w 1088"/>
                <a:gd name="T39" fmla="*/ 290 h 2427"/>
                <a:gd name="T40" fmla="*/ 145 w 1088"/>
                <a:gd name="T41" fmla="*/ 221 h 2427"/>
                <a:gd name="T42" fmla="*/ 236 w 1088"/>
                <a:gd name="T43" fmla="*/ 2263 h 2427"/>
                <a:gd name="T44" fmla="*/ 457 w 1088"/>
                <a:gd name="T45" fmla="*/ 2147 h 2427"/>
                <a:gd name="T46" fmla="*/ 134 w 1088"/>
                <a:gd name="T47" fmla="*/ 2020 h 2427"/>
                <a:gd name="T48" fmla="*/ 230 w 1088"/>
                <a:gd name="T49" fmla="*/ 2339 h 2427"/>
                <a:gd name="T50" fmla="*/ 200 w 1088"/>
                <a:gd name="T51" fmla="*/ 1774 h 2427"/>
                <a:gd name="T52" fmla="*/ 362 w 1088"/>
                <a:gd name="T53" fmla="*/ 1972 h 2427"/>
                <a:gd name="T54" fmla="*/ 185 w 1088"/>
                <a:gd name="T55" fmla="*/ 1706 h 2427"/>
                <a:gd name="T56" fmla="*/ 822 w 1088"/>
                <a:gd name="T57" fmla="*/ 1398 h 2427"/>
                <a:gd name="T58" fmla="*/ 307 w 1088"/>
                <a:gd name="T59" fmla="*/ 1875 h 2427"/>
                <a:gd name="T60" fmla="*/ 377 w 1088"/>
                <a:gd name="T61" fmla="*/ 1060 h 2427"/>
                <a:gd name="T62" fmla="*/ 548 w 1088"/>
                <a:gd name="T63" fmla="*/ 1585 h 2427"/>
                <a:gd name="T64" fmla="*/ 525 w 1088"/>
                <a:gd name="T65" fmla="*/ 1290 h 2427"/>
                <a:gd name="T66" fmla="*/ 485 w 1088"/>
                <a:gd name="T67" fmla="*/ 1460 h 2427"/>
                <a:gd name="T68" fmla="*/ 484 w 1088"/>
                <a:gd name="T69" fmla="*/ 1226 h 2427"/>
                <a:gd name="T70" fmla="*/ 397 w 1088"/>
                <a:gd name="T71" fmla="*/ 1760 h 2427"/>
                <a:gd name="T72" fmla="*/ 249 w 1088"/>
                <a:gd name="T73" fmla="*/ 941 h 2427"/>
                <a:gd name="T74" fmla="*/ 361 w 1088"/>
                <a:gd name="T75" fmla="*/ 1698 h 2427"/>
                <a:gd name="T76" fmla="*/ 451 w 1088"/>
                <a:gd name="T77" fmla="*/ 1627 h 2427"/>
                <a:gd name="T78" fmla="*/ 156 w 1088"/>
                <a:gd name="T79" fmla="*/ 1296 h 2427"/>
                <a:gd name="T80" fmla="*/ 294 w 1088"/>
                <a:gd name="T81" fmla="*/ 1392 h 2427"/>
                <a:gd name="T82" fmla="*/ 323 w 1088"/>
                <a:gd name="T83" fmla="*/ 1483 h 2427"/>
                <a:gd name="T84" fmla="*/ 167 w 1088"/>
                <a:gd name="T85" fmla="*/ 1082 h 2427"/>
                <a:gd name="T86" fmla="*/ 279 w 1088"/>
                <a:gd name="T87" fmla="*/ 666 h 2427"/>
                <a:gd name="T88" fmla="*/ 264 w 1088"/>
                <a:gd name="T89" fmla="*/ 616 h 2427"/>
                <a:gd name="T90" fmla="*/ 423 w 1088"/>
                <a:gd name="T91" fmla="*/ 965 h 2427"/>
                <a:gd name="T92" fmla="*/ 265 w 1088"/>
                <a:gd name="T93" fmla="*/ 833 h 2427"/>
                <a:gd name="T94" fmla="*/ 190 w 1088"/>
                <a:gd name="T95" fmla="*/ 509 h 2427"/>
                <a:gd name="T96" fmla="*/ 266 w 1088"/>
                <a:gd name="T97" fmla="*/ 537 h 2427"/>
                <a:gd name="T98" fmla="*/ 169 w 1088"/>
                <a:gd name="T99" fmla="*/ 230 h 2427"/>
                <a:gd name="T100" fmla="*/ 693 w 1088"/>
                <a:gd name="T101" fmla="*/ 744 h 2427"/>
                <a:gd name="T102" fmla="*/ 517 w 1088"/>
                <a:gd name="T103" fmla="*/ 547 h 2427"/>
                <a:gd name="T104" fmla="*/ 220 w 1088"/>
                <a:gd name="T105" fmla="*/ 206 h 2427"/>
                <a:gd name="T106" fmla="*/ 618 w 1088"/>
                <a:gd name="T107" fmla="*/ 503 h 2427"/>
                <a:gd name="T108" fmla="*/ 450 w 1088"/>
                <a:gd name="T109" fmla="*/ 201 h 2427"/>
                <a:gd name="T110" fmla="*/ 579 w 1088"/>
                <a:gd name="T111" fmla="*/ 130 h 2427"/>
                <a:gd name="T112" fmla="*/ 652 w 1088"/>
                <a:gd name="T113" fmla="*/ 232 h 2427"/>
                <a:gd name="T114" fmla="*/ 982 w 1088"/>
                <a:gd name="T115" fmla="*/ 658 h 2427"/>
                <a:gd name="T116" fmla="*/ 854 w 1088"/>
                <a:gd name="T117" fmla="*/ 797 h 2427"/>
                <a:gd name="T118" fmla="*/ 402 w 1088"/>
                <a:gd name="T119" fmla="*/ 297 h 2427"/>
                <a:gd name="T120" fmla="*/ 775 w 1088"/>
                <a:gd name="T121" fmla="*/ 910 h 2427"/>
                <a:gd name="T122" fmla="*/ 835 w 1088"/>
                <a:gd name="T123" fmla="*/ 927 h 2427"/>
                <a:gd name="T124" fmla="*/ 247 w 1088"/>
                <a:gd name="T125" fmla="*/ 161 h 24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88" h="2427">
                  <a:moveTo>
                    <a:pt x="96" y="0"/>
                  </a:moveTo>
                  <a:cubicBezTo>
                    <a:pt x="120" y="0"/>
                    <a:pt x="120" y="0"/>
                    <a:pt x="120" y="0"/>
                  </a:cubicBezTo>
                  <a:cubicBezTo>
                    <a:pt x="121" y="12"/>
                    <a:pt x="119" y="24"/>
                    <a:pt x="114" y="32"/>
                  </a:cubicBezTo>
                  <a:cubicBezTo>
                    <a:pt x="112" y="23"/>
                    <a:pt x="104" y="11"/>
                    <a:pt x="96" y="0"/>
                  </a:cubicBezTo>
                  <a:close/>
                  <a:moveTo>
                    <a:pt x="139" y="0"/>
                  </a:moveTo>
                  <a:cubicBezTo>
                    <a:pt x="152" y="0"/>
                    <a:pt x="152" y="0"/>
                    <a:pt x="152" y="0"/>
                  </a:cubicBezTo>
                  <a:cubicBezTo>
                    <a:pt x="172" y="40"/>
                    <a:pt x="196" y="74"/>
                    <a:pt x="227" y="101"/>
                  </a:cubicBezTo>
                  <a:cubicBezTo>
                    <a:pt x="261" y="131"/>
                    <a:pt x="325" y="177"/>
                    <a:pt x="367" y="140"/>
                  </a:cubicBezTo>
                  <a:cubicBezTo>
                    <a:pt x="386" y="124"/>
                    <a:pt x="391" y="88"/>
                    <a:pt x="369" y="76"/>
                  </a:cubicBezTo>
                  <a:cubicBezTo>
                    <a:pt x="356" y="69"/>
                    <a:pt x="343" y="77"/>
                    <a:pt x="345" y="87"/>
                  </a:cubicBezTo>
                  <a:cubicBezTo>
                    <a:pt x="363" y="86"/>
                    <a:pt x="368" y="114"/>
                    <a:pt x="353" y="127"/>
                  </a:cubicBezTo>
                  <a:cubicBezTo>
                    <a:pt x="337" y="140"/>
                    <a:pt x="314" y="138"/>
                    <a:pt x="300" y="124"/>
                  </a:cubicBezTo>
                  <a:cubicBezTo>
                    <a:pt x="282" y="106"/>
                    <a:pt x="285" y="78"/>
                    <a:pt x="295" y="61"/>
                  </a:cubicBezTo>
                  <a:cubicBezTo>
                    <a:pt x="312" y="34"/>
                    <a:pt x="352" y="18"/>
                    <a:pt x="382" y="33"/>
                  </a:cubicBezTo>
                  <a:cubicBezTo>
                    <a:pt x="435" y="58"/>
                    <a:pt x="439" y="143"/>
                    <a:pt x="391" y="175"/>
                  </a:cubicBezTo>
                  <a:cubicBezTo>
                    <a:pt x="301" y="234"/>
                    <a:pt x="192" y="107"/>
                    <a:pt x="156" y="37"/>
                  </a:cubicBezTo>
                  <a:cubicBezTo>
                    <a:pt x="151" y="27"/>
                    <a:pt x="145" y="14"/>
                    <a:pt x="139" y="0"/>
                  </a:cubicBezTo>
                  <a:close/>
                  <a:moveTo>
                    <a:pt x="167" y="0"/>
                  </a:moveTo>
                  <a:cubicBezTo>
                    <a:pt x="183" y="0"/>
                    <a:pt x="183" y="0"/>
                    <a:pt x="183" y="0"/>
                  </a:cubicBezTo>
                  <a:cubicBezTo>
                    <a:pt x="190" y="6"/>
                    <a:pt x="199" y="12"/>
                    <a:pt x="208" y="15"/>
                  </a:cubicBezTo>
                  <a:cubicBezTo>
                    <a:pt x="225" y="23"/>
                    <a:pt x="241" y="17"/>
                    <a:pt x="247" y="6"/>
                  </a:cubicBezTo>
                  <a:cubicBezTo>
                    <a:pt x="248" y="4"/>
                    <a:pt x="249" y="2"/>
                    <a:pt x="249" y="0"/>
                  </a:cubicBezTo>
                  <a:cubicBezTo>
                    <a:pt x="289" y="0"/>
                    <a:pt x="289" y="0"/>
                    <a:pt x="289" y="0"/>
                  </a:cubicBezTo>
                  <a:cubicBezTo>
                    <a:pt x="290" y="4"/>
                    <a:pt x="289" y="8"/>
                    <a:pt x="288" y="12"/>
                  </a:cubicBezTo>
                  <a:cubicBezTo>
                    <a:pt x="284" y="22"/>
                    <a:pt x="273" y="29"/>
                    <a:pt x="264" y="25"/>
                  </a:cubicBezTo>
                  <a:cubicBezTo>
                    <a:pt x="271" y="35"/>
                    <a:pt x="265" y="48"/>
                    <a:pt x="257" y="52"/>
                  </a:cubicBezTo>
                  <a:cubicBezTo>
                    <a:pt x="248" y="58"/>
                    <a:pt x="240" y="56"/>
                    <a:pt x="235" y="49"/>
                  </a:cubicBezTo>
                  <a:cubicBezTo>
                    <a:pt x="233" y="59"/>
                    <a:pt x="217" y="61"/>
                    <a:pt x="203" y="52"/>
                  </a:cubicBezTo>
                  <a:cubicBezTo>
                    <a:pt x="188" y="42"/>
                    <a:pt x="175" y="20"/>
                    <a:pt x="167" y="0"/>
                  </a:cubicBezTo>
                  <a:close/>
                  <a:moveTo>
                    <a:pt x="420" y="0"/>
                  </a:moveTo>
                  <a:cubicBezTo>
                    <a:pt x="473" y="0"/>
                    <a:pt x="473" y="0"/>
                    <a:pt x="473" y="0"/>
                  </a:cubicBezTo>
                  <a:cubicBezTo>
                    <a:pt x="466" y="22"/>
                    <a:pt x="448" y="33"/>
                    <a:pt x="441" y="51"/>
                  </a:cubicBezTo>
                  <a:cubicBezTo>
                    <a:pt x="440" y="33"/>
                    <a:pt x="418" y="21"/>
                    <a:pt x="420" y="0"/>
                  </a:cubicBezTo>
                  <a:close/>
                  <a:moveTo>
                    <a:pt x="493" y="0"/>
                  </a:moveTo>
                  <a:cubicBezTo>
                    <a:pt x="543" y="0"/>
                    <a:pt x="543" y="0"/>
                    <a:pt x="543" y="0"/>
                  </a:cubicBezTo>
                  <a:cubicBezTo>
                    <a:pt x="545" y="10"/>
                    <a:pt x="548" y="20"/>
                    <a:pt x="555" y="27"/>
                  </a:cubicBezTo>
                  <a:cubicBezTo>
                    <a:pt x="563" y="35"/>
                    <a:pt x="579" y="38"/>
                    <a:pt x="590" y="35"/>
                  </a:cubicBezTo>
                  <a:cubicBezTo>
                    <a:pt x="570" y="59"/>
                    <a:pt x="528" y="53"/>
                    <a:pt x="509" y="31"/>
                  </a:cubicBezTo>
                  <a:cubicBezTo>
                    <a:pt x="501" y="21"/>
                    <a:pt x="496" y="11"/>
                    <a:pt x="493" y="0"/>
                  </a:cubicBezTo>
                  <a:close/>
                  <a:moveTo>
                    <a:pt x="62" y="2420"/>
                  </a:moveTo>
                  <a:cubicBezTo>
                    <a:pt x="62" y="2401"/>
                    <a:pt x="62" y="2401"/>
                    <a:pt x="62" y="2401"/>
                  </a:cubicBezTo>
                  <a:cubicBezTo>
                    <a:pt x="62" y="2401"/>
                    <a:pt x="63" y="2401"/>
                    <a:pt x="64" y="2401"/>
                  </a:cubicBezTo>
                  <a:cubicBezTo>
                    <a:pt x="69" y="2401"/>
                    <a:pt x="73" y="2405"/>
                    <a:pt x="73" y="2411"/>
                  </a:cubicBezTo>
                  <a:cubicBezTo>
                    <a:pt x="73" y="2416"/>
                    <a:pt x="69" y="2421"/>
                    <a:pt x="64" y="2421"/>
                  </a:cubicBezTo>
                  <a:cubicBezTo>
                    <a:pt x="63" y="2421"/>
                    <a:pt x="62" y="2420"/>
                    <a:pt x="62" y="2420"/>
                  </a:cubicBezTo>
                  <a:close/>
                  <a:moveTo>
                    <a:pt x="62" y="2375"/>
                  </a:moveTo>
                  <a:cubicBezTo>
                    <a:pt x="62" y="2350"/>
                    <a:pt x="62" y="2350"/>
                    <a:pt x="62" y="2350"/>
                  </a:cubicBezTo>
                  <a:cubicBezTo>
                    <a:pt x="62" y="2350"/>
                    <a:pt x="63" y="2350"/>
                    <a:pt x="64" y="2350"/>
                  </a:cubicBezTo>
                  <a:cubicBezTo>
                    <a:pt x="71" y="2350"/>
                    <a:pt x="76" y="2355"/>
                    <a:pt x="76" y="2362"/>
                  </a:cubicBezTo>
                  <a:cubicBezTo>
                    <a:pt x="76" y="2369"/>
                    <a:pt x="71" y="2375"/>
                    <a:pt x="64" y="2375"/>
                  </a:cubicBezTo>
                  <a:cubicBezTo>
                    <a:pt x="63" y="2375"/>
                    <a:pt x="62" y="2375"/>
                    <a:pt x="62" y="2375"/>
                  </a:cubicBezTo>
                  <a:close/>
                  <a:moveTo>
                    <a:pt x="62" y="2329"/>
                  </a:moveTo>
                  <a:cubicBezTo>
                    <a:pt x="62" y="2299"/>
                    <a:pt x="62" y="2299"/>
                    <a:pt x="62" y="2299"/>
                  </a:cubicBezTo>
                  <a:cubicBezTo>
                    <a:pt x="62" y="2298"/>
                    <a:pt x="63" y="2298"/>
                    <a:pt x="64" y="2298"/>
                  </a:cubicBezTo>
                  <a:cubicBezTo>
                    <a:pt x="72" y="2298"/>
                    <a:pt x="79" y="2305"/>
                    <a:pt x="79" y="2314"/>
                  </a:cubicBezTo>
                  <a:cubicBezTo>
                    <a:pt x="79" y="2322"/>
                    <a:pt x="72" y="2329"/>
                    <a:pt x="64" y="2329"/>
                  </a:cubicBezTo>
                  <a:cubicBezTo>
                    <a:pt x="63" y="2329"/>
                    <a:pt x="62" y="2329"/>
                    <a:pt x="62" y="2329"/>
                  </a:cubicBezTo>
                  <a:close/>
                  <a:moveTo>
                    <a:pt x="62" y="2283"/>
                  </a:moveTo>
                  <a:cubicBezTo>
                    <a:pt x="62" y="2247"/>
                    <a:pt x="62" y="2247"/>
                    <a:pt x="62" y="2247"/>
                  </a:cubicBezTo>
                  <a:cubicBezTo>
                    <a:pt x="62" y="2247"/>
                    <a:pt x="63" y="2247"/>
                    <a:pt x="64" y="2247"/>
                  </a:cubicBezTo>
                  <a:cubicBezTo>
                    <a:pt x="74" y="2247"/>
                    <a:pt x="82" y="2255"/>
                    <a:pt x="82" y="2265"/>
                  </a:cubicBezTo>
                  <a:cubicBezTo>
                    <a:pt x="82" y="2275"/>
                    <a:pt x="74" y="2283"/>
                    <a:pt x="64" y="2283"/>
                  </a:cubicBezTo>
                  <a:cubicBezTo>
                    <a:pt x="63" y="2283"/>
                    <a:pt x="62" y="2283"/>
                    <a:pt x="62" y="2283"/>
                  </a:cubicBezTo>
                  <a:close/>
                  <a:moveTo>
                    <a:pt x="62" y="2238"/>
                  </a:moveTo>
                  <a:cubicBezTo>
                    <a:pt x="62" y="2196"/>
                    <a:pt x="62" y="2196"/>
                    <a:pt x="62" y="2196"/>
                  </a:cubicBezTo>
                  <a:cubicBezTo>
                    <a:pt x="62" y="2196"/>
                    <a:pt x="63" y="2196"/>
                    <a:pt x="64" y="2196"/>
                  </a:cubicBezTo>
                  <a:cubicBezTo>
                    <a:pt x="75" y="2196"/>
                    <a:pt x="85" y="2205"/>
                    <a:pt x="85" y="2217"/>
                  </a:cubicBezTo>
                  <a:cubicBezTo>
                    <a:pt x="85" y="2228"/>
                    <a:pt x="75" y="2238"/>
                    <a:pt x="64" y="2238"/>
                  </a:cubicBezTo>
                  <a:cubicBezTo>
                    <a:pt x="63" y="2238"/>
                    <a:pt x="62" y="2238"/>
                    <a:pt x="62" y="2238"/>
                  </a:cubicBezTo>
                  <a:close/>
                  <a:moveTo>
                    <a:pt x="62" y="2192"/>
                  </a:moveTo>
                  <a:cubicBezTo>
                    <a:pt x="62" y="2144"/>
                    <a:pt x="62" y="2144"/>
                    <a:pt x="62" y="2144"/>
                  </a:cubicBezTo>
                  <a:cubicBezTo>
                    <a:pt x="62" y="2144"/>
                    <a:pt x="63" y="2144"/>
                    <a:pt x="64" y="2144"/>
                  </a:cubicBezTo>
                  <a:cubicBezTo>
                    <a:pt x="77" y="2144"/>
                    <a:pt x="87" y="2155"/>
                    <a:pt x="87" y="2168"/>
                  </a:cubicBezTo>
                  <a:cubicBezTo>
                    <a:pt x="87" y="2181"/>
                    <a:pt x="77" y="2192"/>
                    <a:pt x="64" y="2192"/>
                  </a:cubicBezTo>
                  <a:cubicBezTo>
                    <a:pt x="63" y="2192"/>
                    <a:pt x="62" y="2192"/>
                    <a:pt x="62" y="2192"/>
                  </a:cubicBezTo>
                  <a:close/>
                  <a:moveTo>
                    <a:pt x="62" y="2076"/>
                  </a:moveTo>
                  <a:cubicBezTo>
                    <a:pt x="62" y="2055"/>
                    <a:pt x="62" y="2055"/>
                    <a:pt x="62" y="2055"/>
                  </a:cubicBezTo>
                  <a:cubicBezTo>
                    <a:pt x="63" y="2063"/>
                    <a:pt x="63" y="2070"/>
                    <a:pt x="62" y="2076"/>
                  </a:cubicBezTo>
                  <a:close/>
                  <a:moveTo>
                    <a:pt x="62" y="1953"/>
                  </a:moveTo>
                  <a:cubicBezTo>
                    <a:pt x="62" y="1919"/>
                    <a:pt x="62" y="1919"/>
                    <a:pt x="62" y="1919"/>
                  </a:cubicBezTo>
                  <a:cubicBezTo>
                    <a:pt x="63" y="1930"/>
                    <a:pt x="63" y="1942"/>
                    <a:pt x="62" y="1953"/>
                  </a:cubicBezTo>
                  <a:close/>
                  <a:moveTo>
                    <a:pt x="62" y="1866"/>
                  </a:moveTo>
                  <a:cubicBezTo>
                    <a:pt x="62" y="1850"/>
                    <a:pt x="62" y="1850"/>
                    <a:pt x="62" y="1850"/>
                  </a:cubicBezTo>
                  <a:cubicBezTo>
                    <a:pt x="62" y="1850"/>
                    <a:pt x="63" y="1850"/>
                    <a:pt x="64" y="1850"/>
                  </a:cubicBezTo>
                  <a:cubicBezTo>
                    <a:pt x="68" y="1850"/>
                    <a:pt x="72" y="1854"/>
                    <a:pt x="72" y="1858"/>
                  </a:cubicBezTo>
                  <a:cubicBezTo>
                    <a:pt x="72" y="1863"/>
                    <a:pt x="68" y="1866"/>
                    <a:pt x="64" y="1866"/>
                  </a:cubicBezTo>
                  <a:cubicBezTo>
                    <a:pt x="63" y="1866"/>
                    <a:pt x="62" y="1866"/>
                    <a:pt x="62" y="1866"/>
                  </a:cubicBezTo>
                  <a:close/>
                  <a:moveTo>
                    <a:pt x="62" y="1829"/>
                  </a:moveTo>
                  <a:cubicBezTo>
                    <a:pt x="62" y="1809"/>
                    <a:pt x="62" y="1809"/>
                    <a:pt x="62" y="1809"/>
                  </a:cubicBezTo>
                  <a:cubicBezTo>
                    <a:pt x="62" y="1809"/>
                    <a:pt x="63" y="1808"/>
                    <a:pt x="64" y="1808"/>
                  </a:cubicBezTo>
                  <a:cubicBezTo>
                    <a:pt x="69" y="1808"/>
                    <a:pt x="74" y="1813"/>
                    <a:pt x="74" y="1819"/>
                  </a:cubicBezTo>
                  <a:cubicBezTo>
                    <a:pt x="74" y="1825"/>
                    <a:pt x="69" y="1829"/>
                    <a:pt x="64" y="1829"/>
                  </a:cubicBezTo>
                  <a:cubicBezTo>
                    <a:pt x="63" y="1829"/>
                    <a:pt x="62" y="1829"/>
                    <a:pt x="62" y="1829"/>
                  </a:cubicBezTo>
                  <a:close/>
                  <a:moveTo>
                    <a:pt x="62" y="1792"/>
                  </a:moveTo>
                  <a:cubicBezTo>
                    <a:pt x="62" y="1767"/>
                    <a:pt x="62" y="1767"/>
                    <a:pt x="62" y="1767"/>
                  </a:cubicBezTo>
                  <a:cubicBezTo>
                    <a:pt x="62" y="1767"/>
                    <a:pt x="63" y="1767"/>
                    <a:pt x="64" y="1767"/>
                  </a:cubicBezTo>
                  <a:cubicBezTo>
                    <a:pt x="71" y="1767"/>
                    <a:pt x="76" y="1772"/>
                    <a:pt x="76" y="1779"/>
                  </a:cubicBezTo>
                  <a:cubicBezTo>
                    <a:pt x="76" y="1787"/>
                    <a:pt x="71" y="1792"/>
                    <a:pt x="64" y="1792"/>
                  </a:cubicBezTo>
                  <a:cubicBezTo>
                    <a:pt x="63" y="1792"/>
                    <a:pt x="62" y="1792"/>
                    <a:pt x="62" y="1792"/>
                  </a:cubicBezTo>
                  <a:close/>
                  <a:moveTo>
                    <a:pt x="62" y="1755"/>
                  </a:moveTo>
                  <a:cubicBezTo>
                    <a:pt x="62" y="1725"/>
                    <a:pt x="62" y="1725"/>
                    <a:pt x="62" y="1725"/>
                  </a:cubicBezTo>
                  <a:cubicBezTo>
                    <a:pt x="62" y="1725"/>
                    <a:pt x="63" y="1725"/>
                    <a:pt x="64" y="1725"/>
                  </a:cubicBezTo>
                  <a:cubicBezTo>
                    <a:pt x="72" y="1725"/>
                    <a:pt x="79" y="1732"/>
                    <a:pt x="79" y="1740"/>
                  </a:cubicBezTo>
                  <a:cubicBezTo>
                    <a:pt x="79" y="1749"/>
                    <a:pt x="72" y="1755"/>
                    <a:pt x="64" y="1755"/>
                  </a:cubicBezTo>
                  <a:cubicBezTo>
                    <a:pt x="63" y="1755"/>
                    <a:pt x="62" y="1755"/>
                    <a:pt x="62" y="1755"/>
                  </a:cubicBezTo>
                  <a:close/>
                  <a:moveTo>
                    <a:pt x="62" y="1718"/>
                  </a:moveTo>
                  <a:cubicBezTo>
                    <a:pt x="62" y="1684"/>
                    <a:pt x="62" y="1684"/>
                    <a:pt x="62" y="1684"/>
                  </a:cubicBezTo>
                  <a:cubicBezTo>
                    <a:pt x="62" y="1683"/>
                    <a:pt x="63" y="1683"/>
                    <a:pt x="64" y="1683"/>
                  </a:cubicBezTo>
                  <a:cubicBezTo>
                    <a:pt x="73" y="1683"/>
                    <a:pt x="81" y="1691"/>
                    <a:pt x="81" y="1701"/>
                  </a:cubicBezTo>
                  <a:cubicBezTo>
                    <a:pt x="81" y="1711"/>
                    <a:pt x="73" y="1718"/>
                    <a:pt x="64" y="1718"/>
                  </a:cubicBezTo>
                  <a:cubicBezTo>
                    <a:pt x="63" y="1718"/>
                    <a:pt x="62" y="1718"/>
                    <a:pt x="62" y="1718"/>
                  </a:cubicBezTo>
                  <a:close/>
                  <a:moveTo>
                    <a:pt x="62" y="1649"/>
                  </a:moveTo>
                  <a:cubicBezTo>
                    <a:pt x="62" y="1375"/>
                    <a:pt x="62" y="1375"/>
                    <a:pt x="62" y="1375"/>
                  </a:cubicBezTo>
                  <a:cubicBezTo>
                    <a:pt x="62" y="1374"/>
                    <a:pt x="63" y="1373"/>
                    <a:pt x="64" y="1372"/>
                  </a:cubicBezTo>
                  <a:cubicBezTo>
                    <a:pt x="75" y="1392"/>
                    <a:pt x="158" y="1392"/>
                    <a:pt x="130" y="1494"/>
                  </a:cubicBezTo>
                  <a:cubicBezTo>
                    <a:pt x="115" y="1550"/>
                    <a:pt x="64" y="1605"/>
                    <a:pt x="64" y="1673"/>
                  </a:cubicBezTo>
                  <a:cubicBezTo>
                    <a:pt x="64" y="1665"/>
                    <a:pt x="63" y="1657"/>
                    <a:pt x="62" y="1649"/>
                  </a:cubicBezTo>
                  <a:close/>
                  <a:moveTo>
                    <a:pt x="62" y="1308"/>
                  </a:moveTo>
                  <a:cubicBezTo>
                    <a:pt x="62" y="1092"/>
                    <a:pt x="62" y="1092"/>
                    <a:pt x="62" y="1092"/>
                  </a:cubicBezTo>
                  <a:cubicBezTo>
                    <a:pt x="63" y="1088"/>
                    <a:pt x="64" y="1085"/>
                    <a:pt x="64" y="1082"/>
                  </a:cubicBezTo>
                  <a:cubicBezTo>
                    <a:pt x="64" y="1082"/>
                    <a:pt x="64" y="1082"/>
                    <a:pt x="64" y="1082"/>
                  </a:cubicBezTo>
                  <a:cubicBezTo>
                    <a:pt x="64" y="1108"/>
                    <a:pt x="117" y="1142"/>
                    <a:pt x="111" y="1185"/>
                  </a:cubicBezTo>
                  <a:cubicBezTo>
                    <a:pt x="106" y="1221"/>
                    <a:pt x="68" y="1248"/>
                    <a:pt x="64" y="1329"/>
                  </a:cubicBezTo>
                  <a:cubicBezTo>
                    <a:pt x="63" y="1322"/>
                    <a:pt x="62" y="1314"/>
                    <a:pt x="62" y="1308"/>
                  </a:cubicBezTo>
                  <a:close/>
                  <a:moveTo>
                    <a:pt x="62" y="1028"/>
                  </a:moveTo>
                  <a:cubicBezTo>
                    <a:pt x="62" y="952"/>
                    <a:pt x="62" y="952"/>
                    <a:pt x="62" y="952"/>
                  </a:cubicBezTo>
                  <a:cubicBezTo>
                    <a:pt x="62" y="952"/>
                    <a:pt x="63" y="952"/>
                    <a:pt x="64" y="952"/>
                  </a:cubicBezTo>
                  <a:cubicBezTo>
                    <a:pt x="73" y="952"/>
                    <a:pt x="81" y="944"/>
                    <a:pt x="81" y="935"/>
                  </a:cubicBezTo>
                  <a:cubicBezTo>
                    <a:pt x="81" y="925"/>
                    <a:pt x="73" y="918"/>
                    <a:pt x="64" y="918"/>
                  </a:cubicBezTo>
                  <a:cubicBezTo>
                    <a:pt x="63" y="918"/>
                    <a:pt x="62" y="918"/>
                    <a:pt x="62" y="918"/>
                  </a:cubicBezTo>
                  <a:cubicBezTo>
                    <a:pt x="62" y="851"/>
                    <a:pt x="62" y="851"/>
                    <a:pt x="62" y="851"/>
                  </a:cubicBezTo>
                  <a:cubicBezTo>
                    <a:pt x="62" y="848"/>
                    <a:pt x="63" y="845"/>
                    <a:pt x="64" y="841"/>
                  </a:cubicBezTo>
                  <a:cubicBezTo>
                    <a:pt x="73" y="898"/>
                    <a:pt x="111" y="899"/>
                    <a:pt x="133" y="926"/>
                  </a:cubicBezTo>
                  <a:cubicBezTo>
                    <a:pt x="145" y="940"/>
                    <a:pt x="143" y="961"/>
                    <a:pt x="132" y="971"/>
                  </a:cubicBezTo>
                  <a:cubicBezTo>
                    <a:pt x="121" y="979"/>
                    <a:pt x="100" y="978"/>
                    <a:pt x="90" y="961"/>
                  </a:cubicBezTo>
                  <a:cubicBezTo>
                    <a:pt x="106" y="996"/>
                    <a:pt x="88" y="1027"/>
                    <a:pt x="64" y="1028"/>
                  </a:cubicBezTo>
                  <a:cubicBezTo>
                    <a:pt x="63" y="1028"/>
                    <a:pt x="62" y="1028"/>
                    <a:pt x="62" y="1028"/>
                  </a:cubicBezTo>
                  <a:close/>
                  <a:moveTo>
                    <a:pt x="62" y="829"/>
                  </a:moveTo>
                  <a:cubicBezTo>
                    <a:pt x="62" y="802"/>
                    <a:pt x="62" y="802"/>
                    <a:pt x="62" y="802"/>
                  </a:cubicBezTo>
                  <a:cubicBezTo>
                    <a:pt x="64" y="812"/>
                    <a:pt x="64" y="821"/>
                    <a:pt x="62" y="829"/>
                  </a:cubicBezTo>
                  <a:close/>
                  <a:moveTo>
                    <a:pt x="62" y="744"/>
                  </a:moveTo>
                  <a:cubicBezTo>
                    <a:pt x="62" y="700"/>
                    <a:pt x="62" y="700"/>
                    <a:pt x="62" y="700"/>
                  </a:cubicBezTo>
                  <a:cubicBezTo>
                    <a:pt x="62" y="698"/>
                    <a:pt x="63" y="696"/>
                    <a:pt x="64" y="693"/>
                  </a:cubicBezTo>
                  <a:cubicBezTo>
                    <a:pt x="64" y="748"/>
                    <a:pt x="65" y="778"/>
                    <a:pt x="100" y="812"/>
                  </a:cubicBezTo>
                  <a:cubicBezTo>
                    <a:pt x="136" y="847"/>
                    <a:pt x="131" y="901"/>
                    <a:pt x="205" y="909"/>
                  </a:cubicBezTo>
                  <a:cubicBezTo>
                    <a:pt x="177" y="892"/>
                    <a:pt x="192" y="836"/>
                    <a:pt x="163" y="801"/>
                  </a:cubicBezTo>
                  <a:cubicBezTo>
                    <a:pt x="129" y="761"/>
                    <a:pt x="84" y="758"/>
                    <a:pt x="64" y="693"/>
                  </a:cubicBezTo>
                  <a:cubicBezTo>
                    <a:pt x="64" y="713"/>
                    <a:pt x="63" y="729"/>
                    <a:pt x="62" y="744"/>
                  </a:cubicBezTo>
                  <a:close/>
                  <a:moveTo>
                    <a:pt x="62" y="558"/>
                  </a:moveTo>
                  <a:cubicBezTo>
                    <a:pt x="62" y="309"/>
                    <a:pt x="62" y="309"/>
                    <a:pt x="62" y="309"/>
                  </a:cubicBezTo>
                  <a:cubicBezTo>
                    <a:pt x="62" y="308"/>
                    <a:pt x="63" y="308"/>
                    <a:pt x="64" y="308"/>
                  </a:cubicBezTo>
                  <a:cubicBezTo>
                    <a:pt x="115" y="331"/>
                    <a:pt x="78" y="390"/>
                    <a:pt x="125" y="404"/>
                  </a:cubicBezTo>
                  <a:cubicBezTo>
                    <a:pt x="136" y="407"/>
                    <a:pt x="154" y="403"/>
                    <a:pt x="154" y="389"/>
                  </a:cubicBezTo>
                  <a:cubicBezTo>
                    <a:pt x="167" y="396"/>
                    <a:pt x="170" y="422"/>
                    <a:pt x="150" y="435"/>
                  </a:cubicBezTo>
                  <a:cubicBezTo>
                    <a:pt x="141" y="441"/>
                    <a:pt x="123" y="448"/>
                    <a:pt x="102" y="433"/>
                  </a:cubicBezTo>
                  <a:cubicBezTo>
                    <a:pt x="91" y="425"/>
                    <a:pt x="82" y="409"/>
                    <a:pt x="83" y="394"/>
                  </a:cubicBezTo>
                  <a:cubicBezTo>
                    <a:pt x="75" y="405"/>
                    <a:pt x="74" y="432"/>
                    <a:pt x="94" y="449"/>
                  </a:cubicBezTo>
                  <a:cubicBezTo>
                    <a:pt x="113" y="464"/>
                    <a:pt x="111" y="484"/>
                    <a:pt x="106" y="495"/>
                  </a:cubicBezTo>
                  <a:cubicBezTo>
                    <a:pt x="94" y="521"/>
                    <a:pt x="67" y="533"/>
                    <a:pt x="64" y="570"/>
                  </a:cubicBezTo>
                  <a:cubicBezTo>
                    <a:pt x="63" y="565"/>
                    <a:pt x="63" y="562"/>
                    <a:pt x="62" y="558"/>
                  </a:cubicBezTo>
                  <a:close/>
                  <a:moveTo>
                    <a:pt x="62" y="218"/>
                  </a:moveTo>
                  <a:cubicBezTo>
                    <a:pt x="62" y="122"/>
                    <a:pt x="62" y="122"/>
                    <a:pt x="62" y="122"/>
                  </a:cubicBezTo>
                  <a:cubicBezTo>
                    <a:pt x="62" y="122"/>
                    <a:pt x="63" y="121"/>
                    <a:pt x="64" y="121"/>
                  </a:cubicBezTo>
                  <a:cubicBezTo>
                    <a:pt x="72" y="128"/>
                    <a:pt x="83" y="148"/>
                    <a:pt x="80" y="173"/>
                  </a:cubicBezTo>
                  <a:cubicBezTo>
                    <a:pt x="78" y="189"/>
                    <a:pt x="67" y="204"/>
                    <a:pt x="64" y="229"/>
                  </a:cubicBezTo>
                  <a:cubicBezTo>
                    <a:pt x="63" y="225"/>
                    <a:pt x="62" y="221"/>
                    <a:pt x="62" y="218"/>
                  </a:cubicBezTo>
                  <a:close/>
                  <a:moveTo>
                    <a:pt x="62" y="115"/>
                  </a:moveTo>
                  <a:cubicBezTo>
                    <a:pt x="62" y="75"/>
                    <a:pt x="62" y="75"/>
                    <a:pt x="62" y="75"/>
                  </a:cubicBezTo>
                  <a:cubicBezTo>
                    <a:pt x="62" y="75"/>
                    <a:pt x="63" y="76"/>
                    <a:pt x="64" y="76"/>
                  </a:cubicBezTo>
                  <a:cubicBezTo>
                    <a:pt x="72" y="76"/>
                    <a:pt x="79" y="69"/>
                    <a:pt x="79" y="60"/>
                  </a:cubicBezTo>
                  <a:cubicBezTo>
                    <a:pt x="79" y="52"/>
                    <a:pt x="72" y="45"/>
                    <a:pt x="64" y="45"/>
                  </a:cubicBezTo>
                  <a:cubicBezTo>
                    <a:pt x="63" y="45"/>
                    <a:pt x="62" y="45"/>
                    <a:pt x="62" y="45"/>
                  </a:cubicBezTo>
                  <a:cubicBezTo>
                    <a:pt x="62" y="6"/>
                    <a:pt x="62" y="6"/>
                    <a:pt x="62" y="6"/>
                  </a:cubicBezTo>
                  <a:cubicBezTo>
                    <a:pt x="62" y="6"/>
                    <a:pt x="63" y="6"/>
                    <a:pt x="64" y="6"/>
                  </a:cubicBezTo>
                  <a:cubicBezTo>
                    <a:pt x="64" y="6"/>
                    <a:pt x="64" y="6"/>
                    <a:pt x="64" y="6"/>
                  </a:cubicBezTo>
                  <a:cubicBezTo>
                    <a:pt x="64" y="6"/>
                    <a:pt x="64" y="6"/>
                    <a:pt x="64" y="6"/>
                  </a:cubicBezTo>
                  <a:cubicBezTo>
                    <a:pt x="74" y="6"/>
                    <a:pt x="83" y="15"/>
                    <a:pt x="84" y="26"/>
                  </a:cubicBezTo>
                  <a:cubicBezTo>
                    <a:pt x="94" y="21"/>
                    <a:pt x="105" y="24"/>
                    <a:pt x="111" y="33"/>
                  </a:cubicBezTo>
                  <a:cubicBezTo>
                    <a:pt x="116" y="42"/>
                    <a:pt x="113" y="54"/>
                    <a:pt x="104" y="60"/>
                  </a:cubicBezTo>
                  <a:cubicBezTo>
                    <a:pt x="113" y="67"/>
                    <a:pt x="116" y="78"/>
                    <a:pt x="111" y="88"/>
                  </a:cubicBezTo>
                  <a:cubicBezTo>
                    <a:pt x="105" y="97"/>
                    <a:pt x="94" y="100"/>
                    <a:pt x="84" y="95"/>
                  </a:cubicBezTo>
                  <a:cubicBezTo>
                    <a:pt x="83" y="106"/>
                    <a:pt x="74" y="115"/>
                    <a:pt x="64" y="115"/>
                  </a:cubicBezTo>
                  <a:cubicBezTo>
                    <a:pt x="63" y="115"/>
                    <a:pt x="62" y="115"/>
                    <a:pt x="62" y="115"/>
                  </a:cubicBezTo>
                  <a:close/>
                  <a:moveTo>
                    <a:pt x="278" y="1411"/>
                  </a:moveTo>
                  <a:cubicBezTo>
                    <a:pt x="297" y="1425"/>
                    <a:pt x="342" y="1426"/>
                    <a:pt x="372" y="1407"/>
                  </a:cubicBezTo>
                  <a:cubicBezTo>
                    <a:pt x="407" y="1384"/>
                    <a:pt x="424" y="1343"/>
                    <a:pt x="438" y="1329"/>
                  </a:cubicBezTo>
                  <a:cubicBezTo>
                    <a:pt x="453" y="1313"/>
                    <a:pt x="474" y="1302"/>
                    <a:pt x="499" y="1310"/>
                  </a:cubicBezTo>
                  <a:cubicBezTo>
                    <a:pt x="500" y="1293"/>
                    <a:pt x="476" y="1270"/>
                    <a:pt x="446" y="1266"/>
                  </a:cubicBezTo>
                  <a:cubicBezTo>
                    <a:pt x="421" y="1263"/>
                    <a:pt x="387" y="1281"/>
                    <a:pt x="372" y="1309"/>
                  </a:cubicBezTo>
                  <a:cubicBezTo>
                    <a:pt x="348" y="1355"/>
                    <a:pt x="336" y="1400"/>
                    <a:pt x="278" y="1411"/>
                  </a:cubicBezTo>
                  <a:close/>
                  <a:moveTo>
                    <a:pt x="440" y="2134"/>
                  </a:moveTo>
                  <a:cubicBezTo>
                    <a:pt x="424" y="2163"/>
                    <a:pt x="400" y="2169"/>
                    <a:pt x="377" y="2163"/>
                  </a:cubicBezTo>
                  <a:cubicBezTo>
                    <a:pt x="352" y="2158"/>
                    <a:pt x="337" y="2139"/>
                    <a:pt x="316" y="2105"/>
                  </a:cubicBezTo>
                  <a:cubicBezTo>
                    <a:pt x="300" y="2080"/>
                    <a:pt x="270" y="2056"/>
                    <a:pt x="240" y="2056"/>
                  </a:cubicBezTo>
                  <a:cubicBezTo>
                    <a:pt x="253" y="2037"/>
                    <a:pt x="282" y="2030"/>
                    <a:pt x="307" y="2042"/>
                  </a:cubicBezTo>
                  <a:cubicBezTo>
                    <a:pt x="339" y="2056"/>
                    <a:pt x="361" y="2109"/>
                    <a:pt x="396" y="2132"/>
                  </a:cubicBezTo>
                  <a:cubicBezTo>
                    <a:pt x="409" y="2139"/>
                    <a:pt x="424" y="2139"/>
                    <a:pt x="440" y="2134"/>
                  </a:cubicBezTo>
                  <a:close/>
                  <a:moveTo>
                    <a:pt x="175" y="309"/>
                  </a:moveTo>
                  <a:cubicBezTo>
                    <a:pt x="170" y="309"/>
                    <a:pt x="165" y="304"/>
                    <a:pt x="165" y="299"/>
                  </a:cubicBezTo>
                  <a:cubicBezTo>
                    <a:pt x="165" y="294"/>
                    <a:pt x="170" y="290"/>
                    <a:pt x="175" y="290"/>
                  </a:cubicBezTo>
                  <a:cubicBezTo>
                    <a:pt x="180" y="290"/>
                    <a:pt x="184" y="294"/>
                    <a:pt x="184" y="299"/>
                  </a:cubicBezTo>
                  <a:cubicBezTo>
                    <a:pt x="184" y="304"/>
                    <a:pt x="180" y="309"/>
                    <a:pt x="175" y="309"/>
                  </a:cubicBezTo>
                  <a:close/>
                  <a:moveTo>
                    <a:pt x="152" y="286"/>
                  </a:moveTo>
                  <a:cubicBezTo>
                    <a:pt x="145" y="286"/>
                    <a:pt x="140" y="281"/>
                    <a:pt x="140" y="274"/>
                  </a:cubicBezTo>
                  <a:cubicBezTo>
                    <a:pt x="140" y="267"/>
                    <a:pt x="145" y="262"/>
                    <a:pt x="152" y="262"/>
                  </a:cubicBezTo>
                  <a:cubicBezTo>
                    <a:pt x="159" y="262"/>
                    <a:pt x="164" y="267"/>
                    <a:pt x="164" y="274"/>
                  </a:cubicBezTo>
                  <a:cubicBezTo>
                    <a:pt x="164" y="281"/>
                    <a:pt x="159" y="286"/>
                    <a:pt x="152" y="286"/>
                  </a:cubicBezTo>
                  <a:close/>
                  <a:moveTo>
                    <a:pt x="145" y="251"/>
                  </a:moveTo>
                  <a:cubicBezTo>
                    <a:pt x="136" y="251"/>
                    <a:pt x="129" y="244"/>
                    <a:pt x="129" y="236"/>
                  </a:cubicBezTo>
                  <a:cubicBezTo>
                    <a:pt x="129" y="227"/>
                    <a:pt x="136" y="221"/>
                    <a:pt x="145" y="221"/>
                  </a:cubicBezTo>
                  <a:cubicBezTo>
                    <a:pt x="153" y="221"/>
                    <a:pt x="160" y="227"/>
                    <a:pt x="160" y="236"/>
                  </a:cubicBezTo>
                  <a:cubicBezTo>
                    <a:pt x="160" y="244"/>
                    <a:pt x="153" y="251"/>
                    <a:pt x="145" y="251"/>
                  </a:cubicBezTo>
                  <a:close/>
                  <a:moveTo>
                    <a:pt x="83" y="1634"/>
                  </a:moveTo>
                  <a:cubicBezTo>
                    <a:pt x="90" y="1668"/>
                    <a:pt x="143" y="1682"/>
                    <a:pt x="121" y="1737"/>
                  </a:cubicBezTo>
                  <a:cubicBezTo>
                    <a:pt x="113" y="1757"/>
                    <a:pt x="79" y="1783"/>
                    <a:pt x="81" y="1817"/>
                  </a:cubicBezTo>
                  <a:cubicBezTo>
                    <a:pt x="64" y="1774"/>
                    <a:pt x="111" y="1752"/>
                    <a:pt x="91" y="1695"/>
                  </a:cubicBezTo>
                  <a:cubicBezTo>
                    <a:pt x="83" y="1674"/>
                    <a:pt x="76" y="1647"/>
                    <a:pt x="83" y="1634"/>
                  </a:cubicBezTo>
                  <a:close/>
                  <a:moveTo>
                    <a:pt x="166" y="2097"/>
                  </a:moveTo>
                  <a:cubicBezTo>
                    <a:pt x="193" y="2115"/>
                    <a:pt x="218" y="2141"/>
                    <a:pt x="215" y="2182"/>
                  </a:cubicBezTo>
                  <a:cubicBezTo>
                    <a:pt x="213" y="2212"/>
                    <a:pt x="213" y="2234"/>
                    <a:pt x="236" y="2263"/>
                  </a:cubicBezTo>
                  <a:cubicBezTo>
                    <a:pt x="196" y="2255"/>
                    <a:pt x="164" y="2229"/>
                    <a:pt x="164" y="2186"/>
                  </a:cubicBezTo>
                  <a:cubicBezTo>
                    <a:pt x="164" y="2148"/>
                    <a:pt x="177" y="2131"/>
                    <a:pt x="166" y="2097"/>
                  </a:cubicBezTo>
                  <a:close/>
                  <a:moveTo>
                    <a:pt x="126" y="2050"/>
                  </a:moveTo>
                  <a:cubicBezTo>
                    <a:pt x="140" y="2068"/>
                    <a:pt x="182" y="2115"/>
                    <a:pt x="146" y="2179"/>
                  </a:cubicBezTo>
                  <a:cubicBezTo>
                    <a:pt x="133" y="2202"/>
                    <a:pt x="108" y="2227"/>
                    <a:pt x="102" y="2251"/>
                  </a:cubicBezTo>
                  <a:cubicBezTo>
                    <a:pt x="91" y="2232"/>
                    <a:pt x="86" y="2205"/>
                    <a:pt x="103" y="2164"/>
                  </a:cubicBezTo>
                  <a:cubicBezTo>
                    <a:pt x="117" y="2129"/>
                    <a:pt x="133" y="2090"/>
                    <a:pt x="126" y="2050"/>
                  </a:cubicBezTo>
                  <a:close/>
                  <a:moveTo>
                    <a:pt x="325" y="2151"/>
                  </a:moveTo>
                  <a:cubicBezTo>
                    <a:pt x="340" y="2180"/>
                    <a:pt x="380" y="2192"/>
                    <a:pt x="401" y="2188"/>
                  </a:cubicBezTo>
                  <a:cubicBezTo>
                    <a:pt x="430" y="2181"/>
                    <a:pt x="437" y="2150"/>
                    <a:pt x="457" y="2147"/>
                  </a:cubicBezTo>
                  <a:cubicBezTo>
                    <a:pt x="464" y="2115"/>
                    <a:pt x="433" y="2127"/>
                    <a:pt x="448" y="2092"/>
                  </a:cubicBezTo>
                  <a:cubicBezTo>
                    <a:pt x="453" y="2081"/>
                    <a:pt x="451" y="2063"/>
                    <a:pt x="432" y="2061"/>
                  </a:cubicBezTo>
                  <a:cubicBezTo>
                    <a:pt x="422" y="2060"/>
                    <a:pt x="408" y="2069"/>
                    <a:pt x="419" y="2087"/>
                  </a:cubicBezTo>
                  <a:cubicBezTo>
                    <a:pt x="407" y="2085"/>
                    <a:pt x="399" y="2067"/>
                    <a:pt x="404" y="2051"/>
                  </a:cubicBezTo>
                  <a:cubicBezTo>
                    <a:pt x="415" y="2019"/>
                    <a:pt x="473" y="2013"/>
                    <a:pt x="496" y="2047"/>
                  </a:cubicBezTo>
                  <a:cubicBezTo>
                    <a:pt x="520" y="2082"/>
                    <a:pt x="500" y="2119"/>
                    <a:pt x="490" y="2128"/>
                  </a:cubicBezTo>
                  <a:cubicBezTo>
                    <a:pt x="498" y="2141"/>
                    <a:pt x="504" y="2173"/>
                    <a:pt x="491" y="2199"/>
                  </a:cubicBezTo>
                  <a:cubicBezTo>
                    <a:pt x="471" y="2239"/>
                    <a:pt x="422" y="2249"/>
                    <a:pt x="384" y="2229"/>
                  </a:cubicBezTo>
                  <a:cubicBezTo>
                    <a:pt x="350" y="2211"/>
                    <a:pt x="325" y="2175"/>
                    <a:pt x="325" y="2151"/>
                  </a:cubicBezTo>
                  <a:close/>
                  <a:moveTo>
                    <a:pt x="134" y="2020"/>
                  </a:moveTo>
                  <a:cubicBezTo>
                    <a:pt x="224" y="2032"/>
                    <a:pt x="325" y="2130"/>
                    <a:pt x="340" y="2252"/>
                  </a:cubicBezTo>
                  <a:cubicBezTo>
                    <a:pt x="343" y="2284"/>
                    <a:pt x="326" y="2309"/>
                    <a:pt x="307" y="2305"/>
                  </a:cubicBezTo>
                  <a:cubicBezTo>
                    <a:pt x="303" y="2309"/>
                    <a:pt x="308" y="2331"/>
                    <a:pt x="303" y="2354"/>
                  </a:cubicBezTo>
                  <a:cubicBezTo>
                    <a:pt x="296" y="2382"/>
                    <a:pt x="277" y="2401"/>
                    <a:pt x="250" y="2408"/>
                  </a:cubicBezTo>
                  <a:cubicBezTo>
                    <a:pt x="233" y="2413"/>
                    <a:pt x="217" y="2411"/>
                    <a:pt x="208" y="2398"/>
                  </a:cubicBezTo>
                  <a:cubicBezTo>
                    <a:pt x="201" y="2407"/>
                    <a:pt x="156" y="2427"/>
                    <a:pt x="123" y="2399"/>
                  </a:cubicBezTo>
                  <a:cubicBezTo>
                    <a:pt x="83" y="2366"/>
                    <a:pt x="80" y="2288"/>
                    <a:pt x="127" y="2262"/>
                  </a:cubicBezTo>
                  <a:cubicBezTo>
                    <a:pt x="152" y="2248"/>
                    <a:pt x="191" y="2266"/>
                    <a:pt x="189" y="2292"/>
                  </a:cubicBezTo>
                  <a:cubicBezTo>
                    <a:pt x="171" y="2273"/>
                    <a:pt x="142" y="2283"/>
                    <a:pt x="144" y="2311"/>
                  </a:cubicBezTo>
                  <a:cubicBezTo>
                    <a:pt x="147" y="2351"/>
                    <a:pt x="195" y="2362"/>
                    <a:pt x="230" y="2339"/>
                  </a:cubicBezTo>
                  <a:cubicBezTo>
                    <a:pt x="272" y="2312"/>
                    <a:pt x="277" y="2259"/>
                    <a:pt x="268" y="2212"/>
                  </a:cubicBezTo>
                  <a:cubicBezTo>
                    <a:pt x="251" y="2134"/>
                    <a:pt x="191" y="2056"/>
                    <a:pt x="134" y="2020"/>
                  </a:cubicBezTo>
                  <a:close/>
                  <a:moveTo>
                    <a:pt x="200" y="1774"/>
                  </a:moveTo>
                  <a:cubicBezTo>
                    <a:pt x="244" y="1779"/>
                    <a:pt x="261" y="1861"/>
                    <a:pt x="193" y="1871"/>
                  </a:cubicBezTo>
                  <a:cubicBezTo>
                    <a:pt x="223" y="1878"/>
                    <a:pt x="246" y="1863"/>
                    <a:pt x="273" y="1874"/>
                  </a:cubicBezTo>
                  <a:cubicBezTo>
                    <a:pt x="304" y="1886"/>
                    <a:pt x="323" y="1921"/>
                    <a:pt x="324" y="1935"/>
                  </a:cubicBezTo>
                  <a:cubicBezTo>
                    <a:pt x="292" y="1907"/>
                    <a:pt x="262" y="1913"/>
                    <a:pt x="231" y="1913"/>
                  </a:cubicBezTo>
                  <a:cubicBezTo>
                    <a:pt x="198" y="1912"/>
                    <a:pt x="157" y="1890"/>
                    <a:pt x="143" y="1859"/>
                  </a:cubicBezTo>
                  <a:cubicBezTo>
                    <a:pt x="163" y="1864"/>
                    <a:pt x="182" y="1858"/>
                    <a:pt x="193" y="1844"/>
                  </a:cubicBezTo>
                  <a:cubicBezTo>
                    <a:pt x="211" y="1820"/>
                    <a:pt x="208" y="1789"/>
                    <a:pt x="200" y="1774"/>
                  </a:cubicBezTo>
                  <a:close/>
                  <a:moveTo>
                    <a:pt x="131" y="1862"/>
                  </a:moveTo>
                  <a:cubicBezTo>
                    <a:pt x="133" y="1891"/>
                    <a:pt x="161" y="1946"/>
                    <a:pt x="194" y="1983"/>
                  </a:cubicBezTo>
                  <a:cubicBezTo>
                    <a:pt x="221" y="2013"/>
                    <a:pt x="267" y="2033"/>
                    <a:pt x="286" y="1996"/>
                  </a:cubicBezTo>
                  <a:cubicBezTo>
                    <a:pt x="300" y="2020"/>
                    <a:pt x="329" y="2042"/>
                    <a:pt x="357" y="2043"/>
                  </a:cubicBezTo>
                  <a:cubicBezTo>
                    <a:pt x="392" y="2043"/>
                    <a:pt x="409" y="2017"/>
                    <a:pt x="410" y="1988"/>
                  </a:cubicBezTo>
                  <a:cubicBezTo>
                    <a:pt x="438" y="2008"/>
                    <a:pt x="480" y="2010"/>
                    <a:pt x="506" y="1986"/>
                  </a:cubicBezTo>
                  <a:cubicBezTo>
                    <a:pt x="532" y="1962"/>
                    <a:pt x="529" y="1914"/>
                    <a:pt x="504" y="1887"/>
                  </a:cubicBezTo>
                  <a:cubicBezTo>
                    <a:pt x="483" y="1865"/>
                    <a:pt x="449" y="1862"/>
                    <a:pt x="435" y="1887"/>
                  </a:cubicBezTo>
                  <a:cubicBezTo>
                    <a:pt x="452" y="1895"/>
                    <a:pt x="453" y="1913"/>
                    <a:pt x="446" y="1929"/>
                  </a:cubicBezTo>
                  <a:cubicBezTo>
                    <a:pt x="431" y="1959"/>
                    <a:pt x="392" y="1972"/>
                    <a:pt x="362" y="1972"/>
                  </a:cubicBezTo>
                  <a:cubicBezTo>
                    <a:pt x="316" y="1974"/>
                    <a:pt x="266" y="1956"/>
                    <a:pt x="231" y="1939"/>
                  </a:cubicBezTo>
                  <a:cubicBezTo>
                    <a:pt x="189" y="1917"/>
                    <a:pt x="143" y="1887"/>
                    <a:pt x="131" y="1862"/>
                  </a:cubicBezTo>
                  <a:close/>
                  <a:moveTo>
                    <a:pt x="110" y="1900"/>
                  </a:moveTo>
                  <a:cubicBezTo>
                    <a:pt x="103" y="1932"/>
                    <a:pt x="159" y="1952"/>
                    <a:pt x="129" y="2014"/>
                  </a:cubicBezTo>
                  <a:cubicBezTo>
                    <a:pt x="111" y="2052"/>
                    <a:pt x="87" y="2089"/>
                    <a:pt x="96" y="2136"/>
                  </a:cubicBezTo>
                  <a:cubicBezTo>
                    <a:pt x="90" y="2109"/>
                    <a:pt x="58" y="2090"/>
                    <a:pt x="66" y="2055"/>
                  </a:cubicBezTo>
                  <a:cubicBezTo>
                    <a:pt x="71" y="2034"/>
                    <a:pt x="101" y="2015"/>
                    <a:pt x="103" y="1988"/>
                  </a:cubicBezTo>
                  <a:cubicBezTo>
                    <a:pt x="105" y="1971"/>
                    <a:pt x="90" y="1917"/>
                    <a:pt x="110" y="1900"/>
                  </a:cubicBezTo>
                  <a:close/>
                  <a:moveTo>
                    <a:pt x="118" y="1578"/>
                  </a:moveTo>
                  <a:cubicBezTo>
                    <a:pt x="100" y="1616"/>
                    <a:pt x="174" y="1643"/>
                    <a:pt x="185" y="1706"/>
                  </a:cubicBezTo>
                  <a:cubicBezTo>
                    <a:pt x="206" y="1821"/>
                    <a:pt x="68" y="1842"/>
                    <a:pt x="86" y="1999"/>
                  </a:cubicBezTo>
                  <a:cubicBezTo>
                    <a:pt x="0" y="1886"/>
                    <a:pt x="201" y="1768"/>
                    <a:pt x="122" y="1651"/>
                  </a:cubicBezTo>
                  <a:cubicBezTo>
                    <a:pt x="94" y="1609"/>
                    <a:pt x="107" y="1585"/>
                    <a:pt x="118" y="1578"/>
                  </a:cubicBezTo>
                  <a:close/>
                  <a:moveTo>
                    <a:pt x="377" y="1060"/>
                  </a:moveTo>
                  <a:cubicBezTo>
                    <a:pt x="442" y="1057"/>
                    <a:pt x="484" y="1086"/>
                    <a:pt x="517" y="1106"/>
                  </a:cubicBezTo>
                  <a:cubicBezTo>
                    <a:pt x="631" y="1175"/>
                    <a:pt x="574" y="1036"/>
                    <a:pt x="676" y="1029"/>
                  </a:cubicBezTo>
                  <a:cubicBezTo>
                    <a:pt x="690" y="1028"/>
                    <a:pt x="717" y="1039"/>
                    <a:pt x="727" y="1060"/>
                  </a:cubicBezTo>
                  <a:cubicBezTo>
                    <a:pt x="620" y="1110"/>
                    <a:pt x="727" y="1151"/>
                    <a:pt x="669" y="1220"/>
                  </a:cubicBezTo>
                  <a:cubicBezTo>
                    <a:pt x="698" y="1207"/>
                    <a:pt x="749" y="1207"/>
                    <a:pt x="785" y="1241"/>
                  </a:cubicBezTo>
                  <a:cubicBezTo>
                    <a:pt x="830" y="1283"/>
                    <a:pt x="802" y="1349"/>
                    <a:pt x="822" y="1398"/>
                  </a:cubicBezTo>
                  <a:cubicBezTo>
                    <a:pt x="829" y="1416"/>
                    <a:pt x="866" y="1437"/>
                    <a:pt x="863" y="1454"/>
                  </a:cubicBezTo>
                  <a:cubicBezTo>
                    <a:pt x="821" y="1424"/>
                    <a:pt x="726" y="1463"/>
                    <a:pt x="726" y="1389"/>
                  </a:cubicBezTo>
                  <a:cubicBezTo>
                    <a:pt x="726" y="1485"/>
                    <a:pt x="834" y="1565"/>
                    <a:pt x="816" y="1658"/>
                  </a:cubicBezTo>
                  <a:cubicBezTo>
                    <a:pt x="808" y="1702"/>
                    <a:pt x="766" y="1730"/>
                    <a:pt x="760" y="1764"/>
                  </a:cubicBezTo>
                  <a:cubicBezTo>
                    <a:pt x="725" y="1706"/>
                    <a:pt x="768" y="1677"/>
                    <a:pt x="747" y="1618"/>
                  </a:cubicBezTo>
                  <a:cubicBezTo>
                    <a:pt x="686" y="1648"/>
                    <a:pt x="703" y="1755"/>
                    <a:pt x="666" y="1819"/>
                  </a:cubicBezTo>
                  <a:cubicBezTo>
                    <a:pt x="633" y="1876"/>
                    <a:pt x="563" y="1916"/>
                    <a:pt x="518" y="1873"/>
                  </a:cubicBezTo>
                  <a:cubicBezTo>
                    <a:pt x="553" y="1859"/>
                    <a:pt x="529" y="1824"/>
                    <a:pt x="561" y="1792"/>
                  </a:cubicBezTo>
                  <a:cubicBezTo>
                    <a:pt x="511" y="1791"/>
                    <a:pt x="470" y="1834"/>
                    <a:pt x="429" y="1865"/>
                  </a:cubicBezTo>
                  <a:cubicBezTo>
                    <a:pt x="392" y="1892"/>
                    <a:pt x="345" y="1900"/>
                    <a:pt x="307" y="1875"/>
                  </a:cubicBezTo>
                  <a:cubicBezTo>
                    <a:pt x="248" y="1837"/>
                    <a:pt x="230" y="1749"/>
                    <a:pt x="280" y="1707"/>
                  </a:cubicBezTo>
                  <a:cubicBezTo>
                    <a:pt x="274" y="1791"/>
                    <a:pt x="316" y="1770"/>
                    <a:pt x="351" y="1809"/>
                  </a:cubicBezTo>
                  <a:cubicBezTo>
                    <a:pt x="347" y="1759"/>
                    <a:pt x="313" y="1730"/>
                    <a:pt x="293" y="1680"/>
                  </a:cubicBezTo>
                  <a:cubicBezTo>
                    <a:pt x="269" y="1623"/>
                    <a:pt x="269" y="1562"/>
                    <a:pt x="316" y="1530"/>
                  </a:cubicBezTo>
                  <a:cubicBezTo>
                    <a:pt x="370" y="1492"/>
                    <a:pt x="452" y="1516"/>
                    <a:pt x="467" y="1589"/>
                  </a:cubicBezTo>
                  <a:cubicBezTo>
                    <a:pt x="442" y="1531"/>
                    <a:pt x="370" y="1529"/>
                    <a:pt x="342" y="1550"/>
                  </a:cubicBezTo>
                  <a:cubicBezTo>
                    <a:pt x="250" y="1620"/>
                    <a:pt x="327" y="1763"/>
                    <a:pt x="415" y="1784"/>
                  </a:cubicBezTo>
                  <a:cubicBezTo>
                    <a:pt x="532" y="1813"/>
                    <a:pt x="626" y="1745"/>
                    <a:pt x="676" y="1664"/>
                  </a:cubicBezTo>
                  <a:cubicBezTo>
                    <a:pt x="730" y="1574"/>
                    <a:pt x="731" y="1465"/>
                    <a:pt x="696" y="1368"/>
                  </a:cubicBezTo>
                  <a:cubicBezTo>
                    <a:pt x="647" y="1231"/>
                    <a:pt x="552" y="1148"/>
                    <a:pt x="377" y="1060"/>
                  </a:cubicBezTo>
                  <a:close/>
                  <a:moveTo>
                    <a:pt x="620" y="1639"/>
                  </a:moveTo>
                  <a:cubicBezTo>
                    <a:pt x="585" y="1674"/>
                    <a:pt x="531" y="1707"/>
                    <a:pt x="480" y="1712"/>
                  </a:cubicBezTo>
                  <a:cubicBezTo>
                    <a:pt x="440" y="1717"/>
                    <a:pt x="396" y="1702"/>
                    <a:pt x="374" y="1664"/>
                  </a:cubicBezTo>
                  <a:cubicBezTo>
                    <a:pt x="350" y="1623"/>
                    <a:pt x="376" y="1575"/>
                    <a:pt x="407" y="1592"/>
                  </a:cubicBezTo>
                  <a:cubicBezTo>
                    <a:pt x="393" y="1605"/>
                    <a:pt x="394" y="1631"/>
                    <a:pt x="408" y="1649"/>
                  </a:cubicBezTo>
                  <a:cubicBezTo>
                    <a:pt x="453" y="1709"/>
                    <a:pt x="568" y="1667"/>
                    <a:pt x="620" y="1639"/>
                  </a:cubicBezTo>
                  <a:close/>
                  <a:moveTo>
                    <a:pt x="587" y="1250"/>
                  </a:moveTo>
                  <a:cubicBezTo>
                    <a:pt x="616" y="1286"/>
                    <a:pt x="666" y="1394"/>
                    <a:pt x="626" y="1434"/>
                  </a:cubicBezTo>
                  <a:cubicBezTo>
                    <a:pt x="583" y="1477"/>
                    <a:pt x="583" y="1462"/>
                    <a:pt x="590" y="1532"/>
                  </a:cubicBezTo>
                  <a:cubicBezTo>
                    <a:pt x="592" y="1553"/>
                    <a:pt x="575" y="1581"/>
                    <a:pt x="548" y="1585"/>
                  </a:cubicBezTo>
                  <a:cubicBezTo>
                    <a:pt x="533" y="1586"/>
                    <a:pt x="522" y="1579"/>
                    <a:pt x="515" y="1569"/>
                  </a:cubicBezTo>
                  <a:cubicBezTo>
                    <a:pt x="507" y="1557"/>
                    <a:pt x="506" y="1541"/>
                    <a:pt x="517" y="1532"/>
                  </a:cubicBezTo>
                  <a:cubicBezTo>
                    <a:pt x="506" y="1533"/>
                    <a:pt x="481" y="1549"/>
                    <a:pt x="479" y="1575"/>
                  </a:cubicBezTo>
                  <a:cubicBezTo>
                    <a:pt x="477" y="1607"/>
                    <a:pt x="503" y="1642"/>
                    <a:pt x="542" y="1641"/>
                  </a:cubicBezTo>
                  <a:cubicBezTo>
                    <a:pt x="577" y="1639"/>
                    <a:pt x="610" y="1609"/>
                    <a:pt x="610" y="1593"/>
                  </a:cubicBezTo>
                  <a:cubicBezTo>
                    <a:pt x="621" y="1607"/>
                    <a:pt x="638" y="1596"/>
                    <a:pt x="645" y="1586"/>
                  </a:cubicBezTo>
                  <a:cubicBezTo>
                    <a:pt x="676" y="1544"/>
                    <a:pt x="674" y="1483"/>
                    <a:pt x="668" y="1433"/>
                  </a:cubicBezTo>
                  <a:cubicBezTo>
                    <a:pt x="660" y="1364"/>
                    <a:pt x="634" y="1294"/>
                    <a:pt x="587" y="1250"/>
                  </a:cubicBezTo>
                  <a:close/>
                  <a:moveTo>
                    <a:pt x="458" y="1139"/>
                  </a:moveTo>
                  <a:cubicBezTo>
                    <a:pt x="484" y="1164"/>
                    <a:pt x="524" y="1227"/>
                    <a:pt x="525" y="1290"/>
                  </a:cubicBezTo>
                  <a:cubicBezTo>
                    <a:pt x="525" y="1332"/>
                    <a:pt x="509" y="1383"/>
                    <a:pt x="458" y="1389"/>
                  </a:cubicBezTo>
                  <a:cubicBezTo>
                    <a:pt x="406" y="1396"/>
                    <a:pt x="422" y="1439"/>
                    <a:pt x="401" y="1459"/>
                  </a:cubicBezTo>
                  <a:cubicBezTo>
                    <a:pt x="385" y="1474"/>
                    <a:pt x="355" y="1494"/>
                    <a:pt x="339" y="1471"/>
                  </a:cubicBezTo>
                  <a:cubicBezTo>
                    <a:pt x="357" y="1515"/>
                    <a:pt x="454" y="1525"/>
                    <a:pt x="496" y="1506"/>
                  </a:cubicBezTo>
                  <a:cubicBezTo>
                    <a:pt x="569" y="1475"/>
                    <a:pt x="590" y="1381"/>
                    <a:pt x="574" y="1302"/>
                  </a:cubicBezTo>
                  <a:cubicBezTo>
                    <a:pt x="558" y="1226"/>
                    <a:pt x="505" y="1165"/>
                    <a:pt x="458" y="1139"/>
                  </a:cubicBezTo>
                  <a:close/>
                  <a:moveTo>
                    <a:pt x="521" y="1394"/>
                  </a:moveTo>
                  <a:cubicBezTo>
                    <a:pt x="509" y="1417"/>
                    <a:pt x="497" y="1433"/>
                    <a:pt x="477" y="1450"/>
                  </a:cubicBezTo>
                  <a:cubicBezTo>
                    <a:pt x="450" y="1471"/>
                    <a:pt x="427" y="1479"/>
                    <a:pt x="394" y="1485"/>
                  </a:cubicBezTo>
                  <a:cubicBezTo>
                    <a:pt x="429" y="1487"/>
                    <a:pt x="455" y="1480"/>
                    <a:pt x="485" y="1460"/>
                  </a:cubicBezTo>
                  <a:cubicBezTo>
                    <a:pt x="508" y="1443"/>
                    <a:pt x="522" y="1426"/>
                    <a:pt x="534" y="1400"/>
                  </a:cubicBezTo>
                  <a:cubicBezTo>
                    <a:pt x="536" y="1397"/>
                    <a:pt x="537" y="1395"/>
                    <a:pt x="538" y="1392"/>
                  </a:cubicBezTo>
                  <a:cubicBezTo>
                    <a:pt x="549" y="1363"/>
                    <a:pt x="553" y="1339"/>
                    <a:pt x="552" y="1308"/>
                  </a:cubicBezTo>
                  <a:cubicBezTo>
                    <a:pt x="550" y="1280"/>
                    <a:pt x="545" y="1256"/>
                    <a:pt x="530" y="1233"/>
                  </a:cubicBezTo>
                  <a:cubicBezTo>
                    <a:pt x="538" y="1259"/>
                    <a:pt x="541" y="1280"/>
                    <a:pt x="540" y="1308"/>
                  </a:cubicBezTo>
                  <a:cubicBezTo>
                    <a:pt x="539" y="1337"/>
                    <a:pt x="535" y="1359"/>
                    <a:pt x="524" y="1386"/>
                  </a:cubicBezTo>
                  <a:cubicBezTo>
                    <a:pt x="523" y="1389"/>
                    <a:pt x="522" y="1391"/>
                    <a:pt x="521" y="1394"/>
                  </a:cubicBezTo>
                  <a:close/>
                  <a:moveTo>
                    <a:pt x="342" y="1069"/>
                  </a:moveTo>
                  <a:cubicBezTo>
                    <a:pt x="355" y="1110"/>
                    <a:pt x="336" y="1143"/>
                    <a:pt x="355" y="1170"/>
                  </a:cubicBezTo>
                  <a:cubicBezTo>
                    <a:pt x="384" y="1212"/>
                    <a:pt x="446" y="1190"/>
                    <a:pt x="484" y="1226"/>
                  </a:cubicBezTo>
                  <a:cubicBezTo>
                    <a:pt x="495" y="1196"/>
                    <a:pt x="471" y="1166"/>
                    <a:pt x="445" y="1148"/>
                  </a:cubicBezTo>
                  <a:cubicBezTo>
                    <a:pt x="393" y="1114"/>
                    <a:pt x="378" y="1146"/>
                    <a:pt x="342" y="1069"/>
                  </a:cubicBezTo>
                  <a:close/>
                  <a:moveTo>
                    <a:pt x="259" y="977"/>
                  </a:moveTo>
                  <a:cubicBezTo>
                    <a:pt x="269" y="1022"/>
                    <a:pt x="340" y="1050"/>
                    <a:pt x="336" y="1104"/>
                  </a:cubicBezTo>
                  <a:cubicBezTo>
                    <a:pt x="333" y="1148"/>
                    <a:pt x="280" y="1183"/>
                    <a:pt x="268" y="1232"/>
                  </a:cubicBezTo>
                  <a:cubicBezTo>
                    <a:pt x="252" y="1128"/>
                    <a:pt x="319" y="1126"/>
                    <a:pt x="297" y="1068"/>
                  </a:cubicBezTo>
                  <a:cubicBezTo>
                    <a:pt x="288" y="1043"/>
                    <a:pt x="250" y="1021"/>
                    <a:pt x="259" y="977"/>
                  </a:cubicBezTo>
                  <a:close/>
                  <a:moveTo>
                    <a:pt x="335" y="1702"/>
                  </a:moveTo>
                  <a:cubicBezTo>
                    <a:pt x="337" y="1705"/>
                    <a:pt x="339" y="1709"/>
                    <a:pt x="341" y="1712"/>
                  </a:cubicBezTo>
                  <a:cubicBezTo>
                    <a:pt x="357" y="1733"/>
                    <a:pt x="373" y="1749"/>
                    <a:pt x="397" y="1760"/>
                  </a:cubicBezTo>
                  <a:cubicBezTo>
                    <a:pt x="428" y="1773"/>
                    <a:pt x="453" y="1775"/>
                    <a:pt x="485" y="1772"/>
                  </a:cubicBezTo>
                  <a:cubicBezTo>
                    <a:pt x="520" y="1768"/>
                    <a:pt x="546" y="1758"/>
                    <a:pt x="576" y="1741"/>
                  </a:cubicBezTo>
                  <a:cubicBezTo>
                    <a:pt x="608" y="1723"/>
                    <a:pt x="630" y="1703"/>
                    <a:pt x="653" y="1674"/>
                  </a:cubicBezTo>
                  <a:cubicBezTo>
                    <a:pt x="677" y="1642"/>
                    <a:pt x="690" y="1615"/>
                    <a:pt x="699" y="1576"/>
                  </a:cubicBezTo>
                  <a:cubicBezTo>
                    <a:pt x="714" y="1492"/>
                    <a:pt x="703" y="1423"/>
                    <a:pt x="671" y="1344"/>
                  </a:cubicBezTo>
                  <a:cubicBezTo>
                    <a:pt x="632" y="1259"/>
                    <a:pt x="585" y="1202"/>
                    <a:pt x="506" y="1151"/>
                  </a:cubicBezTo>
                  <a:cubicBezTo>
                    <a:pt x="441" y="1112"/>
                    <a:pt x="386" y="1078"/>
                    <a:pt x="328" y="1028"/>
                  </a:cubicBezTo>
                  <a:cubicBezTo>
                    <a:pt x="297" y="1000"/>
                    <a:pt x="274" y="975"/>
                    <a:pt x="250" y="940"/>
                  </a:cubicBezTo>
                  <a:cubicBezTo>
                    <a:pt x="227" y="903"/>
                    <a:pt x="215" y="873"/>
                    <a:pt x="207" y="831"/>
                  </a:cubicBezTo>
                  <a:cubicBezTo>
                    <a:pt x="214" y="874"/>
                    <a:pt x="226" y="904"/>
                    <a:pt x="249" y="941"/>
                  </a:cubicBezTo>
                  <a:cubicBezTo>
                    <a:pt x="271" y="977"/>
                    <a:pt x="294" y="1002"/>
                    <a:pt x="325" y="1031"/>
                  </a:cubicBezTo>
                  <a:cubicBezTo>
                    <a:pt x="382" y="1083"/>
                    <a:pt x="437" y="1117"/>
                    <a:pt x="502" y="1158"/>
                  </a:cubicBezTo>
                  <a:cubicBezTo>
                    <a:pt x="578" y="1209"/>
                    <a:pt x="623" y="1265"/>
                    <a:pt x="660" y="1349"/>
                  </a:cubicBezTo>
                  <a:cubicBezTo>
                    <a:pt x="669" y="1371"/>
                    <a:pt x="675" y="1392"/>
                    <a:pt x="681" y="1415"/>
                  </a:cubicBezTo>
                  <a:cubicBezTo>
                    <a:pt x="693" y="1471"/>
                    <a:pt x="694" y="1516"/>
                    <a:pt x="682" y="1572"/>
                  </a:cubicBezTo>
                  <a:cubicBezTo>
                    <a:pt x="673" y="1608"/>
                    <a:pt x="661" y="1634"/>
                    <a:pt x="638" y="1663"/>
                  </a:cubicBezTo>
                  <a:cubicBezTo>
                    <a:pt x="617" y="1689"/>
                    <a:pt x="596" y="1707"/>
                    <a:pt x="566" y="1724"/>
                  </a:cubicBezTo>
                  <a:cubicBezTo>
                    <a:pt x="538" y="1739"/>
                    <a:pt x="515" y="1747"/>
                    <a:pt x="483" y="1750"/>
                  </a:cubicBezTo>
                  <a:cubicBezTo>
                    <a:pt x="455" y="1753"/>
                    <a:pt x="433" y="1750"/>
                    <a:pt x="407" y="1739"/>
                  </a:cubicBezTo>
                  <a:cubicBezTo>
                    <a:pt x="387" y="1729"/>
                    <a:pt x="374" y="1716"/>
                    <a:pt x="361" y="1698"/>
                  </a:cubicBezTo>
                  <a:cubicBezTo>
                    <a:pt x="359" y="1695"/>
                    <a:pt x="357" y="1692"/>
                    <a:pt x="356" y="1689"/>
                  </a:cubicBezTo>
                  <a:cubicBezTo>
                    <a:pt x="346" y="1673"/>
                    <a:pt x="340" y="1658"/>
                    <a:pt x="338" y="1639"/>
                  </a:cubicBezTo>
                  <a:cubicBezTo>
                    <a:pt x="338" y="1629"/>
                    <a:pt x="339" y="1621"/>
                    <a:pt x="342" y="1611"/>
                  </a:cubicBezTo>
                  <a:cubicBezTo>
                    <a:pt x="345" y="1602"/>
                    <a:pt x="349" y="1596"/>
                    <a:pt x="356" y="1589"/>
                  </a:cubicBezTo>
                  <a:cubicBezTo>
                    <a:pt x="360" y="1585"/>
                    <a:pt x="363" y="1583"/>
                    <a:pt x="367" y="1580"/>
                  </a:cubicBezTo>
                  <a:cubicBezTo>
                    <a:pt x="371" y="1578"/>
                    <a:pt x="374" y="1577"/>
                    <a:pt x="377" y="1576"/>
                  </a:cubicBezTo>
                  <a:cubicBezTo>
                    <a:pt x="387" y="1573"/>
                    <a:pt x="394" y="1573"/>
                    <a:pt x="404" y="1576"/>
                  </a:cubicBezTo>
                  <a:cubicBezTo>
                    <a:pt x="416" y="1579"/>
                    <a:pt x="424" y="1585"/>
                    <a:pt x="433" y="1594"/>
                  </a:cubicBezTo>
                  <a:cubicBezTo>
                    <a:pt x="438" y="1600"/>
                    <a:pt x="451" y="1626"/>
                    <a:pt x="451" y="1627"/>
                  </a:cubicBezTo>
                  <a:cubicBezTo>
                    <a:pt x="451" y="1627"/>
                    <a:pt x="451" y="1627"/>
                    <a:pt x="451" y="1627"/>
                  </a:cubicBezTo>
                  <a:cubicBezTo>
                    <a:pt x="461" y="1619"/>
                    <a:pt x="449" y="1592"/>
                    <a:pt x="445" y="1585"/>
                  </a:cubicBezTo>
                  <a:cubicBezTo>
                    <a:pt x="436" y="1571"/>
                    <a:pt x="426" y="1563"/>
                    <a:pt x="410" y="1557"/>
                  </a:cubicBezTo>
                  <a:cubicBezTo>
                    <a:pt x="408" y="1556"/>
                    <a:pt x="405" y="1555"/>
                    <a:pt x="402" y="1554"/>
                  </a:cubicBezTo>
                  <a:cubicBezTo>
                    <a:pt x="391" y="1552"/>
                    <a:pt x="383" y="1552"/>
                    <a:pt x="372" y="1554"/>
                  </a:cubicBezTo>
                  <a:cubicBezTo>
                    <a:pt x="359" y="1557"/>
                    <a:pt x="349" y="1562"/>
                    <a:pt x="339" y="1572"/>
                  </a:cubicBezTo>
                  <a:cubicBezTo>
                    <a:pt x="330" y="1581"/>
                    <a:pt x="324" y="1590"/>
                    <a:pt x="319" y="1602"/>
                  </a:cubicBezTo>
                  <a:cubicBezTo>
                    <a:pt x="314" y="1616"/>
                    <a:pt x="312" y="1627"/>
                    <a:pt x="313" y="1641"/>
                  </a:cubicBezTo>
                  <a:cubicBezTo>
                    <a:pt x="316" y="1664"/>
                    <a:pt x="322" y="1682"/>
                    <a:pt x="335" y="1702"/>
                  </a:cubicBezTo>
                  <a:close/>
                  <a:moveTo>
                    <a:pt x="84" y="1376"/>
                  </a:moveTo>
                  <a:cubicBezTo>
                    <a:pt x="106" y="1355"/>
                    <a:pt x="142" y="1330"/>
                    <a:pt x="156" y="1296"/>
                  </a:cubicBezTo>
                  <a:cubicBezTo>
                    <a:pt x="173" y="1256"/>
                    <a:pt x="164" y="1206"/>
                    <a:pt x="129" y="1192"/>
                  </a:cubicBezTo>
                  <a:cubicBezTo>
                    <a:pt x="129" y="1220"/>
                    <a:pt x="97" y="1239"/>
                    <a:pt x="85" y="1263"/>
                  </a:cubicBezTo>
                  <a:cubicBezTo>
                    <a:pt x="71" y="1293"/>
                    <a:pt x="76" y="1369"/>
                    <a:pt x="84" y="1376"/>
                  </a:cubicBezTo>
                  <a:close/>
                  <a:moveTo>
                    <a:pt x="117" y="1372"/>
                  </a:moveTo>
                  <a:cubicBezTo>
                    <a:pt x="171" y="1390"/>
                    <a:pt x="216" y="1356"/>
                    <a:pt x="233" y="1304"/>
                  </a:cubicBezTo>
                  <a:cubicBezTo>
                    <a:pt x="249" y="1254"/>
                    <a:pt x="228" y="1164"/>
                    <a:pt x="160" y="1170"/>
                  </a:cubicBezTo>
                  <a:cubicBezTo>
                    <a:pt x="180" y="1196"/>
                    <a:pt x="191" y="1230"/>
                    <a:pt x="184" y="1265"/>
                  </a:cubicBezTo>
                  <a:cubicBezTo>
                    <a:pt x="174" y="1317"/>
                    <a:pt x="131" y="1334"/>
                    <a:pt x="117" y="1372"/>
                  </a:cubicBezTo>
                  <a:close/>
                  <a:moveTo>
                    <a:pt x="184" y="1393"/>
                  </a:moveTo>
                  <a:cubicBezTo>
                    <a:pt x="218" y="1423"/>
                    <a:pt x="270" y="1410"/>
                    <a:pt x="294" y="1392"/>
                  </a:cubicBezTo>
                  <a:cubicBezTo>
                    <a:pt x="317" y="1376"/>
                    <a:pt x="334" y="1343"/>
                    <a:pt x="326" y="1311"/>
                  </a:cubicBezTo>
                  <a:cubicBezTo>
                    <a:pt x="317" y="1275"/>
                    <a:pt x="346" y="1246"/>
                    <a:pt x="391" y="1257"/>
                  </a:cubicBezTo>
                  <a:cubicBezTo>
                    <a:pt x="375" y="1226"/>
                    <a:pt x="323" y="1220"/>
                    <a:pt x="286" y="1240"/>
                  </a:cubicBezTo>
                  <a:cubicBezTo>
                    <a:pt x="229" y="1270"/>
                    <a:pt x="244" y="1314"/>
                    <a:pt x="219" y="1361"/>
                  </a:cubicBezTo>
                  <a:cubicBezTo>
                    <a:pt x="213" y="1373"/>
                    <a:pt x="203" y="1383"/>
                    <a:pt x="184" y="1393"/>
                  </a:cubicBezTo>
                  <a:close/>
                  <a:moveTo>
                    <a:pt x="171" y="1395"/>
                  </a:moveTo>
                  <a:cubicBezTo>
                    <a:pt x="220" y="1439"/>
                    <a:pt x="204" y="1477"/>
                    <a:pt x="222" y="1495"/>
                  </a:cubicBezTo>
                  <a:cubicBezTo>
                    <a:pt x="240" y="1514"/>
                    <a:pt x="267" y="1500"/>
                    <a:pt x="280" y="1510"/>
                  </a:cubicBezTo>
                  <a:cubicBezTo>
                    <a:pt x="288" y="1517"/>
                    <a:pt x="285" y="1542"/>
                    <a:pt x="277" y="1547"/>
                  </a:cubicBezTo>
                  <a:cubicBezTo>
                    <a:pt x="296" y="1546"/>
                    <a:pt x="324" y="1515"/>
                    <a:pt x="323" y="1483"/>
                  </a:cubicBezTo>
                  <a:cubicBezTo>
                    <a:pt x="321" y="1451"/>
                    <a:pt x="306" y="1431"/>
                    <a:pt x="284" y="1422"/>
                  </a:cubicBezTo>
                  <a:cubicBezTo>
                    <a:pt x="255" y="1411"/>
                    <a:pt x="227" y="1432"/>
                    <a:pt x="171" y="1395"/>
                  </a:cubicBezTo>
                  <a:close/>
                  <a:moveTo>
                    <a:pt x="93" y="1379"/>
                  </a:moveTo>
                  <a:cubicBezTo>
                    <a:pt x="163" y="1396"/>
                    <a:pt x="148" y="1459"/>
                    <a:pt x="136" y="1508"/>
                  </a:cubicBezTo>
                  <a:cubicBezTo>
                    <a:pt x="124" y="1555"/>
                    <a:pt x="119" y="1612"/>
                    <a:pt x="168" y="1616"/>
                  </a:cubicBezTo>
                  <a:cubicBezTo>
                    <a:pt x="184" y="1618"/>
                    <a:pt x="211" y="1611"/>
                    <a:pt x="231" y="1624"/>
                  </a:cubicBezTo>
                  <a:cubicBezTo>
                    <a:pt x="245" y="1566"/>
                    <a:pt x="187" y="1573"/>
                    <a:pt x="199" y="1515"/>
                  </a:cubicBezTo>
                  <a:cubicBezTo>
                    <a:pt x="215" y="1440"/>
                    <a:pt x="179" y="1370"/>
                    <a:pt x="93" y="1379"/>
                  </a:cubicBezTo>
                  <a:close/>
                  <a:moveTo>
                    <a:pt x="94" y="1018"/>
                  </a:moveTo>
                  <a:cubicBezTo>
                    <a:pt x="92" y="1046"/>
                    <a:pt x="132" y="1080"/>
                    <a:pt x="167" y="1082"/>
                  </a:cubicBezTo>
                  <a:cubicBezTo>
                    <a:pt x="234" y="1085"/>
                    <a:pt x="207" y="987"/>
                    <a:pt x="247" y="986"/>
                  </a:cubicBezTo>
                  <a:cubicBezTo>
                    <a:pt x="248" y="983"/>
                    <a:pt x="236" y="956"/>
                    <a:pt x="212" y="954"/>
                  </a:cubicBezTo>
                  <a:cubicBezTo>
                    <a:pt x="160" y="949"/>
                    <a:pt x="169" y="1020"/>
                    <a:pt x="143" y="1037"/>
                  </a:cubicBezTo>
                  <a:cubicBezTo>
                    <a:pt x="125" y="1048"/>
                    <a:pt x="100" y="1033"/>
                    <a:pt x="94" y="1018"/>
                  </a:cubicBezTo>
                  <a:close/>
                  <a:moveTo>
                    <a:pt x="139" y="1172"/>
                  </a:moveTo>
                  <a:cubicBezTo>
                    <a:pt x="155" y="1165"/>
                    <a:pt x="171" y="1131"/>
                    <a:pt x="150" y="1102"/>
                  </a:cubicBezTo>
                  <a:cubicBezTo>
                    <a:pt x="133" y="1079"/>
                    <a:pt x="87" y="1054"/>
                    <a:pt x="85" y="1026"/>
                  </a:cubicBezTo>
                  <a:cubicBezTo>
                    <a:pt x="64" y="1040"/>
                    <a:pt x="71" y="1074"/>
                    <a:pt x="88" y="1092"/>
                  </a:cubicBezTo>
                  <a:cubicBezTo>
                    <a:pt x="111" y="1119"/>
                    <a:pt x="139" y="1129"/>
                    <a:pt x="139" y="1172"/>
                  </a:cubicBezTo>
                  <a:close/>
                  <a:moveTo>
                    <a:pt x="279" y="666"/>
                  </a:moveTo>
                  <a:cubicBezTo>
                    <a:pt x="292" y="692"/>
                    <a:pt x="318" y="705"/>
                    <a:pt x="340" y="721"/>
                  </a:cubicBezTo>
                  <a:cubicBezTo>
                    <a:pt x="363" y="738"/>
                    <a:pt x="384" y="765"/>
                    <a:pt x="379" y="804"/>
                  </a:cubicBezTo>
                  <a:cubicBezTo>
                    <a:pt x="373" y="858"/>
                    <a:pt x="307" y="886"/>
                    <a:pt x="279" y="847"/>
                  </a:cubicBezTo>
                  <a:cubicBezTo>
                    <a:pt x="303" y="845"/>
                    <a:pt x="322" y="826"/>
                    <a:pt x="329" y="804"/>
                  </a:cubicBezTo>
                  <a:cubicBezTo>
                    <a:pt x="347" y="747"/>
                    <a:pt x="259" y="724"/>
                    <a:pt x="279" y="666"/>
                  </a:cubicBezTo>
                  <a:close/>
                  <a:moveTo>
                    <a:pt x="427" y="775"/>
                  </a:moveTo>
                  <a:cubicBezTo>
                    <a:pt x="441" y="809"/>
                    <a:pt x="468" y="821"/>
                    <a:pt x="474" y="863"/>
                  </a:cubicBezTo>
                  <a:cubicBezTo>
                    <a:pt x="479" y="902"/>
                    <a:pt x="453" y="927"/>
                    <a:pt x="429" y="935"/>
                  </a:cubicBezTo>
                  <a:cubicBezTo>
                    <a:pt x="438" y="888"/>
                    <a:pt x="381" y="829"/>
                    <a:pt x="427" y="775"/>
                  </a:cubicBezTo>
                  <a:close/>
                  <a:moveTo>
                    <a:pt x="264" y="616"/>
                  </a:moveTo>
                  <a:cubicBezTo>
                    <a:pt x="351" y="693"/>
                    <a:pt x="454" y="694"/>
                    <a:pt x="530" y="776"/>
                  </a:cubicBezTo>
                  <a:cubicBezTo>
                    <a:pt x="556" y="804"/>
                    <a:pt x="572" y="841"/>
                    <a:pt x="570" y="882"/>
                  </a:cubicBezTo>
                  <a:cubicBezTo>
                    <a:pt x="568" y="917"/>
                    <a:pt x="544" y="932"/>
                    <a:pt x="524" y="916"/>
                  </a:cubicBezTo>
                  <a:cubicBezTo>
                    <a:pt x="513" y="942"/>
                    <a:pt x="544" y="994"/>
                    <a:pt x="507" y="1022"/>
                  </a:cubicBezTo>
                  <a:cubicBezTo>
                    <a:pt x="473" y="1048"/>
                    <a:pt x="444" y="1020"/>
                    <a:pt x="443" y="1001"/>
                  </a:cubicBezTo>
                  <a:cubicBezTo>
                    <a:pt x="421" y="1043"/>
                    <a:pt x="352" y="1039"/>
                    <a:pt x="316" y="996"/>
                  </a:cubicBezTo>
                  <a:cubicBezTo>
                    <a:pt x="282" y="954"/>
                    <a:pt x="294" y="905"/>
                    <a:pt x="324" y="880"/>
                  </a:cubicBezTo>
                  <a:cubicBezTo>
                    <a:pt x="350" y="859"/>
                    <a:pt x="384" y="864"/>
                    <a:pt x="399" y="878"/>
                  </a:cubicBezTo>
                  <a:cubicBezTo>
                    <a:pt x="437" y="912"/>
                    <a:pt x="406" y="964"/>
                    <a:pt x="369" y="948"/>
                  </a:cubicBezTo>
                  <a:cubicBezTo>
                    <a:pt x="376" y="968"/>
                    <a:pt x="405" y="970"/>
                    <a:pt x="423" y="965"/>
                  </a:cubicBezTo>
                  <a:cubicBezTo>
                    <a:pt x="494" y="943"/>
                    <a:pt x="524" y="867"/>
                    <a:pt x="482" y="805"/>
                  </a:cubicBezTo>
                  <a:cubicBezTo>
                    <a:pt x="437" y="737"/>
                    <a:pt x="278" y="672"/>
                    <a:pt x="264" y="616"/>
                  </a:cubicBezTo>
                  <a:close/>
                  <a:moveTo>
                    <a:pt x="69" y="792"/>
                  </a:moveTo>
                  <a:cubicBezTo>
                    <a:pt x="71" y="821"/>
                    <a:pt x="97" y="822"/>
                    <a:pt x="113" y="843"/>
                  </a:cubicBezTo>
                  <a:cubicBezTo>
                    <a:pt x="123" y="856"/>
                    <a:pt x="128" y="874"/>
                    <a:pt x="123" y="894"/>
                  </a:cubicBezTo>
                  <a:cubicBezTo>
                    <a:pt x="113" y="869"/>
                    <a:pt x="46" y="852"/>
                    <a:pt x="69" y="792"/>
                  </a:cubicBezTo>
                  <a:close/>
                  <a:moveTo>
                    <a:pt x="302" y="490"/>
                  </a:moveTo>
                  <a:cubicBezTo>
                    <a:pt x="265" y="437"/>
                    <a:pt x="204" y="441"/>
                    <a:pt x="162" y="465"/>
                  </a:cubicBezTo>
                  <a:cubicBezTo>
                    <a:pt x="61" y="524"/>
                    <a:pt x="54" y="729"/>
                    <a:pt x="160" y="769"/>
                  </a:cubicBezTo>
                  <a:cubicBezTo>
                    <a:pt x="204" y="785"/>
                    <a:pt x="265" y="777"/>
                    <a:pt x="265" y="833"/>
                  </a:cubicBezTo>
                  <a:cubicBezTo>
                    <a:pt x="293" y="816"/>
                    <a:pt x="296" y="766"/>
                    <a:pt x="275" y="738"/>
                  </a:cubicBezTo>
                  <a:cubicBezTo>
                    <a:pt x="259" y="717"/>
                    <a:pt x="229" y="704"/>
                    <a:pt x="184" y="705"/>
                  </a:cubicBezTo>
                  <a:cubicBezTo>
                    <a:pt x="101" y="706"/>
                    <a:pt x="86" y="581"/>
                    <a:pt x="120" y="553"/>
                  </a:cubicBezTo>
                  <a:cubicBezTo>
                    <a:pt x="114" y="567"/>
                    <a:pt x="100" y="669"/>
                    <a:pt x="167" y="682"/>
                  </a:cubicBezTo>
                  <a:cubicBezTo>
                    <a:pt x="196" y="688"/>
                    <a:pt x="221" y="670"/>
                    <a:pt x="246" y="689"/>
                  </a:cubicBezTo>
                  <a:cubicBezTo>
                    <a:pt x="247" y="671"/>
                    <a:pt x="240" y="643"/>
                    <a:pt x="189" y="630"/>
                  </a:cubicBezTo>
                  <a:cubicBezTo>
                    <a:pt x="117" y="613"/>
                    <a:pt x="117" y="501"/>
                    <a:pt x="188" y="475"/>
                  </a:cubicBezTo>
                  <a:cubicBezTo>
                    <a:pt x="166" y="490"/>
                    <a:pt x="142" y="523"/>
                    <a:pt x="155" y="563"/>
                  </a:cubicBezTo>
                  <a:cubicBezTo>
                    <a:pt x="165" y="598"/>
                    <a:pt x="197" y="621"/>
                    <a:pt x="231" y="617"/>
                  </a:cubicBezTo>
                  <a:cubicBezTo>
                    <a:pt x="192" y="589"/>
                    <a:pt x="178" y="549"/>
                    <a:pt x="190" y="509"/>
                  </a:cubicBezTo>
                  <a:cubicBezTo>
                    <a:pt x="206" y="456"/>
                    <a:pt x="266" y="456"/>
                    <a:pt x="302" y="490"/>
                  </a:cubicBezTo>
                  <a:close/>
                  <a:moveTo>
                    <a:pt x="169" y="230"/>
                  </a:moveTo>
                  <a:cubicBezTo>
                    <a:pt x="200" y="231"/>
                    <a:pt x="216" y="190"/>
                    <a:pt x="194" y="165"/>
                  </a:cubicBezTo>
                  <a:cubicBezTo>
                    <a:pt x="172" y="141"/>
                    <a:pt x="127" y="149"/>
                    <a:pt x="105" y="169"/>
                  </a:cubicBezTo>
                  <a:cubicBezTo>
                    <a:pt x="46" y="222"/>
                    <a:pt x="64" y="319"/>
                    <a:pt x="169" y="371"/>
                  </a:cubicBezTo>
                  <a:cubicBezTo>
                    <a:pt x="229" y="401"/>
                    <a:pt x="337" y="432"/>
                    <a:pt x="332" y="519"/>
                  </a:cubicBezTo>
                  <a:cubicBezTo>
                    <a:pt x="331" y="548"/>
                    <a:pt x="309" y="570"/>
                    <a:pt x="285" y="571"/>
                  </a:cubicBezTo>
                  <a:cubicBezTo>
                    <a:pt x="264" y="573"/>
                    <a:pt x="245" y="564"/>
                    <a:pt x="239" y="544"/>
                  </a:cubicBezTo>
                  <a:cubicBezTo>
                    <a:pt x="234" y="526"/>
                    <a:pt x="244" y="516"/>
                    <a:pt x="254" y="515"/>
                  </a:cubicBezTo>
                  <a:cubicBezTo>
                    <a:pt x="269" y="514"/>
                    <a:pt x="275" y="528"/>
                    <a:pt x="266" y="537"/>
                  </a:cubicBezTo>
                  <a:cubicBezTo>
                    <a:pt x="286" y="538"/>
                    <a:pt x="293" y="497"/>
                    <a:pt x="267" y="480"/>
                  </a:cubicBezTo>
                  <a:cubicBezTo>
                    <a:pt x="247" y="468"/>
                    <a:pt x="221" y="476"/>
                    <a:pt x="210" y="496"/>
                  </a:cubicBezTo>
                  <a:cubicBezTo>
                    <a:pt x="196" y="522"/>
                    <a:pt x="202" y="553"/>
                    <a:pt x="220" y="577"/>
                  </a:cubicBezTo>
                  <a:cubicBezTo>
                    <a:pt x="244" y="610"/>
                    <a:pt x="278" y="618"/>
                    <a:pt x="307" y="610"/>
                  </a:cubicBezTo>
                  <a:cubicBezTo>
                    <a:pt x="356" y="596"/>
                    <a:pt x="380" y="532"/>
                    <a:pt x="358" y="487"/>
                  </a:cubicBezTo>
                  <a:cubicBezTo>
                    <a:pt x="340" y="450"/>
                    <a:pt x="310" y="428"/>
                    <a:pt x="276" y="407"/>
                  </a:cubicBezTo>
                  <a:cubicBezTo>
                    <a:pt x="244" y="387"/>
                    <a:pt x="209" y="368"/>
                    <a:pt x="171" y="339"/>
                  </a:cubicBezTo>
                  <a:cubicBezTo>
                    <a:pt x="135" y="312"/>
                    <a:pt x="97" y="271"/>
                    <a:pt x="114" y="219"/>
                  </a:cubicBezTo>
                  <a:cubicBezTo>
                    <a:pt x="121" y="199"/>
                    <a:pt x="144" y="182"/>
                    <a:pt x="164" y="194"/>
                  </a:cubicBezTo>
                  <a:cubicBezTo>
                    <a:pt x="177" y="202"/>
                    <a:pt x="179" y="222"/>
                    <a:pt x="169" y="230"/>
                  </a:cubicBezTo>
                  <a:close/>
                  <a:moveTo>
                    <a:pt x="767" y="549"/>
                  </a:moveTo>
                  <a:cubicBezTo>
                    <a:pt x="782" y="569"/>
                    <a:pt x="789" y="601"/>
                    <a:pt x="786" y="626"/>
                  </a:cubicBezTo>
                  <a:cubicBezTo>
                    <a:pt x="781" y="669"/>
                    <a:pt x="737" y="708"/>
                    <a:pt x="690" y="697"/>
                  </a:cubicBezTo>
                  <a:cubicBezTo>
                    <a:pt x="740" y="692"/>
                    <a:pt x="767" y="651"/>
                    <a:pt x="757" y="611"/>
                  </a:cubicBezTo>
                  <a:cubicBezTo>
                    <a:pt x="750" y="584"/>
                    <a:pt x="755" y="557"/>
                    <a:pt x="767" y="549"/>
                  </a:cubicBezTo>
                  <a:close/>
                  <a:moveTo>
                    <a:pt x="770" y="532"/>
                  </a:moveTo>
                  <a:cubicBezTo>
                    <a:pt x="828" y="576"/>
                    <a:pt x="825" y="659"/>
                    <a:pt x="809" y="695"/>
                  </a:cubicBezTo>
                  <a:cubicBezTo>
                    <a:pt x="799" y="717"/>
                    <a:pt x="783" y="727"/>
                    <a:pt x="767" y="721"/>
                  </a:cubicBezTo>
                  <a:cubicBezTo>
                    <a:pt x="768" y="729"/>
                    <a:pt x="765" y="751"/>
                    <a:pt x="742" y="761"/>
                  </a:cubicBezTo>
                  <a:cubicBezTo>
                    <a:pt x="716" y="772"/>
                    <a:pt x="695" y="755"/>
                    <a:pt x="693" y="744"/>
                  </a:cubicBezTo>
                  <a:cubicBezTo>
                    <a:pt x="682" y="762"/>
                    <a:pt x="662" y="763"/>
                    <a:pt x="647" y="754"/>
                  </a:cubicBezTo>
                  <a:cubicBezTo>
                    <a:pt x="626" y="742"/>
                    <a:pt x="624" y="719"/>
                    <a:pt x="631" y="715"/>
                  </a:cubicBezTo>
                  <a:cubicBezTo>
                    <a:pt x="577" y="682"/>
                    <a:pt x="609" y="599"/>
                    <a:pt x="655" y="594"/>
                  </a:cubicBezTo>
                  <a:cubicBezTo>
                    <a:pt x="693" y="591"/>
                    <a:pt x="712" y="636"/>
                    <a:pt x="689" y="658"/>
                  </a:cubicBezTo>
                  <a:cubicBezTo>
                    <a:pt x="690" y="652"/>
                    <a:pt x="680" y="637"/>
                    <a:pt x="658" y="646"/>
                  </a:cubicBezTo>
                  <a:cubicBezTo>
                    <a:pt x="626" y="659"/>
                    <a:pt x="630" y="709"/>
                    <a:pt x="665" y="722"/>
                  </a:cubicBezTo>
                  <a:cubicBezTo>
                    <a:pt x="696" y="733"/>
                    <a:pt x="742" y="722"/>
                    <a:pt x="773" y="685"/>
                  </a:cubicBezTo>
                  <a:cubicBezTo>
                    <a:pt x="801" y="649"/>
                    <a:pt x="806" y="574"/>
                    <a:pt x="770" y="532"/>
                  </a:cubicBezTo>
                  <a:close/>
                  <a:moveTo>
                    <a:pt x="494" y="458"/>
                  </a:moveTo>
                  <a:cubicBezTo>
                    <a:pt x="529" y="460"/>
                    <a:pt x="540" y="520"/>
                    <a:pt x="517" y="547"/>
                  </a:cubicBezTo>
                  <a:cubicBezTo>
                    <a:pt x="485" y="584"/>
                    <a:pt x="428" y="569"/>
                    <a:pt x="434" y="505"/>
                  </a:cubicBezTo>
                  <a:cubicBezTo>
                    <a:pt x="440" y="531"/>
                    <a:pt x="468" y="546"/>
                    <a:pt x="489" y="530"/>
                  </a:cubicBezTo>
                  <a:cubicBezTo>
                    <a:pt x="509" y="515"/>
                    <a:pt x="514" y="477"/>
                    <a:pt x="494" y="458"/>
                  </a:cubicBezTo>
                  <a:close/>
                  <a:moveTo>
                    <a:pt x="220" y="206"/>
                  </a:moveTo>
                  <a:cubicBezTo>
                    <a:pt x="235" y="257"/>
                    <a:pt x="251" y="302"/>
                    <a:pt x="318" y="344"/>
                  </a:cubicBezTo>
                  <a:cubicBezTo>
                    <a:pt x="357" y="368"/>
                    <a:pt x="465" y="392"/>
                    <a:pt x="479" y="444"/>
                  </a:cubicBezTo>
                  <a:cubicBezTo>
                    <a:pt x="455" y="418"/>
                    <a:pt x="406" y="421"/>
                    <a:pt x="393" y="421"/>
                  </a:cubicBezTo>
                  <a:cubicBezTo>
                    <a:pt x="365" y="420"/>
                    <a:pt x="325" y="430"/>
                    <a:pt x="325" y="390"/>
                  </a:cubicBezTo>
                  <a:cubicBezTo>
                    <a:pt x="305" y="393"/>
                    <a:pt x="265" y="386"/>
                    <a:pt x="272" y="344"/>
                  </a:cubicBezTo>
                  <a:cubicBezTo>
                    <a:pt x="212" y="344"/>
                    <a:pt x="220" y="249"/>
                    <a:pt x="220" y="206"/>
                  </a:cubicBezTo>
                  <a:close/>
                  <a:moveTo>
                    <a:pt x="208" y="144"/>
                  </a:moveTo>
                  <a:cubicBezTo>
                    <a:pt x="240" y="252"/>
                    <a:pt x="348" y="327"/>
                    <a:pt x="439" y="374"/>
                  </a:cubicBezTo>
                  <a:cubicBezTo>
                    <a:pt x="478" y="394"/>
                    <a:pt x="539" y="461"/>
                    <a:pt x="546" y="509"/>
                  </a:cubicBezTo>
                  <a:cubicBezTo>
                    <a:pt x="552" y="545"/>
                    <a:pt x="544" y="592"/>
                    <a:pt x="504" y="600"/>
                  </a:cubicBezTo>
                  <a:cubicBezTo>
                    <a:pt x="487" y="604"/>
                    <a:pt x="462" y="599"/>
                    <a:pt x="441" y="573"/>
                  </a:cubicBezTo>
                  <a:cubicBezTo>
                    <a:pt x="440" y="610"/>
                    <a:pt x="452" y="648"/>
                    <a:pt x="483" y="664"/>
                  </a:cubicBezTo>
                  <a:cubicBezTo>
                    <a:pt x="514" y="680"/>
                    <a:pt x="550" y="671"/>
                    <a:pt x="542" y="634"/>
                  </a:cubicBezTo>
                  <a:cubicBezTo>
                    <a:pt x="552" y="646"/>
                    <a:pt x="584" y="650"/>
                    <a:pt x="597" y="627"/>
                  </a:cubicBezTo>
                  <a:cubicBezTo>
                    <a:pt x="609" y="607"/>
                    <a:pt x="605" y="577"/>
                    <a:pt x="588" y="568"/>
                  </a:cubicBezTo>
                  <a:cubicBezTo>
                    <a:pt x="607" y="567"/>
                    <a:pt x="627" y="532"/>
                    <a:pt x="618" y="503"/>
                  </a:cubicBezTo>
                  <a:cubicBezTo>
                    <a:pt x="609" y="474"/>
                    <a:pt x="575" y="452"/>
                    <a:pt x="553" y="454"/>
                  </a:cubicBezTo>
                  <a:cubicBezTo>
                    <a:pt x="578" y="391"/>
                    <a:pt x="425" y="352"/>
                    <a:pt x="387" y="331"/>
                  </a:cubicBezTo>
                  <a:cubicBezTo>
                    <a:pt x="336" y="303"/>
                    <a:pt x="244" y="235"/>
                    <a:pt x="208" y="144"/>
                  </a:cubicBezTo>
                  <a:close/>
                  <a:moveTo>
                    <a:pt x="164" y="112"/>
                  </a:moveTo>
                  <a:cubicBezTo>
                    <a:pt x="177" y="124"/>
                    <a:pt x="187" y="139"/>
                    <a:pt x="202" y="148"/>
                  </a:cubicBezTo>
                  <a:cubicBezTo>
                    <a:pt x="181" y="140"/>
                    <a:pt x="165" y="142"/>
                    <a:pt x="148" y="135"/>
                  </a:cubicBezTo>
                  <a:cubicBezTo>
                    <a:pt x="124" y="125"/>
                    <a:pt x="112" y="106"/>
                    <a:pt x="110" y="95"/>
                  </a:cubicBezTo>
                  <a:cubicBezTo>
                    <a:pt x="123" y="95"/>
                    <a:pt x="146" y="95"/>
                    <a:pt x="164" y="112"/>
                  </a:cubicBezTo>
                  <a:close/>
                  <a:moveTo>
                    <a:pt x="339" y="209"/>
                  </a:moveTo>
                  <a:cubicBezTo>
                    <a:pt x="368" y="221"/>
                    <a:pt x="414" y="218"/>
                    <a:pt x="450" y="201"/>
                  </a:cubicBezTo>
                  <a:cubicBezTo>
                    <a:pt x="484" y="184"/>
                    <a:pt x="519" y="146"/>
                    <a:pt x="502" y="106"/>
                  </a:cubicBezTo>
                  <a:cubicBezTo>
                    <a:pt x="492" y="84"/>
                    <a:pt x="469" y="71"/>
                    <a:pt x="445" y="82"/>
                  </a:cubicBezTo>
                  <a:cubicBezTo>
                    <a:pt x="495" y="89"/>
                    <a:pt x="473" y="197"/>
                    <a:pt x="339" y="209"/>
                  </a:cubicBezTo>
                  <a:close/>
                  <a:moveTo>
                    <a:pt x="285" y="186"/>
                  </a:moveTo>
                  <a:cubicBezTo>
                    <a:pt x="317" y="238"/>
                    <a:pt x="398" y="288"/>
                    <a:pt x="468" y="282"/>
                  </a:cubicBezTo>
                  <a:cubicBezTo>
                    <a:pt x="517" y="278"/>
                    <a:pt x="540" y="242"/>
                    <a:pt x="564" y="212"/>
                  </a:cubicBezTo>
                  <a:cubicBezTo>
                    <a:pt x="583" y="190"/>
                    <a:pt x="611" y="174"/>
                    <a:pt x="636" y="179"/>
                  </a:cubicBezTo>
                  <a:cubicBezTo>
                    <a:pt x="654" y="182"/>
                    <a:pt x="673" y="193"/>
                    <a:pt x="670" y="223"/>
                  </a:cubicBezTo>
                  <a:cubicBezTo>
                    <a:pt x="703" y="200"/>
                    <a:pt x="697" y="140"/>
                    <a:pt x="655" y="123"/>
                  </a:cubicBezTo>
                  <a:cubicBezTo>
                    <a:pt x="626" y="112"/>
                    <a:pt x="601" y="117"/>
                    <a:pt x="579" y="130"/>
                  </a:cubicBezTo>
                  <a:cubicBezTo>
                    <a:pt x="513" y="171"/>
                    <a:pt x="521" y="252"/>
                    <a:pt x="419" y="245"/>
                  </a:cubicBezTo>
                  <a:cubicBezTo>
                    <a:pt x="370" y="241"/>
                    <a:pt x="318" y="215"/>
                    <a:pt x="285" y="186"/>
                  </a:cubicBezTo>
                  <a:close/>
                  <a:moveTo>
                    <a:pt x="247" y="161"/>
                  </a:moveTo>
                  <a:cubicBezTo>
                    <a:pt x="290" y="223"/>
                    <a:pt x="394" y="300"/>
                    <a:pt x="483" y="312"/>
                  </a:cubicBezTo>
                  <a:cubicBezTo>
                    <a:pt x="521" y="317"/>
                    <a:pt x="559" y="314"/>
                    <a:pt x="576" y="276"/>
                  </a:cubicBezTo>
                  <a:cubicBezTo>
                    <a:pt x="582" y="262"/>
                    <a:pt x="579" y="241"/>
                    <a:pt x="573" y="234"/>
                  </a:cubicBezTo>
                  <a:cubicBezTo>
                    <a:pt x="605" y="228"/>
                    <a:pt x="634" y="253"/>
                    <a:pt x="634" y="286"/>
                  </a:cubicBezTo>
                  <a:cubicBezTo>
                    <a:pt x="634" y="310"/>
                    <a:pt x="621" y="326"/>
                    <a:pt x="608" y="330"/>
                  </a:cubicBezTo>
                  <a:cubicBezTo>
                    <a:pt x="636" y="339"/>
                    <a:pt x="671" y="329"/>
                    <a:pt x="683" y="294"/>
                  </a:cubicBezTo>
                  <a:cubicBezTo>
                    <a:pt x="691" y="269"/>
                    <a:pt x="682" y="238"/>
                    <a:pt x="652" y="232"/>
                  </a:cubicBezTo>
                  <a:cubicBezTo>
                    <a:pt x="675" y="222"/>
                    <a:pt x="746" y="213"/>
                    <a:pt x="770" y="274"/>
                  </a:cubicBezTo>
                  <a:cubicBezTo>
                    <a:pt x="783" y="306"/>
                    <a:pt x="762" y="347"/>
                    <a:pt x="744" y="357"/>
                  </a:cubicBezTo>
                  <a:cubicBezTo>
                    <a:pt x="771" y="367"/>
                    <a:pt x="817" y="314"/>
                    <a:pt x="862" y="328"/>
                  </a:cubicBezTo>
                  <a:cubicBezTo>
                    <a:pt x="888" y="336"/>
                    <a:pt x="908" y="363"/>
                    <a:pt x="926" y="380"/>
                  </a:cubicBezTo>
                  <a:cubicBezTo>
                    <a:pt x="961" y="415"/>
                    <a:pt x="987" y="422"/>
                    <a:pt x="1016" y="403"/>
                  </a:cubicBezTo>
                  <a:cubicBezTo>
                    <a:pt x="1017" y="430"/>
                    <a:pt x="973" y="437"/>
                    <a:pt x="954" y="437"/>
                  </a:cubicBezTo>
                  <a:cubicBezTo>
                    <a:pt x="936" y="437"/>
                    <a:pt x="876" y="437"/>
                    <a:pt x="869" y="458"/>
                  </a:cubicBezTo>
                  <a:cubicBezTo>
                    <a:pt x="935" y="520"/>
                    <a:pt x="1009" y="473"/>
                    <a:pt x="1052" y="532"/>
                  </a:cubicBezTo>
                  <a:cubicBezTo>
                    <a:pt x="1088" y="582"/>
                    <a:pt x="1057" y="662"/>
                    <a:pt x="1076" y="720"/>
                  </a:cubicBezTo>
                  <a:cubicBezTo>
                    <a:pt x="1016" y="702"/>
                    <a:pt x="1038" y="654"/>
                    <a:pt x="982" y="658"/>
                  </a:cubicBezTo>
                  <a:cubicBezTo>
                    <a:pt x="1023" y="697"/>
                    <a:pt x="1039" y="749"/>
                    <a:pt x="1037" y="796"/>
                  </a:cubicBezTo>
                  <a:cubicBezTo>
                    <a:pt x="1035" y="859"/>
                    <a:pt x="981" y="909"/>
                    <a:pt x="1019" y="964"/>
                  </a:cubicBezTo>
                  <a:cubicBezTo>
                    <a:pt x="995" y="963"/>
                    <a:pt x="952" y="938"/>
                    <a:pt x="951" y="889"/>
                  </a:cubicBezTo>
                  <a:cubicBezTo>
                    <a:pt x="941" y="935"/>
                    <a:pt x="911" y="986"/>
                    <a:pt x="869" y="1014"/>
                  </a:cubicBezTo>
                  <a:cubicBezTo>
                    <a:pt x="819" y="1049"/>
                    <a:pt x="748" y="1044"/>
                    <a:pt x="709" y="995"/>
                  </a:cubicBezTo>
                  <a:cubicBezTo>
                    <a:pt x="674" y="953"/>
                    <a:pt x="686" y="899"/>
                    <a:pt x="671" y="860"/>
                  </a:cubicBezTo>
                  <a:cubicBezTo>
                    <a:pt x="654" y="818"/>
                    <a:pt x="612" y="783"/>
                    <a:pt x="567" y="789"/>
                  </a:cubicBezTo>
                  <a:cubicBezTo>
                    <a:pt x="606" y="770"/>
                    <a:pt x="663" y="764"/>
                    <a:pt x="712" y="772"/>
                  </a:cubicBezTo>
                  <a:cubicBezTo>
                    <a:pt x="761" y="779"/>
                    <a:pt x="804" y="799"/>
                    <a:pt x="804" y="856"/>
                  </a:cubicBezTo>
                  <a:cubicBezTo>
                    <a:pt x="823" y="856"/>
                    <a:pt x="851" y="833"/>
                    <a:pt x="854" y="797"/>
                  </a:cubicBezTo>
                  <a:cubicBezTo>
                    <a:pt x="857" y="747"/>
                    <a:pt x="823" y="754"/>
                    <a:pt x="804" y="769"/>
                  </a:cubicBezTo>
                  <a:cubicBezTo>
                    <a:pt x="808" y="734"/>
                    <a:pt x="817" y="715"/>
                    <a:pt x="826" y="700"/>
                  </a:cubicBezTo>
                  <a:cubicBezTo>
                    <a:pt x="856" y="648"/>
                    <a:pt x="865" y="596"/>
                    <a:pt x="824" y="544"/>
                  </a:cubicBezTo>
                  <a:cubicBezTo>
                    <a:pt x="803" y="517"/>
                    <a:pt x="770" y="506"/>
                    <a:pt x="746" y="526"/>
                  </a:cubicBezTo>
                  <a:cubicBezTo>
                    <a:pt x="725" y="543"/>
                    <a:pt x="733" y="572"/>
                    <a:pt x="737" y="597"/>
                  </a:cubicBezTo>
                  <a:cubicBezTo>
                    <a:pt x="739" y="614"/>
                    <a:pt x="734" y="643"/>
                    <a:pt x="718" y="651"/>
                  </a:cubicBezTo>
                  <a:cubicBezTo>
                    <a:pt x="718" y="556"/>
                    <a:pt x="684" y="562"/>
                    <a:pt x="632" y="500"/>
                  </a:cubicBezTo>
                  <a:cubicBezTo>
                    <a:pt x="585" y="443"/>
                    <a:pt x="571" y="396"/>
                    <a:pt x="411" y="311"/>
                  </a:cubicBezTo>
                  <a:cubicBezTo>
                    <a:pt x="347" y="277"/>
                    <a:pt x="290" y="236"/>
                    <a:pt x="257" y="180"/>
                  </a:cubicBezTo>
                  <a:cubicBezTo>
                    <a:pt x="300" y="234"/>
                    <a:pt x="341" y="264"/>
                    <a:pt x="402" y="297"/>
                  </a:cubicBezTo>
                  <a:cubicBezTo>
                    <a:pt x="460" y="327"/>
                    <a:pt x="517" y="347"/>
                    <a:pt x="578" y="369"/>
                  </a:cubicBezTo>
                  <a:cubicBezTo>
                    <a:pt x="640" y="393"/>
                    <a:pt x="693" y="414"/>
                    <a:pt x="750" y="448"/>
                  </a:cubicBezTo>
                  <a:cubicBezTo>
                    <a:pt x="763" y="456"/>
                    <a:pt x="774" y="464"/>
                    <a:pt x="786" y="473"/>
                  </a:cubicBezTo>
                  <a:cubicBezTo>
                    <a:pt x="830" y="507"/>
                    <a:pt x="858" y="538"/>
                    <a:pt x="887" y="585"/>
                  </a:cubicBezTo>
                  <a:cubicBezTo>
                    <a:pt x="915" y="635"/>
                    <a:pt x="927" y="681"/>
                    <a:pt x="929" y="737"/>
                  </a:cubicBezTo>
                  <a:cubicBezTo>
                    <a:pt x="928" y="765"/>
                    <a:pt x="925" y="787"/>
                    <a:pt x="916" y="814"/>
                  </a:cubicBezTo>
                  <a:cubicBezTo>
                    <a:pt x="905" y="840"/>
                    <a:pt x="894" y="857"/>
                    <a:pt x="873" y="876"/>
                  </a:cubicBezTo>
                  <a:cubicBezTo>
                    <a:pt x="870" y="879"/>
                    <a:pt x="867" y="882"/>
                    <a:pt x="864" y="884"/>
                  </a:cubicBezTo>
                  <a:cubicBezTo>
                    <a:pt x="852" y="893"/>
                    <a:pt x="840" y="898"/>
                    <a:pt x="827" y="903"/>
                  </a:cubicBezTo>
                  <a:cubicBezTo>
                    <a:pt x="809" y="909"/>
                    <a:pt x="794" y="911"/>
                    <a:pt x="775" y="910"/>
                  </a:cubicBezTo>
                  <a:cubicBezTo>
                    <a:pt x="772" y="910"/>
                    <a:pt x="769" y="909"/>
                    <a:pt x="765" y="908"/>
                  </a:cubicBezTo>
                  <a:cubicBezTo>
                    <a:pt x="753" y="906"/>
                    <a:pt x="743" y="902"/>
                    <a:pt x="733" y="894"/>
                  </a:cubicBezTo>
                  <a:cubicBezTo>
                    <a:pt x="727" y="888"/>
                    <a:pt x="723" y="883"/>
                    <a:pt x="719" y="876"/>
                  </a:cubicBezTo>
                  <a:cubicBezTo>
                    <a:pt x="717" y="871"/>
                    <a:pt x="708" y="848"/>
                    <a:pt x="707" y="847"/>
                  </a:cubicBezTo>
                  <a:cubicBezTo>
                    <a:pt x="707" y="847"/>
                    <a:pt x="707" y="847"/>
                    <a:pt x="707" y="847"/>
                  </a:cubicBezTo>
                  <a:cubicBezTo>
                    <a:pt x="699" y="852"/>
                    <a:pt x="703" y="875"/>
                    <a:pt x="705" y="881"/>
                  </a:cubicBezTo>
                  <a:cubicBezTo>
                    <a:pt x="708" y="892"/>
                    <a:pt x="712" y="899"/>
                    <a:pt x="720" y="908"/>
                  </a:cubicBezTo>
                  <a:cubicBezTo>
                    <a:pt x="722" y="911"/>
                    <a:pt x="725" y="913"/>
                    <a:pt x="728" y="916"/>
                  </a:cubicBezTo>
                  <a:cubicBezTo>
                    <a:pt x="742" y="926"/>
                    <a:pt x="755" y="931"/>
                    <a:pt x="772" y="933"/>
                  </a:cubicBezTo>
                  <a:cubicBezTo>
                    <a:pt x="795" y="936"/>
                    <a:pt x="813" y="934"/>
                    <a:pt x="835" y="927"/>
                  </a:cubicBezTo>
                  <a:cubicBezTo>
                    <a:pt x="851" y="921"/>
                    <a:pt x="864" y="915"/>
                    <a:pt x="878" y="904"/>
                  </a:cubicBezTo>
                  <a:cubicBezTo>
                    <a:pt x="882" y="901"/>
                    <a:pt x="886" y="898"/>
                    <a:pt x="890" y="894"/>
                  </a:cubicBezTo>
                  <a:cubicBezTo>
                    <a:pt x="913" y="872"/>
                    <a:pt x="926" y="852"/>
                    <a:pt x="937" y="822"/>
                  </a:cubicBezTo>
                  <a:cubicBezTo>
                    <a:pt x="947" y="792"/>
                    <a:pt x="950" y="768"/>
                    <a:pt x="950" y="737"/>
                  </a:cubicBezTo>
                  <a:cubicBezTo>
                    <a:pt x="947" y="677"/>
                    <a:pt x="932" y="628"/>
                    <a:pt x="901" y="576"/>
                  </a:cubicBezTo>
                  <a:cubicBezTo>
                    <a:pt x="860" y="513"/>
                    <a:pt x="821" y="477"/>
                    <a:pt x="757" y="438"/>
                  </a:cubicBezTo>
                  <a:cubicBezTo>
                    <a:pt x="698" y="404"/>
                    <a:pt x="644" y="384"/>
                    <a:pt x="581" y="361"/>
                  </a:cubicBezTo>
                  <a:cubicBezTo>
                    <a:pt x="520" y="340"/>
                    <a:pt x="462" y="321"/>
                    <a:pt x="404" y="293"/>
                  </a:cubicBezTo>
                  <a:cubicBezTo>
                    <a:pt x="342" y="262"/>
                    <a:pt x="301" y="233"/>
                    <a:pt x="257" y="179"/>
                  </a:cubicBezTo>
                  <a:cubicBezTo>
                    <a:pt x="253" y="174"/>
                    <a:pt x="250" y="168"/>
                    <a:pt x="247" y="161"/>
                  </a:cubicBezTo>
                  <a:close/>
                </a:path>
              </a:pathLst>
            </a:custGeom>
            <a:solidFill>
              <a:srgbClr val="6352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" name="Freeform 8"/>
            <p:cNvSpPr>
              <a:spLocks noEditPoints="1"/>
            </p:cNvSpPr>
            <p:nvPr/>
          </p:nvSpPr>
          <p:spPr bwMode="auto">
            <a:xfrm rot="16200000">
              <a:off x="7659307" y="-1989456"/>
              <a:ext cx="2686174" cy="6379211"/>
            </a:xfrm>
            <a:custGeom>
              <a:avLst/>
              <a:gdLst>
                <a:gd name="T0" fmla="*/ 262 w 829"/>
                <a:gd name="T1" fmla="*/ 1700 h 1972"/>
                <a:gd name="T2" fmla="*/ 53 w 829"/>
                <a:gd name="T3" fmla="*/ 1237 h 1972"/>
                <a:gd name="T4" fmla="*/ 200 w 829"/>
                <a:gd name="T5" fmla="*/ 1439 h 1972"/>
                <a:gd name="T6" fmla="*/ 258 w 829"/>
                <a:gd name="T7" fmla="*/ 1631 h 1972"/>
                <a:gd name="T8" fmla="*/ 270 w 829"/>
                <a:gd name="T9" fmla="*/ 1291 h 1972"/>
                <a:gd name="T10" fmla="*/ 151 w 829"/>
                <a:gd name="T11" fmla="*/ 1291 h 1972"/>
                <a:gd name="T12" fmla="*/ 781 w 829"/>
                <a:gd name="T13" fmla="*/ 59 h 1972"/>
                <a:gd name="T14" fmla="*/ 781 w 829"/>
                <a:gd name="T15" fmla="*/ 182 h 1972"/>
                <a:gd name="T16" fmla="*/ 781 w 829"/>
                <a:gd name="T17" fmla="*/ 197 h 1972"/>
                <a:gd name="T18" fmla="*/ 765 w 829"/>
                <a:gd name="T19" fmla="*/ 283 h 1972"/>
                <a:gd name="T20" fmla="*/ 781 w 829"/>
                <a:gd name="T21" fmla="*/ 401 h 1972"/>
                <a:gd name="T22" fmla="*/ 781 w 829"/>
                <a:gd name="T23" fmla="*/ 550 h 1972"/>
                <a:gd name="T24" fmla="*/ 771 w 829"/>
                <a:gd name="T25" fmla="*/ 616 h 1972"/>
                <a:gd name="T26" fmla="*/ 781 w 829"/>
                <a:gd name="T27" fmla="*/ 689 h 1972"/>
                <a:gd name="T28" fmla="*/ 781 w 829"/>
                <a:gd name="T29" fmla="*/ 710 h 1972"/>
                <a:gd name="T30" fmla="*/ 781 w 829"/>
                <a:gd name="T31" fmla="*/ 1247 h 1972"/>
                <a:gd name="T32" fmla="*/ 781 w 829"/>
                <a:gd name="T33" fmla="*/ 1189 h 1972"/>
                <a:gd name="T34" fmla="*/ 781 w 829"/>
                <a:gd name="T35" fmla="*/ 1444 h 1972"/>
                <a:gd name="T36" fmla="*/ 757 w 829"/>
                <a:gd name="T37" fmla="*/ 1630 h 1972"/>
                <a:gd name="T38" fmla="*/ 781 w 829"/>
                <a:gd name="T39" fmla="*/ 1885 h 1972"/>
                <a:gd name="T40" fmla="*/ 765 w 829"/>
                <a:gd name="T41" fmla="*/ 1953 h 1972"/>
                <a:gd name="T42" fmla="*/ 756 w 829"/>
                <a:gd name="T43" fmla="*/ 1972 h 1972"/>
                <a:gd name="T44" fmla="*/ 538 w 829"/>
                <a:gd name="T45" fmla="*/ 1947 h 1972"/>
                <a:gd name="T46" fmla="*/ 610 w 829"/>
                <a:gd name="T47" fmla="*/ 1963 h 1972"/>
                <a:gd name="T48" fmla="*/ 453 w 829"/>
                <a:gd name="T49" fmla="*/ 1972 h 1972"/>
                <a:gd name="T50" fmla="*/ 489 w 829"/>
                <a:gd name="T51" fmla="*/ 1008 h 1972"/>
                <a:gd name="T52" fmla="*/ 696 w 829"/>
                <a:gd name="T53" fmla="*/ 1737 h 1972"/>
                <a:gd name="T54" fmla="*/ 719 w 829"/>
                <a:gd name="T55" fmla="*/ 1781 h 1972"/>
                <a:gd name="T56" fmla="*/ 703 w 829"/>
                <a:gd name="T57" fmla="*/ 374 h 1972"/>
                <a:gd name="T58" fmla="*/ 582 w 829"/>
                <a:gd name="T59" fmla="*/ 333 h 1972"/>
                <a:gd name="T60" fmla="*/ 537 w 829"/>
                <a:gd name="T61" fmla="*/ 274 h 1972"/>
                <a:gd name="T62" fmla="*/ 685 w 829"/>
                <a:gd name="T63" fmla="*/ 226 h 1972"/>
                <a:gd name="T64" fmla="*/ 720 w 829"/>
                <a:gd name="T65" fmla="*/ 556 h 1972"/>
                <a:gd name="T66" fmla="*/ 498 w 829"/>
                <a:gd name="T67" fmla="*/ 535 h 1972"/>
                <a:gd name="T68" fmla="*/ 745 w 829"/>
                <a:gd name="T69" fmla="*/ 524 h 1972"/>
                <a:gd name="T70" fmla="*/ 319 w 829"/>
                <a:gd name="T71" fmla="*/ 1043 h 1972"/>
                <a:gd name="T72" fmla="*/ 401 w 829"/>
                <a:gd name="T73" fmla="*/ 607 h 1972"/>
                <a:gd name="T74" fmla="*/ 314 w 829"/>
                <a:gd name="T75" fmla="*/ 704 h 1972"/>
                <a:gd name="T76" fmla="*/ 352 w 829"/>
                <a:gd name="T77" fmla="*/ 879 h 1972"/>
                <a:gd name="T78" fmla="*/ 382 w 829"/>
                <a:gd name="T79" fmla="*/ 1020 h 1972"/>
                <a:gd name="T80" fmla="*/ 466 w 829"/>
                <a:gd name="T81" fmla="*/ 867 h 1972"/>
                <a:gd name="T82" fmla="*/ 568 w 829"/>
                <a:gd name="T83" fmla="*/ 1158 h 1972"/>
                <a:gd name="T84" fmla="*/ 574 w 829"/>
                <a:gd name="T85" fmla="*/ 675 h 1972"/>
                <a:gd name="T86" fmla="*/ 638 w 829"/>
                <a:gd name="T87" fmla="*/ 1256 h 1972"/>
                <a:gd name="T88" fmla="*/ 461 w 829"/>
                <a:gd name="T89" fmla="*/ 638 h 1972"/>
                <a:gd name="T90" fmla="*/ 499 w 829"/>
                <a:gd name="T91" fmla="*/ 758 h 1972"/>
                <a:gd name="T92" fmla="*/ 574 w 829"/>
                <a:gd name="T93" fmla="*/ 675 h 1972"/>
                <a:gd name="T94" fmla="*/ 740 w 829"/>
                <a:gd name="T95" fmla="*/ 926 h 1972"/>
                <a:gd name="T96" fmla="*/ 616 w 829"/>
                <a:gd name="T97" fmla="*/ 821 h 1972"/>
                <a:gd name="T98" fmla="*/ 758 w 829"/>
                <a:gd name="T99" fmla="*/ 921 h 1972"/>
                <a:gd name="T100" fmla="*/ 762 w 829"/>
                <a:gd name="T101" fmla="*/ 1140 h 1972"/>
                <a:gd name="T102" fmla="*/ 502 w 829"/>
                <a:gd name="T103" fmla="*/ 1260 h 1972"/>
                <a:gd name="T104" fmla="*/ 525 w 829"/>
                <a:gd name="T105" fmla="*/ 1303 h 1972"/>
                <a:gd name="T106" fmla="*/ 706 w 829"/>
                <a:gd name="T107" fmla="*/ 1618 h 1972"/>
                <a:gd name="T108" fmla="*/ 711 w 829"/>
                <a:gd name="T109" fmla="*/ 1543 h 1972"/>
                <a:gd name="T110" fmla="*/ 647 w 829"/>
                <a:gd name="T111" fmla="*/ 1558 h 1972"/>
                <a:gd name="T112" fmla="*/ 742 w 829"/>
                <a:gd name="T113" fmla="*/ 1805 h 1972"/>
                <a:gd name="T114" fmla="*/ 245 w 829"/>
                <a:gd name="T115" fmla="*/ 1423 h 1972"/>
                <a:gd name="T116" fmla="*/ 242 w 829"/>
                <a:gd name="T117" fmla="*/ 1567 h 1972"/>
                <a:gd name="T118" fmla="*/ 581 w 829"/>
                <a:gd name="T119" fmla="*/ 1675 h 1972"/>
                <a:gd name="T120" fmla="*/ 374 w 829"/>
                <a:gd name="T121" fmla="*/ 1494 h 1972"/>
                <a:gd name="T122" fmla="*/ 704 w 829"/>
                <a:gd name="T123" fmla="*/ 1887 h 1972"/>
                <a:gd name="T124" fmla="*/ 319 w 829"/>
                <a:gd name="T125" fmla="*/ 1802 h 19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829" h="1972">
                  <a:moveTo>
                    <a:pt x="641" y="1849"/>
                  </a:moveTo>
                  <a:cubicBezTo>
                    <a:pt x="608" y="1802"/>
                    <a:pt x="529" y="1744"/>
                    <a:pt x="461" y="1735"/>
                  </a:cubicBezTo>
                  <a:cubicBezTo>
                    <a:pt x="432" y="1731"/>
                    <a:pt x="403" y="1733"/>
                    <a:pt x="390" y="1762"/>
                  </a:cubicBezTo>
                  <a:cubicBezTo>
                    <a:pt x="386" y="1773"/>
                    <a:pt x="388" y="1789"/>
                    <a:pt x="393" y="1794"/>
                  </a:cubicBezTo>
                  <a:cubicBezTo>
                    <a:pt x="368" y="1798"/>
                    <a:pt x="346" y="1779"/>
                    <a:pt x="346" y="1754"/>
                  </a:cubicBezTo>
                  <a:cubicBezTo>
                    <a:pt x="346" y="1736"/>
                    <a:pt x="356" y="1724"/>
                    <a:pt x="366" y="1721"/>
                  </a:cubicBezTo>
                  <a:cubicBezTo>
                    <a:pt x="345" y="1714"/>
                    <a:pt x="318" y="1721"/>
                    <a:pt x="309" y="1748"/>
                  </a:cubicBezTo>
                  <a:cubicBezTo>
                    <a:pt x="303" y="1767"/>
                    <a:pt x="310" y="1791"/>
                    <a:pt x="332" y="1796"/>
                  </a:cubicBezTo>
                  <a:cubicBezTo>
                    <a:pt x="315" y="1803"/>
                    <a:pt x="261" y="1810"/>
                    <a:pt x="242" y="1763"/>
                  </a:cubicBezTo>
                  <a:cubicBezTo>
                    <a:pt x="232" y="1739"/>
                    <a:pt x="248" y="1707"/>
                    <a:pt x="262" y="1700"/>
                  </a:cubicBezTo>
                  <a:cubicBezTo>
                    <a:pt x="242" y="1693"/>
                    <a:pt x="207" y="1733"/>
                    <a:pt x="172" y="1722"/>
                  </a:cubicBezTo>
                  <a:cubicBezTo>
                    <a:pt x="153" y="1716"/>
                    <a:pt x="137" y="1696"/>
                    <a:pt x="124" y="1683"/>
                  </a:cubicBezTo>
                  <a:cubicBezTo>
                    <a:pt x="97" y="1656"/>
                    <a:pt x="77" y="1650"/>
                    <a:pt x="55" y="1665"/>
                  </a:cubicBezTo>
                  <a:cubicBezTo>
                    <a:pt x="54" y="1645"/>
                    <a:pt x="88" y="1639"/>
                    <a:pt x="103" y="1639"/>
                  </a:cubicBezTo>
                  <a:cubicBezTo>
                    <a:pt x="116" y="1639"/>
                    <a:pt x="161" y="1640"/>
                    <a:pt x="167" y="1623"/>
                  </a:cubicBezTo>
                  <a:cubicBezTo>
                    <a:pt x="117" y="1576"/>
                    <a:pt x="60" y="1612"/>
                    <a:pt x="28" y="1567"/>
                  </a:cubicBezTo>
                  <a:cubicBezTo>
                    <a:pt x="0" y="1528"/>
                    <a:pt x="24" y="1468"/>
                    <a:pt x="9" y="1424"/>
                  </a:cubicBezTo>
                  <a:cubicBezTo>
                    <a:pt x="55" y="1437"/>
                    <a:pt x="38" y="1474"/>
                    <a:pt x="81" y="1471"/>
                  </a:cubicBezTo>
                  <a:cubicBezTo>
                    <a:pt x="50" y="1441"/>
                    <a:pt x="37" y="1402"/>
                    <a:pt x="39" y="1365"/>
                  </a:cubicBezTo>
                  <a:cubicBezTo>
                    <a:pt x="41" y="1318"/>
                    <a:pt x="82" y="1280"/>
                    <a:pt x="53" y="1237"/>
                  </a:cubicBezTo>
                  <a:cubicBezTo>
                    <a:pt x="71" y="1238"/>
                    <a:pt x="104" y="1258"/>
                    <a:pt x="104" y="1295"/>
                  </a:cubicBezTo>
                  <a:cubicBezTo>
                    <a:pt x="112" y="1259"/>
                    <a:pt x="135" y="1221"/>
                    <a:pt x="167" y="1199"/>
                  </a:cubicBezTo>
                  <a:cubicBezTo>
                    <a:pt x="205" y="1173"/>
                    <a:pt x="259" y="1177"/>
                    <a:pt x="289" y="1214"/>
                  </a:cubicBezTo>
                  <a:cubicBezTo>
                    <a:pt x="315" y="1246"/>
                    <a:pt x="306" y="1287"/>
                    <a:pt x="318" y="1317"/>
                  </a:cubicBezTo>
                  <a:cubicBezTo>
                    <a:pt x="331" y="1349"/>
                    <a:pt x="363" y="1375"/>
                    <a:pt x="397" y="1371"/>
                  </a:cubicBezTo>
                  <a:cubicBezTo>
                    <a:pt x="368" y="1386"/>
                    <a:pt x="324" y="1390"/>
                    <a:pt x="287" y="1384"/>
                  </a:cubicBezTo>
                  <a:cubicBezTo>
                    <a:pt x="249" y="1378"/>
                    <a:pt x="217" y="1363"/>
                    <a:pt x="217" y="1320"/>
                  </a:cubicBezTo>
                  <a:cubicBezTo>
                    <a:pt x="202" y="1320"/>
                    <a:pt x="181" y="1337"/>
                    <a:pt x="179" y="1365"/>
                  </a:cubicBezTo>
                  <a:cubicBezTo>
                    <a:pt x="176" y="1403"/>
                    <a:pt x="202" y="1397"/>
                    <a:pt x="217" y="1387"/>
                  </a:cubicBezTo>
                  <a:cubicBezTo>
                    <a:pt x="213" y="1413"/>
                    <a:pt x="207" y="1427"/>
                    <a:pt x="200" y="1439"/>
                  </a:cubicBezTo>
                  <a:cubicBezTo>
                    <a:pt x="177" y="1478"/>
                    <a:pt x="170" y="1518"/>
                    <a:pt x="201" y="1558"/>
                  </a:cubicBezTo>
                  <a:cubicBezTo>
                    <a:pt x="217" y="1578"/>
                    <a:pt x="243" y="1586"/>
                    <a:pt x="261" y="1572"/>
                  </a:cubicBezTo>
                  <a:cubicBezTo>
                    <a:pt x="277" y="1559"/>
                    <a:pt x="270" y="1536"/>
                    <a:pt x="268" y="1517"/>
                  </a:cubicBezTo>
                  <a:cubicBezTo>
                    <a:pt x="266" y="1505"/>
                    <a:pt x="270" y="1483"/>
                    <a:pt x="282" y="1477"/>
                  </a:cubicBezTo>
                  <a:cubicBezTo>
                    <a:pt x="282" y="1549"/>
                    <a:pt x="308" y="1544"/>
                    <a:pt x="348" y="1592"/>
                  </a:cubicBezTo>
                  <a:cubicBezTo>
                    <a:pt x="384" y="1635"/>
                    <a:pt x="394" y="1670"/>
                    <a:pt x="516" y="1735"/>
                  </a:cubicBezTo>
                  <a:cubicBezTo>
                    <a:pt x="565" y="1761"/>
                    <a:pt x="608" y="1793"/>
                    <a:pt x="634" y="1835"/>
                  </a:cubicBezTo>
                  <a:cubicBezTo>
                    <a:pt x="601" y="1794"/>
                    <a:pt x="570" y="1771"/>
                    <a:pt x="523" y="1746"/>
                  </a:cubicBezTo>
                  <a:cubicBezTo>
                    <a:pt x="479" y="1723"/>
                    <a:pt x="435" y="1708"/>
                    <a:pt x="389" y="1691"/>
                  </a:cubicBezTo>
                  <a:cubicBezTo>
                    <a:pt x="342" y="1673"/>
                    <a:pt x="301" y="1657"/>
                    <a:pt x="258" y="1631"/>
                  </a:cubicBezTo>
                  <a:cubicBezTo>
                    <a:pt x="248" y="1625"/>
                    <a:pt x="239" y="1618"/>
                    <a:pt x="230" y="1612"/>
                  </a:cubicBezTo>
                  <a:cubicBezTo>
                    <a:pt x="197" y="1586"/>
                    <a:pt x="176" y="1562"/>
                    <a:pt x="154" y="1526"/>
                  </a:cubicBezTo>
                  <a:cubicBezTo>
                    <a:pt x="132" y="1489"/>
                    <a:pt x="122" y="1454"/>
                    <a:pt x="121" y="1410"/>
                  </a:cubicBezTo>
                  <a:cubicBezTo>
                    <a:pt x="122" y="1389"/>
                    <a:pt x="124" y="1372"/>
                    <a:pt x="131" y="1352"/>
                  </a:cubicBezTo>
                  <a:cubicBezTo>
                    <a:pt x="139" y="1332"/>
                    <a:pt x="148" y="1319"/>
                    <a:pt x="164" y="1304"/>
                  </a:cubicBezTo>
                  <a:cubicBezTo>
                    <a:pt x="166" y="1302"/>
                    <a:pt x="168" y="1300"/>
                    <a:pt x="171" y="1298"/>
                  </a:cubicBezTo>
                  <a:cubicBezTo>
                    <a:pt x="180" y="1292"/>
                    <a:pt x="189" y="1288"/>
                    <a:pt x="199" y="1284"/>
                  </a:cubicBezTo>
                  <a:cubicBezTo>
                    <a:pt x="213" y="1280"/>
                    <a:pt x="224" y="1278"/>
                    <a:pt x="239" y="1279"/>
                  </a:cubicBezTo>
                  <a:cubicBezTo>
                    <a:pt x="241" y="1279"/>
                    <a:pt x="244" y="1280"/>
                    <a:pt x="246" y="1280"/>
                  </a:cubicBezTo>
                  <a:cubicBezTo>
                    <a:pt x="256" y="1282"/>
                    <a:pt x="263" y="1285"/>
                    <a:pt x="270" y="1291"/>
                  </a:cubicBezTo>
                  <a:cubicBezTo>
                    <a:pt x="275" y="1295"/>
                    <a:pt x="278" y="1299"/>
                    <a:pt x="281" y="1305"/>
                  </a:cubicBezTo>
                  <a:cubicBezTo>
                    <a:pt x="283" y="1309"/>
                    <a:pt x="289" y="1326"/>
                    <a:pt x="290" y="1327"/>
                  </a:cubicBezTo>
                  <a:cubicBezTo>
                    <a:pt x="291" y="1327"/>
                    <a:pt x="291" y="1327"/>
                    <a:pt x="291" y="1327"/>
                  </a:cubicBezTo>
                  <a:cubicBezTo>
                    <a:pt x="296" y="1323"/>
                    <a:pt x="293" y="1306"/>
                    <a:pt x="292" y="1301"/>
                  </a:cubicBezTo>
                  <a:cubicBezTo>
                    <a:pt x="289" y="1293"/>
                    <a:pt x="286" y="1287"/>
                    <a:pt x="281" y="1281"/>
                  </a:cubicBezTo>
                  <a:cubicBezTo>
                    <a:pt x="279" y="1278"/>
                    <a:pt x="277" y="1277"/>
                    <a:pt x="274" y="1275"/>
                  </a:cubicBezTo>
                  <a:cubicBezTo>
                    <a:pt x="264" y="1267"/>
                    <a:pt x="254" y="1263"/>
                    <a:pt x="241" y="1261"/>
                  </a:cubicBezTo>
                  <a:cubicBezTo>
                    <a:pt x="223" y="1259"/>
                    <a:pt x="210" y="1261"/>
                    <a:pt x="193" y="1266"/>
                  </a:cubicBezTo>
                  <a:cubicBezTo>
                    <a:pt x="181" y="1270"/>
                    <a:pt x="171" y="1275"/>
                    <a:pt x="160" y="1283"/>
                  </a:cubicBezTo>
                  <a:cubicBezTo>
                    <a:pt x="157" y="1286"/>
                    <a:pt x="154" y="1288"/>
                    <a:pt x="151" y="1291"/>
                  </a:cubicBezTo>
                  <a:cubicBezTo>
                    <a:pt x="133" y="1308"/>
                    <a:pt x="124" y="1323"/>
                    <a:pt x="115" y="1346"/>
                  </a:cubicBezTo>
                  <a:cubicBezTo>
                    <a:pt x="108" y="1369"/>
                    <a:pt x="105" y="1387"/>
                    <a:pt x="106" y="1411"/>
                  </a:cubicBezTo>
                  <a:cubicBezTo>
                    <a:pt x="108" y="1457"/>
                    <a:pt x="119" y="1493"/>
                    <a:pt x="142" y="1533"/>
                  </a:cubicBezTo>
                  <a:cubicBezTo>
                    <a:pt x="174" y="1581"/>
                    <a:pt x="204" y="1609"/>
                    <a:pt x="253" y="1639"/>
                  </a:cubicBezTo>
                  <a:cubicBezTo>
                    <a:pt x="297" y="1665"/>
                    <a:pt x="338" y="1680"/>
                    <a:pt x="387" y="1697"/>
                  </a:cubicBezTo>
                  <a:cubicBezTo>
                    <a:pt x="433" y="1713"/>
                    <a:pt x="477" y="1727"/>
                    <a:pt x="521" y="1749"/>
                  </a:cubicBezTo>
                  <a:cubicBezTo>
                    <a:pt x="568" y="1772"/>
                    <a:pt x="600" y="1795"/>
                    <a:pt x="634" y="1836"/>
                  </a:cubicBezTo>
                  <a:cubicBezTo>
                    <a:pt x="636" y="1840"/>
                    <a:pt x="639" y="1845"/>
                    <a:pt x="641" y="1849"/>
                  </a:cubicBezTo>
                  <a:close/>
                  <a:moveTo>
                    <a:pt x="764" y="171"/>
                  </a:moveTo>
                  <a:cubicBezTo>
                    <a:pt x="727" y="117"/>
                    <a:pt x="770" y="83"/>
                    <a:pt x="781" y="59"/>
                  </a:cubicBezTo>
                  <a:cubicBezTo>
                    <a:pt x="781" y="0"/>
                    <a:pt x="781" y="0"/>
                    <a:pt x="781" y="0"/>
                  </a:cubicBezTo>
                  <a:cubicBezTo>
                    <a:pt x="774" y="65"/>
                    <a:pt x="705" y="113"/>
                    <a:pt x="764" y="171"/>
                  </a:cubicBezTo>
                  <a:close/>
                  <a:moveTo>
                    <a:pt x="781" y="128"/>
                  </a:moveTo>
                  <a:cubicBezTo>
                    <a:pt x="781" y="142"/>
                    <a:pt x="781" y="142"/>
                    <a:pt x="781" y="142"/>
                  </a:cubicBezTo>
                  <a:cubicBezTo>
                    <a:pt x="781" y="142"/>
                    <a:pt x="781" y="142"/>
                    <a:pt x="781" y="142"/>
                  </a:cubicBezTo>
                  <a:cubicBezTo>
                    <a:pt x="777" y="142"/>
                    <a:pt x="773" y="139"/>
                    <a:pt x="773" y="135"/>
                  </a:cubicBezTo>
                  <a:cubicBezTo>
                    <a:pt x="773" y="131"/>
                    <a:pt x="777" y="128"/>
                    <a:pt x="781" y="128"/>
                  </a:cubicBezTo>
                  <a:cubicBezTo>
                    <a:pt x="781" y="128"/>
                    <a:pt x="781" y="128"/>
                    <a:pt x="781" y="128"/>
                  </a:cubicBezTo>
                  <a:close/>
                  <a:moveTo>
                    <a:pt x="781" y="163"/>
                  </a:moveTo>
                  <a:cubicBezTo>
                    <a:pt x="781" y="182"/>
                    <a:pt x="781" y="182"/>
                    <a:pt x="781" y="182"/>
                  </a:cubicBezTo>
                  <a:cubicBezTo>
                    <a:pt x="781" y="182"/>
                    <a:pt x="781" y="182"/>
                    <a:pt x="781" y="182"/>
                  </a:cubicBezTo>
                  <a:cubicBezTo>
                    <a:pt x="775" y="182"/>
                    <a:pt x="771" y="177"/>
                    <a:pt x="771" y="172"/>
                  </a:cubicBezTo>
                  <a:cubicBezTo>
                    <a:pt x="771" y="167"/>
                    <a:pt x="775" y="163"/>
                    <a:pt x="781" y="163"/>
                  </a:cubicBezTo>
                  <a:cubicBezTo>
                    <a:pt x="781" y="163"/>
                    <a:pt x="781" y="163"/>
                    <a:pt x="781" y="163"/>
                  </a:cubicBezTo>
                  <a:close/>
                  <a:moveTo>
                    <a:pt x="781" y="197"/>
                  </a:moveTo>
                  <a:cubicBezTo>
                    <a:pt x="781" y="221"/>
                    <a:pt x="781" y="221"/>
                    <a:pt x="781" y="221"/>
                  </a:cubicBezTo>
                  <a:cubicBezTo>
                    <a:pt x="781" y="221"/>
                    <a:pt x="781" y="221"/>
                    <a:pt x="781" y="221"/>
                  </a:cubicBezTo>
                  <a:cubicBezTo>
                    <a:pt x="774" y="221"/>
                    <a:pt x="769" y="216"/>
                    <a:pt x="769" y="209"/>
                  </a:cubicBezTo>
                  <a:cubicBezTo>
                    <a:pt x="769" y="203"/>
                    <a:pt x="774" y="197"/>
                    <a:pt x="781" y="197"/>
                  </a:cubicBezTo>
                  <a:cubicBezTo>
                    <a:pt x="781" y="197"/>
                    <a:pt x="781" y="197"/>
                    <a:pt x="781" y="197"/>
                  </a:cubicBezTo>
                  <a:close/>
                  <a:moveTo>
                    <a:pt x="781" y="232"/>
                  </a:moveTo>
                  <a:cubicBezTo>
                    <a:pt x="781" y="260"/>
                    <a:pt x="781" y="260"/>
                    <a:pt x="781" y="260"/>
                  </a:cubicBezTo>
                  <a:cubicBezTo>
                    <a:pt x="781" y="260"/>
                    <a:pt x="781" y="260"/>
                    <a:pt x="781" y="260"/>
                  </a:cubicBezTo>
                  <a:cubicBezTo>
                    <a:pt x="773" y="260"/>
                    <a:pt x="767" y="254"/>
                    <a:pt x="767" y="246"/>
                  </a:cubicBezTo>
                  <a:cubicBezTo>
                    <a:pt x="767" y="238"/>
                    <a:pt x="773" y="232"/>
                    <a:pt x="781" y="232"/>
                  </a:cubicBezTo>
                  <a:cubicBezTo>
                    <a:pt x="781" y="232"/>
                    <a:pt x="781" y="232"/>
                    <a:pt x="781" y="232"/>
                  </a:cubicBezTo>
                  <a:close/>
                  <a:moveTo>
                    <a:pt x="781" y="267"/>
                  </a:moveTo>
                  <a:cubicBezTo>
                    <a:pt x="781" y="299"/>
                    <a:pt x="781" y="299"/>
                    <a:pt x="781" y="299"/>
                  </a:cubicBezTo>
                  <a:cubicBezTo>
                    <a:pt x="781" y="299"/>
                    <a:pt x="781" y="299"/>
                    <a:pt x="781" y="299"/>
                  </a:cubicBezTo>
                  <a:cubicBezTo>
                    <a:pt x="772" y="299"/>
                    <a:pt x="765" y="292"/>
                    <a:pt x="765" y="283"/>
                  </a:cubicBezTo>
                  <a:cubicBezTo>
                    <a:pt x="765" y="274"/>
                    <a:pt x="772" y="267"/>
                    <a:pt x="781" y="267"/>
                  </a:cubicBezTo>
                  <a:cubicBezTo>
                    <a:pt x="781" y="267"/>
                    <a:pt x="781" y="267"/>
                    <a:pt x="781" y="267"/>
                  </a:cubicBezTo>
                  <a:close/>
                  <a:moveTo>
                    <a:pt x="781" y="302"/>
                  </a:moveTo>
                  <a:cubicBezTo>
                    <a:pt x="781" y="338"/>
                    <a:pt x="781" y="338"/>
                    <a:pt x="781" y="338"/>
                  </a:cubicBezTo>
                  <a:cubicBezTo>
                    <a:pt x="781" y="338"/>
                    <a:pt x="781" y="338"/>
                    <a:pt x="781" y="338"/>
                  </a:cubicBezTo>
                  <a:cubicBezTo>
                    <a:pt x="771" y="338"/>
                    <a:pt x="763" y="330"/>
                    <a:pt x="763" y="320"/>
                  </a:cubicBezTo>
                  <a:cubicBezTo>
                    <a:pt x="763" y="310"/>
                    <a:pt x="771" y="302"/>
                    <a:pt x="781" y="302"/>
                  </a:cubicBezTo>
                  <a:cubicBezTo>
                    <a:pt x="781" y="302"/>
                    <a:pt x="781" y="302"/>
                    <a:pt x="781" y="302"/>
                  </a:cubicBezTo>
                  <a:close/>
                  <a:moveTo>
                    <a:pt x="781" y="395"/>
                  </a:moveTo>
                  <a:cubicBezTo>
                    <a:pt x="781" y="401"/>
                    <a:pt x="781" y="401"/>
                    <a:pt x="781" y="401"/>
                  </a:cubicBezTo>
                  <a:cubicBezTo>
                    <a:pt x="781" y="399"/>
                    <a:pt x="781" y="397"/>
                    <a:pt x="781" y="395"/>
                  </a:cubicBezTo>
                  <a:close/>
                  <a:moveTo>
                    <a:pt x="781" y="491"/>
                  </a:moveTo>
                  <a:cubicBezTo>
                    <a:pt x="781" y="502"/>
                    <a:pt x="781" y="502"/>
                    <a:pt x="781" y="502"/>
                  </a:cubicBezTo>
                  <a:cubicBezTo>
                    <a:pt x="781" y="499"/>
                    <a:pt x="781" y="495"/>
                    <a:pt x="781" y="491"/>
                  </a:cubicBezTo>
                  <a:close/>
                  <a:moveTo>
                    <a:pt x="781" y="550"/>
                  </a:moveTo>
                  <a:cubicBezTo>
                    <a:pt x="781" y="562"/>
                    <a:pt x="781" y="562"/>
                    <a:pt x="781" y="562"/>
                  </a:cubicBezTo>
                  <a:cubicBezTo>
                    <a:pt x="781" y="562"/>
                    <a:pt x="781" y="562"/>
                    <a:pt x="781" y="562"/>
                  </a:cubicBezTo>
                  <a:cubicBezTo>
                    <a:pt x="777" y="562"/>
                    <a:pt x="775" y="560"/>
                    <a:pt x="775" y="556"/>
                  </a:cubicBezTo>
                  <a:cubicBezTo>
                    <a:pt x="775" y="553"/>
                    <a:pt x="777" y="550"/>
                    <a:pt x="781" y="550"/>
                  </a:cubicBezTo>
                  <a:cubicBezTo>
                    <a:pt x="781" y="550"/>
                    <a:pt x="781" y="550"/>
                    <a:pt x="781" y="550"/>
                  </a:cubicBezTo>
                  <a:close/>
                  <a:moveTo>
                    <a:pt x="781" y="578"/>
                  </a:moveTo>
                  <a:cubicBezTo>
                    <a:pt x="781" y="594"/>
                    <a:pt x="781" y="594"/>
                    <a:pt x="781" y="594"/>
                  </a:cubicBezTo>
                  <a:cubicBezTo>
                    <a:pt x="781" y="594"/>
                    <a:pt x="781" y="594"/>
                    <a:pt x="781" y="594"/>
                  </a:cubicBezTo>
                  <a:cubicBezTo>
                    <a:pt x="776" y="594"/>
                    <a:pt x="773" y="591"/>
                    <a:pt x="773" y="586"/>
                  </a:cubicBezTo>
                  <a:cubicBezTo>
                    <a:pt x="773" y="582"/>
                    <a:pt x="776" y="578"/>
                    <a:pt x="781" y="578"/>
                  </a:cubicBezTo>
                  <a:cubicBezTo>
                    <a:pt x="781" y="578"/>
                    <a:pt x="781" y="578"/>
                    <a:pt x="781" y="578"/>
                  </a:cubicBezTo>
                  <a:close/>
                  <a:moveTo>
                    <a:pt x="781" y="607"/>
                  </a:moveTo>
                  <a:cubicBezTo>
                    <a:pt x="781" y="626"/>
                    <a:pt x="781" y="626"/>
                    <a:pt x="781" y="626"/>
                  </a:cubicBezTo>
                  <a:cubicBezTo>
                    <a:pt x="781" y="626"/>
                    <a:pt x="781" y="626"/>
                    <a:pt x="781" y="626"/>
                  </a:cubicBezTo>
                  <a:cubicBezTo>
                    <a:pt x="775" y="626"/>
                    <a:pt x="771" y="622"/>
                    <a:pt x="771" y="616"/>
                  </a:cubicBezTo>
                  <a:cubicBezTo>
                    <a:pt x="771" y="611"/>
                    <a:pt x="775" y="606"/>
                    <a:pt x="781" y="606"/>
                  </a:cubicBezTo>
                  <a:cubicBezTo>
                    <a:pt x="781" y="606"/>
                    <a:pt x="781" y="607"/>
                    <a:pt x="781" y="607"/>
                  </a:cubicBezTo>
                  <a:close/>
                  <a:moveTo>
                    <a:pt x="781" y="635"/>
                  </a:moveTo>
                  <a:cubicBezTo>
                    <a:pt x="781" y="658"/>
                    <a:pt x="781" y="658"/>
                    <a:pt x="781" y="658"/>
                  </a:cubicBezTo>
                  <a:cubicBezTo>
                    <a:pt x="781" y="658"/>
                    <a:pt x="781" y="658"/>
                    <a:pt x="781" y="658"/>
                  </a:cubicBezTo>
                  <a:cubicBezTo>
                    <a:pt x="774" y="658"/>
                    <a:pt x="769" y="653"/>
                    <a:pt x="769" y="646"/>
                  </a:cubicBezTo>
                  <a:cubicBezTo>
                    <a:pt x="769" y="640"/>
                    <a:pt x="774" y="635"/>
                    <a:pt x="781" y="635"/>
                  </a:cubicBezTo>
                  <a:cubicBezTo>
                    <a:pt x="781" y="635"/>
                    <a:pt x="781" y="635"/>
                    <a:pt x="781" y="635"/>
                  </a:cubicBezTo>
                  <a:close/>
                  <a:moveTo>
                    <a:pt x="781" y="663"/>
                  </a:moveTo>
                  <a:cubicBezTo>
                    <a:pt x="781" y="689"/>
                    <a:pt x="781" y="689"/>
                    <a:pt x="781" y="689"/>
                  </a:cubicBezTo>
                  <a:cubicBezTo>
                    <a:pt x="781" y="689"/>
                    <a:pt x="781" y="689"/>
                    <a:pt x="781" y="689"/>
                  </a:cubicBezTo>
                  <a:cubicBezTo>
                    <a:pt x="773" y="689"/>
                    <a:pt x="767" y="683"/>
                    <a:pt x="767" y="676"/>
                  </a:cubicBezTo>
                  <a:cubicBezTo>
                    <a:pt x="767" y="669"/>
                    <a:pt x="773" y="663"/>
                    <a:pt x="781" y="663"/>
                  </a:cubicBezTo>
                  <a:cubicBezTo>
                    <a:pt x="781" y="663"/>
                    <a:pt x="781" y="663"/>
                    <a:pt x="781" y="663"/>
                  </a:cubicBezTo>
                  <a:close/>
                  <a:moveTo>
                    <a:pt x="781" y="710"/>
                  </a:moveTo>
                  <a:cubicBezTo>
                    <a:pt x="781" y="926"/>
                    <a:pt x="781" y="926"/>
                    <a:pt x="781" y="926"/>
                  </a:cubicBezTo>
                  <a:cubicBezTo>
                    <a:pt x="781" y="926"/>
                    <a:pt x="781" y="926"/>
                    <a:pt x="781" y="927"/>
                  </a:cubicBezTo>
                  <a:cubicBezTo>
                    <a:pt x="772" y="911"/>
                    <a:pt x="708" y="911"/>
                    <a:pt x="730" y="833"/>
                  </a:cubicBezTo>
                  <a:cubicBezTo>
                    <a:pt x="742" y="791"/>
                    <a:pt x="781" y="749"/>
                    <a:pt x="781" y="697"/>
                  </a:cubicBezTo>
                  <a:cubicBezTo>
                    <a:pt x="781" y="701"/>
                    <a:pt x="781" y="706"/>
                    <a:pt x="781" y="710"/>
                  </a:cubicBezTo>
                  <a:close/>
                  <a:moveTo>
                    <a:pt x="781" y="969"/>
                  </a:moveTo>
                  <a:cubicBezTo>
                    <a:pt x="781" y="1143"/>
                    <a:pt x="781" y="1143"/>
                    <a:pt x="781" y="1143"/>
                  </a:cubicBezTo>
                  <a:cubicBezTo>
                    <a:pt x="781" y="1144"/>
                    <a:pt x="781" y="1146"/>
                    <a:pt x="781" y="1148"/>
                  </a:cubicBezTo>
                  <a:cubicBezTo>
                    <a:pt x="781" y="1148"/>
                    <a:pt x="781" y="1148"/>
                    <a:pt x="781" y="1148"/>
                  </a:cubicBezTo>
                  <a:cubicBezTo>
                    <a:pt x="781" y="1128"/>
                    <a:pt x="740" y="1102"/>
                    <a:pt x="745" y="1069"/>
                  </a:cubicBezTo>
                  <a:cubicBezTo>
                    <a:pt x="749" y="1042"/>
                    <a:pt x="777" y="1021"/>
                    <a:pt x="781" y="959"/>
                  </a:cubicBezTo>
                  <a:cubicBezTo>
                    <a:pt x="781" y="963"/>
                    <a:pt x="781" y="966"/>
                    <a:pt x="781" y="969"/>
                  </a:cubicBezTo>
                  <a:close/>
                  <a:moveTo>
                    <a:pt x="781" y="1189"/>
                  </a:moveTo>
                  <a:cubicBezTo>
                    <a:pt x="781" y="1247"/>
                    <a:pt x="781" y="1247"/>
                    <a:pt x="781" y="1247"/>
                  </a:cubicBezTo>
                  <a:cubicBezTo>
                    <a:pt x="781" y="1247"/>
                    <a:pt x="781" y="1247"/>
                    <a:pt x="781" y="1247"/>
                  </a:cubicBezTo>
                  <a:cubicBezTo>
                    <a:pt x="774" y="1247"/>
                    <a:pt x="768" y="1253"/>
                    <a:pt x="768" y="1260"/>
                  </a:cubicBezTo>
                  <a:cubicBezTo>
                    <a:pt x="768" y="1267"/>
                    <a:pt x="774" y="1273"/>
                    <a:pt x="781" y="1273"/>
                  </a:cubicBezTo>
                  <a:cubicBezTo>
                    <a:pt x="781" y="1273"/>
                    <a:pt x="781" y="1273"/>
                    <a:pt x="781" y="1273"/>
                  </a:cubicBezTo>
                  <a:cubicBezTo>
                    <a:pt x="781" y="1327"/>
                    <a:pt x="781" y="1327"/>
                    <a:pt x="781" y="1327"/>
                  </a:cubicBezTo>
                  <a:cubicBezTo>
                    <a:pt x="781" y="1329"/>
                    <a:pt x="781" y="1330"/>
                    <a:pt x="781" y="1331"/>
                  </a:cubicBezTo>
                  <a:cubicBezTo>
                    <a:pt x="773" y="1288"/>
                    <a:pt x="744" y="1287"/>
                    <a:pt x="728" y="1267"/>
                  </a:cubicBezTo>
                  <a:cubicBezTo>
                    <a:pt x="719" y="1256"/>
                    <a:pt x="720" y="1240"/>
                    <a:pt x="729" y="1233"/>
                  </a:cubicBezTo>
                  <a:cubicBezTo>
                    <a:pt x="737" y="1227"/>
                    <a:pt x="753" y="1227"/>
                    <a:pt x="761" y="1240"/>
                  </a:cubicBezTo>
                  <a:cubicBezTo>
                    <a:pt x="748" y="1213"/>
                    <a:pt x="762" y="1190"/>
                    <a:pt x="781" y="1189"/>
                  </a:cubicBezTo>
                  <a:cubicBezTo>
                    <a:pt x="781" y="1189"/>
                    <a:pt x="781" y="1189"/>
                    <a:pt x="781" y="1189"/>
                  </a:cubicBezTo>
                  <a:close/>
                  <a:moveTo>
                    <a:pt x="781" y="1344"/>
                  </a:moveTo>
                  <a:cubicBezTo>
                    <a:pt x="781" y="1357"/>
                    <a:pt x="781" y="1357"/>
                    <a:pt x="781" y="1357"/>
                  </a:cubicBezTo>
                  <a:cubicBezTo>
                    <a:pt x="781" y="1353"/>
                    <a:pt x="781" y="1348"/>
                    <a:pt x="781" y="1344"/>
                  </a:cubicBezTo>
                  <a:close/>
                  <a:moveTo>
                    <a:pt x="781" y="1414"/>
                  </a:moveTo>
                  <a:cubicBezTo>
                    <a:pt x="781" y="1442"/>
                    <a:pt x="781" y="1442"/>
                    <a:pt x="781" y="1442"/>
                  </a:cubicBezTo>
                  <a:cubicBezTo>
                    <a:pt x="781" y="1442"/>
                    <a:pt x="781" y="1443"/>
                    <a:pt x="781" y="1444"/>
                  </a:cubicBezTo>
                  <a:cubicBezTo>
                    <a:pt x="781" y="1402"/>
                    <a:pt x="779" y="1379"/>
                    <a:pt x="753" y="1353"/>
                  </a:cubicBezTo>
                  <a:cubicBezTo>
                    <a:pt x="725" y="1327"/>
                    <a:pt x="729" y="1286"/>
                    <a:pt x="673" y="1280"/>
                  </a:cubicBezTo>
                  <a:cubicBezTo>
                    <a:pt x="695" y="1293"/>
                    <a:pt x="683" y="1335"/>
                    <a:pt x="705" y="1362"/>
                  </a:cubicBezTo>
                  <a:cubicBezTo>
                    <a:pt x="731" y="1393"/>
                    <a:pt x="765" y="1395"/>
                    <a:pt x="781" y="1444"/>
                  </a:cubicBezTo>
                  <a:cubicBezTo>
                    <a:pt x="781" y="1433"/>
                    <a:pt x="781" y="1423"/>
                    <a:pt x="781" y="1414"/>
                  </a:cubicBezTo>
                  <a:close/>
                  <a:moveTo>
                    <a:pt x="781" y="1543"/>
                  </a:moveTo>
                  <a:cubicBezTo>
                    <a:pt x="781" y="1737"/>
                    <a:pt x="781" y="1737"/>
                    <a:pt x="781" y="1737"/>
                  </a:cubicBezTo>
                  <a:cubicBezTo>
                    <a:pt x="781" y="1738"/>
                    <a:pt x="781" y="1738"/>
                    <a:pt x="781" y="1738"/>
                  </a:cubicBezTo>
                  <a:cubicBezTo>
                    <a:pt x="742" y="1720"/>
                    <a:pt x="770" y="1675"/>
                    <a:pt x="734" y="1664"/>
                  </a:cubicBezTo>
                  <a:cubicBezTo>
                    <a:pt x="726" y="1662"/>
                    <a:pt x="712" y="1666"/>
                    <a:pt x="712" y="1676"/>
                  </a:cubicBezTo>
                  <a:cubicBezTo>
                    <a:pt x="702" y="1670"/>
                    <a:pt x="700" y="1651"/>
                    <a:pt x="715" y="1640"/>
                  </a:cubicBezTo>
                  <a:cubicBezTo>
                    <a:pt x="722" y="1636"/>
                    <a:pt x="735" y="1631"/>
                    <a:pt x="751" y="1643"/>
                  </a:cubicBezTo>
                  <a:cubicBezTo>
                    <a:pt x="760" y="1649"/>
                    <a:pt x="767" y="1661"/>
                    <a:pt x="766" y="1672"/>
                  </a:cubicBezTo>
                  <a:cubicBezTo>
                    <a:pt x="772" y="1664"/>
                    <a:pt x="773" y="1643"/>
                    <a:pt x="757" y="1630"/>
                  </a:cubicBezTo>
                  <a:cubicBezTo>
                    <a:pt x="743" y="1619"/>
                    <a:pt x="744" y="1603"/>
                    <a:pt x="748" y="1595"/>
                  </a:cubicBezTo>
                  <a:cubicBezTo>
                    <a:pt x="757" y="1575"/>
                    <a:pt x="778" y="1566"/>
                    <a:pt x="781" y="1538"/>
                  </a:cubicBezTo>
                  <a:cubicBezTo>
                    <a:pt x="781" y="1540"/>
                    <a:pt x="781" y="1542"/>
                    <a:pt x="781" y="1543"/>
                  </a:cubicBezTo>
                  <a:close/>
                  <a:moveTo>
                    <a:pt x="781" y="1802"/>
                  </a:moveTo>
                  <a:cubicBezTo>
                    <a:pt x="781" y="1880"/>
                    <a:pt x="781" y="1880"/>
                    <a:pt x="781" y="1880"/>
                  </a:cubicBezTo>
                  <a:cubicBezTo>
                    <a:pt x="781" y="1880"/>
                    <a:pt x="781" y="1880"/>
                    <a:pt x="781" y="1880"/>
                  </a:cubicBezTo>
                  <a:cubicBezTo>
                    <a:pt x="774" y="1875"/>
                    <a:pt x="766" y="1860"/>
                    <a:pt x="768" y="1840"/>
                  </a:cubicBezTo>
                  <a:cubicBezTo>
                    <a:pt x="770" y="1828"/>
                    <a:pt x="778" y="1817"/>
                    <a:pt x="781" y="1798"/>
                  </a:cubicBezTo>
                  <a:cubicBezTo>
                    <a:pt x="781" y="1800"/>
                    <a:pt x="781" y="1801"/>
                    <a:pt x="781" y="1802"/>
                  </a:cubicBezTo>
                  <a:close/>
                  <a:moveTo>
                    <a:pt x="781" y="1885"/>
                  </a:moveTo>
                  <a:cubicBezTo>
                    <a:pt x="781" y="1915"/>
                    <a:pt x="781" y="1915"/>
                    <a:pt x="781" y="1915"/>
                  </a:cubicBezTo>
                  <a:cubicBezTo>
                    <a:pt x="781" y="1915"/>
                    <a:pt x="781" y="1915"/>
                    <a:pt x="781" y="1915"/>
                  </a:cubicBezTo>
                  <a:cubicBezTo>
                    <a:pt x="774" y="1915"/>
                    <a:pt x="769" y="1920"/>
                    <a:pt x="769" y="1926"/>
                  </a:cubicBezTo>
                  <a:cubicBezTo>
                    <a:pt x="769" y="1933"/>
                    <a:pt x="774" y="1938"/>
                    <a:pt x="781" y="1938"/>
                  </a:cubicBezTo>
                  <a:cubicBezTo>
                    <a:pt x="781" y="1938"/>
                    <a:pt x="781" y="1938"/>
                    <a:pt x="781" y="1938"/>
                  </a:cubicBezTo>
                  <a:cubicBezTo>
                    <a:pt x="781" y="1968"/>
                    <a:pt x="781" y="1968"/>
                    <a:pt x="781" y="1968"/>
                  </a:cubicBezTo>
                  <a:cubicBezTo>
                    <a:pt x="781" y="1968"/>
                    <a:pt x="781" y="1968"/>
                    <a:pt x="781" y="1968"/>
                  </a:cubicBezTo>
                  <a:cubicBezTo>
                    <a:pt x="781" y="1968"/>
                    <a:pt x="781" y="1968"/>
                    <a:pt x="781" y="1968"/>
                  </a:cubicBezTo>
                  <a:cubicBezTo>
                    <a:pt x="781" y="1968"/>
                    <a:pt x="781" y="1968"/>
                    <a:pt x="781" y="1968"/>
                  </a:cubicBezTo>
                  <a:cubicBezTo>
                    <a:pt x="773" y="1968"/>
                    <a:pt x="766" y="1961"/>
                    <a:pt x="765" y="1953"/>
                  </a:cubicBezTo>
                  <a:cubicBezTo>
                    <a:pt x="758" y="1956"/>
                    <a:pt x="749" y="1954"/>
                    <a:pt x="745" y="1947"/>
                  </a:cubicBezTo>
                  <a:cubicBezTo>
                    <a:pt x="741" y="1940"/>
                    <a:pt x="743" y="1931"/>
                    <a:pt x="750" y="1926"/>
                  </a:cubicBezTo>
                  <a:cubicBezTo>
                    <a:pt x="743" y="1922"/>
                    <a:pt x="741" y="1912"/>
                    <a:pt x="745" y="1906"/>
                  </a:cubicBezTo>
                  <a:cubicBezTo>
                    <a:pt x="749" y="1899"/>
                    <a:pt x="758" y="1896"/>
                    <a:pt x="765" y="1900"/>
                  </a:cubicBezTo>
                  <a:cubicBezTo>
                    <a:pt x="766" y="1891"/>
                    <a:pt x="773" y="1885"/>
                    <a:pt x="781" y="1885"/>
                  </a:cubicBezTo>
                  <a:cubicBezTo>
                    <a:pt x="781" y="1885"/>
                    <a:pt x="781" y="1885"/>
                    <a:pt x="781" y="1885"/>
                  </a:cubicBezTo>
                  <a:close/>
                  <a:moveTo>
                    <a:pt x="756" y="1972"/>
                  </a:moveTo>
                  <a:cubicBezTo>
                    <a:pt x="737" y="1972"/>
                    <a:pt x="737" y="1972"/>
                    <a:pt x="737" y="1972"/>
                  </a:cubicBezTo>
                  <a:cubicBezTo>
                    <a:pt x="737" y="1963"/>
                    <a:pt x="739" y="1954"/>
                    <a:pt x="742" y="1948"/>
                  </a:cubicBezTo>
                  <a:cubicBezTo>
                    <a:pt x="744" y="1955"/>
                    <a:pt x="750" y="1964"/>
                    <a:pt x="756" y="1972"/>
                  </a:cubicBezTo>
                  <a:close/>
                  <a:moveTo>
                    <a:pt x="723" y="1972"/>
                  </a:moveTo>
                  <a:cubicBezTo>
                    <a:pt x="713" y="1972"/>
                    <a:pt x="713" y="1972"/>
                    <a:pt x="713" y="1972"/>
                  </a:cubicBezTo>
                  <a:cubicBezTo>
                    <a:pt x="698" y="1942"/>
                    <a:pt x="680" y="1916"/>
                    <a:pt x="656" y="1895"/>
                  </a:cubicBezTo>
                  <a:cubicBezTo>
                    <a:pt x="630" y="1872"/>
                    <a:pt x="582" y="1838"/>
                    <a:pt x="549" y="1865"/>
                  </a:cubicBezTo>
                  <a:cubicBezTo>
                    <a:pt x="535" y="1878"/>
                    <a:pt x="531" y="1905"/>
                    <a:pt x="548" y="1915"/>
                  </a:cubicBezTo>
                  <a:cubicBezTo>
                    <a:pt x="558" y="1920"/>
                    <a:pt x="568" y="1913"/>
                    <a:pt x="567" y="1906"/>
                  </a:cubicBezTo>
                  <a:cubicBezTo>
                    <a:pt x="552" y="1907"/>
                    <a:pt x="549" y="1885"/>
                    <a:pt x="560" y="1875"/>
                  </a:cubicBezTo>
                  <a:cubicBezTo>
                    <a:pt x="572" y="1866"/>
                    <a:pt x="590" y="1867"/>
                    <a:pt x="601" y="1878"/>
                  </a:cubicBezTo>
                  <a:cubicBezTo>
                    <a:pt x="614" y="1892"/>
                    <a:pt x="612" y="1913"/>
                    <a:pt x="604" y="1926"/>
                  </a:cubicBezTo>
                  <a:cubicBezTo>
                    <a:pt x="592" y="1946"/>
                    <a:pt x="561" y="1958"/>
                    <a:pt x="538" y="1947"/>
                  </a:cubicBezTo>
                  <a:cubicBezTo>
                    <a:pt x="497" y="1928"/>
                    <a:pt x="494" y="1863"/>
                    <a:pt x="532" y="1839"/>
                  </a:cubicBezTo>
                  <a:cubicBezTo>
                    <a:pt x="600" y="1794"/>
                    <a:pt x="683" y="1890"/>
                    <a:pt x="710" y="1944"/>
                  </a:cubicBezTo>
                  <a:cubicBezTo>
                    <a:pt x="714" y="1952"/>
                    <a:pt x="719" y="1961"/>
                    <a:pt x="723" y="1972"/>
                  </a:cubicBezTo>
                  <a:close/>
                  <a:moveTo>
                    <a:pt x="702" y="1972"/>
                  </a:moveTo>
                  <a:cubicBezTo>
                    <a:pt x="690" y="1972"/>
                    <a:pt x="690" y="1972"/>
                    <a:pt x="690" y="1972"/>
                  </a:cubicBezTo>
                  <a:cubicBezTo>
                    <a:pt x="684" y="1968"/>
                    <a:pt x="678" y="1964"/>
                    <a:pt x="671" y="1961"/>
                  </a:cubicBezTo>
                  <a:cubicBezTo>
                    <a:pt x="657" y="1955"/>
                    <a:pt x="646" y="1959"/>
                    <a:pt x="641" y="1967"/>
                  </a:cubicBezTo>
                  <a:cubicBezTo>
                    <a:pt x="640" y="1969"/>
                    <a:pt x="640" y="1971"/>
                    <a:pt x="639" y="1972"/>
                  </a:cubicBezTo>
                  <a:cubicBezTo>
                    <a:pt x="609" y="1972"/>
                    <a:pt x="609" y="1972"/>
                    <a:pt x="609" y="1972"/>
                  </a:cubicBezTo>
                  <a:cubicBezTo>
                    <a:pt x="608" y="1969"/>
                    <a:pt x="609" y="1966"/>
                    <a:pt x="610" y="1963"/>
                  </a:cubicBezTo>
                  <a:cubicBezTo>
                    <a:pt x="613" y="1956"/>
                    <a:pt x="621" y="1950"/>
                    <a:pt x="628" y="1954"/>
                  </a:cubicBezTo>
                  <a:cubicBezTo>
                    <a:pt x="623" y="1946"/>
                    <a:pt x="627" y="1936"/>
                    <a:pt x="633" y="1932"/>
                  </a:cubicBezTo>
                  <a:cubicBezTo>
                    <a:pt x="640" y="1928"/>
                    <a:pt x="646" y="1930"/>
                    <a:pt x="650" y="1935"/>
                  </a:cubicBezTo>
                  <a:cubicBezTo>
                    <a:pt x="652" y="1927"/>
                    <a:pt x="664" y="1926"/>
                    <a:pt x="675" y="1933"/>
                  </a:cubicBezTo>
                  <a:cubicBezTo>
                    <a:pt x="686" y="1940"/>
                    <a:pt x="696" y="1957"/>
                    <a:pt x="702" y="1972"/>
                  </a:cubicBezTo>
                  <a:close/>
                  <a:moveTo>
                    <a:pt x="509" y="1972"/>
                  </a:moveTo>
                  <a:cubicBezTo>
                    <a:pt x="469" y="1972"/>
                    <a:pt x="469" y="1972"/>
                    <a:pt x="469" y="1972"/>
                  </a:cubicBezTo>
                  <a:cubicBezTo>
                    <a:pt x="474" y="1956"/>
                    <a:pt x="488" y="1947"/>
                    <a:pt x="493" y="1933"/>
                  </a:cubicBezTo>
                  <a:cubicBezTo>
                    <a:pt x="494" y="1947"/>
                    <a:pt x="511" y="1956"/>
                    <a:pt x="509" y="1972"/>
                  </a:cubicBezTo>
                  <a:close/>
                  <a:moveTo>
                    <a:pt x="453" y="1972"/>
                  </a:moveTo>
                  <a:cubicBezTo>
                    <a:pt x="416" y="1972"/>
                    <a:pt x="416" y="1972"/>
                    <a:pt x="416" y="1972"/>
                  </a:cubicBezTo>
                  <a:cubicBezTo>
                    <a:pt x="414" y="1964"/>
                    <a:pt x="412" y="1957"/>
                    <a:pt x="406" y="1952"/>
                  </a:cubicBezTo>
                  <a:cubicBezTo>
                    <a:pt x="400" y="1946"/>
                    <a:pt x="388" y="1943"/>
                    <a:pt x="380" y="1946"/>
                  </a:cubicBezTo>
                  <a:cubicBezTo>
                    <a:pt x="395" y="1928"/>
                    <a:pt x="427" y="1932"/>
                    <a:pt x="441" y="1949"/>
                  </a:cubicBezTo>
                  <a:cubicBezTo>
                    <a:pt x="448" y="1956"/>
                    <a:pt x="451" y="1964"/>
                    <a:pt x="453" y="1972"/>
                  </a:cubicBezTo>
                  <a:close/>
                  <a:moveTo>
                    <a:pt x="617" y="897"/>
                  </a:moveTo>
                  <a:cubicBezTo>
                    <a:pt x="603" y="886"/>
                    <a:pt x="569" y="886"/>
                    <a:pt x="546" y="900"/>
                  </a:cubicBezTo>
                  <a:cubicBezTo>
                    <a:pt x="519" y="918"/>
                    <a:pt x="506" y="949"/>
                    <a:pt x="496" y="960"/>
                  </a:cubicBezTo>
                  <a:cubicBezTo>
                    <a:pt x="484" y="972"/>
                    <a:pt x="468" y="980"/>
                    <a:pt x="449" y="974"/>
                  </a:cubicBezTo>
                  <a:cubicBezTo>
                    <a:pt x="448" y="987"/>
                    <a:pt x="467" y="1005"/>
                    <a:pt x="489" y="1008"/>
                  </a:cubicBezTo>
                  <a:cubicBezTo>
                    <a:pt x="508" y="1010"/>
                    <a:pt x="535" y="996"/>
                    <a:pt x="546" y="974"/>
                  </a:cubicBezTo>
                  <a:cubicBezTo>
                    <a:pt x="564" y="940"/>
                    <a:pt x="573" y="905"/>
                    <a:pt x="617" y="897"/>
                  </a:cubicBezTo>
                  <a:close/>
                  <a:moveTo>
                    <a:pt x="494" y="346"/>
                  </a:moveTo>
                  <a:cubicBezTo>
                    <a:pt x="506" y="324"/>
                    <a:pt x="524" y="320"/>
                    <a:pt x="542" y="324"/>
                  </a:cubicBezTo>
                  <a:cubicBezTo>
                    <a:pt x="561" y="328"/>
                    <a:pt x="572" y="342"/>
                    <a:pt x="589" y="368"/>
                  </a:cubicBezTo>
                  <a:cubicBezTo>
                    <a:pt x="601" y="387"/>
                    <a:pt x="624" y="405"/>
                    <a:pt x="647" y="405"/>
                  </a:cubicBezTo>
                  <a:cubicBezTo>
                    <a:pt x="637" y="420"/>
                    <a:pt x="614" y="425"/>
                    <a:pt x="595" y="416"/>
                  </a:cubicBezTo>
                  <a:cubicBezTo>
                    <a:pt x="571" y="406"/>
                    <a:pt x="554" y="365"/>
                    <a:pt x="527" y="348"/>
                  </a:cubicBezTo>
                  <a:cubicBezTo>
                    <a:pt x="518" y="342"/>
                    <a:pt x="506" y="342"/>
                    <a:pt x="494" y="346"/>
                  </a:cubicBezTo>
                  <a:close/>
                  <a:moveTo>
                    <a:pt x="696" y="1737"/>
                  </a:moveTo>
                  <a:cubicBezTo>
                    <a:pt x="700" y="1737"/>
                    <a:pt x="703" y="1740"/>
                    <a:pt x="703" y="1744"/>
                  </a:cubicBezTo>
                  <a:cubicBezTo>
                    <a:pt x="703" y="1748"/>
                    <a:pt x="700" y="1751"/>
                    <a:pt x="696" y="1751"/>
                  </a:cubicBezTo>
                  <a:cubicBezTo>
                    <a:pt x="692" y="1751"/>
                    <a:pt x="689" y="1748"/>
                    <a:pt x="689" y="1744"/>
                  </a:cubicBezTo>
                  <a:cubicBezTo>
                    <a:pt x="689" y="1740"/>
                    <a:pt x="692" y="1737"/>
                    <a:pt x="696" y="1737"/>
                  </a:cubicBezTo>
                  <a:close/>
                  <a:moveTo>
                    <a:pt x="714" y="1754"/>
                  </a:moveTo>
                  <a:cubicBezTo>
                    <a:pt x="719" y="1754"/>
                    <a:pt x="723" y="1758"/>
                    <a:pt x="723" y="1764"/>
                  </a:cubicBezTo>
                  <a:cubicBezTo>
                    <a:pt x="723" y="1769"/>
                    <a:pt x="719" y="1773"/>
                    <a:pt x="714" y="1773"/>
                  </a:cubicBezTo>
                  <a:cubicBezTo>
                    <a:pt x="708" y="1773"/>
                    <a:pt x="704" y="1769"/>
                    <a:pt x="704" y="1764"/>
                  </a:cubicBezTo>
                  <a:cubicBezTo>
                    <a:pt x="704" y="1758"/>
                    <a:pt x="708" y="1754"/>
                    <a:pt x="714" y="1754"/>
                  </a:cubicBezTo>
                  <a:close/>
                  <a:moveTo>
                    <a:pt x="719" y="1781"/>
                  </a:moveTo>
                  <a:cubicBezTo>
                    <a:pt x="725" y="1781"/>
                    <a:pt x="731" y="1786"/>
                    <a:pt x="731" y="1792"/>
                  </a:cubicBezTo>
                  <a:cubicBezTo>
                    <a:pt x="731" y="1799"/>
                    <a:pt x="725" y="1804"/>
                    <a:pt x="719" y="1804"/>
                  </a:cubicBezTo>
                  <a:cubicBezTo>
                    <a:pt x="713" y="1804"/>
                    <a:pt x="707" y="1799"/>
                    <a:pt x="707" y="1792"/>
                  </a:cubicBezTo>
                  <a:cubicBezTo>
                    <a:pt x="707" y="1786"/>
                    <a:pt x="713" y="1781"/>
                    <a:pt x="719" y="1781"/>
                  </a:cubicBezTo>
                  <a:close/>
                  <a:moveTo>
                    <a:pt x="766" y="727"/>
                  </a:moveTo>
                  <a:cubicBezTo>
                    <a:pt x="761" y="702"/>
                    <a:pt x="720" y="691"/>
                    <a:pt x="737" y="648"/>
                  </a:cubicBezTo>
                  <a:cubicBezTo>
                    <a:pt x="743" y="634"/>
                    <a:pt x="769" y="613"/>
                    <a:pt x="768" y="588"/>
                  </a:cubicBezTo>
                  <a:cubicBezTo>
                    <a:pt x="781" y="621"/>
                    <a:pt x="744" y="637"/>
                    <a:pt x="760" y="681"/>
                  </a:cubicBezTo>
                  <a:cubicBezTo>
                    <a:pt x="766" y="696"/>
                    <a:pt x="772" y="717"/>
                    <a:pt x="766" y="727"/>
                  </a:cubicBezTo>
                  <a:close/>
                  <a:moveTo>
                    <a:pt x="703" y="374"/>
                  </a:moveTo>
                  <a:cubicBezTo>
                    <a:pt x="682" y="361"/>
                    <a:pt x="663" y="341"/>
                    <a:pt x="665" y="310"/>
                  </a:cubicBezTo>
                  <a:cubicBezTo>
                    <a:pt x="667" y="286"/>
                    <a:pt x="667" y="270"/>
                    <a:pt x="650" y="248"/>
                  </a:cubicBezTo>
                  <a:cubicBezTo>
                    <a:pt x="680" y="254"/>
                    <a:pt x="704" y="274"/>
                    <a:pt x="704" y="306"/>
                  </a:cubicBezTo>
                  <a:cubicBezTo>
                    <a:pt x="704" y="336"/>
                    <a:pt x="694" y="348"/>
                    <a:pt x="703" y="374"/>
                  </a:cubicBezTo>
                  <a:close/>
                  <a:moveTo>
                    <a:pt x="733" y="410"/>
                  </a:moveTo>
                  <a:cubicBezTo>
                    <a:pt x="722" y="396"/>
                    <a:pt x="691" y="360"/>
                    <a:pt x="718" y="312"/>
                  </a:cubicBezTo>
                  <a:cubicBezTo>
                    <a:pt x="728" y="294"/>
                    <a:pt x="747" y="275"/>
                    <a:pt x="751" y="257"/>
                  </a:cubicBezTo>
                  <a:cubicBezTo>
                    <a:pt x="760" y="271"/>
                    <a:pt x="764" y="292"/>
                    <a:pt x="751" y="323"/>
                  </a:cubicBezTo>
                  <a:cubicBezTo>
                    <a:pt x="740" y="350"/>
                    <a:pt x="728" y="380"/>
                    <a:pt x="733" y="410"/>
                  </a:cubicBezTo>
                  <a:close/>
                  <a:moveTo>
                    <a:pt x="582" y="333"/>
                  </a:moveTo>
                  <a:cubicBezTo>
                    <a:pt x="570" y="311"/>
                    <a:pt x="539" y="302"/>
                    <a:pt x="524" y="305"/>
                  </a:cubicBezTo>
                  <a:cubicBezTo>
                    <a:pt x="501" y="310"/>
                    <a:pt x="496" y="334"/>
                    <a:pt x="481" y="336"/>
                  </a:cubicBezTo>
                  <a:cubicBezTo>
                    <a:pt x="476" y="360"/>
                    <a:pt x="500" y="351"/>
                    <a:pt x="487" y="378"/>
                  </a:cubicBezTo>
                  <a:cubicBezTo>
                    <a:pt x="484" y="386"/>
                    <a:pt x="486" y="400"/>
                    <a:pt x="500" y="402"/>
                  </a:cubicBezTo>
                  <a:cubicBezTo>
                    <a:pt x="508" y="403"/>
                    <a:pt x="518" y="396"/>
                    <a:pt x="510" y="382"/>
                  </a:cubicBezTo>
                  <a:cubicBezTo>
                    <a:pt x="519" y="384"/>
                    <a:pt x="525" y="397"/>
                    <a:pt x="521" y="409"/>
                  </a:cubicBezTo>
                  <a:cubicBezTo>
                    <a:pt x="513" y="434"/>
                    <a:pt x="469" y="438"/>
                    <a:pt x="451" y="413"/>
                  </a:cubicBezTo>
                  <a:cubicBezTo>
                    <a:pt x="433" y="386"/>
                    <a:pt x="449" y="357"/>
                    <a:pt x="456" y="351"/>
                  </a:cubicBezTo>
                  <a:cubicBezTo>
                    <a:pt x="449" y="341"/>
                    <a:pt x="445" y="317"/>
                    <a:pt x="455" y="296"/>
                  </a:cubicBezTo>
                  <a:cubicBezTo>
                    <a:pt x="471" y="266"/>
                    <a:pt x="508" y="259"/>
                    <a:pt x="537" y="274"/>
                  </a:cubicBezTo>
                  <a:cubicBezTo>
                    <a:pt x="562" y="287"/>
                    <a:pt x="581" y="315"/>
                    <a:pt x="582" y="333"/>
                  </a:cubicBezTo>
                  <a:close/>
                  <a:moveTo>
                    <a:pt x="727" y="433"/>
                  </a:moveTo>
                  <a:cubicBezTo>
                    <a:pt x="659" y="424"/>
                    <a:pt x="582" y="349"/>
                    <a:pt x="570" y="256"/>
                  </a:cubicBezTo>
                  <a:cubicBezTo>
                    <a:pt x="568" y="232"/>
                    <a:pt x="581" y="213"/>
                    <a:pt x="595" y="216"/>
                  </a:cubicBezTo>
                  <a:cubicBezTo>
                    <a:pt x="598" y="213"/>
                    <a:pt x="594" y="196"/>
                    <a:pt x="598" y="178"/>
                  </a:cubicBezTo>
                  <a:cubicBezTo>
                    <a:pt x="603" y="157"/>
                    <a:pt x="618" y="143"/>
                    <a:pt x="639" y="137"/>
                  </a:cubicBezTo>
                  <a:cubicBezTo>
                    <a:pt x="651" y="134"/>
                    <a:pt x="664" y="135"/>
                    <a:pt x="670" y="145"/>
                  </a:cubicBezTo>
                  <a:cubicBezTo>
                    <a:pt x="676" y="138"/>
                    <a:pt x="710" y="123"/>
                    <a:pt x="736" y="144"/>
                  </a:cubicBezTo>
                  <a:cubicBezTo>
                    <a:pt x="766" y="169"/>
                    <a:pt x="768" y="229"/>
                    <a:pt x="732" y="249"/>
                  </a:cubicBezTo>
                  <a:cubicBezTo>
                    <a:pt x="713" y="260"/>
                    <a:pt x="684" y="246"/>
                    <a:pt x="685" y="226"/>
                  </a:cubicBezTo>
                  <a:cubicBezTo>
                    <a:pt x="699" y="240"/>
                    <a:pt x="721" y="232"/>
                    <a:pt x="720" y="211"/>
                  </a:cubicBezTo>
                  <a:cubicBezTo>
                    <a:pt x="718" y="181"/>
                    <a:pt x="680" y="173"/>
                    <a:pt x="654" y="190"/>
                  </a:cubicBezTo>
                  <a:cubicBezTo>
                    <a:pt x="622" y="211"/>
                    <a:pt x="618" y="251"/>
                    <a:pt x="625" y="286"/>
                  </a:cubicBezTo>
                  <a:cubicBezTo>
                    <a:pt x="638" y="346"/>
                    <a:pt x="683" y="405"/>
                    <a:pt x="727" y="433"/>
                  </a:cubicBezTo>
                  <a:close/>
                  <a:moveTo>
                    <a:pt x="677" y="621"/>
                  </a:moveTo>
                  <a:cubicBezTo>
                    <a:pt x="643" y="617"/>
                    <a:pt x="631" y="554"/>
                    <a:pt x="682" y="547"/>
                  </a:cubicBezTo>
                  <a:cubicBezTo>
                    <a:pt x="659" y="541"/>
                    <a:pt x="642" y="553"/>
                    <a:pt x="621" y="544"/>
                  </a:cubicBezTo>
                  <a:cubicBezTo>
                    <a:pt x="598" y="535"/>
                    <a:pt x="583" y="508"/>
                    <a:pt x="582" y="498"/>
                  </a:cubicBezTo>
                  <a:cubicBezTo>
                    <a:pt x="607" y="519"/>
                    <a:pt x="630" y="514"/>
                    <a:pt x="653" y="515"/>
                  </a:cubicBezTo>
                  <a:cubicBezTo>
                    <a:pt x="678" y="515"/>
                    <a:pt x="710" y="532"/>
                    <a:pt x="720" y="556"/>
                  </a:cubicBezTo>
                  <a:cubicBezTo>
                    <a:pt x="705" y="552"/>
                    <a:pt x="690" y="556"/>
                    <a:pt x="682" y="567"/>
                  </a:cubicBezTo>
                  <a:cubicBezTo>
                    <a:pt x="668" y="585"/>
                    <a:pt x="671" y="609"/>
                    <a:pt x="677" y="621"/>
                  </a:cubicBezTo>
                  <a:close/>
                  <a:moveTo>
                    <a:pt x="729" y="553"/>
                  </a:moveTo>
                  <a:cubicBezTo>
                    <a:pt x="728" y="531"/>
                    <a:pt x="707" y="489"/>
                    <a:pt x="681" y="461"/>
                  </a:cubicBezTo>
                  <a:cubicBezTo>
                    <a:pt x="660" y="438"/>
                    <a:pt x="626" y="423"/>
                    <a:pt x="611" y="451"/>
                  </a:cubicBezTo>
                  <a:cubicBezTo>
                    <a:pt x="601" y="433"/>
                    <a:pt x="579" y="416"/>
                    <a:pt x="557" y="416"/>
                  </a:cubicBezTo>
                  <a:cubicBezTo>
                    <a:pt x="531" y="415"/>
                    <a:pt x="517" y="435"/>
                    <a:pt x="517" y="457"/>
                  </a:cubicBezTo>
                  <a:cubicBezTo>
                    <a:pt x="496" y="442"/>
                    <a:pt x="463" y="441"/>
                    <a:pt x="444" y="459"/>
                  </a:cubicBezTo>
                  <a:cubicBezTo>
                    <a:pt x="424" y="477"/>
                    <a:pt x="426" y="514"/>
                    <a:pt x="445" y="534"/>
                  </a:cubicBezTo>
                  <a:cubicBezTo>
                    <a:pt x="461" y="551"/>
                    <a:pt x="487" y="553"/>
                    <a:pt x="498" y="535"/>
                  </a:cubicBezTo>
                  <a:cubicBezTo>
                    <a:pt x="485" y="528"/>
                    <a:pt x="484" y="515"/>
                    <a:pt x="490" y="502"/>
                  </a:cubicBezTo>
                  <a:cubicBezTo>
                    <a:pt x="501" y="480"/>
                    <a:pt x="530" y="470"/>
                    <a:pt x="554" y="469"/>
                  </a:cubicBezTo>
                  <a:cubicBezTo>
                    <a:pt x="588" y="468"/>
                    <a:pt x="627" y="481"/>
                    <a:pt x="653" y="495"/>
                  </a:cubicBezTo>
                  <a:cubicBezTo>
                    <a:pt x="685" y="511"/>
                    <a:pt x="720" y="534"/>
                    <a:pt x="729" y="553"/>
                  </a:cubicBezTo>
                  <a:close/>
                  <a:moveTo>
                    <a:pt x="745" y="524"/>
                  </a:moveTo>
                  <a:cubicBezTo>
                    <a:pt x="751" y="500"/>
                    <a:pt x="708" y="485"/>
                    <a:pt x="731" y="438"/>
                  </a:cubicBezTo>
                  <a:cubicBezTo>
                    <a:pt x="745" y="409"/>
                    <a:pt x="763" y="380"/>
                    <a:pt x="756" y="345"/>
                  </a:cubicBezTo>
                  <a:cubicBezTo>
                    <a:pt x="760" y="365"/>
                    <a:pt x="785" y="380"/>
                    <a:pt x="779" y="406"/>
                  </a:cubicBezTo>
                  <a:cubicBezTo>
                    <a:pt x="775" y="422"/>
                    <a:pt x="752" y="437"/>
                    <a:pt x="750" y="457"/>
                  </a:cubicBezTo>
                  <a:cubicBezTo>
                    <a:pt x="749" y="470"/>
                    <a:pt x="761" y="511"/>
                    <a:pt x="745" y="524"/>
                  </a:cubicBezTo>
                  <a:close/>
                  <a:moveTo>
                    <a:pt x="740" y="770"/>
                  </a:moveTo>
                  <a:cubicBezTo>
                    <a:pt x="753" y="740"/>
                    <a:pt x="697" y="721"/>
                    <a:pt x="688" y="672"/>
                  </a:cubicBezTo>
                  <a:cubicBezTo>
                    <a:pt x="672" y="584"/>
                    <a:pt x="778" y="568"/>
                    <a:pt x="763" y="449"/>
                  </a:cubicBezTo>
                  <a:cubicBezTo>
                    <a:pt x="829" y="535"/>
                    <a:pt x="676" y="625"/>
                    <a:pt x="736" y="714"/>
                  </a:cubicBezTo>
                  <a:cubicBezTo>
                    <a:pt x="758" y="746"/>
                    <a:pt x="747" y="764"/>
                    <a:pt x="740" y="770"/>
                  </a:cubicBezTo>
                  <a:close/>
                  <a:moveTo>
                    <a:pt x="542" y="1165"/>
                  </a:moveTo>
                  <a:cubicBezTo>
                    <a:pt x="492" y="1167"/>
                    <a:pt x="461" y="1145"/>
                    <a:pt x="435" y="1129"/>
                  </a:cubicBezTo>
                  <a:cubicBezTo>
                    <a:pt x="348" y="1077"/>
                    <a:pt x="392" y="1183"/>
                    <a:pt x="314" y="1188"/>
                  </a:cubicBezTo>
                  <a:cubicBezTo>
                    <a:pt x="303" y="1189"/>
                    <a:pt x="283" y="1181"/>
                    <a:pt x="275" y="1165"/>
                  </a:cubicBezTo>
                  <a:cubicBezTo>
                    <a:pt x="357" y="1126"/>
                    <a:pt x="275" y="1095"/>
                    <a:pt x="319" y="1043"/>
                  </a:cubicBezTo>
                  <a:cubicBezTo>
                    <a:pt x="297" y="1053"/>
                    <a:pt x="258" y="1052"/>
                    <a:pt x="231" y="1027"/>
                  </a:cubicBezTo>
                  <a:cubicBezTo>
                    <a:pt x="197" y="994"/>
                    <a:pt x="218" y="944"/>
                    <a:pt x="203" y="907"/>
                  </a:cubicBezTo>
                  <a:cubicBezTo>
                    <a:pt x="197" y="893"/>
                    <a:pt x="169" y="877"/>
                    <a:pt x="171" y="865"/>
                  </a:cubicBezTo>
                  <a:cubicBezTo>
                    <a:pt x="204" y="887"/>
                    <a:pt x="276" y="857"/>
                    <a:pt x="276" y="914"/>
                  </a:cubicBezTo>
                  <a:cubicBezTo>
                    <a:pt x="276" y="840"/>
                    <a:pt x="193" y="780"/>
                    <a:pt x="207" y="709"/>
                  </a:cubicBezTo>
                  <a:cubicBezTo>
                    <a:pt x="214" y="675"/>
                    <a:pt x="246" y="654"/>
                    <a:pt x="250" y="628"/>
                  </a:cubicBezTo>
                  <a:cubicBezTo>
                    <a:pt x="277" y="672"/>
                    <a:pt x="244" y="695"/>
                    <a:pt x="260" y="740"/>
                  </a:cubicBezTo>
                  <a:cubicBezTo>
                    <a:pt x="307" y="717"/>
                    <a:pt x="293" y="635"/>
                    <a:pt x="321" y="586"/>
                  </a:cubicBezTo>
                  <a:cubicBezTo>
                    <a:pt x="347" y="543"/>
                    <a:pt x="400" y="512"/>
                    <a:pt x="434" y="545"/>
                  </a:cubicBezTo>
                  <a:cubicBezTo>
                    <a:pt x="407" y="555"/>
                    <a:pt x="426" y="582"/>
                    <a:pt x="401" y="607"/>
                  </a:cubicBezTo>
                  <a:cubicBezTo>
                    <a:pt x="440" y="607"/>
                    <a:pt x="471" y="575"/>
                    <a:pt x="502" y="551"/>
                  </a:cubicBezTo>
                  <a:cubicBezTo>
                    <a:pt x="531" y="530"/>
                    <a:pt x="566" y="524"/>
                    <a:pt x="595" y="543"/>
                  </a:cubicBezTo>
                  <a:cubicBezTo>
                    <a:pt x="640" y="573"/>
                    <a:pt x="654" y="640"/>
                    <a:pt x="616" y="671"/>
                  </a:cubicBezTo>
                  <a:cubicBezTo>
                    <a:pt x="621" y="608"/>
                    <a:pt x="588" y="623"/>
                    <a:pt x="562" y="594"/>
                  </a:cubicBezTo>
                  <a:cubicBezTo>
                    <a:pt x="564" y="632"/>
                    <a:pt x="590" y="654"/>
                    <a:pt x="606" y="692"/>
                  </a:cubicBezTo>
                  <a:cubicBezTo>
                    <a:pt x="624" y="736"/>
                    <a:pt x="624" y="782"/>
                    <a:pt x="588" y="807"/>
                  </a:cubicBezTo>
                  <a:cubicBezTo>
                    <a:pt x="547" y="835"/>
                    <a:pt x="485" y="817"/>
                    <a:pt x="474" y="761"/>
                  </a:cubicBezTo>
                  <a:cubicBezTo>
                    <a:pt x="492" y="805"/>
                    <a:pt x="547" y="807"/>
                    <a:pt x="568" y="791"/>
                  </a:cubicBezTo>
                  <a:cubicBezTo>
                    <a:pt x="639" y="738"/>
                    <a:pt x="580" y="629"/>
                    <a:pt x="513" y="612"/>
                  </a:cubicBezTo>
                  <a:cubicBezTo>
                    <a:pt x="424" y="590"/>
                    <a:pt x="352" y="642"/>
                    <a:pt x="314" y="704"/>
                  </a:cubicBezTo>
                  <a:cubicBezTo>
                    <a:pt x="273" y="773"/>
                    <a:pt x="272" y="856"/>
                    <a:pt x="299" y="930"/>
                  </a:cubicBezTo>
                  <a:cubicBezTo>
                    <a:pt x="336" y="1035"/>
                    <a:pt x="408" y="1097"/>
                    <a:pt x="542" y="1165"/>
                  </a:cubicBezTo>
                  <a:close/>
                  <a:moveTo>
                    <a:pt x="357" y="723"/>
                  </a:moveTo>
                  <a:cubicBezTo>
                    <a:pt x="384" y="696"/>
                    <a:pt x="424" y="672"/>
                    <a:pt x="463" y="667"/>
                  </a:cubicBezTo>
                  <a:cubicBezTo>
                    <a:pt x="494" y="664"/>
                    <a:pt x="527" y="676"/>
                    <a:pt x="544" y="704"/>
                  </a:cubicBezTo>
                  <a:cubicBezTo>
                    <a:pt x="562" y="735"/>
                    <a:pt x="543" y="772"/>
                    <a:pt x="519" y="759"/>
                  </a:cubicBezTo>
                  <a:cubicBezTo>
                    <a:pt x="529" y="749"/>
                    <a:pt x="529" y="729"/>
                    <a:pt x="518" y="716"/>
                  </a:cubicBezTo>
                  <a:cubicBezTo>
                    <a:pt x="484" y="670"/>
                    <a:pt x="396" y="702"/>
                    <a:pt x="357" y="723"/>
                  </a:cubicBezTo>
                  <a:close/>
                  <a:moveTo>
                    <a:pt x="382" y="1020"/>
                  </a:moveTo>
                  <a:cubicBezTo>
                    <a:pt x="360" y="992"/>
                    <a:pt x="322" y="910"/>
                    <a:pt x="352" y="879"/>
                  </a:cubicBezTo>
                  <a:cubicBezTo>
                    <a:pt x="385" y="847"/>
                    <a:pt x="385" y="858"/>
                    <a:pt x="380" y="805"/>
                  </a:cubicBezTo>
                  <a:cubicBezTo>
                    <a:pt x="378" y="789"/>
                    <a:pt x="391" y="767"/>
                    <a:pt x="412" y="765"/>
                  </a:cubicBezTo>
                  <a:cubicBezTo>
                    <a:pt x="423" y="763"/>
                    <a:pt x="432" y="769"/>
                    <a:pt x="437" y="777"/>
                  </a:cubicBezTo>
                  <a:cubicBezTo>
                    <a:pt x="443" y="786"/>
                    <a:pt x="443" y="798"/>
                    <a:pt x="435" y="805"/>
                  </a:cubicBezTo>
                  <a:cubicBezTo>
                    <a:pt x="444" y="804"/>
                    <a:pt x="463" y="792"/>
                    <a:pt x="464" y="772"/>
                  </a:cubicBezTo>
                  <a:cubicBezTo>
                    <a:pt x="465" y="748"/>
                    <a:pt x="446" y="721"/>
                    <a:pt x="416" y="722"/>
                  </a:cubicBezTo>
                  <a:cubicBezTo>
                    <a:pt x="389" y="723"/>
                    <a:pt x="364" y="746"/>
                    <a:pt x="364" y="758"/>
                  </a:cubicBezTo>
                  <a:cubicBezTo>
                    <a:pt x="356" y="747"/>
                    <a:pt x="343" y="756"/>
                    <a:pt x="337" y="764"/>
                  </a:cubicBezTo>
                  <a:cubicBezTo>
                    <a:pt x="314" y="796"/>
                    <a:pt x="316" y="842"/>
                    <a:pt x="320" y="880"/>
                  </a:cubicBezTo>
                  <a:cubicBezTo>
                    <a:pt x="326" y="933"/>
                    <a:pt x="346" y="986"/>
                    <a:pt x="382" y="1020"/>
                  </a:cubicBezTo>
                  <a:close/>
                  <a:moveTo>
                    <a:pt x="480" y="1104"/>
                  </a:moveTo>
                  <a:cubicBezTo>
                    <a:pt x="461" y="1085"/>
                    <a:pt x="430" y="1037"/>
                    <a:pt x="429" y="989"/>
                  </a:cubicBezTo>
                  <a:cubicBezTo>
                    <a:pt x="429" y="957"/>
                    <a:pt x="441" y="918"/>
                    <a:pt x="480" y="914"/>
                  </a:cubicBezTo>
                  <a:cubicBezTo>
                    <a:pt x="520" y="909"/>
                    <a:pt x="508" y="876"/>
                    <a:pt x="523" y="861"/>
                  </a:cubicBezTo>
                  <a:cubicBezTo>
                    <a:pt x="536" y="849"/>
                    <a:pt x="558" y="834"/>
                    <a:pt x="571" y="851"/>
                  </a:cubicBezTo>
                  <a:cubicBezTo>
                    <a:pt x="557" y="818"/>
                    <a:pt x="484" y="810"/>
                    <a:pt x="451" y="824"/>
                  </a:cubicBezTo>
                  <a:cubicBezTo>
                    <a:pt x="396" y="849"/>
                    <a:pt x="379" y="920"/>
                    <a:pt x="392" y="980"/>
                  </a:cubicBezTo>
                  <a:cubicBezTo>
                    <a:pt x="404" y="1038"/>
                    <a:pt x="444" y="1085"/>
                    <a:pt x="480" y="1104"/>
                  </a:cubicBezTo>
                  <a:close/>
                  <a:moveTo>
                    <a:pt x="432" y="910"/>
                  </a:moveTo>
                  <a:cubicBezTo>
                    <a:pt x="441" y="892"/>
                    <a:pt x="450" y="880"/>
                    <a:pt x="466" y="867"/>
                  </a:cubicBezTo>
                  <a:cubicBezTo>
                    <a:pt x="486" y="851"/>
                    <a:pt x="504" y="845"/>
                    <a:pt x="529" y="840"/>
                  </a:cubicBezTo>
                  <a:cubicBezTo>
                    <a:pt x="503" y="839"/>
                    <a:pt x="482" y="845"/>
                    <a:pt x="460" y="860"/>
                  </a:cubicBezTo>
                  <a:cubicBezTo>
                    <a:pt x="442" y="873"/>
                    <a:pt x="432" y="886"/>
                    <a:pt x="422" y="905"/>
                  </a:cubicBezTo>
                  <a:cubicBezTo>
                    <a:pt x="421" y="907"/>
                    <a:pt x="420" y="909"/>
                    <a:pt x="419" y="912"/>
                  </a:cubicBezTo>
                  <a:cubicBezTo>
                    <a:pt x="411" y="934"/>
                    <a:pt x="408" y="952"/>
                    <a:pt x="409" y="976"/>
                  </a:cubicBezTo>
                  <a:cubicBezTo>
                    <a:pt x="410" y="997"/>
                    <a:pt x="414" y="1015"/>
                    <a:pt x="426" y="1033"/>
                  </a:cubicBezTo>
                  <a:cubicBezTo>
                    <a:pt x="419" y="1013"/>
                    <a:pt x="417" y="997"/>
                    <a:pt x="417" y="975"/>
                  </a:cubicBezTo>
                  <a:cubicBezTo>
                    <a:pt x="418" y="953"/>
                    <a:pt x="422" y="936"/>
                    <a:pt x="430" y="916"/>
                  </a:cubicBezTo>
                  <a:cubicBezTo>
                    <a:pt x="431" y="914"/>
                    <a:pt x="432" y="912"/>
                    <a:pt x="432" y="910"/>
                  </a:cubicBezTo>
                  <a:close/>
                  <a:moveTo>
                    <a:pt x="568" y="1158"/>
                  </a:moveTo>
                  <a:cubicBezTo>
                    <a:pt x="558" y="1126"/>
                    <a:pt x="573" y="1101"/>
                    <a:pt x="558" y="1080"/>
                  </a:cubicBezTo>
                  <a:cubicBezTo>
                    <a:pt x="537" y="1048"/>
                    <a:pt x="489" y="1065"/>
                    <a:pt x="460" y="1038"/>
                  </a:cubicBezTo>
                  <a:cubicBezTo>
                    <a:pt x="452" y="1061"/>
                    <a:pt x="470" y="1084"/>
                    <a:pt x="490" y="1097"/>
                  </a:cubicBezTo>
                  <a:cubicBezTo>
                    <a:pt x="530" y="1124"/>
                    <a:pt x="541" y="1099"/>
                    <a:pt x="568" y="1158"/>
                  </a:cubicBezTo>
                  <a:close/>
                  <a:moveTo>
                    <a:pt x="632" y="1228"/>
                  </a:moveTo>
                  <a:cubicBezTo>
                    <a:pt x="624" y="1193"/>
                    <a:pt x="570" y="1172"/>
                    <a:pt x="573" y="1131"/>
                  </a:cubicBezTo>
                  <a:cubicBezTo>
                    <a:pt x="575" y="1097"/>
                    <a:pt x="616" y="1071"/>
                    <a:pt x="625" y="1034"/>
                  </a:cubicBezTo>
                  <a:cubicBezTo>
                    <a:pt x="637" y="1113"/>
                    <a:pt x="586" y="1114"/>
                    <a:pt x="603" y="1158"/>
                  </a:cubicBezTo>
                  <a:cubicBezTo>
                    <a:pt x="610" y="1177"/>
                    <a:pt x="639" y="1194"/>
                    <a:pt x="632" y="1228"/>
                  </a:cubicBezTo>
                  <a:close/>
                  <a:moveTo>
                    <a:pt x="574" y="675"/>
                  </a:moveTo>
                  <a:cubicBezTo>
                    <a:pt x="573" y="673"/>
                    <a:pt x="571" y="670"/>
                    <a:pt x="569" y="668"/>
                  </a:cubicBezTo>
                  <a:cubicBezTo>
                    <a:pt x="557" y="651"/>
                    <a:pt x="545" y="640"/>
                    <a:pt x="526" y="631"/>
                  </a:cubicBezTo>
                  <a:cubicBezTo>
                    <a:pt x="503" y="621"/>
                    <a:pt x="484" y="619"/>
                    <a:pt x="459" y="622"/>
                  </a:cubicBezTo>
                  <a:cubicBezTo>
                    <a:pt x="433" y="625"/>
                    <a:pt x="413" y="632"/>
                    <a:pt x="390" y="645"/>
                  </a:cubicBezTo>
                  <a:cubicBezTo>
                    <a:pt x="366" y="660"/>
                    <a:pt x="349" y="674"/>
                    <a:pt x="332" y="696"/>
                  </a:cubicBezTo>
                  <a:cubicBezTo>
                    <a:pt x="314" y="721"/>
                    <a:pt x="304" y="742"/>
                    <a:pt x="297" y="771"/>
                  </a:cubicBezTo>
                  <a:cubicBezTo>
                    <a:pt x="285" y="836"/>
                    <a:pt x="293" y="888"/>
                    <a:pt x="318" y="948"/>
                  </a:cubicBezTo>
                  <a:cubicBezTo>
                    <a:pt x="347" y="1013"/>
                    <a:pt x="383" y="1056"/>
                    <a:pt x="444" y="1095"/>
                  </a:cubicBezTo>
                  <a:cubicBezTo>
                    <a:pt x="493" y="1125"/>
                    <a:pt x="535" y="1151"/>
                    <a:pt x="580" y="1189"/>
                  </a:cubicBezTo>
                  <a:cubicBezTo>
                    <a:pt x="603" y="1210"/>
                    <a:pt x="621" y="1229"/>
                    <a:pt x="638" y="1256"/>
                  </a:cubicBezTo>
                  <a:cubicBezTo>
                    <a:pt x="656" y="1284"/>
                    <a:pt x="666" y="1307"/>
                    <a:pt x="672" y="1339"/>
                  </a:cubicBezTo>
                  <a:cubicBezTo>
                    <a:pt x="666" y="1307"/>
                    <a:pt x="657" y="1283"/>
                    <a:pt x="640" y="1255"/>
                  </a:cubicBezTo>
                  <a:cubicBezTo>
                    <a:pt x="622" y="1228"/>
                    <a:pt x="605" y="1209"/>
                    <a:pt x="582" y="1187"/>
                  </a:cubicBezTo>
                  <a:cubicBezTo>
                    <a:pt x="538" y="1147"/>
                    <a:pt x="496" y="1121"/>
                    <a:pt x="447" y="1090"/>
                  </a:cubicBezTo>
                  <a:cubicBezTo>
                    <a:pt x="389" y="1051"/>
                    <a:pt x="354" y="1008"/>
                    <a:pt x="327" y="945"/>
                  </a:cubicBezTo>
                  <a:cubicBezTo>
                    <a:pt x="320" y="927"/>
                    <a:pt x="315" y="912"/>
                    <a:pt x="310" y="894"/>
                  </a:cubicBezTo>
                  <a:cubicBezTo>
                    <a:pt x="301" y="851"/>
                    <a:pt x="300" y="817"/>
                    <a:pt x="309" y="774"/>
                  </a:cubicBezTo>
                  <a:cubicBezTo>
                    <a:pt x="316" y="747"/>
                    <a:pt x="326" y="727"/>
                    <a:pt x="343" y="705"/>
                  </a:cubicBezTo>
                  <a:cubicBezTo>
                    <a:pt x="359" y="685"/>
                    <a:pt x="375" y="672"/>
                    <a:pt x="398" y="659"/>
                  </a:cubicBezTo>
                  <a:cubicBezTo>
                    <a:pt x="419" y="647"/>
                    <a:pt x="437" y="641"/>
                    <a:pt x="461" y="638"/>
                  </a:cubicBezTo>
                  <a:cubicBezTo>
                    <a:pt x="482" y="637"/>
                    <a:pt x="499" y="638"/>
                    <a:pt x="519" y="647"/>
                  </a:cubicBezTo>
                  <a:cubicBezTo>
                    <a:pt x="534" y="655"/>
                    <a:pt x="544" y="665"/>
                    <a:pt x="554" y="679"/>
                  </a:cubicBezTo>
                  <a:cubicBezTo>
                    <a:pt x="556" y="681"/>
                    <a:pt x="557" y="683"/>
                    <a:pt x="558" y="685"/>
                  </a:cubicBezTo>
                  <a:cubicBezTo>
                    <a:pt x="566" y="697"/>
                    <a:pt x="570" y="709"/>
                    <a:pt x="571" y="723"/>
                  </a:cubicBezTo>
                  <a:cubicBezTo>
                    <a:pt x="572" y="731"/>
                    <a:pt x="571" y="737"/>
                    <a:pt x="569" y="745"/>
                  </a:cubicBezTo>
                  <a:cubicBezTo>
                    <a:pt x="566" y="751"/>
                    <a:pt x="563" y="756"/>
                    <a:pt x="558" y="762"/>
                  </a:cubicBezTo>
                  <a:cubicBezTo>
                    <a:pt x="555" y="764"/>
                    <a:pt x="553" y="766"/>
                    <a:pt x="549" y="768"/>
                  </a:cubicBezTo>
                  <a:cubicBezTo>
                    <a:pt x="547" y="770"/>
                    <a:pt x="545" y="771"/>
                    <a:pt x="542" y="771"/>
                  </a:cubicBezTo>
                  <a:cubicBezTo>
                    <a:pt x="534" y="773"/>
                    <a:pt x="529" y="773"/>
                    <a:pt x="521" y="771"/>
                  </a:cubicBezTo>
                  <a:cubicBezTo>
                    <a:pt x="512" y="769"/>
                    <a:pt x="506" y="765"/>
                    <a:pt x="499" y="758"/>
                  </a:cubicBezTo>
                  <a:cubicBezTo>
                    <a:pt x="495" y="753"/>
                    <a:pt x="486" y="733"/>
                    <a:pt x="486" y="733"/>
                  </a:cubicBezTo>
                  <a:cubicBezTo>
                    <a:pt x="485" y="733"/>
                    <a:pt x="485" y="733"/>
                    <a:pt x="485" y="733"/>
                  </a:cubicBezTo>
                  <a:cubicBezTo>
                    <a:pt x="478" y="738"/>
                    <a:pt x="487" y="759"/>
                    <a:pt x="490" y="765"/>
                  </a:cubicBezTo>
                  <a:cubicBezTo>
                    <a:pt x="497" y="775"/>
                    <a:pt x="505" y="781"/>
                    <a:pt x="517" y="786"/>
                  </a:cubicBezTo>
                  <a:cubicBezTo>
                    <a:pt x="519" y="787"/>
                    <a:pt x="521" y="787"/>
                    <a:pt x="523" y="788"/>
                  </a:cubicBezTo>
                  <a:cubicBezTo>
                    <a:pt x="531" y="790"/>
                    <a:pt x="538" y="790"/>
                    <a:pt x="546" y="788"/>
                  </a:cubicBezTo>
                  <a:cubicBezTo>
                    <a:pt x="556" y="785"/>
                    <a:pt x="563" y="782"/>
                    <a:pt x="571" y="775"/>
                  </a:cubicBezTo>
                  <a:cubicBezTo>
                    <a:pt x="578" y="768"/>
                    <a:pt x="582" y="761"/>
                    <a:pt x="586" y="751"/>
                  </a:cubicBezTo>
                  <a:cubicBezTo>
                    <a:pt x="590" y="741"/>
                    <a:pt x="591" y="733"/>
                    <a:pt x="590" y="722"/>
                  </a:cubicBezTo>
                  <a:cubicBezTo>
                    <a:pt x="588" y="704"/>
                    <a:pt x="584" y="690"/>
                    <a:pt x="574" y="675"/>
                  </a:cubicBezTo>
                  <a:close/>
                  <a:moveTo>
                    <a:pt x="765" y="924"/>
                  </a:moveTo>
                  <a:cubicBezTo>
                    <a:pt x="748" y="940"/>
                    <a:pt x="721" y="959"/>
                    <a:pt x="710" y="985"/>
                  </a:cubicBezTo>
                  <a:cubicBezTo>
                    <a:pt x="697" y="1015"/>
                    <a:pt x="705" y="1053"/>
                    <a:pt x="731" y="1064"/>
                  </a:cubicBezTo>
                  <a:cubicBezTo>
                    <a:pt x="731" y="1042"/>
                    <a:pt x="755" y="1028"/>
                    <a:pt x="764" y="1010"/>
                  </a:cubicBezTo>
                  <a:cubicBezTo>
                    <a:pt x="775" y="987"/>
                    <a:pt x="771" y="929"/>
                    <a:pt x="765" y="924"/>
                  </a:cubicBezTo>
                  <a:close/>
                  <a:moveTo>
                    <a:pt x="740" y="926"/>
                  </a:moveTo>
                  <a:cubicBezTo>
                    <a:pt x="699" y="913"/>
                    <a:pt x="664" y="939"/>
                    <a:pt x="651" y="979"/>
                  </a:cubicBezTo>
                  <a:cubicBezTo>
                    <a:pt x="639" y="1016"/>
                    <a:pt x="655" y="1085"/>
                    <a:pt x="708" y="1081"/>
                  </a:cubicBezTo>
                  <a:cubicBezTo>
                    <a:pt x="692" y="1061"/>
                    <a:pt x="684" y="1035"/>
                    <a:pt x="689" y="1008"/>
                  </a:cubicBezTo>
                  <a:cubicBezTo>
                    <a:pt x="697" y="968"/>
                    <a:pt x="730" y="956"/>
                    <a:pt x="740" y="926"/>
                  </a:cubicBezTo>
                  <a:close/>
                  <a:moveTo>
                    <a:pt x="689" y="910"/>
                  </a:moveTo>
                  <a:cubicBezTo>
                    <a:pt x="663" y="888"/>
                    <a:pt x="624" y="898"/>
                    <a:pt x="605" y="911"/>
                  </a:cubicBezTo>
                  <a:cubicBezTo>
                    <a:pt x="587" y="924"/>
                    <a:pt x="575" y="949"/>
                    <a:pt x="581" y="973"/>
                  </a:cubicBezTo>
                  <a:cubicBezTo>
                    <a:pt x="587" y="1001"/>
                    <a:pt x="566" y="1023"/>
                    <a:pt x="531" y="1015"/>
                  </a:cubicBezTo>
                  <a:cubicBezTo>
                    <a:pt x="543" y="1038"/>
                    <a:pt x="583" y="1043"/>
                    <a:pt x="612" y="1028"/>
                  </a:cubicBezTo>
                  <a:cubicBezTo>
                    <a:pt x="655" y="1004"/>
                    <a:pt x="643" y="971"/>
                    <a:pt x="662" y="935"/>
                  </a:cubicBezTo>
                  <a:cubicBezTo>
                    <a:pt x="667" y="926"/>
                    <a:pt x="674" y="918"/>
                    <a:pt x="689" y="910"/>
                  </a:cubicBezTo>
                  <a:close/>
                  <a:moveTo>
                    <a:pt x="699" y="909"/>
                  </a:moveTo>
                  <a:cubicBezTo>
                    <a:pt x="662" y="875"/>
                    <a:pt x="673" y="847"/>
                    <a:pt x="660" y="833"/>
                  </a:cubicBezTo>
                  <a:cubicBezTo>
                    <a:pt x="646" y="819"/>
                    <a:pt x="626" y="829"/>
                    <a:pt x="616" y="821"/>
                  </a:cubicBezTo>
                  <a:cubicBezTo>
                    <a:pt x="610" y="816"/>
                    <a:pt x="612" y="798"/>
                    <a:pt x="618" y="794"/>
                  </a:cubicBezTo>
                  <a:cubicBezTo>
                    <a:pt x="604" y="794"/>
                    <a:pt x="582" y="817"/>
                    <a:pt x="583" y="842"/>
                  </a:cubicBezTo>
                  <a:cubicBezTo>
                    <a:pt x="584" y="867"/>
                    <a:pt x="596" y="882"/>
                    <a:pt x="613" y="888"/>
                  </a:cubicBezTo>
                  <a:cubicBezTo>
                    <a:pt x="635" y="897"/>
                    <a:pt x="656" y="881"/>
                    <a:pt x="699" y="909"/>
                  </a:cubicBezTo>
                  <a:close/>
                  <a:moveTo>
                    <a:pt x="758" y="921"/>
                  </a:moveTo>
                  <a:cubicBezTo>
                    <a:pt x="705" y="909"/>
                    <a:pt x="717" y="861"/>
                    <a:pt x="726" y="823"/>
                  </a:cubicBezTo>
                  <a:cubicBezTo>
                    <a:pt x="735" y="787"/>
                    <a:pt x="738" y="744"/>
                    <a:pt x="701" y="741"/>
                  </a:cubicBezTo>
                  <a:cubicBezTo>
                    <a:pt x="689" y="740"/>
                    <a:pt x="669" y="745"/>
                    <a:pt x="653" y="734"/>
                  </a:cubicBezTo>
                  <a:cubicBezTo>
                    <a:pt x="642" y="779"/>
                    <a:pt x="686" y="774"/>
                    <a:pt x="677" y="817"/>
                  </a:cubicBezTo>
                  <a:cubicBezTo>
                    <a:pt x="665" y="875"/>
                    <a:pt x="693" y="929"/>
                    <a:pt x="758" y="921"/>
                  </a:cubicBezTo>
                  <a:close/>
                  <a:moveTo>
                    <a:pt x="758" y="1197"/>
                  </a:moveTo>
                  <a:cubicBezTo>
                    <a:pt x="759" y="1175"/>
                    <a:pt x="729" y="1150"/>
                    <a:pt x="702" y="1148"/>
                  </a:cubicBezTo>
                  <a:cubicBezTo>
                    <a:pt x="651" y="1145"/>
                    <a:pt x="671" y="1220"/>
                    <a:pt x="641" y="1221"/>
                  </a:cubicBezTo>
                  <a:cubicBezTo>
                    <a:pt x="640" y="1223"/>
                    <a:pt x="650" y="1244"/>
                    <a:pt x="667" y="1245"/>
                  </a:cubicBezTo>
                  <a:cubicBezTo>
                    <a:pt x="707" y="1249"/>
                    <a:pt x="700" y="1195"/>
                    <a:pt x="720" y="1182"/>
                  </a:cubicBezTo>
                  <a:cubicBezTo>
                    <a:pt x="734" y="1174"/>
                    <a:pt x="753" y="1185"/>
                    <a:pt x="758" y="1197"/>
                  </a:cubicBezTo>
                  <a:close/>
                  <a:moveTo>
                    <a:pt x="724" y="1079"/>
                  </a:moveTo>
                  <a:cubicBezTo>
                    <a:pt x="711" y="1085"/>
                    <a:pt x="699" y="1111"/>
                    <a:pt x="715" y="1133"/>
                  </a:cubicBezTo>
                  <a:cubicBezTo>
                    <a:pt x="728" y="1150"/>
                    <a:pt x="763" y="1169"/>
                    <a:pt x="764" y="1191"/>
                  </a:cubicBezTo>
                  <a:cubicBezTo>
                    <a:pt x="781" y="1180"/>
                    <a:pt x="775" y="1154"/>
                    <a:pt x="762" y="1140"/>
                  </a:cubicBezTo>
                  <a:cubicBezTo>
                    <a:pt x="745" y="1119"/>
                    <a:pt x="723" y="1112"/>
                    <a:pt x="724" y="1079"/>
                  </a:cubicBezTo>
                  <a:close/>
                  <a:moveTo>
                    <a:pt x="617" y="1465"/>
                  </a:moveTo>
                  <a:cubicBezTo>
                    <a:pt x="607" y="1445"/>
                    <a:pt x="587" y="1435"/>
                    <a:pt x="570" y="1423"/>
                  </a:cubicBezTo>
                  <a:cubicBezTo>
                    <a:pt x="553" y="1410"/>
                    <a:pt x="537" y="1389"/>
                    <a:pt x="540" y="1359"/>
                  </a:cubicBezTo>
                  <a:cubicBezTo>
                    <a:pt x="545" y="1318"/>
                    <a:pt x="596" y="1297"/>
                    <a:pt x="617" y="1327"/>
                  </a:cubicBezTo>
                  <a:cubicBezTo>
                    <a:pt x="598" y="1328"/>
                    <a:pt x="584" y="1343"/>
                    <a:pt x="579" y="1359"/>
                  </a:cubicBezTo>
                  <a:cubicBezTo>
                    <a:pt x="565" y="1403"/>
                    <a:pt x="632" y="1421"/>
                    <a:pt x="617" y="1465"/>
                  </a:cubicBezTo>
                  <a:close/>
                  <a:moveTo>
                    <a:pt x="504" y="1382"/>
                  </a:moveTo>
                  <a:cubicBezTo>
                    <a:pt x="493" y="1356"/>
                    <a:pt x="473" y="1346"/>
                    <a:pt x="468" y="1315"/>
                  </a:cubicBezTo>
                  <a:cubicBezTo>
                    <a:pt x="464" y="1285"/>
                    <a:pt x="484" y="1266"/>
                    <a:pt x="502" y="1260"/>
                  </a:cubicBezTo>
                  <a:cubicBezTo>
                    <a:pt x="495" y="1295"/>
                    <a:pt x="539" y="1340"/>
                    <a:pt x="504" y="1382"/>
                  </a:cubicBezTo>
                  <a:close/>
                  <a:moveTo>
                    <a:pt x="628" y="1503"/>
                  </a:moveTo>
                  <a:cubicBezTo>
                    <a:pt x="562" y="1444"/>
                    <a:pt x="483" y="1444"/>
                    <a:pt x="426" y="1381"/>
                  </a:cubicBezTo>
                  <a:cubicBezTo>
                    <a:pt x="406" y="1359"/>
                    <a:pt x="393" y="1332"/>
                    <a:pt x="395" y="1300"/>
                  </a:cubicBezTo>
                  <a:cubicBezTo>
                    <a:pt x="396" y="1274"/>
                    <a:pt x="414" y="1262"/>
                    <a:pt x="430" y="1275"/>
                  </a:cubicBezTo>
                  <a:cubicBezTo>
                    <a:pt x="438" y="1254"/>
                    <a:pt x="415" y="1215"/>
                    <a:pt x="443" y="1193"/>
                  </a:cubicBezTo>
                  <a:cubicBezTo>
                    <a:pt x="469" y="1173"/>
                    <a:pt x="491" y="1195"/>
                    <a:pt x="492" y="1209"/>
                  </a:cubicBezTo>
                  <a:cubicBezTo>
                    <a:pt x="508" y="1177"/>
                    <a:pt x="561" y="1181"/>
                    <a:pt x="588" y="1213"/>
                  </a:cubicBezTo>
                  <a:cubicBezTo>
                    <a:pt x="615" y="1245"/>
                    <a:pt x="605" y="1282"/>
                    <a:pt x="582" y="1301"/>
                  </a:cubicBezTo>
                  <a:cubicBezTo>
                    <a:pt x="562" y="1318"/>
                    <a:pt x="537" y="1314"/>
                    <a:pt x="525" y="1303"/>
                  </a:cubicBezTo>
                  <a:cubicBezTo>
                    <a:pt x="497" y="1277"/>
                    <a:pt x="520" y="1238"/>
                    <a:pt x="548" y="1250"/>
                  </a:cubicBezTo>
                  <a:cubicBezTo>
                    <a:pt x="543" y="1234"/>
                    <a:pt x="521" y="1233"/>
                    <a:pt x="507" y="1237"/>
                  </a:cubicBezTo>
                  <a:cubicBezTo>
                    <a:pt x="452" y="1253"/>
                    <a:pt x="430" y="1312"/>
                    <a:pt x="462" y="1359"/>
                  </a:cubicBezTo>
                  <a:cubicBezTo>
                    <a:pt x="497" y="1411"/>
                    <a:pt x="617" y="1460"/>
                    <a:pt x="628" y="1503"/>
                  </a:cubicBezTo>
                  <a:close/>
                  <a:moveTo>
                    <a:pt x="777" y="1369"/>
                  </a:moveTo>
                  <a:cubicBezTo>
                    <a:pt x="775" y="1347"/>
                    <a:pt x="756" y="1346"/>
                    <a:pt x="743" y="1330"/>
                  </a:cubicBezTo>
                  <a:cubicBezTo>
                    <a:pt x="736" y="1320"/>
                    <a:pt x="732" y="1306"/>
                    <a:pt x="736" y="1291"/>
                  </a:cubicBezTo>
                  <a:cubicBezTo>
                    <a:pt x="743" y="1310"/>
                    <a:pt x="794" y="1323"/>
                    <a:pt x="777" y="1369"/>
                  </a:cubicBezTo>
                  <a:close/>
                  <a:moveTo>
                    <a:pt x="599" y="1599"/>
                  </a:moveTo>
                  <a:cubicBezTo>
                    <a:pt x="627" y="1640"/>
                    <a:pt x="674" y="1637"/>
                    <a:pt x="706" y="1618"/>
                  </a:cubicBezTo>
                  <a:cubicBezTo>
                    <a:pt x="783" y="1573"/>
                    <a:pt x="788" y="1417"/>
                    <a:pt x="707" y="1387"/>
                  </a:cubicBezTo>
                  <a:cubicBezTo>
                    <a:pt x="673" y="1374"/>
                    <a:pt x="627" y="1380"/>
                    <a:pt x="627" y="1338"/>
                  </a:cubicBezTo>
                  <a:cubicBezTo>
                    <a:pt x="606" y="1350"/>
                    <a:pt x="604" y="1389"/>
                    <a:pt x="620" y="1410"/>
                  </a:cubicBezTo>
                  <a:cubicBezTo>
                    <a:pt x="632" y="1426"/>
                    <a:pt x="654" y="1436"/>
                    <a:pt x="689" y="1435"/>
                  </a:cubicBezTo>
                  <a:cubicBezTo>
                    <a:pt x="752" y="1434"/>
                    <a:pt x="764" y="1529"/>
                    <a:pt x="738" y="1551"/>
                  </a:cubicBezTo>
                  <a:cubicBezTo>
                    <a:pt x="742" y="1540"/>
                    <a:pt x="753" y="1462"/>
                    <a:pt x="702" y="1452"/>
                  </a:cubicBezTo>
                  <a:cubicBezTo>
                    <a:pt x="680" y="1448"/>
                    <a:pt x="661" y="1462"/>
                    <a:pt x="642" y="1447"/>
                  </a:cubicBezTo>
                  <a:cubicBezTo>
                    <a:pt x="641" y="1461"/>
                    <a:pt x="646" y="1482"/>
                    <a:pt x="685" y="1492"/>
                  </a:cubicBezTo>
                  <a:cubicBezTo>
                    <a:pt x="740" y="1505"/>
                    <a:pt x="740" y="1591"/>
                    <a:pt x="686" y="1610"/>
                  </a:cubicBezTo>
                  <a:cubicBezTo>
                    <a:pt x="703" y="1599"/>
                    <a:pt x="721" y="1574"/>
                    <a:pt x="711" y="1543"/>
                  </a:cubicBezTo>
                  <a:cubicBezTo>
                    <a:pt x="703" y="1517"/>
                    <a:pt x="679" y="1499"/>
                    <a:pt x="653" y="1502"/>
                  </a:cubicBezTo>
                  <a:cubicBezTo>
                    <a:pt x="683" y="1523"/>
                    <a:pt x="694" y="1554"/>
                    <a:pt x="685" y="1584"/>
                  </a:cubicBezTo>
                  <a:cubicBezTo>
                    <a:pt x="673" y="1625"/>
                    <a:pt x="627" y="1625"/>
                    <a:pt x="599" y="1599"/>
                  </a:cubicBezTo>
                  <a:close/>
                  <a:moveTo>
                    <a:pt x="701" y="1797"/>
                  </a:moveTo>
                  <a:cubicBezTo>
                    <a:pt x="677" y="1796"/>
                    <a:pt x="664" y="1828"/>
                    <a:pt x="682" y="1847"/>
                  </a:cubicBezTo>
                  <a:cubicBezTo>
                    <a:pt x="698" y="1865"/>
                    <a:pt x="732" y="1859"/>
                    <a:pt x="749" y="1844"/>
                  </a:cubicBezTo>
                  <a:cubicBezTo>
                    <a:pt x="794" y="1803"/>
                    <a:pt x="781" y="1729"/>
                    <a:pt x="701" y="1690"/>
                  </a:cubicBezTo>
                  <a:cubicBezTo>
                    <a:pt x="655" y="1667"/>
                    <a:pt x="572" y="1643"/>
                    <a:pt x="576" y="1577"/>
                  </a:cubicBezTo>
                  <a:cubicBezTo>
                    <a:pt x="577" y="1555"/>
                    <a:pt x="594" y="1538"/>
                    <a:pt x="612" y="1537"/>
                  </a:cubicBezTo>
                  <a:cubicBezTo>
                    <a:pt x="628" y="1536"/>
                    <a:pt x="642" y="1543"/>
                    <a:pt x="647" y="1558"/>
                  </a:cubicBezTo>
                  <a:cubicBezTo>
                    <a:pt x="651" y="1571"/>
                    <a:pt x="643" y="1579"/>
                    <a:pt x="636" y="1580"/>
                  </a:cubicBezTo>
                  <a:cubicBezTo>
                    <a:pt x="624" y="1581"/>
                    <a:pt x="620" y="1570"/>
                    <a:pt x="627" y="1563"/>
                  </a:cubicBezTo>
                  <a:cubicBezTo>
                    <a:pt x="611" y="1562"/>
                    <a:pt x="606" y="1594"/>
                    <a:pt x="626" y="1607"/>
                  </a:cubicBezTo>
                  <a:cubicBezTo>
                    <a:pt x="641" y="1616"/>
                    <a:pt x="661" y="1609"/>
                    <a:pt x="669" y="1594"/>
                  </a:cubicBezTo>
                  <a:cubicBezTo>
                    <a:pt x="679" y="1575"/>
                    <a:pt x="675" y="1551"/>
                    <a:pt x="662" y="1533"/>
                  </a:cubicBezTo>
                  <a:cubicBezTo>
                    <a:pt x="643" y="1508"/>
                    <a:pt x="617" y="1501"/>
                    <a:pt x="596" y="1507"/>
                  </a:cubicBezTo>
                  <a:cubicBezTo>
                    <a:pt x="558" y="1518"/>
                    <a:pt x="540" y="1567"/>
                    <a:pt x="557" y="1601"/>
                  </a:cubicBezTo>
                  <a:cubicBezTo>
                    <a:pt x="570" y="1630"/>
                    <a:pt x="593" y="1646"/>
                    <a:pt x="619" y="1662"/>
                  </a:cubicBezTo>
                  <a:cubicBezTo>
                    <a:pt x="643" y="1678"/>
                    <a:pt x="670" y="1692"/>
                    <a:pt x="699" y="1714"/>
                  </a:cubicBezTo>
                  <a:cubicBezTo>
                    <a:pt x="726" y="1735"/>
                    <a:pt x="755" y="1766"/>
                    <a:pt x="742" y="1805"/>
                  </a:cubicBezTo>
                  <a:cubicBezTo>
                    <a:pt x="737" y="1821"/>
                    <a:pt x="720" y="1834"/>
                    <a:pt x="704" y="1824"/>
                  </a:cubicBezTo>
                  <a:cubicBezTo>
                    <a:pt x="694" y="1818"/>
                    <a:pt x="693" y="1803"/>
                    <a:pt x="701" y="1797"/>
                  </a:cubicBezTo>
                  <a:close/>
                  <a:moveTo>
                    <a:pt x="245" y="1554"/>
                  </a:moveTo>
                  <a:cubicBezTo>
                    <a:pt x="233" y="1538"/>
                    <a:pt x="228" y="1515"/>
                    <a:pt x="230" y="1495"/>
                  </a:cubicBezTo>
                  <a:cubicBezTo>
                    <a:pt x="234" y="1462"/>
                    <a:pt x="268" y="1433"/>
                    <a:pt x="304" y="1441"/>
                  </a:cubicBezTo>
                  <a:cubicBezTo>
                    <a:pt x="265" y="1445"/>
                    <a:pt x="244" y="1476"/>
                    <a:pt x="252" y="1507"/>
                  </a:cubicBezTo>
                  <a:cubicBezTo>
                    <a:pt x="258" y="1527"/>
                    <a:pt x="254" y="1548"/>
                    <a:pt x="245" y="1554"/>
                  </a:cubicBezTo>
                  <a:close/>
                  <a:moveTo>
                    <a:pt x="242" y="1567"/>
                  </a:moveTo>
                  <a:cubicBezTo>
                    <a:pt x="198" y="1533"/>
                    <a:pt x="200" y="1470"/>
                    <a:pt x="213" y="1443"/>
                  </a:cubicBezTo>
                  <a:cubicBezTo>
                    <a:pt x="220" y="1426"/>
                    <a:pt x="233" y="1418"/>
                    <a:pt x="245" y="1423"/>
                  </a:cubicBezTo>
                  <a:cubicBezTo>
                    <a:pt x="244" y="1417"/>
                    <a:pt x="246" y="1400"/>
                    <a:pt x="263" y="1393"/>
                  </a:cubicBezTo>
                  <a:cubicBezTo>
                    <a:pt x="284" y="1384"/>
                    <a:pt x="299" y="1397"/>
                    <a:pt x="301" y="1405"/>
                  </a:cubicBezTo>
                  <a:cubicBezTo>
                    <a:pt x="309" y="1392"/>
                    <a:pt x="325" y="1391"/>
                    <a:pt x="336" y="1398"/>
                  </a:cubicBezTo>
                  <a:cubicBezTo>
                    <a:pt x="352" y="1407"/>
                    <a:pt x="353" y="1424"/>
                    <a:pt x="348" y="1427"/>
                  </a:cubicBezTo>
                  <a:cubicBezTo>
                    <a:pt x="390" y="1452"/>
                    <a:pt x="365" y="1516"/>
                    <a:pt x="330" y="1519"/>
                  </a:cubicBezTo>
                  <a:cubicBezTo>
                    <a:pt x="301" y="1522"/>
                    <a:pt x="287" y="1488"/>
                    <a:pt x="304" y="1471"/>
                  </a:cubicBezTo>
                  <a:cubicBezTo>
                    <a:pt x="303" y="1475"/>
                    <a:pt x="311" y="1487"/>
                    <a:pt x="328" y="1480"/>
                  </a:cubicBezTo>
                  <a:cubicBezTo>
                    <a:pt x="352" y="1470"/>
                    <a:pt x="349" y="1432"/>
                    <a:pt x="322" y="1422"/>
                  </a:cubicBezTo>
                  <a:cubicBezTo>
                    <a:pt x="299" y="1413"/>
                    <a:pt x="263" y="1422"/>
                    <a:pt x="240" y="1450"/>
                  </a:cubicBezTo>
                  <a:cubicBezTo>
                    <a:pt x="218" y="1477"/>
                    <a:pt x="215" y="1535"/>
                    <a:pt x="242" y="1567"/>
                  </a:cubicBezTo>
                  <a:close/>
                  <a:moveTo>
                    <a:pt x="453" y="1623"/>
                  </a:moveTo>
                  <a:cubicBezTo>
                    <a:pt x="426" y="1622"/>
                    <a:pt x="418" y="1576"/>
                    <a:pt x="435" y="1555"/>
                  </a:cubicBezTo>
                  <a:cubicBezTo>
                    <a:pt x="459" y="1527"/>
                    <a:pt x="503" y="1539"/>
                    <a:pt x="498" y="1588"/>
                  </a:cubicBezTo>
                  <a:cubicBezTo>
                    <a:pt x="494" y="1567"/>
                    <a:pt x="473" y="1556"/>
                    <a:pt x="457" y="1568"/>
                  </a:cubicBezTo>
                  <a:cubicBezTo>
                    <a:pt x="441" y="1579"/>
                    <a:pt x="437" y="1609"/>
                    <a:pt x="453" y="1623"/>
                  </a:cubicBezTo>
                  <a:close/>
                  <a:moveTo>
                    <a:pt x="662" y="1815"/>
                  </a:moveTo>
                  <a:cubicBezTo>
                    <a:pt x="650" y="1776"/>
                    <a:pt x="638" y="1742"/>
                    <a:pt x="587" y="1710"/>
                  </a:cubicBezTo>
                  <a:cubicBezTo>
                    <a:pt x="557" y="1692"/>
                    <a:pt x="475" y="1674"/>
                    <a:pt x="464" y="1634"/>
                  </a:cubicBezTo>
                  <a:cubicBezTo>
                    <a:pt x="483" y="1654"/>
                    <a:pt x="519" y="1651"/>
                    <a:pt x="530" y="1652"/>
                  </a:cubicBezTo>
                  <a:cubicBezTo>
                    <a:pt x="551" y="1652"/>
                    <a:pt x="581" y="1645"/>
                    <a:pt x="581" y="1675"/>
                  </a:cubicBezTo>
                  <a:cubicBezTo>
                    <a:pt x="597" y="1673"/>
                    <a:pt x="627" y="1678"/>
                    <a:pt x="622" y="1710"/>
                  </a:cubicBezTo>
                  <a:cubicBezTo>
                    <a:pt x="668" y="1710"/>
                    <a:pt x="662" y="1782"/>
                    <a:pt x="662" y="1815"/>
                  </a:cubicBezTo>
                  <a:close/>
                  <a:moveTo>
                    <a:pt x="671" y="1863"/>
                  </a:moveTo>
                  <a:cubicBezTo>
                    <a:pt x="647" y="1780"/>
                    <a:pt x="564" y="1723"/>
                    <a:pt x="495" y="1688"/>
                  </a:cubicBezTo>
                  <a:cubicBezTo>
                    <a:pt x="465" y="1672"/>
                    <a:pt x="418" y="1621"/>
                    <a:pt x="413" y="1584"/>
                  </a:cubicBezTo>
                  <a:cubicBezTo>
                    <a:pt x="409" y="1557"/>
                    <a:pt x="415" y="1521"/>
                    <a:pt x="445" y="1515"/>
                  </a:cubicBezTo>
                  <a:cubicBezTo>
                    <a:pt x="458" y="1512"/>
                    <a:pt x="477" y="1516"/>
                    <a:pt x="493" y="1535"/>
                  </a:cubicBezTo>
                  <a:cubicBezTo>
                    <a:pt x="494" y="1508"/>
                    <a:pt x="485" y="1479"/>
                    <a:pt x="461" y="1466"/>
                  </a:cubicBezTo>
                  <a:cubicBezTo>
                    <a:pt x="438" y="1454"/>
                    <a:pt x="410" y="1461"/>
                    <a:pt x="416" y="1489"/>
                  </a:cubicBezTo>
                  <a:cubicBezTo>
                    <a:pt x="409" y="1480"/>
                    <a:pt x="384" y="1477"/>
                    <a:pt x="374" y="1494"/>
                  </a:cubicBezTo>
                  <a:cubicBezTo>
                    <a:pt x="365" y="1510"/>
                    <a:pt x="368" y="1532"/>
                    <a:pt x="381" y="1539"/>
                  </a:cubicBezTo>
                  <a:cubicBezTo>
                    <a:pt x="367" y="1540"/>
                    <a:pt x="352" y="1567"/>
                    <a:pt x="358" y="1589"/>
                  </a:cubicBezTo>
                  <a:cubicBezTo>
                    <a:pt x="365" y="1611"/>
                    <a:pt x="391" y="1628"/>
                    <a:pt x="408" y="1627"/>
                  </a:cubicBezTo>
                  <a:cubicBezTo>
                    <a:pt x="389" y="1675"/>
                    <a:pt x="505" y="1704"/>
                    <a:pt x="534" y="1720"/>
                  </a:cubicBezTo>
                  <a:cubicBezTo>
                    <a:pt x="573" y="1742"/>
                    <a:pt x="643" y="1793"/>
                    <a:pt x="671" y="1863"/>
                  </a:cubicBezTo>
                  <a:close/>
                  <a:moveTo>
                    <a:pt x="704" y="1887"/>
                  </a:moveTo>
                  <a:cubicBezTo>
                    <a:pt x="694" y="1878"/>
                    <a:pt x="686" y="1866"/>
                    <a:pt x="676" y="1859"/>
                  </a:cubicBezTo>
                  <a:cubicBezTo>
                    <a:pt x="692" y="1865"/>
                    <a:pt x="703" y="1864"/>
                    <a:pt x="717" y="1870"/>
                  </a:cubicBezTo>
                  <a:cubicBezTo>
                    <a:pt x="735" y="1877"/>
                    <a:pt x="744" y="1891"/>
                    <a:pt x="745" y="1900"/>
                  </a:cubicBezTo>
                  <a:cubicBezTo>
                    <a:pt x="735" y="1900"/>
                    <a:pt x="718" y="1900"/>
                    <a:pt x="704" y="1887"/>
                  </a:cubicBezTo>
                  <a:close/>
                  <a:moveTo>
                    <a:pt x="571" y="1813"/>
                  </a:moveTo>
                  <a:cubicBezTo>
                    <a:pt x="549" y="1804"/>
                    <a:pt x="514" y="1806"/>
                    <a:pt x="486" y="1819"/>
                  </a:cubicBezTo>
                  <a:cubicBezTo>
                    <a:pt x="460" y="1832"/>
                    <a:pt x="434" y="1861"/>
                    <a:pt x="447" y="1892"/>
                  </a:cubicBezTo>
                  <a:cubicBezTo>
                    <a:pt x="454" y="1908"/>
                    <a:pt x="472" y="1918"/>
                    <a:pt x="490" y="1910"/>
                  </a:cubicBezTo>
                  <a:cubicBezTo>
                    <a:pt x="452" y="1904"/>
                    <a:pt x="469" y="1822"/>
                    <a:pt x="571" y="1813"/>
                  </a:cubicBezTo>
                  <a:close/>
                  <a:moveTo>
                    <a:pt x="612" y="1831"/>
                  </a:moveTo>
                  <a:cubicBezTo>
                    <a:pt x="587" y="1791"/>
                    <a:pt x="526" y="1753"/>
                    <a:pt x="473" y="1757"/>
                  </a:cubicBezTo>
                  <a:cubicBezTo>
                    <a:pt x="435" y="1761"/>
                    <a:pt x="418" y="1788"/>
                    <a:pt x="399" y="1810"/>
                  </a:cubicBezTo>
                  <a:cubicBezTo>
                    <a:pt x="385" y="1827"/>
                    <a:pt x="364" y="1840"/>
                    <a:pt x="345" y="1836"/>
                  </a:cubicBezTo>
                  <a:cubicBezTo>
                    <a:pt x="331" y="1833"/>
                    <a:pt x="317" y="1825"/>
                    <a:pt x="319" y="1802"/>
                  </a:cubicBezTo>
                  <a:cubicBezTo>
                    <a:pt x="293" y="1820"/>
                    <a:pt x="298" y="1866"/>
                    <a:pt x="330" y="1878"/>
                  </a:cubicBezTo>
                  <a:cubicBezTo>
                    <a:pt x="352" y="1887"/>
                    <a:pt x="371" y="1883"/>
                    <a:pt x="388" y="1873"/>
                  </a:cubicBezTo>
                  <a:cubicBezTo>
                    <a:pt x="438" y="1842"/>
                    <a:pt x="432" y="1780"/>
                    <a:pt x="510" y="1786"/>
                  </a:cubicBezTo>
                  <a:cubicBezTo>
                    <a:pt x="547" y="1789"/>
                    <a:pt x="587" y="1809"/>
                    <a:pt x="612" y="1831"/>
                  </a:cubicBezTo>
                  <a:close/>
                </a:path>
              </a:pathLst>
            </a:custGeom>
            <a:solidFill>
              <a:srgbClr val="DBC9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" name="Freeform 7"/>
            <p:cNvSpPr>
              <a:spLocks noEditPoints="1"/>
            </p:cNvSpPr>
            <p:nvPr/>
          </p:nvSpPr>
          <p:spPr bwMode="auto">
            <a:xfrm rot="16200000">
              <a:off x="2794002" y="-1450744"/>
              <a:ext cx="6308334" cy="10309151"/>
            </a:xfrm>
            <a:custGeom>
              <a:avLst/>
              <a:gdLst>
                <a:gd name="T0" fmla="*/ 617 w 1177"/>
                <a:gd name="T1" fmla="*/ 99 h 2945"/>
                <a:gd name="T2" fmla="*/ 1176 w 1177"/>
                <a:gd name="T3" fmla="*/ 1139 h 2945"/>
                <a:gd name="T4" fmla="*/ 316 w 1177"/>
                <a:gd name="T5" fmla="*/ 2840 h 2945"/>
                <a:gd name="T6" fmla="*/ 326 w 1177"/>
                <a:gd name="T7" fmla="*/ 2887 h 2945"/>
                <a:gd name="T8" fmla="*/ 816 w 1177"/>
                <a:gd name="T9" fmla="*/ 2905 h 2945"/>
                <a:gd name="T10" fmla="*/ 943 w 1177"/>
                <a:gd name="T11" fmla="*/ 2940 h 2945"/>
                <a:gd name="T12" fmla="*/ 65 w 1177"/>
                <a:gd name="T13" fmla="*/ 2393 h 2945"/>
                <a:gd name="T14" fmla="*/ 148 w 1177"/>
                <a:gd name="T15" fmla="*/ 1926 h 2945"/>
                <a:gd name="T16" fmla="*/ 109 w 1177"/>
                <a:gd name="T17" fmla="*/ 1675 h 2945"/>
                <a:gd name="T18" fmla="*/ 72 w 1177"/>
                <a:gd name="T19" fmla="*/ 1655 h 2945"/>
                <a:gd name="T20" fmla="*/ 114 w 1177"/>
                <a:gd name="T21" fmla="*/ 1676 h 2945"/>
                <a:gd name="T22" fmla="*/ 75 w 1177"/>
                <a:gd name="T23" fmla="*/ 1957 h 2945"/>
                <a:gd name="T24" fmla="*/ 100 w 1177"/>
                <a:gd name="T25" fmla="*/ 1979 h 2945"/>
                <a:gd name="T26" fmla="*/ 60 w 1177"/>
                <a:gd name="T27" fmla="*/ 262 h 2945"/>
                <a:gd name="T28" fmla="*/ 822 w 1177"/>
                <a:gd name="T29" fmla="*/ 148 h 2945"/>
                <a:gd name="T30" fmla="*/ 1060 w 1177"/>
                <a:gd name="T31" fmla="*/ 226 h 2945"/>
                <a:gd name="T32" fmla="*/ 1065 w 1177"/>
                <a:gd name="T33" fmla="*/ 198 h 2945"/>
                <a:gd name="T34" fmla="*/ 990 w 1177"/>
                <a:gd name="T35" fmla="*/ 152 h 2945"/>
                <a:gd name="T36" fmla="*/ 943 w 1177"/>
                <a:gd name="T37" fmla="*/ 178 h 2945"/>
                <a:gd name="T38" fmla="*/ 1173 w 1177"/>
                <a:gd name="T39" fmla="*/ 241 h 2945"/>
                <a:gd name="T40" fmla="*/ 1107 w 1177"/>
                <a:gd name="T41" fmla="*/ 113 h 2945"/>
                <a:gd name="T42" fmla="*/ 963 w 1177"/>
                <a:gd name="T43" fmla="*/ 147 h 2945"/>
                <a:gd name="T44" fmla="*/ 1122 w 1177"/>
                <a:gd name="T45" fmla="*/ 136 h 2945"/>
                <a:gd name="T46" fmla="*/ 1125 w 1177"/>
                <a:gd name="T47" fmla="*/ 145 h 2945"/>
                <a:gd name="T48" fmla="*/ 801 w 1177"/>
                <a:gd name="T49" fmla="*/ 186 h 2945"/>
                <a:gd name="T50" fmla="*/ 394 w 1177"/>
                <a:gd name="T51" fmla="*/ 205 h 2945"/>
                <a:gd name="T52" fmla="*/ 387 w 1177"/>
                <a:gd name="T53" fmla="*/ 251 h 2945"/>
                <a:gd name="T54" fmla="*/ 846 w 1177"/>
                <a:gd name="T55" fmla="*/ 251 h 2945"/>
                <a:gd name="T56" fmla="*/ 839 w 1177"/>
                <a:gd name="T57" fmla="*/ 205 h 2945"/>
                <a:gd name="T58" fmla="*/ 512 w 1177"/>
                <a:gd name="T59" fmla="*/ 151 h 2945"/>
                <a:gd name="T60" fmla="*/ 724 w 1177"/>
                <a:gd name="T61" fmla="*/ 104 h 2945"/>
                <a:gd name="T62" fmla="*/ 691 w 1177"/>
                <a:gd name="T63" fmla="*/ 108 h 2945"/>
                <a:gd name="T64" fmla="*/ 617 w 1177"/>
                <a:gd name="T65" fmla="*/ 130 h 2945"/>
                <a:gd name="T66" fmla="*/ 542 w 1177"/>
                <a:gd name="T67" fmla="*/ 108 h 2945"/>
                <a:gd name="T68" fmla="*/ 509 w 1177"/>
                <a:gd name="T69" fmla="*/ 104 h 2945"/>
                <a:gd name="T70" fmla="*/ 173 w 1177"/>
                <a:gd name="T71" fmla="*/ 226 h 2945"/>
                <a:gd name="T72" fmla="*/ 169 w 1177"/>
                <a:gd name="T73" fmla="*/ 198 h 2945"/>
                <a:gd name="T74" fmla="*/ 206 w 1177"/>
                <a:gd name="T75" fmla="*/ 2939 h 2945"/>
                <a:gd name="T76" fmla="*/ 145 w 1177"/>
                <a:gd name="T77" fmla="*/ 2636 h 2945"/>
                <a:gd name="T78" fmla="*/ 163 w 1177"/>
                <a:gd name="T79" fmla="*/ 2655 h 2945"/>
                <a:gd name="T80" fmla="*/ 144 w 1177"/>
                <a:gd name="T81" fmla="*/ 2728 h 2945"/>
                <a:gd name="T82" fmla="*/ 197 w 1177"/>
                <a:gd name="T83" fmla="*/ 2832 h 2945"/>
                <a:gd name="T84" fmla="*/ 197 w 1177"/>
                <a:gd name="T85" fmla="*/ 2868 h 2945"/>
                <a:gd name="T86" fmla="*/ 73 w 1177"/>
                <a:gd name="T87" fmla="*/ 1583 h 2945"/>
                <a:gd name="T88" fmla="*/ 88 w 1177"/>
                <a:gd name="T89" fmla="*/ 1223 h 2945"/>
                <a:gd name="T90" fmla="*/ 11 w 1177"/>
                <a:gd name="T91" fmla="*/ 1492 h 2945"/>
                <a:gd name="T92" fmla="*/ 78 w 1177"/>
                <a:gd name="T93" fmla="*/ 1515 h 2945"/>
                <a:gd name="T94" fmla="*/ 42 w 1177"/>
                <a:gd name="T95" fmla="*/ 1537 h 2945"/>
                <a:gd name="T96" fmla="*/ 126 w 1177"/>
                <a:gd name="T97" fmla="*/ 1328 h 2945"/>
                <a:gd name="T98" fmla="*/ 93 w 1177"/>
                <a:gd name="T99" fmla="*/ 1223 h 2945"/>
                <a:gd name="T100" fmla="*/ 77 w 1177"/>
                <a:gd name="T101" fmla="*/ 1372 h 2945"/>
                <a:gd name="T102" fmla="*/ 232 w 1177"/>
                <a:gd name="T103" fmla="*/ 202 h 2945"/>
                <a:gd name="T104" fmla="*/ 112 w 1177"/>
                <a:gd name="T105" fmla="*/ 141 h 2945"/>
                <a:gd name="T106" fmla="*/ 95 w 1177"/>
                <a:gd name="T107" fmla="*/ 89 h 2945"/>
                <a:gd name="T108" fmla="*/ 212 w 1177"/>
                <a:gd name="T109" fmla="*/ 136 h 2945"/>
                <a:gd name="T110" fmla="*/ 244 w 1177"/>
                <a:gd name="T111" fmla="*/ 152 h 2945"/>
                <a:gd name="T112" fmla="*/ 111 w 1177"/>
                <a:gd name="T113" fmla="*/ 136 h 2945"/>
                <a:gd name="T114" fmla="*/ 82 w 1177"/>
                <a:gd name="T115" fmla="*/ 76 h 29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177" h="2945">
                  <a:moveTo>
                    <a:pt x="614" y="96"/>
                  </a:moveTo>
                  <a:cubicBezTo>
                    <a:pt x="603" y="81"/>
                    <a:pt x="594" y="62"/>
                    <a:pt x="595" y="43"/>
                  </a:cubicBezTo>
                  <a:cubicBezTo>
                    <a:pt x="598" y="0"/>
                    <a:pt x="635" y="0"/>
                    <a:pt x="638" y="43"/>
                  </a:cubicBezTo>
                  <a:cubicBezTo>
                    <a:pt x="639" y="62"/>
                    <a:pt x="630" y="81"/>
                    <a:pt x="619" y="96"/>
                  </a:cubicBezTo>
                  <a:cubicBezTo>
                    <a:pt x="634" y="115"/>
                    <a:pt x="655" y="136"/>
                    <a:pt x="679" y="141"/>
                  </a:cubicBezTo>
                  <a:cubicBezTo>
                    <a:pt x="656" y="139"/>
                    <a:pt x="631" y="118"/>
                    <a:pt x="617" y="99"/>
                  </a:cubicBezTo>
                  <a:cubicBezTo>
                    <a:pt x="602" y="118"/>
                    <a:pt x="577" y="139"/>
                    <a:pt x="555" y="141"/>
                  </a:cubicBezTo>
                  <a:cubicBezTo>
                    <a:pt x="579" y="136"/>
                    <a:pt x="599" y="115"/>
                    <a:pt x="614" y="96"/>
                  </a:cubicBezTo>
                  <a:close/>
                  <a:moveTo>
                    <a:pt x="1167" y="1031"/>
                  </a:moveTo>
                  <a:cubicBezTo>
                    <a:pt x="1167" y="877"/>
                    <a:pt x="1168" y="418"/>
                    <a:pt x="1173" y="262"/>
                  </a:cubicBezTo>
                  <a:cubicBezTo>
                    <a:pt x="1177" y="423"/>
                    <a:pt x="1176" y="876"/>
                    <a:pt x="1176" y="1030"/>
                  </a:cubicBezTo>
                  <a:cubicBezTo>
                    <a:pt x="1176" y="1070"/>
                    <a:pt x="1176" y="1106"/>
                    <a:pt x="1176" y="1139"/>
                  </a:cubicBezTo>
                  <a:cubicBezTo>
                    <a:pt x="1174" y="1139"/>
                    <a:pt x="1170" y="1141"/>
                    <a:pt x="1169" y="1144"/>
                  </a:cubicBezTo>
                  <a:cubicBezTo>
                    <a:pt x="1168" y="1045"/>
                    <a:pt x="1167" y="972"/>
                    <a:pt x="1167" y="1031"/>
                  </a:cubicBezTo>
                  <a:close/>
                  <a:moveTo>
                    <a:pt x="616" y="2909"/>
                  </a:moveTo>
                  <a:cubicBezTo>
                    <a:pt x="363" y="2909"/>
                    <a:pt x="363" y="2909"/>
                    <a:pt x="363" y="2909"/>
                  </a:cubicBezTo>
                  <a:cubicBezTo>
                    <a:pt x="340" y="2909"/>
                    <a:pt x="310" y="2908"/>
                    <a:pt x="298" y="2886"/>
                  </a:cubicBezTo>
                  <a:cubicBezTo>
                    <a:pt x="289" y="2868"/>
                    <a:pt x="297" y="2845"/>
                    <a:pt x="316" y="2840"/>
                  </a:cubicBezTo>
                  <a:cubicBezTo>
                    <a:pt x="335" y="2835"/>
                    <a:pt x="353" y="2846"/>
                    <a:pt x="354" y="2866"/>
                  </a:cubicBezTo>
                  <a:cubicBezTo>
                    <a:pt x="355" y="2880"/>
                    <a:pt x="342" y="2895"/>
                    <a:pt x="325" y="2891"/>
                  </a:cubicBezTo>
                  <a:cubicBezTo>
                    <a:pt x="310" y="2887"/>
                    <a:pt x="302" y="2866"/>
                    <a:pt x="315" y="2855"/>
                  </a:cubicBezTo>
                  <a:cubicBezTo>
                    <a:pt x="321" y="2851"/>
                    <a:pt x="333" y="2851"/>
                    <a:pt x="338" y="2860"/>
                  </a:cubicBezTo>
                  <a:cubicBezTo>
                    <a:pt x="334" y="2855"/>
                    <a:pt x="323" y="2853"/>
                    <a:pt x="317" y="2859"/>
                  </a:cubicBezTo>
                  <a:cubicBezTo>
                    <a:pt x="308" y="2868"/>
                    <a:pt x="314" y="2884"/>
                    <a:pt x="326" y="2887"/>
                  </a:cubicBezTo>
                  <a:cubicBezTo>
                    <a:pt x="339" y="2890"/>
                    <a:pt x="352" y="2880"/>
                    <a:pt x="351" y="2866"/>
                  </a:cubicBezTo>
                  <a:cubicBezTo>
                    <a:pt x="351" y="2850"/>
                    <a:pt x="334" y="2840"/>
                    <a:pt x="318" y="2844"/>
                  </a:cubicBezTo>
                  <a:cubicBezTo>
                    <a:pt x="301" y="2849"/>
                    <a:pt x="295" y="2867"/>
                    <a:pt x="300" y="2881"/>
                  </a:cubicBezTo>
                  <a:cubicBezTo>
                    <a:pt x="310" y="2904"/>
                    <a:pt x="345" y="2905"/>
                    <a:pt x="366" y="2905"/>
                  </a:cubicBezTo>
                  <a:cubicBezTo>
                    <a:pt x="616" y="2905"/>
                    <a:pt x="616" y="2905"/>
                    <a:pt x="616" y="2905"/>
                  </a:cubicBezTo>
                  <a:cubicBezTo>
                    <a:pt x="697" y="2905"/>
                    <a:pt x="764" y="2905"/>
                    <a:pt x="816" y="2905"/>
                  </a:cubicBezTo>
                  <a:cubicBezTo>
                    <a:pt x="821" y="2907"/>
                    <a:pt x="826" y="2908"/>
                    <a:pt x="838" y="2909"/>
                  </a:cubicBezTo>
                  <a:cubicBezTo>
                    <a:pt x="786" y="2909"/>
                    <a:pt x="712" y="2909"/>
                    <a:pt x="616" y="2909"/>
                  </a:cubicBezTo>
                  <a:close/>
                  <a:moveTo>
                    <a:pt x="616" y="2939"/>
                  </a:moveTo>
                  <a:cubicBezTo>
                    <a:pt x="616" y="2945"/>
                    <a:pt x="616" y="2945"/>
                    <a:pt x="616" y="2945"/>
                  </a:cubicBezTo>
                  <a:cubicBezTo>
                    <a:pt x="766" y="2945"/>
                    <a:pt x="880" y="2944"/>
                    <a:pt x="965" y="2944"/>
                  </a:cubicBezTo>
                  <a:cubicBezTo>
                    <a:pt x="955" y="2943"/>
                    <a:pt x="947" y="2942"/>
                    <a:pt x="943" y="2940"/>
                  </a:cubicBezTo>
                  <a:cubicBezTo>
                    <a:pt x="852" y="2940"/>
                    <a:pt x="739" y="2939"/>
                    <a:pt x="616" y="2939"/>
                  </a:cubicBezTo>
                  <a:close/>
                  <a:moveTo>
                    <a:pt x="65" y="2393"/>
                  </a:moveTo>
                  <a:cubicBezTo>
                    <a:pt x="65" y="2524"/>
                    <a:pt x="65" y="2662"/>
                    <a:pt x="60" y="2795"/>
                  </a:cubicBezTo>
                  <a:cubicBezTo>
                    <a:pt x="56" y="2658"/>
                    <a:pt x="55" y="2525"/>
                    <a:pt x="56" y="2394"/>
                  </a:cubicBezTo>
                  <a:cubicBezTo>
                    <a:pt x="56" y="2261"/>
                    <a:pt x="57" y="2130"/>
                    <a:pt x="61" y="1988"/>
                  </a:cubicBezTo>
                  <a:cubicBezTo>
                    <a:pt x="64" y="2135"/>
                    <a:pt x="65" y="2393"/>
                    <a:pt x="65" y="2393"/>
                  </a:cubicBezTo>
                  <a:close/>
                  <a:moveTo>
                    <a:pt x="100" y="1979"/>
                  </a:moveTo>
                  <a:cubicBezTo>
                    <a:pt x="101" y="1983"/>
                    <a:pt x="109" y="1986"/>
                    <a:pt x="115" y="1983"/>
                  </a:cubicBezTo>
                  <a:cubicBezTo>
                    <a:pt x="122" y="1978"/>
                    <a:pt x="123" y="1969"/>
                    <a:pt x="118" y="1962"/>
                  </a:cubicBezTo>
                  <a:cubicBezTo>
                    <a:pt x="109" y="1950"/>
                    <a:pt x="89" y="1955"/>
                    <a:pt x="88" y="1973"/>
                  </a:cubicBezTo>
                  <a:cubicBezTo>
                    <a:pt x="87" y="1995"/>
                    <a:pt x="110" y="2011"/>
                    <a:pt x="131" y="1996"/>
                  </a:cubicBezTo>
                  <a:cubicBezTo>
                    <a:pt x="152" y="1980"/>
                    <a:pt x="152" y="1949"/>
                    <a:pt x="148" y="1926"/>
                  </a:cubicBezTo>
                  <a:cubicBezTo>
                    <a:pt x="144" y="1908"/>
                    <a:pt x="138" y="1890"/>
                    <a:pt x="129" y="1873"/>
                  </a:cubicBezTo>
                  <a:cubicBezTo>
                    <a:pt x="128" y="1873"/>
                    <a:pt x="128" y="1873"/>
                    <a:pt x="128" y="1873"/>
                  </a:cubicBezTo>
                  <a:cubicBezTo>
                    <a:pt x="138" y="1865"/>
                    <a:pt x="148" y="1858"/>
                    <a:pt x="159" y="1852"/>
                  </a:cubicBezTo>
                  <a:cubicBezTo>
                    <a:pt x="134" y="1805"/>
                    <a:pt x="28" y="1778"/>
                    <a:pt x="11" y="1703"/>
                  </a:cubicBezTo>
                  <a:cubicBezTo>
                    <a:pt x="4" y="1673"/>
                    <a:pt x="17" y="1632"/>
                    <a:pt x="53" y="1624"/>
                  </a:cubicBezTo>
                  <a:cubicBezTo>
                    <a:pt x="82" y="1617"/>
                    <a:pt x="115" y="1643"/>
                    <a:pt x="109" y="1675"/>
                  </a:cubicBezTo>
                  <a:cubicBezTo>
                    <a:pt x="106" y="1693"/>
                    <a:pt x="86" y="1705"/>
                    <a:pt x="68" y="1702"/>
                  </a:cubicBezTo>
                  <a:cubicBezTo>
                    <a:pt x="50" y="1698"/>
                    <a:pt x="37" y="1677"/>
                    <a:pt x="45" y="1660"/>
                  </a:cubicBezTo>
                  <a:cubicBezTo>
                    <a:pt x="50" y="1647"/>
                    <a:pt x="66" y="1643"/>
                    <a:pt x="76" y="1648"/>
                  </a:cubicBezTo>
                  <a:cubicBezTo>
                    <a:pt x="88" y="1654"/>
                    <a:pt x="91" y="1676"/>
                    <a:pt x="78" y="1681"/>
                  </a:cubicBezTo>
                  <a:cubicBezTo>
                    <a:pt x="67" y="1685"/>
                    <a:pt x="61" y="1675"/>
                    <a:pt x="61" y="1671"/>
                  </a:cubicBezTo>
                  <a:cubicBezTo>
                    <a:pt x="60" y="1664"/>
                    <a:pt x="64" y="1656"/>
                    <a:pt x="72" y="1655"/>
                  </a:cubicBezTo>
                  <a:cubicBezTo>
                    <a:pt x="61" y="1654"/>
                    <a:pt x="56" y="1666"/>
                    <a:pt x="58" y="1675"/>
                  </a:cubicBezTo>
                  <a:cubicBezTo>
                    <a:pt x="60" y="1682"/>
                    <a:pt x="69" y="1689"/>
                    <a:pt x="79" y="1685"/>
                  </a:cubicBezTo>
                  <a:cubicBezTo>
                    <a:pt x="96" y="1678"/>
                    <a:pt x="94" y="1652"/>
                    <a:pt x="78" y="1644"/>
                  </a:cubicBezTo>
                  <a:cubicBezTo>
                    <a:pt x="65" y="1638"/>
                    <a:pt x="48" y="1645"/>
                    <a:pt x="42" y="1658"/>
                  </a:cubicBezTo>
                  <a:cubicBezTo>
                    <a:pt x="33" y="1679"/>
                    <a:pt x="48" y="1701"/>
                    <a:pt x="69" y="1706"/>
                  </a:cubicBezTo>
                  <a:cubicBezTo>
                    <a:pt x="89" y="1709"/>
                    <a:pt x="110" y="1696"/>
                    <a:pt x="114" y="1676"/>
                  </a:cubicBezTo>
                  <a:cubicBezTo>
                    <a:pt x="121" y="1640"/>
                    <a:pt x="85" y="1612"/>
                    <a:pt x="52" y="1621"/>
                  </a:cubicBezTo>
                  <a:cubicBezTo>
                    <a:pt x="14" y="1631"/>
                    <a:pt x="0" y="1672"/>
                    <a:pt x="7" y="1706"/>
                  </a:cubicBezTo>
                  <a:cubicBezTo>
                    <a:pt x="24" y="1778"/>
                    <a:pt x="118" y="1804"/>
                    <a:pt x="151" y="1850"/>
                  </a:cubicBezTo>
                  <a:cubicBezTo>
                    <a:pt x="143" y="1855"/>
                    <a:pt x="135" y="1861"/>
                    <a:pt x="126" y="1868"/>
                  </a:cubicBezTo>
                  <a:cubicBezTo>
                    <a:pt x="113" y="1847"/>
                    <a:pt x="96" y="1825"/>
                    <a:pt x="73" y="1819"/>
                  </a:cubicBezTo>
                  <a:cubicBezTo>
                    <a:pt x="79" y="1853"/>
                    <a:pt x="67" y="1918"/>
                    <a:pt x="75" y="1957"/>
                  </a:cubicBezTo>
                  <a:cubicBezTo>
                    <a:pt x="74" y="1925"/>
                    <a:pt x="103" y="1895"/>
                    <a:pt x="125" y="1876"/>
                  </a:cubicBezTo>
                  <a:cubicBezTo>
                    <a:pt x="133" y="1892"/>
                    <a:pt x="140" y="1910"/>
                    <a:pt x="143" y="1926"/>
                  </a:cubicBezTo>
                  <a:cubicBezTo>
                    <a:pt x="147" y="1947"/>
                    <a:pt x="148" y="1977"/>
                    <a:pt x="131" y="1992"/>
                  </a:cubicBezTo>
                  <a:cubicBezTo>
                    <a:pt x="113" y="2007"/>
                    <a:pt x="92" y="1992"/>
                    <a:pt x="93" y="1973"/>
                  </a:cubicBezTo>
                  <a:cubicBezTo>
                    <a:pt x="94" y="1960"/>
                    <a:pt x="110" y="1956"/>
                    <a:pt x="116" y="1964"/>
                  </a:cubicBezTo>
                  <a:cubicBezTo>
                    <a:pt x="123" y="1975"/>
                    <a:pt x="111" y="1988"/>
                    <a:pt x="100" y="1979"/>
                  </a:cubicBezTo>
                  <a:close/>
                  <a:moveTo>
                    <a:pt x="77" y="1824"/>
                  </a:moveTo>
                  <a:cubicBezTo>
                    <a:pt x="91" y="1829"/>
                    <a:pt x="113" y="1850"/>
                    <a:pt x="122" y="1872"/>
                  </a:cubicBezTo>
                  <a:cubicBezTo>
                    <a:pt x="104" y="1887"/>
                    <a:pt x="84" y="1913"/>
                    <a:pt x="76" y="1936"/>
                  </a:cubicBezTo>
                  <a:cubicBezTo>
                    <a:pt x="74" y="1917"/>
                    <a:pt x="80" y="1851"/>
                    <a:pt x="77" y="1824"/>
                  </a:cubicBezTo>
                  <a:close/>
                  <a:moveTo>
                    <a:pt x="65" y="733"/>
                  </a:moveTo>
                  <a:cubicBezTo>
                    <a:pt x="65" y="579"/>
                    <a:pt x="65" y="418"/>
                    <a:pt x="60" y="262"/>
                  </a:cubicBezTo>
                  <a:cubicBezTo>
                    <a:pt x="56" y="423"/>
                    <a:pt x="55" y="579"/>
                    <a:pt x="56" y="733"/>
                  </a:cubicBezTo>
                  <a:cubicBezTo>
                    <a:pt x="56" y="887"/>
                    <a:pt x="57" y="1042"/>
                    <a:pt x="61" y="1208"/>
                  </a:cubicBezTo>
                  <a:cubicBezTo>
                    <a:pt x="64" y="1036"/>
                    <a:pt x="65" y="733"/>
                    <a:pt x="65" y="733"/>
                  </a:cubicBezTo>
                  <a:close/>
                  <a:moveTo>
                    <a:pt x="822" y="155"/>
                  </a:moveTo>
                  <a:cubicBezTo>
                    <a:pt x="789" y="155"/>
                    <a:pt x="755" y="155"/>
                    <a:pt x="721" y="151"/>
                  </a:cubicBezTo>
                  <a:cubicBezTo>
                    <a:pt x="756" y="149"/>
                    <a:pt x="789" y="148"/>
                    <a:pt x="822" y="148"/>
                  </a:cubicBezTo>
                  <a:cubicBezTo>
                    <a:pt x="856" y="149"/>
                    <a:pt x="889" y="149"/>
                    <a:pt x="924" y="152"/>
                  </a:cubicBezTo>
                  <a:cubicBezTo>
                    <a:pt x="887" y="154"/>
                    <a:pt x="822" y="155"/>
                    <a:pt x="822" y="155"/>
                  </a:cubicBezTo>
                  <a:close/>
                  <a:moveTo>
                    <a:pt x="1054" y="220"/>
                  </a:moveTo>
                  <a:cubicBezTo>
                    <a:pt x="1050" y="220"/>
                    <a:pt x="1047" y="223"/>
                    <a:pt x="1047" y="226"/>
                  </a:cubicBezTo>
                  <a:cubicBezTo>
                    <a:pt x="1047" y="230"/>
                    <a:pt x="1050" y="232"/>
                    <a:pt x="1054" y="232"/>
                  </a:cubicBezTo>
                  <a:cubicBezTo>
                    <a:pt x="1057" y="232"/>
                    <a:pt x="1060" y="230"/>
                    <a:pt x="1060" y="226"/>
                  </a:cubicBezTo>
                  <a:cubicBezTo>
                    <a:pt x="1060" y="223"/>
                    <a:pt x="1057" y="220"/>
                    <a:pt x="1054" y="220"/>
                  </a:cubicBezTo>
                  <a:close/>
                  <a:moveTo>
                    <a:pt x="1065" y="198"/>
                  </a:moveTo>
                  <a:cubicBezTo>
                    <a:pt x="1060" y="198"/>
                    <a:pt x="1056" y="202"/>
                    <a:pt x="1056" y="207"/>
                  </a:cubicBezTo>
                  <a:cubicBezTo>
                    <a:pt x="1056" y="212"/>
                    <a:pt x="1060" y="215"/>
                    <a:pt x="1065" y="215"/>
                  </a:cubicBezTo>
                  <a:cubicBezTo>
                    <a:pt x="1069" y="215"/>
                    <a:pt x="1073" y="212"/>
                    <a:pt x="1073" y="207"/>
                  </a:cubicBezTo>
                  <a:cubicBezTo>
                    <a:pt x="1073" y="202"/>
                    <a:pt x="1069" y="198"/>
                    <a:pt x="1065" y="198"/>
                  </a:cubicBezTo>
                  <a:close/>
                  <a:moveTo>
                    <a:pt x="1078" y="174"/>
                  </a:moveTo>
                  <a:cubicBezTo>
                    <a:pt x="1072" y="174"/>
                    <a:pt x="1067" y="180"/>
                    <a:pt x="1067" y="186"/>
                  </a:cubicBezTo>
                  <a:cubicBezTo>
                    <a:pt x="1067" y="192"/>
                    <a:pt x="1072" y="197"/>
                    <a:pt x="1078" y="197"/>
                  </a:cubicBezTo>
                  <a:cubicBezTo>
                    <a:pt x="1084" y="197"/>
                    <a:pt x="1089" y="192"/>
                    <a:pt x="1089" y="186"/>
                  </a:cubicBezTo>
                  <a:cubicBezTo>
                    <a:pt x="1089" y="180"/>
                    <a:pt x="1084" y="174"/>
                    <a:pt x="1078" y="174"/>
                  </a:cubicBezTo>
                  <a:close/>
                  <a:moveTo>
                    <a:pt x="990" y="152"/>
                  </a:moveTo>
                  <a:cubicBezTo>
                    <a:pt x="996" y="150"/>
                    <a:pt x="1003" y="152"/>
                    <a:pt x="1007" y="158"/>
                  </a:cubicBezTo>
                  <a:cubicBezTo>
                    <a:pt x="1015" y="174"/>
                    <a:pt x="997" y="196"/>
                    <a:pt x="975" y="185"/>
                  </a:cubicBezTo>
                  <a:cubicBezTo>
                    <a:pt x="965" y="180"/>
                    <a:pt x="962" y="163"/>
                    <a:pt x="968" y="149"/>
                  </a:cubicBezTo>
                  <a:cubicBezTo>
                    <a:pt x="977" y="128"/>
                    <a:pt x="1004" y="119"/>
                    <a:pt x="1019" y="137"/>
                  </a:cubicBezTo>
                  <a:cubicBezTo>
                    <a:pt x="1035" y="157"/>
                    <a:pt x="1027" y="191"/>
                    <a:pt x="1001" y="202"/>
                  </a:cubicBezTo>
                  <a:cubicBezTo>
                    <a:pt x="978" y="210"/>
                    <a:pt x="952" y="201"/>
                    <a:pt x="943" y="178"/>
                  </a:cubicBezTo>
                  <a:cubicBezTo>
                    <a:pt x="929" y="143"/>
                    <a:pt x="951" y="114"/>
                    <a:pt x="985" y="105"/>
                  </a:cubicBezTo>
                  <a:cubicBezTo>
                    <a:pt x="1021" y="96"/>
                    <a:pt x="1059" y="106"/>
                    <a:pt x="1092" y="123"/>
                  </a:cubicBezTo>
                  <a:cubicBezTo>
                    <a:pt x="1071" y="135"/>
                    <a:pt x="1048" y="144"/>
                    <a:pt x="1030" y="145"/>
                  </a:cubicBezTo>
                  <a:cubicBezTo>
                    <a:pt x="1052" y="149"/>
                    <a:pt x="1087" y="132"/>
                    <a:pt x="1098" y="126"/>
                  </a:cubicBezTo>
                  <a:cubicBezTo>
                    <a:pt x="1106" y="130"/>
                    <a:pt x="1114" y="135"/>
                    <a:pt x="1121" y="141"/>
                  </a:cubicBezTo>
                  <a:cubicBezTo>
                    <a:pt x="1092" y="267"/>
                    <a:pt x="1168" y="293"/>
                    <a:pt x="1173" y="241"/>
                  </a:cubicBezTo>
                  <a:cubicBezTo>
                    <a:pt x="1176" y="205"/>
                    <a:pt x="1152" y="161"/>
                    <a:pt x="1127" y="139"/>
                  </a:cubicBezTo>
                  <a:cubicBezTo>
                    <a:pt x="1128" y="131"/>
                    <a:pt x="1131" y="124"/>
                    <a:pt x="1133" y="116"/>
                  </a:cubicBezTo>
                  <a:cubicBezTo>
                    <a:pt x="1136" y="108"/>
                    <a:pt x="1139" y="100"/>
                    <a:pt x="1143" y="92"/>
                  </a:cubicBezTo>
                  <a:cubicBezTo>
                    <a:pt x="1159" y="77"/>
                    <a:pt x="1168" y="66"/>
                    <a:pt x="1176" y="45"/>
                  </a:cubicBezTo>
                  <a:cubicBezTo>
                    <a:pt x="1157" y="58"/>
                    <a:pt x="1148" y="68"/>
                    <a:pt x="1139" y="89"/>
                  </a:cubicBezTo>
                  <a:cubicBezTo>
                    <a:pt x="1129" y="98"/>
                    <a:pt x="1119" y="106"/>
                    <a:pt x="1107" y="113"/>
                  </a:cubicBezTo>
                  <a:cubicBezTo>
                    <a:pt x="1104" y="116"/>
                    <a:pt x="1101" y="118"/>
                    <a:pt x="1097" y="120"/>
                  </a:cubicBezTo>
                  <a:cubicBezTo>
                    <a:pt x="1061" y="101"/>
                    <a:pt x="1023" y="93"/>
                    <a:pt x="987" y="101"/>
                  </a:cubicBezTo>
                  <a:cubicBezTo>
                    <a:pt x="953" y="109"/>
                    <a:pt x="923" y="140"/>
                    <a:pt x="938" y="178"/>
                  </a:cubicBezTo>
                  <a:cubicBezTo>
                    <a:pt x="948" y="204"/>
                    <a:pt x="975" y="215"/>
                    <a:pt x="1000" y="206"/>
                  </a:cubicBezTo>
                  <a:cubicBezTo>
                    <a:pt x="1029" y="195"/>
                    <a:pt x="1039" y="157"/>
                    <a:pt x="1021" y="136"/>
                  </a:cubicBezTo>
                  <a:cubicBezTo>
                    <a:pt x="1004" y="115"/>
                    <a:pt x="974" y="123"/>
                    <a:pt x="963" y="147"/>
                  </a:cubicBezTo>
                  <a:cubicBezTo>
                    <a:pt x="956" y="164"/>
                    <a:pt x="961" y="181"/>
                    <a:pt x="973" y="187"/>
                  </a:cubicBezTo>
                  <a:cubicBezTo>
                    <a:pt x="995" y="199"/>
                    <a:pt x="1022" y="176"/>
                    <a:pt x="1011" y="156"/>
                  </a:cubicBezTo>
                  <a:cubicBezTo>
                    <a:pt x="1006" y="146"/>
                    <a:pt x="993" y="144"/>
                    <a:pt x="985" y="149"/>
                  </a:cubicBezTo>
                  <a:cubicBezTo>
                    <a:pt x="967" y="161"/>
                    <a:pt x="978" y="181"/>
                    <a:pt x="988" y="178"/>
                  </a:cubicBezTo>
                  <a:cubicBezTo>
                    <a:pt x="975" y="178"/>
                    <a:pt x="975" y="158"/>
                    <a:pt x="990" y="152"/>
                  </a:cubicBezTo>
                  <a:close/>
                  <a:moveTo>
                    <a:pt x="1122" y="136"/>
                  </a:moveTo>
                  <a:cubicBezTo>
                    <a:pt x="1116" y="131"/>
                    <a:pt x="1110" y="127"/>
                    <a:pt x="1103" y="123"/>
                  </a:cubicBezTo>
                  <a:cubicBezTo>
                    <a:pt x="1105" y="121"/>
                    <a:pt x="1108" y="119"/>
                    <a:pt x="1110" y="118"/>
                  </a:cubicBezTo>
                  <a:cubicBezTo>
                    <a:pt x="1118" y="112"/>
                    <a:pt x="1126" y="106"/>
                    <a:pt x="1134" y="100"/>
                  </a:cubicBezTo>
                  <a:cubicBezTo>
                    <a:pt x="1132" y="105"/>
                    <a:pt x="1130" y="110"/>
                    <a:pt x="1128" y="115"/>
                  </a:cubicBezTo>
                  <a:cubicBezTo>
                    <a:pt x="1126" y="121"/>
                    <a:pt x="1124" y="129"/>
                    <a:pt x="1122" y="136"/>
                  </a:cubicBezTo>
                  <a:close/>
                  <a:moveTo>
                    <a:pt x="1125" y="145"/>
                  </a:moveTo>
                  <a:cubicBezTo>
                    <a:pt x="1148" y="165"/>
                    <a:pt x="1172" y="207"/>
                    <a:pt x="1170" y="240"/>
                  </a:cubicBezTo>
                  <a:cubicBezTo>
                    <a:pt x="1166" y="292"/>
                    <a:pt x="1101" y="254"/>
                    <a:pt x="1125" y="145"/>
                  </a:cubicBezTo>
                  <a:close/>
                  <a:moveTo>
                    <a:pt x="1151" y="76"/>
                  </a:moveTo>
                  <a:cubicBezTo>
                    <a:pt x="1155" y="71"/>
                    <a:pt x="1158" y="66"/>
                    <a:pt x="1162" y="62"/>
                  </a:cubicBezTo>
                  <a:cubicBezTo>
                    <a:pt x="1159" y="66"/>
                    <a:pt x="1156" y="71"/>
                    <a:pt x="1151" y="76"/>
                  </a:cubicBezTo>
                  <a:close/>
                  <a:moveTo>
                    <a:pt x="801" y="186"/>
                  </a:moveTo>
                  <a:cubicBezTo>
                    <a:pt x="616" y="186"/>
                    <a:pt x="616" y="186"/>
                    <a:pt x="616" y="186"/>
                  </a:cubicBezTo>
                  <a:cubicBezTo>
                    <a:pt x="432" y="186"/>
                    <a:pt x="432" y="186"/>
                    <a:pt x="432" y="186"/>
                  </a:cubicBezTo>
                  <a:cubicBezTo>
                    <a:pt x="409" y="186"/>
                    <a:pt x="380" y="187"/>
                    <a:pt x="367" y="209"/>
                  </a:cubicBezTo>
                  <a:cubicBezTo>
                    <a:pt x="358" y="227"/>
                    <a:pt x="366" y="250"/>
                    <a:pt x="385" y="255"/>
                  </a:cubicBezTo>
                  <a:cubicBezTo>
                    <a:pt x="404" y="260"/>
                    <a:pt x="422" y="249"/>
                    <a:pt x="423" y="229"/>
                  </a:cubicBezTo>
                  <a:cubicBezTo>
                    <a:pt x="424" y="215"/>
                    <a:pt x="411" y="200"/>
                    <a:pt x="394" y="205"/>
                  </a:cubicBezTo>
                  <a:cubicBezTo>
                    <a:pt x="379" y="208"/>
                    <a:pt x="371" y="229"/>
                    <a:pt x="384" y="240"/>
                  </a:cubicBezTo>
                  <a:cubicBezTo>
                    <a:pt x="390" y="244"/>
                    <a:pt x="402" y="244"/>
                    <a:pt x="407" y="236"/>
                  </a:cubicBezTo>
                  <a:cubicBezTo>
                    <a:pt x="403" y="240"/>
                    <a:pt x="392" y="242"/>
                    <a:pt x="386" y="236"/>
                  </a:cubicBezTo>
                  <a:cubicBezTo>
                    <a:pt x="378" y="227"/>
                    <a:pt x="383" y="211"/>
                    <a:pt x="395" y="208"/>
                  </a:cubicBezTo>
                  <a:cubicBezTo>
                    <a:pt x="408" y="205"/>
                    <a:pt x="421" y="215"/>
                    <a:pt x="420" y="229"/>
                  </a:cubicBezTo>
                  <a:cubicBezTo>
                    <a:pt x="420" y="245"/>
                    <a:pt x="403" y="256"/>
                    <a:pt x="387" y="251"/>
                  </a:cubicBezTo>
                  <a:cubicBezTo>
                    <a:pt x="370" y="247"/>
                    <a:pt x="364" y="228"/>
                    <a:pt x="369" y="214"/>
                  </a:cubicBezTo>
                  <a:cubicBezTo>
                    <a:pt x="379" y="191"/>
                    <a:pt x="414" y="190"/>
                    <a:pt x="435" y="190"/>
                  </a:cubicBezTo>
                  <a:cubicBezTo>
                    <a:pt x="616" y="191"/>
                    <a:pt x="616" y="191"/>
                    <a:pt x="616" y="191"/>
                  </a:cubicBezTo>
                  <a:cubicBezTo>
                    <a:pt x="798" y="190"/>
                    <a:pt x="798" y="190"/>
                    <a:pt x="798" y="190"/>
                  </a:cubicBezTo>
                  <a:cubicBezTo>
                    <a:pt x="819" y="190"/>
                    <a:pt x="854" y="191"/>
                    <a:pt x="863" y="214"/>
                  </a:cubicBezTo>
                  <a:cubicBezTo>
                    <a:pt x="869" y="228"/>
                    <a:pt x="863" y="247"/>
                    <a:pt x="846" y="251"/>
                  </a:cubicBezTo>
                  <a:cubicBezTo>
                    <a:pt x="829" y="256"/>
                    <a:pt x="813" y="245"/>
                    <a:pt x="812" y="229"/>
                  </a:cubicBezTo>
                  <a:cubicBezTo>
                    <a:pt x="812" y="215"/>
                    <a:pt x="825" y="205"/>
                    <a:pt x="838" y="208"/>
                  </a:cubicBezTo>
                  <a:cubicBezTo>
                    <a:pt x="850" y="211"/>
                    <a:pt x="855" y="227"/>
                    <a:pt x="847" y="236"/>
                  </a:cubicBezTo>
                  <a:cubicBezTo>
                    <a:pt x="841" y="242"/>
                    <a:pt x="830" y="240"/>
                    <a:pt x="826" y="236"/>
                  </a:cubicBezTo>
                  <a:cubicBezTo>
                    <a:pt x="831" y="244"/>
                    <a:pt x="843" y="244"/>
                    <a:pt x="848" y="240"/>
                  </a:cubicBezTo>
                  <a:cubicBezTo>
                    <a:pt x="862" y="229"/>
                    <a:pt x="854" y="208"/>
                    <a:pt x="839" y="205"/>
                  </a:cubicBezTo>
                  <a:cubicBezTo>
                    <a:pt x="822" y="200"/>
                    <a:pt x="809" y="215"/>
                    <a:pt x="810" y="229"/>
                  </a:cubicBezTo>
                  <a:cubicBezTo>
                    <a:pt x="810" y="249"/>
                    <a:pt x="829" y="260"/>
                    <a:pt x="848" y="255"/>
                  </a:cubicBezTo>
                  <a:cubicBezTo>
                    <a:pt x="867" y="250"/>
                    <a:pt x="875" y="227"/>
                    <a:pt x="865" y="209"/>
                  </a:cubicBezTo>
                  <a:cubicBezTo>
                    <a:pt x="853" y="187"/>
                    <a:pt x="824" y="186"/>
                    <a:pt x="801" y="186"/>
                  </a:cubicBezTo>
                  <a:close/>
                  <a:moveTo>
                    <a:pt x="411" y="155"/>
                  </a:moveTo>
                  <a:cubicBezTo>
                    <a:pt x="444" y="155"/>
                    <a:pt x="478" y="155"/>
                    <a:pt x="512" y="151"/>
                  </a:cubicBezTo>
                  <a:cubicBezTo>
                    <a:pt x="477" y="149"/>
                    <a:pt x="444" y="148"/>
                    <a:pt x="411" y="148"/>
                  </a:cubicBezTo>
                  <a:cubicBezTo>
                    <a:pt x="377" y="149"/>
                    <a:pt x="344" y="149"/>
                    <a:pt x="309" y="152"/>
                  </a:cubicBezTo>
                  <a:cubicBezTo>
                    <a:pt x="346" y="154"/>
                    <a:pt x="411" y="155"/>
                    <a:pt x="411" y="155"/>
                  </a:cubicBezTo>
                  <a:close/>
                  <a:moveTo>
                    <a:pt x="617" y="137"/>
                  </a:moveTo>
                  <a:cubicBezTo>
                    <a:pt x="627" y="150"/>
                    <a:pt x="643" y="159"/>
                    <a:pt x="659" y="162"/>
                  </a:cubicBezTo>
                  <a:cubicBezTo>
                    <a:pt x="714" y="176"/>
                    <a:pt x="735" y="132"/>
                    <a:pt x="724" y="104"/>
                  </a:cubicBezTo>
                  <a:cubicBezTo>
                    <a:pt x="717" y="85"/>
                    <a:pt x="694" y="76"/>
                    <a:pt x="676" y="87"/>
                  </a:cubicBezTo>
                  <a:cubicBezTo>
                    <a:pt x="655" y="99"/>
                    <a:pt x="658" y="132"/>
                    <a:pt x="682" y="141"/>
                  </a:cubicBezTo>
                  <a:cubicBezTo>
                    <a:pt x="692" y="144"/>
                    <a:pt x="706" y="142"/>
                    <a:pt x="711" y="128"/>
                  </a:cubicBezTo>
                  <a:cubicBezTo>
                    <a:pt x="714" y="118"/>
                    <a:pt x="707" y="107"/>
                    <a:pt x="698" y="105"/>
                  </a:cubicBezTo>
                  <a:cubicBezTo>
                    <a:pt x="688" y="103"/>
                    <a:pt x="679" y="110"/>
                    <a:pt x="681" y="120"/>
                  </a:cubicBezTo>
                  <a:cubicBezTo>
                    <a:pt x="681" y="117"/>
                    <a:pt x="683" y="110"/>
                    <a:pt x="691" y="108"/>
                  </a:cubicBezTo>
                  <a:cubicBezTo>
                    <a:pt x="702" y="107"/>
                    <a:pt x="711" y="118"/>
                    <a:pt x="708" y="128"/>
                  </a:cubicBezTo>
                  <a:cubicBezTo>
                    <a:pt x="705" y="140"/>
                    <a:pt x="692" y="141"/>
                    <a:pt x="683" y="137"/>
                  </a:cubicBezTo>
                  <a:cubicBezTo>
                    <a:pt x="662" y="130"/>
                    <a:pt x="660" y="100"/>
                    <a:pt x="678" y="90"/>
                  </a:cubicBezTo>
                  <a:cubicBezTo>
                    <a:pt x="695" y="80"/>
                    <a:pt x="717" y="90"/>
                    <a:pt x="722" y="110"/>
                  </a:cubicBezTo>
                  <a:cubicBezTo>
                    <a:pt x="729" y="135"/>
                    <a:pt x="710" y="172"/>
                    <a:pt x="661" y="161"/>
                  </a:cubicBezTo>
                  <a:cubicBezTo>
                    <a:pt x="644" y="157"/>
                    <a:pt x="625" y="145"/>
                    <a:pt x="617" y="130"/>
                  </a:cubicBezTo>
                  <a:cubicBezTo>
                    <a:pt x="607" y="146"/>
                    <a:pt x="590" y="156"/>
                    <a:pt x="573" y="161"/>
                  </a:cubicBezTo>
                  <a:cubicBezTo>
                    <a:pt x="523" y="172"/>
                    <a:pt x="504" y="135"/>
                    <a:pt x="511" y="110"/>
                  </a:cubicBezTo>
                  <a:cubicBezTo>
                    <a:pt x="516" y="90"/>
                    <a:pt x="538" y="80"/>
                    <a:pt x="555" y="90"/>
                  </a:cubicBezTo>
                  <a:cubicBezTo>
                    <a:pt x="574" y="100"/>
                    <a:pt x="571" y="130"/>
                    <a:pt x="550" y="137"/>
                  </a:cubicBezTo>
                  <a:cubicBezTo>
                    <a:pt x="541" y="141"/>
                    <a:pt x="528" y="140"/>
                    <a:pt x="525" y="128"/>
                  </a:cubicBezTo>
                  <a:cubicBezTo>
                    <a:pt x="522" y="118"/>
                    <a:pt x="531" y="107"/>
                    <a:pt x="542" y="108"/>
                  </a:cubicBezTo>
                  <a:cubicBezTo>
                    <a:pt x="550" y="110"/>
                    <a:pt x="552" y="117"/>
                    <a:pt x="552" y="120"/>
                  </a:cubicBezTo>
                  <a:cubicBezTo>
                    <a:pt x="554" y="110"/>
                    <a:pt x="545" y="103"/>
                    <a:pt x="536" y="105"/>
                  </a:cubicBezTo>
                  <a:cubicBezTo>
                    <a:pt x="526" y="107"/>
                    <a:pt x="519" y="118"/>
                    <a:pt x="522" y="128"/>
                  </a:cubicBezTo>
                  <a:cubicBezTo>
                    <a:pt x="527" y="142"/>
                    <a:pt x="541" y="144"/>
                    <a:pt x="551" y="141"/>
                  </a:cubicBezTo>
                  <a:cubicBezTo>
                    <a:pt x="575" y="132"/>
                    <a:pt x="578" y="99"/>
                    <a:pt x="557" y="87"/>
                  </a:cubicBezTo>
                  <a:cubicBezTo>
                    <a:pt x="539" y="76"/>
                    <a:pt x="516" y="85"/>
                    <a:pt x="509" y="104"/>
                  </a:cubicBezTo>
                  <a:cubicBezTo>
                    <a:pt x="498" y="132"/>
                    <a:pt x="519" y="176"/>
                    <a:pt x="575" y="162"/>
                  </a:cubicBezTo>
                  <a:cubicBezTo>
                    <a:pt x="591" y="159"/>
                    <a:pt x="606" y="150"/>
                    <a:pt x="617" y="137"/>
                  </a:cubicBezTo>
                  <a:close/>
                  <a:moveTo>
                    <a:pt x="180" y="220"/>
                  </a:moveTo>
                  <a:cubicBezTo>
                    <a:pt x="183" y="220"/>
                    <a:pt x="186" y="223"/>
                    <a:pt x="186" y="226"/>
                  </a:cubicBezTo>
                  <a:cubicBezTo>
                    <a:pt x="186" y="230"/>
                    <a:pt x="183" y="232"/>
                    <a:pt x="180" y="232"/>
                  </a:cubicBezTo>
                  <a:cubicBezTo>
                    <a:pt x="176" y="232"/>
                    <a:pt x="173" y="230"/>
                    <a:pt x="173" y="226"/>
                  </a:cubicBezTo>
                  <a:cubicBezTo>
                    <a:pt x="173" y="223"/>
                    <a:pt x="176" y="220"/>
                    <a:pt x="180" y="220"/>
                  </a:cubicBezTo>
                  <a:close/>
                  <a:moveTo>
                    <a:pt x="169" y="198"/>
                  </a:moveTo>
                  <a:cubicBezTo>
                    <a:pt x="173" y="198"/>
                    <a:pt x="177" y="202"/>
                    <a:pt x="177" y="207"/>
                  </a:cubicBezTo>
                  <a:cubicBezTo>
                    <a:pt x="177" y="212"/>
                    <a:pt x="173" y="215"/>
                    <a:pt x="169" y="215"/>
                  </a:cubicBezTo>
                  <a:cubicBezTo>
                    <a:pt x="164" y="215"/>
                    <a:pt x="160" y="212"/>
                    <a:pt x="160" y="207"/>
                  </a:cubicBezTo>
                  <a:cubicBezTo>
                    <a:pt x="160" y="202"/>
                    <a:pt x="164" y="198"/>
                    <a:pt x="169" y="198"/>
                  </a:cubicBezTo>
                  <a:close/>
                  <a:moveTo>
                    <a:pt x="155" y="174"/>
                  </a:moveTo>
                  <a:cubicBezTo>
                    <a:pt x="161" y="174"/>
                    <a:pt x="166" y="180"/>
                    <a:pt x="166" y="186"/>
                  </a:cubicBezTo>
                  <a:cubicBezTo>
                    <a:pt x="166" y="192"/>
                    <a:pt x="161" y="197"/>
                    <a:pt x="155" y="197"/>
                  </a:cubicBezTo>
                  <a:cubicBezTo>
                    <a:pt x="149" y="197"/>
                    <a:pt x="144" y="192"/>
                    <a:pt x="144" y="186"/>
                  </a:cubicBezTo>
                  <a:cubicBezTo>
                    <a:pt x="144" y="180"/>
                    <a:pt x="149" y="174"/>
                    <a:pt x="155" y="174"/>
                  </a:cubicBezTo>
                  <a:close/>
                  <a:moveTo>
                    <a:pt x="206" y="2939"/>
                  </a:moveTo>
                  <a:cubicBezTo>
                    <a:pt x="343" y="2939"/>
                    <a:pt x="480" y="2939"/>
                    <a:pt x="616" y="2939"/>
                  </a:cubicBezTo>
                  <a:cubicBezTo>
                    <a:pt x="616" y="2945"/>
                    <a:pt x="616" y="2945"/>
                    <a:pt x="616" y="2945"/>
                  </a:cubicBezTo>
                  <a:cubicBezTo>
                    <a:pt x="206" y="2945"/>
                    <a:pt x="206" y="2945"/>
                    <a:pt x="206" y="2945"/>
                  </a:cubicBezTo>
                  <a:cubicBezTo>
                    <a:pt x="120" y="2945"/>
                    <a:pt x="46" y="2878"/>
                    <a:pt x="75" y="2793"/>
                  </a:cubicBezTo>
                  <a:cubicBezTo>
                    <a:pt x="98" y="2723"/>
                    <a:pt x="162" y="2734"/>
                    <a:pt x="182" y="2681"/>
                  </a:cubicBezTo>
                  <a:cubicBezTo>
                    <a:pt x="192" y="2652"/>
                    <a:pt x="168" y="2623"/>
                    <a:pt x="145" y="2636"/>
                  </a:cubicBezTo>
                  <a:cubicBezTo>
                    <a:pt x="135" y="2642"/>
                    <a:pt x="130" y="2657"/>
                    <a:pt x="135" y="2668"/>
                  </a:cubicBezTo>
                  <a:cubicBezTo>
                    <a:pt x="139" y="2676"/>
                    <a:pt x="150" y="2681"/>
                    <a:pt x="159" y="2678"/>
                  </a:cubicBezTo>
                  <a:cubicBezTo>
                    <a:pt x="168" y="2675"/>
                    <a:pt x="169" y="2663"/>
                    <a:pt x="162" y="2658"/>
                  </a:cubicBezTo>
                  <a:cubicBezTo>
                    <a:pt x="151" y="2653"/>
                    <a:pt x="140" y="2663"/>
                    <a:pt x="148" y="2675"/>
                  </a:cubicBezTo>
                  <a:cubicBezTo>
                    <a:pt x="141" y="2669"/>
                    <a:pt x="143" y="2660"/>
                    <a:pt x="149" y="2656"/>
                  </a:cubicBezTo>
                  <a:cubicBezTo>
                    <a:pt x="153" y="2653"/>
                    <a:pt x="159" y="2653"/>
                    <a:pt x="163" y="2655"/>
                  </a:cubicBezTo>
                  <a:cubicBezTo>
                    <a:pt x="175" y="2662"/>
                    <a:pt x="173" y="2679"/>
                    <a:pt x="161" y="2683"/>
                  </a:cubicBezTo>
                  <a:cubicBezTo>
                    <a:pt x="149" y="2687"/>
                    <a:pt x="137" y="2681"/>
                    <a:pt x="132" y="2670"/>
                  </a:cubicBezTo>
                  <a:cubicBezTo>
                    <a:pt x="126" y="2657"/>
                    <a:pt x="132" y="2641"/>
                    <a:pt x="144" y="2634"/>
                  </a:cubicBezTo>
                  <a:cubicBezTo>
                    <a:pt x="156" y="2627"/>
                    <a:pt x="172" y="2631"/>
                    <a:pt x="180" y="2642"/>
                  </a:cubicBezTo>
                  <a:cubicBezTo>
                    <a:pt x="188" y="2652"/>
                    <a:pt x="191" y="2668"/>
                    <a:pt x="186" y="2682"/>
                  </a:cubicBezTo>
                  <a:cubicBezTo>
                    <a:pt x="179" y="2702"/>
                    <a:pt x="161" y="2717"/>
                    <a:pt x="144" y="2728"/>
                  </a:cubicBezTo>
                  <a:cubicBezTo>
                    <a:pt x="192" y="2717"/>
                    <a:pt x="247" y="2745"/>
                    <a:pt x="252" y="2797"/>
                  </a:cubicBezTo>
                  <a:cubicBezTo>
                    <a:pt x="255" y="2832"/>
                    <a:pt x="234" y="2867"/>
                    <a:pt x="198" y="2871"/>
                  </a:cubicBezTo>
                  <a:cubicBezTo>
                    <a:pt x="170" y="2874"/>
                    <a:pt x="143" y="2860"/>
                    <a:pt x="133" y="2832"/>
                  </a:cubicBezTo>
                  <a:cubicBezTo>
                    <a:pt x="124" y="2809"/>
                    <a:pt x="130" y="2783"/>
                    <a:pt x="152" y="2770"/>
                  </a:cubicBezTo>
                  <a:cubicBezTo>
                    <a:pt x="170" y="2760"/>
                    <a:pt x="194" y="2763"/>
                    <a:pt x="206" y="2780"/>
                  </a:cubicBezTo>
                  <a:cubicBezTo>
                    <a:pt x="218" y="2796"/>
                    <a:pt x="217" y="2823"/>
                    <a:pt x="197" y="2832"/>
                  </a:cubicBezTo>
                  <a:cubicBezTo>
                    <a:pt x="177" y="2842"/>
                    <a:pt x="157" y="2823"/>
                    <a:pt x="165" y="2802"/>
                  </a:cubicBezTo>
                  <a:cubicBezTo>
                    <a:pt x="163" y="2814"/>
                    <a:pt x="170" y="2838"/>
                    <a:pt x="194" y="2828"/>
                  </a:cubicBezTo>
                  <a:cubicBezTo>
                    <a:pt x="209" y="2822"/>
                    <a:pt x="212" y="2796"/>
                    <a:pt x="203" y="2783"/>
                  </a:cubicBezTo>
                  <a:cubicBezTo>
                    <a:pt x="191" y="2768"/>
                    <a:pt x="171" y="2766"/>
                    <a:pt x="155" y="2774"/>
                  </a:cubicBezTo>
                  <a:cubicBezTo>
                    <a:pt x="135" y="2786"/>
                    <a:pt x="129" y="2811"/>
                    <a:pt x="137" y="2831"/>
                  </a:cubicBezTo>
                  <a:cubicBezTo>
                    <a:pt x="147" y="2857"/>
                    <a:pt x="171" y="2870"/>
                    <a:pt x="197" y="2868"/>
                  </a:cubicBezTo>
                  <a:cubicBezTo>
                    <a:pt x="232" y="2864"/>
                    <a:pt x="250" y="2830"/>
                    <a:pt x="247" y="2797"/>
                  </a:cubicBezTo>
                  <a:cubicBezTo>
                    <a:pt x="239" y="2713"/>
                    <a:pt x="105" y="2704"/>
                    <a:pt x="78" y="2798"/>
                  </a:cubicBezTo>
                  <a:cubicBezTo>
                    <a:pt x="55" y="2877"/>
                    <a:pt x="127" y="2939"/>
                    <a:pt x="206" y="2939"/>
                  </a:cubicBezTo>
                  <a:close/>
                  <a:moveTo>
                    <a:pt x="73" y="1613"/>
                  </a:moveTo>
                  <a:cubicBezTo>
                    <a:pt x="81" y="1613"/>
                    <a:pt x="88" y="1606"/>
                    <a:pt x="88" y="1598"/>
                  </a:cubicBezTo>
                  <a:cubicBezTo>
                    <a:pt x="88" y="1590"/>
                    <a:pt x="81" y="1583"/>
                    <a:pt x="73" y="1583"/>
                  </a:cubicBezTo>
                  <a:cubicBezTo>
                    <a:pt x="64" y="1583"/>
                    <a:pt x="58" y="1590"/>
                    <a:pt x="58" y="1598"/>
                  </a:cubicBezTo>
                  <a:cubicBezTo>
                    <a:pt x="58" y="1606"/>
                    <a:pt x="64" y="1613"/>
                    <a:pt x="73" y="1613"/>
                  </a:cubicBezTo>
                  <a:close/>
                  <a:moveTo>
                    <a:pt x="100" y="1217"/>
                  </a:moveTo>
                  <a:cubicBezTo>
                    <a:pt x="101" y="1212"/>
                    <a:pt x="109" y="1209"/>
                    <a:pt x="115" y="1213"/>
                  </a:cubicBezTo>
                  <a:cubicBezTo>
                    <a:pt x="122" y="1217"/>
                    <a:pt x="123" y="1227"/>
                    <a:pt x="118" y="1234"/>
                  </a:cubicBezTo>
                  <a:cubicBezTo>
                    <a:pt x="109" y="1246"/>
                    <a:pt x="89" y="1241"/>
                    <a:pt x="88" y="1223"/>
                  </a:cubicBezTo>
                  <a:cubicBezTo>
                    <a:pt x="87" y="1201"/>
                    <a:pt x="110" y="1185"/>
                    <a:pt x="131" y="1200"/>
                  </a:cubicBezTo>
                  <a:cubicBezTo>
                    <a:pt x="152" y="1216"/>
                    <a:pt x="152" y="1247"/>
                    <a:pt x="148" y="1270"/>
                  </a:cubicBezTo>
                  <a:cubicBezTo>
                    <a:pt x="144" y="1288"/>
                    <a:pt x="138" y="1306"/>
                    <a:pt x="129" y="1323"/>
                  </a:cubicBezTo>
                  <a:cubicBezTo>
                    <a:pt x="128" y="1323"/>
                    <a:pt x="128" y="1323"/>
                    <a:pt x="128" y="1323"/>
                  </a:cubicBezTo>
                  <a:cubicBezTo>
                    <a:pt x="138" y="1331"/>
                    <a:pt x="148" y="1338"/>
                    <a:pt x="159" y="1344"/>
                  </a:cubicBezTo>
                  <a:cubicBezTo>
                    <a:pt x="134" y="1390"/>
                    <a:pt x="28" y="1417"/>
                    <a:pt x="11" y="1492"/>
                  </a:cubicBezTo>
                  <a:cubicBezTo>
                    <a:pt x="4" y="1523"/>
                    <a:pt x="17" y="1564"/>
                    <a:pt x="53" y="1572"/>
                  </a:cubicBezTo>
                  <a:cubicBezTo>
                    <a:pt x="82" y="1579"/>
                    <a:pt x="115" y="1553"/>
                    <a:pt x="109" y="1521"/>
                  </a:cubicBezTo>
                  <a:cubicBezTo>
                    <a:pt x="106" y="1503"/>
                    <a:pt x="86" y="1491"/>
                    <a:pt x="68" y="1494"/>
                  </a:cubicBezTo>
                  <a:cubicBezTo>
                    <a:pt x="50" y="1498"/>
                    <a:pt x="37" y="1519"/>
                    <a:pt x="45" y="1536"/>
                  </a:cubicBezTo>
                  <a:cubicBezTo>
                    <a:pt x="50" y="1549"/>
                    <a:pt x="66" y="1553"/>
                    <a:pt x="76" y="1548"/>
                  </a:cubicBezTo>
                  <a:cubicBezTo>
                    <a:pt x="88" y="1542"/>
                    <a:pt x="91" y="1520"/>
                    <a:pt x="78" y="1515"/>
                  </a:cubicBezTo>
                  <a:cubicBezTo>
                    <a:pt x="67" y="1511"/>
                    <a:pt x="61" y="1521"/>
                    <a:pt x="61" y="1524"/>
                  </a:cubicBezTo>
                  <a:cubicBezTo>
                    <a:pt x="60" y="1532"/>
                    <a:pt x="64" y="1540"/>
                    <a:pt x="72" y="1541"/>
                  </a:cubicBezTo>
                  <a:cubicBezTo>
                    <a:pt x="61" y="1541"/>
                    <a:pt x="56" y="1529"/>
                    <a:pt x="58" y="1521"/>
                  </a:cubicBezTo>
                  <a:cubicBezTo>
                    <a:pt x="60" y="1514"/>
                    <a:pt x="69" y="1507"/>
                    <a:pt x="79" y="1511"/>
                  </a:cubicBezTo>
                  <a:cubicBezTo>
                    <a:pt x="96" y="1518"/>
                    <a:pt x="94" y="1544"/>
                    <a:pt x="78" y="1551"/>
                  </a:cubicBezTo>
                  <a:cubicBezTo>
                    <a:pt x="65" y="1557"/>
                    <a:pt x="48" y="1551"/>
                    <a:pt x="42" y="1537"/>
                  </a:cubicBezTo>
                  <a:cubicBezTo>
                    <a:pt x="33" y="1517"/>
                    <a:pt x="48" y="1494"/>
                    <a:pt x="69" y="1490"/>
                  </a:cubicBezTo>
                  <a:cubicBezTo>
                    <a:pt x="89" y="1486"/>
                    <a:pt x="110" y="1500"/>
                    <a:pt x="114" y="1520"/>
                  </a:cubicBezTo>
                  <a:cubicBezTo>
                    <a:pt x="121" y="1555"/>
                    <a:pt x="85" y="1584"/>
                    <a:pt x="52" y="1575"/>
                  </a:cubicBezTo>
                  <a:cubicBezTo>
                    <a:pt x="14" y="1565"/>
                    <a:pt x="0" y="1523"/>
                    <a:pt x="7" y="1490"/>
                  </a:cubicBezTo>
                  <a:cubicBezTo>
                    <a:pt x="24" y="1418"/>
                    <a:pt x="118" y="1391"/>
                    <a:pt x="151" y="1345"/>
                  </a:cubicBezTo>
                  <a:cubicBezTo>
                    <a:pt x="143" y="1341"/>
                    <a:pt x="135" y="1335"/>
                    <a:pt x="126" y="1328"/>
                  </a:cubicBezTo>
                  <a:cubicBezTo>
                    <a:pt x="113" y="1349"/>
                    <a:pt x="96" y="1371"/>
                    <a:pt x="73" y="1377"/>
                  </a:cubicBezTo>
                  <a:cubicBezTo>
                    <a:pt x="79" y="1343"/>
                    <a:pt x="67" y="1277"/>
                    <a:pt x="75" y="1239"/>
                  </a:cubicBezTo>
                  <a:cubicBezTo>
                    <a:pt x="74" y="1271"/>
                    <a:pt x="103" y="1301"/>
                    <a:pt x="125" y="1320"/>
                  </a:cubicBezTo>
                  <a:cubicBezTo>
                    <a:pt x="133" y="1304"/>
                    <a:pt x="140" y="1286"/>
                    <a:pt x="143" y="1269"/>
                  </a:cubicBezTo>
                  <a:cubicBezTo>
                    <a:pt x="147" y="1249"/>
                    <a:pt x="148" y="1219"/>
                    <a:pt x="131" y="1204"/>
                  </a:cubicBezTo>
                  <a:cubicBezTo>
                    <a:pt x="113" y="1189"/>
                    <a:pt x="92" y="1204"/>
                    <a:pt x="93" y="1223"/>
                  </a:cubicBezTo>
                  <a:cubicBezTo>
                    <a:pt x="94" y="1236"/>
                    <a:pt x="110" y="1240"/>
                    <a:pt x="116" y="1231"/>
                  </a:cubicBezTo>
                  <a:cubicBezTo>
                    <a:pt x="123" y="1221"/>
                    <a:pt x="111" y="1208"/>
                    <a:pt x="100" y="1217"/>
                  </a:cubicBezTo>
                  <a:close/>
                  <a:moveTo>
                    <a:pt x="77" y="1372"/>
                  </a:moveTo>
                  <a:cubicBezTo>
                    <a:pt x="91" y="1366"/>
                    <a:pt x="113" y="1345"/>
                    <a:pt x="122" y="1324"/>
                  </a:cubicBezTo>
                  <a:cubicBezTo>
                    <a:pt x="104" y="1308"/>
                    <a:pt x="84" y="1282"/>
                    <a:pt x="76" y="1260"/>
                  </a:cubicBezTo>
                  <a:cubicBezTo>
                    <a:pt x="74" y="1279"/>
                    <a:pt x="80" y="1345"/>
                    <a:pt x="77" y="1372"/>
                  </a:cubicBezTo>
                  <a:close/>
                  <a:moveTo>
                    <a:pt x="244" y="152"/>
                  </a:moveTo>
                  <a:cubicBezTo>
                    <a:pt x="237" y="150"/>
                    <a:pt x="230" y="152"/>
                    <a:pt x="226" y="158"/>
                  </a:cubicBezTo>
                  <a:cubicBezTo>
                    <a:pt x="218" y="174"/>
                    <a:pt x="236" y="196"/>
                    <a:pt x="258" y="185"/>
                  </a:cubicBezTo>
                  <a:cubicBezTo>
                    <a:pt x="268" y="180"/>
                    <a:pt x="271" y="163"/>
                    <a:pt x="265" y="149"/>
                  </a:cubicBezTo>
                  <a:cubicBezTo>
                    <a:pt x="256" y="128"/>
                    <a:pt x="229" y="119"/>
                    <a:pt x="214" y="137"/>
                  </a:cubicBezTo>
                  <a:cubicBezTo>
                    <a:pt x="198" y="157"/>
                    <a:pt x="206" y="191"/>
                    <a:pt x="232" y="202"/>
                  </a:cubicBezTo>
                  <a:cubicBezTo>
                    <a:pt x="255" y="210"/>
                    <a:pt x="281" y="201"/>
                    <a:pt x="290" y="178"/>
                  </a:cubicBezTo>
                  <a:cubicBezTo>
                    <a:pt x="304" y="143"/>
                    <a:pt x="282" y="114"/>
                    <a:pt x="248" y="105"/>
                  </a:cubicBezTo>
                  <a:cubicBezTo>
                    <a:pt x="212" y="96"/>
                    <a:pt x="174" y="106"/>
                    <a:pt x="141" y="123"/>
                  </a:cubicBezTo>
                  <a:cubicBezTo>
                    <a:pt x="162" y="135"/>
                    <a:pt x="185" y="144"/>
                    <a:pt x="203" y="145"/>
                  </a:cubicBezTo>
                  <a:cubicBezTo>
                    <a:pt x="181" y="149"/>
                    <a:pt x="146" y="132"/>
                    <a:pt x="135" y="126"/>
                  </a:cubicBezTo>
                  <a:cubicBezTo>
                    <a:pt x="127" y="130"/>
                    <a:pt x="119" y="135"/>
                    <a:pt x="112" y="141"/>
                  </a:cubicBezTo>
                  <a:cubicBezTo>
                    <a:pt x="141" y="267"/>
                    <a:pt x="65" y="293"/>
                    <a:pt x="60" y="241"/>
                  </a:cubicBezTo>
                  <a:cubicBezTo>
                    <a:pt x="57" y="205"/>
                    <a:pt x="81" y="161"/>
                    <a:pt x="106" y="139"/>
                  </a:cubicBezTo>
                  <a:cubicBezTo>
                    <a:pt x="105" y="131"/>
                    <a:pt x="102" y="124"/>
                    <a:pt x="100" y="116"/>
                  </a:cubicBezTo>
                  <a:cubicBezTo>
                    <a:pt x="97" y="108"/>
                    <a:pt x="94" y="100"/>
                    <a:pt x="90" y="92"/>
                  </a:cubicBezTo>
                  <a:cubicBezTo>
                    <a:pt x="74" y="77"/>
                    <a:pt x="65" y="66"/>
                    <a:pt x="57" y="45"/>
                  </a:cubicBezTo>
                  <a:cubicBezTo>
                    <a:pt x="76" y="58"/>
                    <a:pt x="85" y="68"/>
                    <a:pt x="95" y="89"/>
                  </a:cubicBezTo>
                  <a:cubicBezTo>
                    <a:pt x="104" y="98"/>
                    <a:pt x="114" y="106"/>
                    <a:pt x="126" y="113"/>
                  </a:cubicBezTo>
                  <a:cubicBezTo>
                    <a:pt x="129" y="116"/>
                    <a:pt x="132" y="118"/>
                    <a:pt x="136" y="120"/>
                  </a:cubicBezTo>
                  <a:cubicBezTo>
                    <a:pt x="172" y="101"/>
                    <a:pt x="210" y="93"/>
                    <a:pt x="246" y="101"/>
                  </a:cubicBezTo>
                  <a:cubicBezTo>
                    <a:pt x="280" y="109"/>
                    <a:pt x="310" y="140"/>
                    <a:pt x="295" y="178"/>
                  </a:cubicBezTo>
                  <a:cubicBezTo>
                    <a:pt x="285" y="204"/>
                    <a:pt x="258" y="215"/>
                    <a:pt x="233" y="206"/>
                  </a:cubicBezTo>
                  <a:cubicBezTo>
                    <a:pt x="204" y="195"/>
                    <a:pt x="194" y="157"/>
                    <a:pt x="212" y="136"/>
                  </a:cubicBezTo>
                  <a:cubicBezTo>
                    <a:pt x="229" y="115"/>
                    <a:pt x="259" y="123"/>
                    <a:pt x="270" y="147"/>
                  </a:cubicBezTo>
                  <a:cubicBezTo>
                    <a:pt x="277" y="164"/>
                    <a:pt x="272" y="181"/>
                    <a:pt x="260" y="187"/>
                  </a:cubicBezTo>
                  <a:cubicBezTo>
                    <a:pt x="238" y="199"/>
                    <a:pt x="211" y="176"/>
                    <a:pt x="222" y="156"/>
                  </a:cubicBezTo>
                  <a:cubicBezTo>
                    <a:pt x="227" y="146"/>
                    <a:pt x="240" y="144"/>
                    <a:pt x="248" y="149"/>
                  </a:cubicBezTo>
                  <a:cubicBezTo>
                    <a:pt x="266" y="161"/>
                    <a:pt x="255" y="181"/>
                    <a:pt x="245" y="178"/>
                  </a:cubicBezTo>
                  <a:cubicBezTo>
                    <a:pt x="258" y="178"/>
                    <a:pt x="258" y="158"/>
                    <a:pt x="244" y="152"/>
                  </a:cubicBezTo>
                  <a:close/>
                  <a:moveTo>
                    <a:pt x="111" y="136"/>
                  </a:moveTo>
                  <a:cubicBezTo>
                    <a:pt x="117" y="131"/>
                    <a:pt x="123" y="127"/>
                    <a:pt x="131" y="123"/>
                  </a:cubicBezTo>
                  <a:cubicBezTo>
                    <a:pt x="128" y="121"/>
                    <a:pt x="125" y="119"/>
                    <a:pt x="123" y="118"/>
                  </a:cubicBezTo>
                  <a:cubicBezTo>
                    <a:pt x="115" y="112"/>
                    <a:pt x="107" y="106"/>
                    <a:pt x="99" y="100"/>
                  </a:cubicBezTo>
                  <a:cubicBezTo>
                    <a:pt x="101" y="105"/>
                    <a:pt x="103" y="110"/>
                    <a:pt x="105" y="115"/>
                  </a:cubicBezTo>
                  <a:cubicBezTo>
                    <a:pt x="107" y="121"/>
                    <a:pt x="109" y="129"/>
                    <a:pt x="111" y="136"/>
                  </a:cubicBezTo>
                  <a:close/>
                  <a:moveTo>
                    <a:pt x="108" y="145"/>
                  </a:moveTo>
                  <a:cubicBezTo>
                    <a:pt x="85" y="165"/>
                    <a:pt x="61" y="207"/>
                    <a:pt x="64" y="240"/>
                  </a:cubicBezTo>
                  <a:cubicBezTo>
                    <a:pt x="67" y="292"/>
                    <a:pt x="132" y="254"/>
                    <a:pt x="108" y="145"/>
                  </a:cubicBezTo>
                  <a:close/>
                  <a:moveTo>
                    <a:pt x="82" y="76"/>
                  </a:moveTo>
                  <a:cubicBezTo>
                    <a:pt x="78" y="71"/>
                    <a:pt x="75" y="66"/>
                    <a:pt x="71" y="62"/>
                  </a:cubicBezTo>
                  <a:cubicBezTo>
                    <a:pt x="74" y="66"/>
                    <a:pt x="77" y="71"/>
                    <a:pt x="82" y="76"/>
                  </a:cubicBezTo>
                  <a:close/>
                  <a:moveTo>
                    <a:pt x="599" y="43"/>
                  </a:moveTo>
                  <a:cubicBezTo>
                    <a:pt x="598" y="60"/>
                    <a:pt x="606" y="80"/>
                    <a:pt x="617" y="93"/>
                  </a:cubicBezTo>
                  <a:cubicBezTo>
                    <a:pt x="627" y="79"/>
                    <a:pt x="635" y="61"/>
                    <a:pt x="634" y="43"/>
                  </a:cubicBezTo>
                  <a:cubicBezTo>
                    <a:pt x="632" y="3"/>
                    <a:pt x="602" y="3"/>
                    <a:pt x="599" y="43"/>
                  </a:cubicBezTo>
                  <a:close/>
                </a:path>
              </a:pathLst>
            </a:custGeom>
            <a:solidFill>
              <a:srgbClr val="DBC9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4" name="矩形 13"/>
          <p:cNvSpPr/>
          <p:nvPr/>
        </p:nvSpPr>
        <p:spPr>
          <a:xfrm>
            <a:off x="3978760" y="4493559"/>
            <a:ext cx="489996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000" dirty="0">
                <a:solidFill>
                  <a:srgbClr val="DBC9B8"/>
                </a:solidFill>
                <a:latin typeface="微软雅黑" pitchFamily="34" charset="-122"/>
                <a:ea typeface="微软雅黑" pitchFamily="34" charset="-122"/>
              </a:rPr>
              <a:t>解决方法及总结</a:t>
            </a:r>
          </a:p>
        </p:txBody>
      </p:sp>
      <p:grpSp>
        <p:nvGrpSpPr>
          <p:cNvPr id="7" name="组合 6"/>
          <p:cNvGrpSpPr/>
          <p:nvPr/>
        </p:nvGrpSpPr>
        <p:grpSpPr>
          <a:xfrm>
            <a:off x="4807353" y="2195150"/>
            <a:ext cx="1988682" cy="1988682"/>
            <a:chOff x="4807353" y="2195150"/>
            <a:chExt cx="1988682" cy="1988682"/>
          </a:xfrm>
        </p:grpSpPr>
        <p:grpSp>
          <p:nvGrpSpPr>
            <p:cNvPr id="8" name="组合 7"/>
            <p:cNvGrpSpPr/>
            <p:nvPr/>
          </p:nvGrpSpPr>
          <p:grpSpPr>
            <a:xfrm>
              <a:off x="4807353" y="2195150"/>
              <a:ext cx="1988682" cy="1988682"/>
              <a:chOff x="5298898" y="2631898"/>
              <a:chExt cx="1594204" cy="1594204"/>
            </a:xfrm>
          </p:grpSpPr>
          <p:sp>
            <p:nvSpPr>
              <p:cNvPr id="12" name="椭圆 11"/>
              <p:cNvSpPr/>
              <p:nvPr/>
            </p:nvSpPr>
            <p:spPr>
              <a:xfrm>
                <a:off x="5298898" y="2631898"/>
                <a:ext cx="1594204" cy="1594204"/>
              </a:xfrm>
              <a:prstGeom prst="ellipse">
                <a:avLst/>
              </a:prstGeom>
              <a:solidFill>
                <a:schemeClr val="bg1"/>
              </a:solidFill>
              <a:ln w="19050">
                <a:solidFill>
                  <a:srgbClr val="DBC9B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DBC9B8"/>
                  </a:solidFill>
                </a:endParaRPr>
              </a:p>
            </p:txBody>
          </p:sp>
          <p:sp>
            <p:nvSpPr>
              <p:cNvPr id="13" name="椭圆 12"/>
              <p:cNvSpPr/>
              <p:nvPr/>
            </p:nvSpPr>
            <p:spPr>
              <a:xfrm>
                <a:off x="5354958" y="2687958"/>
                <a:ext cx="1482084" cy="1482084"/>
              </a:xfrm>
              <a:prstGeom prst="ellipse">
                <a:avLst/>
              </a:prstGeom>
              <a:solidFill>
                <a:srgbClr val="DBC9B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DBC9B8"/>
                  </a:solidFill>
                </a:endParaRPr>
              </a:p>
            </p:txBody>
          </p:sp>
        </p:grpSp>
        <p:sp>
          <p:nvSpPr>
            <p:cNvPr id="11" name="Freeform 18"/>
            <p:cNvSpPr>
              <a:spLocks noEditPoints="1"/>
            </p:cNvSpPr>
            <p:nvPr/>
          </p:nvSpPr>
          <p:spPr bwMode="auto">
            <a:xfrm>
              <a:off x="5334103" y="2756622"/>
              <a:ext cx="957370" cy="892868"/>
            </a:xfrm>
            <a:custGeom>
              <a:avLst/>
              <a:gdLst>
                <a:gd name="T0" fmla="*/ 2182 w 2873"/>
                <a:gd name="T1" fmla="*/ 1893 h 2679"/>
                <a:gd name="T2" fmla="*/ 1872 w 2873"/>
                <a:gd name="T3" fmla="*/ 1723 h 2679"/>
                <a:gd name="T4" fmla="*/ 2032 w 2873"/>
                <a:gd name="T5" fmla="*/ 1598 h 2679"/>
                <a:gd name="T6" fmla="*/ 2279 w 2873"/>
                <a:gd name="T7" fmla="*/ 1002 h 2679"/>
                <a:gd name="T8" fmla="*/ 2279 w 2873"/>
                <a:gd name="T9" fmla="*/ 993 h 2679"/>
                <a:gd name="T10" fmla="*/ 2356 w 2873"/>
                <a:gd name="T11" fmla="*/ 852 h 2679"/>
                <a:gd name="T12" fmla="*/ 2356 w 2873"/>
                <a:gd name="T13" fmla="*/ 556 h 2679"/>
                <a:gd name="T14" fmla="*/ 2873 w 2873"/>
                <a:gd name="T15" fmla="*/ 409 h 2679"/>
                <a:gd name="T16" fmla="*/ 1436 w 2873"/>
                <a:gd name="T17" fmla="*/ 0 h 2679"/>
                <a:gd name="T18" fmla="*/ 0 w 2873"/>
                <a:gd name="T19" fmla="*/ 409 h 2679"/>
                <a:gd name="T20" fmla="*/ 207 w 2873"/>
                <a:gd name="T21" fmla="*/ 467 h 2679"/>
                <a:gd name="T22" fmla="*/ 207 w 2873"/>
                <a:gd name="T23" fmla="*/ 468 h 2679"/>
                <a:gd name="T24" fmla="*/ 207 w 2873"/>
                <a:gd name="T25" fmla="*/ 1130 h 2679"/>
                <a:gd name="T26" fmla="*/ 308 w 2873"/>
                <a:gd name="T27" fmla="*/ 1232 h 2679"/>
                <a:gd name="T28" fmla="*/ 410 w 2873"/>
                <a:gd name="T29" fmla="*/ 1130 h 2679"/>
                <a:gd name="T30" fmla="*/ 410 w 2873"/>
                <a:gd name="T31" fmla="*/ 525 h 2679"/>
                <a:gd name="T32" fmla="*/ 517 w 2873"/>
                <a:gd name="T33" fmla="*/ 556 h 2679"/>
                <a:gd name="T34" fmla="*/ 517 w 2873"/>
                <a:gd name="T35" fmla="*/ 852 h 2679"/>
                <a:gd name="T36" fmla="*/ 594 w 2873"/>
                <a:gd name="T37" fmla="*/ 993 h 2679"/>
                <a:gd name="T38" fmla="*/ 594 w 2873"/>
                <a:gd name="T39" fmla="*/ 1002 h 2679"/>
                <a:gd name="T40" fmla="*/ 840 w 2873"/>
                <a:gd name="T41" fmla="*/ 1598 h 2679"/>
                <a:gd name="T42" fmla="*/ 999 w 2873"/>
                <a:gd name="T43" fmla="*/ 1722 h 2679"/>
                <a:gd name="T44" fmla="*/ 687 w 2873"/>
                <a:gd name="T45" fmla="*/ 1893 h 2679"/>
                <a:gd name="T46" fmla="*/ 217 w 2873"/>
                <a:gd name="T47" fmla="*/ 2530 h 2679"/>
                <a:gd name="T48" fmla="*/ 277 w 2873"/>
                <a:gd name="T49" fmla="*/ 2660 h 2679"/>
                <a:gd name="T50" fmla="*/ 407 w 2873"/>
                <a:gd name="T51" fmla="*/ 2599 h 2679"/>
                <a:gd name="T52" fmla="*/ 808 w 2873"/>
                <a:gd name="T53" fmla="*/ 2056 h 2679"/>
                <a:gd name="T54" fmla="*/ 1435 w 2873"/>
                <a:gd name="T55" fmla="*/ 1846 h 2679"/>
                <a:gd name="T56" fmla="*/ 2061 w 2873"/>
                <a:gd name="T57" fmla="*/ 2056 h 2679"/>
                <a:gd name="T58" fmla="*/ 2462 w 2873"/>
                <a:gd name="T59" fmla="*/ 2599 h 2679"/>
                <a:gd name="T60" fmla="*/ 2557 w 2873"/>
                <a:gd name="T61" fmla="*/ 2666 h 2679"/>
                <a:gd name="T62" fmla="*/ 2592 w 2873"/>
                <a:gd name="T63" fmla="*/ 2660 h 2679"/>
                <a:gd name="T64" fmla="*/ 2652 w 2873"/>
                <a:gd name="T65" fmla="*/ 2530 h 2679"/>
                <a:gd name="T66" fmla="*/ 2182 w 2873"/>
                <a:gd name="T67" fmla="*/ 1893 h 2679"/>
                <a:gd name="T68" fmla="*/ 1436 w 2873"/>
                <a:gd name="T69" fmla="*/ 953 h 2679"/>
                <a:gd name="T70" fmla="*/ 1308 w 2873"/>
                <a:gd name="T71" fmla="*/ 950 h 2679"/>
                <a:gd name="T72" fmla="*/ 749 w 2873"/>
                <a:gd name="T73" fmla="*/ 799 h 2679"/>
                <a:gd name="T74" fmla="*/ 720 w 2873"/>
                <a:gd name="T75" fmla="*/ 789 h 2679"/>
                <a:gd name="T76" fmla="*/ 720 w 2873"/>
                <a:gd name="T77" fmla="*/ 650 h 2679"/>
                <a:gd name="T78" fmla="*/ 1409 w 2873"/>
                <a:gd name="T79" fmla="*/ 843 h 2679"/>
                <a:gd name="T80" fmla="*/ 1464 w 2873"/>
                <a:gd name="T81" fmla="*/ 843 h 2679"/>
                <a:gd name="T82" fmla="*/ 2153 w 2873"/>
                <a:gd name="T83" fmla="*/ 650 h 2679"/>
                <a:gd name="T84" fmla="*/ 2153 w 2873"/>
                <a:gd name="T85" fmla="*/ 789 h 2679"/>
                <a:gd name="T86" fmla="*/ 2124 w 2873"/>
                <a:gd name="T87" fmla="*/ 799 h 2679"/>
                <a:gd name="T88" fmla="*/ 1564 w 2873"/>
                <a:gd name="T89" fmla="*/ 950 h 2679"/>
                <a:gd name="T90" fmla="*/ 1436 w 2873"/>
                <a:gd name="T91" fmla="*/ 953 h 2679"/>
                <a:gd name="T92" fmla="*/ 1436 w 2873"/>
                <a:gd name="T93" fmla="*/ 211 h 2679"/>
                <a:gd name="T94" fmla="*/ 2131 w 2873"/>
                <a:gd name="T95" fmla="*/ 409 h 2679"/>
                <a:gd name="T96" fmla="*/ 1436 w 2873"/>
                <a:gd name="T97" fmla="*/ 606 h 2679"/>
                <a:gd name="T98" fmla="*/ 742 w 2873"/>
                <a:gd name="T99" fmla="*/ 409 h 2679"/>
                <a:gd name="T100" fmla="*/ 1436 w 2873"/>
                <a:gd name="T101" fmla="*/ 211 h 2679"/>
                <a:gd name="T102" fmla="*/ 802 w 2873"/>
                <a:gd name="T103" fmla="*/ 1085 h 2679"/>
                <a:gd name="T104" fmla="*/ 1288 w 2873"/>
                <a:gd name="T105" fmla="*/ 1152 h 2679"/>
                <a:gd name="T106" fmla="*/ 1436 w 2873"/>
                <a:gd name="T107" fmla="*/ 1159 h 2679"/>
                <a:gd name="T108" fmla="*/ 1584 w 2873"/>
                <a:gd name="T109" fmla="*/ 1152 h 2679"/>
                <a:gd name="T110" fmla="*/ 2071 w 2873"/>
                <a:gd name="T111" fmla="*/ 1085 h 2679"/>
                <a:gd name="T112" fmla="*/ 1436 w 2873"/>
                <a:gd name="T113" fmla="*/ 1641 h 2679"/>
                <a:gd name="T114" fmla="*/ 802 w 2873"/>
                <a:gd name="T115" fmla="*/ 1085 h 2679"/>
                <a:gd name="T116" fmla="*/ 802 w 2873"/>
                <a:gd name="T117" fmla="*/ 1085 h 2679"/>
                <a:gd name="T118" fmla="*/ 802 w 2873"/>
                <a:gd name="T119" fmla="*/ 1085 h 26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873" h="2679">
                  <a:moveTo>
                    <a:pt x="2182" y="1893"/>
                  </a:moveTo>
                  <a:cubicBezTo>
                    <a:pt x="2086" y="1821"/>
                    <a:pt x="1982" y="1764"/>
                    <a:pt x="1872" y="1723"/>
                  </a:cubicBezTo>
                  <a:cubicBezTo>
                    <a:pt x="1930" y="1688"/>
                    <a:pt x="1984" y="1646"/>
                    <a:pt x="2032" y="1598"/>
                  </a:cubicBezTo>
                  <a:cubicBezTo>
                    <a:pt x="2191" y="1438"/>
                    <a:pt x="2279" y="1227"/>
                    <a:pt x="2279" y="1002"/>
                  </a:cubicBezTo>
                  <a:cubicBezTo>
                    <a:pt x="2279" y="999"/>
                    <a:pt x="2279" y="996"/>
                    <a:pt x="2279" y="993"/>
                  </a:cubicBezTo>
                  <a:cubicBezTo>
                    <a:pt x="2321" y="959"/>
                    <a:pt x="2356" y="913"/>
                    <a:pt x="2356" y="852"/>
                  </a:cubicBezTo>
                  <a:cubicBezTo>
                    <a:pt x="2356" y="556"/>
                    <a:pt x="2356" y="556"/>
                    <a:pt x="2356" y="556"/>
                  </a:cubicBezTo>
                  <a:cubicBezTo>
                    <a:pt x="2873" y="409"/>
                    <a:pt x="2873" y="409"/>
                    <a:pt x="2873" y="409"/>
                  </a:cubicBezTo>
                  <a:cubicBezTo>
                    <a:pt x="1436" y="0"/>
                    <a:pt x="1436" y="0"/>
                    <a:pt x="1436" y="0"/>
                  </a:cubicBezTo>
                  <a:cubicBezTo>
                    <a:pt x="0" y="409"/>
                    <a:pt x="0" y="409"/>
                    <a:pt x="0" y="409"/>
                  </a:cubicBezTo>
                  <a:cubicBezTo>
                    <a:pt x="207" y="467"/>
                    <a:pt x="207" y="467"/>
                    <a:pt x="207" y="467"/>
                  </a:cubicBezTo>
                  <a:cubicBezTo>
                    <a:pt x="207" y="468"/>
                    <a:pt x="207" y="468"/>
                    <a:pt x="207" y="468"/>
                  </a:cubicBezTo>
                  <a:cubicBezTo>
                    <a:pt x="207" y="1130"/>
                    <a:pt x="207" y="1130"/>
                    <a:pt x="207" y="1130"/>
                  </a:cubicBezTo>
                  <a:cubicBezTo>
                    <a:pt x="207" y="1186"/>
                    <a:pt x="252" y="1232"/>
                    <a:pt x="308" y="1232"/>
                  </a:cubicBezTo>
                  <a:cubicBezTo>
                    <a:pt x="364" y="1232"/>
                    <a:pt x="410" y="1186"/>
                    <a:pt x="410" y="1130"/>
                  </a:cubicBezTo>
                  <a:cubicBezTo>
                    <a:pt x="410" y="525"/>
                    <a:pt x="410" y="525"/>
                    <a:pt x="410" y="525"/>
                  </a:cubicBezTo>
                  <a:cubicBezTo>
                    <a:pt x="517" y="556"/>
                    <a:pt x="517" y="556"/>
                    <a:pt x="517" y="556"/>
                  </a:cubicBezTo>
                  <a:cubicBezTo>
                    <a:pt x="517" y="852"/>
                    <a:pt x="517" y="852"/>
                    <a:pt x="517" y="852"/>
                  </a:cubicBezTo>
                  <a:cubicBezTo>
                    <a:pt x="517" y="913"/>
                    <a:pt x="552" y="959"/>
                    <a:pt x="594" y="993"/>
                  </a:cubicBezTo>
                  <a:cubicBezTo>
                    <a:pt x="594" y="996"/>
                    <a:pt x="594" y="999"/>
                    <a:pt x="594" y="1002"/>
                  </a:cubicBezTo>
                  <a:cubicBezTo>
                    <a:pt x="594" y="1227"/>
                    <a:pt x="681" y="1438"/>
                    <a:pt x="840" y="1598"/>
                  </a:cubicBezTo>
                  <a:cubicBezTo>
                    <a:pt x="889" y="1646"/>
                    <a:pt x="942" y="1688"/>
                    <a:pt x="999" y="1722"/>
                  </a:cubicBezTo>
                  <a:cubicBezTo>
                    <a:pt x="889" y="1764"/>
                    <a:pt x="784" y="1821"/>
                    <a:pt x="687" y="1893"/>
                  </a:cubicBezTo>
                  <a:cubicBezTo>
                    <a:pt x="473" y="2052"/>
                    <a:pt x="311" y="2272"/>
                    <a:pt x="217" y="2530"/>
                  </a:cubicBezTo>
                  <a:cubicBezTo>
                    <a:pt x="197" y="2582"/>
                    <a:pt x="225" y="2641"/>
                    <a:pt x="277" y="2660"/>
                  </a:cubicBezTo>
                  <a:cubicBezTo>
                    <a:pt x="330" y="2679"/>
                    <a:pt x="388" y="2652"/>
                    <a:pt x="407" y="2599"/>
                  </a:cubicBezTo>
                  <a:cubicBezTo>
                    <a:pt x="488" y="2379"/>
                    <a:pt x="626" y="2191"/>
                    <a:pt x="808" y="2056"/>
                  </a:cubicBezTo>
                  <a:cubicBezTo>
                    <a:pt x="992" y="1919"/>
                    <a:pt x="1209" y="1846"/>
                    <a:pt x="1435" y="1846"/>
                  </a:cubicBezTo>
                  <a:cubicBezTo>
                    <a:pt x="1660" y="1846"/>
                    <a:pt x="1877" y="1919"/>
                    <a:pt x="2061" y="2056"/>
                  </a:cubicBezTo>
                  <a:cubicBezTo>
                    <a:pt x="2243" y="2191"/>
                    <a:pt x="2381" y="2379"/>
                    <a:pt x="2462" y="2599"/>
                  </a:cubicBezTo>
                  <a:cubicBezTo>
                    <a:pt x="2477" y="2640"/>
                    <a:pt x="2516" y="2666"/>
                    <a:pt x="2557" y="2666"/>
                  </a:cubicBezTo>
                  <a:cubicBezTo>
                    <a:pt x="2569" y="2666"/>
                    <a:pt x="2580" y="2664"/>
                    <a:pt x="2592" y="2660"/>
                  </a:cubicBezTo>
                  <a:cubicBezTo>
                    <a:pt x="2644" y="2641"/>
                    <a:pt x="2672" y="2582"/>
                    <a:pt x="2652" y="2530"/>
                  </a:cubicBezTo>
                  <a:cubicBezTo>
                    <a:pt x="2559" y="2272"/>
                    <a:pt x="2396" y="2052"/>
                    <a:pt x="2182" y="1893"/>
                  </a:cubicBezTo>
                  <a:close/>
                  <a:moveTo>
                    <a:pt x="1436" y="953"/>
                  </a:moveTo>
                  <a:cubicBezTo>
                    <a:pt x="1392" y="953"/>
                    <a:pt x="1349" y="952"/>
                    <a:pt x="1308" y="950"/>
                  </a:cubicBezTo>
                  <a:cubicBezTo>
                    <a:pt x="1083" y="930"/>
                    <a:pt x="878" y="863"/>
                    <a:pt x="749" y="799"/>
                  </a:cubicBezTo>
                  <a:cubicBezTo>
                    <a:pt x="740" y="794"/>
                    <a:pt x="730" y="791"/>
                    <a:pt x="720" y="789"/>
                  </a:cubicBezTo>
                  <a:cubicBezTo>
                    <a:pt x="720" y="650"/>
                    <a:pt x="720" y="650"/>
                    <a:pt x="720" y="650"/>
                  </a:cubicBezTo>
                  <a:cubicBezTo>
                    <a:pt x="1409" y="843"/>
                    <a:pt x="1409" y="843"/>
                    <a:pt x="1409" y="843"/>
                  </a:cubicBezTo>
                  <a:cubicBezTo>
                    <a:pt x="1427" y="848"/>
                    <a:pt x="1446" y="848"/>
                    <a:pt x="1464" y="843"/>
                  </a:cubicBezTo>
                  <a:cubicBezTo>
                    <a:pt x="2153" y="650"/>
                    <a:pt x="2153" y="650"/>
                    <a:pt x="2153" y="650"/>
                  </a:cubicBezTo>
                  <a:cubicBezTo>
                    <a:pt x="2153" y="789"/>
                    <a:pt x="2153" y="789"/>
                    <a:pt x="2153" y="789"/>
                  </a:cubicBezTo>
                  <a:cubicBezTo>
                    <a:pt x="2143" y="791"/>
                    <a:pt x="2133" y="794"/>
                    <a:pt x="2124" y="799"/>
                  </a:cubicBezTo>
                  <a:cubicBezTo>
                    <a:pt x="1995" y="863"/>
                    <a:pt x="1789" y="930"/>
                    <a:pt x="1564" y="950"/>
                  </a:cubicBezTo>
                  <a:cubicBezTo>
                    <a:pt x="1524" y="952"/>
                    <a:pt x="1481" y="953"/>
                    <a:pt x="1436" y="953"/>
                  </a:cubicBezTo>
                  <a:close/>
                  <a:moveTo>
                    <a:pt x="1436" y="211"/>
                  </a:moveTo>
                  <a:cubicBezTo>
                    <a:pt x="2131" y="409"/>
                    <a:pt x="2131" y="409"/>
                    <a:pt x="2131" y="409"/>
                  </a:cubicBezTo>
                  <a:cubicBezTo>
                    <a:pt x="1436" y="606"/>
                    <a:pt x="1436" y="606"/>
                    <a:pt x="1436" y="606"/>
                  </a:cubicBezTo>
                  <a:cubicBezTo>
                    <a:pt x="742" y="409"/>
                    <a:pt x="742" y="409"/>
                    <a:pt x="742" y="409"/>
                  </a:cubicBezTo>
                  <a:cubicBezTo>
                    <a:pt x="1436" y="211"/>
                    <a:pt x="1436" y="211"/>
                    <a:pt x="1436" y="211"/>
                  </a:cubicBezTo>
                  <a:close/>
                  <a:moveTo>
                    <a:pt x="802" y="1085"/>
                  </a:moveTo>
                  <a:cubicBezTo>
                    <a:pt x="932" y="1120"/>
                    <a:pt x="1102" y="1144"/>
                    <a:pt x="1288" y="1152"/>
                  </a:cubicBezTo>
                  <a:cubicBezTo>
                    <a:pt x="1336" y="1156"/>
                    <a:pt x="1385" y="1159"/>
                    <a:pt x="1436" y="1159"/>
                  </a:cubicBezTo>
                  <a:cubicBezTo>
                    <a:pt x="1487" y="1159"/>
                    <a:pt x="1537" y="1156"/>
                    <a:pt x="1584" y="1152"/>
                  </a:cubicBezTo>
                  <a:cubicBezTo>
                    <a:pt x="1771" y="1144"/>
                    <a:pt x="1941" y="1120"/>
                    <a:pt x="2071" y="1085"/>
                  </a:cubicBezTo>
                  <a:cubicBezTo>
                    <a:pt x="2030" y="1398"/>
                    <a:pt x="1761" y="1641"/>
                    <a:pt x="1436" y="1641"/>
                  </a:cubicBezTo>
                  <a:cubicBezTo>
                    <a:pt x="1112" y="1641"/>
                    <a:pt x="843" y="1398"/>
                    <a:pt x="802" y="1085"/>
                  </a:cubicBezTo>
                  <a:close/>
                  <a:moveTo>
                    <a:pt x="802" y="1085"/>
                  </a:moveTo>
                  <a:cubicBezTo>
                    <a:pt x="802" y="1085"/>
                    <a:pt x="802" y="1085"/>
                    <a:pt x="802" y="1085"/>
                  </a:cubicBezTo>
                </a:path>
              </a:pathLst>
            </a:custGeom>
            <a:solidFill>
              <a:srgbClr val="5C4A4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DBC9B8"/>
                </a:solidFill>
              </a:endParaRPr>
            </a:p>
          </p:txBody>
        </p:sp>
      </p:grp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235561" y="624944"/>
            <a:ext cx="288627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800" dirty="0">
                <a:solidFill>
                  <a:srgbClr val="DBC9B8"/>
                </a:solidFill>
                <a:latin typeface="微软雅黑" pitchFamily="34" charset="-122"/>
                <a:ea typeface="微软雅黑" pitchFamily="34" charset="-122"/>
              </a:rPr>
              <a:t>解决方法及总结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1535681" y="2618189"/>
            <a:ext cx="9308675" cy="2422020"/>
            <a:chOff x="1465342" y="2632257"/>
            <a:chExt cx="9308675" cy="2422020"/>
          </a:xfrm>
        </p:grpSpPr>
        <p:grpSp>
          <p:nvGrpSpPr>
            <p:cNvPr id="4" name="组合 3"/>
            <p:cNvGrpSpPr/>
            <p:nvPr/>
          </p:nvGrpSpPr>
          <p:grpSpPr>
            <a:xfrm>
              <a:off x="1728786" y="3741668"/>
              <a:ext cx="8734428" cy="203200"/>
              <a:chOff x="2334418" y="3171825"/>
              <a:chExt cx="8734428" cy="203200"/>
            </a:xfrm>
          </p:grpSpPr>
          <p:sp>
            <p:nvSpPr>
              <p:cNvPr id="25" name="Rectangle 5"/>
              <p:cNvSpPr>
                <a:spLocks noChangeArrowheads="1"/>
              </p:cNvSpPr>
              <p:nvPr/>
            </p:nvSpPr>
            <p:spPr bwMode="auto">
              <a:xfrm>
                <a:off x="2432050" y="3240087"/>
                <a:ext cx="8539164" cy="66675"/>
              </a:xfrm>
              <a:prstGeom prst="rect">
                <a:avLst/>
              </a:prstGeom>
              <a:solidFill>
                <a:srgbClr val="C7AC9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6" name="Oval 48"/>
              <p:cNvSpPr>
                <a:spLocks noChangeArrowheads="1"/>
              </p:cNvSpPr>
              <p:nvPr/>
            </p:nvSpPr>
            <p:spPr bwMode="auto">
              <a:xfrm>
                <a:off x="3401615" y="3171825"/>
                <a:ext cx="195263" cy="2032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7" name="Oval 50"/>
              <p:cNvSpPr>
                <a:spLocks noChangeArrowheads="1"/>
              </p:cNvSpPr>
              <p:nvPr/>
            </p:nvSpPr>
            <p:spPr bwMode="auto">
              <a:xfrm>
                <a:off x="4468812" y="3171825"/>
                <a:ext cx="195263" cy="203200"/>
              </a:xfrm>
              <a:prstGeom prst="ellipse">
                <a:avLst/>
              </a:pr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8" name="Oval 52"/>
              <p:cNvSpPr>
                <a:spLocks noChangeArrowheads="1"/>
              </p:cNvSpPr>
              <p:nvPr/>
            </p:nvSpPr>
            <p:spPr bwMode="auto">
              <a:xfrm>
                <a:off x="5536009" y="3171825"/>
                <a:ext cx="196850" cy="203200"/>
              </a:xfrm>
              <a:prstGeom prst="ellipse">
                <a:avLst/>
              </a:pr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9" name="Oval 54"/>
              <p:cNvSpPr>
                <a:spLocks noChangeArrowheads="1"/>
              </p:cNvSpPr>
              <p:nvPr/>
            </p:nvSpPr>
            <p:spPr bwMode="auto">
              <a:xfrm>
                <a:off x="6604793" y="3171825"/>
                <a:ext cx="195263" cy="203200"/>
              </a:xfrm>
              <a:prstGeom prst="ellipse">
                <a:avLst/>
              </a:pr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0" name="Oval 56"/>
              <p:cNvSpPr>
                <a:spLocks noChangeArrowheads="1"/>
              </p:cNvSpPr>
              <p:nvPr/>
            </p:nvSpPr>
            <p:spPr bwMode="auto">
              <a:xfrm>
                <a:off x="7671990" y="3171825"/>
                <a:ext cx="195263" cy="203200"/>
              </a:xfrm>
              <a:prstGeom prst="ellipse">
                <a:avLst/>
              </a:pr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1" name="Oval 58"/>
              <p:cNvSpPr>
                <a:spLocks noChangeArrowheads="1"/>
              </p:cNvSpPr>
              <p:nvPr/>
            </p:nvSpPr>
            <p:spPr bwMode="auto">
              <a:xfrm>
                <a:off x="8739187" y="3171825"/>
                <a:ext cx="195263" cy="203200"/>
              </a:xfrm>
              <a:prstGeom prst="ellipse">
                <a:avLst/>
              </a:pr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2" name="Oval 60"/>
              <p:cNvSpPr>
                <a:spLocks noChangeArrowheads="1"/>
              </p:cNvSpPr>
              <p:nvPr/>
            </p:nvSpPr>
            <p:spPr bwMode="auto">
              <a:xfrm>
                <a:off x="9806384" y="3171825"/>
                <a:ext cx="195263" cy="203200"/>
              </a:xfrm>
              <a:prstGeom prst="ellipse">
                <a:avLst/>
              </a:pr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3" name="Oval 48"/>
              <p:cNvSpPr>
                <a:spLocks noChangeArrowheads="1"/>
              </p:cNvSpPr>
              <p:nvPr/>
            </p:nvSpPr>
            <p:spPr bwMode="auto">
              <a:xfrm>
                <a:off x="2334418" y="3171825"/>
                <a:ext cx="195263" cy="2032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4" name="Oval 48"/>
              <p:cNvSpPr>
                <a:spLocks noChangeArrowheads="1"/>
              </p:cNvSpPr>
              <p:nvPr/>
            </p:nvSpPr>
            <p:spPr bwMode="auto">
              <a:xfrm>
                <a:off x="10873583" y="3171825"/>
                <a:ext cx="195263" cy="2032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5" name="Freeform 523"/>
            <p:cNvSpPr>
              <a:spLocks noEditPoints="1"/>
            </p:cNvSpPr>
            <p:nvPr/>
          </p:nvSpPr>
          <p:spPr bwMode="auto">
            <a:xfrm rot="10800000">
              <a:off x="1557223" y="2632257"/>
              <a:ext cx="538387" cy="854948"/>
            </a:xfrm>
            <a:custGeom>
              <a:avLst/>
              <a:gdLst>
                <a:gd name="T0" fmla="*/ 16 w 17"/>
                <a:gd name="T1" fmla="*/ 13 h 26"/>
                <a:gd name="T2" fmla="*/ 16 w 17"/>
                <a:gd name="T3" fmla="*/ 13 h 26"/>
                <a:gd name="T4" fmla="*/ 9 w 17"/>
                <a:gd name="T5" fmla="*/ 0 h 26"/>
                <a:gd name="T6" fmla="*/ 1 w 17"/>
                <a:gd name="T7" fmla="*/ 13 h 26"/>
                <a:gd name="T8" fmla="*/ 1 w 17"/>
                <a:gd name="T9" fmla="*/ 13 h 26"/>
                <a:gd name="T10" fmla="*/ 0 w 17"/>
                <a:gd name="T11" fmla="*/ 18 h 26"/>
                <a:gd name="T12" fmla="*/ 9 w 17"/>
                <a:gd name="T13" fmla="*/ 26 h 26"/>
                <a:gd name="T14" fmla="*/ 17 w 17"/>
                <a:gd name="T15" fmla="*/ 18 h 26"/>
                <a:gd name="T16" fmla="*/ 16 w 17"/>
                <a:gd name="T17" fmla="*/ 13 h 26"/>
                <a:gd name="T18" fmla="*/ 16 w 17"/>
                <a:gd name="T19" fmla="*/ 18 h 26"/>
                <a:gd name="T20" fmla="*/ 9 w 17"/>
                <a:gd name="T21" fmla="*/ 25 h 26"/>
                <a:gd name="T22" fmla="*/ 2 w 17"/>
                <a:gd name="T23" fmla="*/ 18 h 26"/>
                <a:gd name="T24" fmla="*/ 9 w 17"/>
                <a:gd name="T25" fmla="*/ 11 h 26"/>
                <a:gd name="T26" fmla="*/ 16 w 17"/>
                <a:gd name="T27" fmla="*/ 18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7" h="26">
                  <a:moveTo>
                    <a:pt x="16" y="13"/>
                  </a:moveTo>
                  <a:cubicBezTo>
                    <a:pt x="16" y="13"/>
                    <a:pt x="16" y="13"/>
                    <a:pt x="16" y="13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5"/>
                    <a:pt x="0" y="16"/>
                    <a:pt x="0" y="18"/>
                  </a:cubicBezTo>
                  <a:cubicBezTo>
                    <a:pt x="0" y="22"/>
                    <a:pt x="4" y="26"/>
                    <a:pt x="9" y="26"/>
                  </a:cubicBezTo>
                  <a:cubicBezTo>
                    <a:pt x="14" y="26"/>
                    <a:pt x="17" y="22"/>
                    <a:pt x="17" y="18"/>
                  </a:cubicBezTo>
                  <a:cubicBezTo>
                    <a:pt x="17" y="16"/>
                    <a:pt x="17" y="15"/>
                    <a:pt x="16" y="13"/>
                  </a:cubicBezTo>
                  <a:close/>
                  <a:moveTo>
                    <a:pt x="16" y="18"/>
                  </a:moveTo>
                  <a:cubicBezTo>
                    <a:pt x="16" y="22"/>
                    <a:pt x="13" y="25"/>
                    <a:pt x="9" y="25"/>
                  </a:cubicBezTo>
                  <a:cubicBezTo>
                    <a:pt x="5" y="25"/>
                    <a:pt x="2" y="22"/>
                    <a:pt x="2" y="18"/>
                  </a:cubicBezTo>
                  <a:cubicBezTo>
                    <a:pt x="2" y="14"/>
                    <a:pt x="5" y="11"/>
                    <a:pt x="9" y="11"/>
                  </a:cubicBezTo>
                  <a:cubicBezTo>
                    <a:pt x="13" y="11"/>
                    <a:pt x="16" y="14"/>
                    <a:pt x="16" y="18"/>
                  </a:cubicBezTo>
                  <a:close/>
                </a:path>
              </a:pathLst>
            </a:custGeom>
            <a:solidFill>
              <a:srgbClr val="DBC9B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1465342" y="4070687"/>
              <a:ext cx="72215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2000" dirty="0">
                  <a:solidFill>
                    <a:schemeClr val="bg1"/>
                  </a:solidFill>
                  <a:latin typeface="微软雅黑 Light" pitchFamily="34" charset="-122"/>
                  <a:ea typeface="微软雅黑 Light" pitchFamily="34" charset="-122"/>
                </a:rPr>
                <a:t>2013</a:t>
              </a:r>
              <a:endParaRPr lang="zh-CN" altLang="en-US" sz="2000" dirty="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</a:endParaRPr>
            </a:p>
          </p:txBody>
        </p:sp>
        <p:sp>
          <p:nvSpPr>
            <p:cNvPr id="7" name="Freeform 523"/>
            <p:cNvSpPr>
              <a:spLocks noEditPoints="1"/>
            </p:cNvSpPr>
            <p:nvPr/>
          </p:nvSpPr>
          <p:spPr bwMode="auto">
            <a:xfrm rot="10800000">
              <a:off x="2618398" y="2632257"/>
              <a:ext cx="538387" cy="854948"/>
            </a:xfrm>
            <a:custGeom>
              <a:avLst/>
              <a:gdLst>
                <a:gd name="T0" fmla="*/ 16 w 17"/>
                <a:gd name="T1" fmla="*/ 13 h 26"/>
                <a:gd name="T2" fmla="*/ 16 w 17"/>
                <a:gd name="T3" fmla="*/ 13 h 26"/>
                <a:gd name="T4" fmla="*/ 9 w 17"/>
                <a:gd name="T5" fmla="*/ 0 h 26"/>
                <a:gd name="T6" fmla="*/ 1 w 17"/>
                <a:gd name="T7" fmla="*/ 13 h 26"/>
                <a:gd name="T8" fmla="*/ 1 w 17"/>
                <a:gd name="T9" fmla="*/ 13 h 26"/>
                <a:gd name="T10" fmla="*/ 0 w 17"/>
                <a:gd name="T11" fmla="*/ 18 h 26"/>
                <a:gd name="T12" fmla="*/ 9 w 17"/>
                <a:gd name="T13" fmla="*/ 26 h 26"/>
                <a:gd name="T14" fmla="*/ 17 w 17"/>
                <a:gd name="T15" fmla="*/ 18 h 26"/>
                <a:gd name="T16" fmla="*/ 16 w 17"/>
                <a:gd name="T17" fmla="*/ 13 h 26"/>
                <a:gd name="T18" fmla="*/ 16 w 17"/>
                <a:gd name="T19" fmla="*/ 18 h 26"/>
                <a:gd name="T20" fmla="*/ 9 w 17"/>
                <a:gd name="T21" fmla="*/ 25 h 26"/>
                <a:gd name="T22" fmla="*/ 2 w 17"/>
                <a:gd name="T23" fmla="*/ 18 h 26"/>
                <a:gd name="T24" fmla="*/ 9 w 17"/>
                <a:gd name="T25" fmla="*/ 11 h 26"/>
                <a:gd name="T26" fmla="*/ 16 w 17"/>
                <a:gd name="T27" fmla="*/ 18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7" h="26">
                  <a:moveTo>
                    <a:pt x="16" y="13"/>
                  </a:moveTo>
                  <a:cubicBezTo>
                    <a:pt x="16" y="13"/>
                    <a:pt x="16" y="13"/>
                    <a:pt x="16" y="13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5"/>
                    <a:pt x="0" y="16"/>
                    <a:pt x="0" y="18"/>
                  </a:cubicBezTo>
                  <a:cubicBezTo>
                    <a:pt x="0" y="22"/>
                    <a:pt x="4" y="26"/>
                    <a:pt x="9" y="26"/>
                  </a:cubicBezTo>
                  <a:cubicBezTo>
                    <a:pt x="14" y="26"/>
                    <a:pt x="17" y="22"/>
                    <a:pt x="17" y="18"/>
                  </a:cubicBezTo>
                  <a:cubicBezTo>
                    <a:pt x="17" y="16"/>
                    <a:pt x="17" y="15"/>
                    <a:pt x="16" y="13"/>
                  </a:cubicBezTo>
                  <a:close/>
                  <a:moveTo>
                    <a:pt x="16" y="18"/>
                  </a:moveTo>
                  <a:cubicBezTo>
                    <a:pt x="16" y="22"/>
                    <a:pt x="13" y="25"/>
                    <a:pt x="9" y="25"/>
                  </a:cubicBezTo>
                  <a:cubicBezTo>
                    <a:pt x="5" y="25"/>
                    <a:pt x="2" y="22"/>
                    <a:pt x="2" y="18"/>
                  </a:cubicBezTo>
                  <a:cubicBezTo>
                    <a:pt x="2" y="14"/>
                    <a:pt x="5" y="11"/>
                    <a:pt x="9" y="11"/>
                  </a:cubicBezTo>
                  <a:cubicBezTo>
                    <a:pt x="13" y="11"/>
                    <a:pt x="16" y="14"/>
                    <a:pt x="16" y="18"/>
                  </a:cubicBezTo>
                  <a:close/>
                </a:path>
              </a:pathLst>
            </a:custGeom>
            <a:solidFill>
              <a:srgbClr val="DBC9B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2526517" y="4070687"/>
              <a:ext cx="72215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2000" dirty="0">
                  <a:solidFill>
                    <a:schemeClr val="bg1"/>
                  </a:solidFill>
                  <a:latin typeface="微软雅黑 Light" pitchFamily="34" charset="-122"/>
                  <a:ea typeface="微软雅黑 Light" pitchFamily="34" charset="-122"/>
                </a:rPr>
                <a:t>2014</a:t>
              </a:r>
              <a:endParaRPr lang="zh-CN" altLang="en-US" sz="2000" dirty="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</a:endParaRPr>
            </a:p>
          </p:txBody>
        </p:sp>
        <p:sp>
          <p:nvSpPr>
            <p:cNvPr id="9" name="Freeform 523"/>
            <p:cNvSpPr>
              <a:spLocks noEditPoints="1"/>
            </p:cNvSpPr>
            <p:nvPr/>
          </p:nvSpPr>
          <p:spPr bwMode="auto">
            <a:xfrm rot="10800000">
              <a:off x="3679573" y="2632257"/>
              <a:ext cx="538387" cy="854948"/>
            </a:xfrm>
            <a:custGeom>
              <a:avLst/>
              <a:gdLst>
                <a:gd name="T0" fmla="*/ 16 w 17"/>
                <a:gd name="T1" fmla="*/ 13 h 26"/>
                <a:gd name="T2" fmla="*/ 16 w 17"/>
                <a:gd name="T3" fmla="*/ 13 h 26"/>
                <a:gd name="T4" fmla="*/ 9 w 17"/>
                <a:gd name="T5" fmla="*/ 0 h 26"/>
                <a:gd name="T6" fmla="*/ 1 w 17"/>
                <a:gd name="T7" fmla="*/ 13 h 26"/>
                <a:gd name="T8" fmla="*/ 1 w 17"/>
                <a:gd name="T9" fmla="*/ 13 h 26"/>
                <a:gd name="T10" fmla="*/ 0 w 17"/>
                <a:gd name="T11" fmla="*/ 18 h 26"/>
                <a:gd name="T12" fmla="*/ 9 w 17"/>
                <a:gd name="T13" fmla="*/ 26 h 26"/>
                <a:gd name="T14" fmla="*/ 17 w 17"/>
                <a:gd name="T15" fmla="*/ 18 h 26"/>
                <a:gd name="T16" fmla="*/ 16 w 17"/>
                <a:gd name="T17" fmla="*/ 13 h 26"/>
                <a:gd name="T18" fmla="*/ 16 w 17"/>
                <a:gd name="T19" fmla="*/ 18 h 26"/>
                <a:gd name="T20" fmla="*/ 9 w 17"/>
                <a:gd name="T21" fmla="*/ 25 h 26"/>
                <a:gd name="T22" fmla="*/ 2 w 17"/>
                <a:gd name="T23" fmla="*/ 18 h 26"/>
                <a:gd name="T24" fmla="*/ 9 w 17"/>
                <a:gd name="T25" fmla="*/ 11 h 26"/>
                <a:gd name="T26" fmla="*/ 16 w 17"/>
                <a:gd name="T27" fmla="*/ 18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7" h="26">
                  <a:moveTo>
                    <a:pt x="16" y="13"/>
                  </a:moveTo>
                  <a:cubicBezTo>
                    <a:pt x="16" y="13"/>
                    <a:pt x="16" y="13"/>
                    <a:pt x="16" y="13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5"/>
                    <a:pt x="0" y="16"/>
                    <a:pt x="0" y="18"/>
                  </a:cubicBezTo>
                  <a:cubicBezTo>
                    <a:pt x="0" y="22"/>
                    <a:pt x="4" y="26"/>
                    <a:pt x="9" y="26"/>
                  </a:cubicBezTo>
                  <a:cubicBezTo>
                    <a:pt x="14" y="26"/>
                    <a:pt x="17" y="22"/>
                    <a:pt x="17" y="18"/>
                  </a:cubicBezTo>
                  <a:cubicBezTo>
                    <a:pt x="17" y="16"/>
                    <a:pt x="17" y="15"/>
                    <a:pt x="16" y="13"/>
                  </a:cubicBezTo>
                  <a:close/>
                  <a:moveTo>
                    <a:pt x="16" y="18"/>
                  </a:moveTo>
                  <a:cubicBezTo>
                    <a:pt x="16" y="22"/>
                    <a:pt x="13" y="25"/>
                    <a:pt x="9" y="25"/>
                  </a:cubicBezTo>
                  <a:cubicBezTo>
                    <a:pt x="5" y="25"/>
                    <a:pt x="2" y="22"/>
                    <a:pt x="2" y="18"/>
                  </a:cubicBezTo>
                  <a:cubicBezTo>
                    <a:pt x="2" y="14"/>
                    <a:pt x="5" y="11"/>
                    <a:pt x="9" y="11"/>
                  </a:cubicBezTo>
                  <a:cubicBezTo>
                    <a:pt x="13" y="11"/>
                    <a:pt x="16" y="14"/>
                    <a:pt x="16" y="18"/>
                  </a:cubicBezTo>
                  <a:close/>
                </a:path>
              </a:pathLst>
            </a:custGeom>
            <a:solidFill>
              <a:srgbClr val="DBC9B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3587692" y="4070687"/>
              <a:ext cx="72215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2000" dirty="0">
                  <a:solidFill>
                    <a:schemeClr val="bg1"/>
                  </a:solidFill>
                  <a:latin typeface="微软雅黑 Light" pitchFamily="34" charset="-122"/>
                  <a:ea typeface="微软雅黑 Light" pitchFamily="34" charset="-122"/>
                </a:rPr>
                <a:t>2015</a:t>
              </a:r>
              <a:endParaRPr lang="zh-CN" altLang="en-US" sz="2000" dirty="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</a:endParaRPr>
            </a:p>
          </p:txBody>
        </p:sp>
        <p:sp>
          <p:nvSpPr>
            <p:cNvPr id="11" name="Freeform 523"/>
            <p:cNvSpPr>
              <a:spLocks noEditPoints="1"/>
            </p:cNvSpPr>
            <p:nvPr/>
          </p:nvSpPr>
          <p:spPr bwMode="auto">
            <a:xfrm rot="10800000">
              <a:off x="4740749" y="2632257"/>
              <a:ext cx="538387" cy="854948"/>
            </a:xfrm>
            <a:custGeom>
              <a:avLst/>
              <a:gdLst>
                <a:gd name="T0" fmla="*/ 16 w 17"/>
                <a:gd name="T1" fmla="*/ 13 h 26"/>
                <a:gd name="T2" fmla="*/ 16 w 17"/>
                <a:gd name="T3" fmla="*/ 13 h 26"/>
                <a:gd name="T4" fmla="*/ 9 w 17"/>
                <a:gd name="T5" fmla="*/ 0 h 26"/>
                <a:gd name="T6" fmla="*/ 1 w 17"/>
                <a:gd name="T7" fmla="*/ 13 h 26"/>
                <a:gd name="T8" fmla="*/ 1 w 17"/>
                <a:gd name="T9" fmla="*/ 13 h 26"/>
                <a:gd name="T10" fmla="*/ 0 w 17"/>
                <a:gd name="T11" fmla="*/ 18 h 26"/>
                <a:gd name="T12" fmla="*/ 9 w 17"/>
                <a:gd name="T13" fmla="*/ 26 h 26"/>
                <a:gd name="T14" fmla="*/ 17 w 17"/>
                <a:gd name="T15" fmla="*/ 18 h 26"/>
                <a:gd name="T16" fmla="*/ 16 w 17"/>
                <a:gd name="T17" fmla="*/ 13 h 26"/>
                <a:gd name="T18" fmla="*/ 16 w 17"/>
                <a:gd name="T19" fmla="*/ 18 h 26"/>
                <a:gd name="T20" fmla="*/ 9 w 17"/>
                <a:gd name="T21" fmla="*/ 25 h 26"/>
                <a:gd name="T22" fmla="*/ 2 w 17"/>
                <a:gd name="T23" fmla="*/ 18 h 26"/>
                <a:gd name="T24" fmla="*/ 9 w 17"/>
                <a:gd name="T25" fmla="*/ 11 h 26"/>
                <a:gd name="T26" fmla="*/ 16 w 17"/>
                <a:gd name="T27" fmla="*/ 18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7" h="26">
                  <a:moveTo>
                    <a:pt x="16" y="13"/>
                  </a:moveTo>
                  <a:cubicBezTo>
                    <a:pt x="16" y="13"/>
                    <a:pt x="16" y="13"/>
                    <a:pt x="16" y="13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5"/>
                    <a:pt x="0" y="16"/>
                    <a:pt x="0" y="18"/>
                  </a:cubicBezTo>
                  <a:cubicBezTo>
                    <a:pt x="0" y="22"/>
                    <a:pt x="4" y="26"/>
                    <a:pt x="9" y="26"/>
                  </a:cubicBezTo>
                  <a:cubicBezTo>
                    <a:pt x="14" y="26"/>
                    <a:pt x="17" y="22"/>
                    <a:pt x="17" y="18"/>
                  </a:cubicBezTo>
                  <a:cubicBezTo>
                    <a:pt x="17" y="16"/>
                    <a:pt x="17" y="15"/>
                    <a:pt x="16" y="13"/>
                  </a:cubicBezTo>
                  <a:close/>
                  <a:moveTo>
                    <a:pt x="16" y="18"/>
                  </a:moveTo>
                  <a:cubicBezTo>
                    <a:pt x="16" y="22"/>
                    <a:pt x="13" y="25"/>
                    <a:pt x="9" y="25"/>
                  </a:cubicBezTo>
                  <a:cubicBezTo>
                    <a:pt x="5" y="25"/>
                    <a:pt x="2" y="22"/>
                    <a:pt x="2" y="18"/>
                  </a:cubicBezTo>
                  <a:cubicBezTo>
                    <a:pt x="2" y="14"/>
                    <a:pt x="5" y="11"/>
                    <a:pt x="9" y="11"/>
                  </a:cubicBezTo>
                  <a:cubicBezTo>
                    <a:pt x="13" y="11"/>
                    <a:pt x="16" y="14"/>
                    <a:pt x="16" y="18"/>
                  </a:cubicBezTo>
                  <a:close/>
                </a:path>
              </a:pathLst>
            </a:custGeom>
            <a:solidFill>
              <a:srgbClr val="DBC9B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4648868" y="4070687"/>
              <a:ext cx="72215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2000" dirty="0">
                  <a:solidFill>
                    <a:schemeClr val="bg1"/>
                  </a:solidFill>
                  <a:latin typeface="微软雅黑 Light" pitchFamily="34" charset="-122"/>
                  <a:ea typeface="微软雅黑 Light" pitchFamily="34" charset="-122"/>
                </a:rPr>
                <a:t>2016</a:t>
              </a:r>
              <a:endParaRPr lang="zh-CN" altLang="en-US" sz="2000" dirty="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</a:endParaRPr>
            </a:p>
          </p:txBody>
        </p:sp>
        <p:grpSp>
          <p:nvGrpSpPr>
            <p:cNvPr id="13" name="组合 12"/>
            <p:cNvGrpSpPr/>
            <p:nvPr/>
          </p:nvGrpSpPr>
          <p:grpSpPr>
            <a:xfrm>
              <a:off x="10004506" y="3273295"/>
              <a:ext cx="769511" cy="1780982"/>
              <a:chOff x="10004506" y="3339556"/>
              <a:chExt cx="769511" cy="1780982"/>
            </a:xfrm>
          </p:grpSpPr>
          <p:sp>
            <p:nvSpPr>
              <p:cNvPr id="23" name="Freeform 523"/>
              <p:cNvSpPr>
                <a:spLocks noEditPoints="1"/>
              </p:cNvSpPr>
              <p:nvPr/>
            </p:nvSpPr>
            <p:spPr bwMode="auto">
              <a:xfrm>
                <a:off x="10096388" y="4265590"/>
                <a:ext cx="538387" cy="854948"/>
              </a:xfrm>
              <a:custGeom>
                <a:avLst/>
                <a:gdLst>
                  <a:gd name="T0" fmla="*/ 16 w 17"/>
                  <a:gd name="T1" fmla="*/ 13 h 26"/>
                  <a:gd name="T2" fmla="*/ 16 w 17"/>
                  <a:gd name="T3" fmla="*/ 13 h 26"/>
                  <a:gd name="T4" fmla="*/ 9 w 17"/>
                  <a:gd name="T5" fmla="*/ 0 h 26"/>
                  <a:gd name="T6" fmla="*/ 1 w 17"/>
                  <a:gd name="T7" fmla="*/ 13 h 26"/>
                  <a:gd name="T8" fmla="*/ 1 w 17"/>
                  <a:gd name="T9" fmla="*/ 13 h 26"/>
                  <a:gd name="T10" fmla="*/ 0 w 17"/>
                  <a:gd name="T11" fmla="*/ 18 h 26"/>
                  <a:gd name="T12" fmla="*/ 9 w 17"/>
                  <a:gd name="T13" fmla="*/ 26 h 26"/>
                  <a:gd name="T14" fmla="*/ 17 w 17"/>
                  <a:gd name="T15" fmla="*/ 18 h 26"/>
                  <a:gd name="T16" fmla="*/ 16 w 17"/>
                  <a:gd name="T17" fmla="*/ 13 h 26"/>
                  <a:gd name="T18" fmla="*/ 16 w 17"/>
                  <a:gd name="T19" fmla="*/ 18 h 26"/>
                  <a:gd name="T20" fmla="*/ 9 w 17"/>
                  <a:gd name="T21" fmla="*/ 25 h 26"/>
                  <a:gd name="T22" fmla="*/ 2 w 17"/>
                  <a:gd name="T23" fmla="*/ 18 h 26"/>
                  <a:gd name="T24" fmla="*/ 9 w 17"/>
                  <a:gd name="T25" fmla="*/ 11 h 26"/>
                  <a:gd name="T26" fmla="*/ 16 w 17"/>
                  <a:gd name="T27" fmla="*/ 18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7" h="26">
                    <a:moveTo>
                      <a:pt x="16" y="13"/>
                    </a:moveTo>
                    <a:cubicBezTo>
                      <a:pt x="16" y="13"/>
                      <a:pt x="16" y="13"/>
                      <a:pt x="16" y="13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1" y="15"/>
                      <a:pt x="0" y="16"/>
                      <a:pt x="0" y="18"/>
                    </a:cubicBezTo>
                    <a:cubicBezTo>
                      <a:pt x="0" y="22"/>
                      <a:pt x="4" y="26"/>
                      <a:pt x="9" y="26"/>
                    </a:cubicBezTo>
                    <a:cubicBezTo>
                      <a:pt x="14" y="26"/>
                      <a:pt x="17" y="22"/>
                      <a:pt x="17" y="18"/>
                    </a:cubicBezTo>
                    <a:cubicBezTo>
                      <a:pt x="17" y="16"/>
                      <a:pt x="17" y="15"/>
                      <a:pt x="16" y="13"/>
                    </a:cubicBezTo>
                    <a:close/>
                    <a:moveTo>
                      <a:pt x="16" y="18"/>
                    </a:moveTo>
                    <a:cubicBezTo>
                      <a:pt x="16" y="22"/>
                      <a:pt x="13" y="25"/>
                      <a:pt x="9" y="25"/>
                    </a:cubicBezTo>
                    <a:cubicBezTo>
                      <a:pt x="5" y="25"/>
                      <a:pt x="2" y="22"/>
                      <a:pt x="2" y="18"/>
                    </a:cubicBezTo>
                    <a:cubicBezTo>
                      <a:pt x="2" y="14"/>
                      <a:pt x="5" y="11"/>
                      <a:pt x="9" y="11"/>
                    </a:cubicBezTo>
                    <a:cubicBezTo>
                      <a:pt x="13" y="11"/>
                      <a:pt x="16" y="14"/>
                      <a:pt x="16" y="18"/>
                    </a:cubicBezTo>
                    <a:close/>
                  </a:path>
                </a:pathLst>
              </a:custGeom>
              <a:solidFill>
                <a:srgbClr val="DBC9B8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4" name="文本框 23"/>
              <p:cNvSpPr txBox="1"/>
              <p:nvPr/>
            </p:nvSpPr>
            <p:spPr>
              <a:xfrm>
                <a:off x="10004506" y="3339556"/>
                <a:ext cx="769511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en-US" altLang="zh-CN" sz="2000" dirty="0">
                    <a:solidFill>
                      <a:schemeClr val="bg1"/>
                    </a:solidFill>
                    <a:latin typeface="微软雅黑 Light" pitchFamily="34" charset="-122"/>
                    <a:ea typeface="微软雅黑 Light" pitchFamily="34" charset="-122"/>
                  </a:rPr>
                  <a:t>2020</a:t>
                </a:r>
                <a:endParaRPr lang="zh-CN" altLang="en-US" sz="2000" dirty="0">
                  <a:solidFill>
                    <a:schemeClr val="bg1"/>
                  </a:solidFill>
                  <a:latin typeface="微软雅黑 Light" pitchFamily="34" charset="-122"/>
                  <a:ea typeface="微软雅黑 Light" pitchFamily="34" charset="-122"/>
                </a:endParaRPr>
              </a:p>
            </p:txBody>
          </p:sp>
        </p:grpSp>
        <p:grpSp>
          <p:nvGrpSpPr>
            <p:cNvPr id="14" name="组合 13"/>
            <p:cNvGrpSpPr/>
            <p:nvPr/>
          </p:nvGrpSpPr>
          <p:grpSpPr>
            <a:xfrm>
              <a:off x="8928351" y="3273295"/>
              <a:ext cx="722150" cy="1780982"/>
              <a:chOff x="10004506" y="3339556"/>
              <a:chExt cx="722150" cy="1780982"/>
            </a:xfrm>
          </p:grpSpPr>
          <p:sp>
            <p:nvSpPr>
              <p:cNvPr id="21" name="Freeform 523"/>
              <p:cNvSpPr>
                <a:spLocks noEditPoints="1"/>
              </p:cNvSpPr>
              <p:nvPr/>
            </p:nvSpPr>
            <p:spPr bwMode="auto">
              <a:xfrm>
                <a:off x="10096388" y="4265590"/>
                <a:ext cx="538387" cy="854948"/>
              </a:xfrm>
              <a:custGeom>
                <a:avLst/>
                <a:gdLst>
                  <a:gd name="T0" fmla="*/ 16 w 17"/>
                  <a:gd name="T1" fmla="*/ 13 h 26"/>
                  <a:gd name="T2" fmla="*/ 16 w 17"/>
                  <a:gd name="T3" fmla="*/ 13 h 26"/>
                  <a:gd name="T4" fmla="*/ 9 w 17"/>
                  <a:gd name="T5" fmla="*/ 0 h 26"/>
                  <a:gd name="T6" fmla="*/ 1 w 17"/>
                  <a:gd name="T7" fmla="*/ 13 h 26"/>
                  <a:gd name="T8" fmla="*/ 1 w 17"/>
                  <a:gd name="T9" fmla="*/ 13 h 26"/>
                  <a:gd name="T10" fmla="*/ 0 w 17"/>
                  <a:gd name="T11" fmla="*/ 18 h 26"/>
                  <a:gd name="T12" fmla="*/ 9 w 17"/>
                  <a:gd name="T13" fmla="*/ 26 h 26"/>
                  <a:gd name="T14" fmla="*/ 17 w 17"/>
                  <a:gd name="T15" fmla="*/ 18 h 26"/>
                  <a:gd name="T16" fmla="*/ 16 w 17"/>
                  <a:gd name="T17" fmla="*/ 13 h 26"/>
                  <a:gd name="T18" fmla="*/ 16 w 17"/>
                  <a:gd name="T19" fmla="*/ 18 h 26"/>
                  <a:gd name="T20" fmla="*/ 9 w 17"/>
                  <a:gd name="T21" fmla="*/ 25 h 26"/>
                  <a:gd name="T22" fmla="*/ 2 w 17"/>
                  <a:gd name="T23" fmla="*/ 18 h 26"/>
                  <a:gd name="T24" fmla="*/ 9 w 17"/>
                  <a:gd name="T25" fmla="*/ 11 h 26"/>
                  <a:gd name="T26" fmla="*/ 16 w 17"/>
                  <a:gd name="T27" fmla="*/ 18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7" h="26">
                    <a:moveTo>
                      <a:pt x="16" y="13"/>
                    </a:moveTo>
                    <a:cubicBezTo>
                      <a:pt x="16" y="13"/>
                      <a:pt x="16" y="13"/>
                      <a:pt x="16" y="13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1" y="15"/>
                      <a:pt x="0" y="16"/>
                      <a:pt x="0" y="18"/>
                    </a:cubicBezTo>
                    <a:cubicBezTo>
                      <a:pt x="0" y="22"/>
                      <a:pt x="4" y="26"/>
                      <a:pt x="9" y="26"/>
                    </a:cubicBezTo>
                    <a:cubicBezTo>
                      <a:pt x="14" y="26"/>
                      <a:pt x="17" y="22"/>
                      <a:pt x="17" y="18"/>
                    </a:cubicBezTo>
                    <a:cubicBezTo>
                      <a:pt x="17" y="16"/>
                      <a:pt x="17" y="15"/>
                      <a:pt x="16" y="13"/>
                    </a:cubicBezTo>
                    <a:close/>
                    <a:moveTo>
                      <a:pt x="16" y="18"/>
                    </a:moveTo>
                    <a:cubicBezTo>
                      <a:pt x="16" y="22"/>
                      <a:pt x="13" y="25"/>
                      <a:pt x="9" y="25"/>
                    </a:cubicBezTo>
                    <a:cubicBezTo>
                      <a:pt x="5" y="25"/>
                      <a:pt x="2" y="22"/>
                      <a:pt x="2" y="18"/>
                    </a:cubicBezTo>
                    <a:cubicBezTo>
                      <a:pt x="2" y="14"/>
                      <a:pt x="5" y="11"/>
                      <a:pt x="9" y="11"/>
                    </a:cubicBezTo>
                    <a:cubicBezTo>
                      <a:pt x="13" y="11"/>
                      <a:pt x="16" y="14"/>
                      <a:pt x="16" y="18"/>
                    </a:cubicBezTo>
                    <a:close/>
                  </a:path>
                </a:pathLst>
              </a:custGeom>
              <a:solidFill>
                <a:srgbClr val="DBC9B8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" name="文本框 21"/>
              <p:cNvSpPr txBox="1"/>
              <p:nvPr/>
            </p:nvSpPr>
            <p:spPr>
              <a:xfrm>
                <a:off x="10004506" y="3339556"/>
                <a:ext cx="722150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en-US" altLang="zh-CN" sz="2000" dirty="0">
                    <a:solidFill>
                      <a:schemeClr val="bg1"/>
                    </a:solidFill>
                    <a:latin typeface="微软雅黑 Light" pitchFamily="34" charset="-122"/>
                    <a:ea typeface="微软雅黑 Light" pitchFamily="34" charset="-122"/>
                  </a:rPr>
                  <a:t>2019</a:t>
                </a:r>
                <a:endParaRPr lang="zh-CN" altLang="en-US" sz="2000" dirty="0">
                  <a:solidFill>
                    <a:schemeClr val="bg1"/>
                  </a:solidFill>
                  <a:latin typeface="微软雅黑 Light" pitchFamily="34" charset="-122"/>
                  <a:ea typeface="微软雅黑 Light" pitchFamily="34" charset="-122"/>
                </a:endParaRPr>
              </a:p>
            </p:txBody>
          </p:sp>
        </p:grpSp>
        <p:grpSp>
          <p:nvGrpSpPr>
            <p:cNvPr id="15" name="组合 14"/>
            <p:cNvGrpSpPr/>
            <p:nvPr/>
          </p:nvGrpSpPr>
          <p:grpSpPr>
            <a:xfrm>
              <a:off x="7852196" y="3273295"/>
              <a:ext cx="722150" cy="1780982"/>
              <a:chOff x="10004506" y="3339556"/>
              <a:chExt cx="722150" cy="1780982"/>
            </a:xfrm>
          </p:grpSpPr>
          <p:sp>
            <p:nvSpPr>
              <p:cNvPr id="19" name="Freeform 523"/>
              <p:cNvSpPr>
                <a:spLocks noEditPoints="1"/>
              </p:cNvSpPr>
              <p:nvPr/>
            </p:nvSpPr>
            <p:spPr bwMode="auto">
              <a:xfrm>
                <a:off x="10096388" y="4265590"/>
                <a:ext cx="538387" cy="854948"/>
              </a:xfrm>
              <a:custGeom>
                <a:avLst/>
                <a:gdLst>
                  <a:gd name="T0" fmla="*/ 16 w 17"/>
                  <a:gd name="T1" fmla="*/ 13 h 26"/>
                  <a:gd name="T2" fmla="*/ 16 w 17"/>
                  <a:gd name="T3" fmla="*/ 13 h 26"/>
                  <a:gd name="T4" fmla="*/ 9 w 17"/>
                  <a:gd name="T5" fmla="*/ 0 h 26"/>
                  <a:gd name="T6" fmla="*/ 1 w 17"/>
                  <a:gd name="T7" fmla="*/ 13 h 26"/>
                  <a:gd name="T8" fmla="*/ 1 w 17"/>
                  <a:gd name="T9" fmla="*/ 13 h 26"/>
                  <a:gd name="T10" fmla="*/ 0 w 17"/>
                  <a:gd name="T11" fmla="*/ 18 h 26"/>
                  <a:gd name="T12" fmla="*/ 9 w 17"/>
                  <a:gd name="T13" fmla="*/ 26 h 26"/>
                  <a:gd name="T14" fmla="*/ 17 w 17"/>
                  <a:gd name="T15" fmla="*/ 18 h 26"/>
                  <a:gd name="T16" fmla="*/ 16 w 17"/>
                  <a:gd name="T17" fmla="*/ 13 h 26"/>
                  <a:gd name="T18" fmla="*/ 16 w 17"/>
                  <a:gd name="T19" fmla="*/ 18 h 26"/>
                  <a:gd name="T20" fmla="*/ 9 w 17"/>
                  <a:gd name="T21" fmla="*/ 25 h 26"/>
                  <a:gd name="T22" fmla="*/ 2 w 17"/>
                  <a:gd name="T23" fmla="*/ 18 h 26"/>
                  <a:gd name="T24" fmla="*/ 9 w 17"/>
                  <a:gd name="T25" fmla="*/ 11 h 26"/>
                  <a:gd name="T26" fmla="*/ 16 w 17"/>
                  <a:gd name="T27" fmla="*/ 18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7" h="26">
                    <a:moveTo>
                      <a:pt x="16" y="13"/>
                    </a:moveTo>
                    <a:cubicBezTo>
                      <a:pt x="16" y="13"/>
                      <a:pt x="16" y="13"/>
                      <a:pt x="16" y="13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1" y="15"/>
                      <a:pt x="0" y="16"/>
                      <a:pt x="0" y="18"/>
                    </a:cubicBezTo>
                    <a:cubicBezTo>
                      <a:pt x="0" y="22"/>
                      <a:pt x="4" y="26"/>
                      <a:pt x="9" y="26"/>
                    </a:cubicBezTo>
                    <a:cubicBezTo>
                      <a:pt x="14" y="26"/>
                      <a:pt x="17" y="22"/>
                      <a:pt x="17" y="18"/>
                    </a:cubicBezTo>
                    <a:cubicBezTo>
                      <a:pt x="17" y="16"/>
                      <a:pt x="17" y="15"/>
                      <a:pt x="16" y="13"/>
                    </a:cubicBezTo>
                    <a:close/>
                    <a:moveTo>
                      <a:pt x="16" y="18"/>
                    </a:moveTo>
                    <a:cubicBezTo>
                      <a:pt x="16" y="22"/>
                      <a:pt x="13" y="25"/>
                      <a:pt x="9" y="25"/>
                    </a:cubicBezTo>
                    <a:cubicBezTo>
                      <a:pt x="5" y="25"/>
                      <a:pt x="2" y="22"/>
                      <a:pt x="2" y="18"/>
                    </a:cubicBezTo>
                    <a:cubicBezTo>
                      <a:pt x="2" y="14"/>
                      <a:pt x="5" y="11"/>
                      <a:pt x="9" y="11"/>
                    </a:cubicBezTo>
                    <a:cubicBezTo>
                      <a:pt x="13" y="11"/>
                      <a:pt x="16" y="14"/>
                      <a:pt x="16" y="18"/>
                    </a:cubicBezTo>
                    <a:close/>
                  </a:path>
                </a:pathLst>
              </a:custGeom>
              <a:solidFill>
                <a:srgbClr val="DBC9B8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" name="文本框 19"/>
              <p:cNvSpPr txBox="1"/>
              <p:nvPr/>
            </p:nvSpPr>
            <p:spPr>
              <a:xfrm>
                <a:off x="10004506" y="3339556"/>
                <a:ext cx="722150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en-US" altLang="zh-CN" sz="2000" dirty="0">
                    <a:solidFill>
                      <a:schemeClr val="bg1"/>
                    </a:solidFill>
                    <a:latin typeface="微软雅黑 Light" pitchFamily="34" charset="-122"/>
                    <a:ea typeface="微软雅黑 Light" pitchFamily="34" charset="-122"/>
                  </a:rPr>
                  <a:t>2018</a:t>
                </a:r>
                <a:endParaRPr lang="zh-CN" altLang="en-US" sz="2000" dirty="0">
                  <a:solidFill>
                    <a:schemeClr val="bg1"/>
                  </a:solidFill>
                  <a:latin typeface="微软雅黑 Light" pitchFamily="34" charset="-122"/>
                  <a:ea typeface="微软雅黑 Light" pitchFamily="34" charset="-122"/>
                </a:endParaRPr>
              </a:p>
            </p:txBody>
          </p:sp>
        </p:grpSp>
        <p:grpSp>
          <p:nvGrpSpPr>
            <p:cNvPr id="16" name="组合 15"/>
            <p:cNvGrpSpPr/>
            <p:nvPr/>
          </p:nvGrpSpPr>
          <p:grpSpPr>
            <a:xfrm>
              <a:off x="6776041" y="3273295"/>
              <a:ext cx="722150" cy="1780982"/>
              <a:chOff x="10004506" y="3339556"/>
              <a:chExt cx="722150" cy="1780982"/>
            </a:xfrm>
          </p:grpSpPr>
          <p:sp>
            <p:nvSpPr>
              <p:cNvPr id="17" name="Freeform 523"/>
              <p:cNvSpPr>
                <a:spLocks noEditPoints="1"/>
              </p:cNvSpPr>
              <p:nvPr/>
            </p:nvSpPr>
            <p:spPr bwMode="auto">
              <a:xfrm>
                <a:off x="10096388" y="4265590"/>
                <a:ext cx="538387" cy="854948"/>
              </a:xfrm>
              <a:custGeom>
                <a:avLst/>
                <a:gdLst>
                  <a:gd name="T0" fmla="*/ 16 w 17"/>
                  <a:gd name="T1" fmla="*/ 13 h 26"/>
                  <a:gd name="T2" fmla="*/ 16 w 17"/>
                  <a:gd name="T3" fmla="*/ 13 h 26"/>
                  <a:gd name="T4" fmla="*/ 9 w 17"/>
                  <a:gd name="T5" fmla="*/ 0 h 26"/>
                  <a:gd name="T6" fmla="*/ 1 w 17"/>
                  <a:gd name="T7" fmla="*/ 13 h 26"/>
                  <a:gd name="T8" fmla="*/ 1 w 17"/>
                  <a:gd name="T9" fmla="*/ 13 h 26"/>
                  <a:gd name="T10" fmla="*/ 0 w 17"/>
                  <a:gd name="T11" fmla="*/ 18 h 26"/>
                  <a:gd name="T12" fmla="*/ 9 w 17"/>
                  <a:gd name="T13" fmla="*/ 26 h 26"/>
                  <a:gd name="T14" fmla="*/ 17 w 17"/>
                  <a:gd name="T15" fmla="*/ 18 h 26"/>
                  <a:gd name="T16" fmla="*/ 16 w 17"/>
                  <a:gd name="T17" fmla="*/ 13 h 26"/>
                  <a:gd name="T18" fmla="*/ 16 w 17"/>
                  <a:gd name="T19" fmla="*/ 18 h 26"/>
                  <a:gd name="T20" fmla="*/ 9 w 17"/>
                  <a:gd name="T21" fmla="*/ 25 h 26"/>
                  <a:gd name="T22" fmla="*/ 2 w 17"/>
                  <a:gd name="T23" fmla="*/ 18 h 26"/>
                  <a:gd name="T24" fmla="*/ 9 w 17"/>
                  <a:gd name="T25" fmla="*/ 11 h 26"/>
                  <a:gd name="T26" fmla="*/ 16 w 17"/>
                  <a:gd name="T27" fmla="*/ 18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7" h="26">
                    <a:moveTo>
                      <a:pt x="16" y="13"/>
                    </a:moveTo>
                    <a:cubicBezTo>
                      <a:pt x="16" y="13"/>
                      <a:pt x="16" y="13"/>
                      <a:pt x="16" y="13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1" y="15"/>
                      <a:pt x="0" y="16"/>
                      <a:pt x="0" y="18"/>
                    </a:cubicBezTo>
                    <a:cubicBezTo>
                      <a:pt x="0" y="22"/>
                      <a:pt x="4" y="26"/>
                      <a:pt x="9" y="26"/>
                    </a:cubicBezTo>
                    <a:cubicBezTo>
                      <a:pt x="14" y="26"/>
                      <a:pt x="17" y="22"/>
                      <a:pt x="17" y="18"/>
                    </a:cubicBezTo>
                    <a:cubicBezTo>
                      <a:pt x="17" y="16"/>
                      <a:pt x="17" y="15"/>
                      <a:pt x="16" y="13"/>
                    </a:cubicBezTo>
                    <a:close/>
                    <a:moveTo>
                      <a:pt x="16" y="18"/>
                    </a:moveTo>
                    <a:cubicBezTo>
                      <a:pt x="16" y="22"/>
                      <a:pt x="13" y="25"/>
                      <a:pt x="9" y="25"/>
                    </a:cubicBezTo>
                    <a:cubicBezTo>
                      <a:pt x="5" y="25"/>
                      <a:pt x="2" y="22"/>
                      <a:pt x="2" y="18"/>
                    </a:cubicBezTo>
                    <a:cubicBezTo>
                      <a:pt x="2" y="14"/>
                      <a:pt x="5" y="11"/>
                      <a:pt x="9" y="11"/>
                    </a:cubicBezTo>
                    <a:cubicBezTo>
                      <a:pt x="13" y="11"/>
                      <a:pt x="16" y="14"/>
                      <a:pt x="16" y="18"/>
                    </a:cubicBezTo>
                    <a:close/>
                  </a:path>
                </a:pathLst>
              </a:custGeom>
              <a:solidFill>
                <a:srgbClr val="DBC9B8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" name="文本框 17"/>
              <p:cNvSpPr txBox="1"/>
              <p:nvPr/>
            </p:nvSpPr>
            <p:spPr>
              <a:xfrm>
                <a:off x="10004506" y="3339556"/>
                <a:ext cx="722150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en-US" altLang="zh-CN" sz="2000" dirty="0">
                    <a:solidFill>
                      <a:schemeClr val="bg1"/>
                    </a:solidFill>
                    <a:latin typeface="微软雅黑 Light" pitchFamily="34" charset="-122"/>
                    <a:ea typeface="微软雅黑 Light" pitchFamily="34" charset="-122"/>
                  </a:rPr>
                  <a:t>2017</a:t>
                </a:r>
                <a:endParaRPr lang="zh-CN" altLang="en-US" sz="2000" dirty="0">
                  <a:solidFill>
                    <a:schemeClr val="bg1"/>
                  </a:solidFill>
                  <a:latin typeface="微软雅黑 Light" pitchFamily="34" charset="-122"/>
                  <a:ea typeface="微软雅黑 Light" pitchFamily="34" charset="-122"/>
                </a:endParaRPr>
              </a:p>
            </p:txBody>
          </p:sp>
        </p:grpSp>
      </p:grpSp>
      <p:sp>
        <p:nvSpPr>
          <p:cNvPr id="35" name="矩形 1"/>
          <p:cNvSpPr>
            <a:spLocks noChangeArrowheads="1"/>
          </p:cNvSpPr>
          <p:nvPr/>
        </p:nvSpPr>
        <p:spPr bwMode="auto">
          <a:xfrm>
            <a:off x="5560824" y="2608467"/>
            <a:ext cx="5283532" cy="683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just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1600" dirty="0" smtClean="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</a:rPr>
              <a:t>锐旗设计用心</a:t>
            </a:r>
            <a:r>
              <a:rPr lang="zh-CN" altLang="en-US" sz="1600" dirty="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</a:rPr>
              <a:t>制作每一页艺术珍品，以姿态孜孜不倦地打磨，完美助力您</a:t>
            </a:r>
            <a:r>
              <a:rPr lang="zh-CN" altLang="en-US" sz="1600" dirty="0" smtClean="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</a:rPr>
              <a:t>的锐旗设计项目</a:t>
            </a:r>
            <a:r>
              <a:rPr lang="zh-CN" altLang="en-US" sz="1600" dirty="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</a:rPr>
              <a:t>每一页艺术</a:t>
            </a:r>
          </a:p>
        </p:txBody>
      </p:sp>
      <p:sp>
        <p:nvSpPr>
          <p:cNvPr id="36" name="矩形 1"/>
          <p:cNvSpPr>
            <a:spLocks noChangeArrowheads="1"/>
          </p:cNvSpPr>
          <p:nvPr/>
        </p:nvSpPr>
        <p:spPr bwMode="auto">
          <a:xfrm>
            <a:off x="1535681" y="4526767"/>
            <a:ext cx="5283532" cy="683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just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1600" dirty="0" smtClean="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</a:rPr>
              <a:t>锐旗设计用心</a:t>
            </a:r>
            <a:r>
              <a:rPr lang="zh-CN" altLang="en-US" sz="1600" dirty="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</a:rPr>
              <a:t>制作每一页艺术珍品，以姿态孜孜不倦地打磨，完美助力您</a:t>
            </a:r>
            <a:r>
              <a:rPr lang="zh-CN" altLang="en-US" sz="1600" dirty="0" smtClean="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</a:rPr>
              <a:t>的锐旗设计项目</a:t>
            </a:r>
            <a:r>
              <a:rPr lang="zh-CN" altLang="en-US" sz="1600" dirty="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</a:rPr>
              <a:t>每一页艺术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235561" y="624944"/>
            <a:ext cx="288627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800" dirty="0">
                <a:solidFill>
                  <a:srgbClr val="DBC9B8"/>
                </a:solidFill>
                <a:latin typeface="微软雅黑" pitchFamily="34" charset="-122"/>
                <a:ea typeface="微软雅黑" pitchFamily="34" charset="-122"/>
              </a:rPr>
              <a:t>解决方法及总结</a:t>
            </a:r>
          </a:p>
        </p:txBody>
      </p:sp>
      <p:graphicFrame>
        <p:nvGraphicFramePr>
          <p:cNvPr id="3" name="图表 2"/>
          <p:cNvGraphicFramePr/>
          <p:nvPr/>
        </p:nvGraphicFramePr>
        <p:xfrm>
          <a:off x="2144418" y="2180487"/>
          <a:ext cx="7895839" cy="32455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4" name="组合 3"/>
          <p:cNvGrpSpPr/>
          <p:nvPr/>
        </p:nvGrpSpPr>
        <p:grpSpPr>
          <a:xfrm>
            <a:off x="-1197629" y="1505230"/>
            <a:ext cx="698407" cy="1963271"/>
            <a:chOff x="886665" y="725301"/>
            <a:chExt cx="698407" cy="1963271"/>
          </a:xfrm>
        </p:grpSpPr>
        <p:sp>
          <p:nvSpPr>
            <p:cNvPr id="5" name="直角三角形 4"/>
            <p:cNvSpPr/>
            <p:nvPr/>
          </p:nvSpPr>
          <p:spPr>
            <a:xfrm>
              <a:off x="1235448" y="725301"/>
              <a:ext cx="349624" cy="1963271"/>
            </a:xfrm>
            <a:prstGeom prst="rtTriangle">
              <a:avLst/>
            </a:prstGeom>
            <a:solidFill>
              <a:srgbClr val="DBC9B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直角三角形 5"/>
            <p:cNvSpPr/>
            <p:nvPr/>
          </p:nvSpPr>
          <p:spPr>
            <a:xfrm flipH="1">
              <a:off x="886665" y="725301"/>
              <a:ext cx="349624" cy="1963271"/>
            </a:xfrm>
            <a:prstGeom prst="rtTriangle">
              <a:avLst/>
            </a:prstGeom>
            <a:solidFill>
              <a:srgbClr val="C7AC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9355" y="1148164"/>
            <a:ext cx="7273263" cy="1322811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0" y="-142937"/>
            <a:ext cx="12192000" cy="7143873"/>
            <a:chOff x="0" y="-142937"/>
            <a:chExt cx="12192000" cy="7143873"/>
          </a:xfrm>
        </p:grpSpPr>
        <p:sp>
          <p:nvSpPr>
            <p:cNvPr id="4" name="矩形 3"/>
            <p:cNvSpPr/>
            <p:nvPr/>
          </p:nvSpPr>
          <p:spPr>
            <a:xfrm>
              <a:off x="0" y="-1"/>
              <a:ext cx="12192000" cy="6858000"/>
            </a:xfrm>
            <a:prstGeom prst="rect">
              <a:avLst/>
            </a:prstGeom>
            <a:solidFill>
              <a:srgbClr val="5C4A4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7" name="Freeform 6"/>
            <p:cNvSpPr>
              <a:spLocks noEditPoints="1"/>
            </p:cNvSpPr>
            <p:nvPr/>
          </p:nvSpPr>
          <p:spPr bwMode="auto">
            <a:xfrm rot="16200000">
              <a:off x="1980341" y="1794154"/>
              <a:ext cx="3226441" cy="7187123"/>
            </a:xfrm>
            <a:custGeom>
              <a:avLst/>
              <a:gdLst>
                <a:gd name="T0" fmla="*/ 345 w 1088"/>
                <a:gd name="T1" fmla="*/ 87 h 2427"/>
                <a:gd name="T2" fmla="*/ 208 w 1088"/>
                <a:gd name="T3" fmla="*/ 15 h 2427"/>
                <a:gd name="T4" fmla="*/ 420 w 1088"/>
                <a:gd name="T5" fmla="*/ 0 h 2427"/>
                <a:gd name="T6" fmla="*/ 62 w 1088"/>
                <a:gd name="T7" fmla="*/ 2420 h 2427"/>
                <a:gd name="T8" fmla="*/ 64 w 1088"/>
                <a:gd name="T9" fmla="*/ 2375 h 2427"/>
                <a:gd name="T10" fmla="*/ 64 w 1088"/>
                <a:gd name="T11" fmla="*/ 2247 h 2427"/>
                <a:gd name="T12" fmla="*/ 62 w 1088"/>
                <a:gd name="T13" fmla="*/ 2192 h 2427"/>
                <a:gd name="T14" fmla="*/ 62 w 1088"/>
                <a:gd name="T15" fmla="*/ 1919 h 2427"/>
                <a:gd name="T16" fmla="*/ 64 w 1088"/>
                <a:gd name="T17" fmla="*/ 1808 h 2427"/>
                <a:gd name="T18" fmla="*/ 62 w 1088"/>
                <a:gd name="T19" fmla="*/ 1755 h 2427"/>
                <a:gd name="T20" fmla="*/ 64 w 1088"/>
                <a:gd name="T21" fmla="*/ 1718 h 2427"/>
                <a:gd name="T22" fmla="*/ 64 w 1088"/>
                <a:gd name="T23" fmla="*/ 1082 h 2427"/>
                <a:gd name="T24" fmla="*/ 62 w 1088"/>
                <a:gd name="T25" fmla="*/ 918 h 2427"/>
                <a:gd name="T26" fmla="*/ 62 w 1088"/>
                <a:gd name="T27" fmla="*/ 829 h 2427"/>
                <a:gd name="T28" fmla="*/ 62 w 1088"/>
                <a:gd name="T29" fmla="*/ 309 h 2427"/>
                <a:gd name="T30" fmla="*/ 62 w 1088"/>
                <a:gd name="T31" fmla="*/ 558 h 2427"/>
                <a:gd name="T32" fmla="*/ 79 w 1088"/>
                <a:gd name="T33" fmla="*/ 60 h 2427"/>
                <a:gd name="T34" fmla="*/ 111 w 1088"/>
                <a:gd name="T35" fmla="*/ 88 h 2427"/>
                <a:gd name="T36" fmla="*/ 278 w 1088"/>
                <a:gd name="T37" fmla="*/ 1411 h 2427"/>
                <a:gd name="T38" fmla="*/ 175 w 1088"/>
                <a:gd name="T39" fmla="*/ 290 h 2427"/>
                <a:gd name="T40" fmla="*/ 145 w 1088"/>
                <a:gd name="T41" fmla="*/ 221 h 2427"/>
                <a:gd name="T42" fmla="*/ 236 w 1088"/>
                <a:gd name="T43" fmla="*/ 2263 h 2427"/>
                <a:gd name="T44" fmla="*/ 457 w 1088"/>
                <a:gd name="T45" fmla="*/ 2147 h 2427"/>
                <a:gd name="T46" fmla="*/ 134 w 1088"/>
                <a:gd name="T47" fmla="*/ 2020 h 2427"/>
                <a:gd name="T48" fmla="*/ 230 w 1088"/>
                <a:gd name="T49" fmla="*/ 2339 h 2427"/>
                <a:gd name="T50" fmla="*/ 200 w 1088"/>
                <a:gd name="T51" fmla="*/ 1774 h 2427"/>
                <a:gd name="T52" fmla="*/ 362 w 1088"/>
                <a:gd name="T53" fmla="*/ 1972 h 2427"/>
                <a:gd name="T54" fmla="*/ 185 w 1088"/>
                <a:gd name="T55" fmla="*/ 1706 h 2427"/>
                <a:gd name="T56" fmla="*/ 822 w 1088"/>
                <a:gd name="T57" fmla="*/ 1398 h 2427"/>
                <a:gd name="T58" fmla="*/ 307 w 1088"/>
                <a:gd name="T59" fmla="*/ 1875 h 2427"/>
                <a:gd name="T60" fmla="*/ 377 w 1088"/>
                <a:gd name="T61" fmla="*/ 1060 h 2427"/>
                <a:gd name="T62" fmla="*/ 548 w 1088"/>
                <a:gd name="T63" fmla="*/ 1585 h 2427"/>
                <a:gd name="T64" fmla="*/ 525 w 1088"/>
                <a:gd name="T65" fmla="*/ 1290 h 2427"/>
                <a:gd name="T66" fmla="*/ 485 w 1088"/>
                <a:gd name="T67" fmla="*/ 1460 h 2427"/>
                <a:gd name="T68" fmla="*/ 484 w 1088"/>
                <a:gd name="T69" fmla="*/ 1226 h 2427"/>
                <a:gd name="T70" fmla="*/ 397 w 1088"/>
                <a:gd name="T71" fmla="*/ 1760 h 2427"/>
                <a:gd name="T72" fmla="*/ 249 w 1088"/>
                <a:gd name="T73" fmla="*/ 941 h 2427"/>
                <a:gd name="T74" fmla="*/ 361 w 1088"/>
                <a:gd name="T75" fmla="*/ 1698 h 2427"/>
                <a:gd name="T76" fmla="*/ 451 w 1088"/>
                <a:gd name="T77" fmla="*/ 1627 h 2427"/>
                <a:gd name="T78" fmla="*/ 156 w 1088"/>
                <a:gd name="T79" fmla="*/ 1296 h 2427"/>
                <a:gd name="T80" fmla="*/ 294 w 1088"/>
                <a:gd name="T81" fmla="*/ 1392 h 2427"/>
                <a:gd name="T82" fmla="*/ 323 w 1088"/>
                <a:gd name="T83" fmla="*/ 1483 h 2427"/>
                <a:gd name="T84" fmla="*/ 167 w 1088"/>
                <a:gd name="T85" fmla="*/ 1082 h 2427"/>
                <a:gd name="T86" fmla="*/ 279 w 1088"/>
                <a:gd name="T87" fmla="*/ 666 h 2427"/>
                <a:gd name="T88" fmla="*/ 264 w 1088"/>
                <a:gd name="T89" fmla="*/ 616 h 2427"/>
                <a:gd name="T90" fmla="*/ 423 w 1088"/>
                <a:gd name="T91" fmla="*/ 965 h 2427"/>
                <a:gd name="T92" fmla="*/ 265 w 1088"/>
                <a:gd name="T93" fmla="*/ 833 h 2427"/>
                <a:gd name="T94" fmla="*/ 190 w 1088"/>
                <a:gd name="T95" fmla="*/ 509 h 2427"/>
                <a:gd name="T96" fmla="*/ 266 w 1088"/>
                <a:gd name="T97" fmla="*/ 537 h 2427"/>
                <a:gd name="T98" fmla="*/ 169 w 1088"/>
                <a:gd name="T99" fmla="*/ 230 h 2427"/>
                <a:gd name="T100" fmla="*/ 693 w 1088"/>
                <a:gd name="T101" fmla="*/ 744 h 2427"/>
                <a:gd name="T102" fmla="*/ 517 w 1088"/>
                <a:gd name="T103" fmla="*/ 547 h 2427"/>
                <a:gd name="T104" fmla="*/ 220 w 1088"/>
                <a:gd name="T105" fmla="*/ 206 h 2427"/>
                <a:gd name="T106" fmla="*/ 618 w 1088"/>
                <a:gd name="T107" fmla="*/ 503 h 2427"/>
                <a:gd name="T108" fmla="*/ 450 w 1088"/>
                <a:gd name="T109" fmla="*/ 201 h 2427"/>
                <a:gd name="T110" fmla="*/ 579 w 1088"/>
                <a:gd name="T111" fmla="*/ 130 h 2427"/>
                <a:gd name="T112" fmla="*/ 652 w 1088"/>
                <a:gd name="T113" fmla="*/ 232 h 2427"/>
                <a:gd name="T114" fmla="*/ 982 w 1088"/>
                <a:gd name="T115" fmla="*/ 658 h 2427"/>
                <a:gd name="T116" fmla="*/ 854 w 1088"/>
                <a:gd name="T117" fmla="*/ 797 h 2427"/>
                <a:gd name="T118" fmla="*/ 402 w 1088"/>
                <a:gd name="T119" fmla="*/ 297 h 2427"/>
                <a:gd name="T120" fmla="*/ 775 w 1088"/>
                <a:gd name="T121" fmla="*/ 910 h 2427"/>
                <a:gd name="T122" fmla="*/ 835 w 1088"/>
                <a:gd name="T123" fmla="*/ 927 h 2427"/>
                <a:gd name="T124" fmla="*/ 247 w 1088"/>
                <a:gd name="T125" fmla="*/ 161 h 24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88" h="2427">
                  <a:moveTo>
                    <a:pt x="96" y="0"/>
                  </a:moveTo>
                  <a:cubicBezTo>
                    <a:pt x="120" y="0"/>
                    <a:pt x="120" y="0"/>
                    <a:pt x="120" y="0"/>
                  </a:cubicBezTo>
                  <a:cubicBezTo>
                    <a:pt x="121" y="12"/>
                    <a:pt x="119" y="24"/>
                    <a:pt x="114" y="32"/>
                  </a:cubicBezTo>
                  <a:cubicBezTo>
                    <a:pt x="112" y="23"/>
                    <a:pt x="104" y="11"/>
                    <a:pt x="96" y="0"/>
                  </a:cubicBezTo>
                  <a:close/>
                  <a:moveTo>
                    <a:pt x="139" y="0"/>
                  </a:moveTo>
                  <a:cubicBezTo>
                    <a:pt x="152" y="0"/>
                    <a:pt x="152" y="0"/>
                    <a:pt x="152" y="0"/>
                  </a:cubicBezTo>
                  <a:cubicBezTo>
                    <a:pt x="172" y="40"/>
                    <a:pt x="196" y="74"/>
                    <a:pt x="227" y="101"/>
                  </a:cubicBezTo>
                  <a:cubicBezTo>
                    <a:pt x="261" y="131"/>
                    <a:pt x="325" y="177"/>
                    <a:pt x="367" y="140"/>
                  </a:cubicBezTo>
                  <a:cubicBezTo>
                    <a:pt x="386" y="124"/>
                    <a:pt x="391" y="88"/>
                    <a:pt x="369" y="76"/>
                  </a:cubicBezTo>
                  <a:cubicBezTo>
                    <a:pt x="356" y="69"/>
                    <a:pt x="343" y="77"/>
                    <a:pt x="345" y="87"/>
                  </a:cubicBezTo>
                  <a:cubicBezTo>
                    <a:pt x="363" y="86"/>
                    <a:pt x="368" y="114"/>
                    <a:pt x="353" y="127"/>
                  </a:cubicBezTo>
                  <a:cubicBezTo>
                    <a:pt x="337" y="140"/>
                    <a:pt x="314" y="138"/>
                    <a:pt x="300" y="124"/>
                  </a:cubicBezTo>
                  <a:cubicBezTo>
                    <a:pt x="282" y="106"/>
                    <a:pt x="285" y="78"/>
                    <a:pt x="295" y="61"/>
                  </a:cubicBezTo>
                  <a:cubicBezTo>
                    <a:pt x="312" y="34"/>
                    <a:pt x="352" y="18"/>
                    <a:pt x="382" y="33"/>
                  </a:cubicBezTo>
                  <a:cubicBezTo>
                    <a:pt x="435" y="58"/>
                    <a:pt x="439" y="143"/>
                    <a:pt x="391" y="175"/>
                  </a:cubicBezTo>
                  <a:cubicBezTo>
                    <a:pt x="301" y="234"/>
                    <a:pt x="192" y="107"/>
                    <a:pt x="156" y="37"/>
                  </a:cubicBezTo>
                  <a:cubicBezTo>
                    <a:pt x="151" y="27"/>
                    <a:pt x="145" y="14"/>
                    <a:pt x="139" y="0"/>
                  </a:cubicBezTo>
                  <a:close/>
                  <a:moveTo>
                    <a:pt x="167" y="0"/>
                  </a:moveTo>
                  <a:cubicBezTo>
                    <a:pt x="183" y="0"/>
                    <a:pt x="183" y="0"/>
                    <a:pt x="183" y="0"/>
                  </a:cubicBezTo>
                  <a:cubicBezTo>
                    <a:pt x="190" y="6"/>
                    <a:pt x="199" y="12"/>
                    <a:pt x="208" y="15"/>
                  </a:cubicBezTo>
                  <a:cubicBezTo>
                    <a:pt x="225" y="23"/>
                    <a:pt x="241" y="17"/>
                    <a:pt x="247" y="6"/>
                  </a:cubicBezTo>
                  <a:cubicBezTo>
                    <a:pt x="248" y="4"/>
                    <a:pt x="249" y="2"/>
                    <a:pt x="249" y="0"/>
                  </a:cubicBezTo>
                  <a:cubicBezTo>
                    <a:pt x="289" y="0"/>
                    <a:pt x="289" y="0"/>
                    <a:pt x="289" y="0"/>
                  </a:cubicBezTo>
                  <a:cubicBezTo>
                    <a:pt x="290" y="4"/>
                    <a:pt x="289" y="8"/>
                    <a:pt x="288" y="12"/>
                  </a:cubicBezTo>
                  <a:cubicBezTo>
                    <a:pt x="284" y="22"/>
                    <a:pt x="273" y="29"/>
                    <a:pt x="264" y="25"/>
                  </a:cubicBezTo>
                  <a:cubicBezTo>
                    <a:pt x="271" y="35"/>
                    <a:pt x="265" y="48"/>
                    <a:pt x="257" y="52"/>
                  </a:cubicBezTo>
                  <a:cubicBezTo>
                    <a:pt x="248" y="58"/>
                    <a:pt x="240" y="56"/>
                    <a:pt x="235" y="49"/>
                  </a:cubicBezTo>
                  <a:cubicBezTo>
                    <a:pt x="233" y="59"/>
                    <a:pt x="217" y="61"/>
                    <a:pt x="203" y="52"/>
                  </a:cubicBezTo>
                  <a:cubicBezTo>
                    <a:pt x="188" y="42"/>
                    <a:pt x="175" y="20"/>
                    <a:pt x="167" y="0"/>
                  </a:cubicBezTo>
                  <a:close/>
                  <a:moveTo>
                    <a:pt x="420" y="0"/>
                  </a:moveTo>
                  <a:cubicBezTo>
                    <a:pt x="473" y="0"/>
                    <a:pt x="473" y="0"/>
                    <a:pt x="473" y="0"/>
                  </a:cubicBezTo>
                  <a:cubicBezTo>
                    <a:pt x="466" y="22"/>
                    <a:pt x="448" y="33"/>
                    <a:pt x="441" y="51"/>
                  </a:cubicBezTo>
                  <a:cubicBezTo>
                    <a:pt x="440" y="33"/>
                    <a:pt x="418" y="21"/>
                    <a:pt x="420" y="0"/>
                  </a:cubicBezTo>
                  <a:close/>
                  <a:moveTo>
                    <a:pt x="493" y="0"/>
                  </a:moveTo>
                  <a:cubicBezTo>
                    <a:pt x="543" y="0"/>
                    <a:pt x="543" y="0"/>
                    <a:pt x="543" y="0"/>
                  </a:cubicBezTo>
                  <a:cubicBezTo>
                    <a:pt x="545" y="10"/>
                    <a:pt x="548" y="20"/>
                    <a:pt x="555" y="27"/>
                  </a:cubicBezTo>
                  <a:cubicBezTo>
                    <a:pt x="563" y="35"/>
                    <a:pt x="579" y="38"/>
                    <a:pt x="590" y="35"/>
                  </a:cubicBezTo>
                  <a:cubicBezTo>
                    <a:pt x="570" y="59"/>
                    <a:pt x="528" y="53"/>
                    <a:pt x="509" y="31"/>
                  </a:cubicBezTo>
                  <a:cubicBezTo>
                    <a:pt x="501" y="21"/>
                    <a:pt x="496" y="11"/>
                    <a:pt x="493" y="0"/>
                  </a:cubicBezTo>
                  <a:close/>
                  <a:moveTo>
                    <a:pt x="62" y="2420"/>
                  </a:moveTo>
                  <a:cubicBezTo>
                    <a:pt x="62" y="2401"/>
                    <a:pt x="62" y="2401"/>
                    <a:pt x="62" y="2401"/>
                  </a:cubicBezTo>
                  <a:cubicBezTo>
                    <a:pt x="62" y="2401"/>
                    <a:pt x="63" y="2401"/>
                    <a:pt x="64" y="2401"/>
                  </a:cubicBezTo>
                  <a:cubicBezTo>
                    <a:pt x="69" y="2401"/>
                    <a:pt x="73" y="2405"/>
                    <a:pt x="73" y="2411"/>
                  </a:cubicBezTo>
                  <a:cubicBezTo>
                    <a:pt x="73" y="2416"/>
                    <a:pt x="69" y="2421"/>
                    <a:pt x="64" y="2421"/>
                  </a:cubicBezTo>
                  <a:cubicBezTo>
                    <a:pt x="63" y="2421"/>
                    <a:pt x="62" y="2420"/>
                    <a:pt x="62" y="2420"/>
                  </a:cubicBezTo>
                  <a:close/>
                  <a:moveTo>
                    <a:pt x="62" y="2375"/>
                  </a:moveTo>
                  <a:cubicBezTo>
                    <a:pt x="62" y="2350"/>
                    <a:pt x="62" y="2350"/>
                    <a:pt x="62" y="2350"/>
                  </a:cubicBezTo>
                  <a:cubicBezTo>
                    <a:pt x="62" y="2350"/>
                    <a:pt x="63" y="2350"/>
                    <a:pt x="64" y="2350"/>
                  </a:cubicBezTo>
                  <a:cubicBezTo>
                    <a:pt x="71" y="2350"/>
                    <a:pt x="76" y="2355"/>
                    <a:pt x="76" y="2362"/>
                  </a:cubicBezTo>
                  <a:cubicBezTo>
                    <a:pt x="76" y="2369"/>
                    <a:pt x="71" y="2375"/>
                    <a:pt x="64" y="2375"/>
                  </a:cubicBezTo>
                  <a:cubicBezTo>
                    <a:pt x="63" y="2375"/>
                    <a:pt x="62" y="2375"/>
                    <a:pt x="62" y="2375"/>
                  </a:cubicBezTo>
                  <a:close/>
                  <a:moveTo>
                    <a:pt x="62" y="2329"/>
                  </a:moveTo>
                  <a:cubicBezTo>
                    <a:pt x="62" y="2299"/>
                    <a:pt x="62" y="2299"/>
                    <a:pt x="62" y="2299"/>
                  </a:cubicBezTo>
                  <a:cubicBezTo>
                    <a:pt x="62" y="2298"/>
                    <a:pt x="63" y="2298"/>
                    <a:pt x="64" y="2298"/>
                  </a:cubicBezTo>
                  <a:cubicBezTo>
                    <a:pt x="72" y="2298"/>
                    <a:pt x="79" y="2305"/>
                    <a:pt x="79" y="2314"/>
                  </a:cubicBezTo>
                  <a:cubicBezTo>
                    <a:pt x="79" y="2322"/>
                    <a:pt x="72" y="2329"/>
                    <a:pt x="64" y="2329"/>
                  </a:cubicBezTo>
                  <a:cubicBezTo>
                    <a:pt x="63" y="2329"/>
                    <a:pt x="62" y="2329"/>
                    <a:pt x="62" y="2329"/>
                  </a:cubicBezTo>
                  <a:close/>
                  <a:moveTo>
                    <a:pt x="62" y="2283"/>
                  </a:moveTo>
                  <a:cubicBezTo>
                    <a:pt x="62" y="2247"/>
                    <a:pt x="62" y="2247"/>
                    <a:pt x="62" y="2247"/>
                  </a:cubicBezTo>
                  <a:cubicBezTo>
                    <a:pt x="62" y="2247"/>
                    <a:pt x="63" y="2247"/>
                    <a:pt x="64" y="2247"/>
                  </a:cubicBezTo>
                  <a:cubicBezTo>
                    <a:pt x="74" y="2247"/>
                    <a:pt x="82" y="2255"/>
                    <a:pt x="82" y="2265"/>
                  </a:cubicBezTo>
                  <a:cubicBezTo>
                    <a:pt x="82" y="2275"/>
                    <a:pt x="74" y="2283"/>
                    <a:pt x="64" y="2283"/>
                  </a:cubicBezTo>
                  <a:cubicBezTo>
                    <a:pt x="63" y="2283"/>
                    <a:pt x="62" y="2283"/>
                    <a:pt x="62" y="2283"/>
                  </a:cubicBezTo>
                  <a:close/>
                  <a:moveTo>
                    <a:pt x="62" y="2238"/>
                  </a:moveTo>
                  <a:cubicBezTo>
                    <a:pt x="62" y="2196"/>
                    <a:pt x="62" y="2196"/>
                    <a:pt x="62" y="2196"/>
                  </a:cubicBezTo>
                  <a:cubicBezTo>
                    <a:pt x="62" y="2196"/>
                    <a:pt x="63" y="2196"/>
                    <a:pt x="64" y="2196"/>
                  </a:cubicBezTo>
                  <a:cubicBezTo>
                    <a:pt x="75" y="2196"/>
                    <a:pt x="85" y="2205"/>
                    <a:pt x="85" y="2217"/>
                  </a:cubicBezTo>
                  <a:cubicBezTo>
                    <a:pt x="85" y="2228"/>
                    <a:pt x="75" y="2238"/>
                    <a:pt x="64" y="2238"/>
                  </a:cubicBezTo>
                  <a:cubicBezTo>
                    <a:pt x="63" y="2238"/>
                    <a:pt x="62" y="2238"/>
                    <a:pt x="62" y="2238"/>
                  </a:cubicBezTo>
                  <a:close/>
                  <a:moveTo>
                    <a:pt x="62" y="2192"/>
                  </a:moveTo>
                  <a:cubicBezTo>
                    <a:pt x="62" y="2144"/>
                    <a:pt x="62" y="2144"/>
                    <a:pt x="62" y="2144"/>
                  </a:cubicBezTo>
                  <a:cubicBezTo>
                    <a:pt x="62" y="2144"/>
                    <a:pt x="63" y="2144"/>
                    <a:pt x="64" y="2144"/>
                  </a:cubicBezTo>
                  <a:cubicBezTo>
                    <a:pt x="77" y="2144"/>
                    <a:pt x="87" y="2155"/>
                    <a:pt x="87" y="2168"/>
                  </a:cubicBezTo>
                  <a:cubicBezTo>
                    <a:pt x="87" y="2181"/>
                    <a:pt x="77" y="2192"/>
                    <a:pt x="64" y="2192"/>
                  </a:cubicBezTo>
                  <a:cubicBezTo>
                    <a:pt x="63" y="2192"/>
                    <a:pt x="62" y="2192"/>
                    <a:pt x="62" y="2192"/>
                  </a:cubicBezTo>
                  <a:close/>
                  <a:moveTo>
                    <a:pt x="62" y="2076"/>
                  </a:moveTo>
                  <a:cubicBezTo>
                    <a:pt x="62" y="2055"/>
                    <a:pt x="62" y="2055"/>
                    <a:pt x="62" y="2055"/>
                  </a:cubicBezTo>
                  <a:cubicBezTo>
                    <a:pt x="63" y="2063"/>
                    <a:pt x="63" y="2070"/>
                    <a:pt x="62" y="2076"/>
                  </a:cubicBezTo>
                  <a:close/>
                  <a:moveTo>
                    <a:pt x="62" y="1953"/>
                  </a:moveTo>
                  <a:cubicBezTo>
                    <a:pt x="62" y="1919"/>
                    <a:pt x="62" y="1919"/>
                    <a:pt x="62" y="1919"/>
                  </a:cubicBezTo>
                  <a:cubicBezTo>
                    <a:pt x="63" y="1930"/>
                    <a:pt x="63" y="1942"/>
                    <a:pt x="62" y="1953"/>
                  </a:cubicBezTo>
                  <a:close/>
                  <a:moveTo>
                    <a:pt x="62" y="1866"/>
                  </a:moveTo>
                  <a:cubicBezTo>
                    <a:pt x="62" y="1850"/>
                    <a:pt x="62" y="1850"/>
                    <a:pt x="62" y="1850"/>
                  </a:cubicBezTo>
                  <a:cubicBezTo>
                    <a:pt x="62" y="1850"/>
                    <a:pt x="63" y="1850"/>
                    <a:pt x="64" y="1850"/>
                  </a:cubicBezTo>
                  <a:cubicBezTo>
                    <a:pt x="68" y="1850"/>
                    <a:pt x="72" y="1854"/>
                    <a:pt x="72" y="1858"/>
                  </a:cubicBezTo>
                  <a:cubicBezTo>
                    <a:pt x="72" y="1863"/>
                    <a:pt x="68" y="1866"/>
                    <a:pt x="64" y="1866"/>
                  </a:cubicBezTo>
                  <a:cubicBezTo>
                    <a:pt x="63" y="1866"/>
                    <a:pt x="62" y="1866"/>
                    <a:pt x="62" y="1866"/>
                  </a:cubicBezTo>
                  <a:close/>
                  <a:moveTo>
                    <a:pt x="62" y="1829"/>
                  </a:moveTo>
                  <a:cubicBezTo>
                    <a:pt x="62" y="1809"/>
                    <a:pt x="62" y="1809"/>
                    <a:pt x="62" y="1809"/>
                  </a:cubicBezTo>
                  <a:cubicBezTo>
                    <a:pt x="62" y="1809"/>
                    <a:pt x="63" y="1808"/>
                    <a:pt x="64" y="1808"/>
                  </a:cubicBezTo>
                  <a:cubicBezTo>
                    <a:pt x="69" y="1808"/>
                    <a:pt x="74" y="1813"/>
                    <a:pt x="74" y="1819"/>
                  </a:cubicBezTo>
                  <a:cubicBezTo>
                    <a:pt x="74" y="1825"/>
                    <a:pt x="69" y="1829"/>
                    <a:pt x="64" y="1829"/>
                  </a:cubicBezTo>
                  <a:cubicBezTo>
                    <a:pt x="63" y="1829"/>
                    <a:pt x="62" y="1829"/>
                    <a:pt x="62" y="1829"/>
                  </a:cubicBezTo>
                  <a:close/>
                  <a:moveTo>
                    <a:pt x="62" y="1792"/>
                  </a:moveTo>
                  <a:cubicBezTo>
                    <a:pt x="62" y="1767"/>
                    <a:pt x="62" y="1767"/>
                    <a:pt x="62" y="1767"/>
                  </a:cubicBezTo>
                  <a:cubicBezTo>
                    <a:pt x="62" y="1767"/>
                    <a:pt x="63" y="1767"/>
                    <a:pt x="64" y="1767"/>
                  </a:cubicBezTo>
                  <a:cubicBezTo>
                    <a:pt x="71" y="1767"/>
                    <a:pt x="76" y="1772"/>
                    <a:pt x="76" y="1779"/>
                  </a:cubicBezTo>
                  <a:cubicBezTo>
                    <a:pt x="76" y="1787"/>
                    <a:pt x="71" y="1792"/>
                    <a:pt x="64" y="1792"/>
                  </a:cubicBezTo>
                  <a:cubicBezTo>
                    <a:pt x="63" y="1792"/>
                    <a:pt x="62" y="1792"/>
                    <a:pt x="62" y="1792"/>
                  </a:cubicBezTo>
                  <a:close/>
                  <a:moveTo>
                    <a:pt x="62" y="1755"/>
                  </a:moveTo>
                  <a:cubicBezTo>
                    <a:pt x="62" y="1725"/>
                    <a:pt x="62" y="1725"/>
                    <a:pt x="62" y="1725"/>
                  </a:cubicBezTo>
                  <a:cubicBezTo>
                    <a:pt x="62" y="1725"/>
                    <a:pt x="63" y="1725"/>
                    <a:pt x="64" y="1725"/>
                  </a:cubicBezTo>
                  <a:cubicBezTo>
                    <a:pt x="72" y="1725"/>
                    <a:pt x="79" y="1732"/>
                    <a:pt x="79" y="1740"/>
                  </a:cubicBezTo>
                  <a:cubicBezTo>
                    <a:pt x="79" y="1749"/>
                    <a:pt x="72" y="1755"/>
                    <a:pt x="64" y="1755"/>
                  </a:cubicBezTo>
                  <a:cubicBezTo>
                    <a:pt x="63" y="1755"/>
                    <a:pt x="62" y="1755"/>
                    <a:pt x="62" y="1755"/>
                  </a:cubicBezTo>
                  <a:close/>
                  <a:moveTo>
                    <a:pt x="62" y="1718"/>
                  </a:moveTo>
                  <a:cubicBezTo>
                    <a:pt x="62" y="1684"/>
                    <a:pt x="62" y="1684"/>
                    <a:pt x="62" y="1684"/>
                  </a:cubicBezTo>
                  <a:cubicBezTo>
                    <a:pt x="62" y="1683"/>
                    <a:pt x="63" y="1683"/>
                    <a:pt x="64" y="1683"/>
                  </a:cubicBezTo>
                  <a:cubicBezTo>
                    <a:pt x="73" y="1683"/>
                    <a:pt x="81" y="1691"/>
                    <a:pt x="81" y="1701"/>
                  </a:cubicBezTo>
                  <a:cubicBezTo>
                    <a:pt x="81" y="1711"/>
                    <a:pt x="73" y="1718"/>
                    <a:pt x="64" y="1718"/>
                  </a:cubicBezTo>
                  <a:cubicBezTo>
                    <a:pt x="63" y="1718"/>
                    <a:pt x="62" y="1718"/>
                    <a:pt x="62" y="1718"/>
                  </a:cubicBezTo>
                  <a:close/>
                  <a:moveTo>
                    <a:pt x="62" y="1649"/>
                  </a:moveTo>
                  <a:cubicBezTo>
                    <a:pt x="62" y="1375"/>
                    <a:pt x="62" y="1375"/>
                    <a:pt x="62" y="1375"/>
                  </a:cubicBezTo>
                  <a:cubicBezTo>
                    <a:pt x="62" y="1374"/>
                    <a:pt x="63" y="1373"/>
                    <a:pt x="64" y="1372"/>
                  </a:cubicBezTo>
                  <a:cubicBezTo>
                    <a:pt x="75" y="1392"/>
                    <a:pt x="158" y="1392"/>
                    <a:pt x="130" y="1494"/>
                  </a:cubicBezTo>
                  <a:cubicBezTo>
                    <a:pt x="115" y="1550"/>
                    <a:pt x="64" y="1605"/>
                    <a:pt x="64" y="1673"/>
                  </a:cubicBezTo>
                  <a:cubicBezTo>
                    <a:pt x="64" y="1665"/>
                    <a:pt x="63" y="1657"/>
                    <a:pt x="62" y="1649"/>
                  </a:cubicBezTo>
                  <a:close/>
                  <a:moveTo>
                    <a:pt x="62" y="1308"/>
                  </a:moveTo>
                  <a:cubicBezTo>
                    <a:pt x="62" y="1092"/>
                    <a:pt x="62" y="1092"/>
                    <a:pt x="62" y="1092"/>
                  </a:cubicBezTo>
                  <a:cubicBezTo>
                    <a:pt x="63" y="1088"/>
                    <a:pt x="64" y="1085"/>
                    <a:pt x="64" y="1082"/>
                  </a:cubicBezTo>
                  <a:cubicBezTo>
                    <a:pt x="64" y="1082"/>
                    <a:pt x="64" y="1082"/>
                    <a:pt x="64" y="1082"/>
                  </a:cubicBezTo>
                  <a:cubicBezTo>
                    <a:pt x="64" y="1108"/>
                    <a:pt x="117" y="1142"/>
                    <a:pt x="111" y="1185"/>
                  </a:cubicBezTo>
                  <a:cubicBezTo>
                    <a:pt x="106" y="1221"/>
                    <a:pt x="68" y="1248"/>
                    <a:pt x="64" y="1329"/>
                  </a:cubicBezTo>
                  <a:cubicBezTo>
                    <a:pt x="63" y="1322"/>
                    <a:pt x="62" y="1314"/>
                    <a:pt x="62" y="1308"/>
                  </a:cubicBezTo>
                  <a:close/>
                  <a:moveTo>
                    <a:pt x="62" y="1028"/>
                  </a:moveTo>
                  <a:cubicBezTo>
                    <a:pt x="62" y="952"/>
                    <a:pt x="62" y="952"/>
                    <a:pt x="62" y="952"/>
                  </a:cubicBezTo>
                  <a:cubicBezTo>
                    <a:pt x="62" y="952"/>
                    <a:pt x="63" y="952"/>
                    <a:pt x="64" y="952"/>
                  </a:cubicBezTo>
                  <a:cubicBezTo>
                    <a:pt x="73" y="952"/>
                    <a:pt x="81" y="944"/>
                    <a:pt x="81" y="935"/>
                  </a:cubicBezTo>
                  <a:cubicBezTo>
                    <a:pt x="81" y="925"/>
                    <a:pt x="73" y="918"/>
                    <a:pt x="64" y="918"/>
                  </a:cubicBezTo>
                  <a:cubicBezTo>
                    <a:pt x="63" y="918"/>
                    <a:pt x="62" y="918"/>
                    <a:pt x="62" y="918"/>
                  </a:cubicBezTo>
                  <a:cubicBezTo>
                    <a:pt x="62" y="851"/>
                    <a:pt x="62" y="851"/>
                    <a:pt x="62" y="851"/>
                  </a:cubicBezTo>
                  <a:cubicBezTo>
                    <a:pt x="62" y="848"/>
                    <a:pt x="63" y="845"/>
                    <a:pt x="64" y="841"/>
                  </a:cubicBezTo>
                  <a:cubicBezTo>
                    <a:pt x="73" y="898"/>
                    <a:pt x="111" y="899"/>
                    <a:pt x="133" y="926"/>
                  </a:cubicBezTo>
                  <a:cubicBezTo>
                    <a:pt x="145" y="940"/>
                    <a:pt x="143" y="961"/>
                    <a:pt x="132" y="971"/>
                  </a:cubicBezTo>
                  <a:cubicBezTo>
                    <a:pt x="121" y="979"/>
                    <a:pt x="100" y="978"/>
                    <a:pt x="90" y="961"/>
                  </a:cubicBezTo>
                  <a:cubicBezTo>
                    <a:pt x="106" y="996"/>
                    <a:pt x="88" y="1027"/>
                    <a:pt x="64" y="1028"/>
                  </a:cubicBezTo>
                  <a:cubicBezTo>
                    <a:pt x="63" y="1028"/>
                    <a:pt x="62" y="1028"/>
                    <a:pt x="62" y="1028"/>
                  </a:cubicBezTo>
                  <a:close/>
                  <a:moveTo>
                    <a:pt x="62" y="829"/>
                  </a:moveTo>
                  <a:cubicBezTo>
                    <a:pt x="62" y="802"/>
                    <a:pt x="62" y="802"/>
                    <a:pt x="62" y="802"/>
                  </a:cubicBezTo>
                  <a:cubicBezTo>
                    <a:pt x="64" y="812"/>
                    <a:pt x="64" y="821"/>
                    <a:pt x="62" y="829"/>
                  </a:cubicBezTo>
                  <a:close/>
                  <a:moveTo>
                    <a:pt x="62" y="744"/>
                  </a:moveTo>
                  <a:cubicBezTo>
                    <a:pt x="62" y="700"/>
                    <a:pt x="62" y="700"/>
                    <a:pt x="62" y="700"/>
                  </a:cubicBezTo>
                  <a:cubicBezTo>
                    <a:pt x="62" y="698"/>
                    <a:pt x="63" y="696"/>
                    <a:pt x="64" y="693"/>
                  </a:cubicBezTo>
                  <a:cubicBezTo>
                    <a:pt x="64" y="748"/>
                    <a:pt x="65" y="778"/>
                    <a:pt x="100" y="812"/>
                  </a:cubicBezTo>
                  <a:cubicBezTo>
                    <a:pt x="136" y="847"/>
                    <a:pt x="131" y="901"/>
                    <a:pt x="205" y="909"/>
                  </a:cubicBezTo>
                  <a:cubicBezTo>
                    <a:pt x="177" y="892"/>
                    <a:pt x="192" y="836"/>
                    <a:pt x="163" y="801"/>
                  </a:cubicBezTo>
                  <a:cubicBezTo>
                    <a:pt x="129" y="761"/>
                    <a:pt x="84" y="758"/>
                    <a:pt x="64" y="693"/>
                  </a:cubicBezTo>
                  <a:cubicBezTo>
                    <a:pt x="64" y="713"/>
                    <a:pt x="63" y="729"/>
                    <a:pt x="62" y="744"/>
                  </a:cubicBezTo>
                  <a:close/>
                  <a:moveTo>
                    <a:pt x="62" y="558"/>
                  </a:moveTo>
                  <a:cubicBezTo>
                    <a:pt x="62" y="309"/>
                    <a:pt x="62" y="309"/>
                    <a:pt x="62" y="309"/>
                  </a:cubicBezTo>
                  <a:cubicBezTo>
                    <a:pt x="62" y="308"/>
                    <a:pt x="63" y="308"/>
                    <a:pt x="64" y="308"/>
                  </a:cubicBezTo>
                  <a:cubicBezTo>
                    <a:pt x="115" y="331"/>
                    <a:pt x="78" y="390"/>
                    <a:pt x="125" y="404"/>
                  </a:cubicBezTo>
                  <a:cubicBezTo>
                    <a:pt x="136" y="407"/>
                    <a:pt x="154" y="403"/>
                    <a:pt x="154" y="389"/>
                  </a:cubicBezTo>
                  <a:cubicBezTo>
                    <a:pt x="167" y="396"/>
                    <a:pt x="170" y="422"/>
                    <a:pt x="150" y="435"/>
                  </a:cubicBezTo>
                  <a:cubicBezTo>
                    <a:pt x="141" y="441"/>
                    <a:pt x="123" y="448"/>
                    <a:pt x="102" y="433"/>
                  </a:cubicBezTo>
                  <a:cubicBezTo>
                    <a:pt x="91" y="425"/>
                    <a:pt x="82" y="409"/>
                    <a:pt x="83" y="394"/>
                  </a:cubicBezTo>
                  <a:cubicBezTo>
                    <a:pt x="75" y="405"/>
                    <a:pt x="74" y="432"/>
                    <a:pt x="94" y="449"/>
                  </a:cubicBezTo>
                  <a:cubicBezTo>
                    <a:pt x="113" y="464"/>
                    <a:pt x="111" y="484"/>
                    <a:pt x="106" y="495"/>
                  </a:cubicBezTo>
                  <a:cubicBezTo>
                    <a:pt x="94" y="521"/>
                    <a:pt x="67" y="533"/>
                    <a:pt x="64" y="570"/>
                  </a:cubicBezTo>
                  <a:cubicBezTo>
                    <a:pt x="63" y="565"/>
                    <a:pt x="63" y="562"/>
                    <a:pt x="62" y="558"/>
                  </a:cubicBezTo>
                  <a:close/>
                  <a:moveTo>
                    <a:pt x="62" y="218"/>
                  </a:moveTo>
                  <a:cubicBezTo>
                    <a:pt x="62" y="122"/>
                    <a:pt x="62" y="122"/>
                    <a:pt x="62" y="122"/>
                  </a:cubicBezTo>
                  <a:cubicBezTo>
                    <a:pt x="62" y="122"/>
                    <a:pt x="63" y="121"/>
                    <a:pt x="64" y="121"/>
                  </a:cubicBezTo>
                  <a:cubicBezTo>
                    <a:pt x="72" y="128"/>
                    <a:pt x="83" y="148"/>
                    <a:pt x="80" y="173"/>
                  </a:cubicBezTo>
                  <a:cubicBezTo>
                    <a:pt x="78" y="189"/>
                    <a:pt x="67" y="204"/>
                    <a:pt x="64" y="229"/>
                  </a:cubicBezTo>
                  <a:cubicBezTo>
                    <a:pt x="63" y="225"/>
                    <a:pt x="62" y="221"/>
                    <a:pt x="62" y="218"/>
                  </a:cubicBezTo>
                  <a:close/>
                  <a:moveTo>
                    <a:pt x="62" y="115"/>
                  </a:moveTo>
                  <a:cubicBezTo>
                    <a:pt x="62" y="75"/>
                    <a:pt x="62" y="75"/>
                    <a:pt x="62" y="75"/>
                  </a:cubicBezTo>
                  <a:cubicBezTo>
                    <a:pt x="62" y="75"/>
                    <a:pt x="63" y="76"/>
                    <a:pt x="64" y="76"/>
                  </a:cubicBezTo>
                  <a:cubicBezTo>
                    <a:pt x="72" y="76"/>
                    <a:pt x="79" y="69"/>
                    <a:pt x="79" y="60"/>
                  </a:cubicBezTo>
                  <a:cubicBezTo>
                    <a:pt x="79" y="52"/>
                    <a:pt x="72" y="45"/>
                    <a:pt x="64" y="45"/>
                  </a:cubicBezTo>
                  <a:cubicBezTo>
                    <a:pt x="63" y="45"/>
                    <a:pt x="62" y="45"/>
                    <a:pt x="62" y="45"/>
                  </a:cubicBezTo>
                  <a:cubicBezTo>
                    <a:pt x="62" y="6"/>
                    <a:pt x="62" y="6"/>
                    <a:pt x="62" y="6"/>
                  </a:cubicBezTo>
                  <a:cubicBezTo>
                    <a:pt x="62" y="6"/>
                    <a:pt x="63" y="6"/>
                    <a:pt x="64" y="6"/>
                  </a:cubicBezTo>
                  <a:cubicBezTo>
                    <a:pt x="64" y="6"/>
                    <a:pt x="64" y="6"/>
                    <a:pt x="64" y="6"/>
                  </a:cubicBezTo>
                  <a:cubicBezTo>
                    <a:pt x="64" y="6"/>
                    <a:pt x="64" y="6"/>
                    <a:pt x="64" y="6"/>
                  </a:cubicBezTo>
                  <a:cubicBezTo>
                    <a:pt x="74" y="6"/>
                    <a:pt x="83" y="15"/>
                    <a:pt x="84" y="26"/>
                  </a:cubicBezTo>
                  <a:cubicBezTo>
                    <a:pt x="94" y="21"/>
                    <a:pt x="105" y="24"/>
                    <a:pt x="111" y="33"/>
                  </a:cubicBezTo>
                  <a:cubicBezTo>
                    <a:pt x="116" y="42"/>
                    <a:pt x="113" y="54"/>
                    <a:pt x="104" y="60"/>
                  </a:cubicBezTo>
                  <a:cubicBezTo>
                    <a:pt x="113" y="67"/>
                    <a:pt x="116" y="78"/>
                    <a:pt x="111" y="88"/>
                  </a:cubicBezTo>
                  <a:cubicBezTo>
                    <a:pt x="105" y="97"/>
                    <a:pt x="94" y="100"/>
                    <a:pt x="84" y="95"/>
                  </a:cubicBezTo>
                  <a:cubicBezTo>
                    <a:pt x="83" y="106"/>
                    <a:pt x="74" y="115"/>
                    <a:pt x="64" y="115"/>
                  </a:cubicBezTo>
                  <a:cubicBezTo>
                    <a:pt x="63" y="115"/>
                    <a:pt x="62" y="115"/>
                    <a:pt x="62" y="115"/>
                  </a:cubicBezTo>
                  <a:close/>
                  <a:moveTo>
                    <a:pt x="278" y="1411"/>
                  </a:moveTo>
                  <a:cubicBezTo>
                    <a:pt x="297" y="1425"/>
                    <a:pt x="342" y="1426"/>
                    <a:pt x="372" y="1407"/>
                  </a:cubicBezTo>
                  <a:cubicBezTo>
                    <a:pt x="407" y="1384"/>
                    <a:pt x="424" y="1343"/>
                    <a:pt x="438" y="1329"/>
                  </a:cubicBezTo>
                  <a:cubicBezTo>
                    <a:pt x="453" y="1313"/>
                    <a:pt x="474" y="1302"/>
                    <a:pt x="499" y="1310"/>
                  </a:cubicBezTo>
                  <a:cubicBezTo>
                    <a:pt x="500" y="1293"/>
                    <a:pt x="476" y="1270"/>
                    <a:pt x="446" y="1266"/>
                  </a:cubicBezTo>
                  <a:cubicBezTo>
                    <a:pt x="421" y="1263"/>
                    <a:pt x="387" y="1281"/>
                    <a:pt x="372" y="1309"/>
                  </a:cubicBezTo>
                  <a:cubicBezTo>
                    <a:pt x="348" y="1355"/>
                    <a:pt x="336" y="1400"/>
                    <a:pt x="278" y="1411"/>
                  </a:cubicBezTo>
                  <a:close/>
                  <a:moveTo>
                    <a:pt x="440" y="2134"/>
                  </a:moveTo>
                  <a:cubicBezTo>
                    <a:pt x="424" y="2163"/>
                    <a:pt x="400" y="2169"/>
                    <a:pt x="377" y="2163"/>
                  </a:cubicBezTo>
                  <a:cubicBezTo>
                    <a:pt x="352" y="2158"/>
                    <a:pt x="337" y="2139"/>
                    <a:pt x="316" y="2105"/>
                  </a:cubicBezTo>
                  <a:cubicBezTo>
                    <a:pt x="300" y="2080"/>
                    <a:pt x="270" y="2056"/>
                    <a:pt x="240" y="2056"/>
                  </a:cubicBezTo>
                  <a:cubicBezTo>
                    <a:pt x="253" y="2037"/>
                    <a:pt x="282" y="2030"/>
                    <a:pt x="307" y="2042"/>
                  </a:cubicBezTo>
                  <a:cubicBezTo>
                    <a:pt x="339" y="2056"/>
                    <a:pt x="361" y="2109"/>
                    <a:pt x="396" y="2132"/>
                  </a:cubicBezTo>
                  <a:cubicBezTo>
                    <a:pt x="409" y="2139"/>
                    <a:pt x="424" y="2139"/>
                    <a:pt x="440" y="2134"/>
                  </a:cubicBezTo>
                  <a:close/>
                  <a:moveTo>
                    <a:pt x="175" y="309"/>
                  </a:moveTo>
                  <a:cubicBezTo>
                    <a:pt x="170" y="309"/>
                    <a:pt x="165" y="304"/>
                    <a:pt x="165" y="299"/>
                  </a:cubicBezTo>
                  <a:cubicBezTo>
                    <a:pt x="165" y="294"/>
                    <a:pt x="170" y="290"/>
                    <a:pt x="175" y="290"/>
                  </a:cubicBezTo>
                  <a:cubicBezTo>
                    <a:pt x="180" y="290"/>
                    <a:pt x="184" y="294"/>
                    <a:pt x="184" y="299"/>
                  </a:cubicBezTo>
                  <a:cubicBezTo>
                    <a:pt x="184" y="304"/>
                    <a:pt x="180" y="309"/>
                    <a:pt x="175" y="309"/>
                  </a:cubicBezTo>
                  <a:close/>
                  <a:moveTo>
                    <a:pt x="152" y="286"/>
                  </a:moveTo>
                  <a:cubicBezTo>
                    <a:pt x="145" y="286"/>
                    <a:pt x="140" y="281"/>
                    <a:pt x="140" y="274"/>
                  </a:cubicBezTo>
                  <a:cubicBezTo>
                    <a:pt x="140" y="267"/>
                    <a:pt x="145" y="262"/>
                    <a:pt x="152" y="262"/>
                  </a:cubicBezTo>
                  <a:cubicBezTo>
                    <a:pt x="159" y="262"/>
                    <a:pt x="164" y="267"/>
                    <a:pt x="164" y="274"/>
                  </a:cubicBezTo>
                  <a:cubicBezTo>
                    <a:pt x="164" y="281"/>
                    <a:pt x="159" y="286"/>
                    <a:pt x="152" y="286"/>
                  </a:cubicBezTo>
                  <a:close/>
                  <a:moveTo>
                    <a:pt x="145" y="251"/>
                  </a:moveTo>
                  <a:cubicBezTo>
                    <a:pt x="136" y="251"/>
                    <a:pt x="129" y="244"/>
                    <a:pt x="129" y="236"/>
                  </a:cubicBezTo>
                  <a:cubicBezTo>
                    <a:pt x="129" y="227"/>
                    <a:pt x="136" y="221"/>
                    <a:pt x="145" y="221"/>
                  </a:cubicBezTo>
                  <a:cubicBezTo>
                    <a:pt x="153" y="221"/>
                    <a:pt x="160" y="227"/>
                    <a:pt x="160" y="236"/>
                  </a:cubicBezTo>
                  <a:cubicBezTo>
                    <a:pt x="160" y="244"/>
                    <a:pt x="153" y="251"/>
                    <a:pt x="145" y="251"/>
                  </a:cubicBezTo>
                  <a:close/>
                  <a:moveTo>
                    <a:pt x="83" y="1634"/>
                  </a:moveTo>
                  <a:cubicBezTo>
                    <a:pt x="90" y="1668"/>
                    <a:pt x="143" y="1682"/>
                    <a:pt x="121" y="1737"/>
                  </a:cubicBezTo>
                  <a:cubicBezTo>
                    <a:pt x="113" y="1757"/>
                    <a:pt x="79" y="1783"/>
                    <a:pt x="81" y="1817"/>
                  </a:cubicBezTo>
                  <a:cubicBezTo>
                    <a:pt x="64" y="1774"/>
                    <a:pt x="111" y="1752"/>
                    <a:pt x="91" y="1695"/>
                  </a:cubicBezTo>
                  <a:cubicBezTo>
                    <a:pt x="83" y="1674"/>
                    <a:pt x="76" y="1647"/>
                    <a:pt x="83" y="1634"/>
                  </a:cubicBezTo>
                  <a:close/>
                  <a:moveTo>
                    <a:pt x="166" y="2097"/>
                  </a:moveTo>
                  <a:cubicBezTo>
                    <a:pt x="193" y="2115"/>
                    <a:pt x="218" y="2141"/>
                    <a:pt x="215" y="2182"/>
                  </a:cubicBezTo>
                  <a:cubicBezTo>
                    <a:pt x="213" y="2212"/>
                    <a:pt x="213" y="2234"/>
                    <a:pt x="236" y="2263"/>
                  </a:cubicBezTo>
                  <a:cubicBezTo>
                    <a:pt x="196" y="2255"/>
                    <a:pt x="164" y="2229"/>
                    <a:pt x="164" y="2186"/>
                  </a:cubicBezTo>
                  <a:cubicBezTo>
                    <a:pt x="164" y="2148"/>
                    <a:pt x="177" y="2131"/>
                    <a:pt x="166" y="2097"/>
                  </a:cubicBezTo>
                  <a:close/>
                  <a:moveTo>
                    <a:pt x="126" y="2050"/>
                  </a:moveTo>
                  <a:cubicBezTo>
                    <a:pt x="140" y="2068"/>
                    <a:pt x="182" y="2115"/>
                    <a:pt x="146" y="2179"/>
                  </a:cubicBezTo>
                  <a:cubicBezTo>
                    <a:pt x="133" y="2202"/>
                    <a:pt x="108" y="2227"/>
                    <a:pt x="102" y="2251"/>
                  </a:cubicBezTo>
                  <a:cubicBezTo>
                    <a:pt x="91" y="2232"/>
                    <a:pt x="86" y="2205"/>
                    <a:pt x="103" y="2164"/>
                  </a:cubicBezTo>
                  <a:cubicBezTo>
                    <a:pt x="117" y="2129"/>
                    <a:pt x="133" y="2090"/>
                    <a:pt x="126" y="2050"/>
                  </a:cubicBezTo>
                  <a:close/>
                  <a:moveTo>
                    <a:pt x="325" y="2151"/>
                  </a:moveTo>
                  <a:cubicBezTo>
                    <a:pt x="340" y="2180"/>
                    <a:pt x="380" y="2192"/>
                    <a:pt x="401" y="2188"/>
                  </a:cubicBezTo>
                  <a:cubicBezTo>
                    <a:pt x="430" y="2181"/>
                    <a:pt x="437" y="2150"/>
                    <a:pt x="457" y="2147"/>
                  </a:cubicBezTo>
                  <a:cubicBezTo>
                    <a:pt x="464" y="2115"/>
                    <a:pt x="433" y="2127"/>
                    <a:pt x="448" y="2092"/>
                  </a:cubicBezTo>
                  <a:cubicBezTo>
                    <a:pt x="453" y="2081"/>
                    <a:pt x="451" y="2063"/>
                    <a:pt x="432" y="2061"/>
                  </a:cubicBezTo>
                  <a:cubicBezTo>
                    <a:pt x="422" y="2060"/>
                    <a:pt x="408" y="2069"/>
                    <a:pt x="419" y="2087"/>
                  </a:cubicBezTo>
                  <a:cubicBezTo>
                    <a:pt x="407" y="2085"/>
                    <a:pt x="399" y="2067"/>
                    <a:pt x="404" y="2051"/>
                  </a:cubicBezTo>
                  <a:cubicBezTo>
                    <a:pt x="415" y="2019"/>
                    <a:pt x="473" y="2013"/>
                    <a:pt x="496" y="2047"/>
                  </a:cubicBezTo>
                  <a:cubicBezTo>
                    <a:pt x="520" y="2082"/>
                    <a:pt x="500" y="2119"/>
                    <a:pt x="490" y="2128"/>
                  </a:cubicBezTo>
                  <a:cubicBezTo>
                    <a:pt x="498" y="2141"/>
                    <a:pt x="504" y="2173"/>
                    <a:pt x="491" y="2199"/>
                  </a:cubicBezTo>
                  <a:cubicBezTo>
                    <a:pt x="471" y="2239"/>
                    <a:pt x="422" y="2249"/>
                    <a:pt x="384" y="2229"/>
                  </a:cubicBezTo>
                  <a:cubicBezTo>
                    <a:pt x="350" y="2211"/>
                    <a:pt x="325" y="2175"/>
                    <a:pt x="325" y="2151"/>
                  </a:cubicBezTo>
                  <a:close/>
                  <a:moveTo>
                    <a:pt x="134" y="2020"/>
                  </a:moveTo>
                  <a:cubicBezTo>
                    <a:pt x="224" y="2032"/>
                    <a:pt x="325" y="2130"/>
                    <a:pt x="340" y="2252"/>
                  </a:cubicBezTo>
                  <a:cubicBezTo>
                    <a:pt x="343" y="2284"/>
                    <a:pt x="326" y="2309"/>
                    <a:pt x="307" y="2305"/>
                  </a:cubicBezTo>
                  <a:cubicBezTo>
                    <a:pt x="303" y="2309"/>
                    <a:pt x="308" y="2331"/>
                    <a:pt x="303" y="2354"/>
                  </a:cubicBezTo>
                  <a:cubicBezTo>
                    <a:pt x="296" y="2382"/>
                    <a:pt x="277" y="2401"/>
                    <a:pt x="250" y="2408"/>
                  </a:cubicBezTo>
                  <a:cubicBezTo>
                    <a:pt x="233" y="2413"/>
                    <a:pt x="217" y="2411"/>
                    <a:pt x="208" y="2398"/>
                  </a:cubicBezTo>
                  <a:cubicBezTo>
                    <a:pt x="201" y="2407"/>
                    <a:pt x="156" y="2427"/>
                    <a:pt x="123" y="2399"/>
                  </a:cubicBezTo>
                  <a:cubicBezTo>
                    <a:pt x="83" y="2366"/>
                    <a:pt x="80" y="2288"/>
                    <a:pt x="127" y="2262"/>
                  </a:cubicBezTo>
                  <a:cubicBezTo>
                    <a:pt x="152" y="2248"/>
                    <a:pt x="191" y="2266"/>
                    <a:pt x="189" y="2292"/>
                  </a:cubicBezTo>
                  <a:cubicBezTo>
                    <a:pt x="171" y="2273"/>
                    <a:pt x="142" y="2283"/>
                    <a:pt x="144" y="2311"/>
                  </a:cubicBezTo>
                  <a:cubicBezTo>
                    <a:pt x="147" y="2351"/>
                    <a:pt x="195" y="2362"/>
                    <a:pt x="230" y="2339"/>
                  </a:cubicBezTo>
                  <a:cubicBezTo>
                    <a:pt x="272" y="2312"/>
                    <a:pt x="277" y="2259"/>
                    <a:pt x="268" y="2212"/>
                  </a:cubicBezTo>
                  <a:cubicBezTo>
                    <a:pt x="251" y="2134"/>
                    <a:pt x="191" y="2056"/>
                    <a:pt x="134" y="2020"/>
                  </a:cubicBezTo>
                  <a:close/>
                  <a:moveTo>
                    <a:pt x="200" y="1774"/>
                  </a:moveTo>
                  <a:cubicBezTo>
                    <a:pt x="244" y="1779"/>
                    <a:pt x="261" y="1861"/>
                    <a:pt x="193" y="1871"/>
                  </a:cubicBezTo>
                  <a:cubicBezTo>
                    <a:pt x="223" y="1878"/>
                    <a:pt x="246" y="1863"/>
                    <a:pt x="273" y="1874"/>
                  </a:cubicBezTo>
                  <a:cubicBezTo>
                    <a:pt x="304" y="1886"/>
                    <a:pt x="323" y="1921"/>
                    <a:pt x="324" y="1935"/>
                  </a:cubicBezTo>
                  <a:cubicBezTo>
                    <a:pt x="292" y="1907"/>
                    <a:pt x="262" y="1913"/>
                    <a:pt x="231" y="1913"/>
                  </a:cubicBezTo>
                  <a:cubicBezTo>
                    <a:pt x="198" y="1912"/>
                    <a:pt x="157" y="1890"/>
                    <a:pt x="143" y="1859"/>
                  </a:cubicBezTo>
                  <a:cubicBezTo>
                    <a:pt x="163" y="1864"/>
                    <a:pt x="182" y="1858"/>
                    <a:pt x="193" y="1844"/>
                  </a:cubicBezTo>
                  <a:cubicBezTo>
                    <a:pt x="211" y="1820"/>
                    <a:pt x="208" y="1789"/>
                    <a:pt x="200" y="1774"/>
                  </a:cubicBezTo>
                  <a:close/>
                  <a:moveTo>
                    <a:pt x="131" y="1862"/>
                  </a:moveTo>
                  <a:cubicBezTo>
                    <a:pt x="133" y="1891"/>
                    <a:pt x="161" y="1946"/>
                    <a:pt x="194" y="1983"/>
                  </a:cubicBezTo>
                  <a:cubicBezTo>
                    <a:pt x="221" y="2013"/>
                    <a:pt x="267" y="2033"/>
                    <a:pt x="286" y="1996"/>
                  </a:cubicBezTo>
                  <a:cubicBezTo>
                    <a:pt x="300" y="2020"/>
                    <a:pt x="329" y="2042"/>
                    <a:pt x="357" y="2043"/>
                  </a:cubicBezTo>
                  <a:cubicBezTo>
                    <a:pt x="392" y="2043"/>
                    <a:pt x="409" y="2017"/>
                    <a:pt x="410" y="1988"/>
                  </a:cubicBezTo>
                  <a:cubicBezTo>
                    <a:pt x="438" y="2008"/>
                    <a:pt x="480" y="2010"/>
                    <a:pt x="506" y="1986"/>
                  </a:cubicBezTo>
                  <a:cubicBezTo>
                    <a:pt x="532" y="1962"/>
                    <a:pt x="529" y="1914"/>
                    <a:pt x="504" y="1887"/>
                  </a:cubicBezTo>
                  <a:cubicBezTo>
                    <a:pt x="483" y="1865"/>
                    <a:pt x="449" y="1862"/>
                    <a:pt x="435" y="1887"/>
                  </a:cubicBezTo>
                  <a:cubicBezTo>
                    <a:pt x="452" y="1895"/>
                    <a:pt x="453" y="1913"/>
                    <a:pt x="446" y="1929"/>
                  </a:cubicBezTo>
                  <a:cubicBezTo>
                    <a:pt x="431" y="1959"/>
                    <a:pt x="392" y="1972"/>
                    <a:pt x="362" y="1972"/>
                  </a:cubicBezTo>
                  <a:cubicBezTo>
                    <a:pt x="316" y="1974"/>
                    <a:pt x="266" y="1956"/>
                    <a:pt x="231" y="1939"/>
                  </a:cubicBezTo>
                  <a:cubicBezTo>
                    <a:pt x="189" y="1917"/>
                    <a:pt x="143" y="1887"/>
                    <a:pt x="131" y="1862"/>
                  </a:cubicBezTo>
                  <a:close/>
                  <a:moveTo>
                    <a:pt x="110" y="1900"/>
                  </a:moveTo>
                  <a:cubicBezTo>
                    <a:pt x="103" y="1932"/>
                    <a:pt x="159" y="1952"/>
                    <a:pt x="129" y="2014"/>
                  </a:cubicBezTo>
                  <a:cubicBezTo>
                    <a:pt x="111" y="2052"/>
                    <a:pt x="87" y="2089"/>
                    <a:pt x="96" y="2136"/>
                  </a:cubicBezTo>
                  <a:cubicBezTo>
                    <a:pt x="90" y="2109"/>
                    <a:pt x="58" y="2090"/>
                    <a:pt x="66" y="2055"/>
                  </a:cubicBezTo>
                  <a:cubicBezTo>
                    <a:pt x="71" y="2034"/>
                    <a:pt x="101" y="2015"/>
                    <a:pt x="103" y="1988"/>
                  </a:cubicBezTo>
                  <a:cubicBezTo>
                    <a:pt x="105" y="1971"/>
                    <a:pt x="90" y="1917"/>
                    <a:pt x="110" y="1900"/>
                  </a:cubicBezTo>
                  <a:close/>
                  <a:moveTo>
                    <a:pt x="118" y="1578"/>
                  </a:moveTo>
                  <a:cubicBezTo>
                    <a:pt x="100" y="1616"/>
                    <a:pt x="174" y="1643"/>
                    <a:pt x="185" y="1706"/>
                  </a:cubicBezTo>
                  <a:cubicBezTo>
                    <a:pt x="206" y="1821"/>
                    <a:pt x="68" y="1842"/>
                    <a:pt x="86" y="1999"/>
                  </a:cubicBezTo>
                  <a:cubicBezTo>
                    <a:pt x="0" y="1886"/>
                    <a:pt x="201" y="1768"/>
                    <a:pt x="122" y="1651"/>
                  </a:cubicBezTo>
                  <a:cubicBezTo>
                    <a:pt x="94" y="1609"/>
                    <a:pt x="107" y="1585"/>
                    <a:pt x="118" y="1578"/>
                  </a:cubicBezTo>
                  <a:close/>
                  <a:moveTo>
                    <a:pt x="377" y="1060"/>
                  </a:moveTo>
                  <a:cubicBezTo>
                    <a:pt x="442" y="1057"/>
                    <a:pt x="484" y="1086"/>
                    <a:pt x="517" y="1106"/>
                  </a:cubicBezTo>
                  <a:cubicBezTo>
                    <a:pt x="631" y="1175"/>
                    <a:pt x="574" y="1036"/>
                    <a:pt x="676" y="1029"/>
                  </a:cubicBezTo>
                  <a:cubicBezTo>
                    <a:pt x="690" y="1028"/>
                    <a:pt x="717" y="1039"/>
                    <a:pt x="727" y="1060"/>
                  </a:cubicBezTo>
                  <a:cubicBezTo>
                    <a:pt x="620" y="1110"/>
                    <a:pt x="727" y="1151"/>
                    <a:pt x="669" y="1220"/>
                  </a:cubicBezTo>
                  <a:cubicBezTo>
                    <a:pt x="698" y="1207"/>
                    <a:pt x="749" y="1207"/>
                    <a:pt x="785" y="1241"/>
                  </a:cubicBezTo>
                  <a:cubicBezTo>
                    <a:pt x="830" y="1283"/>
                    <a:pt x="802" y="1349"/>
                    <a:pt x="822" y="1398"/>
                  </a:cubicBezTo>
                  <a:cubicBezTo>
                    <a:pt x="829" y="1416"/>
                    <a:pt x="866" y="1437"/>
                    <a:pt x="863" y="1454"/>
                  </a:cubicBezTo>
                  <a:cubicBezTo>
                    <a:pt x="821" y="1424"/>
                    <a:pt x="726" y="1463"/>
                    <a:pt x="726" y="1389"/>
                  </a:cubicBezTo>
                  <a:cubicBezTo>
                    <a:pt x="726" y="1485"/>
                    <a:pt x="834" y="1565"/>
                    <a:pt x="816" y="1658"/>
                  </a:cubicBezTo>
                  <a:cubicBezTo>
                    <a:pt x="808" y="1702"/>
                    <a:pt x="766" y="1730"/>
                    <a:pt x="760" y="1764"/>
                  </a:cubicBezTo>
                  <a:cubicBezTo>
                    <a:pt x="725" y="1706"/>
                    <a:pt x="768" y="1677"/>
                    <a:pt x="747" y="1618"/>
                  </a:cubicBezTo>
                  <a:cubicBezTo>
                    <a:pt x="686" y="1648"/>
                    <a:pt x="703" y="1755"/>
                    <a:pt x="666" y="1819"/>
                  </a:cubicBezTo>
                  <a:cubicBezTo>
                    <a:pt x="633" y="1876"/>
                    <a:pt x="563" y="1916"/>
                    <a:pt x="518" y="1873"/>
                  </a:cubicBezTo>
                  <a:cubicBezTo>
                    <a:pt x="553" y="1859"/>
                    <a:pt x="529" y="1824"/>
                    <a:pt x="561" y="1792"/>
                  </a:cubicBezTo>
                  <a:cubicBezTo>
                    <a:pt x="511" y="1791"/>
                    <a:pt x="470" y="1834"/>
                    <a:pt x="429" y="1865"/>
                  </a:cubicBezTo>
                  <a:cubicBezTo>
                    <a:pt x="392" y="1892"/>
                    <a:pt x="345" y="1900"/>
                    <a:pt x="307" y="1875"/>
                  </a:cubicBezTo>
                  <a:cubicBezTo>
                    <a:pt x="248" y="1837"/>
                    <a:pt x="230" y="1749"/>
                    <a:pt x="280" y="1707"/>
                  </a:cubicBezTo>
                  <a:cubicBezTo>
                    <a:pt x="274" y="1791"/>
                    <a:pt x="316" y="1770"/>
                    <a:pt x="351" y="1809"/>
                  </a:cubicBezTo>
                  <a:cubicBezTo>
                    <a:pt x="347" y="1759"/>
                    <a:pt x="313" y="1730"/>
                    <a:pt x="293" y="1680"/>
                  </a:cubicBezTo>
                  <a:cubicBezTo>
                    <a:pt x="269" y="1623"/>
                    <a:pt x="269" y="1562"/>
                    <a:pt x="316" y="1530"/>
                  </a:cubicBezTo>
                  <a:cubicBezTo>
                    <a:pt x="370" y="1492"/>
                    <a:pt x="452" y="1516"/>
                    <a:pt x="467" y="1589"/>
                  </a:cubicBezTo>
                  <a:cubicBezTo>
                    <a:pt x="442" y="1531"/>
                    <a:pt x="370" y="1529"/>
                    <a:pt x="342" y="1550"/>
                  </a:cubicBezTo>
                  <a:cubicBezTo>
                    <a:pt x="250" y="1620"/>
                    <a:pt x="327" y="1763"/>
                    <a:pt x="415" y="1784"/>
                  </a:cubicBezTo>
                  <a:cubicBezTo>
                    <a:pt x="532" y="1813"/>
                    <a:pt x="626" y="1745"/>
                    <a:pt x="676" y="1664"/>
                  </a:cubicBezTo>
                  <a:cubicBezTo>
                    <a:pt x="730" y="1574"/>
                    <a:pt x="731" y="1465"/>
                    <a:pt x="696" y="1368"/>
                  </a:cubicBezTo>
                  <a:cubicBezTo>
                    <a:pt x="647" y="1231"/>
                    <a:pt x="552" y="1148"/>
                    <a:pt x="377" y="1060"/>
                  </a:cubicBezTo>
                  <a:close/>
                  <a:moveTo>
                    <a:pt x="620" y="1639"/>
                  </a:moveTo>
                  <a:cubicBezTo>
                    <a:pt x="585" y="1674"/>
                    <a:pt x="531" y="1707"/>
                    <a:pt x="480" y="1712"/>
                  </a:cubicBezTo>
                  <a:cubicBezTo>
                    <a:pt x="440" y="1717"/>
                    <a:pt x="396" y="1702"/>
                    <a:pt x="374" y="1664"/>
                  </a:cubicBezTo>
                  <a:cubicBezTo>
                    <a:pt x="350" y="1623"/>
                    <a:pt x="376" y="1575"/>
                    <a:pt x="407" y="1592"/>
                  </a:cubicBezTo>
                  <a:cubicBezTo>
                    <a:pt x="393" y="1605"/>
                    <a:pt x="394" y="1631"/>
                    <a:pt x="408" y="1649"/>
                  </a:cubicBezTo>
                  <a:cubicBezTo>
                    <a:pt x="453" y="1709"/>
                    <a:pt x="568" y="1667"/>
                    <a:pt x="620" y="1639"/>
                  </a:cubicBezTo>
                  <a:close/>
                  <a:moveTo>
                    <a:pt x="587" y="1250"/>
                  </a:moveTo>
                  <a:cubicBezTo>
                    <a:pt x="616" y="1286"/>
                    <a:pt x="666" y="1394"/>
                    <a:pt x="626" y="1434"/>
                  </a:cubicBezTo>
                  <a:cubicBezTo>
                    <a:pt x="583" y="1477"/>
                    <a:pt x="583" y="1462"/>
                    <a:pt x="590" y="1532"/>
                  </a:cubicBezTo>
                  <a:cubicBezTo>
                    <a:pt x="592" y="1553"/>
                    <a:pt x="575" y="1581"/>
                    <a:pt x="548" y="1585"/>
                  </a:cubicBezTo>
                  <a:cubicBezTo>
                    <a:pt x="533" y="1586"/>
                    <a:pt x="522" y="1579"/>
                    <a:pt x="515" y="1569"/>
                  </a:cubicBezTo>
                  <a:cubicBezTo>
                    <a:pt x="507" y="1557"/>
                    <a:pt x="506" y="1541"/>
                    <a:pt x="517" y="1532"/>
                  </a:cubicBezTo>
                  <a:cubicBezTo>
                    <a:pt x="506" y="1533"/>
                    <a:pt x="481" y="1549"/>
                    <a:pt x="479" y="1575"/>
                  </a:cubicBezTo>
                  <a:cubicBezTo>
                    <a:pt x="477" y="1607"/>
                    <a:pt x="503" y="1642"/>
                    <a:pt x="542" y="1641"/>
                  </a:cubicBezTo>
                  <a:cubicBezTo>
                    <a:pt x="577" y="1639"/>
                    <a:pt x="610" y="1609"/>
                    <a:pt x="610" y="1593"/>
                  </a:cubicBezTo>
                  <a:cubicBezTo>
                    <a:pt x="621" y="1607"/>
                    <a:pt x="638" y="1596"/>
                    <a:pt x="645" y="1586"/>
                  </a:cubicBezTo>
                  <a:cubicBezTo>
                    <a:pt x="676" y="1544"/>
                    <a:pt x="674" y="1483"/>
                    <a:pt x="668" y="1433"/>
                  </a:cubicBezTo>
                  <a:cubicBezTo>
                    <a:pt x="660" y="1364"/>
                    <a:pt x="634" y="1294"/>
                    <a:pt x="587" y="1250"/>
                  </a:cubicBezTo>
                  <a:close/>
                  <a:moveTo>
                    <a:pt x="458" y="1139"/>
                  </a:moveTo>
                  <a:cubicBezTo>
                    <a:pt x="484" y="1164"/>
                    <a:pt x="524" y="1227"/>
                    <a:pt x="525" y="1290"/>
                  </a:cubicBezTo>
                  <a:cubicBezTo>
                    <a:pt x="525" y="1332"/>
                    <a:pt x="509" y="1383"/>
                    <a:pt x="458" y="1389"/>
                  </a:cubicBezTo>
                  <a:cubicBezTo>
                    <a:pt x="406" y="1396"/>
                    <a:pt x="422" y="1439"/>
                    <a:pt x="401" y="1459"/>
                  </a:cubicBezTo>
                  <a:cubicBezTo>
                    <a:pt x="385" y="1474"/>
                    <a:pt x="355" y="1494"/>
                    <a:pt x="339" y="1471"/>
                  </a:cubicBezTo>
                  <a:cubicBezTo>
                    <a:pt x="357" y="1515"/>
                    <a:pt x="454" y="1525"/>
                    <a:pt x="496" y="1506"/>
                  </a:cubicBezTo>
                  <a:cubicBezTo>
                    <a:pt x="569" y="1475"/>
                    <a:pt x="590" y="1381"/>
                    <a:pt x="574" y="1302"/>
                  </a:cubicBezTo>
                  <a:cubicBezTo>
                    <a:pt x="558" y="1226"/>
                    <a:pt x="505" y="1165"/>
                    <a:pt x="458" y="1139"/>
                  </a:cubicBezTo>
                  <a:close/>
                  <a:moveTo>
                    <a:pt x="521" y="1394"/>
                  </a:moveTo>
                  <a:cubicBezTo>
                    <a:pt x="509" y="1417"/>
                    <a:pt x="497" y="1433"/>
                    <a:pt x="477" y="1450"/>
                  </a:cubicBezTo>
                  <a:cubicBezTo>
                    <a:pt x="450" y="1471"/>
                    <a:pt x="427" y="1479"/>
                    <a:pt x="394" y="1485"/>
                  </a:cubicBezTo>
                  <a:cubicBezTo>
                    <a:pt x="429" y="1487"/>
                    <a:pt x="455" y="1480"/>
                    <a:pt x="485" y="1460"/>
                  </a:cubicBezTo>
                  <a:cubicBezTo>
                    <a:pt x="508" y="1443"/>
                    <a:pt x="522" y="1426"/>
                    <a:pt x="534" y="1400"/>
                  </a:cubicBezTo>
                  <a:cubicBezTo>
                    <a:pt x="536" y="1397"/>
                    <a:pt x="537" y="1395"/>
                    <a:pt x="538" y="1392"/>
                  </a:cubicBezTo>
                  <a:cubicBezTo>
                    <a:pt x="549" y="1363"/>
                    <a:pt x="553" y="1339"/>
                    <a:pt x="552" y="1308"/>
                  </a:cubicBezTo>
                  <a:cubicBezTo>
                    <a:pt x="550" y="1280"/>
                    <a:pt x="545" y="1256"/>
                    <a:pt x="530" y="1233"/>
                  </a:cubicBezTo>
                  <a:cubicBezTo>
                    <a:pt x="538" y="1259"/>
                    <a:pt x="541" y="1280"/>
                    <a:pt x="540" y="1308"/>
                  </a:cubicBezTo>
                  <a:cubicBezTo>
                    <a:pt x="539" y="1337"/>
                    <a:pt x="535" y="1359"/>
                    <a:pt x="524" y="1386"/>
                  </a:cubicBezTo>
                  <a:cubicBezTo>
                    <a:pt x="523" y="1389"/>
                    <a:pt x="522" y="1391"/>
                    <a:pt x="521" y="1394"/>
                  </a:cubicBezTo>
                  <a:close/>
                  <a:moveTo>
                    <a:pt x="342" y="1069"/>
                  </a:moveTo>
                  <a:cubicBezTo>
                    <a:pt x="355" y="1110"/>
                    <a:pt x="336" y="1143"/>
                    <a:pt x="355" y="1170"/>
                  </a:cubicBezTo>
                  <a:cubicBezTo>
                    <a:pt x="384" y="1212"/>
                    <a:pt x="446" y="1190"/>
                    <a:pt x="484" y="1226"/>
                  </a:cubicBezTo>
                  <a:cubicBezTo>
                    <a:pt x="495" y="1196"/>
                    <a:pt x="471" y="1166"/>
                    <a:pt x="445" y="1148"/>
                  </a:cubicBezTo>
                  <a:cubicBezTo>
                    <a:pt x="393" y="1114"/>
                    <a:pt x="378" y="1146"/>
                    <a:pt x="342" y="1069"/>
                  </a:cubicBezTo>
                  <a:close/>
                  <a:moveTo>
                    <a:pt x="259" y="977"/>
                  </a:moveTo>
                  <a:cubicBezTo>
                    <a:pt x="269" y="1022"/>
                    <a:pt x="340" y="1050"/>
                    <a:pt x="336" y="1104"/>
                  </a:cubicBezTo>
                  <a:cubicBezTo>
                    <a:pt x="333" y="1148"/>
                    <a:pt x="280" y="1183"/>
                    <a:pt x="268" y="1232"/>
                  </a:cubicBezTo>
                  <a:cubicBezTo>
                    <a:pt x="252" y="1128"/>
                    <a:pt x="319" y="1126"/>
                    <a:pt x="297" y="1068"/>
                  </a:cubicBezTo>
                  <a:cubicBezTo>
                    <a:pt x="288" y="1043"/>
                    <a:pt x="250" y="1021"/>
                    <a:pt x="259" y="977"/>
                  </a:cubicBezTo>
                  <a:close/>
                  <a:moveTo>
                    <a:pt x="335" y="1702"/>
                  </a:moveTo>
                  <a:cubicBezTo>
                    <a:pt x="337" y="1705"/>
                    <a:pt x="339" y="1709"/>
                    <a:pt x="341" y="1712"/>
                  </a:cubicBezTo>
                  <a:cubicBezTo>
                    <a:pt x="357" y="1733"/>
                    <a:pt x="373" y="1749"/>
                    <a:pt x="397" y="1760"/>
                  </a:cubicBezTo>
                  <a:cubicBezTo>
                    <a:pt x="428" y="1773"/>
                    <a:pt x="453" y="1775"/>
                    <a:pt x="485" y="1772"/>
                  </a:cubicBezTo>
                  <a:cubicBezTo>
                    <a:pt x="520" y="1768"/>
                    <a:pt x="546" y="1758"/>
                    <a:pt x="576" y="1741"/>
                  </a:cubicBezTo>
                  <a:cubicBezTo>
                    <a:pt x="608" y="1723"/>
                    <a:pt x="630" y="1703"/>
                    <a:pt x="653" y="1674"/>
                  </a:cubicBezTo>
                  <a:cubicBezTo>
                    <a:pt x="677" y="1642"/>
                    <a:pt x="690" y="1615"/>
                    <a:pt x="699" y="1576"/>
                  </a:cubicBezTo>
                  <a:cubicBezTo>
                    <a:pt x="714" y="1492"/>
                    <a:pt x="703" y="1423"/>
                    <a:pt x="671" y="1344"/>
                  </a:cubicBezTo>
                  <a:cubicBezTo>
                    <a:pt x="632" y="1259"/>
                    <a:pt x="585" y="1202"/>
                    <a:pt x="506" y="1151"/>
                  </a:cubicBezTo>
                  <a:cubicBezTo>
                    <a:pt x="441" y="1112"/>
                    <a:pt x="386" y="1078"/>
                    <a:pt x="328" y="1028"/>
                  </a:cubicBezTo>
                  <a:cubicBezTo>
                    <a:pt x="297" y="1000"/>
                    <a:pt x="274" y="975"/>
                    <a:pt x="250" y="940"/>
                  </a:cubicBezTo>
                  <a:cubicBezTo>
                    <a:pt x="227" y="903"/>
                    <a:pt x="215" y="873"/>
                    <a:pt x="207" y="831"/>
                  </a:cubicBezTo>
                  <a:cubicBezTo>
                    <a:pt x="214" y="874"/>
                    <a:pt x="226" y="904"/>
                    <a:pt x="249" y="941"/>
                  </a:cubicBezTo>
                  <a:cubicBezTo>
                    <a:pt x="271" y="977"/>
                    <a:pt x="294" y="1002"/>
                    <a:pt x="325" y="1031"/>
                  </a:cubicBezTo>
                  <a:cubicBezTo>
                    <a:pt x="382" y="1083"/>
                    <a:pt x="437" y="1117"/>
                    <a:pt x="502" y="1158"/>
                  </a:cubicBezTo>
                  <a:cubicBezTo>
                    <a:pt x="578" y="1209"/>
                    <a:pt x="623" y="1265"/>
                    <a:pt x="660" y="1349"/>
                  </a:cubicBezTo>
                  <a:cubicBezTo>
                    <a:pt x="669" y="1371"/>
                    <a:pt x="675" y="1392"/>
                    <a:pt x="681" y="1415"/>
                  </a:cubicBezTo>
                  <a:cubicBezTo>
                    <a:pt x="693" y="1471"/>
                    <a:pt x="694" y="1516"/>
                    <a:pt x="682" y="1572"/>
                  </a:cubicBezTo>
                  <a:cubicBezTo>
                    <a:pt x="673" y="1608"/>
                    <a:pt x="661" y="1634"/>
                    <a:pt x="638" y="1663"/>
                  </a:cubicBezTo>
                  <a:cubicBezTo>
                    <a:pt x="617" y="1689"/>
                    <a:pt x="596" y="1707"/>
                    <a:pt x="566" y="1724"/>
                  </a:cubicBezTo>
                  <a:cubicBezTo>
                    <a:pt x="538" y="1739"/>
                    <a:pt x="515" y="1747"/>
                    <a:pt x="483" y="1750"/>
                  </a:cubicBezTo>
                  <a:cubicBezTo>
                    <a:pt x="455" y="1753"/>
                    <a:pt x="433" y="1750"/>
                    <a:pt x="407" y="1739"/>
                  </a:cubicBezTo>
                  <a:cubicBezTo>
                    <a:pt x="387" y="1729"/>
                    <a:pt x="374" y="1716"/>
                    <a:pt x="361" y="1698"/>
                  </a:cubicBezTo>
                  <a:cubicBezTo>
                    <a:pt x="359" y="1695"/>
                    <a:pt x="357" y="1692"/>
                    <a:pt x="356" y="1689"/>
                  </a:cubicBezTo>
                  <a:cubicBezTo>
                    <a:pt x="346" y="1673"/>
                    <a:pt x="340" y="1658"/>
                    <a:pt x="338" y="1639"/>
                  </a:cubicBezTo>
                  <a:cubicBezTo>
                    <a:pt x="338" y="1629"/>
                    <a:pt x="339" y="1621"/>
                    <a:pt x="342" y="1611"/>
                  </a:cubicBezTo>
                  <a:cubicBezTo>
                    <a:pt x="345" y="1602"/>
                    <a:pt x="349" y="1596"/>
                    <a:pt x="356" y="1589"/>
                  </a:cubicBezTo>
                  <a:cubicBezTo>
                    <a:pt x="360" y="1585"/>
                    <a:pt x="363" y="1583"/>
                    <a:pt x="367" y="1580"/>
                  </a:cubicBezTo>
                  <a:cubicBezTo>
                    <a:pt x="371" y="1578"/>
                    <a:pt x="374" y="1577"/>
                    <a:pt x="377" y="1576"/>
                  </a:cubicBezTo>
                  <a:cubicBezTo>
                    <a:pt x="387" y="1573"/>
                    <a:pt x="394" y="1573"/>
                    <a:pt x="404" y="1576"/>
                  </a:cubicBezTo>
                  <a:cubicBezTo>
                    <a:pt x="416" y="1579"/>
                    <a:pt x="424" y="1585"/>
                    <a:pt x="433" y="1594"/>
                  </a:cubicBezTo>
                  <a:cubicBezTo>
                    <a:pt x="438" y="1600"/>
                    <a:pt x="451" y="1626"/>
                    <a:pt x="451" y="1627"/>
                  </a:cubicBezTo>
                  <a:cubicBezTo>
                    <a:pt x="451" y="1627"/>
                    <a:pt x="451" y="1627"/>
                    <a:pt x="451" y="1627"/>
                  </a:cubicBezTo>
                  <a:cubicBezTo>
                    <a:pt x="461" y="1619"/>
                    <a:pt x="449" y="1592"/>
                    <a:pt x="445" y="1585"/>
                  </a:cubicBezTo>
                  <a:cubicBezTo>
                    <a:pt x="436" y="1571"/>
                    <a:pt x="426" y="1563"/>
                    <a:pt x="410" y="1557"/>
                  </a:cubicBezTo>
                  <a:cubicBezTo>
                    <a:pt x="408" y="1556"/>
                    <a:pt x="405" y="1555"/>
                    <a:pt x="402" y="1554"/>
                  </a:cubicBezTo>
                  <a:cubicBezTo>
                    <a:pt x="391" y="1552"/>
                    <a:pt x="383" y="1552"/>
                    <a:pt x="372" y="1554"/>
                  </a:cubicBezTo>
                  <a:cubicBezTo>
                    <a:pt x="359" y="1557"/>
                    <a:pt x="349" y="1562"/>
                    <a:pt x="339" y="1572"/>
                  </a:cubicBezTo>
                  <a:cubicBezTo>
                    <a:pt x="330" y="1581"/>
                    <a:pt x="324" y="1590"/>
                    <a:pt x="319" y="1602"/>
                  </a:cubicBezTo>
                  <a:cubicBezTo>
                    <a:pt x="314" y="1616"/>
                    <a:pt x="312" y="1627"/>
                    <a:pt x="313" y="1641"/>
                  </a:cubicBezTo>
                  <a:cubicBezTo>
                    <a:pt x="316" y="1664"/>
                    <a:pt x="322" y="1682"/>
                    <a:pt x="335" y="1702"/>
                  </a:cubicBezTo>
                  <a:close/>
                  <a:moveTo>
                    <a:pt x="84" y="1376"/>
                  </a:moveTo>
                  <a:cubicBezTo>
                    <a:pt x="106" y="1355"/>
                    <a:pt x="142" y="1330"/>
                    <a:pt x="156" y="1296"/>
                  </a:cubicBezTo>
                  <a:cubicBezTo>
                    <a:pt x="173" y="1256"/>
                    <a:pt x="164" y="1206"/>
                    <a:pt x="129" y="1192"/>
                  </a:cubicBezTo>
                  <a:cubicBezTo>
                    <a:pt x="129" y="1220"/>
                    <a:pt x="97" y="1239"/>
                    <a:pt x="85" y="1263"/>
                  </a:cubicBezTo>
                  <a:cubicBezTo>
                    <a:pt x="71" y="1293"/>
                    <a:pt x="76" y="1369"/>
                    <a:pt x="84" y="1376"/>
                  </a:cubicBezTo>
                  <a:close/>
                  <a:moveTo>
                    <a:pt x="117" y="1372"/>
                  </a:moveTo>
                  <a:cubicBezTo>
                    <a:pt x="171" y="1390"/>
                    <a:pt x="216" y="1356"/>
                    <a:pt x="233" y="1304"/>
                  </a:cubicBezTo>
                  <a:cubicBezTo>
                    <a:pt x="249" y="1254"/>
                    <a:pt x="228" y="1164"/>
                    <a:pt x="160" y="1170"/>
                  </a:cubicBezTo>
                  <a:cubicBezTo>
                    <a:pt x="180" y="1196"/>
                    <a:pt x="191" y="1230"/>
                    <a:pt x="184" y="1265"/>
                  </a:cubicBezTo>
                  <a:cubicBezTo>
                    <a:pt x="174" y="1317"/>
                    <a:pt x="131" y="1334"/>
                    <a:pt x="117" y="1372"/>
                  </a:cubicBezTo>
                  <a:close/>
                  <a:moveTo>
                    <a:pt x="184" y="1393"/>
                  </a:moveTo>
                  <a:cubicBezTo>
                    <a:pt x="218" y="1423"/>
                    <a:pt x="270" y="1410"/>
                    <a:pt x="294" y="1392"/>
                  </a:cubicBezTo>
                  <a:cubicBezTo>
                    <a:pt x="317" y="1376"/>
                    <a:pt x="334" y="1343"/>
                    <a:pt x="326" y="1311"/>
                  </a:cubicBezTo>
                  <a:cubicBezTo>
                    <a:pt x="317" y="1275"/>
                    <a:pt x="346" y="1246"/>
                    <a:pt x="391" y="1257"/>
                  </a:cubicBezTo>
                  <a:cubicBezTo>
                    <a:pt x="375" y="1226"/>
                    <a:pt x="323" y="1220"/>
                    <a:pt x="286" y="1240"/>
                  </a:cubicBezTo>
                  <a:cubicBezTo>
                    <a:pt x="229" y="1270"/>
                    <a:pt x="244" y="1314"/>
                    <a:pt x="219" y="1361"/>
                  </a:cubicBezTo>
                  <a:cubicBezTo>
                    <a:pt x="213" y="1373"/>
                    <a:pt x="203" y="1383"/>
                    <a:pt x="184" y="1393"/>
                  </a:cubicBezTo>
                  <a:close/>
                  <a:moveTo>
                    <a:pt x="171" y="1395"/>
                  </a:moveTo>
                  <a:cubicBezTo>
                    <a:pt x="220" y="1439"/>
                    <a:pt x="204" y="1477"/>
                    <a:pt x="222" y="1495"/>
                  </a:cubicBezTo>
                  <a:cubicBezTo>
                    <a:pt x="240" y="1514"/>
                    <a:pt x="267" y="1500"/>
                    <a:pt x="280" y="1510"/>
                  </a:cubicBezTo>
                  <a:cubicBezTo>
                    <a:pt x="288" y="1517"/>
                    <a:pt x="285" y="1542"/>
                    <a:pt x="277" y="1547"/>
                  </a:cubicBezTo>
                  <a:cubicBezTo>
                    <a:pt x="296" y="1546"/>
                    <a:pt x="324" y="1515"/>
                    <a:pt x="323" y="1483"/>
                  </a:cubicBezTo>
                  <a:cubicBezTo>
                    <a:pt x="321" y="1451"/>
                    <a:pt x="306" y="1431"/>
                    <a:pt x="284" y="1422"/>
                  </a:cubicBezTo>
                  <a:cubicBezTo>
                    <a:pt x="255" y="1411"/>
                    <a:pt x="227" y="1432"/>
                    <a:pt x="171" y="1395"/>
                  </a:cubicBezTo>
                  <a:close/>
                  <a:moveTo>
                    <a:pt x="93" y="1379"/>
                  </a:moveTo>
                  <a:cubicBezTo>
                    <a:pt x="163" y="1396"/>
                    <a:pt x="148" y="1459"/>
                    <a:pt x="136" y="1508"/>
                  </a:cubicBezTo>
                  <a:cubicBezTo>
                    <a:pt x="124" y="1555"/>
                    <a:pt x="119" y="1612"/>
                    <a:pt x="168" y="1616"/>
                  </a:cubicBezTo>
                  <a:cubicBezTo>
                    <a:pt x="184" y="1618"/>
                    <a:pt x="211" y="1611"/>
                    <a:pt x="231" y="1624"/>
                  </a:cubicBezTo>
                  <a:cubicBezTo>
                    <a:pt x="245" y="1566"/>
                    <a:pt x="187" y="1573"/>
                    <a:pt x="199" y="1515"/>
                  </a:cubicBezTo>
                  <a:cubicBezTo>
                    <a:pt x="215" y="1440"/>
                    <a:pt x="179" y="1370"/>
                    <a:pt x="93" y="1379"/>
                  </a:cubicBezTo>
                  <a:close/>
                  <a:moveTo>
                    <a:pt x="94" y="1018"/>
                  </a:moveTo>
                  <a:cubicBezTo>
                    <a:pt x="92" y="1046"/>
                    <a:pt x="132" y="1080"/>
                    <a:pt x="167" y="1082"/>
                  </a:cubicBezTo>
                  <a:cubicBezTo>
                    <a:pt x="234" y="1085"/>
                    <a:pt x="207" y="987"/>
                    <a:pt x="247" y="986"/>
                  </a:cubicBezTo>
                  <a:cubicBezTo>
                    <a:pt x="248" y="983"/>
                    <a:pt x="236" y="956"/>
                    <a:pt x="212" y="954"/>
                  </a:cubicBezTo>
                  <a:cubicBezTo>
                    <a:pt x="160" y="949"/>
                    <a:pt x="169" y="1020"/>
                    <a:pt x="143" y="1037"/>
                  </a:cubicBezTo>
                  <a:cubicBezTo>
                    <a:pt x="125" y="1048"/>
                    <a:pt x="100" y="1033"/>
                    <a:pt x="94" y="1018"/>
                  </a:cubicBezTo>
                  <a:close/>
                  <a:moveTo>
                    <a:pt x="139" y="1172"/>
                  </a:moveTo>
                  <a:cubicBezTo>
                    <a:pt x="155" y="1165"/>
                    <a:pt x="171" y="1131"/>
                    <a:pt x="150" y="1102"/>
                  </a:cubicBezTo>
                  <a:cubicBezTo>
                    <a:pt x="133" y="1079"/>
                    <a:pt x="87" y="1054"/>
                    <a:pt x="85" y="1026"/>
                  </a:cubicBezTo>
                  <a:cubicBezTo>
                    <a:pt x="64" y="1040"/>
                    <a:pt x="71" y="1074"/>
                    <a:pt x="88" y="1092"/>
                  </a:cubicBezTo>
                  <a:cubicBezTo>
                    <a:pt x="111" y="1119"/>
                    <a:pt x="139" y="1129"/>
                    <a:pt x="139" y="1172"/>
                  </a:cubicBezTo>
                  <a:close/>
                  <a:moveTo>
                    <a:pt x="279" y="666"/>
                  </a:moveTo>
                  <a:cubicBezTo>
                    <a:pt x="292" y="692"/>
                    <a:pt x="318" y="705"/>
                    <a:pt x="340" y="721"/>
                  </a:cubicBezTo>
                  <a:cubicBezTo>
                    <a:pt x="363" y="738"/>
                    <a:pt x="384" y="765"/>
                    <a:pt x="379" y="804"/>
                  </a:cubicBezTo>
                  <a:cubicBezTo>
                    <a:pt x="373" y="858"/>
                    <a:pt x="307" y="886"/>
                    <a:pt x="279" y="847"/>
                  </a:cubicBezTo>
                  <a:cubicBezTo>
                    <a:pt x="303" y="845"/>
                    <a:pt x="322" y="826"/>
                    <a:pt x="329" y="804"/>
                  </a:cubicBezTo>
                  <a:cubicBezTo>
                    <a:pt x="347" y="747"/>
                    <a:pt x="259" y="724"/>
                    <a:pt x="279" y="666"/>
                  </a:cubicBezTo>
                  <a:close/>
                  <a:moveTo>
                    <a:pt x="427" y="775"/>
                  </a:moveTo>
                  <a:cubicBezTo>
                    <a:pt x="441" y="809"/>
                    <a:pt x="468" y="821"/>
                    <a:pt x="474" y="863"/>
                  </a:cubicBezTo>
                  <a:cubicBezTo>
                    <a:pt x="479" y="902"/>
                    <a:pt x="453" y="927"/>
                    <a:pt x="429" y="935"/>
                  </a:cubicBezTo>
                  <a:cubicBezTo>
                    <a:pt x="438" y="888"/>
                    <a:pt x="381" y="829"/>
                    <a:pt x="427" y="775"/>
                  </a:cubicBezTo>
                  <a:close/>
                  <a:moveTo>
                    <a:pt x="264" y="616"/>
                  </a:moveTo>
                  <a:cubicBezTo>
                    <a:pt x="351" y="693"/>
                    <a:pt x="454" y="694"/>
                    <a:pt x="530" y="776"/>
                  </a:cubicBezTo>
                  <a:cubicBezTo>
                    <a:pt x="556" y="804"/>
                    <a:pt x="572" y="841"/>
                    <a:pt x="570" y="882"/>
                  </a:cubicBezTo>
                  <a:cubicBezTo>
                    <a:pt x="568" y="917"/>
                    <a:pt x="544" y="932"/>
                    <a:pt x="524" y="916"/>
                  </a:cubicBezTo>
                  <a:cubicBezTo>
                    <a:pt x="513" y="942"/>
                    <a:pt x="544" y="994"/>
                    <a:pt x="507" y="1022"/>
                  </a:cubicBezTo>
                  <a:cubicBezTo>
                    <a:pt x="473" y="1048"/>
                    <a:pt x="444" y="1020"/>
                    <a:pt x="443" y="1001"/>
                  </a:cubicBezTo>
                  <a:cubicBezTo>
                    <a:pt x="421" y="1043"/>
                    <a:pt x="352" y="1039"/>
                    <a:pt x="316" y="996"/>
                  </a:cubicBezTo>
                  <a:cubicBezTo>
                    <a:pt x="282" y="954"/>
                    <a:pt x="294" y="905"/>
                    <a:pt x="324" y="880"/>
                  </a:cubicBezTo>
                  <a:cubicBezTo>
                    <a:pt x="350" y="859"/>
                    <a:pt x="384" y="864"/>
                    <a:pt x="399" y="878"/>
                  </a:cubicBezTo>
                  <a:cubicBezTo>
                    <a:pt x="437" y="912"/>
                    <a:pt x="406" y="964"/>
                    <a:pt x="369" y="948"/>
                  </a:cubicBezTo>
                  <a:cubicBezTo>
                    <a:pt x="376" y="968"/>
                    <a:pt x="405" y="970"/>
                    <a:pt x="423" y="965"/>
                  </a:cubicBezTo>
                  <a:cubicBezTo>
                    <a:pt x="494" y="943"/>
                    <a:pt x="524" y="867"/>
                    <a:pt x="482" y="805"/>
                  </a:cubicBezTo>
                  <a:cubicBezTo>
                    <a:pt x="437" y="737"/>
                    <a:pt x="278" y="672"/>
                    <a:pt x="264" y="616"/>
                  </a:cubicBezTo>
                  <a:close/>
                  <a:moveTo>
                    <a:pt x="69" y="792"/>
                  </a:moveTo>
                  <a:cubicBezTo>
                    <a:pt x="71" y="821"/>
                    <a:pt x="97" y="822"/>
                    <a:pt x="113" y="843"/>
                  </a:cubicBezTo>
                  <a:cubicBezTo>
                    <a:pt x="123" y="856"/>
                    <a:pt x="128" y="874"/>
                    <a:pt x="123" y="894"/>
                  </a:cubicBezTo>
                  <a:cubicBezTo>
                    <a:pt x="113" y="869"/>
                    <a:pt x="46" y="852"/>
                    <a:pt x="69" y="792"/>
                  </a:cubicBezTo>
                  <a:close/>
                  <a:moveTo>
                    <a:pt x="302" y="490"/>
                  </a:moveTo>
                  <a:cubicBezTo>
                    <a:pt x="265" y="437"/>
                    <a:pt x="204" y="441"/>
                    <a:pt x="162" y="465"/>
                  </a:cubicBezTo>
                  <a:cubicBezTo>
                    <a:pt x="61" y="524"/>
                    <a:pt x="54" y="729"/>
                    <a:pt x="160" y="769"/>
                  </a:cubicBezTo>
                  <a:cubicBezTo>
                    <a:pt x="204" y="785"/>
                    <a:pt x="265" y="777"/>
                    <a:pt x="265" y="833"/>
                  </a:cubicBezTo>
                  <a:cubicBezTo>
                    <a:pt x="293" y="816"/>
                    <a:pt x="296" y="766"/>
                    <a:pt x="275" y="738"/>
                  </a:cubicBezTo>
                  <a:cubicBezTo>
                    <a:pt x="259" y="717"/>
                    <a:pt x="229" y="704"/>
                    <a:pt x="184" y="705"/>
                  </a:cubicBezTo>
                  <a:cubicBezTo>
                    <a:pt x="101" y="706"/>
                    <a:pt x="86" y="581"/>
                    <a:pt x="120" y="553"/>
                  </a:cubicBezTo>
                  <a:cubicBezTo>
                    <a:pt x="114" y="567"/>
                    <a:pt x="100" y="669"/>
                    <a:pt x="167" y="682"/>
                  </a:cubicBezTo>
                  <a:cubicBezTo>
                    <a:pt x="196" y="688"/>
                    <a:pt x="221" y="670"/>
                    <a:pt x="246" y="689"/>
                  </a:cubicBezTo>
                  <a:cubicBezTo>
                    <a:pt x="247" y="671"/>
                    <a:pt x="240" y="643"/>
                    <a:pt x="189" y="630"/>
                  </a:cubicBezTo>
                  <a:cubicBezTo>
                    <a:pt x="117" y="613"/>
                    <a:pt x="117" y="501"/>
                    <a:pt x="188" y="475"/>
                  </a:cubicBezTo>
                  <a:cubicBezTo>
                    <a:pt x="166" y="490"/>
                    <a:pt x="142" y="523"/>
                    <a:pt x="155" y="563"/>
                  </a:cubicBezTo>
                  <a:cubicBezTo>
                    <a:pt x="165" y="598"/>
                    <a:pt x="197" y="621"/>
                    <a:pt x="231" y="617"/>
                  </a:cubicBezTo>
                  <a:cubicBezTo>
                    <a:pt x="192" y="589"/>
                    <a:pt x="178" y="549"/>
                    <a:pt x="190" y="509"/>
                  </a:cubicBezTo>
                  <a:cubicBezTo>
                    <a:pt x="206" y="456"/>
                    <a:pt x="266" y="456"/>
                    <a:pt x="302" y="490"/>
                  </a:cubicBezTo>
                  <a:close/>
                  <a:moveTo>
                    <a:pt x="169" y="230"/>
                  </a:moveTo>
                  <a:cubicBezTo>
                    <a:pt x="200" y="231"/>
                    <a:pt x="216" y="190"/>
                    <a:pt x="194" y="165"/>
                  </a:cubicBezTo>
                  <a:cubicBezTo>
                    <a:pt x="172" y="141"/>
                    <a:pt x="127" y="149"/>
                    <a:pt x="105" y="169"/>
                  </a:cubicBezTo>
                  <a:cubicBezTo>
                    <a:pt x="46" y="222"/>
                    <a:pt x="64" y="319"/>
                    <a:pt x="169" y="371"/>
                  </a:cubicBezTo>
                  <a:cubicBezTo>
                    <a:pt x="229" y="401"/>
                    <a:pt x="337" y="432"/>
                    <a:pt x="332" y="519"/>
                  </a:cubicBezTo>
                  <a:cubicBezTo>
                    <a:pt x="331" y="548"/>
                    <a:pt x="309" y="570"/>
                    <a:pt x="285" y="571"/>
                  </a:cubicBezTo>
                  <a:cubicBezTo>
                    <a:pt x="264" y="573"/>
                    <a:pt x="245" y="564"/>
                    <a:pt x="239" y="544"/>
                  </a:cubicBezTo>
                  <a:cubicBezTo>
                    <a:pt x="234" y="526"/>
                    <a:pt x="244" y="516"/>
                    <a:pt x="254" y="515"/>
                  </a:cubicBezTo>
                  <a:cubicBezTo>
                    <a:pt x="269" y="514"/>
                    <a:pt x="275" y="528"/>
                    <a:pt x="266" y="537"/>
                  </a:cubicBezTo>
                  <a:cubicBezTo>
                    <a:pt x="286" y="538"/>
                    <a:pt x="293" y="497"/>
                    <a:pt x="267" y="480"/>
                  </a:cubicBezTo>
                  <a:cubicBezTo>
                    <a:pt x="247" y="468"/>
                    <a:pt x="221" y="476"/>
                    <a:pt x="210" y="496"/>
                  </a:cubicBezTo>
                  <a:cubicBezTo>
                    <a:pt x="196" y="522"/>
                    <a:pt x="202" y="553"/>
                    <a:pt x="220" y="577"/>
                  </a:cubicBezTo>
                  <a:cubicBezTo>
                    <a:pt x="244" y="610"/>
                    <a:pt x="278" y="618"/>
                    <a:pt x="307" y="610"/>
                  </a:cubicBezTo>
                  <a:cubicBezTo>
                    <a:pt x="356" y="596"/>
                    <a:pt x="380" y="532"/>
                    <a:pt x="358" y="487"/>
                  </a:cubicBezTo>
                  <a:cubicBezTo>
                    <a:pt x="340" y="450"/>
                    <a:pt x="310" y="428"/>
                    <a:pt x="276" y="407"/>
                  </a:cubicBezTo>
                  <a:cubicBezTo>
                    <a:pt x="244" y="387"/>
                    <a:pt x="209" y="368"/>
                    <a:pt x="171" y="339"/>
                  </a:cubicBezTo>
                  <a:cubicBezTo>
                    <a:pt x="135" y="312"/>
                    <a:pt x="97" y="271"/>
                    <a:pt x="114" y="219"/>
                  </a:cubicBezTo>
                  <a:cubicBezTo>
                    <a:pt x="121" y="199"/>
                    <a:pt x="144" y="182"/>
                    <a:pt x="164" y="194"/>
                  </a:cubicBezTo>
                  <a:cubicBezTo>
                    <a:pt x="177" y="202"/>
                    <a:pt x="179" y="222"/>
                    <a:pt x="169" y="230"/>
                  </a:cubicBezTo>
                  <a:close/>
                  <a:moveTo>
                    <a:pt x="767" y="549"/>
                  </a:moveTo>
                  <a:cubicBezTo>
                    <a:pt x="782" y="569"/>
                    <a:pt x="789" y="601"/>
                    <a:pt x="786" y="626"/>
                  </a:cubicBezTo>
                  <a:cubicBezTo>
                    <a:pt x="781" y="669"/>
                    <a:pt x="737" y="708"/>
                    <a:pt x="690" y="697"/>
                  </a:cubicBezTo>
                  <a:cubicBezTo>
                    <a:pt x="740" y="692"/>
                    <a:pt x="767" y="651"/>
                    <a:pt x="757" y="611"/>
                  </a:cubicBezTo>
                  <a:cubicBezTo>
                    <a:pt x="750" y="584"/>
                    <a:pt x="755" y="557"/>
                    <a:pt x="767" y="549"/>
                  </a:cubicBezTo>
                  <a:close/>
                  <a:moveTo>
                    <a:pt x="770" y="532"/>
                  </a:moveTo>
                  <a:cubicBezTo>
                    <a:pt x="828" y="576"/>
                    <a:pt x="825" y="659"/>
                    <a:pt x="809" y="695"/>
                  </a:cubicBezTo>
                  <a:cubicBezTo>
                    <a:pt x="799" y="717"/>
                    <a:pt x="783" y="727"/>
                    <a:pt x="767" y="721"/>
                  </a:cubicBezTo>
                  <a:cubicBezTo>
                    <a:pt x="768" y="729"/>
                    <a:pt x="765" y="751"/>
                    <a:pt x="742" y="761"/>
                  </a:cubicBezTo>
                  <a:cubicBezTo>
                    <a:pt x="716" y="772"/>
                    <a:pt x="695" y="755"/>
                    <a:pt x="693" y="744"/>
                  </a:cubicBezTo>
                  <a:cubicBezTo>
                    <a:pt x="682" y="762"/>
                    <a:pt x="662" y="763"/>
                    <a:pt x="647" y="754"/>
                  </a:cubicBezTo>
                  <a:cubicBezTo>
                    <a:pt x="626" y="742"/>
                    <a:pt x="624" y="719"/>
                    <a:pt x="631" y="715"/>
                  </a:cubicBezTo>
                  <a:cubicBezTo>
                    <a:pt x="577" y="682"/>
                    <a:pt x="609" y="599"/>
                    <a:pt x="655" y="594"/>
                  </a:cubicBezTo>
                  <a:cubicBezTo>
                    <a:pt x="693" y="591"/>
                    <a:pt x="712" y="636"/>
                    <a:pt x="689" y="658"/>
                  </a:cubicBezTo>
                  <a:cubicBezTo>
                    <a:pt x="690" y="652"/>
                    <a:pt x="680" y="637"/>
                    <a:pt x="658" y="646"/>
                  </a:cubicBezTo>
                  <a:cubicBezTo>
                    <a:pt x="626" y="659"/>
                    <a:pt x="630" y="709"/>
                    <a:pt x="665" y="722"/>
                  </a:cubicBezTo>
                  <a:cubicBezTo>
                    <a:pt x="696" y="733"/>
                    <a:pt x="742" y="722"/>
                    <a:pt x="773" y="685"/>
                  </a:cubicBezTo>
                  <a:cubicBezTo>
                    <a:pt x="801" y="649"/>
                    <a:pt x="806" y="574"/>
                    <a:pt x="770" y="532"/>
                  </a:cubicBezTo>
                  <a:close/>
                  <a:moveTo>
                    <a:pt x="494" y="458"/>
                  </a:moveTo>
                  <a:cubicBezTo>
                    <a:pt x="529" y="460"/>
                    <a:pt x="540" y="520"/>
                    <a:pt x="517" y="547"/>
                  </a:cubicBezTo>
                  <a:cubicBezTo>
                    <a:pt x="485" y="584"/>
                    <a:pt x="428" y="569"/>
                    <a:pt x="434" y="505"/>
                  </a:cubicBezTo>
                  <a:cubicBezTo>
                    <a:pt x="440" y="531"/>
                    <a:pt x="468" y="546"/>
                    <a:pt x="489" y="530"/>
                  </a:cubicBezTo>
                  <a:cubicBezTo>
                    <a:pt x="509" y="515"/>
                    <a:pt x="514" y="477"/>
                    <a:pt x="494" y="458"/>
                  </a:cubicBezTo>
                  <a:close/>
                  <a:moveTo>
                    <a:pt x="220" y="206"/>
                  </a:moveTo>
                  <a:cubicBezTo>
                    <a:pt x="235" y="257"/>
                    <a:pt x="251" y="302"/>
                    <a:pt x="318" y="344"/>
                  </a:cubicBezTo>
                  <a:cubicBezTo>
                    <a:pt x="357" y="368"/>
                    <a:pt x="465" y="392"/>
                    <a:pt x="479" y="444"/>
                  </a:cubicBezTo>
                  <a:cubicBezTo>
                    <a:pt x="455" y="418"/>
                    <a:pt x="406" y="421"/>
                    <a:pt x="393" y="421"/>
                  </a:cubicBezTo>
                  <a:cubicBezTo>
                    <a:pt x="365" y="420"/>
                    <a:pt x="325" y="430"/>
                    <a:pt x="325" y="390"/>
                  </a:cubicBezTo>
                  <a:cubicBezTo>
                    <a:pt x="305" y="393"/>
                    <a:pt x="265" y="386"/>
                    <a:pt x="272" y="344"/>
                  </a:cubicBezTo>
                  <a:cubicBezTo>
                    <a:pt x="212" y="344"/>
                    <a:pt x="220" y="249"/>
                    <a:pt x="220" y="206"/>
                  </a:cubicBezTo>
                  <a:close/>
                  <a:moveTo>
                    <a:pt x="208" y="144"/>
                  </a:moveTo>
                  <a:cubicBezTo>
                    <a:pt x="240" y="252"/>
                    <a:pt x="348" y="327"/>
                    <a:pt x="439" y="374"/>
                  </a:cubicBezTo>
                  <a:cubicBezTo>
                    <a:pt x="478" y="394"/>
                    <a:pt x="539" y="461"/>
                    <a:pt x="546" y="509"/>
                  </a:cubicBezTo>
                  <a:cubicBezTo>
                    <a:pt x="552" y="545"/>
                    <a:pt x="544" y="592"/>
                    <a:pt x="504" y="600"/>
                  </a:cubicBezTo>
                  <a:cubicBezTo>
                    <a:pt x="487" y="604"/>
                    <a:pt x="462" y="599"/>
                    <a:pt x="441" y="573"/>
                  </a:cubicBezTo>
                  <a:cubicBezTo>
                    <a:pt x="440" y="610"/>
                    <a:pt x="452" y="648"/>
                    <a:pt x="483" y="664"/>
                  </a:cubicBezTo>
                  <a:cubicBezTo>
                    <a:pt x="514" y="680"/>
                    <a:pt x="550" y="671"/>
                    <a:pt x="542" y="634"/>
                  </a:cubicBezTo>
                  <a:cubicBezTo>
                    <a:pt x="552" y="646"/>
                    <a:pt x="584" y="650"/>
                    <a:pt x="597" y="627"/>
                  </a:cubicBezTo>
                  <a:cubicBezTo>
                    <a:pt x="609" y="607"/>
                    <a:pt x="605" y="577"/>
                    <a:pt x="588" y="568"/>
                  </a:cubicBezTo>
                  <a:cubicBezTo>
                    <a:pt x="607" y="567"/>
                    <a:pt x="627" y="532"/>
                    <a:pt x="618" y="503"/>
                  </a:cubicBezTo>
                  <a:cubicBezTo>
                    <a:pt x="609" y="474"/>
                    <a:pt x="575" y="452"/>
                    <a:pt x="553" y="454"/>
                  </a:cubicBezTo>
                  <a:cubicBezTo>
                    <a:pt x="578" y="391"/>
                    <a:pt x="425" y="352"/>
                    <a:pt x="387" y="331"/>
                  </a:cubicBezTo>
                  <a:cubicBezTo>
                    <a:pt x="336" y="303"/>
                    <a:pt x="244" y="235"/>
                    <a:pt x="208" y="144"/>
                  </a:cubicBezTo>
                  <a:close/>
                  <a:moveTo>
                    <a:pt x="164" y="112"/>
                  </a:moveTo>
                  <a:cubicBezTo>
                    <a:pt x="177" y="124"/>
                    <a:pt x="187" y="139"/>
                    <a:pt x="202" y="148"/>
                  </a:cubicBezTo>
                  <a:cubicBezTo>
                    <a:pt x="181" y="140"/>
                    <a:pt x="165" y="142"/>
                    <a:pt x="148" y="135"/>
                  </a:cubicBezTo>
                  <a:cubicBezTo>
                    <a:pt x="124" y="125"/>
                    <a:pt x="112" y="106"/>
                    <a:pt x="110" y="95"/>
                  </a:cubicBezTo>
                  <a:cubicBezTo>
                    <a:pt x="123" y="95"/>
                    <a:pt x="146" y="95"/>
                    <a:pt x="164" y="112"/>
                  </a:cubicBezTo>
                  <a:close/>
                  <a:moveTo>
                    <a:pt x="339" y="209"/>
                  </a:moveTo>
                  <a:cubicBezTo>
                    <a:pt x="368" y="221"/>
                    <a:pt x="414" y="218"/>
                    <a:pt x="450" y="201"/>
                  </a:cubicBezTo>
                  <a:cubicBezTo>
                    <a:pt x="484" y="184"/>
                    <a:pt x="519" y="146"/>
                    <a:pt x="502" y="106"/>
                  </a:cubicBezTo>
                  <a:cubicBezTo>
                    <a:pt x="492" y="84"/>
                    <a:pt x="469" y="71"/>
                    <a:pt x="445" y="82"/>
                  </a:cubicBezTo>
                  <a:cubicBezTo>
                    <a:pt x="495" y="89"/>
                    <a:pt x="473" y="197"/>
                    <a:pt x="339" y="209"/>
                  </a:cubicBezTo>
                  <a:close/>
                  <a:moveTo>
                    <a:pt x="285" y="186"/>
                  </a:moveTo>
                  <a:cubicBezTo>
                    <a:pt x="317" y="238"/>
                    <a:pt x="398" y="288"/>
                    <a:pt x="468" y="282"/>
                  </a:cubicBezTo>
                  <a:cubicBezTo>
                    <a:pt x="517" y="278"/>
                    <a:pt x="540" y="242"/>
                    <a:pt x="564" y="212"/>
                  </a:cubicBezTo>
                  <a:cubicBezTo>
                    <a:pt x="583" y="190"/>
                    <a:pt x="611" y="174"/>
                    <a:pt x="636" y="179"/>
                  </a:cubicBezTo>
                  <a:cubicBezTo>
                    <a:pt x="654" y="182"/>
                    <a:pt x="673" y="193"/>
                    <a:pt x="670" y="223"/>
                  </a:cubicBezTo>
                  <a:cubicBezTo>
                    <a:pt x="703" y="200"/>
                    <a:pt x="697" y="140"/>
                    <a:pt x="655" y="123"/>
                  </a:cubicBezTo>
                  <a:cubicBezTo>
                    <a:pt x="626" y="112"/>
                    <a:pt x="601" y="117"/>
                    <a:pt x="579" y="130"/>
                  </a:cubicBezTo>
                  <a:cubicBezTo>
                    <a:pt x="513" y="171"/>
                    <a:pt x="521" y="252"/>
                    <a:pt x="419" y="245"/>
                  </a:cubicBezTo>
                  <a:cubicBezTo>
                    <a:pt x="370" y="241"/>
                    <a:pt x="318" y="215"/>
                    <a:pt x="285" y="186"/>
                  </a:cubicBezTo>
                  <a:close/>
                  <a:moveTo>
                    <a:pt x="247" y="161"/>
                  </a:moveTo>
                  <a:cubicBezTo>
                    <a:pt x="290" y="223"/>
                    <a:pt x="394" y="300"/>
                    <a:pt x="483" y="312"/>
                  </a:cubicBezTo>
                  <a:cubicBezTo>
                    <a:pt x="521" y="317"/>
                    <a:pt x="559" y="314"/>
                    <a:pt x="576" y="276"/>
                  </a:cubicBezTo>
                  <a:cubicBezTo>
                    <a:pt x="582" y="262"/>
                    <a:pt x="579" y="241"/>
                    <a:pt x="573" y="234"/>
                  </a:cubicBezTo>
                  <a:cubicBezTo>
                    <a:pt x="605" y="228"/>
                    <a:pt x="634" y="253"/>
                    <a:pt x="634" y="286"/>
                  </a:cubicBezTo>
                  <a:cubicBezTo>
                    <a:pt x="634" y="310"/>
                    <a:pt x="621" y="326"/>
                    <a:pt x="608" y="330"/>
                  </a:cubicBezTo>
                  <a:cubicBezTo>
                    <a:pt x="636" y="339"/>
                    <a:pt x="671" y="329"/>
                    <a:pt x="683" y="294"/>
                  </a:cubicBezTo>
                  <a:cubicBezTo>
                    <a:pt x="691" y="269"/>
                    <a:pt x="682" y="238"/>
                    <a:pt x="652" y="232"/>
                  </a:cubicBezTo>
                  <a:cubicBezTo>
                    <a:pt x="675" y="222"/>
                    <a:pt x="746" y="213"/>
                    <a:pt x="770" y="274"/>
                  </a:cubicBezTo>
                  <a:cubicBezTo>
                    <a:pt x="783" y="306"/>
                    <a:pt x="762" y="347"/>
                    <a:pt x="744" y="357"/>
                  </a:cubicBezTo>
                  <a:cubicBezTo>
                    <a:pt x="771" y="367"/>
                    <a:pt x="817" y="314"/>
                    <a:pt x="862" y="328"/>
                  </a:cubicBezTo>
                  <a:cubicBezTo>
                    <a:pt x="888" y="336"/>
                    <a:pt x="908" y="363"/>
                    <a:pt x="926" y="380"/>
                  </a:cubicBezTo>
                  <a:cubicBezTo>
                    <a:pt x="961" y="415"/>
                    <a:pt x="987" y="422"/>
                    <a:pt x="1016" y="403"/>
                  </a:cubicBezTo>
                  <a:cubicBezTo>
                    <a:pt x="1017" y="430"/>
                    <a:pt x="973" y="437"/>
                    <a:pt x="954" y="437"/>
                  </a:cubicBezTo>
                  <a:cubicBezTo>
                    <a:pt x="936" y="437"/>
                    <a:pt x="876" y="437"/>
                    <a:pt x="869" y="458"/>
                  </a:cubicBezTo>
                  <a:cubicBezTo>
                    <a:pt x="935" y="520"/>
                    <a:pt x="1009" y="473"/>
                    <a:pt x="1052" y="532"/>
                  </a:cubicBezTo>
                  <a:cubicBezTo>
                    <a:pt x="1088" y="582"/>
                    <a:pt x="1057" y="662"/>
                    <a:pt x="1076" y="720"/>
                  </a:cubicBezTo>
                  <a:cubicBezTo>
                    <a:pt x="1016" y="702"/>
                    <a:pt x="1038" y="654"/>
                    <a:pt x="982" y="658"/>
                  </a:cubicBezTo>
                  <a:cubicBezTo>
                    <a:pt x="1023" y="697"/>
                    <a:pt x="1039" y="749"/>
                    <a:pt x="1037" y="796"/>
                  </a:cubicBezTo>
                  <a:cubicBezTo>
                    <a:pt x="1035" y="859"/>
                    <a:pt x="981" y="909"/>
                    <a:pt x="1019" y="964"/>
                  </a:cubicBezTo>
                  <a:cubicBezTo>
                    <a:pt x="995" y="963"/>
                    <a:pt x="952" y="938"/>
                    <a:pt x="951" y="889"/>
                  </a:cubicBezTo>
                  <a:cubicBezTo>
                    <a:pt x="941" y="935"/>
                    <a:pt x="911" y="986"/>
                    <a:pt x="869" y="1014"/>
                  </a:cubicBezTo>
                  <a:cubicBezTo>
                    <a:pt x="819" y="1049"/>
                    <a:pt x="748" y="1044"/>
                    <a:pt x="709" y="995"/>
                  </a:cubicBezTo>
                  <a:cubicBezTo>
                    <a:pt x="674" y="953"/>
                    <a:pt x="686" y="899"/>
                    <a:pt x="671" y="860"/>
                  </a:cubicBezTo>
                  <a:cubicBezTo>
                    <a:pt x="654" y="818"/>
                    <a:pt x="612" y="783"/>
                    <a:pt x="567" y="789"/>
                  </a:cubicBezTo>
                  <a:cubicBezTo>
                    <a:pt x="606" y="770"/>
                    <a:pt x="663" y="764"/>
                    <a:pt x="712" y="772"/>
                  </a:cubicBezTo>
                  <a:cubicBezTo>
                    <a:pt x="761" y="779"/>
                    <a:pt x="804" y="799"/>
                    <a:pt x="804" y="856"/>
                  </a:cubicBezTo>
                  <a:cubicBezTo>
                    <a:pt x="823" y="856"/>
                    <a:pt x="851" y="833"/>
                    <a:pt x="854" y="797"/>
                  </a:cubicBezTo>
                  <a:cubicBezTo>
                    <a:pt x="857" y="747"/>
                    <a:pt x="823" y="754"/>
                    <a:pt x="804" y="769"/>
                  </a:cubicBezTo>
                  <a:cubicBezTo>
                    <a:pt x="808" y="734"/>
                    <a:pt x="817" y="715"/>
                    <a:pt x="826" y="700"/>
                  </a:cubicBezTo>
                  <a:cubicBezTo>
                    <a:pt x="856" y="648"/>
                    <a:pt x="865" y="596"/>
                    <a:pt x="824" y="544"/>
                  </a:cubicBezTo>
                  <a:cubicBezTo>
                    <a:pt x="803" y="517"/>
                    <a:pt x="770" y="506"/>
                    <a:pt x="746" y="526"/>
                  </a:cubicBezTo>
                  <a:cubicBezTo>
                    <a:pt x="725" y="543"/>
                    <a:pt x="733" y="572"/>
                    <a:pt x="737" y="597"/>
                  </a:cubicBezTo>
                  <a:cubicBezTo>
                    <a:pt x="739" y="614"/>
                    <a:pt x="734" y="643"/>
                    <a:pt x="718" y="651"/>
                  </a:cubicBezTo>
                  <a:cubicBezTo>
                    <a:pt x="718" y="556"/>
                    <a:pt x="684" y="562"/>
                    <a:pt x="632" y="500"/>
                  </a:cubicBezTo>
                  <a:cubicBezTo>
                    <a:pt x="585" y="443"/>
                    <a:pt x="571" y="396"/>
                    <a:pt x="411" y="311"/>
                  </a:cubicBezTo>
                  <a:cubicBezTo>
                    <a:pt x="347" y="277"/>
                    <a:pt x="290" y="236"/>
                    <a:pt x="257" y="180"/>
                  </a:cubicBezTo>
                  <a:cubicBezTo>
                    <a:pt x="300" y="234"/>
                    <a:pt x="341" y="264"/>
                    <a:pt x="402" y="297"/>
                  </a:cubicBezTo>
                  <a:cubicBezTo>
                    <a:pt x="460" y="327"/>
                    <a:pt x="517" y="347"/>
                    <a:pt x="578" y="369"/>
                  </a:cubicBezTo>
                  <a:cubicBezTo>
                    <a:pt x="640" y="393"/>
                    <a:pt x="693" y="414"/>
                    <a:pt x="750" y="448"/>
                  </a:cubicBezTo>
                  <a:cubicBezTo>
                    <a:pt x="763" y="456"/>
                    <a:pt x="774" y="464"/>
                    <a:pt x="786" y="473"/>
                  </a:cubicBezTo>
                  <a:cubicBezTo>
                    <a:pt x="830" y="507"/>
                    <a:pt x="858" y="538"/>
                    <a:pt x="887" y="585"/>
                  </a:cubicBezTo>
                  <a:cubicBezTo>
                    <a:pt x="915" y="635"/>
                    <a:pt x="927" y="681"/>
                    <a:pt x="929" y="737"/>
                  </a:cubicBezTo>
                  <a:cubicBezTo>
                    <a:pt x="928" y="765"/>
                    <a:pt x="925" y="787"/>
                    <a:pt x="916" y="814"/>
                  </a:cubicBezTo>
                  <a:cubicBezTo>
                    <a:pt x="905" y="840"/>
                    <a:pt x="894" y="857"/>
                    <a:pt x="873" y="876"/>
                  </a:cubicBezTo>
                  <a:cubicBezTo>
                    <a:pt x="870" y="879"/>
                    <a:pt x="867" y="882"/>
                    <a:pt x="864" y="884"/>
                  </a:cubicBezTo>
                  <a:cubicBezTo>
                    <a:pt x="852" y="893"/>
                    <a:pt x="840" y="898"/>
                    <a:pt x="827" y="903"/>
                  </a:cubicBezTo>
                  <a:cubicBezTo>
                    <a:pt x="809" y="909"/>
                    <a:pt x="794" y="911"/>
                    <a:pt x="775" y="910"/>
                  </a:cubicBezTo>
                  <a:cubicBezTo>
                    <a:pt x="772" y="910"/>
                    <a:pt x="769" y="909"/>
                    <a:pt x="765" y="908"/>
                  </a:cubicBezTo>
                  <a:cubicBezTo>
                    <a:pt x="753" y="906"/>
                    <a:pt x="743" y="902"/>
                    <a:pt x="733" y="894"/>
                  </a:cubicBezTo>
                  <a:cubicBezTo>
                    <a:pt x="727" y="888"/>
                    <a:pt x="723" y="883"/>
                    <a:pt x="719" y="876"/>
                  </a:cubicBezTo>
                  <a:cubicBezTo>
                    <a:pt x="717" y="871"/>
                    <a:pt x="708" y="848"/>
                    <a:pt x="707" y="847"/>
                  </a:cubicBezTo>
                  <a:cubicBezTo>
                    <a:pt x="707" y="847"/>
                    <a:pt x="707" y="847"/>
                    <a:pt x="707" y="847"/>
                  </a:cubicBezTo>
                  <a:cubicBezTo>
                    <a:pt x="699" y="852"/>
                    <a:pt x="703" y="875"/>
                    <a:pt x="705" y="881"/>
                  </a:cubicBezTo>
                  <a:cubicBezTo>
                    <a:pt x="708" y="892"/>
                    <a:pt x="712" y="899"/>
                    <a:pt x="720" y="908"/>
                  </a:cubicBezTo>
                  <a:cubicBezTo>
                    <a:pt x="722" y="911"/>
                    <a:pt x="725" y="913"/>
                    <a:pt x="728" y="916"/>
                  </a:cubicBezTo>
                  <a:cubicBezTo>
                    <a:pt x="742" y="926"/>
                    <a:pt x="755" y="931"/>
                    <a:pt x="772" y="933"/>
                  </a:cubicBezTo>
                  <a:cubicBezTo>
                    <a:pt x="795" y="936"/>
                    <a:pt x="813" y="934"/>
                    <a:pt x="835" y="927"/>
                  </a:cubicBezTo>
                  <a:cubicBezTo>
                    <a:pt x="851" y="921"/>
                    <a:pt x="864" y="915"/>
                    <a:pt x="878" y="904"/>
                  </a:cubicBezTo>
                  <a:cubicBezTo>
                    <a:pt x="882" y="901"/>
                    <a:pt x="886" y="898"/>
                    <a:pt x="890" y="894"/>
                  </a:cubicBezTo>
                  <a:cubicBezTo>
                    <a:pt x="913" y="872"/>
                    <a:pt x="926" y="852"/>
                    <a:pt x="937" y="822"/>
                  </a:cubicBezTo>
                  <a:cubicBezTo>
                    <a:pt x="947" y="792"/>
                    <a:pt x="950" y="768"/>
                    <a:pt x="950" y="737"/>
                  </a:cubicBezTo>
                  <a:cubicBezTo>
                    <a:pt x="947" y="677"/>
                    <a:pt x="932" y="628"/>
                    <a:pt x="901" y="576"/>
                  </a:cubicBezTo>
                  <a:cubicBezTo>
                    <a:pt x="860" y="513"/>
                    <a:pt x="821" y="477"/>
                    <a:pt x="757" y="438"/>
                  </a:cubicBezTo>
                  <a:cubicBezTo>
                    <a:pt x="698" y="404"/>
                    <a:pt x="644" y="384"/>
                    <a:pt x="581" y="361"/>
                  </a:cubicBezTo>
                  <a:cubicBezTo>
                    <a:pt x="520" y="340"/>
                    <a:pt x="462" y="321"/>
                    <a:pt x="404" y="293"/>
                  </a:cubicBezTo>
                  <a:cubicBezTo>
                    <a:pt x="342" y="262"/>
                    <a:pt x="301" y="233"/>
                    <a:pt x="257" y="179"/>
                  </a:cubicBezTo>
                  <a:cubicBezTo>
                    <a:pt x="253" y="174"/>
                    <a:pt x="250" y="168"/>
                    <a:pt x="247" y="161"/>
                  </a:cubicBezTo>
                  <a:close/>
                </a:path>
              </a:pathLst>
            </a:custGeom>
            <a:solidFill>
              <a:srgbClr val="6352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" name="Freeform 8"/>
            <p:cNvSpPr>
              <a:spLocks noEditPoints="1"/>
            </p:cNvSpPr>
            <p:nvPr/>
          </p:nvSpPr>
          <p:spPr bwMode="auto">
            <a:xfrm rot="16200000">
              <a:off x="7659307" y="-1989456"/>
              <a:ext cx="2686174" cy="6379211"/>
            </a:xfrm>
            <a:custGeom>
              <a:avLst/>
              <a:gdLst>
                <a:gd name="T0" fmla="*/ 262 w 829"/>
                <a:gd name="T1" fmla="*/ 1700 h 1972"/>
                <a:gd name="T2" fmla="*/ 53 w 829"/>
                <a:gd name="T3" fmla="*/ 1237 h 1972"/>
                <a:gd name="T4" fmla="*/ 200 w 829"/>
                <a:gd name="T5" fmla="*/ 1439 h 1972"/>
                <a:gd name="T6" fmla="*/ 258 w 829"/>
                <a:gd name="T7" fmla="*/ 1631 h 1972"/>
                <a:gd name="T8" fmla="*/ 270 w 829"/>
                <a:gd name="T9" fmla="*/ 1291 h 1972"/>
                <a:gd name="T10" fmla="*/ 151 w 829"/>
                <a:gd name="T11" fmla="*/ 1291 h 1972"/>
                <a:gd name="T12" fmla="*/ 781 w 829"/>
                <a:gd name="T13" fmla="*/ 59 h 1972"/>
                <a:gd name="T14" fmla="*/ 781 w 829"/>
                <a:gd name="T15" fmla="*/ 182 h 1972"/>
                <a:gd name="T16" fmla="*/ 781 w 829"/>
                <a:gd name="T17" fmla="*/ 197 h 1972"/>
                <a:gd name="T18" fmla="*/ 765 w 829"/>
                <a:gd name="T19" fmla="*/ 283 h 1972"/>
                <a:gd name="T20" fmla="*/ 781 w 829"/>
                <a:gd name="T21" fmla="*/ 401 h 1972"/>
                <a:gd name="T22" fmla="*/ 781 w 829"/>
                <a:gd name="T23" fmla="*/ 550 h 1972"/>
                <a:gd name="T24" fmla="*/ 771 w 829"/>
                <a:gd name="T25" fmla="*/ 616 h 1972"/>
                <a:gd name="T26" fmla="*/ 781 w 829"/>
                <a:gd name="T27" fmla="*/ 689 h 1972"/>
                <a:gd name="T28" fmla="*/ 781 w 829"/>
                <a:gd name="T29" fmla="*/ 710 h 1972"/>
                <a:gd name="T30" fmla="*/ 781 w 829"/>
                <a:gd name="T31" fmla="*/ 1247 h 1972"/>
                <a:gd name="T32" fmla="*/ 781 w 829"/>
                <a:gd name="T33" fmla="*/ 1189 h 1972"/>
                <a:gd name="T34" fmla="*/ 781 w 829"/>
                <a:gd name="T35" fmla="*/ 1444 h 1972"/>
                <a:gd name="T36" fmla="*/ 757 w 829"/>
                <a:gd name="T37" fmla="*/ 1630 h 1972"/>
                <a:gd name="T38" fmla="*/ 781 w 829"/>
                <a:gd name="T39" fmla="*/ 1885 h 1972"/>
                <a:gd name="T40" fmla="*/ 765 w 829"/>
                <a:gd name="T41" fmla="*/ 1953 h 1972"/>
                <a:gd name="T42" fmla="*/ 756 w 829"/>
                <a:gd name="T43" fmla="*/ 1972 h 1972"/>
                <a:gd name="T44" fmla="*/ 538 w 829"/>
                <a:gd name="T45" fmla="*/ 1947 h 1972"/>
                <a:gd name="T46" fmla="*/ 610 w 829"/>
                <a:gd name="T47" fmla="*/ 1963 h 1972"/>
                <a:gd name="T48" fmla="*/ 453 w 829"/>
                <a:gd name="T49" fmla="*/ 1972 h 1972"/>
                <a:gd name="T50" fmla="*/ 489 w 829"/>
                <a:gd name="T51" fmla="*/ 1008 h 1972"/>
                <a:gd name="T52" fmla="*/ 696 w 829"/>
                <a:gd name="T53" fmla="*/ 1737 h 1972"/>
                <a:gd name="T54" fmla="*/ 719 w 829"/>
                <a:gd name="T55" fmla="*/ 1781 h 1972"/>
                <a:gd name="T56" fmla="*/ 703 w 829"/>
                <a:gd name="T57" fmla="*/ 374 h 1972"/>
                <a:gd name="T58" fmla="*/ 582 w 829"/>
                <a:gd name="T59" fmla="*/ 333 h 1972"/>
                <a:gd name="T60" fmla="*/ 537 w 829"/>
                <a:gd name="T61" fmla="*/ 274 h 1972"/>
                <a:gd name="T62" fmla="*/ 685 w 829"/>
                <a:gd name="T63" fmla="*/ 226 h 1972"/>
                <a:gd name="T64" fmla="*/ 720 w 829"/>
                <a:gd name="T65" fmla="*/ 556 h 1972"/>
                <a:gd name="T66" fmla="*/ 498 w 829"/>
                <a:gd name="T67" fmla="*/ 535 h 1972"/>
                <a:gd name="T68" fmla="*/ 745 w 829"/>
                <a:gd name="T69" fmla="*/ 524 h 1972"/>
                <a:gd name="T70" fmla="*/ 319 w 829"/>
                <a:gd name="T71" fmla="*/ 1043 h 1972"/>
                <a:gd name="T72" fmla="*/ 401 w 829"/>
                <a:gd name="T73" fmla="*/ 607 h 1972"/>
                <a:gd name="T74" fmla="*/ 314 w 829"/>
                <a:gd name="T75" fmla="*/ 704 h 1972"/>
                <a:gd name="T76" fmla="*/ 352 w 829"/>
                <a:gd name="T77" fmla="*/ 879 h 1972"/>
                <a:gd name="T78" fmla="*/ 382 w 829"/>
                <a:gd name="T79" fmla="*/ 1020 h 1972"/>
                <a:gd name="T80" fmla="*/ 466 w 829"/>
                <a:gd name="T81" fmla="*/ 867 h 1972"/>
                <a:gd name="T82" fmla="*/ 568 w 829"/>
                <a:gd name="T83" fmla="*/ 1158 h 1972"/>
                <a:gd name="T84" fmla="*/ 574 w 829"/>
                <a:gd name="T85" fmla="*/ 675 h 1972"/>
                <a:gd name="T86" fmla="*/ 638 w 829"/>
                <a:gd name="T87" fmla="*/ 1256 h 1972"/>
                <a:gd name="T88" fmla="*/ 461 w 829"/>
                <a:gd name="T89" fmla="*/ 638 h 1972"/>
                <a:gd name="T90" fmla="*/ 499 w 829"/>
                <a:gd name="T91" fmla="*/ 758 h 1972"/>
                <a:gd name="T92" fmla="*/ 574 w 829"/>
                <a:gd name="T93" fmla="*/ 675 h 1972"/>
                <a:gd name="T94" fmla="*/ 740 w 829"/>
                <a:gd name="T95" fmla="*/ 926 h 1972"/>
                <a:gd name="T96" fmla="*/ 616 w 829"/>
                <a:gd name="T97" fmla="*/ 821 h 1972"/>
                <a:gd name="T98" fmla="*/ 758 w 829"/>
                <a:gd name="T99" fmla="*/ 921 h 1972"/>
                <a:gd name="T100" fmla="*/ 762 w 829"/>
                <a:gd name="T101" fmla="*/ 1140 h 1972"/>
                <a:gd name="T102" fmla="*/ 502 w 829"/>
                <a:gd name="T103" fmla="*/ 1260 h 1972"/>
                <a:gd name="T104" fmla="*/ 525 w 829"/>
                <a:gd name="T105" fmla="*/ 1303 h 1972"/>
                <a:gd name="T106" fmla="*/ 706 w 829"/>
                <a:gd name="T107" fmla="*/ 1618 h 1972"/>
                <a:gd name="T108" fmla="*/ 711 w 829"/>
                <a:gd name="T109" fmla="*/ 1543 h 1972"/>
                <a:gd name="T110" fmla="*/ 647 w 829"/>
                <a:gd name="T111" fmla="*/ 1558 h 1972"/>
                <a:gd name="T112" fmla="*/ 742 w 829"/>
                <a:gd name="T113" fmla="*/ 1805 h 1972"/>
                <a:gd name="T114" fmla="*/ 245 w 829"/>
                <a:gd name="T115" fmla="*/ 1423 h 1972"/>
                <a:gd name="T116" fmla="*/ 242 w 829"/>
                <a:gd name="T117" fmla="*/ 1567 h 1972"/>
                <a:gd name="T118" fmla="*/ 581 w 829"/>
                <a:gd name="T119" fmla="*/ 1675 h 1972"/>
                <a:gd name="T120" fmla="*/ 374 w 829"/>
                <a:gd name="T121" fmla="*/ 1494 h 1972"/>
                <a:gd name="T122" fmla="*/ 704 w 829"/>
                <a:gd name="T123" fmla="*/ 1887 h 1972"/>
                <a:gd name="T124" fmla="*/ 319 w 829"/>
                <a:gd name="T125" fmla="*/ 1802 h 19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829" h="1972">
                  <a:moveTo>
                    <a:pt x="641" y="1849"/>
                  </a:moveTo>
                  <a:cubicBezTo>
                    <a:pt x="608" y="1802"/>
                    <a:pt x="529" y="1744"/>
                    <a:pt x="461" y="1735"/>
                  </a:cubicBezTo>
                  <a:cubicBezTo>
                    <a:pt x="432" y="1731"/>
                    <a:pt x="403" y="1733"/>
                    <a:pt x="390" y="1762"/>
                  </a:cubicBezTo>
                  <a:cubicBezTo>
                    <a:pt x="386" y="1773"/>
                    <a:pt x="388" y="1789"/>
                    <a:pt x="393" y="1794"/>
                  </a:cubicBezTo>
                  <a:cubicBezTo>
                    <a:pt x="368" y="1798"/>
                    <a:pt x="346" y="1779"/>
                    <a:pt x="346" y="1754"/>
                  </a:cubicBezTo>
                  <a:cubicBezTo>
                    <a:pt x="346" y="1736"/>
                    <a:pt x="356" y="1724"/>
                    <a:pt x="366" y="1721"/>
                  </a:cubicBezTo>
                  <a:cubicBezTo>
                    <a:pt x="345" y="1714"/>
                    <a:pt x="318" y="1721"/>
                    <a:pt x="309" y="1748"/>
                  </a:cubicBezTo>
                  <a:cubicBezTo>
                    <a:pt x="303" y="1767"/>
                    <a:pt x="310" y="1791"/>
                    <a:pt x="332" y="1796"/>
                  </a:cubicBezTo>
                  <a:cubicBezTo>
                    <a:pt x="315" y="1803"/>
                    <a:pt x="261" y="1810"/>
                    <a:pt x="242" y="1763"/>
                  </a:cubicBezTo>
                  <a:cubicBezTo>
                    <a:pt x="232" y="1739"/>
                    <a:pt x="248" y="1707"/>
                    <a:pt x="262" y="1700"/>
                  </a:cubicBezTo>
                  <a:cubicBezTo>
                    <a:pt x="242" y="1693"/>
                    <a:pt x="207" y="1733"/>
                    <a:pt x="172" y="1722"/>
                  </a:cubicBezTo>
                  <a:cubicBezTo>
                    <a:pt x="153" y="1716"/>
                    <a:pt x="137" y="1696"/>
                    <a:pt x="124" y="1683"/>
                  </a:cubicBezTo>
                  <a:cubicBezTo>
                    <a:pt x="97" y="1656"/>
                    <a:pt x="77" y="1650"/>
                    <a:pt x="55" y="1665"/>
                  </a:cubicBezTo>
                  <a:cubicBezTo>
                    <a:pt x="54" y="1645"/>
                    <a:pt x="88" y="1639"/>
                    <a:pt x="103" y="1639"/>
                  </a:cubicBezTo>
                  <a:cubicBezTo>
                    <a:pt x="116" y="1639"/>
                    <a:pt x="161" y="1640"/>
                    <a:pt x="167" y="1623"/>
                  </a:cubicBezTo>
                  <a:cubicBezTo>
                    <a:pt x="117" y="1576"/>
                    <a:pt x="60" y="1612"/>
                    <a:pt x="28" y="1567"/>
                  </a:cubicBezTo>
                  <a:cubicBezTo>
                    <a:pt x="0" y="1528"/>
                    <a:pt x="24" y="1468"/>
                    <a:pt x="9" y="1424"/>
                  </a:cubicBezTo>
                  <a:cubicBezTo>
                    <a:pt x="55" y="1437"/>
                    <a:pt x="38" y="1474"/>
                    <a:pt x="81" y="1471"/>
                  </a:cubicBezTo>
                  <a:cubicBezTo>
                    <a:pt x="50" y="1441"/>
                    <a:pt x="37" y="1402"/>
                    <a:pt x="39" y="1365"/>
                  </a:cubicBezTo>
                  <a:cubicBezTo>
                    <a:pt x="41" y="1318"/>
                    <a:pt x="82" y="1280"/>
                    <a:pt x="53" y="1237"/>
                  </a:cubicBezTo>
                  <a:cubicBezTo>
                    <a:pt x="71" y="1238"/>
                    <a:pt x="104" y="1258"/>
                    <a:pt x="104" y="1295"/>
                  </a:cubicBezTo>
                  <a:cubicBezTo>
                    <a:pt x="112" y="1259"/>
                    <a:pt x="135" y="1221"/>
                    <a:pt x="167" y="1199"/>
                  </a:cubicBezTo>
                  <a:cubicBezTo>
                    <a:pt x="205" y="1173"/>
                    <a:pt x="259" y="1177"/>
                    <a:pt x="289" y="1214"/>
                  </a:cubicBezTo>
                  <a:cubicBezTo>
                    <a:pt x="315" y="1246"/>
                    <a:pt x="306" y="1287"/>
                    <a:pt x="318" y="1317"/>
                  </a:cubicBezTo>
                  <a:cubicBezTo>
                    <a:pt x="331" y="1349"/>
                    <a:pt x="363" y="1375"/>
                    <a:pt x="397" y="1371"/>
                  </a:cubicBezTo>
                  <a:cubicBezTo>
                    <a:pt x="368" y="1386"/>
                    <a:pt x="324" y="1390"/>
                    <a:pt x="287" y="1384"/>
                  </a:cubicBezTo>
                  <a:cubicBezTo>
                    <a:pt x="249" y="1378"/>
                    <a:pt x="217" y="1363"/>
                    <a:pt x="217" y="1320"/>
                  </a:cubicBezTo>
                  <a:cubicBezTo>
                    <a:pt x="202" y="1320"/>
                    <a:pt x="181" y="1337"/>
                    <a:pt x="179" y="1365"/>
                  </a:cubicBezTo>
                  <a:cubicBezTo>
                    <a:pt x="176" y="1403"/>
                    <a:pt x="202" y="1397"/>
                    <a:pt x="217" y="1387"/>
                  </a:cubicBezTo>
                  <a:cubicBezTo>
                    <a:pt x="213" y="1413"/>
                    <a:pt x="207" y="1427"/>
                    <a:pt x="200" y="1439"/>
                  </a:cubicBezTo>
                  <a:cubicBezTo>
                    <a:pt x="177" y="1478"/>
                    <a:pt x="170" y="1518"/>
                    <a:pt x="201" y="1558"/>
                  </a:cubicBezTo>
                  <a:cubicBezTo>
                    <a:pt x="217" y="1578"/>
                    <a:pt x="243" y="1586"/>
                    <a:pt x="261" y="1572"/>
                  </a:cubicBezTo>
                  <a:cubicBezTo>
                    <a:pt x="277" y="1559"/>
                    <a:pt x="270" y="1536"/>
                    <a:pt x="268" y="1517"/>
                  </a:cubicBezTo>
                  <a:cubicBezTo>
                    <a:pt x="266" y="1505"/>
                    <a:pt x="270" y="1483"/>
                    <a:pt x="282" y="1477"/>
                  </a:cubicBezTo>
                  <a:cubicBezTo>
                    <a:pt x="282" y="1549"/>
                    <a:pt x="308" y="1544"/>
                    <a:pt x="348" y="1592"/>
                  </a:cubicBezTo>
                  <a:cubicBezTo>
                    <a:pt x="384" y="1635"/>
                    <a:pt x="394" y="1670"/>
                    <a:pt x="516" y="1735"/>
                  </a:cubicBezTo>
                  <a:cubicBezTo>
                    <a:pt x="565" y="1761"/>
                    <a:pt x="608" y="1793"/>
                    <a:pt x="634" y="1835"/>
                  </a:cubicBezTo>
                  <a:cubicBezTo>
                    <a:pt x="601" y="1794"/>
                    <a:pt x="570" y="1771"/>
                    <a:pt x="523" y="1746"/>
                  </a:cubicBezTo>
                  <a:cubicBezTo>
                    <a:pt x="479" y="1723"/>
                    <a:pt x="435" y="1708"/>
                    <a:pt x="389" y="1691"/>
                  </a:cubicBezTo>
                  <a:cubicBezTo>
                    <a:pt x="342" y="1673"/>
                    <a:pt x="301" y="1657"/>
                    <a:pt x="258" y="1631"/>
                  </a:cubicBezTo>
                  <a:cubicBezTo>
                    <a:pt x="248" y="1625"/>
                    <a:pt x="239" y="1618"/>
                    <a:pt x="230" y="1612"/>
                  </a:cubicBezTo>
                  <a:cubicBezTo>
                    <a:pt x="197" y="1586"/>
                    <a:pt x="176" y="1562"/>
                    <a:pt x="154" y="1526"/>
                  </a:cubicBezTo>
                  <a:cubicBezTo>
                    <a:pt x="132" y="1489"/>
                    <a:pt x="122" y="1454"/>
                    <a:pt x="121" y="1410"/>
                  </a:cubicBezTo>
                  <a:cubicBezTo>
                    <a:pt x="122" y="1389"/>
                    <a:pt x="124" y="1372"/>
                    <a:pt x="131" y="1352"/>
                  </a:cubicBezTo>
                  <a:cubicBezTo>
                    <a:pt x="139" y="1332"/>
                    <a:pt x="148" y="1319"/>
                    <a:pt x="164" y="1304"/>
                  </a:cubicBezTo>
                  <a:cubicBezTo>
                    <a:pt x="166" y="1302"/>
                    <a:pt x="168" y="1300"/>
                    <a:pt x="171" y="1298"/>
                  </a:cubicBezTo>
                  <a:cubicBezTo>
                    <a:pt x="180" y="1292"/>
                    <a:pt x="189" y="1288"/>
                    <a:pt x="199" y="1284"/>
                  </a:cubicBezTo>
                  <a:cubicBezTo>
                    <a:pt x="213" y="1280"/>
                    <a:pt x="224" y="1278"/>
                    <a:pt x="239" y="1279"/>
                  </a:cubicBezTo>
                  <a:cubicBezTo>
                    <a:pt x="241" y="1279"/>
                    <a:pt x="244" y="1280"/>
                    <a:pt x="246" y="1280"/>
                  </a:cubicBezTo>
                  <a:cubicBezTo>
                    <a:pt x="256" y="1282"/>
                    <a:pt x="263" y="1285"/>
                    <a:pt x="270" y="1291"/>
                  </a:cubicBezTo>
                  <a:cubicBezTo>
                    <a:pt x="275" y="1295"/>
                    <a:pt x="278" y="1299"/>
                    <a:pt x="281" y="1305"/>
                  </a:cubicBezTo>
                  <a:cubicBezTo>
                    <a:pt x="283" y="1309"/>
                    <a:pt x="289" y="1326"/>
                    <a:pt x="290" y="1327"/>
                  </a:cubicBezTo>
                  <a:cubicBezTo>
                    <a:pt x="291" y="1327"/>
                    <a:pt x="291" y="1327"/>
                    <a:pt x="291" y="1327"/>
                  </a:cubicBezTo>
                  <a:cubicBezTo>
                    <a:pt x="296" y="1323"/>
                    <a:pt x="293" y="1306"/>
                    <a:pt x="292" y="1301"/>
                  </a:cubicBezTo>
                  <a:cubicBezTo>
                    <a:pt x="289" y="1293"/>
                    <a:pt x="286" y="1287"/>
                    <a:pt x="281" y="1281"/>
                  </a:cubicBezTo>
                  <a:cubicBezTo>
                    <a:pt x="279" y="1278"/>
                    <a:pt x="277" y="1277"/>
                    <a:pt x="274" y="1275"/>
                  </a:cubicBezTo>
                  <a:cubicBezTo>
                    <a:pt x="264" y="1267"/>
                    <a:pt x="254" y="1263"/>
                    <a:pt x="241" y="1261"/>
                  </a:cubicBezTo>
                  <a:cubicBezTo>
                    <a:pt x="223" y="1259"/>
                    <a:pt x="210" y="1261"/>
                    <a:pt x="193" y="1266"/>
                  </a:cubicBezTo>
                  <a:cubicBezTo>
                    <a:pt x="181" y="1270"/>
                    <a:pt x="171" y="1275"/>
                    <a:pt x="160" y="1283"/>
                  </a:cubicBezTo>
                  <a:cubicBezTo>
                    <a:pt x="157" y="1286"/>
                    <a:pt x="154" y="1288"/>
                    <a:pt x="151" y="1291"/>
                  </a:cubicBezTo>
                  <a:cubicBezTo>
                    <a:pt x="133" y="1308"/>
                    <a:pt x="124" y="1323"/>
                    <a:pt x="115" y="1346"/>
                  </a:cubicBezTo>
                  <a:cubicBezTo>
                    <a:pt x="108" y="1369"/>
                    <a:pt x="105" y="1387"/>
                    <a:pt x="106" y="1411"/>
                  </a:cubicBezTo>
                  <a:cubicBezTo>
                    <a:pt x="108" y="1457"/>
                    <a:pt x="119" y="1493"/>
                    <a:pt x="142" y="1533"/>
                  </a:cubicBezTo>
                  <a:cubicBezTo>
                    <a:pt x="174" y="1581"/>
                    <a:pt x="204" y="1609"/>
                    <a:pt x="253" y="1639"/>
                  </a:cubicBezTo>
                  <a:cubicBezTo>
                    <a:pt x="297" y="1665"/>
                    <a:pt x="338" y="1680"/>
                    <a:pt x="387" y="1697"/>
                  </a:cubicBezTo>
                  <a:cubicBezTo>
                    <a:pt x="433" y="1713"/>
                    <a:pt x="477" y="1727"/>
                    <a:pt x="521" y="1749"/>
                  </a:cubicBezTo>
                  <a:cubicBezTo>
                    <a:pt x="568" y="1772"/>
                    <a:pt x="600" y="1795"/>
                    <a:pt x="634" y="1836"/>
                  </a:cubicBezTo>
                  <a:cubicBezTo>
                    <a:pt x="636" y="1840"/>
                    <a:pt x="639" y="1845"/>
                    <a:pt x="641" y="1849"/>
                  </a:cubicBezTo>
                  <a:close/>
                  <a:moveTo>
                    <a:pt x="764" y="171"/>
                  </a:moveTo>
                  <a:cubicBezTo>
                    <a:pt x="727" y="117"/>
                    <a:pt x="770" y="83"/>
                    <a:pt x="781" y="59"/>
                  </a:cubicBezTo>
                  <a:cubicBezTo>
                    <a:pt x="781" y="0"/>
                    <a:pt x="781" y="0"/>
                    <a:pt x="781" y="0"/>
                  </a:cubicBezTo>
                  <a:cubicBezTo>
                    <a:pt x="774" y="65"/>
                    <a:pt x="705" y="113"/>
                    <a:pt x="764" y="171"/>
                  </a:cubicBezTo>
                  <a:close/>
                  <a:moveTo>
                    <a:pt x="781" y="128"/>
                  </a:moveTo>
                  <a:cubicBezTo>
                    <a:pt x="781" y="142"/>
                    <a:pt x="781" y="142"/>
                    <a:pt x="781" y="142"/>
                  </a:cubicBezTo>
                  <a:cubicBezTo>
                    <a:pt x="781" y="142"/>
                    <a:pt x="781" y="142"/>
                    <a:pt x="781" y="142"/>
                  </a:cubicBezTo>
                  <a:cubicBezTo>
                    <a:pt x="777" y="142"/>
                    <a:pt x="773" y="139"/>
                    <a:pt x="773" y="135"/>
                  </a:cubicBezTo>
                  <a:cubicBezTo>
                    <a:pt x="773" y="131"/>
                    <a:pt x="777" y="128"/>
                    <a:pt x="781" y="128"/>
                  </a:cubicBezTo>
                  <a:cubicBezTo>
                    <a:pt x="781" y="128"/>
                    <a:pt x="781" y="128"/>
                    <a:pt x="781" y="128"/>
                  </a:cubicBezTo>
                  <a:close/>
                  <a:moveTo>
                    <a:pt x="781" y="163"/>
                  </a:moveTo>
                  <a:cubicBezTo>
                    <a:pt x="781" y="182"/>
                    <a:pt x="781" y="182"/>
                    <a:pt x="781" y="182"/>
                  </a:cubicBezTo>
                  <a:cubicBezTo>
                    <a:pt x="781" y="182"/>
                    <a:pt x="781" y="182"/>
                    <a:pt x="781" y="182"/>
                  </a:cubicBezTo>
                  <a:cubicBezTo>
                    <a:pt x="775" y="182"/>
                    <a:pt x="771" y="177"/>
                    <a:pt x="771" y="172"/>
                  </a:cubicBezTo>
                  <a:cubicBezTo>
                    <a:pt x="771" y="167"/>
                    <a:pt x="775" y="163"/>
                    <a:pt x="781" y="163"/>
                  </a:cubicBezTo>
                  <a:cubicBezTo>
                    <a:pt x="781" y="163"/>
                    <a:pt x="781" y="163"/>
                    <a:pt x="781" y="163"/>
                  </a:cubicBezTo>
                  <a:close/>
                  <a:moveTo>
                    <a:pt x="781" y="197"/>
                  </a:moveTo>
                  <a:cubicBezTo>
                    <a:pt x="781" y="221"/>
                    <a:pt x="781" y="221"/>
                    <a:pt x="781" y="221"/>
                  </a:cubicBezTo>
                  <a:cubicBezTo>
                    <a:pt x="781" y="221"/>
                    <a:pt x="781" y="221"/>
                    <a:pt x="781" y="221"/>
                  </a:cubicBezTo>
                  <a:cubicBezTo>
                    <a:pt x="774" y="221"/>
                    <a:pt x="769" y="216"/>
                    <a:pt x="769" y="209"/>
                  </a:cubicBezTo>
                  <a:cubicBezTo>
                    <a:pt x="769" y="203"/>
                    <a:pt x="774" y="197"/>
                    <a:pt x="781" y="197"/>
                  </a:cubicBezTo>
                  <a:cubicBezTo>
                    <a:pt x="781" y="197"/>
                    <a:pt x="781" y="197"/>
                    <a:pt x="781" y="197"/>
                  </a:cubicBezTo>
                  <a:close/>
                  <a:moveTo>
                    <a:pt x="781" y="232"/>
                  </a:moveTo>
                  <a:cubicBezTo>
                    <a:pt x="781" y="260"/>
                    <a:pt x="781" y="260"/>
                    <a:pt x="781" y="260"/>
                  </a:cubicBezTo>
                  <a:cubicBezTo>
                    <a:pt x="781" y="260"/>
                    <a:pt x="781" y="260"/>
                    <a:pt x="781" y="260"/>
                  </a:cubicBezTo>
                  <a:cubicBezTo>
                    <a:pt x="773" y="260"/>
                    <a:pt x="767" y="254"/>
                    <a:pt x="767" y="246"/>
                  </a:cubicBezTo>
                  <a:cubicBezTo>
                    <a:pt x="767" y="238"/>
                    <a:pt x="773" y="232"/>
                    <a:pt x="781" y="232"/>
                  </a:cubicBezTo>
                  <a:cubicBezTo>
                    <a:pt x="781" y="232"/>
                    <a:pt x="781" y="232"/>
                    <a:pt x="781" y="232"/>
                  </a:cubicBezTo>
                  <a:close/>
                  <a:moveTo>
                    <a:pt x="781" y="267"/>
                  </a:moveTo>
                  <a:cubicBezTo>
                    <a:pt x="781" y="299"/>
                    <a:pt x="781" y="299"/>
                    <a:pt x="781" y="299"/>
                  </a:cubicBezTo>
                  <a:cubicBezTo>
                    <a:pt x="781" y="299"/>
                    <a:pt x="781" y="299"/>
                    <a:pt x="781" y="299"/>
                  </a:cubicBezTo>
                  <a:cubicBezTo>
                    <a:pt x="772" y="299"/>
                    <a:pt x="765" y="292"/>
                    <a:pt x="765" y="283"/>
                  </a:cubicBezTo>
                  <a:cubicBezTo>
                    <a:pt x="765" y="274"/>
                    <a:pt x="772" y="267"/>
                    <a:pt x="781" y="267"/>
                  </a:cubicBezTo>
                  <a:cubicBezTo>
                    <a:pt x="781" y="267"/>
                    <a:pt x="781" y="267"/>
                    <a:pt x="781" y="267"/>
                  </a:cubicBezTo>
                  <a:close/>
                  <a:moveTo>
                    <a:pt x="781" y="302"/>
                  </a:moveTo>
                  <a:cubicBezTo>
                    <a:pt x="781" y="338"/>
                    <a:pt x="781" y="338"/>
                    <a:pt x="781" y="338"/>
                  </a:cubicBezTo>
                  <a:cubicBezTo>
                    <a:pt x="781" y="338"/>
                    <a:pt x="781" y="338"/>
                    <a:pt x="781" y="338"/>
                  </a:cubicBezTo>
                  <a:cubicBezTo>
                    <a:pt x="771" y="338"/>
                    <a:pt x="763" y="330"/>
                    <a:pt x="763" y="320"/>
                  </a:cubicBezTo>
                  <a:cubicBezTo>
                    <a:pt x="763" y="310"/>
                    <a:pt x="771" y="302"/>
                    <a:pt x="781" y="302"/>
                  </a:cubicBezTo>
                  <a:cubicBezTo>
                    <a:pt x="781" y="302"/>
                    <a:pt x="781" y="302"/>
                    <a:pt x="781" y="302"/>
                  </a:cubicBezTo>
                  <a:close/>
                  <a:moveTo>
                    <a:pt x="781" y="395"/>
                  </a:moveTo>
                  <a:cubicBezTo>
                    <a:pt x="781" y="401"/>
                    <a:pt x="781" y="401"/>
                    <a:pt x="781" y="401"/>
                  </a:cubicBezTo>
                  <a:cubicBezTo>
                    <a:pt x="781" y="399"/>
                    <a:pt x="781" y="397"/>
                    <a:pt x="781" y="395"/>
                  </a:cubicBezTo>
                  <a:close/>
                  <a:moveTo>
                    <a:pt x="781" y="491"/>
                  </a:moveTo>
                  <a:cubicBezTo>
                    <a:pt x="781" y="502"/>
                    <a:pt x="781" y="502"/>
                    <a:pt x="781" y="502"/>
                  </a:cubicBezTo>
                  <a:cubicBezTo>
                    <a:pt x="781" y="499"/>
                    <a:pt x="781" y="495"/>
                    <a:pt x="781" y="491"/>
                  </a:cubicBezTo>
                  <a:close/>
                  <a:moveTo>
                    <a:pt x="781" y="550"/>
                  </a:moveTo>
                  <a:cubicBezTo>
                    <a:pt x="781" y="562"/>
                    <a:pt x="781" y="562"/>
                    <a:pt x="781" y="562"/>
                  </a:cubicBezTo>
                  <a:cubicBezTo>
                    <a:pt x="781" y="562"/>
                    <a:pt x="781" y="562"/>
                    <a:pt x="781" y="562"/>
                  </a:cubicBezTo>
                  <a:cubicBezTo>
                    <a:pt x="777" y="562"/>
                    <a:pt x="775" y="560"/>
                    <a:pt x="775" y="556"/>
                  </a:cubicBezTo>
                  <a:cubicBezTo>
                    <a:pt x="775" y="553"/>
                    <a:pt x="777" y="550"/>
                    <a:pt x="781" y="550"/>
                  </a:cubicBezTo>
                  <a:cubicBezTo>
                    <a:pt x="781" y="550"/>
                    <a:pt x="781" y="550"/>
                    <a:pt x="781" y="550"/>
                  </a:cubicBezTo>
                  <a:close/>
                  <a:moveTo>
                    <a:pt x="781" y="578"/>
                  </a:moveTo>
                  <a:cubicBezTo>
                    <a:pt x="781" y="594"/>
                    <a:pt x="781" y="594"/>
                    <a:pt x="781" y="594"/>
                  </a:cubicBezTo>
                  <a:cubicBezTo>
                    <a:pt x="781" y="594"/>
                    <a:pt x="781" y="594"/>
                    <a:pt x="781" y="594"/>
                  </a:cubicBezTo>
                  <a:cubicBezTo>
                    <a:pt x="776" y="594"/>
                    <a:pt x="773" y="591"/>
                    <a:pt x="773" y="586"/>
                  </a:cubicBezTo>
                  <a:cubicBezTo>
                    <a:pt x="773" y="582"/>
                    <a:pt x="776" y="578"/>
                    <a:pt x="781" y="578"/>
                  </a:cubicBezTo>
                  <a:cubicBezTo>
                    <a:pt x="781" y="578"/>
                    <a:pt x="781" y="578"/>
                    <a:pt x="781" y="578"/>
                  </a:cubicBezTo>
                  <a:close/>
                  <a:moveTo>
                    <a:pt x="781" y="607"/>
                  </a:moveTo>
                  <a:cubicBezTo>
                    <a:pt x="781" y="626"/>
                    <a:pt x="781" y="626"/>
                    <a:pt x="781" y="626"/>
                  </a:cubicBezTo>
                  <a:cubicBezTo>
                    <a:pt x="781" y="626"/>
                    <a:pt x="781" y="626"/>
                    <a:pt x="781" y="626"/>
                  </a:cubicBezTo>
                  <a:cubicBezTo>
                    <a:pt x="775" y="626"/>
                    <a:pt x="771" y="622"/>
                    <a:pt x="771" y="616"/>
                  </a:cubicBezTo>
                  <a:cubicBezTo>
                    <a:pt x="771" y="611"/>
                    <a:pt x="775" y="606"/>
                    <a:pt x="781" y="606"/>
                  </a:cubicBezTo>
                  <a:cubicBezTo>
                    <a:pt x="781" y="606"/>
                    <a:pt x="781" y="607"/>
                    <a:pt x="781" y="607"/>
                  </a:cubicBezTo>
                  <a:close/>
                  <a:moveTo>
                    <a:pt x="781" y="635"/>
                  </a:moveTo>
                  <a:cubicBezTo>
                    <a:pt x="781" y="658"/>
                    <a:pt x="781" y="658"/>
                    <a:pt x="781" y="658"/>
                  </a:cubicBezTo>
                  <a:cubicBezTo>
                    <a:pt x="781" y="658"/>
                    <a:pt x="781" y="658"/>
                    <a:pt x="781" y="658"/>
                  </a:cubicBezTo>
                  <a:cubicBezTo>
                    <a:pt x="774" y="658"/>
                    <a:pt x="769" y="653"/>
                    <a:pt x="769" y="646"/>
                  </a:cubicBezTo>
                  <a:cubicBezTo>
                    <a:pt x="769" y="640"/>
                    <a:pt x="774" y="635"/>
                    <a:pt x="781" y="635"/>
                  </a:cubicBezTo>
                  <a:cubicBezTo>
                    <a:pt x="781" y="635"/>
                    <a:pt x="781" y="635"/>
                    <a:pt x="781" y="635"/>
                  </a:cubicBezTo>
                  <a:close/>
                  <a:moveTo>
                    <a:pt x="781" y="663"/>
                  </a:moveTo>
                  <a:cubicBezTo>
                    <a:pt x="781" y="689"/>
                    <a:pt x="781" y="689"/>
                    <a:pt x="781" y="689"/>
                  </a:cubicBezTo>
                  <a:cubicBezTo>
                    <a:pt x="781" y="689"/>
                    <a:pt x="781" y="689"/>
                    <a:pt x="781" y="689"/>
                  </a:cubicBezTo>
                  <a:cubicBezTo>
                    <a:pt x="773" y="689"/>
                    <a:pt x="767" y="683"/>
                    <a:pt x="767" y="676"/>
                  </a:cubicBezTo>
                  <a:cubicBezTo>
                    <a:pt x="767" y="669"/>
                    <a:pt x="773" y="663"/>
                    <a:pt x="781" y="663"/>
                  </a:cubicBezTo>
                  <a:cubicBezTo>
                    <a:pt x="781" y="663"/>
                    <a:pt x="781" y="663"/>
                    <a:pt x="781" y="663"/>
                  </a:cubicBezTo>
                  <a:close/>
                  <a:moveTo>
                    <a:pt x="781" y="710"/>
                  </a:moveTo>
                  <a:cubicBezTo>
                    <a:pt x="781" y="926"/>
                    <a:pt x="781" y="926"/>
                    <a:pt x="781" y="926"/>
                  </a:cubicBezTo>
                  <a:cubicBezTo>
                    <a:pt x="781" y="926"/>
                    <a:pt x="781" y="926"/>
                    <a:pt x="781" y="927"/>
                  </a:cubicBezTo>
                  <a:cubicBezTo>
                    <a:pt x="772" y="911"/>
                    <a:pt x="708" y="911"/>
                    <a:pt x="730" y="833"/>
                  </a:cubicBezTo>
                  <a:cubicBezTo>
                    <a:pt x="742" y="791"/>
                    <a:pt x="781" y="749"/>
                    <a:pt x="781" y="697"/>
                  </a:cubicBezTo>
                  <a:cubicBezTo>
                    <a:pt x="781" y="701"/>
                    <a:pt x="781" y="706"/>
                    <a:pt x="781" y="710"/>
                  </a:cubicBezTo>
                  <a:close/>
                  <a:moveTo>
                    <a:pt x="781" y="969"/>
                  </a:moveTo>
                  <a:cubicBezTo>
                    <a:pt x="781" y="1143"/>
                    <a:pt x="781" y="1143"/>
                    <a:pt x="781" y="1143"/>
                  </a:cubicBezTo>
                  <a:cubicBezTo>
                    <a:pt x="781" y="1144"/>
                    <a:pt x="781" y="1146"/>
                    <a:pt x="781" y="1148"/>
                  </a:cubicBezTo>
                  <a:cubicBezTo>
                    <a:pt x="781" y="1148"/>
                    <a:pt x="781" y="1148"/>
                    <a:pt x="781" y="1148"/>
                  </a:cubicBezTo>
                  <a:cubicBezTo>
                    <a:pt x="781" y="1128"/>
                    <a:pt x="740" y="1102"/>
                    <a:pt x="745" y="1069"/>
                  </a:cubicBezTo>
                  <a:cubicBezTo>
                    <a:pt x="749" y="1042"/>
                    <a:pt x="777" y="1021"/>
                    <a:pt x="781" y="959"/>
                  </a:cubicBezTo>
                  <a:cubicBezTo>
                    <a:pt x="781" y="963"/>
                    <a:pt x="781" y="966"/>
                    <a:pt x="781" y="969"/>
                  </a:cubicBezTo>
                  <a:close/>
                  <a:moveTo>
                    <a:pt x="781" y="1189"/>
                  </a:moveTo>
                  <a:cubicBezTo>
                    <a:pt x="781" y="1247"/>
                    <a:pt x="781" y="1247"/>
                    <a:pt x="781" y="1247"/>
                  </a:cubicBezTo>
                  <a:cubicBezTo>
                    <a:pt x="781" y="1247"/>
                    <a:pt x="781" y="1247"/>
                    <a:pt x="781" y="1247"/>
                  </a:cubicBezTo>
                  <a:cubicBezTo>
                    <a:pt x="774" y="1247"/>
                    <a:pt x="768" y="1253"/>
                    <a:pt x="768" y="1260"/>
                  </a:cubicBezTo>
                  <a:cubicBezTo>
                    <a:pt x="768" y="1267"/>
                    <a:pt x="774" y="1273"/>
                    <a:pt x="781" y="1273"/>
                  </a:cubicBezTo>
                  <a:cubicBezTo>
                    <a:pt x="781" y="1273"/>
                    <a:pt x="781" y="1273"/>
                    <a:pt x="781" y="1273"/>
                  </a:cubicBezTo>
                  <a:cubicBezTo>
                    <a:pt x="781" y="1327"/>
                    <a:pt x="781" y="1327"/>
                    <a:pt x="781" y="1327"/>
                  </a:cubicBezTo>
                  <a:cubicBezTo>
                    <a:pt x="781" y="1329"/>
                    <a:pt x="781" y="1330"/>
                    <a:pt x="781" y="1331"/>
                  </a:cubicBezTo>
                  <a:cubicBezTo>
                    <a:pt x="773" y="1288"/>
                    <a:pt x="744" y="1287"/>
                    <a:pt x="728" y="1267"/>
                  </a:cubicBezTo>
                  <a:cubicBezTo>
                    <a:pt x="719" y="1256"/>
                    <a:pt x="720" y="1240"/>
                    <a:pt x="729" y="1233"/>
                  </a:cubicBezTo>
                  <a:cubicBezTo>
                    <a:pt x="737" y="1227"/>
                    <a:pt x="753" y="1227"/>
                    <a:pt x="761" y="1240"/>
                  </a:cubicBezTo>
                  <a:cubicBezTo>
                    <a:pt x="748" y="1213"/>
                    <a:pt x="762" y="1190"/>
                    <a:pt x="781" y="1189"/>
                  </a:cubicBezTo>
                  <a:cubicBezTo>
                    <a:pt x="781" y="1189"/>
                    <a:pt x="781" y="1189"/>
                    <a:pt x="781" y="1189"/>
                  </a:cubicBezTo>
                  <a:close/>
                  <a:moveTo>
                    <a:pt x="781" y="1344"/>
                  </a:moveTo>
                  <a:cubicBezTo>
                    <a:pt x="781" y="1357"/>
                    <a:pt x="781" y="1357"/>
                    <a:pt x="781" y="1357"/>
                  </a:cubicBezTo>
                  <a:cubicBezTo>
                    <a:pt x="781" y="1353"/>
                    <a:pt x="781" y="1348"/>
                    <a:pt x="781" y="1344"/>
                  </a:cubicBezTo>
                  <a:close/>
                  <a:moveTo>
                    <a:pt x="781" y="1414"/>
                  </a:moveTo>
                  <a:cubicBezTo>
                    <a:pt x="781" y="1442"/>
                    <a:pt x="781" y="1442"/>
                    <a:pt x="781" y="1442"/>
                  </a:cubicBezTo>
                  <a:cubicBezTo>
                    <a:pt x="781" y="1442"/>
                    <a:pt x="781" y="1443"/>
                    <a:pt x="781" y="1444"/>
                  </a:cubicBezTo>
                  <a:cubicBezTo>
                    <a:pt x="781" y="1402"/>
                    <a:pt x="779" y="1379"/>
                    <a:pt x="753" y="1353"/>
                  </a:cubicBezTo>
                  <a:cubicBezTo>
                    <a:pt x="725" y="1327"/>
                    <a:pt x="729" y="1286"/>
                    <a:pt x="673" y="1280"/>
                  </a:cubicBezTo>
                  <a:cubicBezTo>
                    <a:pt x="695" y="1293"/>
                    <a:pt x="683" y="1335"/>
                    <a:pt x="705" y="1362"/>
                  </a:cubicBezTo>
                  <a:cubicBezTo>
                    <a:pt x="731" y="1393"/>
                    <a:pt x="765" y="1395"/>
                    <a:pt x="781" y="1444"/>
                  </a:cubicBezTo>
                  <a:cubicBezTo>
                    <a:pt x="781" y="1433"/>
                    <a:pt x="781" y="1423"/>
                    <a:pt x="781" y="1414"/>
                  </a:cubicBezTo>
                  <a:close/>
                  <a:moveTo>
                    <a:pt x="781" y="1543"/>
                  </a:moveTo>
                  <a:cubicBezTo>
                    <a:pt x="781" y="1737"/>
                    <a:pt x="781" y="1737"/>
                    <a:pt x="781" y="1737"/>
                  </a:cubicBezTo>
                  <a:cubicBezTo>
                    <a:pt x="781" y="1738"/>
                    <a:pt x="781" y="1738"/>
                    <a:pt x="781" y="1738"/>
                  </a:cubicBezTo>
                  <a:cubicBezTo>
                    <a:pt x="742" y="1720"/>
                    <a:pt x="770" y="1675"/>
                    <a:pt x="734" y="1664"/>
                  </a:cubicBezTo>
                  <a:cubicBezTo>
                    <a:pt x="726" y="1662"/>
                    <a:pt x="712" y="1666"/>
                    <a:pt x="712" y="1676"/>
                  </a:cubicBezTo>
                  <a:cubicBezTo>
                    <a:pt x="702" y="1670"/>
                    <a:pt x="700" y="1651"/>
                    <a:pt x="715" y="1640"/>
                  </a:cubicBezTo>
                  <a:cubicBezTo>
                    <a:pt x="722" y="1636"/>
                    <a:pt x="735" y="1631"/>
                    <a:pt x="751" y="1643"/>
                  </a:cubicBezTo>
                  <a:cubicBezTo>
                    <a:pt x="760" y="1649"/>
                    <a:pt x="767" y="1661"/>
                    <a:pt x="766" y="1672"/>
                  </a:cubicBezTo>
                  <a:cubicBezTo>
                    <a:pt x="772" y="1664"/>
                    <a:pt x="773" y="1643"/>
                    <a:pt x="757" y="1630"/>
                  </a:cubicBezTo>
                  <a:cubicBezTo>
                    <a:pt x="743" y="1619"/>
                    <a:pt x="744" y="1603"/>
                    <a:pt x="748" y="1595"/>
                  </a:cubicBezTo>
                  <a:cubicBezTo>
                    <a:pt x="757" y="1575"/>
                    <a:pt x="778" y="1566"/>
                    <a:pt x="781" y="1538"/>
                  </a:cubicBezTo>
                  <a:cubicBezTo>
                    <a:pt x="781" y="1540"/>
                    <a:pt x="781" y="1542"/>
                    <a:pt x="781" y="1543"/>
                  </a:cubicBezTo>
                  <a:close/>
                  <a:moveTo>
                    <a:pt x="781" y="1802"/>
                  </a:moveTo>
                  <a:cubicBezTo>
                    <a:pt x="781" y="1880"/>
                    <a:pt x="781" y="1880"/>
                    <a:pt x="781" y="1880"/>
                  </a:cubicBezTo>
                  <a:cubicBezTo>
                    <a:pt x="781" y="1880"/>
                    <a:pt x="781" y="1880"/>
                    <a:pt x="781" y="1880"/>
                  </a:cubicBezTo>
                  <a:cubicBezTo>
                    <a:pt x="774" y="1875"/>
                    <a:pt x="766" y="1860"/>
                    <a:pt x="768" y="1840"/>
                  </a:cubicBezTo>
                  <a:cubicBezTo>
                    <a:pt x="770" y="1828"/>
                    <a:pt x="778" y="1817"/>
                    <a:pt x="781" y="1798"/>
                  </a:cubicBezTo>
                  <a:cubicBezTo>
                    <a:pt x="781" y="1800"/>
                    <a:pt x="781" y="1801"/>
                    <a:pt x="781" y="1802"/>
                  </a:cubicBezTo>
                  <a:close/>
                  <a:moveTo>
                    <a:pt x="781" y="1885"/>
                  </a:moveTo>
                  <a:cubicBezTo>
                    <a:pt x="781" y="1915"/>
                    <a:pt x="781" y="1915"/>
                    <a:pt x="781" y="1915"/>
                  </a:cubicBezTo>
                  <a:cubicBezTo>
                    <a:pt x="781" y="1915"/>
                    <a:pt x="781" y="1915"/>
                    <a:pt x="781" y="1915"/>
                  </a:cubicBezTo>
                  <a:cubicBezTo>
                    <a:pt x="774" y="1915"/>
                    <a:pt x="769" y="1920"/>
                    <a:pt x="769" y="1926"/>
                  </a:cubicBezTo>
                  <a:cubicBezTo>
                    <a:pt x="769" y="1933"/>
                    <a:pt x="774" y="1938"/>
                    <a:pt x="781" y="1938"/>
                  </a:cubicBezTo>
                  <a:cubicBezTo>
                    <a:pt x="781" y="1938"/>
                    <a:pt x="781" y="1938"/>
                    <a:pt x="781" y="1938"/>
                  </a:cubicBezTo>
                  <a:cubicBezTo>
                    <a:pt x="781" y="1968"/>
                    <a:pt x="781" y="1968"/>
                    <a:pt x="781" y="1968"/>
                  </a:cubicBezTo>
                  <a:cubicBezTo>
                    <a:pt x="781" y="1968"/>
                    <a:pt x="781" y="1968"/>
                    <a:pt x="781" y="1968"/>
                  </a:cubicBezTo>
                  <a:cubicBezTo>
                    <a:pt x="781" y="1968"/>
                    <a:pt x="781" y="1968"/>
                    <a:pt x="781" y="1968"/>
                  </a:cubicBezTo>
                  <a:cubicBezTo>
                    <a:pt x="781" y="1968"/>
                    <a:pt x="781" y="1968"/>
                    <a:pt x="781" y="1968"/>
                  </a:cubicBezTo>
                  <a:cubicBezTo>
                    <a:pt x="773" y="1968"/>
                    <a:pt x="766" y="1961"/>
                    <a:pt x="765" y="1953"/>
                  </a:cubicBezTo>
                  <a:cubicBezTo>
                    <a:pt x="758" y="1956"/>
                    <a:pt x="749" y="1954"/>
                    <a:pt x="745" y="1947"/>
                  </a:cubicBezTo>
                  <a:cubicBezTo>
                    <a:pt x="741" y="1940"/>
                    <a:pt x="743" y="1931"/>
                    <a:pt x="750" y="1926"/>
                  </a:cubicBezTo>
                  <a:cubicBezTo>
                    <a:pt x="743" y="1922"/>
                    <a:pt x="741" y="1912"/>
                    <a:pt x="745" y="1906"/>
                  </a:cubicBezTo>
                  <a:cubicBezTo>
                    <a:pt x="749" y="1899"/>
                    <a:pt x="758" y="1896"/>
                    <a:pt x="765" y="1900"/>
                  </a:cubicBezTo>
                  <a:cubicBezTo>
                    <a:pt x="766" y="1891"/>
                    <a:pt x="773" y="1885"/>
                    <a:pt x="781" y="1885"/>
                  </a:cubicBezTo>
                  <a:cubicBezTo>
                    <a:pt x="781" y="1885"/>
                    <a:pt x="781" y="1885"/>
                    <a:pt x="781" y="1885"/>
                  </a:cubicBezTo>
                  <a:close/>
                  <a:moveTo>
                    <a:pt x="756" y="1972"/>
                  </a:moveTo>
                  <a:cubicBezTo>
                    <a:pt x="737" y="1972"/>
                    <a:pt x="737" y="1972"/>
                    <a:pt x="737" y="1972"/>
                  </a:cubicBezTo>
                  <a:cubicBezTo>
                    <a:pt x="737" y="1963"/>
                    <a:pt x="739" y="1954"/>
                    <a:pt x="742" y="1948"/>
                  </a:cubicBezTo>
                  <a:cubicBezTo>
                    <a:pt x="744" y="1955"/>
                    <a:pt x="750" y="1964"/>
                    <a:pt x="756" y="1972"/>
                  </a:cubicBezTo>
                  <a:close/>
                  <a:moveTo>
                    <a:pt x="723" y="1972"/>
                  </a:moveTo>
                  <a:cubicBezTo>
                    <a:pt x="713" y="1972"/>
                    <a:pt x="713" y="1972"/>
                    <a:pt x="713" y="1972"/>
                  </a:cubicBezTo>
                  <a:cubicBezTo>
                    <a:pt x="698" y="1942"/>
                    <a:pt x="680" y="1916"/>
                    <a:pt x="656" y="1895"/>
                  </a:cubicBezTo>
                  <a:cubicBezTo>
                    <a:pt x="630" y="1872"/>
                    <a:pt x="582" y="1838"/>
                    <a:pt x="549" y="1865"/>
                  </a:cubicBezTo>
                  <a:cubicBezTo>
                    <a:pt x="535" y="1878"/>
                    <a:pt x="531" y="1905"/>
                    <a:pt x="548" y="1915"/>
                  </a:cubicBezTo>
                  <a:cubicBezTo>
                    <a:pt x="558" y="1920"/>
                    <a:pt x="568" y="1913"/>
                    <a:pt x="567" y="1906"/>
                  </a:cubicBezTo>
                  <a:cubicBezTo>
                    <a:pt x="552" y="1907"/>
                    <a:pt x="549" y="1885"/>
                    <a:pt x="560" y="1875"/>
                  </a:cubicBezTo>
                  <a:cubicBezTo>
                    <a:pt x="572" y="1866"/>
                    <a:pt x="590" y="1867"/>
                    <a:pt x="601" y="1878"/>
                  </a:cubicBezTo>
                  <a:cubicBezTo>
                    <a:pt x="614" y="1892"/>
                    <a:pt x="612" y="1913"/>
                    <a:pt x="604" y="1926"/>
                  </a:cubicBezTo>
                  <a:cubicBezTo>
                    <a:pt x="592" y="1946"/>
                    <a:pt x="561" y="1958"/>
                    <a:pt x="538" y="1947"/>
                  </a:cubicBezTo>
                  <a:cubicBezTo>
                    <a:pt x="497" y="1928"/>
                    <a:pt x="494" y="1863"/>
                    <a:pt x="532" y="1839"/>
                  </a:cubicBezTo>
                  <a:cubicBezTo>
                    <a:pt x="600" y="1794"/>
                    <a:pt x="683" y="1890"/>
                    <a:pt x="710" y="1944"/>
                  </a:cubicBezTo>
                  <a:cubicBezTo>
                    <a:pt x="714" y="1952"/>
                    <a:pt x="719" y="1961"/>
                    <a:pt x="723" y="1972"/>
                  </a:cubicBezTo>
                  <a:close/>
                  <a:moveTo>
                    <a:pt x="702" y="1972"/>
                  </a:moveTo>
                  <a:cubicBezTo>
                    <a:pt x="690" y="1972"/>
                    <a:pt x="690" y="1972"/>
                    <a:pt x="690" y="1972"/>
                  </a:cubicBezTo>
                  <a:cubicBezTo>
                    <a:pt x="684" y="1968"/>
                    <a:pt x="678" y="1964"/>
                    <a:pt x="671" y="1961"/>
                  </a:cubicBezTo>
                  <a:cubicBezTo>
                    <a:pt x="657" y="1955"/>
                    <a:pt x="646" y="1959"/>
                    <a:pt x="641" y="1967"/>
                  </a:cubicBezTo>
                  <a:cubicBezTo>
                    <a:pt x="640" y="1969"/>
                    <a:pt x="640" y="1971"/>
                    <a:pt x="639" y="1972"/>
                  </a:cubicBezTo>
                  <a:cubicBezTo>
                    <a:pt x="609" y="1972"/>
                    <a:pt x="609" y="1972"/>
                    <a:pt x="609" y="1972"/>
                  </a:cubicBezTo>
                  <a:cubicBezTo>
                    <a:pt x="608" y="1969"/>
                    <a:pt x="609" y="1966"/>
                    <a:pt x="610" y="1963"/>
                  </a:cubicBezTo>
                  <a:cubicBezTo>
                    <a:pt x="613" y="1956"/>
                    <a:pt x="621" y="1950"/>
                    <a:pt x="628" y="1954"/>
                  </a:cubicBezTo>
                  <a:cubicBezTo>
                    <a:pt x="623" y="1946"/>
                    <a:pt x="627" y="1936"/>
                    <a:pt x="633" y="1932"/>
                  </a:cubicBezTo>
                  <a:cubicBezTo>
                    <a:pt x="640" y="1928"/>
                    <a:pt x="646" y="1930"/>
                    <a:pt x="650" y="1935"/>
                  </a:cubicBezTo>
                  <a:cubicBezTo>
                    <a:pt x="652" y="1927"/>
                    <a:pt x="664" y="1926"/>
                    <a:pt x="675" y="1933"/>
                  </a:cubicBezTo>
                  <a:cubicBezTo>
                    <a:pt x="686" y="1940"/>
                    <a:pt x="696" y="1957"/>
                    <a:pt x="702" y="1972"/>
                  </a:cubicBezTo>
                  <a:close/>
                  <a:moveTo>
                    <a:pt x="509" y="1972"/>
                  </a:moveTo>
                  <a:cubicBezTo>
                    <a:pt x="469" y="1972"/>
                    <a:pt x="469" y="1972"/>
                    <a:pt x="469" y="1972"/>
                  </a:cubicBezTo>
                  <a:cubicBezTo>
                    <a:pt x="474" y="1956"/>
                    <a:pt x="488" y="1947"/>
                    <a:pt x="493" y="1933"/>
                  </a:cubicBezTo>
                  <a:cubicBezTo>
                    <a:pt x="494" y="1947"/>
                    <a:pt x="511" y="1956"/>
                    <a:pt x="509" y="1972"/>
                  </a:cubicBezTo>
                  <a:close/>
                  <a:moveTo>
                    <a:pt x="453" y="1972"/>
                  </a:moveTo>
                  <a:cubicBezTo>
                    <a:pt x="416" y="1972"/>
                    <a:pt x="416" y="1972"/>
                    <a:pt x="416" y="1972"/>
                  </a:cubicBezTo>
                  <a:cubicBezTo>
                    <a:pt x="414" y="1964"/>
                    <a:pt x="412" y="1957"/>
                    <a:pt x="406" y="1952"/>
                  </a:cubicBezTo>
                  <a:cubicBezTo>
                    <a:pt x="400" y="1946"/>
                    <a:pt x="388" y="1943"/>
                    <a:pt x="380" y="1946"/>
                  </a:cubicBezTo>
                  <a:cubicBezTo>
                    <a:pt x="395" y="1928"/>
                    <a:pt x="427" y="1932"/>
                    <a:pt x="441" y="1949"/>
                  </a:cubicBezTo>
                  <a:cubicBezTo>
                    <a:pt x="448" y="1956"/>
                    <a:pt x="451" y="1964"/>
                    <a:pt x="453" y="1972"/>
                  </a:cubicBezTo>
                  <a:close/>
                  <a:moveTo>
                    <a:pt x="617" y="897"/>
                  </a:moveTo>
                  <a:cubicBezTo>
                    <a:pt x="603" y="886"/>
                    <a:pt x="569" y="886"/>
                    <a:pt x="546" y="900"/>
                  </a:cubicBezTo>
                  <a:cubicBezTo>
                    <a:pt x="519" y="918"/>
                    <a:pt x="506" y="949"/>
                    <a:pt x="496" y="960"/>
                  </a:cubicBezTo>
                  <a:cubicBezTo>
                    <a:pt x="484" y="972"/>
                    <a:pt x="468" y="980"/>
                    <a:pt x="449" y="974"/>
                  </a:cubicBezTo>
                  <a:cubicBezTo>
                    <a:pt x="448" y="987"/>
                    <a:pt x="467" y="1005"/>
                    <a:pt x="489" y="1008"/>
                  </a:cubicBezTo>
                  <a:cubicBezTo>
                    <a:pt x="508" y="1010"/>
                    <a:pt x="535" y="996"/>
                    <a:pt x="546" y="974"/>
                  </a:cubicBezTo>
                  <a:cubicBezTo>
                    <a:pt x="564" y="940"/>
                    <a:pt x="573" y="905"/>
                    <a:pt x="617" y="897"/>
                  </a:cubicBezTo>
                  <a:close/>
                  <a:moveTo>
                    <a:pt x="494" y="346"/>
                  </a:moveTo>
                  <a:cubicBezTo>
                    <a:pt x="506" y="324"/>
                    <a:pt x="524" y="320"/>
                    <a:pt x="542" y="324"/>
                  </a:cubicBezTo>
                  <a:cubicBezTo>
                    <a:pt x="561" y="328"/>
                    <a:pt x="572" y="342"/>
                    <a:pt x="589" y="368"/>
                  </a:cubicBezTo>
                  <a:cubicBezTo>
                    <a:pt x="601" y="387"/>
                    <a:pt x="624" y="405"/>
                    <a:pt x="647" y="405"/>
                  </a:cubicBezTo>
                  <a:cubicBezTo>
                    <a:pt x="637" y="420"/>
                    <a:pt x="614" y="425"/>
                    <a:pt x="595" y="416"/>
                  </a:cubicBezTo>
                  <a:cubicBezTo>
                    <a:pt x="571" y="406"/>
                    <a:pt x="554" y="365"/>
                    <a:pt x="527" y="348"/>
                  </a:cubicBezTo>
                  <a:cubicBezTo>
                    <a:pt x="518" y="342"/>
                    <a:pt x="506" y="342"/>
                    <a:pt x="494" y="346"/>
                  </a:cubicBezTo>
                  <a:close/>
                  <a:moveTo>
                    <a:pt x="696" y="1737"/>
                  </a:moveTo>
                  <a:cubicBezTo>
                    <a:pt x="700" y="1737"/>
                    <a:pt x="703" y="1740"/>
                    <a:pt x="703" y="1744"/>
                  </a:cubicBezTo>
                  <a:cubicBezTo>
                    <a:pt x="703" y="1748"/>
                    <a:pt x="700" y="1751"/>
                    <a:pt x="696" y="1751"/>
                  </a:cubicBezTo>
                  <a:cubicBezTo>
                    <a:pt x="692" y="1751"/>
                    <a:pt x="689" y="1748"/>
                    <a:pt x="689" y="1744"/>
                  </a:cubicBezTo>
                  <a:cubicBezTo>
                    <a:pt x="689" y="1740"/>
                    <a:pt x="692" y="1737"/>
                    <a:pt x="696" y="1737"/>
                  </a:cubicBezTo>
                  <a:close/>
                  <a:moveTo>
                    <a:pt x="714" y="1754"/>
                  </a:moveTo>
                  <a:cubicBezTo>
                    <a:pt x="719" y="1754"/>
                    <a:pt x="723" y="1758"/>
                    <a:pt x="723" y="1764"/>
                  </a:cubicBezTo>
                  <a:cubicBezTo>
                    <a:pt x="723" y="1769"/>
                    <a:pt x="719" y="1773"/>
                    <a:pt x="714" y="1773"/>
                  </a:cubicBezTo>
                  <a:cubicBezTo>
                    <a:pt x="708" y="1773"/>
                    <a:pt x="704" y="1769"/>
                    <a:pt x="704" y="1764"/>
                  </a:cubicBezTo>
                  <a:cubicBezTo>
                    <a:pt x="704" y="1758"/>
                    <a:pt x="708" y="1754"/>
                    <a:pt x="714" y="1754"/>
                  </a:cubicBezTo>
                  <a:close/>
                  <a:moveTo>
                    <a:pt x="719" y="1781"/>
                  </a:moveTo>
                  <a:cubicBezTo>
                    <a:pt x="725" y="1781"/>
                    <a:pt x="731" y="1786"/>
                    <a:pt x="731" y="1792"/>
                  </a:cubicBezTo>
                  <a:cubicBezTo>
                    <a:pt x="731" y="1799"/>
                    <a:pt x="725" y="1804"/>
                    <a:pt x="719" y="1804"/>
                  </a:cubicBezTo>
                  <a:cubicBezTo>
                    <a:pt x="713" y="1804"/>
                    <a:pt x="707" y="1799"/>
                    <a:pt x="707" y="1792"/>
                  </a:cubicBezTo>
                  <a:cubicBezTo>
                    <a:pt x="707" y="1786"/>
                    <a:pt x="713" y="1781"/>
                    <a:pt x="719" y="1781"/>
                  </a:cubicBezTo>
                  <a:close/>
                  <a:moveTo>
                    <a:pt x="766" y="727"/>
                  </a:moveTo>
                  <a:cubicBezTo>
                    <a:pt x="761" y="702"/>
                    <a:pt x="720" y="691"/>
                    <a:pt x="737" y="648"/>
                  </a:cubicBezTo>
                  <a:cubicBezTo>
                    <a:pt x="743" y="634"/>
                    <a:pt x="769" y="613"/>
                    <a:pt x="768" y="588"/>
                  </a:cubicBezTo>
                  <a:cubicBezTo>
                    <a:pt x="781" y="621"/>
                    <a:pt x="744" y="637"/>
                    <a:pt x="760" y="681"/>
                  </a:cubicBezTo>
                  <a:cubicBezTo>
                    <a:pt x="766" y="696"/>
                    <a:pt x="772" y="717"/>
                    <a:pt x="766" y="727"/>
                  </a:cubicBezTo>
                  <a:close/>
                  <a:moveTo>
                    <a:pt x="703" y="374"/>
                  </a:moveTo>
                  <a:cubicBezTo>
                    <a:pt x="682" y="361"/>
                    <a:pt x="663" y="341"/>
                    <a:pt x="665" y="310"/>
                  </a:cubicBezTo>
                  <a:cubicBezTo>
                    <a:pt x="667" y="286"/>
                    <a:pt x="667" y="270"/>
                    <a:pt x="650" y="248"/>
                  </a:cubicBezTo>
                  <a:cubicBezTo>
                    <a:pt x="680" y="254"/>
                    <a:pt x="704" y="274"/>
                    <a:pt x="704" y="306"/>
                  </a:cubicBezTo>
                  <a:cubicBezTo>
                    <a:pt x="704" y="336"/>
                    <a:pt x="694" y="348"/>
                    <a:pt x="703" y="374"/>
                  </a:cubicBezTo>
                  <a:close/>
                  <a:moveTo>
                    <a:pt x="733" y="410"/>
                  </a:moveTo>
                  <a:cubicBezTo>
                    <a:pt x="722" y="396"/>
                    <a:pt x="691" y="360"/>
                    <a:pt x="718" y="312"/>
                  </a:cubicBezTo>
                  <a:cubicBezTo>
                    <a:pt x="728" y="294"/>
                    <a:pt x="747" y="275"/>
                    <a:pt x="751" y="257"/>
                  </a:cubicBezTo>
                  <a:cubicBezTo>
                    <a:pt x="760" y="271"/>
                    <a:pt x="764" y="292"/>
                    <a:pt x="751" y="323"/>
                  </a:cubicBezTo>
                  <a:cubicBezTo>
                    <a:pt x="740" y="350"/>
                    <a:pt x="728" y="380"/>
                    <a:pt x="733" y="410"/>
                  </a:cubicBezTo>
                  <a:close/>
                  <a:moveTo>
                    <a:pt x="582" y="333"/>
                  </a:moveTo>
                  <a:cubicBezTo>
                    <a:pt x="570" y="311"/>
                    <a:pt x="539" y="302"/>
                    <a:pt x="524" y="305"/>
                  </a:cubicBezTo>
                  <a:cubicBezTo>
                    <a:pt x="501" y="310"/>
                    <a:pt x="496" y="334"/>
                    <a:pt x="481" y="336"/>
                  </a:cubicBezTo>
                  <a:cubicBezTo>
                    <a:pt x="476" y="360"/>
                    <a:pt x="500" y="351"/>
                    <a:pt x="487" y="378"/>
                  </a:cubicBezTo>
                  <a:cubicBezTo>
                    <a:pt x="484" y="386"/>
                    <a:pt x="486" y="400"/>
                    <a:pt x="500" y="402"/>
                  </a:cubicBezTo>
                  <a:cubicBezTo>
                    <a:pt x="508" y="403"/>
                    <a:pt x="518" y="396"/>
                    <a:pt x="510" y="382"/>
                  </a:cubicBezTo>
                  <a:cubicBezTo>
                    <a:pt x="519" y="384"/>
                    <a:pt x="525" y="397"/>
                    <a:pt x="521" y="409"/>
                  </a:cubicBezTo>
                  <a:cubicBezTo>
                    <a:pt x="513" y="434"/>
                    <a:pt x="469" y="438"/>
                    <a:pt x="451" y="413"/>
                  </a:cubicBezTo>
                  <a:cubicBezTo>
                    <a:pt x="433" y="386"/>
                    <a:pt x="449" y="357"/>
                    <a:pt x="456" y="351"/>
                  </a:cubicBezTo>
                  <a:cubicBezTo>
                    <a:pt x="449" y="341"/>
                    <a:pt x="445" y="317"/>
                    <a:pt x="455" y="296"/>
                  </a:cubicBezTo>
                  <a:cubicBezTo>
                    <a:pt x="471" y="266"/>
                    <a:pt x="508" y="259"/>
                    <a:pt x="537" y="274"/>
                  </a:cubicBezTo>
                  <a:cubicBezTo>
                    <a:pt x="562" y="287"/>
                    <a:pt x="581" y="315"/>
                    <a:pt x="582" y="333"/>
                  </a:cubicBezTo>
                  <a:close/>
                  <a:moveTo>
                    <a:pt x="727" y="433"/>
                  </a:moveTo>
                  <a:cubicBezTo>
                    <a:pt x="659" y="424"/>
                    <a:pt x="582" y="349"/>
                    <a:pt x="570" y="256"/>
                  </a:cubicBezTo>
                  <a:cubicBezTo>
                    <a:pt x="568" y="232"/>
                    <a:pt x="581" y="213"/>
                    <a:pt x="595" y="216"/>
                  </a:cubicBezTo>
                  <a:cubicBezTo>
                    <a:pt x="598" y="213"/>
                    <a:pt x="594" y="196"/>
                    <a:pt x="598" y="178"/>
                  </a:cubicBezTo>
                  <a:cubicBezTo>
                    <a:pt x="603" y="157"/>
                    <a:pt x="618" y="143"/>
                    <a:pt x="639" y="137"/>
                  </a:cubicBezTo>
                  <a:cubicBezTo>
                    <a:pt x="651" y="134"/>
                    <a:pt x="664" y="135"/>
                    <a:pt x="670" y="145"/>
                  </a:cubicBezTo>
                  <a:cubicBezTo>
                    <a:pt x="676" y="138"/>
                    <a:pt x="710" y="123"/>
                    <a:pt x="736" y="144"/>
                  </a:cubicBezTo>
                  <a:cubicBezTo>
                    <a:pt x="766" y="169"/>
                    <a:pt x="768" y="229"/>
                    <a:pt x="732" y="249"/>
                  </a:cubicBezTo>
                  <a:cubicBezTo>
                    <a:pt x="713" y="260"/>
                    <a:pt x="684" y="246"/>
                    <a:pt x="685" y="226"/>
                  </a:cubicBezTo>
                  <a:cubicBezTo>
                    <a:pt x="699" y="240"/>
                    <a:pt x="721" y="232"/>
                    <a:pt x="720" y="211"/>
                  </a:cubicBezTo>
                  <a:cubicBezTo>
                    <a:pt x="718" y="181"/>
                    <a:pt x="680" y="173"/>
                    <a:pt x="654" y="190"/>
                  </a:cubicBezTo>
                  <a:cubicBezTo>
                    <a:pt x="622" y="211"/>
                    <a:pt x="618" y="251"/>
                    <a:pt x="625" y="286"/>
                  </a:cubicBezTo>
                  <a:cubicBezTo>
                    <a:pt x="638" y="346"/>
                    <a:pt x="683" y="405"/>
                    <a:pt x="727" y="433"/>
                  </a:cubicBezTo>
                  <a:close/>
                  <a:moveTo>
                    <a:pt x="677" y="621"/>
                  </a:moveTo>
                  <a:cubicBezTo>
                    <a:pt x="643" y="617"/>
                    <a:pt x="631" y="554"/>
                    <a:pt x="682" y="547"/>
                  </a:cubicBezTo>
                  <a:cubicBezTo>
                    <a:pt x="659" y="541"/>
                    <a:pt x="642" y="553"/>
                    <a:pt x="621" y="544"/>
                  </a:cubicBezTo>
                  <a:cubicBezTo>
                    <a:pt x="598" y="535"/>
                    <a:pt x="583" y="508"/>
                    <a:pt x="582" y="498"/>
                  </a:cubicBezTo>
                  <a:cubicBezTo>
                    <a:pt x="607" y="519"/>
                    <a:pt x="630" y="514"/>
                    <a:pt x="653" y="515"/>
                  </a:cubicBezTo>
                  <a:cubicBezTo>
                    <a:pt x="678" y="515"/>
                    <a:pt x="710" y="532"/>
                    <a:pt x="720" y="556"/>
                  </a:cubicBezTo>
                  <a:cubicBezTo>
                    <a:pt x="705" y="552"/>
                    <a:pt x="690" y="556"/>
                    <a:pt x="682" y="567"/>
                  </a:cubicBezTo>
                  <a:cubicBezTo>
                    <a:pt x="668" y="585"/>
                    <a:pt x="671" y="609"/>
                    <a:pt x="677" y="621"/>
                  </a:cubicBezTo>
                  <a:close/>
                  <a:moveTo>
                    <a:pt x="729" y="553"/>
                  </a:moveTo>
                  <a:cubicBezTo>
                    <a:pt x="728" y="531"/>
                    <a:pt x="707" y="489"/>
                    <a:pt x="681" y="461"/>
                  </a:cubicBezTo>
                  <a:cubicBezTo>
                    <a:pt x="660" y="438"/>
                    <a:pt x="626" y="423"/>
                    <a:pt x="611" y="451"/>
                  </a:cubicBezTo>
                  <a:cubicBezTo>
                    <a:pt x="601" y="433"/>
                    <a:pt x="579" y="416"/>
                    <a:pt x="557" y="416"/>
                  </a:cubicBezTo>
                  <a:cubicBezTo>
                    <a:pt x="531" y="415"/>
                    <a:pt x="517" y="435"/>
                    <a:pt x="517" y="457"/>
                  </a:cubicBezTo>
                  <a:cubicBezTo>
                    <a:pt x="496" y="442"/>
                    <a:pt x="463" y="441"/>
                    <a:pt x="444" y="459"/>
                  </a:cubicBezTo>
                  <a:cubicBezTo>
                    <a:pt x="424" y="477"/>
                    <a:pt x="426" y="514"/>
                    <a:pt x="445" y="534"/>
                  </a:cubicBezTo>
                  <a:cubicBezTo>
                    <a:pt x="461" y="551"/>
                    <a:pt x="487" y="553"/>
                    <a:pt x="498" y="535"/>
                  </a:cubicBezTo>
                  <a:cubicBezTo>
                    <a:pt x="485" y="528"/>
                    <a:pt x="484" y="515"/>
                    <a:pt x="490" y="502"/>
                  </a:cubicBezTo>
                  <a:cubicBezTo>
                    <a:pt x="501" y="480"/>
                    <a:pt x="530" y="470"/>
                    <a:pt x="554" y="469"/>
                  </a:cubicBezTo>
                  <a:cubicBezTo>
                    <a:pt x="588" y="468"/>
                    <a:pt x="627" y="481"/>
                    <a:pt x="653" y="495"/>
                  </a:cubicBezTo>
                  <a:cubicBezTo>
                    <a:pt x="685" y="511"/>
                    <a:pt x="720" y="534"/>
                    <a:pt x="729" y="553"/>
                  </a:cubicBezTo>
                  <a:close/>
                  <a:moveTo>
                    <a:pt x="745" y="524"/>
                  </a:moveTo>
                  <a:cubicBezTo>
                    <a:pt x="751" y="500"/>
                    <a:pt x="708" y="485"/>
                    <a:pt x="731" y="438"/>
                  </a:cubicBezTo>
                  <a:cubicBezTo>
                    <a:pt x="745" y="409"/>
                    <a:pt x="763" y="380"/>
                    <a:pt x="756" y="345"/>
                  </a:cubicBezTo>
                  <a:cubicBezTo>
                    <a:pt x="760" y="365"/>
                    <a:pt x="785" y="380"/>
                    <a:pt x="779" y="406"/>
                  </a:cubicBezTo>
                  <a:cubicBezTo>
                    <a:pt x="775" y="422"/>
                    <a:pt x="752" y="437"/>
                    <a:pt x="750" y="457"/>
                  </a:cubicBezTo>
                  <a:cubicBezTo>
                    <a:pt x="749" y="470"/>
                    <a:pt x="761" y="511"/>
                    <a:pt x="745" y="524"/>
                  </a:cubicBezTo>
                  <a:close/>
                  <a:moveTo>
                    <a:pt x="740" y="770"/>
                  </a:moveTo>
                  <a:cubicBezTo>
                    <a:pt x="753" y="740"/>
                    <a:pt x="697" y="721"/>
                    <a:pt x="688" y="672"/>
                  </a:cubicBezTo>
                  <a:cubicBezTo>
                    <a:pt x="672" y="584"/>
                    <a:pt x="778" y="568"/>
                    <a:pt x="763" y="449"/>
                  </a:cubicBezTo>
                  <a:cubicBezTo>
                    <a:pt x="829" y="535"/>
                    <a:pt x="676" y="625"/>
                    <a:pt x="736" y="714"/>
                  </a:cubicBezTo>
                  <a:cubicBezTo>
                    <a:pt x="758" y="746"/>
                    <a:pt x="747" y="764"/>
                    <a:pt x="740" y="770"/>
                  </a:cubicBezTo>
                  <a:close/>
                  <a:moveTo>
                    <a:pt x="542" y="1165"/>
                  </a:moveTo>
                  <a:cubicBezTo>
                    <a:pt x="492" y="1167"/>
                    <a:pt x="461" y="1145"/>
                    <a:pt x="435" y="1129"/>
                  </a:cubicBezTo>
                  <a:cubicBezTo>
                    <a:pt x="348" y="1077"/>
                    <a:pt x="392" y="1183"/>
                    <a:pt x="314" y="1188"/>
                  </a:cubicBezTo>
                  <a:cubicBezTo>
                    <a:pt x="303" y="1189"/>
                    <a:pt x="283" y="1181"/>
                    <a:pt x="275" y="1165"/>
                  </a:cubicBezTo>
                  <a:cubicBezTo>
                    <a:pt x="357" y="1126"/>
                    <a:pt x="275" y="1095"/>
                    <a:pt x="319" y="1043"/>
                  </a:cubicBezTo>
                  <a:cubicBezTo>
                    <a:pt x="297" y="1053"/>
                    <a:pt x="258" y="1052"/>
                    <a:pt x="231" y="1027"/>
                  </a:cubicBezTo>
                  <a:cubicBezTo>
                    <a:pt x="197" y="994"/>
                    <a:pt x="218" y="944"/>
                    <a:pt x="203" y="907"/>
                  </a:cubicBezTo>
                  <a:cubicBezTo>
                    <a:pt x="197" y="893"/>
                    <a:pt x="169" y="877"/>
                    <a:pt x="171" y="865"/>
                  </a:cubicBezTo>
                  <a:cubicBezTo>
                    <a:pt x="204" y="887"/>
                    <a:pt x="276" y="857"/>
                    <a:pt x="276" y="914"/>
                  </a:cubicBezTo>
                  <a:cubicBezTo>
                    <a:pt x="276" y="840"/>
                    <a:pt x="193" y="780"/>
                    <a:pt x="207" y="709"/>
                  </a:cubicBezTo>
                  <a:cubicBezTo>
                    <a:pt x="214" y="675"/>
                    <a:pt x="246" y="654"/>
                    <a:pt x="250" y="628"/>
                  </a:cubicBezTo>
                  <a:cubicBezTo>
                    <a:pt x="277" y="672"/>
                    <a:pt x="244" y="695"/>
                    <a:pt x="260" y="740"/>
                  </a:cubicBezTo>
                  <a:cubicBezTo>
                    <a:pt x="307" y="717"/>
                    <a:pt x="293" y="635"/>
                    <a:pt x="321" y="586"/>
                  </a:cubicBezTo>
                  <a:cubicBezTo>
                    <a:pt x="347" y="543"/>
                    <a:pt x="400" y="512"/>
                    <a:pt x="434" y="545"/>
                  </a:cubicBezTo>
                  <a:cubicBezTo>
                    <a:pt x="407" y="555"/>
                    <a:pt x="426" y="582"/>
                    <a:pt x="401" y="607"/>
                  </a:cubicBezTo>
                  <a:cubicBezTo>
                    <a:pt x="440" y="607"/>
                    <a:pt x="471" y="575"/>
                    <a:pt x="502" y="551"/>
                  </a:cubicBezTo>
                  <a:cubicBezTo>
                    <a:pt x="531" y="530"/>
                    <a:pt x="566" y="524"/>
                    <a:pt x="595" y="543"/>
                  </a:cubicBezTo>
                  <a:cubicBezTo>
                    <a:pt x="640" y="573"/>
                    <a:pt x="654" y="640"/>
                    <a:pt x="616" y="671"/>
                  </a:cubicBezTo>
                  <a:cubicBezTo>
                    <a:pt x="621" y="608"/>
                    <a:pt x="588" y="623"/>
                    <a:pt x="562" y="594"/>
                  </a:cubicBezTo>
                  <a:cubicBezTo>
                    <a:pt x="564" y="632"/>
                    <a:pt x="590" y="654"/>
                    <a:pt x="606" y="692"/>
                  </a:cubicBezTo>
                  <a:cubicBezTo>
                    <a:pt x="624" y="736"/>
                    <a:pt x="624" y="782"/>
                    <a:pt x="588" y="807"/>
                  </a:cubicBezTo>
                  <a:cubicBezTo>
                    <a:pt x="547" y="835"/>
                    <a:pt x="485" y="817"/>
                    <a:pt x="474" y="761"/>
                  </a:cubicBezTo>
                  <a:cubicBezTo>
                    <a:pt x="492" y="805"/>
                    <a:pt x="547" y="807"/>
                    <a:pt x="568" y="791"/>
                  </a:cubicBezTo>
                  <a:cubicBezTo>
                    <a:pt x="639" y="738"/>
                    <a:pt x="580" y="629"/>
                    <a:pt x="513" y="612"/>
                  </a:cubicBezTo>
                  <a:cubicBezTo>
                    <a:pt x="424" y="590"/>
                    <a:pt x="352" y="642"/>
                    <a:pt x="314" y="704"/>
                  </a:cubicBezTo>
                  <a:cubicBezTo>
                    <a:pt x="273" y="773"/>
                    <a:pt x="272" y="856"/>
                    <a:pt x="299" y="930"/>
                  </a:cubicBezTo>
                  <a:cubicBezTo>
                    <a:pt x="336" y="1035"/>
                    <a:pt x="408" y="1097"/>
                    <a:pt x="542" y="1165"/>
                  </a:cubicBezTo>
                  <a:close/>
                  <a:moveTo>
                    <a:pt x="357" y="723"/>
                  </a:moveTo>
                  <a:cubicBezTo>
                    <a:pt x="384" y="696"/>
                    <a:pt x="424" y="672"/>
                    <a:pt x="463" y="667"/>
                  </a:cubicBezTo>
                  <a:cubicBezTo>
                    <a:pt x="494" y="664"/>
                    <a:pt x="527" y="676"/>
                    <a:pt x="544" y="704"/>
                  </a:cubicBezTo>
                  <a:cubicBezTo>
                    <a:pt x="562" y="735"/>
                    <a:pt x="543" y="772"/>
                    <a:pt x="519" y="759"/>
                  </a:cubicBezTo>
                  <a:cubicBezTo>
                    <a:pt x="529" y="749"/>
                    <a:pt x="529" y="729"/>
                    <a:pt x="518" y="716"/>
                  </a:cubicBezTo>
                  <a:cubicBezTo>
                    <a:pt x="484" y="670"/>
                    <a:pt x="396" y="702"/>
                    <a:pt x="357" y="723"/>
                  </a:cubicBezTo>
                  <a:close/>
                  <a:moveTo>
                    <a:pt x="382" y="1020"/>
                  </a:moveTo>
                  <a:cubicBezTo>
                    <a:pt x="360" y="992"/>
                    <a:pt x="322" y="910"/>
                    <a:pt x="352" y="879"/>
                  </a:cubicBezTo>
                  <a:cubicBezTo>
                    <a:pt x="385" y="847"/>
                    <a:pt x="385" y="858"/>
                    <a:pt x="380" y="805"/>
                  </a:cubicBezTo>
                  <a:cubicBezTo>
                    <a:pt x="378" y="789"/>
                    <a:pt x="391" y="767"/>
                    <a:pt x="412" y="765"/>
                  </a:cubicBezTo>
                  <a:cubicBezTo>
                    <a:pt x="423" y="763"/>
                    <a:pt x="432" y="769"/>
                    <a:pt x="437" y="777"/>
                  </a:cubicBezTo>
                  <a:cubicBezTo>
                    <a:pt x="443" y="786"/>
                    <a:pt x="443" y="798"/>
                    <a:pt x="435" y="805"/>
                  </a:cubicBezTo>
                  <a:cubicBezTo>
                    <a:pt x="444" y="804"/>
                    <a:pt x="463" y="792"/>
                    <a:pt x="464" y="772"/>
                  </a:cubicBezTo>
                  <a:cubicBezTo>
                    <a:pt x="465" y="748"/>
                    <a:pt x="446" y="721"/>
                    <a:pt x="416" y="722"/>
                  </a:cubicBezTo>
                  <a:cubicBezTo>
                    <a:pt x="389" y="723"/>
                    <a:pt x="364" y="746"/>
                    <a:pt x="364" y="758"/>
                  </a:cubicBezTo>
                  <a:cubicBezTo>
                    <a:pt x="356" y="747"/>
                    <a:pt x="343" y="756"/>
                    <a:pt x="337" y="764"/>
                  </a:cubicBezTo>
                  <a:cubicBezTo>
                    <a:pt x="314" y="796"/>
                    <a:pt x="316" y="842"/>
                    <a:pt x="320" y="880"/>
                  </a:cubicBezTo>
                  <a:cubicBezTo>
                    <a:pt x="326" y="933"/>
                    <a:pt x="346" y="986"/>
                    <a:pt x="382" y="1020"/>
                  </a:cubicBezTo>
                  <a:close/>
                  <a:moveTo>
                    <a:pt x="480" y="1104"/>
                  </a:moveTo>
                  <a:cubicBezTo>
                    <a:pt x="461" y="1085"/>
                    <a:pt x="430" y="1037"/>
                    <a:pt x="429" y="989"/>
                  </a:cubicBezTo>
                  <a:cubicBezTo>
                    <a:pt x="429" y="957"/>
                    <a:pt x="441" y="918"/>
                    <a:pt x="480" y="914"/>
                  </a:cubicBezTo>
                  <a:cubicBezTo>
                    <a:pt x="520" y="909"/>
                    <a:pt x="508" y="876"/>
                    <a:pt x="523" y="861"/>
                  </a:cubicBezTo>
                  <a:cubicBezTo>
                    <a:pt x="536" y="849"/>
                    <a:pt x="558" y="834"/>
                    <a:pt x="571" y="851"/>
                  </a:cubicBezTo>
                  <a:cubicBezTo>
                    <a:pt x="557" y="818"/>
                    <a:pt x="484" y="810"/>
                    <a:pt x="451" y="824"/>
                  </a:cubicBezTo>
                  <a:cubicBezTo>
                    <a:pt x="396" y="849"/>
                    <a:pt x="379" y="920"/>
                    <a:pt x="392" y="980"/>
                  </a:cubicBezTo>
                  <a:cubicBezTo>
                    <a:pt x="404" y="1038"/>
                    <a:pt x="444" y="1085"/>
                    <a:pt x="480" y="1104"/>
                  </a:cubicBezTo>
                  <a:close/>
                  <a:moveTo>
                    <a:pt x="432" y="910"/>
                  </a:moveTo>
                  <a:cubicBezTo>
                    <a:pt x="441" y="892"/>
                    <a:pt x="450" y="880"/>
                    <a:pt x="466" y="867"/>
                  </a:cubicBezTo>
                  <a:cubicBezTo>
                    <a:pt x="486" y="851"/>
                    <a:pt x="504" y="845"/>
                    <a:pt x="529" y="840"/>
                  </a:cubicBezTo>
                  <a:cubicBezTo>
                    <a:pt x="503" y="839"/>
                    <a:pt x="482" y="845"/>
                    <a:pt x="460" y="860"/>
                  </a:cubicBezTo>
                  <a:cubicBezTo>
                    <a:pt x="442" y="873"/>
                    <a:pt x="432" y="886"/>
                    <a:pt x="422" y="905"/>
                  </a:cubicBezTo>
                  <a:cubicBezTo>
                    <a:pt x="421" y="907"/>
                    <a:pt x="420" y="909"/>
                    <a:pt x="419" y="912"/>
                  </a:cubicBezTo>
                  <a:cubicBezTo>
                    <a:pt x="411" y="934"/>
                    <a:pt x="408" y="952"/>
                    <a:pt x="409" y="976"/>
                  </a:cubicBezTo>
                  <a:cubicBezTo>
                    <a:pt x="410" y="997"/>
                    <a:pt x="414" y="1015"/>
                    <a:pt x="426" y="1033"/>
                  </a:cubicBezTo>
                  <a:cubicBezTo>
                    <a:pt x="419" y="1013"/>
                    <a:pt x="417" y="997"/>
                    <a:pt x="417" y="975"/>
                  </a:cubicBezTo>
                  <a:cubicBezTo>
                    <a:pt x="418" y="953"/>
                    <a:pt x="422" y="936"/>
                    <a:pt x="430" y="916"/>
                  </a:cubicBezTo>
                  <a:cubicBezTo>
                    <a:pt x="431" y="914"/>
                    <a:pt x="432" y="912"/>
                    <a:pt x="432" y="910"/>
                  </a:cubicBezTo>
                  <a:close/>
                  <a:moveTo>
                    <a:pt x="568" y="1158"/>
                  </a:moveTo>
                  <a:cubicBezTo>
                    <a:pt x="558" y="1126"/>
                    <a:pt x="573" y="1101"/>
                    <a:pt x="558" y="1080"/>
                  </a:cubicBezTo>
                  <a:cubicBezTo>
                    <a:pt x="537" y="1048"/>
                    <a:pt x="489" y="1065"/>
                    <a:pt x="460" y="1038"/>
                  </a:cubicBezTo>
                  <a:cubicBezTo>
                    <a:pt x="452" y="1061"/>
                    <a:pt x="470" y="1084"/>
                    <a:pt x="490" y="1097"/>
                  </a:cubicBezTo>
                  <a:cubicBezTo>
                    <a:pt x="530" y="1124"/>
                    <a:pt x="541" y="1099"/>
                    <a:pt x="568" y="1158"/>
                  </a:cubicBezTo>
                  <a:close/>
                  <a:moveTo>
                    <a:pt x="632" y="1228"/>
                  </a:moveTo>
                  <a:cubicBezTo>
                    <a:pt x="624" y="1193"/>
                    <a:pt x="570" y="1172"/>
                    <a:pt x="573" y="1131"/>
                  </a:cubicBezTo>
                  <a:cubicBezTo>
                    <a:pt x="575" y="1097"/>
                    <a:pt x="616" y="1071"/>
                    <a:pt x="625" y="1034"/>
                  </a:cubicBezTo>
                  <a:cubicBezTo>
                    <a:pt x="637" y="1113"/>
                    <a:pt x="586" y="1114"/>
                    <a:pt x="603" y="1158"/>
                  </a:cubicBezTo>
                  <a:cubicBezTo>
                    <a:pt x="610" y="1177"/>
                    <a:pt x="639" y="1194"/>
                    <a:pt x="632" y="1228"/>
                  </a:cubicBezTo>
                  <a:close/>
                  <a:moveTo>
                    <a:pt x="574" y="675"/>
                  </a:moveTo>
                  <a:cubicBezTo>
                    <a:pt x="573" y="673"/>
                    <a:pt x="571" y="670"/>
                    <a:pt x="569" y="668"/>
                  </a:cubicBezTo>
                  <a:cubicBezTo>
                    <a:pt x="557" y="651"/>
                    <a:pt x="545" y="640"/>
                    <a:pt x="526" y="631"/>
                  </a:cubicBezTo>
                  <a:cubicBezTo>
                    <a:pt x="503" y="621"/>
                    <a:pt x="484" y="619"/>
                    <a:pt x="459" y="622"/>
                  </a:cubicBezTo>
                  <a:cubicBezTo>
                    <a:pt x="433" y="625"/>
                    <a:pt x="413" y="632"/>
                    <a:pt x="390" y="645"/>
                  </a:cubicBezTo>
                  <a:cubicBezTo>
                    <a:pt x="366" y="660"/>
                    <a:pt x="349" y="674"/>
                    <a:pt x="332" y="696"/>
                  </a:cubicBezTo>
                  <a:cubicBezTo>
                    <a:pt x="314" y="721"/>
                    <a:pt x="304" y="742"/>
                    <a:pt x="297" y="771"/>
                  </a:cubicBezTo>
                  <a:cubicBezTo>
                    <a:pt x="285" y="836"/>
                    <a:pt x="293" y="888"/>
                    <a:pt x="318" y="948"/>
                  </a:cubicBezTo>
                  <a:cubicBezTo>
                    <a:pt x="347" y="1013"/>
                    <a:pt x="383" y="1056"/>
                    <a:pt x="444" y="1095"/>
                  </a:cubicBezTo>
                  <a:cubicBezTo>
                    <a:pt x="493" y="1125"/>
                    <a:pt x="535" y="1151"/>
                    <a:pt x="580" y="1189"/>
                  </a:cubicBezTo>
                  <a:cubicBezTo>
                    <a:pt x="603" y="1210"/>
                    <a:pt x="621" y="1229"/>
                    <a:pt x="638" y="1256"/>
                  </a:cubicBezTo>
                  <a:cubicBezTo>
                    <a:pt x="656" y="1284"/>
                    <a:pt x="666" y="1307"/>
                    <a:pt x="672" y="1339"/>
                  </a:cubicBezTo>
                  <a:cubicBezTo>
                    <a:pt x="666" y="1307"/>
                    <a:pt x="657" y="1283"/>
                    <a:pt x="640" y="1255"/>
                  </a:cubicBezTo>
                  <a:cubicBezTo>
                    <a:pt x="622" y="1228"/>
                    <a:pt x="605" y="1209"/>
                    <a:pt x="582" y="1187"/>
                  </a:cubicBezTo>
                  <a:cubicBezTo>
                    <a:pt x="538" y="1147"/>
                    <a:pt x="496" y="1121"/>
                    <a:pt x="447" y="1090"/>
                  </a:cubicBezTo>
                  <a:cubicBezTo>
                    <a:pt x="389" y="1051"/>
                    <a:pt x="354" y="1008"/>
                    <a:pt x="327" y="945"/>
                  </a:cubicBezTo>
                  <a:cubicBezTo>
                    <a:pt x="320" y="927"/>
                    <a:pt x="315" y="912"/>
                    <a:pt x="310" y="894"/>
                  </a:cubicBezTo>
                  <a:cubicBezTo>
                    <a:pt x="301" y="851"/>
                    <a:pt x="300" y="817"/>
                    <a:pt x="309" y="774"/>
                  </a:cubicBezTo>
                  <a:cubicBezTo>
                    <a:pt x="316" y="747"/>
                    <a:pt x="326" y="727"/>
                    <a:pt x="343" y="705"/>
                  </a:cubicBezTo>
                  <a:cubicBezTo>
                    <a:pt x="359" y="685"/>
                    <a:pt x="375" y="672"/>
                    <a:pt x="398" y="659"/>
                  </a:cubicBezTo>
                  <a:cubicBezTo>
                    <a:pt x="419" y="647"/>
                    <a:pt x="437" y="641"/>
                    <a:pt x="461" y="638"/>
                  </a:cubicBezTo>
                  <a:cubicBezTo>
                    <a:pt x="482" y="637"/>
                    <a:pt x="499" y="638"/>
                    <a:pt x="519" y="647"/>
                  </a:cubicBezTo>
                  <a:cubicBezTo>
                    <a:pt x="534" y="655"/>
                    <a:pt x="544" y="665"/>
                    <a:pt x="554" y="679"/>
                  </a:cubicBezTo>
                  <a:cubicBezTo>
                    <a:pt x="556" y="681"/>
                    <a:pt x="557" y="683"/>
                    <a:pt x="558" y="685"/>
                  </a:cubicBezTo>
                  <a:cubicBezTo>
                    <a:pt x="566" y="697"/>
                    <a:pt x="570" y="709"/>
                    <a:pt x="571" y="723"/>
                  </a:cubicBezTo>
                  <a:cubicBezTo>
                    <a:pt x="572" y="731"/>
                    <a:pt x="571" y="737"/>
                    <a:pt x="569" y="745"/>
                  </a:cubicBezTo>
                  <a:cubicBezTo>
                    <a:pt x="566" y="751"/>
                    <a:pt x="563" y="756"/>
                    <a:pt x="558" y="762"/>
                  </a:cubicBezTo>
                  <a:cubicBezTo>
                    <a:pt x="555" y="764"/>
                    <a:pt x="553" y="766"/>
                    <a:pt x="549" y="768"/>
                  </a:cubicBezTo>
                  <a:cubicBezTo>
                    <a:pt x="547" y="770"/>
                    <a:pt x="545" y="771"/>
                    <a:pt x="542" y="771"/>
                  </a:cubicBezTo>
                  <a:cubicBezTo>
                    <a:pt x="534" y="773"/>
                    <a:pt x="529" y="773"/>
                    <a:pt x="521" y="771"/>
                  </a:cubicBezTo>
                  <a:cubicBezTo>
                    <a:pt x="512" y="769"/>
                    <a:pt x="506" y="765"/>
                    <a:pt x="499" y="758"/>
                  </a:cubicBezTo>
                  <a:cubicBezTo>
                    <a:pt x="495" y="753"/>
                    <a:pt x="486" y="733"/>
                    <a:pt x="486" y="733"/>
                  </a:cubicBezTo>
                  <a:cubicBezTo>
                    <a:pt x="485" y="733"/>
                    <a:pt x="485" y="733"/>
                    <a:pt x="485" y="733"/>
                  </a:cubicBezTo>
                  <a:cubicBezTo>
                    <a:pt x="478" y="738"/>
                    <a:pt x="487" y="759"/>
                    <a:pt x="490" y="765"/>
                  </a:cubicBezTo>
                  <a:cubicBezTo>
                    <a:pt x="497" y="775"/>
                    <a:pt x="505" y="781"/>
                    <a:pt x="517" y="786"/>
                  </a:cubicBezTo>
                  <a:cubicBezTo>
                    <a:pt x="519" y="787"/>
                    <a:pt x="521" y="787"/>
                    <a:pt x="523" y="788"/>
                  </a:cubicBezTo>
                  <a:cubicBezTo>
                    <a:pt x="531" y="790"/>
                    <a:pt x="538" y="790"/>
                    <a:pt x="546" y="788"/>
                  </a:cubicBezTo>
                  <a:cubicBezTo>
                    <a:pt x="556" y="785"/>
                    <a:pt x="563" y="782"/>
                    <a:pt x="571" y="775"/>
                  </a:cubicBezTo>
                  <a:cubicBezTo>
                    <a:pt x="578" y="768"/>
                    <a:pt x="582" y="761"/>
                    <a:pt x="586" y="751"/>
                  </a:cubicBezTo>
                  <a:cubicBezTo>
                    <a:pt x="590" y="741"/>
                    <a:pt x="591" y="733"/>
                    <a:pt x="590" y="722"/>
                  </a:cubicBezTo>
                  <a:cubicBezTo>
                    <a:pt x="588" y="704"/>
                    <a:pt x="584" y="690"/>
                    <a:pt x="574" y="675"/>
                  </a:cubicBezTo>
                  <a:close/>
                  <a:moveTo>
                    <a:pt x="765" y="924"/>
                  </a:moveTo>
                  <a:cubicBezTo>
                    <a:pt x="748" y="940"/>
                    <a:pt x="721" y="959"/>
                    <a:pt x="710" y="985"/>
                  </a:cubicBezTo>
                  <a:cubicBezTo>
                    <a:pt x="697" y="1015"/>
                    <a:pt x="705" y="1053"/>
                    <a:pt x="731" y="1064"/>
                  </a:cubicBezTo>
                  <a:cubicBezTo>
                    <a:pt x="731" y="1042"/>
                    <a:pt x="755" y="1028"/>
                    <a:pt x="764" y="1010"/>
                  </a:cubicBezTo>
                  <a:cubicBezTo>
                    <a:pt x="775" y="987"/>
                    <a:pt x="771" y="929"/>
                    <a:pt x="765" y="924"/>
                  </a:cubicBezTo>
                  <a:close/>
                  <a:moveTo>
                    <a:pt x="740" y="926"/>
                  </a:moveTo>
                  <a:cubicBezTo>
                    <a:pt x="699" y="913"/>
                    <a:pt x="664" y="939"/>
                    <a:pt x="651" y="979"/>
                  </a:cubicBezTo>
                  <a:cubicBezTo>
                    <a:pt x="639" y="1016"/>
                    <a:pt x="655" y="1085"/>
                    <a:pt x="708" y="1081"/>
                  </a:cubicBezTo>
                  <a:cubicBezTo>
                    <a:pt x="692" y="1061"/>
                    <a:pt x="684" y="1035"/>
                    <a:pt x="689" y="1008"/>
                  </a:cubicBezTo>
                  <a:cubicBezTo>
                    <a:pt x="697" y="968"/>
                    <a:pt x="730" y="956"/>
                    <a:pt x="740" y="926"/>
                  </a:cubicBezTo>
                  <a:close/>
                  <a:moveTo>
                    <a:pt x="689" y="910"/>
                  </a:moveTo>
                  <a:cubicBezTo>
                    <a:pt x="663" y="888"/>
                    <a:pt x="624" y="898"/>
                    <a:pt x="605" y="911"/>
                  </a:cubicBezTo>
                  <a:cubicBezTo>
                    <a:pt x="587" y="924"/>
                    <a:pt x="575" y="949"/>
                    <a:pt x="581" y="973"/>
                  </a:cubicBezTo>
                  <a:cubicBezTo>
                    <a:pt x="587" y="1001"/>
                    <a:pt x="566" y="1023"/>
                    <a:pt x="531" y="1015"/>
                  </a:cubicBezTo>
                  <a:cubicBezTo>
                    <a:pt x="543" y="1038"/>
                    <a:pt x="583" y="1043"/>
                    <a:pt x="612" y="1028"/>
                  </a:cubicBezTo>
                  <a:cubicBezTo>
                    <a:pt x="655" y="1004"/>
                    <a:pt x="643" y="971"/>
                    <a:pt x="662" y="935"/>
                  </a:cubicBezTo>
                  <a:cubicBezTo>
                    <a:pt x="667" y="926"/>
                    <a:pt x="674" y="918"/>
                    <a:pt x="689" y="910"/>
                  </a:cubicBezTo>
                  <a:close/>
                  <a:moveTo>
                    <a:pt x="699" y="909"/>
                  </a:moveTo>
                  <a:cubicBezTo>
                    <a:pt x="662" y="875"/>
                    <a:pt x="673" y="847"/>
                    <a:pt x="660" y="833"/>
                  </a:cubicBezTo>
                  <a:cubicBezTo>
                    <a:pt x="646" y="819"/>
                    <a:pt x="626" y="829"/>
                    <a:pt x="616" y="821"/>
                  </a:cubicBezTo>
                  <a:cubicBezTo>
                    <a:pt x="610" y="816"/>
                    <a:pt x="612" y="798"/>
                    <a:pt x="618" y="794"/>
                  </a:cubicBezTo>
                  <a:cubicBezTo>
                    <a:pt x="604" y="794"/>
                    <a:pt x="582" y="817"/>
                    <a:pt x="583" y="842"/>
                  </a:cubicBezTo>
                  <a:cubicBezTo>
                    <a:pt x="584" y="867"/>
                    <a:pt x="596" y="882"/>
                    <a:pt x="613" y="888"/>
                  </a:cubicBezTo>
                  <a:cubicBezTo>
                    <a:pt x="635" y="897"/>
                    <a:pt x="656" y="881"/>
                    <a:pt x="699" y="909"/>
                  </a:cubicBezTo>
                  <a:close/>
                  <a:moveTo>
                    <a:pt x="758" y="921"/>
                  </a:moveTo>
                  <a:cubicBezTo>
                    <a:pt x="705" y="909"/>
                    <a:pt x="717" y="861"/>
                    <a:pt x="726" y="823"/>
                  </a:cubicBezTo>
                  <a:cubicBezTo>
                    <a:pt x="735" y="787"/>
                    <a:pt x="738" y="744"/>
                    <a:pt x="701" y="741"/>
                  </a:cubicBezTo>
                  <a:cubicBezTo>
                    <a:pt x="689" y="740"/>
                    <a:pt x="669" y="745"/>
                    <a:pt x="653" y="734"/>
                  </a:cubicBezTo>
                  <a:cubicBezTo>
                    <a:pt x="642" y="779"/>
                    <a:pt x="686" y="774"/>
                    <a:pt x="677" y="817"/>
                  </a:cubicBezTo>
                  <a:cubicBezTo>
                    <a:pt x="665" y="875"/>
                    <a:pt x="693" y="929"/>
                    <a:pt x="758" y="921"/>
                  </a:cubicBezTo>
                  <a:close/>
                  <a:moveTo>
                    <a:pt x="758" y="1197"/>
                  </a:moveTo>
                  <a:cubicBezTo>
                    <a:pt x="759" y="1175"/>
                    <a:pt x="729" y="1150"/>
                    <a:pt x="702" y="1148"/>
                  </a:cubicBezTo>
                  <a:cubicBezTo>
                    <a:pt x="651" y="1145"/>
                    <a:pt x="671" y="1220"/>
                    <a:pt x="641" y="1221"/>
                  </a:cubicBezTo>
                  <a:cubicBezTo>
                    <a:pt x="640" y="1223"/>
                    <a:pt x="650" y="1244"/>
                    <a:pt x="667" y="1245"/>
                  </a:cubicBezTo>
                  <a:cubicBezTo>
                    <a:pt x="707" y="1249"/>
                    <a:pt x="700" y="1195"/>
                    <a:pt x="720" y="1182"/>
                  </a:cubicBezTo>
                  <a:cubicBezTo>
                    <a:pt x="734" y="1174"/>
                    <a:pt x="753" y="1185"/>
                    <a:pt x="758" y="1197"/>
                  </a:cubicBezTo>
                  <a:close/>
                  <a:moveTo>
                    <a:pt x="724" y="1079"/>
                  </a:moveTo>
                  <a:cubicBezTo>
                    <a:pt x="711" y="1085"/>
                    <a:pt x="699" y="1111"/>
                    <a:pt x="715" y="1133"/>
                  </a:cubicBezTo>
                  <a:cubicBezTo>
                    <a:pt x="728" y="1150"/>
                    <a:pt x="763" y="1169"/>
                    <a:pt x="764" y="1191"/>
                  </a:cubicBezTo>
                  <a:cubicBezTo>
                    <a:pt x="781" y="1180"/>
                    <a:pt x="775" y="1154"/>
                    <a:pt x="762" y="1140"/>
                  </a:cubicBezTo>
                  <a:cubicBezTo>
                    <a:pt x="745" y="1119"/>
                    <a:pt x="723" y="1112"/>
                    <a:pt x="724" y="1079"/>
                  </a:cubicBezTo>
                  <a:close/>
                  <a:moveTo>
                    <a:pt x="617" y="1465"/>
                  </a:moveTo>
                  <a:cubicBezTo>
                    <a:pt x="607" y="1445"/>
                    <a:pt x="587" y="1435"/>
                    <a:pt x="570" y="1423"/>
                  </a:cubicBezTo>
                  <a:cubicBezTo>
                    <a:pt x="553" y="1410"/>
                    <a:pt x="537" y="1389"/>
                    <a:pt x="540" y="1359"/>
                  </a:cubicBezTo>
                  <a:cubicBezTo>
                    <a:pt x="545" y="1318"/>
                    <a:pt x="596" y="1297"/>
                    <a:pt x="617" y="1327"/>
                  </a:cubicBezTo>
                  <a:cubicBezTo>
                    <a:pt x="598" y="1328"/>
                    <a:pt x="584" y="1343"/>
                    <a:pt x="579" y="1359"/>
                  </a:cubicBezTo>
                  <a:cubicBezTo>
                    <a:pt x="565" y="1403"/>
                    <a:pt x="632" y="1421"/>
                    <a:pt x="617" y="1465"/>
                  </a:cubicBezTo>
                  <a:close/>
                  <a:moveTo>
                    <a:pt x="504" y="1382"/>
                  </a:moveTo>
                  <a:cubicBezTo>
                    <a:pt x="493" y="1356"/>
                    <a:pt x="473" y="1346"/>
                    <a:pt x="468" y="1315"/>
                  </a:cubicBezTo>
                  <a:cubicBezTo>
                    <a:pt x="464" y="1285"/>
                    <a:pt x="484" y="1266"/>
                    <a:pt x="502" y="1260"/>
                  </a:cubicBezTo>
                  <a:cubicBezTo>
                    <a:pt x="495" y="1295"/>
                    <a:pt x="539" y="1340"/>
                    <a:pt x="504" y="1382"/>
                  </a:cubicBezTo>
                  <a:close/>
                  <a:moveTo>
                    <a:pt x="628" y="1503"/>
                  </a:moveTo>
                  <a:cubicBezTo>
                    <a:pt x="562" y="1444"/>
                    <a:pt x="483" y="1444"/>
                    <a:pt x="426" y="1381"/>
                  </a:cubicBezTo>
                  <a:cubicBezTo>
                    <a:pt x="406" y="1359"/>
                    <a:pt x="393" y="1332"/>
                    <a:pt x="395" y="1300"/>
                  </a:cubicBezTo>
                  <a:cubicBezTo>
                    <a:pt x="396" y="1274"/>
                    <a:pt x="414" y="1262"/>
                    <a:pt x="430" y="1275"/>
                  </a:cubicBezTo>
                  <a:cubicBezTo>
                    <a:pt x="438" y="1254"/>
                    <a:pt x="415" y="1215"/>
                    <a:pt x="443" y="1193"/>
                  </a:cubicBezTo>
                  <a:cubicBezTo>
                    <a:pt x="469" y="1173"/>
                    <a:pt x="491" y="1195"/>
                    <a:pt x="492" y="1209"/>
                  </a:cubicBezTo>
                  <a:cubicBezTo>
                    <a:pt x="508" y="1177"/>
                    <a:pt x="561" y="1181"/>
                    <a:pt x="588" y="1213"/>
                  </a:cubicBezTo>
                  <a:cubicBezTo>
                    <a:pt x="615" y="1245"/>
                    <a:pt x="605" y="1282"/>
                    <a:pt x="582" y="1301"/>
                  </a:cubicBezTo>
                  <a:cubicBezTo>
                    <a:pt x="562" y="1318"/>
                    <a:pt x="537" y="1314"/>
                    <a:pt x="525" y="1303"/>
                  </a:cubicBezTo>
                  <a:cubicBezTo>
                    <a:pt x="497" y="1277"/>
                    <a:pt x="520" y="1238"/>
                    <a:pt x="548" y="1250"/>
                  </a:cubicBezTo>
                  <a:cubicBezTo>
                    <a:pt x="543" y="1234"/>
                    <a:pt x="521" y="1233"/>
                    <a:pt x="507" y="1237"/>
                  </a:cubicBezTo>
                  <a:cubicBezTo>
                    <a:pt x="452" y="1253"/>
                    <a:pt x="430" y="1312"/>
                    <a:pt x="462" y="1359"/>
                  </a:cubicBezTo>
                  <a:cubicBezTo>
                    <a:pt x="497" y="1411"/>
                    <a:pt x="617" y="1460"/>
                    <a:pt x="628" y="1503"/>
                  </a:cubicBezTo>
                  <a:close/>
                  <a:moveTo>
                    <a:pt x="777" y="1369"/>
                  </a:moveTo>
                  <a:cubicBezTo>
                    <a:pt x="775" y="1347"/>
                    <a:pt x="756" y="1346"/>
                    <a:pt x="743" y="1330"/>
                  </a:cubicBezTo>
                  <a:cubicBezTo>
                    <a:pt x="736" y="1320"/>
                    <a:pt x="732" y="1306"/>
                    <a:pt x="736" y="1291"/>
                  </a:cubicBezTo>
                  <a:cubicBezTo>
                    <a:pt x="743" y="1310"/>
                    <a:pt x="794" y="1323"/>
                    <a:pt x="777" y="1369"/>
                  </a:cubicBezTo>
                  <a:close/>
                  <a:moveTo>
                    <a:pt x="599" y="1599"/>
                  </a:moveTo>
                  <a:cubicBezTo>
                    <a:pt x="627" y="1640"/>
                    <a:pt x="674" y="1637"/>
                    <a:pt x="706" y="1618"/>
                  </a:cubicBezTo>
                  <a:cubicBezTo>
                    <a:pt x="783" y="1573"/>
                    <a:pt x="788" y="1417"/>
                    <a:pt x="707" y="1387"/>
                  </a:cubicBezTo>
                  <a:cubicBezTo>
                    <a:pt x="673" y="1374"/>
                    <a:pt x="627" y="1380"/>
                    <a:pt x="627" y="1338"/>
                  </a:cubicBezTo>
                  <a:cubicBezTo>
                    <a:pt x="606" y="1350"/>
                    <a:pt x="604" y="1389"/>
                    <a:pt x="620" y="1410"/>
                  </a:cubicBezTo>
                  <a:cubicBezTo>
                    <a:pt x="632" y="1426"/>
                    <a:pt x="654" y="1436"/>
                    <a:pt x="689" y="1435"/>
                  </a:cubicBezTo>
                  <a:cubicBezTo>
                    <a:pt x="752" y="1434"/>
                    <a:pt x="764" y="1529"/>
                    <a:pt x="738" y="1551"/>
                  </a:cubicBezTo>
                  <a:cubicBezTo>
                    <a:pt x="742" y="1540"/>
                    <a:pt x="753" y="1462"/>
                    <a:pt x="702" y="1452"/>
                  </a:cubicBezTo>
                  <a:cubicBezTo>
                    <a:pt x="680" y="1448"/>
                    <a:pt x="661" y="1462"/>
                    <a:pt x="642" y="1447"/>
                  </a:cubicBezTo>
                  <a:cubicBezTo>
                    <a:pt x="641" y="1461"/>
                    <a:pt x="646" y="1482"/>
                    <a:pt x="685" y="1492"/>
                  </a:cubicBezTo>
                  <a:cubicBezTo>
                    <a:pt x="740" y="1505"/>
                    <a:pt x="740" y="1591"/>
                    <a:pt x="686" y="1610"/>
                  </a:cubicBezTo>
                  <a:cubicBezTo>
                    <a:pt x="703" y="1599"/>
                    <a:pt x="721" y="1574"/>
                    <a:pt x="711" y="1543"/>
                  </a:cubicBezTo>
                  <a:cubicBezTo>
                    <a:pt x="703" y="1517"/>
                    <a:pt x="679" y="1499"/>
                    <a:pt x="653" y="1502"/>
                  </a:cubicBezTo>
                  <a:cubicBezTo>
                    <a:pt x="683" y="1523"/>
                    <a:pt x="694" y="1554"/>
                    <a:pt x="685" y="1584"/>
                  </a:cubicBezTo>
                  <a:cubicBezTo>
                    <a:pt x="673" y="1625"/>
                    <a:pt x="627" y="1625"/>
                    <a:pt x="599" y="1599"/>
                  </a:cubicBezTo>
                  <a:close/>
                  <a:moveTo>
                    <a:pt x="701" y="1797"/>
                  </a:moveTo>
                  <a:cubicBezTo>
                    <a:pt x="677" y="1796"/>
                    <a:pt x="664" y="1828"/>
                    <a:pt x="682" y="1847"/>
                  </a:cubicBezTo>
                  <a:cubicBezTo>
                    <a:pt x="698" y="1865"/>
                    <a:pt x="732" y="1859"/>
                    <a:pt x="749" y="1844"/>
                  </a:cubicBezTo>
                  <a:cubicBezTo>
                    <a:pt x="794" y="1803"/>
                    <a:pt x="781" y="1729"/>
                    <a:pt x="701" y="1690"/>
                  </a:cubicBezTo>
                  <a:cubicBezTo>
                    <a:pt x="655" y="1667"/>
                    <a:pt x="572" y="1643"/>
                    <a:pt x="576" y="1577"/>
                  </a:cubicBezTo>
                  <a:cubicBezTo>
                    <a:pt x="577" y="1555"/>
                    <a:pt x="594" y="1538"/>
                    <a:pt x="612" y="1537"/>
                  </a:cubicBezTo>
                  <a:cubicBezTo>
                    <a:pt x="628" y="1536"/>
                    <a:pt x="642" y="1543"/>
                    <a:pt x="647" y="1558"/>
                  </a:cubicBezTo>
                  <a:cubicBezTo>
                    <a:pt x="651" y="1571"/>
                    <a:pt x="643" y="1579"/>
                    <a:pt x="636" y="1580"/>
                  </a:cubicBezTo>
                  <a:cubicBezTo>
                    <a:pt x="624" y="1581"/>
                    <a:pt x="620" y="1570"/>
                    <a:pt x="627" y="1563"/>
                  </a:cubicBezTo>
                  <a:cubicBezTo>
                    <a:pt x="611" y="1562"/>
                    <a:pt x="606" y="1594"/>
                    <a:pt x="626" y="1607"/>
                  </a:cubicBezTo>
                  <a:cubicBezTo>
                    <a:pt x="641" y="1616"/>
                    <a:pt x="661" y="1609"/>
                    <a:pt x="669" y="1594"/>
                  </a:cubicBezTo>
                  <a:cubicBezTo>
                    <a:pt x="679" y="1575"/>
                    <a:pt x="675" y="1551"/>
                    <a:pt x="662" y="1533"/>
                  </a:cubicBezTo>
                  <a:cubicBezTo>
                    <a:pt x="643" y="1508"/>
                    <a:pt x="617" y="1501"/>
                    <a:pt x="596" y="1507"/>
                  </a:cubicBezTo>
                  <a:cubicBezTo>
                    <a:pt x="558" y="1518"/>
                    <a:pt x="540" y="1567"/>
                    <a:pt x="557" y="1601"/>
                  </a:cubicBezTo>
                  <a:cubicBezTo>
                    <a:pt x="570" y="1630"/>
                    <a:pt x="593" y="1646"/>
                    <a:pt x="619" y="1662"/>
                  </a:cubicBezTo>
                  <a:cubicBezTo>
                    <a:pt x="643" y="1678"/>
                    <a:pt x="670" y="1692"/>
                    <a:pt x="699" y="1714"/>
                  </a:cubicBezTo>
                  <a:cubicBezTo>
                    <a:pt x="726" y="1735"/>
                    <a:pt x="755" y="1766"/>
                    <a:pt x="742" y="1805"/>
                  </a:cubicBezTo>
                  <a:cubicBezTo>
                    <a:pt x="737" y="1821"/>
                    <a:pt x="720" y="1834"/>
                    <a:pt x="704" y="1824"/>
                  </a:cubicBezTo>
                  <a:cubicBezTo>
                    <a:pt x="694" y="1818"/>
                    <a:pt x="693" y="1803"/>
                    <a:pt x="701" y="1797"/>
                  </a:cubicBezTo>
                  <a:close/>
                  <a:moveTo>
                    <a:pt x="245" y="1554"/>
                  </a:moveTo>
                  <a:cubicBezTo>
                    <a:pt x="233" y="1538"/>
                    <a:pt x="228" y="1515"/>
                    <a:pt x="230" y="1495"/>
                  </a:cubicBezTo>
                  <a:cubicBezTo>
                    <a:pt x="234" y="1462"/>
                    <a:pt x="268" y="1433"/>
                    <a:pt x="304" y="1441"/>
                  </a:cubicBezTo>
                  <a:cubicBezTo>
                    <a:pt x="265" y="1445"/>
                    <a:pt x="244" y="1476"/>
                    <a:pt x="252" y="1507"/>
                  </a:cubicBezTo>
                  <a:cubicBezTo>
                    <a:pt x="258" y="1527"/>
                    <a:pt x="254" y="1548"/>
                    <a:pt x="245" y="1554"/>
                  </a:cubicBezTo>
                  <a:close/>
                  <a:moveTo>
                    <a:pt x="242" y="1567"/>
                  </a:moveTo>
                  <a:cubicBezTo>
                    <a:pt x="198" y="1533"/>
                    <a:pt x="200" y="1470"/>
                    <a:pt x="213" y="1443"/>
                  </a:cubicBezTo>
                  <a:cubicBezTo>
                    <a:pt x="220" y="1426"/>
                    <a:pt x="233" y="1418"/>
                    <a:pt x="245" y="1423"/>
                  </a:cubicBezTo>
                  <a:cubicBezTo>
                    <a:pt x="244" y="1417"/>
                    <a:pt x="246" y="1400"/>
                    <a:pt x="263" y="1393"/>
                  </a:cubicBezTo>
                  <a:cubicBezTo>
                    <a:pt x="284" y="1384"/>
                    <a:pt x="299" y="1397"/>
                    <a:pt x="301" y="1405"/>
                  </a:cubicBezTo>
                  <a:cubicBezTo>
                    <a:pt x="309" y="1392"/>
                    <a:pt x="325" y="1391"/>
                    <a:pt x="336" y="1398"/>
                  </a:cubicBezTo>
                  <a:cubicBezTo>
                    <a:pt x="352" y="1407"/>
                    <a:pt x="353" y="1424"/>
                    <a:pt x="348" y="1427"/>
                  </a:cubicBezTo>
                  <a:cubicBezTo>
                    <a:pt x="390" y="1452"/>
                    <a:pt x="365" y="1516"/>
                    <a:pt x="330" y="1519"/>
                  </a:cubicBezTo>
                  <a:cubicBezTo>
                    <a:pt x="301" y="1522"/>
                    <a:pt x="287" y="1488"/>
                    <a:pt x="304" y="1471"/>
                  </a:cubicBezTo>
                  <a:cubicBezTo>
                    <a:pt x="303" y="1475"/>
                    <a:pt x="311" y="1487"/>
                    <a:pt x="328" y="1480"/>
                  </a:cubicBezTo>
                  <a:cubicBezTo>
                    <a:pt x="352" y="1470"/>
                    <a:pt x="349" y="1432"/>
                    <a:pt x="322" y="1422"/>
                  </a:cubicBezTo>
                  <a:cubicBezTo>
                    <a:pt x="299" y="1413"/>
                    <a:pt x="263" y="1422"/>
                    <a:pt x="240" y="1450"/>
                  </a:cubicBezTo>
                  <a:cubicBezTo>
                    <a:pt x="218" y="1477"/>
                    <a:pt x="215" y="1535"/>
                    <a:pt x="242" y="1567"/>
                  </a:cubicBezTo>
                  <a:close/>
                  <a:moveTo>
                    <a:pt x="453" y="1623"/>
                  </a:moveTo>
                  <a:cubicBezTo>
                    <a:pt x="426" y="1622"/>
                    <a:pt x="418" y="1576"/>
                    <a:pt x="435" y="1555"/>
                  </a:cubicBezTo>
                  <a:cubicBezTo>
                    <a:pt x="459" y="1527"/>
                    <a:pt x="503" y="1539"/>
                    <a:pt x="498" y="1588"/>
                  </a:cubicBezTo>
                  <a:cubicBezTo>
                    <a:pt x="494" y="1567"/>
                    <a:pt x="473" y="1556"/>
                    <a:pt x="457" y="1568"/>
                  </a:cubicBezTo>
                  <a:cubicBezTo>
                    <a:pt x="441" y="1579"/>
                    <a:pt x="437" y="1609"/>
                    <a:pt x="453" y="1623"/>
                  </a:cubicBezTo>
                  <a:close/>
                  <a:moveTo>
                    <a:pt x="662" y="1815"/>
                  </a:moveTo>
                  <a:cubicBezTo>
                    <a:pt x="650" y="1776"/>
                    <a:pt x="638" y="1742"/>
                    <a:pt x="587" y="1710"/>
                  </a:cubicBezTo>
                  <a:cubicBezTo>
                    <a:pt x="557" y="1692"/>
                    <a:pt x="475" y="1674"/>
                    <a:pt x="464" y="1634"/>
                  </a:cubicBezTo>
                  <a:cubicBezTo>
                    <a:pt x="483" y="1654"/>
                    <a:pt x="519" y="1651"/>
                    <a:pt x="530" y="1652"/>
                  </a:cubicBezTo>
                  <a:cubicBezTo>
                    <a:pt x="551" y="1652"/>
                    <a:pt x="581" y="1645"/>
                    <a:pt x="581" y="1675"/>
                  </a:cubicBezTo>
                  <a:cubicBezTo>
                    <a:pt x="597" y="1673"/>
                    <a:pt x="627" y="1678"/>
                    <a:pt x="622" y="1710"/>
                  </a:cubicBezTo>
                  <a:cubicBezTo>
                    <a:pt x="668" y="1710"/>
                    <a:pt x="662" y="1782"/>
                    <a:pt x="662" y="1815"/>
                  </a:cubicBezTo>
                  <a:close/>
                  <a:moveTo>
                    <a:pt x="671" y="1863"/>
                  </a:moveTo>
                  <a:cubicBezTo>
                    <a:pt x="647" y="1780"/>
                    <a:pt x="564" y="1723"/>
                    <a:pt x="495" y="1688"/>
                  </a:cubicBezTo>
                  <a:cubicBezTo>
                    <a:pt x="465" y="1672"/>
                    <a:pt x="418" y="1621"/>
                    <a:pt x="413" y="1584"/>
                  </a:cubicBezTo>
                  <a:cubicBezTo>
                    <a:pt x="409" y="1557"/>
                    <a:pt x="415" y="1521"/>
                    <a:pt x="445" y="1515"/>
                  </a:cubicBezTo>
                  <a:cubicBezTo>
                    <a:pt x="458" y="1512"/>
                    <a:pt x="477" y="1516"/>
                    <a:pt x="493" y="1535"/>
                  </a:cubicBezTo>
                  <a:cubicBezTo>
                    <a:pt x="494" y="1508"/>
                    <a:pt x="485" y="1479"/>
                    <a:pt x="461" y="1466"/>
                  </a:cubicBezTo>
                  <a:cubicBezTo>
                    <a:pt x="438" y="1454"/>
                    <a:pt x="410" y="1461"/>
                    <a:pt x="416" y="1489"/>
                  </a:cubicBezTo>
                  <a:cubicBezTo>
                    <a:pt x="409" y="1480"/>
                    <a:pt x="384" y="1477"/>
                    <a:pt x="374" y="1494"/>
                  </a:cubicBezTo>
                  <a:cubicBezTo>
                    <a:pt x="365" y="1510"/>
                    <a:pt x="368" y="1532"/>
                    <a:pt x="381" y="1539"/>
                  </a:cubicBezTo>
                  <a:cubicBezTo>
                    <a:pt x="367" y="1540"/>
                    <a:pt x="352" y="1567"/>
                    <a:pt x="358" y="1589"/>
                  </a:cubicBezTo>
                  <a:cubicBezTo>
                    <a:pt x="365" y="1611"/>
                    <a:pt x="391" y="1628"/>
                    <a:pt x="408" y="1627"/>
                  </a:cubicBezTo>
                  <a:cubicBezTo>
                    <a:pt x="389" y="1675"/>
                    <a:pt x="505" y="1704"/>
                    <a:pt x="534" y="1720"/>
                  </a:cubicBezTo>
                  <a:cubicBezTo>
                    <a:pt x="573" y="1742"/>
                    <a:pt x="643" y="1793"/>
                    <a:pt x="671" y="1863"/>
                  </a:cubicBezTo>
                  <a:close/>
                  <a:moveTo>
                    <a:pt x="704" y="1887"/>
                  </a:moveTo>
                  <a:cubicBezTo>
                    <a:pt x="694" y="1878"/>
                    <a:pt x="686" y="1866"/>
                    <a:pt x="676" y="1859"/>
                  </a:cubicBezTo>
                  <a:cubicBezTo>
                    <a:pt x="692" y="1865"/>
                    <a:pt x="703" y="1864"/>
                    <a:pt x="717" y="1870"/>
                  </a:cubicBezTo>
                  <a:cubicBezTo>
                    <a:pt x="735" y="1877"/>
                    <a:pt x="744" y="1891"/>
                    <a:pt x="745" y="1900"/>
                  </a:cubicBezTo>
                  <a:cubicBezTo>
                    <a:pt x="735" y="1900"/>
                    <a:pt x="718" y="1900"/>
                    <a:pt x="704" y="1887"/>
                  </a:cubicBezTo>
                  <a:close/>
                  <a:moveTo>
                    <a:pt x="571" y="1813"/>
                  </a:moveTo>
                  <a:cubicBezTo>
                    <a:pt x="549" y="1804"/>
                    <a:pt x="514" y="1806"/>
                    <a:pt x="486" y="1819"/>
                  </a:cubicBezTo>
                  <a:cubicBezTo>
                    <a:pt x="460" y="1832"/>
                    <a:pt x="434" y="1861"/>
                    <a:pt x="447" y="1892"/>
                  </a:cubicBezTo>
                  <a:cubicBezTo>
                    <a:pt x="454" y="1908"/>
                    <a:pt x="472" y="1918"/>
                    <a:pt x="490" y="1910"/>
                  </a:cubicBezTo>
                  <a:cubicBezTo>
                    <a:pt x="452" y="1904"/>
                    <a:pt x="469" y="1822"/>
                    <a:pt x="571" y="1813"/>
                  </a:cubicBezTo>
                  <a:close/>
                  <a:moveTo>
                    <a:pt x="612" y="1831"/>
                  </a:moveTo>
                  <a:cubicBezTo>
                    <a:pt x="587" y="1791"/>
                    <a:pt x="526" y="1753"/>
                    <a:pt x="473" y="1757"/>
                  </a:cubicBezTo>
                  <a:cubicBezTo>
                    <a:pt x="435" y="1761"/>
                    <a:pt x="418" y="1788"/>
                    <a:pt x="399" y="1810"/>
                  </a:cubicBezTo>
                  <a:cubicBezTo>
                    <a:pt x="385" y="1827"/>
                    <a:pt x="364" y="1840"/>
                    <a:pt x="345" y="1836"/>
                  </a:cubicBezTo>
                  <a:cubicBezTo>
                    <a:pt x="331" y="1833"/>
                    <a:pt x="317" y="1825"/>
                    <a:pt x="319" y="1802"/>
                  </a:cubicBezTo>
                  <a:cubicBezTo>
                    <a:pt x="293" y="1820"/>
                    <a:pt x="298" y="1866"/>
                    <a:pt x="330" y="1878"/>
                  </a:cubicBezTo>
                  <a:cubicBezTo>
                    <a:pt x="352" y="1887"/>
                    <a:pt x="371" y="1883"/>
                    <a:pt x="388" y="1873"/>
                  </a:cubicBezTo>
                  <a:cubicBezTo>
                    <a:pt x="438" y="1842"/>
                    <a:pt x="432" y="1780"/>
                    <a:pt x="510" y="1786"/>
                  </a:cubicBezTo>
                  <a:cubicBezTo>
                    <a:pt x="547" y="1789"/>
                    <a:pt x="587" y="1809"/>
                    <a:pt x="612" y="1831"/>
                  </a:cubicBezTo>
                  <a:close/>
                </a:path>
              </a:pathLst>
            </a:custGeom>
            <a:solidFill>
              <a:srgbClr val="DBC9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" name="Freeform 7"/>
            <p:cNvSpPr>
              <a:spLocks noEditPoints="1"/>
            </p:cNvSpPr>
            <p:nvPr/>
          </p:nvSpPr>
          <p:spPr bwMode="auto">
            <a:xfrm rot="16200000">
              <a:off x="2794002" y="-1450744"/>
              <a:ext cx="6308334" cy="10309151"/>
            </a:xfrm>
            <a:custGeom>
              <a:avLst/>
              <a:gdLst>
                <a:gd name="T0" fmla="*/ 617 w 1177"/>
                <a:gd name="T1" fmla="*/ 99 h 2945"/>
                <a:gd name="T2" fmla="*/ 1176 w 1177"/>
                <a:gd name="T3" fmla="*/ 1139 h 2945"/>
                <a:gd name="T4" fmla="*/ 316 w 1177"/>
                <a:gd name="T5" fmla="*/ 2840 h 2945"/>
                <a:gd name="T6" fmla="*/ 326 w 1177"/>
                <a:gd name="T7" fmla="*/ 2887 h 2945"/>
                <a:gd name="T8" fmla="*/ 816 w 1177"/>
                <a:gd name="T9" fmla="*/ 2905 h 2945"/>
                <a:gd name="T10" fmla="*/ 943 w 1177"/>
                <a:gd name="T11" fmla="*/ 2940 h 2945"/>
                <a:gd name="T12" fmla="*/ 65 w 1177"/>
                <a:gd name="T13" fmla="*/ 2393 h 2945"/>
                <a:gd name="T14" fmla="*/ 148 w 1177"/>
                <a:gd name="T15" fmla="*/ 1926 h 2945"/>
                <a:gd name="T16" fmla="*/ 109 w 1177"/>
                <a:gd name="T17" fmla="*/ 1675 h 2945"/>
                <a:gd name="T18" fmla="*/ 72 w 1177"/>
                <a:gd name="T19" fmla="*/ 1655 h 2945"/>
                <a:gd name="T20" fmla="*/ 114 w 1177"/>
                <a:gd name="T21" fmla="*/ 1676 h 2945"/>
                <a:gd name="T22" fmla="*/ 75 w 1177"/>
                <a:gd name="T23" fmla="*/ 1957 h 2945"/>
                <a:gd name="T24" fmla="*/ 100 w 1177"/>
                <a:gd name="T25" fmla="*/ 1979 h 2945"/>
                <a:gd name="T26" fmla="*/ 60 w 1177"/>
                <a:gd name="T27" fmla="*/ 262 h 2945"/>
                <a:gd name="T28" fmla="*/ 822 w 1177"/>
                <a:gd name="T29" fmla="*/ 148 h 2945"/>
                <a:gd name="T30" fmla="*/ 1060 w 1177"/>
                <a:gd name="T31" fmla="*/ 226 h 2945"/>
                <a:gd name="T32" fmla="*/ 1065 w 1177"/>
                <a:gd name="T33" fmla="*/ 198 h 2945"/>
                <a:gd name="T34" fmla="*/ 990 w 1177"/>
                <a:gd name="T35" fmla="*/ 152 h 2945"/>
                <a:gd name="T36" fmla="*/ 943 w 1177"/>
                <a:gd name="T37" fmla="*/ 178 h 2945"/>
                <a:gd name="T38" fmla="*/ 1173 w 1177"/>
                <a:gd name="T39" fmla="*/ 241 h 2945"/>
                <a:gd name="T40" fmla="*/ 1107 w 1177"/>
                <a:gd name="T41" fmla="*/ 113 h 2945"/>
                <a:gd name="T42" fmla="*/ 963 w 1177"/>
                <a:gd name="T43" fmla="*/ 147 h 2945"/>
                <a:gd name="T44" fmla="*/ 1122 w 1177"/>
                <a:gd name="T45" fmla="*/ 136 h 2945"/>
                <a:gd name="T46" fmla="*/ 1125 w 1177"/>
                <a:gd name="T47" fmla="*/ 145 h 2945"/>
                <a:gd name="T48" fmla="*/ 801 w 1177"/>
                <a:gd name="T49" fmla="*/ 186 h 2945"/>
                <a:gd name="T50" fmla="*/ 394 w 1177"/>
                <a:gd name="T51" fmla="*/ 205 h 2945"/>
                <a:gd name="T52" fmla="*/ 387 w 1177"/>
                <a:gd name="T53" fmla="*/ 251 h 2945"/>
                <a:gd name="T54" fmla="*/ 846 w 1177"/>
                <a:gd name="T55" fmla="*/ 251 h 2945"/>
                <a:gd name="T56" fmla="*/ 839 w 1177"/>
                <a:gd name="T57" fmla="*/ 205 h 2945"/>
                <a:gd name="T58" fmla="*/ 512 w 1177"/>
                <a:gd name="T59" fmla="*/ 151 h 2945"/>
                <a:gd name="T60" fmla="*/ 724 w 1177"/>
                <a:gd name="T61" fmla="*/ 104 h 2945"/>
                <a:gd name="T62" fmla="*/ 691 w 1177"/>
                <a:gd name="T63" fmla="*/ 108 h 2945"/>
                <a:gd name="T64" fmla="*/ 617 w 1177"/>
                <a:gd name="T65" fmla="*/ 130 h 2945"/>
                <a:gd name="T66" fmla="*/ 542 w 1177"/>
                <a:gd name="T67" fmla="*/ 108 h 2945"/>
                <a:gd name="T68" fmla="*/ 509 w 1177"/>
                <a:gd name="T69" fmla="*/ 104 h 2945"/>
                <a:gd name="T70" fmla="*/ 173 w 1177"/>
                <a:gd name="T71" fmla="*/ 226 h 2945"/>
                <a:gd name="T72" fmla="*/ 169 w 1177"/>
                <a:gd name="T73" fmla="*/ 198 h 2945"/>
                <a:gd name="T74" fmla="*/ 206 w 1177"/>
                <a:gd name="T75" fmla="*/ 2939 h 2945"/>
                <a:gd name="T76" fmla="*/ 145 w 1177"/>
                <a:gd name="T77" fmla="*/ 2636 h 2945"/>
                <a:gd name="T78" fmla="*/ 163 w 1177"/>
                <a:gd name="T79" fmla="*/ 2655 h 2945"/>
                <a:gd name="T80" fmla="*/ 144 w 1177"/>
                <a:gd name="T81" fmla="*/ 2728 h 2945"/>
                <a:gd name="T82" fmla="*/ 197 w 1177"/>
                <a:gd name="T83" fmla="*/ 2832 h 2945"/>
                <a:gd name="T84" fmla="*/ 197 w 1177"/>
                <a:gd name="T85" fmla="*/ 2868 h 2945"/>
                <a:gd name="T86" fmla="*/ 73 w 1177"/>
                <a:gd name="T87" fmla="*/ 1583 h 2945"/>
                <a:gd name="T88" fmla="*/ 88 w 1177"/>
                <a:gd name="T89" fmla="*/ 1223 h 2945"/>
                <a:gd name="T90" fmla="*/ 11 w 1177"/>
                <a:gd name="T91" fmla="*/ 1492 h 2945"/>
                <a:gd name="T92" fmla="*/ 78 w 1177"/>
                <a:gd name="T93" fmla="*/ 1515 h 2945"/>
                <a:gd name="T94" fmla="*/ 42 w 1177"/>
                <a:gd name="T95" fmla="*/ 1537 h 2945"/>
                <a:gd name="T96" fmla="*/ 126 w 1177"/>
                <a:gd name="T97" fmla="*/ 1328 h 2945"/>
                <a:gd name="T98" fmla="*/ 93 w 1177"/>
                <a:gd name="T99" fmla="*/ 1223 h 2945"/>
                <a:gd name="T100" fmla="*/ 77 w 1177"/>
                <a:gd name="T101" fmla="*/ 1372 h 2945"/>
                <a:gd name="T102" fmla="*/ 232 w 1177"/>
                <a:gd name="T103" fmla="*/ 202 h 2945"/>
                <a:gd name="T104" fmla="*/ 112 w 1177"/>
                <a:gd name="T105" fmla="*/ 141 h 2945"/>
                <a:gd name="T106" fmla="*/ 95 w 1177"/>
                <a:gd name="T107" fmla="*/ 89 h 2945"/>
                <a:gd name="T108" fmla="*/ 212 w 1177"/>
                <a:gd name="T109" fmla="*/ 136 h 2945"/>
                <a:gd name="T110" fmla="*/ 244 w 1177"/>
                <a:gd name="T111" fmla="*/ 152 h 2945"/>
                <a:gd name="T112" fmla="*/ 111 w 1177"/>
                <a:gd name="T113" fmla="*/ 136 h 2945"/>
                <a:gd name="T114" fmla="*/ 82 w 1177"/>
                <a:gd name="T115" fmla="*/ 76 h 29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177" h="2945">
                  <a:moveTo>
                    <a:pt x="614" y="96"/>
                  </a:moveTo>
                  <a:cubicBezTo>
                    <a:pt x="603" y="81"/>
                    <a:pt x="594" y="62"/>
                    <a:pt x="595" y="43"/>
                  </a:cubicBezTo>
                  <a:cubicBezTo>
                    <a:pt x="598" y="0"/>
                    <a:pt x="635" y="0"/>
                    <a:pt x="638" y="43"/>
                  </a:cubicBezTo>
                  <a:cubicBezTo>
                    <a:pt x="639" y="62"/>
                    <a:pt x="630" y="81"/>
                    <a:pt x="619" y="96"/>
                  </a:cubicBezTo>
                  <a:cubicBezTo>
                    <a:pt x="634" y="115"/>
                    <a:pt x="655" y="136"/>
                    <a:pt x="679" y="141"/>
                  </a:cubicBezTo>
                  <a:cubicBezTo>
                    <a:pt x="656" y="139"/>
                    <a:pt x="631" y="118"/>
                    <a:pt x="617" y="99"/>
                  </a:cubicBezTo>
                  <a:cubicBezTo>
                    <a:pt x="602" y="118"/>
                    <a:pt x="577" y="139"/>
                    <a:pt x="555" y="141"/>
                  </a:cubicBezTo>
                  <a:cubicBezTo>
                    <a:pt x="579" y="136"/>
                    <a:pt x="599" y="115"/>
                    <a:pt x="614" y="96"/>
                  </a:cubicBezTo>
                  <a:close/>
                  <a:moveTo>
                    <a:pt x="1167" y="1031"/>
                  </a:moveTo>
                  <a:cubicBezTo>
                    <a:pt x="1167" y="877"/>
                    <a:pt x="1168" y="418"/>
                    <a:pt x="1173" y="262"/>
                  </a:cubicBezTo>
                  <a:cubicBezTo>
                    <a:pt x="1177" y="423"/>
                    <a:pt x="1176" y="876"/>
                    <a:pt x="1176" y="1030"/>
                  </a:cubicBezTo>
                  <a:cubicBezTo>
                    <a:pt x="1176" y="1070"/>
                    <a:pt x="1176" y="1106"/>
                    <a:pt x="1176" y="1139"/>
                  </a:cubicBezTo>
                  <a:cubicBezTo>
                    <a:pt x="1174" y="1139"/>
                    <a:pt x="1170" y="1141"/>
                    <a:pt x="1169" y="1144"/>
                  </a:cubicBezTo>
                  <a:cubicBezTo>
                    <a:pt x="1168" y="1045"/>
                    <a:pt x="1167" y="972"/>
                    <a:pt x="1167" y="1031"/>
                  </a:cubicBezTo>
                  <a:close/>
                  <a:moveTo>
                    <a:pt x="616" y="2909"/>
                  </a:moveTo>
                  <a:cubicBezTo>
                    <a:pt x="363" y="2909"/>
                    <a:pt x="363" y="2909"/>
                    <a:pt x="363" y="2909"/>
                  </a:cubicBezTo>
                  <a:cubicBezTo>
                    <a:pt x="340" y="2909"/>
                    <a:pt x="310" y="2908"/>
                    <a:pt x="298" y="2886"/>
                  </a:cubicBezTo>
                  <a:cubicBezTo>
                    <a:pt x="289" y="2868"/>
                    <a:pt x="297" y="2845"/>
                    <a:pt x="316" y="2840"/>
                  </a:cubicBezTo>
                  <a:cubicBezTo>
                    <a:pt x="335" y="2835"/>
                    <a:pt x="353" y="2846"/>
                    <a:pt x="354" y="2866"/>
                  </a:cubicBezTo>
                  <a:cubicBezTo>
                    <a:pt x="355" y="2880"/>
                    <a:pt x="342" y="2895"/>
                    <a:pt x="325" y="2891"/>
                  </a:cubicBezTo>
                  <a:cubicBezTo>
                    <a:pt x="310" y="2887"/>
                    <a:pt x="302" y="2866"/>
                    <a:pt x="315" y="2855"/>
                  </a:cubicBezTo>
                  <a:cubicBezTo>
                    <a:pt x="321" y="2851"/>
                    <a:pt x="333" y="2851"/>
                    <a:pt x="338" y="2860"/>
                  </a:cubicBezTo>
                  <a:cubicBezTo>
                    <a:pt x="334" y="2855"/>
                    <a:pt x="323" y="2853"/>
                    <a:pt x="317" y="2859"/>
                  </a:cubicBezTo>
                  <a:cubicBezTo>
                    <a:pt x="308" y="2868"/>
                    <a:pt x="314" y="2884"/>
                    <a:pt x="326" y="2887"/>
                  </a:cubicBezTo>
                  <a:cubicBezTo>
                    <a:pt x="339" y="2890"/>
                    <a:pt x="352" y="2880"/>
                    <a:pt x="351" y="2866"/>
                  </a:cubicBezTo>
                  <a:cubicBezTo>
                    <a:pt x="351" y="2850"/>
                    <a:pt x="334" y="2840"/>
                    <a:pt x="318" y="2844"/>
                  </a:cubicBezTo>
                  <a:cubicBezTo>
                    <a:pt x="301" y="2849"/>
                    <a:pt x="295" y="2867"/>
                    <a:pt x="300" y="2881"/>
                  </a:cubicBezTo>
                  <a:cubicBezTo>
                    <a:pt x="310" y="2904"/>
                    <a:pt x="345" y="2905"/>
                    <a:pt x="366" y="2905"/>
                  </a:cubicBezTo>
                  <a:cubicBezTo>
                    <a:pt x="616" y="2905"/>
                    <a:pt x="616" y="2905"/>
                    <a:pt x="616" y="2905"/>
                  </a:cubicBezTo>
                  <a:cubicBezTo>
                    <a:pt x="697" y="2905"/>
                    <a:pt x="764" y="2905"/>
                    <a:pt x="816" y="2905"/>
                  </a:cubicBezTo>
                  <a:cubicBezTo>
                    <a:pt x="821" y="2907"/>
                    <a:pt x="826" y="2908"/>
                    <a:pt x="838" y="2909"/>
                  </a:cubicBezTo>
                  <a:cubicBezTo>
                    <a:pt x="786" y="2909"/>
                    <a:pt x="712" y="2909"/>
                    <a:pt x="616" y="2909"/>
                  </a:cubicBezTo>
                  <a:close/>
                  <a:moveTo>
                    <a:pt x="616" y="2939"/>
                  </a:moveTo>
                  <a:cubicBezTo>
                    <a:pt x="616" y="2945"/>
                    <a:pt x="616" y="2945"/>
                    <a:pt x="616" y="2945"/>
                  </a:cubicBezTo>
                  <a:cubicBezTo>
                    <a:pt x="766" y="2945"/>
                    <a:pt x="880" y="2944"/>
                    <a:pt x="965" y="2944"/>
                  </a:cubicBezTo>
                  <a:cubicBezTo>
                    <a:pt x="955" y="2943"/>
                    <a:pt x="947" y="2942"/>
                    <a:pt x="943" y="2940"/>
                  </a:cubicBezTo>
                  <a:cubicBezTo>
                    <a:pt x="852" y="2940"/>
                    <a:pt x="739" y="2939"/>
                    <a:pt x="616" y="2939"/>
                  </a:cubicBezTo>
                  <a:close/>
                  <a:moveTo>
                    <a:pt x="65" y="2393"/>
                  </a:moveTo>
                  <a:cubicBezTo>
                    <a:pt x="65" y="2524"/>
                    <a:pt x="65" y="2662"/>
                    <a:pt x="60" y="2795"/>
                  </a:cubicBezTo>
                  <a:cubicBezTo>
                    <a:pt x="56" y="2658"/>
                    <a:pt x="55" y="2525"/>
                    <a:pt x="56" y="2394"/>
                  </a:cubicBezTo>
                  <a:cubicBezTo>
                    <a:pt x="56" y="2261"/>
                    <a:pt x="57" y="2130"/>
                    <a:pt x="61" y="1988"/>
                  </a:cubicBezTo>
                  <a:cubicBezTo>
                    <a:pt x="64" y="2135"/>
                    <a:pt x="65" y="2393"/>
                    <a:pt x="65" y="2393"/>
                  </a:cubicBezTo>
                  <a:close/>
                  <a:moveTo>
                    <a:pt x="100" y="1979"/>
                  </a:moveTo>
                  <a:cubicBezTo>
                    <a:pt x="101" y="1983"/>
                    <a:pt x="109" y="1986"/>
                    <a:pt x="115" y="1983"/>
                  </a:cubicBezTo>
                  <a:cubicBezTo>
                    <a:pt x="122" y="1978"/>
                    <a:pt x="123" y="1969"/>
                    <a:pt x="118" y="1962"/>
                  </a:cubicBezTo>
                  <a:cubicBezTo>
                    <a:pt x="109" y="1950"/>
                    <a:pt x="89" y="1955"/>
                    <a:pt x="88" y="1973"/>
                  </a:cubicBezTo>
                  <a:cubicBezTo>
                    <a:pt x="87" y="1995"/>
                    <a:pt x="110" y="2011"/>
                    <a:pt x="131" y="1996"/>
                  </a:cubicBezTo>
                  <a:cubicBezTo>
                    <a:pt x="152" y="1980"/>
                    <a:pt x="152" y="1949"/>
                    <a:pt x="148" y="1926"/>
                  </a:cubicBezTo>
                  <a:cubicBezTo>
                    <a:pt x="144" y="1908"/>
                    <a:pt x="138" y="1890"/>
                    <a:pt x="129" y="1873"/>
                  </a:cubicBezTo>
                  <a:cubicBezTo>
                    <a:pt x="128" y="1873"/>
                    <a:pt x="128" y="1873"/>
                    <a:pt x="128" y="1873"/>
                  </a:cubicBezTo>
                  <a:cubicBezTo>
                    <a:pt x="138" y="1865"/>
                    <a:pt x="148" y="1858"/>
                    <a:pt x="159" y="1852"/>
                  </a:cubicBezTo>
                  <a:cubicBezTo>
                    <a:pt x="134" y="1805"/>
                    <a:pt x="28" y="1778"/>
                    <a:pt x="11" y="1703"/>
                  </a:cubicBezTo>
                  <a:cubicBezTo>
                    <a:pt x="4" y="1673"/>
                    <a:pt x="17" y="1632"/>
                    <a:pt x="53" y="1624"/>
                  </a:cubicBezTo>
                  <a:cubicBezTo>
                    <a:pt x="82" y="1617"/>
                    <a:pt x="115" y="1643"/>
                    <a:pt x="109" y="1675"/>
                  </a:cubicBezTo>
                  <a:cubicBezTo>
                    <a:pt x="106" y="1693"/>
                    <a:pt x="86" y="1705"/>
                    <a:pt x="68" y="1702"/>
                  </a:cubicBezTo>
                  <a:cubicBezTo>
                    <a:pt x="50" y="1698"/>
                    <a:pt x="37" y="1677"/>
                    <a:pt x="45" y="1660"/>
                  </a:cubicBezTo>
                  <a:cubicBezTo>
                    <a:pt x="50" y="1647"/>
                    <a:pt x="66" y="1643"/>
                    <a:pt x="76" y="1648"/>
                  </a:cubicBezTo>
                  <a:cubicBezTo>
                    <a:pt x="88" y="1654"/>
                    <a:pt x="91" y="1676"/>
                    <a:pt x="78" y="1681"/>
                  </a:cubicBezTo>
                  <a:cubicBezTo>
                    <a:pt x="67" y="1685"/>
                    <a:pt x="61" y="1675"/>
                    <a:pt x="61" y="1671"/>
                  </a:cubicBezTo>
                  <a:cubicBezTo>
                    <a:pt x="60" y="1664"/>
                    <a:pt x="64" y="1656"/>
                    <a:pt x="72" y="1655"/>
                  </a:cubicBezTo>
                  <a:cubicBezTo>
                    <a:pt x="61" y="1654"/>
                    <a:pt x="56" y="1666"/>
                    <a:pt x="58" y="1675"/>
                  </a:cubicBezTo>
                  <a:cubicBezTo>
                    <a:pt x="60" y="1682"/>
                    <a:pt x="69" y="1689"/>
                    <a:pt x="79" y="1685"/>
                  </a:cubicBezTo>
                  <a:cubicBezTo>
                    <a:pt x="96" y="1678"/>
                    <a:pt x="94" y="1652"/>
                    <a:pt x="78" y="1644"/>
                  </a:cubicBezTo>
                  <a:cubicBezTo>
                    <a:pt x="65" y="1638"/>
                    <a:pt x="48" y="1645"/>
                    <a:pt x="42" y="1658"/>
                  </a:cubicBezTo>
                  <a:cubicBezTo>
                    <a:pt x="33" y="1679"/>
                    <a:pt x="48" y="1701"/>
                    <a:pt x="69" y="1706"/>
                  </a:cubicBezTo>
                  <a:cubicBezTo>
                    <a:pt x="89" y="1709"/>
                    <a:pt x="110" y="1696"/>
                    <a:pt x="114" y="1676"/>
                  </a:cubicBezTo>
                  <a:cubicBezTo>
                    <a:pt x="121" y="1640"/>
                    <a:pt x="85" y="1612"/>
                    <a:pt x="52" y="1621"/>
                  </a:cubicBezTo>
                  <a:cubicBezTo>
                    <a:pt x="14" y="1631"/>
                    <a:pt x="0" y="1672"/>
                    <a:pt x="7" y="1706"/>
                  </a:cubicBezTo>
                  <a:cubicBezTo>
                    <a:pt x="24" y="1778"/>
                    <a:pt x="118" y="1804"/>
                    <a:pt x="151" y="1850"/>
                  </a:cubicBezTo>
                  <a:cubicBezTo>
                    <a:pt x="143" y="1855"/>
                    <a:pt x="135" y="1861"/>
                    <a:pt x="126" y="1868"/>
                  </a:cubicBezTo>
                  <a:cubicBezTo>
                    <a:pt x="113" y="1847"/>
                    <a:pt x="96" y="1825"/>
                    <a:pt x="73" y="1819"/>
                  </a:cubicBezTo>
                  <a:cubicBezTo>
                    <a:pt x="79" y="1853"/>
                    <a:pt x="67" y="1918"/>
                    <a:pt x="75" y="1957"/>
                  </a:cubicBezTo>
                  <a:cubicBezTo>
                    <a:pt x="74" y="1925"/>
                    <a:pt x="103" y="1895"/>
                    <a:pt x="125" y="1876"/>
                  </a:cubicBezTo>
                  <a:cubicBezTo>
                    <a:pt x="133" y="1892"/>
                    <a:pt x="140" y="1910"/>
                    <a:pt x="143" y="1926"/>
                  </a:cubicBezTo>
                  <a:cubicBezTo>
                    <a:pt x="147" y="1947"/>
                    <a:pt x="148" y="1977"/>
                    <a:pt x="131" y="1992"/>
                  </a:cubicBezTo>
                  <a:cubicBezTo>
                    <a:pt x="113" y="2007"/>
                    <a:pt x="92" y="1992"/>
                    <a:pt x="93" y="1973"/>
                  </a:cubicBezTo>
                  <a:cubicBezTo>
                    <a:pt x="94" y="1960"/>
                    <a:pt x="110" y="1956"/>
                    <a:pt x="116" y="1964"/>
                  </a:cubicBezTo>
                  <a:cubicBezTo>
                    <a:pt x="123" y="1975"/>
                    <a:pt x="111" y="1988"/>
                    <a:pt x="100" y="1979"/>
                  </a:cubicBezTo>
                  <a:close/>
                  <a:moveTo>
                    <a:pt x="77" y="1824"/>
                  </a:moveTo>
                  <a:cubicBezTo>
                    <a:pt x="91" y="1829"/>
                    <a:pt x="113" y="1850"/>
                    <a:pt x="122" y="1872"/>
                  </a:cubicBezTo>
                  <a:cubicBezTo>
                    <a:pt x="104" y="1887"/>
                    <a:pt x="84" y="1913"/>
                    <a:pt x="76" y="1936"/>
                  </a:cubicBezTo>
                  <a:cubicBezTo>
                    <a:pt x="74" y="1917"/>
                    <a:pt x="80" y="1851"/>
                    <a:pt x="77" y="1824"/>
                  </a:cubicBezTo>
                  <a:close/>
                  <a:moveTo>
                    <a:pt x="65" y="733"/>
                  </a:moveTo>
                  <a:cubicBezTo>
                    <a:pt x="65" y="579"/>
                    <a:pt x="65" y="418"/>
                    <a:pt x="60" y="262"/>
                  </a:cubicBezTo>
                  <a:cubicBezTo>
                    <a:pt x="56" y="423"/>
                    <a:pt x="55" y="579"/>
                    <a:pt x="56" y="733"/>
                  </a:cubicBezTo>
                  <a:cubicBezTo>
                    <a:pt x="56" y="887"/>
                    <a:pt x="57" y="1042"/>
                    <a:pt x="61" y="1208"/>
                  </a:cubicBezTo>
                  <a:cubicBezTo>
                    <a:pt x="64" y="1036"/>
                    <a:pt x="65" y="733"/>
                    <a:pt x="65" y="733"/>
                  </a:cubicBezTo>
                  <a:close/>
                  <a:moveTo>
                    <a:pt x="822" y="155"/>
                  </a:moveTo>
                  <a:cubicBezTo>
                    <a:pt x="789" y="155"/>
                    <a:pt x="755" y="155"/>
                    <a:pt x="721" y="151"/>
                  </a:cubicBezTo>
                  <a:cubicBezTo>
                    <a:pt x="756" y="149"/>
                    <a:pt x="789" y="148"/>
                    <a:pt x="822" y="148"/>
                  </a:cubicBezTo>
                  <a:cubicBezTo>
                    <a:pt x="856" y="149"/>
                    <a:pt x="889" y="149"/>
                    <a:pt x="924" y="152"/>
                  </a:cubicBezTo>
                  <a:cubicBezTo>
                    <a:pt x="887" y="154"/>
                    <a:pt x="822" y="155"/>
                    <a:pt x="822" y="155"/>
                  </a:cubicBezTo>
                  <a:close/>
                  <a:moveTo>
                    <a:pt x="1054" y="220"/>
                  </a:moveTo>
                  <a:cubicBezTo>
                    <a:pt x="1050" y="220"/>
                    <a:pt x="1047" y="223"/>
                    <a:pt x="1047" y="226"/>
                  </a:cubicBezTo>
                  <a:cubicBezTo>
                    <a:pt x="1047" y="230"/>
                    <a:pt x="1050" y="232"/>
                    <a:pt x="1054" y="232"/>
                  </a:cubicBezTo>
                  <a:cubicBezTo>
                    <a:pt x="1057" y="232"/>
                    <a:pt x="1060" y="230"/>
                    <a:pt x="1060" y="226"/>
                  </a:cubicBezTo>
                  <a:cubicBezTo>
                    <a:pt x="1060" y="223"/>
                    <a:pt x="1057" y="220"/>
                    <a:pt x="1054" y="220"/>
                  </a:cubicBezTo>
                  <a:close/>
                  <a:moveTo>
                    <a:pt x="1065" y="198"/>
                  </a:moveTo>
                  <a:cubicBezTo>
                    <a:pt x="1060" y="198"/>
                    <a:pt x="1056" y="202"/>
                    <a:pt x="1056" y="207"/>
                  </a:cubicBezTo>
                  <a:cubicBezTo>
                    <a:pt x="1056" y="212"/>
                    <a:pt x="1060" y="215"/>
                    <a:pt x="1065" y="215"/>
                  </a:cubicBezTo>
                  <a:cubicBezTo>
                    <a:pt x="1069" y="215"/>
                    <a:pt x="1073" y="212"/>
                    <a:pt x="1073" y="207"/>
                  </a:cubicBezTo>
                  <a:cubicBezTo>
                    <a:pt x="1073" y="202"/>
                    <a:pt x="1069" y="198"/>
                    <a:pt x="1065" y="198"/>
                  </a:cubicBezTo>
                  <a:close/>
                  <a:moveTo>
                    <a:pt x="1078" y="174"/>
                  </a:moveTo>
                  <a:cubicBezTo>
                    <a:pt x="1072" y="174"/>
                    <a:pt x="1067" y="180"/>
                    <a:pt x="1067" y="186"/>
                  </a:cubicBezTo>
                  <a:cubicBezTo>
                    <a:pt x="1067" y="192"/>
                    <a:pt x="1072" y="197"/>
                    <a:pt x="1078" y="197"/>
                  </a:cubicBezTo>
                  <a:cubicBezTo>
                    <a:pt x="1084" y="197"/>
                    <a:pt x="1089" y="192"/>
                    <a:pt x="1089" y="186"/>
                  </a:cubicBezTo>
                  <a:cubicBezTo>
                    <a:pt x="1089" y="180"/>
                    <a:pt x="1084" y="174"/>
                    <a:pt x="1078" y="174"/>
                  </a:cubicBezTo>
                  <a:close/>
                  <a:moveTo>
                    <a:pt x="990" y="152"/>
                  </a:moveTo>
                  <a:cubicBezTo>
                    <a:pt x="996" y="150"/>
                    <a:pt x="1003" y="152"/>
                    <a:pt x="1007" y="158"/>
                  </a:cubicBezTo>
                  <a:cubicBezTo>
                    <a:pt x="1015" y="174"/>
                    <a:pt x="997" y="196"/>
                    <a:pt x="975" y="185"/>
                  </a:cubicBezTo>
                  <a:cubicBezTo>
                    <a:pt x="965" y="180"/>
                    <a:pt x="962" y="163"/>
                    <a:pt x="968" y="149"/>
                  </a:cubicBezTo>
                  <a:cubicBezTo>
                    <a:pt x="977" y="128"/>
                    <a:pt x="1004" y="119"/>
                    <a:pt x="1019" y="137"/>
                  </a:cubicBezTo>
                  <a:cubicBezTo>
                    <a:pt x="1035" y="157"/>
                    <a:pt x="1027" y="191"/>
                    <a:pt x="1001" y="202"/>
                  </a:cubicBezTo>
                  <a:cubicBezTo>
                    <a:pt x="978" y="210"/>
                    <a:pt x="952" y="201"/>
                    <a:pt x="943" y="178"/>
                  </a:cubicBezTo>
                  <a:cubicBezTo>
                    <a:pt x="929" y="143"/>
                    <a:pt x="951" y="114"/>
                    <a:pt x="985" y="105"/>
                  </a:cubicBezTo>
                  <a:cubicBezTo>
                    <a:pt x="1021" y="96"/>
                    <a:pt x="1059" y="106"/>
                    <a:pt x="1092" y="123"/>
                  </a:cubicBezTo>
                  <a:cubicBezTo>
                    <a:pt x="1071" y="135"/>
                    <a:pt x="1048" y="144"/>
                    <a:pt x="1030" y="145"/>
                  </a:cubicBezTo>
                  <a:cubicBezTo>
                    <a:pt x="1052" y="149"/>
                    <a:pt x="1087" y="132"/>
                    <a:pt x="1098" y="126"/>
                  </a:cubicBezTo>
                  <a:cubicBezTo>
                    <a:pt x="1106" y="130"/>
                    <a:pt x="1114" y="135"/>
                    <a:pt x="1121" y="141"/>
                  </a:cubicBezTo>
                  <a:cubicBezTo>
                    <a:pt x="1092" y="267"/>
                    <a:pt x="1168" y="293"/>
                    <a:pt x="1173" y="241"/>
                  </a:cubicBezTo>
                  <a:cubicBezTo>
                    <a:pt x="1176" y="205"/>
                    <a:pt x="1152" y="161"/>
                    <a:pt x="1127" y="139"/>
                  </a:cubicBezTo>
                  <a:cubicBezTo>
                    <a:pt x="1128" y="131"/>
                    <a:pt x="1131" y="124"/>
                    <a:pt x="1133" y="116"/>
                  </a:cubicBezTo>
                  <a:cubicBezTo>
                    <a:pt x="1136" y="108"/>
                    <a:pt x="1139" y="100"/>
                    <a:pt x="1143" y="92"/>
                  </a:cubicBezTo>
                  <a:cubicBezTo>
                    <a:pt x="1159" y="77"/>
                    <a:pt x="1168" y="66"/>
                    <a:pt x="1176" y="45"/>
                  </a:cubicBezTo>
                  <a:cubicBezTo>
                    <a:pt x="1157" y="58"/>
                    <a:pt x="1148" y="68"/>
                    <a:pt x="1139" y="89"/>
                  </a:cubicBezTo>
                  <a:cubicBezTo>
                    <a:pt x="1129" y="98"/>
                    <a:pt x="1119" y="106"/>
                    <a:pt x="1107" y="113"/>
                  </a:cubicBezTo>
                  <a:cubicBezTo>
                    <a:pt x="1104" y="116"/>
                    <a:pt x="1101" y="118"/>
                    <a:pt x="1097" y="120"/>
                  </a:cubicBezTo>
                  <a:cubicBezTo>
                    <a:pt x="1061" y="101"/>
                    <a:pt x="1023" y="93"/>
                    <a:pt x="987" y="101"/>
                  </a:cubicBezTo>
                  <a:cubicBezTo>
                    <a:pt x="953" y="109"/>
                    <a:pt x="923" y="140"/>
                    <a:pt x="938" y="178"/>
                  </a:cubicBezTo>
                  <a:cubicBezTo>
                    <a:pt x="948" y="204"/>
                    <a:pt x="975" y="215"/>
                    <a:pt x="1000" y="206"/>
                  </a:cubicBezTo>
                  <a:cubicBezTo>
                    <a:pt x="1029" y="195"/>
                    <a:pt x="1039" y="157"/>
                    <a:pt x="1021" y="136"/>
                  </a:cubicBezTo>
                  <a:cubicBezTo>
                    <a:pt x="1004" y="115"/>
                    <a:pt x="974" y="123"/>
                    <a:pt x="963" y="147"/>
                  </a:cubicBezTo>
                  <a:cubicBezTo>
                    <a:pt x="956" y="164"/>
                    <a:pt x="961" y="181"/>
                    <a:pt x="973" y="187"/>
                  </a:cubicBezTo>
                  <a:cubicBezTo>
                    <a:pt x="995" y="199"/>
                    <a:pt x="1022" y="176"/>
                    <a:pt x="1011" y="156"/>
                  </a:cubicBezTo>
                  <a:cubicBezTo>
                    <a:pt x="1006" y="146"/>
                    <a:pt x="993" y="144"/>
                    <a:pt x="985" y="149"/>
                  </a:cubicBezTo>
                  <a:cubicBezTo>
                    <a:pt x="967" y="161"/>
                    <a:pt x="978" y="181"/>
                    <a:pt x="988" y="178"/>
                  </a:cubicBezTo>
                  <a:cubicBezTo>
                    <a:pt x="975" y="178"/>
                    <a:pt x="975" y="158"/>
                    <a:pt x="990" y="152"/>
                  </a:cubicBezTo>
                  <a:close/>
                  <a:moveTo>
                    <a:pt x="1122" y="136"/>
                  </a:moveTo>
                  <a:cubicBezTo>
                    <a:pt x="1116" y="131"/>
                    <a:pt x="1110" y="127"/>
                    <a:pt x="1103" y="123"/>
                  </a:cubicBezTo>
                  <a:cubicBezTo>
                    <a:pt x="1105" y="121"/>
                    <a:pt x="1108" y="119"/>
                    <a:pt x="1110" y="118"/>
                  </a:cubicBezTo>
                  <a:cubicBezTo>
                    <a:pt x="1118" y="112"/>
                    <a:pt x="1126" y="106"/>
                    <a:pt x="1134" y="100"/>
                  </a:cubicBezTo>
                  <a:cubicBezTo>
                    <a:pt x="1132" y="105"/>
                    <a:pt x="1130" y="110"/>
                    <a:pt x="1128" y="115"/>
                  </a:cubicBezTo>
                  <a:cubicBezTo>
                    <a:pt x="1126" y="121"/>
                    <a:pt x="1124" y="129"/>
                    <a:pt x="1122" y="136"/>
                  </a:cubicBezTo>
                  <a:close/>
                  <a:moveTo>
                    <a:pt x="1125" y="145"/>
                  </a:moveTo>
                  <a:cubicBezTo>
                    <a:pt x="1148" y="165"/>
                    <a:pt x="1172" y="207"/>
                    <a:pt x="1170" y="240"/>
                  </a:cubicBezTo>
                  <a:cubicBezTo>
                    <a:pt x="1166" y="292"/>
                    <a:pt x="1101" y="254"/>
                    <a:pt x="1125" y="145"/>
                  </a:cubicBezTo>
                  <a:close/>
                  <a:moveTo>
                    <a:pt x="1151" y="76"/>
                  </a:moveTo>
                  <a:cubicBezTo>
                    <a:pt x="1155" y="71"/>
                    <a:pt x="1158" y="66"/>
                    <a:pt x="1162" y="62"/>
                  </a:cubicBezTo>
                  <a:cubicBezTo>
                    <a:pt x="1159" y="66"/>
                    <a:pt x="1156" y="71"/>
                    <a:pt x="1151" y="76"/>
                  </a:cubicBezTo>
                  <a:close/>
                  <a:moveTo>
                    <a:pt x="801" y="186"/>
                  </a:moveTo>
                  <a:cubicBezTo>
                    <a:pt x="616" y="186"/>
                    <a:pt x="616" y="186"/>
                    <a:pt x="616" y="186"/>
                  </a:cubicBezTo>
                  <a:cubicBezTo>
                    <a:pt x="432" y="186"/>
                    <a:pt x="432" y="186"/>
                    <a:pt x="432" y="186"/>
                  </a:cubicBezTo>
                  <a:cubicBezTo>
                    <a:pt x="409" y="186"/>
                    <a:pt x="380" y="187"/>
                    <a:pt x="367" y="209"/>
                  </a:cubicBezTo>
                  <a:cubicBezTo>
                    <a:pt x="358" y="227"/>
                    <a:pt x="366" y="250"/>
                    <a:pt x="385" y="255"/>
                  </a:cubicBezTo>
                  <a:cubicBezTo>
                    <a:pt x="404" y="260"/>
                    <a:pt x="422" y="249"/>
                    <a:pt x="423" y="229"/>
                  </a:cubicBezTo>
                  <a:cubicBezTo>
                    <a:pt x="424" y="215"/>
                    <a:pt x="411" y="200"/>
                    <a:pt x="394" y="205"/>
                  </a:cubicBezTo>
                  <a:cubicBezTo>
                    <a:pt x="379" y="208"/>
                    <a:pt x="371" y="229"/>
                    <a:pt x="384" y="240"/>
                  </a:cubicBezTo>
                  <a:cubicBezTo>
                    <a:pt x="390" y="244"/>
                    <a:pt x="402" y="244"/>
                    <a:pt x="407" y="236"/>
                  </a:cubicBezTo>
                  <a:cubicBezTo>
                    <a:pt x="403" y="240"/>
                    <a:pt x="392" y="242"/>
                    <a:pt x="386" y="236"/>
                  </a:cubicBezTo>
                  <a:cubicBezTo>
                    <a:pt x="378" y="227"/>
                    <a:pt x="383" y="211"/>
                    <a:pt x="395" y="208"/>
                  </a:cubicBezTo>
                  <a:cubicBezTo>
                    <a:pt x="408" y="205"/>
                    <a:pt x="421" y="215"/>
                    <a:pt x="420" y="229"/>
                  </a:cubicBezTo>
                  <a:cubicBezTo>
                    <a:pt x="420" y="245"/>
                    <a:pt x="403" y="256"/>
                    <a:pt x="387" y="251"/>
                  </a:cubicBezTo>
                  <a:cubicBezTo>
                    <a:pt x="370" y="247"/>
                    <a:pt x="364" y="228"/>
                    <a:pt x="369" y="214"/>
                  </a:cubicBezTo>
                  <a:cubicBezTo>
                    <a:pt x="379" y="191"/>
                    <a:pt x="414" y="190"/>
                    <a:pt x="435" y="190"/>
                  </a:cubicBezTo>
                  <a:cubicBezTo>
                    <a:pt x="616" y="191"/>
                    <a:pt x="616" y="191"/>
                    <a:pt x="616" y="191"/>
                  </a:cubicBezTo>
                  <a:cubicBezTo>
                    <a:pt x="798" y="190"/>
                    <a:pt x="798" y="190"/>
                    <a:pt x="798" y="190"/>
                  </a:cubicBezTo>
                  <a:cubicBezTo>
                    <a:pt x="819" y="190"/>
                    <a:pt x="854" y="191"/>
                    <a:pt x="863" y="214"/>
                  </a:cubicBezTo>
                  <a:cubicBezTo>
                    <a:pt x="869" y="228"/>
                    <a:pt x="863" y="247"/>
                    <a:pt x="846" y="251"/>
                  </a:cubicBezTo>
                  <a:cubicBezTo>
                    <a:pt x="829" y="256"/>
                    <a:pt x="813" y="245"/>
                    <a:pt x="812" y="229"/>
                  </a:cubicBezTo>
                  <a:cubicBezTo>
                    <a:pt x="812" y="215"/>
                    <a:pt x="825" y="205"/>
                    <a:pt x="838" y="208"/>
                  </a:cubicBezTo>
                  <a:cubicBezTo>
                    <a:pt x="850" y="211"/>
                    <a:pt x="855" y="227"/>
                    <a:pt x="847" y="236"/>
                  </a:cubicBezTo>
                  <a:cubicBezTo>
                    <a:pt x="841" y="242"/>
                    <a:pt x="830" y="240"/>
                    <a:pt x="826" y="236"/>
                  </a:cubicBezTo>
                  <a:cubicBezTo>
                    <a:pt x="831" y="244"/>
                    <a:pt x="843" y="244"/>
                    <a:pt x="848" y="240"/>
                  </a:cubicBezTo>
                  <a:cubicBezTo>
                    <a:pt x="862" y="229"/>
                    <a:pt x="854" y="208"/>
                    <a:pt x="839" y="205"/>
                  </a:cubicBezTo>
                  <a:cubicBezTo>
                    <a:pt x="822" y="200"/>
                    <a:pt x="809" y="215"/>
                    <a:pt x="810" y="229"/>
                  </a:cubicBezTo>
                  <a:cubicBezTo>
                    <a:pt x="810" y="249"/>
                    <a:pt x="829" y="260"/>
                    <a:pt x="848" y="255"/>
                  </a:cubicBezTo>
                  <a:cubicBezTo>
                    <a:pt x="867" y="250"/>
                    <a:pt x="875" y="227"/>
                    <a:pt x="865" y="209"/>
                  </a:cubicBezTo>
                  <a:cubicBezTo>
                    <a:pt x="853" y="187"/>
                    <a:pt x="824" y="186"/>
                    <a:pt x="801" y="186"/>
                  </a:cubicBezTo>
                  <a:close/>
                  <a:moveTo>
                    <a:pt x="411" y="155"/>
                  </a:moveTo>
                  <a:cubicBezTo>
                    <a:pt x="444" y="155"/>
                    <a:pt x="478" y="155"/>
                    <a:pt x="512" y="151"/>
                  </a:cubicBezTo>
                  <a:cubicBezTo>
                    <a:pt x="477" y="149"/>
                    <a:pt x="444" y="148"/>
                    <a:pt x="411" y="148"/>
                  </a:cubicBezTo>
                  <a:cubicBezTo>
                    <a:pt x="377" y="149"/>
                    <a:pt x="344" y="149"/>
                    <a:pt x="309" y="152"/>
                  </a:cubicBezTo>
                  <a:cubicBezTo>
                    <a:pt x="346" y="154"/>
                    <a:pt x="411" y="155"/>
                    <a:pt x="411" y="155"/>
                  </a:cubicBezTo>
                  <a:close/>
                  <a:moveTo>
                    <a:pt x="617" y="137"/>
                  </a:moveTo>
                  <a:cubicBezTo>
                    <a:pt x="627" y="150"/>
                    <a:pt x="643" y="159"/>
                    <a:pt x="659" y="162"/>
                  </a:cubicBezTo>
                  <a:cubicBezTo>
                    <a:pt x="714" y="176"/>
                    <a:pt x="735" y="132"/>
                    <a:pt x="724" y="104"/>
                  </a:cubicBezTo>
                  <a:cubicBezTo>
                    <a:pt x="717" y="85"/>
                    <a:pt x="694" y="76"/>
                    <a:pt x="676" y="87"/>
                  </a:cubicBezTo>
                  <a:cubicBezTo>
                    <a:pt x="655" y="99"/>
                    <a:pt x="658" y="132"/>
                    <a:pt x="682" y="141"/>
                  </a:cubicBezTo>
                  <a:cubicBezTo>
                    <a:pt x="692" y="144"/>
                    <a:pt x="706" y="142"/>
                    <a:pt x="711" y="128"/>
                  </a:cubicBezTo>
                  <a:cubicBezTo>
                    <a:pt x="714" y="118"/>
                    <a:pt x="707" y="107"/>
                    <a:pt x="698" y="105"/>
                  </a:cubicBezTo>
                  <a:cubicBezTo>
                    <a:pt x="688" y="103"/>
                    <a:pt x="679" y="110"/>
                    <a:pt x="681" y="120"/>
                  </a:cubicBezTo>
                  <a:cubicBezTo>
                    <a:pt x="681" y="117"/>
                    <a:pt x="683" y="110"/>
                    <a:pt x="691" y="108"/>
                  </a:cubicBezTo>
                  <a:cubicBezTo>
                    <a:pt x="702" y="107"/>
                    <a:pt x="711" y="118"/>
                    <a:pt x="708" y="128"/>
                  </a:cubicBezTo>
                  <a:cubicBezTo>
                    <a:pt x="705" y="140"/>
                    <a:pt x="692" y="141"/>
                    <a:pt x="683" y="137"/>
                  </a:cubicBezTo>
                  <a:cubicBezTo>
                    <a:pt x="662" y="130"/>
                    <a:pt x="660" y="100"/>
                    <a:pt x="678" y="90"/>
                  </a:cubicBezTo>
                  <a:cubicBezTo>
                    <a:pt x="695" y="80"/>
                    <a:pt x="717" y="90"/>
                    <a:pt x="722" y="110"/>
                  </a:cubicBezTo>
                  <a:cubicBezTo>
                    <a:pt x="729" y="135"/>
                    <a:pt x="710" y="172"/>
                    <a:pt x="661" y="161"/>
                  </a:cubicBezTo>
                  <a:cubicBezTo>
                    <a:pt x="644" y="157"/>
                    <a:pt x="625" y="145"/>
                    <a:pt x="617" y="130"/>
                  </a:cubicBezTo>
                  <a:cubicBezTo>
                    <a:pt x="607" y="146"/>
                    <a:pt x="590" y="156"/>
                    <a:pt x="573" y="161"/>
                  </a:cubicBezTo>
                  <a:cubicBezTo>
                    <a:pt x="523" y="172"/>
                    <a:pt x="504" y="135"/>
                    <a:pt x="511" y="110"/>
                  </a:cubicBezTo>
                  <a:cubicBezTo>
                    <a:pt x="516" y="90"/>
                    <a:pt x="538" y="80"/>
                    <a:pt x="555" y="90"/>
                  </a:cubicBezTo>
                  <a:cubicBezTo>
                    <a:pt x="574" y="100"/>
                    <a:pt x="571" y="130"/>
                    <a:pt x="550" y="137"/>
                  </a:cubicBezTo>
                  <a:cubicBezTo>
                    <a:pt x="541" y="141"/>
                    <a:pt x="528" y="140"/>
                    <a:pt x="525" y="128"/>
                  </a:cubicBezTo>
                  <a:cubicBezTo>
                    <a:pt x="522" y="118"/>
                    <a:pt x="531" y="107"/>
                    <a:pt x="542" y="108"/>
                  </a:cubicBezTo>
                  <a:cubicBezTo>
                    <a:pt x="550" y="110"/>
                    <a:pt x="552" y="117"/>
                    <a:pt x="552" y="120"/>
                  </a:cubicBezTo>
                  <a:cubicBezTo>
                    <a:pt x="554" y="110"/>
                    <a:pt x="545" y="103"/>
                    <a:pt x="536" y="105"/>
                  </a:cubicBezTo>
                  <a:cubicBezTo>
                    <a:pt x="526" y="107"/>
                    <a:pt x="519" y="118"/>
                    <a:pt x="522" y="128"/>
                  </a:cubicBezTo>
                  <a:cubicBezTo>
                    <a:pt x="527" y="142"/>
                    <a:pt x="541" y="144"/>
                    <a:pt x="551" y="141"/>
                  </a:cubicBezTo>
                  <a:cubicBezTo>
                    <a:pt x="575" y="132"/>
                    <a:pt x="578" y="99"/>
                    <a:pt x="557" y="87"/>
                  </a:cubicBezTo>
                  <a:cubicBezTo>
                    <a:pt x="539" y="76"/>
                    <a:pt x="516" y="85"/>
                    <a:pt x="509" y="104"/>
                  </a:cubicBezTo>
                  <a:cubicBezTo>
                    <a:pt x="498" y="132"/>
                    <a:pt x="519" y="176"/>
                    <a:pt x="575" y="162"/>
                  </a:cubicBezTo>
                  <a:cubicBezTo>
                    <a:pt x="591" y="159"/>
                    <a:pt x="606" y="150"/>
                    <a:pt x="617" y="137"/>
                  </a:cubicBezTo>
                  <a:close/>
                  <a:moveTo>
                    <a:pt x="180" y="220"/>
                  </a:moveTo>
                  <a:cubicBezTo>
                    <a:pt x="183" y="220"/>
                    <a:pt x="186" y="223"/>
                    <a:pt x="186" y="226"/>
                  </a:cubicBezTo>
                  <a:cubicBezTo>
                    <a:pt x="186" y="230"/>
                    <a:pt x="183" y="232"/>
                    <a:pt x="180" y="232"/>
                  </a:cubicBezTo>
                  <a:cubicBezTo>
                    <a:pt x="176" y="232"/>
                    <a:pt x="173" y="230"/>
                    <a:pt x="173" y="226"/>
                  </a:cubicBezTo>
                  <a:cubicBezTo>
                    <a:pt x="173" y="223"/>
                    <a:pt x="176" y="220"/>
                    <a:pt x="180" y="220"/>
                  </a:cubicBezTo>
                  <a:close/>
                  <a:moveTo>
                    <a:pt x="169" y="198"/>
                  </a:moveTo>
                  <a:cubicBezTo>
                    <a:pt x="173" y="198"/>
                    <a:pt x="177" y="202"/>
                    <a:pt x="177" y="207"/>
                  </a:cubicBezTo>
                  <a:cubicBezTo>
                    <a:pt x="177" y="212"/>
                    <a:pt x="173" y="215"/>
                    <a:pt x="169" y="215"/>
                  </a:cubicBezTo>
                  <a:cubicBezTo>
                    <a:pt x="164" y="215"/>
                    <a:pt x="160" y="212"/>
                    <a:pt x="160" y="207"/>
                  </a:cubicBezTo>
                  <a:cubicBezTo>
                    <a:pt x="160" y="202"/>
                    <a:pt x="164" y="198"/>
                    <a:pt x="169" y="198"/>
                  </a:cubicBezTo>
                  <a:close/>
                  <a:moveTo>
                    <a:pt x="155" y="174"/>
                  </a:moveTo>
                  <a:cubicBezTo>
                    <a:pt x="161" y="174"/>
                    <a:pt x="166" y="180"/>
                    <a:pt x="166" y="186"/>
                  </a:cubicBezTo>
                  <a:cubicBezTo>
                    <a:pt x="166" y="192"/>
                    <a:pt x="161" y="197"/>
                    <a:pt x="155" y="197"/>
                  </a:cubicBezTo>
                  <a:cubicBezTo>
                    <a:pt x="149" y="197"/>
                    <a:pt x="144" y="192"/>
                    <a:pt x="144" y="186"/>
                  </a:cubicBezTo>
                  <a:cubicBezTo>
                    <a:pt x="144" y="180"/>
                    <a:pt x="149" y="174"/>
                    <a:pt x="155" y="174"/>
                  </a:cubicBezTo>
                  <a:close/>
                  <a:moveTo>
                    <a:pt x="206" y="2939"/>
                  </a:moveTo>
                  <a:cubicBezTo>
                    <a:pt x="343" y="2939"/>
                    <a:pt x="480" y="2939"/>
                    <a:pt x="616" y="2939"/>
                  </a:cubicBezTo>
                  <a:cubicBezTo>
                    <a:pt x="616" y="2945"/>
                    <a:pt x="616" y="2945"/>
                    <a:pt x="616" y="2945"/>
                  </a:cubicBezTo>
                  <a:cubicBezTo>
                    <a:pt x="206" y="2945"/>
                    <a:pt x="206" y="2945"/>
                    <a:pt x="206" y="2945"/>
                  </a:cubicBezTo>
                  <a:cubicBezTo>
                    <a:pt x="120" y="2945"/>
                    <a:pt x="46" y="2878"/>
                    <a:pt x="75" y="2793"/>
                  </a:cubicBezTo>
                  <a:cubicBezTo>
                    <a:pt x="98" y="2723"/>
                    <a:pt x="162" y="2734"/>
                    <a:pt x="182" y="2681"/>
                  </a:cubicBezTo>
                  <a:cubicBezTo>
                    <a:pt x="192" y="2652"/>
                    <a:pt x="168" y="2623"/>
                    <a:pt x="145" y="2636"/>
                  </a:cubicBezTo>
                  <a:cubicBezTo>
                    <a:pt x="135" y="2642"/>
                    <a:pt x="130" y="2657"/>
                    <a:pt x="135" y="2668"/>
                  </a:cubicBezTo>
                  <a:cubicBezTo>
                    <a:pt x="139" y="2676"/>
                    <a:pt x="150" y="2681"/>
                    <a:pt x="159" y="2678"/>
                  </a:cubicBezTo>
                  <a:cubicBezTo>
                    <a:pt x="168" y="2675"/>
                    <a:pt x="169" y="2663"/>
                    <a:pt x="162" y="2658"/>
                  </a:cubicBezTo>
                  <a:cubicBezTo>
                    <a:pt x="151" y="2653"/>
                    <a:pt x="140" y="2663"/>
                    <a:pt x="148" y="2675"/>
                  </a:cubicBezTo>
                  <a:cubicBezTo>
                    <a:pt x="141" y="2669"/>
                    <a:pt x="143" y="2660"/>
                    <a:pt x="149" y="2656"/>
                  </a:cubicBezTo>
                  <a:cubicBezTo>
                    <a:pt x="153" y="2653"/>
                    <a:pt x="159" y="2653"/>
                    <a:pt x="163" y="2655"/>
                  </a:cubicBezTo>
                  <a:cubicBezTo>
                    <a:pt x="175" y="2662"/>
                    <a:pt x="173" y="2679"/>
                    <a:pt x="161" y="2683"/>
                  </a:cubicBezTo>
                  <a:cubicBezTo>
                    <a:pt x="149" y="2687"/>
                    <a:pt x="137" y="2681"/>
                    <a:pt x="132" y="2670"/>
                  </a:cubicBezTo>
                  <a:cubicBezTo>
                    <a:pt x="126" y="2657"/>
                    <a:pt x="132" y="2641"/>
                    <a:pt x="144" y="2634"/>
                  </a:cubicBezTo>
                  <a:cubicBezTo>
                    <a:pt x="156" y="2627"/>
                    <a:pt x="172" y="2631"/>
                    <a:pt x="180" y="2642"/>
                  </a:cubicBezTo>
                  <a:cubicBezTo>
                    <a:pt x="188" y="2652"/>
                    <a:pt x="191" y="2668"/>
                    <a:pt x="186" y="2682"/>
                  </a:cubicBezTo>
                  <a:cubicBezTo>
                    <a:pt x="179" y="2702"/>
                    <a:pt x="161" y="2717"/>
                    <a:pt x="144" y="2728"/>
                  </a:cubicBezTo>
                  <a:cubicBezTo>
                    <a:pt x="192" y="2717"/>
                    <a:pt x="247" y="2745"/>
                    <a:pt x="252" y="2797"/>
                  </a:cubicBezTo>
                  <a:cubicBezTo>
                    <a:pt x="255" y="2832"/>
                    <a:pt x="234" y="2867"/>
                    <a:pt x="198" y="2871"/>
                  </a:cubicBezTo>
                  <a:cubicBezTo>
                    <a:pt x="170" y="2874"/>
                    <a:pt x="143" y="2860"/>
                    <a:pt x="133" y="2832"/>
                  </a:cubicBezTo>
                  <a:cubicBezTo>
                    <a:pt x="124" y="2809"/>
                    <a:pt x="130" y="2783"/>
                    <a:pt x="152" y="2770"/>
                  </a:cubicBezTo>
                  <a:cubicBezTo>
                    <a:pt x="170" y="2760"/>
                    <a:pt x="194" y="2763"/>
                    <a:pt x="206" y="2780"/>
                  </a:cubicBezTo>
                  <a:cubicBezTo>
                    <a:pt x="218" y="2796"/>
                    <a:pt x="217" y="2823"/>
                    <a:pt x="197" y="2832"/>
                  </a:cubicBezTo>
                  <a:cubicBezTo>
                    <a:pt x="177" y="2842"/>
                    <a:pt x="157" y="2823"/>
                    <a:pt x="165" y="2802"/>
                  </a:cubicBezTo>
                  <a:cubicBezTo>
                    <a:pt x="163" y="2814"/>
                    <a:pt x="170" y="2838"/>
                    <a:pt x="194" y="2828"/>
                  </a:cubicBezTo>
                  <a:cubicBezTo>
                    <a:pt x="209" y="2822"/>
                    <a:pt x="212" y="2796"/>
                    <a:pt x="203" y="2783"/>
                  </a:cubicBezTo>
                  <a:cubicBezTo>
                    <a:pt x="191" y="2768"/>
                    <a:pt x="171" y="2766"/>
                    <a:pt x="155" y="2774"/>
                  </a:cubicBezTo>
                  <a:cubicBezTo>
                    <a:pt x="135" y="2786"/>
                    <a:pt x="129" y="2811"/>
                    <a:pt x="137" y="2831"/>
                  </a:cubicBezTo>
                  <a:cubicBezTo>
                    <a:pt x="147" y="2857"/>
                    <a:pt x="171" y="2870"/>
                    <a:pt x="197" y="2868"/>
                  </a:cubicBezTo>
                  <a:cubicBezTo>
                    <a:pt x="232" y="2864"/>
                    <a:pt x="250" y="2830"/>
                    <a:pt x="247" y="2797"/>
                  </a:cubicBezTo>
                  <a:cubicBezTo>
                    <a:pt x="239" y="2713"/>
                    <a:pt x="105" y="2704"/>
                    <a:pt x="78" y="2798"/>
                  </a:cubicBezTo>
                  <a:cubicBezTo>
                    <a:pt x="55" y="2877"/>
                    <a:pt x="127" y="2939"/>
                    <a:pt x="206" y="2939"/>
                  </a:cubicBezTo>
                  <a:close/>
                  <a:moveTo>
                    <a:pt x="73" y="1613"/>
                  </a:moveTo>
                  <a:cubicBezTo>
                    <a:pt x="81" y="1613"/>
                    <a:pt x="88" y="1606"/>
                    <a:pt x="88" y="1598"/>
                  </a:cubicBezTo>
                  <a:cubicBezTo>
                    <a:pt x="88" y="1590"/>
                    <a:pt x="81" y="1583"/>
                    <a:pt x="73" y="1583"/>
                  </a:cubicBezTo>
                  <a:cubicBezTo>
                    <a:pt x="64" y="1583"/>
                    <a:pt x="58" y="1590"/>
                    <a:pt x="58" y="1598"/>
                  </a:cubicBezTo>
                  <a:cubicBezTo>
                    <a:pt x="58" y="1606"/>
                    <a:pt x="64" y="1613"/>
                    <a:pt x="73" y="1613"/>
                  </a:cubicBezTo>
                  <a:close/>
                  <a:moveTo>
                    <a:pt x="100" y="1217"/>
                  </a:moveTo>
                  <a:cubicBezTo>
                    <a:pt x="101" y="1212"/>
                    <a:pt x="109" y="1209"/>
                    <a:pt x="115" y="1213"/>
                  </a:cubicBezTo>
                  <a:cubicBezTo>
                    <a:pt x="122" y="1217"/>
                    <a:pt x="123" y="1227"/>
                    <a:pt x="118" y="1234"/>
                  </a:cubicBezTo>
                  <a:cubicBezTo>
                    <a:pt x="109" y="1246"/>
                    <a:pt x="89" y="1241"/>
                    <a:pt x="88" y="1223"/>
                  </a:cubicBezTo>
                  <a:cubicBezTo>
                    <a:pt x="87" y="1201"/>
                    <a:pt x="110" y="1185"/>
                    <a:pt x="131" y="1200"/>
                  </a:cubicBezTo>
                  <a:cubicBezTo>
                    <a:pt x="152" y="1216"/>
                    <a:pt x="152" y="1247"/>
                    <a:pt x="148" y="1270"/>
                  </a:cubicBezTo>
                  <a:cubicBezTo>
                    <a:pt x="144" y="1288"/>
                    <a:pt x="138" y="1306"/>
                    <a:pt x="129" y="1323"/>
                  </a:cubicBezTo>
                  <a:cubicBezTo>
                    <a:pt x="128" y="1323"/>
                    <a:pt x="128" y="1323"/>
                    <a:pt x="128" y="1323"/>
                  </a:cubicBezTo>
                  <a:cubicBezTo>
                    <a:pt x="138" y="1331"/>
                    <a:pt x="148" y="1338"/>
                    <a:pt x="159" y="1344"/>
                  </a:cubicBezTo>
                  <a:cubicBezTo>
                    <a:pt x="134" y="1390"/>
                    <a:pt x="28" y="1417"/>
                    <a:pt x="11" y="1492"/>
                  </a:cubicBezTo>
                  <a:cubicBezTo>
                    <a:pt x="4" y="1523"/>
                    <a:pt x="17" y="1564"/>
                    <a:pt x="53" y="1572"/>
                  </a:cubicBezTo>
                  <a:cubicBezTo>
                    <a:pt x="82" y="1579"/>
                    <a:pt x="115" y="1553"/>
                    <a:pt x="109" y="1521"/>
                  </a:cubicBezTo>
                  <a:cubicBezTo>
                    <a:pt x="106" y="1503"/>
                    <a:pt x="86" y="1491"/>
                    <a:pt x="68" y="1494"/>
                  </a:cubicBezTo>
                  <a:cubicBezTo>
                    <a:pt x="50" y="1498"/>
                    <a:pt x="37" y="1519"/>
                    <a:pt x="45" y="1536"/>
                  </a:cubicBezTo>
                  <a:cubicBezTo>
                    <a:pt x="50" y="1549"/>
                    <a:pt x="66" y="1553"/>
                    <a:pt x="76" y="1548"/>
                  </a:cubicBezTo>
                  <a:cubicBezTo>
                    <a:pt x="88" y="1542"/>
                    <a:pt x="91" y="1520"/>
                    <a:pt x="78" y="1515"/>
                  </a:cubicBezTo>
                  <a:cubicBezTo>
                    <a:pt x="67" y="1511"/>
                    <a:pt x="61" y="1521"/>
                    <a:pt x="61" y="1524"/>
                  </a:cubicBezTo>
                  <a:cubicBezTo>
                    <a:pt x="60" y="1532"/>
                    <a:pt x="64" y="1540"/>
                    <a:pt x="72" y="1541"/>
                  </a:cubicBezTo>
                  <a:cubicBezTo>
                    <a:pt x="61" y="1541"/>
                    <a:pt x="56" y="1529"/>
                    <a:pt x="58" y="1521"/>
                  </a:cubicBezTo>
                  <a:cubicBezTo>
                    <a:pt x="60" y="1514"/>
                    <a:pt x="69" y="1507"/>
                    <a:pt x="79" y="1511"/>
                  </a:cubicBezTo>
                  <a:cubicBezTo>
                    <a:pt x="96" y="1518"/>
                    <a:pt x="94" y="1544"/>
                    <a:pt x="78" y="1551"/>
                  </a:cubicBezTo>
                  <a:cubicBezTo>
                    <a:pt x="65" y="1557"/>
                    <a:pt x="48" y="1551"/>
                    <a:pt x="42" y="1537"/>
                  </a:cubicBezTo>
                  <a:cubicBezTo>
                    <a:pt x="33" y="1517"/>
                    <a:pt x="48" y="1494"/>
                    <a:pt x="69" y="1490"/>
                  </a:cubicBezTo>
                  <a:cubicBezTo>
                    <a:pt x="89" y="1486"/>
                    <a:pt x="110" y="1500"/>
                    <a:pt x="114" y="1520"/>
                  </a:cubicBezTo>
                  <a:cubicBezTo>
                    <a:pt x="121" y="1555"/>
                    <a:pt x="85" y="1584"/>
                    <a:pt x="52" y="1575"/>
                  </a:cubicBezTo>
                  <a:cubicBezTo>
                    <a:pt x="14" y="1565"/>
                    <a:pt x="0" y="1523"/>
                    <a:pt x="7" y="1490"/>
                  </a:cubicBezTo>
                  <a:cubicBezTo>
                    <a:pt x="24" y="1418"/>
                    <a:pt x="118" y="1391"/>
                    <a:pt x="151" y="1345"/>
                  </a:cubicBezTo>
                  <a:cubicBezTo>
                    <a:pt x="143" y="1341"/>
                    <a:pt x="135" y="1335"/>
                    <a:pt x="126" y="1328"/>
                  </a:cubicBezTo>
                  <a:cubicBezTo>
                    <a:pt x="113" y="1349"/>
                    <a:pt x="96" y="1371"/>
                    <a:pt x="73" y="1377"/>
                  </a:cubicBezTo>
                  <a:cubicBezTo>
                    <a:pt x="79" y="1343"/>
                    <a:pt x="67" y="1277"/>
                    <a:pt x="75" y="1239"/>
                  </a:cubicBezTo>
                  <a:cubicBezTo>
                    <a:pt x="74" y="1271"/>
                    <a:pt x="103" y="1301"/>
                    <a:pt x="125" y="1320"/>
                  </a:cubicBezTo>
                  <a:cubicBezTo>
                    <a:pt x="133" y="1304"/>
                    <a:pt x="140" y="1286"/>
                    <a:pt x="143" y="1269"/>
                  </a:cubicBezTo>
                  <a:cubicBezTo>
                    <a:pt x="147" y="1249"/>
                    <a:pt x="148" y="1219"/>
                    <a:pt x="131" y="1204"/>
                  </a:cubicBezTo>
                  <a:cubicBezTo>
                    <a:pt x="113" y="1189"/>
                    <a:pt x="92" y="1204"/>
                    <a:pt x="93" y="1223"/>
                  </a:cubicBezTo>
                  <a:cubicBezTo>
                    <a:pt x="94" y="1236"/>
                    <a:pt x="110" y="1240"/>
                    <a:pt x="116" y="1231"/>
                  </a:cubicBezTo>
                  <a:cubicBezTo>
                    <a:pt x="123" y="1221"/>
                    <a:pt x="111" y="1208"/>
                    <a:pt x="100" y="1217"/>
                  </a:cubicBezTo>
                  <a:close/>
                  <a:moveTo>
                    <a:pt x="77" y="1372"/>
                  </a:moveTo>
                  <a:cubicBezTo>
                    <a:pt x="91" y="1366"/>
                    <a:pt x="113" y="1345"/>
                    <a:pt x="122" y="1324"/>
                  </a:cubicBezTo>
                  <a:cubicBezTo>
                    <a:pt x="104" y="1308"/>
                    <a:pt x="84" y="1282"/>
                    <a:pt x="76" y="1260"/>
                  </a:cubicBezTo>
                  <a:cubicBezTo>
                    <a:pt x="74" y="1279"/>
                    <a:pt x="80" y="1345"/>
                    <a:pt x="77" y="1372"/>
                  </a:cubicBezTo>
                  <a:close/>
                  <a:moveTo>
                    <a:pt x="244" y="152"/>
                  </a:moveTo>
                  <a:cubicBezTo>
                    <a:pt x="237" y="150"/>
                    <a:pt x="230" y="152"/>
                    <a:pt x="226" y="158"/>
                  </a:cubicBezTo>
                  <a:cubicBezTo>
                    <a:pt x="218" y="174"/>
                    <a:pt x="236" y="196"/>
                    <a:pt x="258" y="185"/>
                  </a:cubicBezTo>
                  <a:cubicBezTo>
                    <a:pt x="268" y="180"/>
                    <a:pt x="271" y="163"/>
                    <a:pt x="265" y="149"/>
                  </a:cubicBezTo>
                  <a:cubicBezTo>
                    <a:pt x="256" y="128"/>
                    <a:pt x="229" y="119"/>
                    <a:pt x="214" y="137"/>
                  </a:cubicBezTo>
                  <a:cubicBezTo>
                    <a:pt x="198" y="157"/>
                    <a:pt x="206" y="191"/>
                    <a:pt x="232" y="202"/>
                  </a:cubicBezTo>
                  <a:cubicBezTo>
                    <a:pt x="255" y="210"/>
                    <a:pt x="281" y="201"/>
                    <a:pt x="290" y="178"/>
                  </a:cubicBezTo>
                  <a:cubicBezTo>
                    <a:pt x="304" y="143"/>
                    <a:pt x="282" y="114"/>
                    <a:pt x="248" y="105"/>
                  </a:cubicBezTo>
                  <a:cubicBezTo>
                    <a:pt x="212" y="96"/>
                    <a:pt x="174" y="106"/>
                    <a:pt x="141" y="123"/>
                  </a:cubicBezTo>
                  <a:cubicBezTo>
                    <a:pt x="162" y="135"/>
                    <a:pt x="185" y="144"/>
                    <a:pt x="203" y="145"/>
                  </a:cubicBezTo>
                  <a:cubicBezTo>
                    <a:pt x="181" y="149"/>
                    <a:pt x="146" y="132"/>
                    <a:pt x="135" y="126"/>
                  </a:cubicBezTo>
                  <a:cubicBezTo>
                    <a:pt x="127" y="130"/>
                    <a:pt x="119" y="135"/>
                    <a:pt x="112" y="141"/>
                  </a:cubicBezTo>
                  <a:cubicBezTo>
                    <a:pt x="141" y="267"/>
                    <a:pt x="65" y="293"/>
                    <a:pt x="60" y="241"/>
                  </a:cubicBezTo>
                  <a:cubicBezTo>
                    <a:pt x="57" y="205"/>
                    <a:pt x="81" y="161"/>
                    <a:pt x="106" y="139"/>
                  </a:cubicBezTo>
                  <a:cubicBezTo>
                    <a:pt x="105" y="131"/>
                    <a:pt x="102" y="124"/>
                    <a:pt x="100" y="116"/>
                  </a:cubicBezTo>
                  <a:cubicBezTo>
                    <a:pt x="97" y="108"/>
                    <a:pt x="94" y="100"/>
                    <a:pt x="90" y="92"/>
                  </a:cubicBezTo>
                  <a:cubicBezTo>
                    <a:pt x="74" y="77"/>
                    <a:pt x="65" y="66"/>
                    <a:pt x="57" y="45"/>
                  </a:cubicBezTo>
                  <a:cubicBezTo>
                    <a:pt x="76" y="58"/>
                    <a:pt x="85" y="68"/>
                    <a:pt x="95" y="89"/>
                  </a:cubicBezTo>
                  <a:cubicBezTo>
                    <a:pt x="104" y="98"/>
                    <a:pt x="114" y="106"/>
                    <a:pt x="126" y="113"/>
                  </a:cubicBezTo>
                  <a:cubicBezTo>
                    <a:pt x="129" y="116"/>
                    <a:pt x="132" y="118"/>
                    <a:pt x="136" y="120"/>
                  </a:cubicBezTo>
                  <a:cubicBezTo>
                    <a:pt x="172" y="101"/>
                    <a:pt x="210" y="93"/>
                    <a:pt x="246" y="101"/>
                  </a:cubicBezTo>
                  <a:cubicBezTo>
                    <a:pt x="280" y="109"/>
                    <a:pt x="310" y="140"/>
                    <a:pt x="295" y="178"/>
                  </a:cubicBezTo>
                  <a:cubicBezTo>
                    <a:pt x="285" y="204"/>
                    <a:pt x="258" y="215"/>
                    <a:pt x="233" y="206"/>
                  </a:cubicBezTo>
                  <a:cubicBezTo>
                    <a:pt x="204" y="195"/>
                    <a:pt x="194" y="157"/>
                    <a:pt x="212" y="136"/>
                  </a:cubicBezTo>
                  <a:cubicBezTo>
                    <a:pt x="229" y="115"/>
                    <a:pt x="259" y="123"/>
                    <a:pt x="270" y="147"/>
                  </a:cubicBezTo>
                  <a:cubicBezTo>
                    <a:pt x="277" y="164"/>
                    <a:pt x="272" y="181"/>
                    <a:pt x="260" y="187"/>
                  </a:cubicBezTo>
                  <a:cubicBezTo>
                    <a:pt x="238" y="199"/>
                    <a:pt x="211" y="176"/>
                    <a:pt x="222" y="156"/>
                  </a:cubicBezTo>
                  <a:cubicBezTo>
                    <a:pt x="227" y="146"/>
                    <a:pt x="240" y="144"/>
                    <a:pt x="248" y="149"/>
                  </a:cubicBezTo>
                  <a:cubicBezTo>
                    <a:pt x="266" y="161"/>
                    <a:pt x="255" y="181"/>
                    <a:pt x="245" y="178"/>
                  </a:cubicBezTo>
                  <a:cubicBezTo>
                    <a:pt x="258" y="178"/>
                    <a:pt x="258" y="158"/>
                    <a:pt x="244" y="152"/>
                  </a:cubicBezTo>
                  <a:close/>
                  <a:moveTo>
                    <a:pt x="111" y="136"/>
                  </a:moveTo>
                  <a:cubicBezTo>
                    <a:pt x="117" y="131"/>
                    <a:pt x="123" y="127"/>
                    <a:pt x="131" y="123"/>
                  </a:cubicBezTo>
                  <a:cubicBezTo>
                    <a:pt x="128" y="121"/>
                    <a:pt x="125" y="119"/>
                    <a:pt x="123" y="118"/>
                  </a:cubicBezTo>
                  <a:cubicBezTo>
                    <a:pt x="115" y="112"/>
                    <a:pt x="107" y="106"/>
                    <a:pt x="99" y="100"/>
                  </a:cubicBezTo>
                  <a:cubicBezTo>
                    <a:pt x="101" y="105"/>
                    <a:pt x="103" y="110"/>
                    <a:pt x="105" y="115"/>
                  </a:cubicBezTo>
                  <a:cubicBezTo>
                    <a:pt x="107" y="121"/>
                    <a:pt x="109" y="129"/>
                    <a:pt x="111" y="136"/>
                  </a:cubicBezTo>
                  <a:close/>
                  <a:moveTo>
                    <a:pt x="108" y="145"/>
                  </a:moveTo>
                  <a:cubicBezTo>
                    <a:pt x="85" y="165"/>
                    <a:pt x="61" y="207"/>
                    <a:pt x="64" y="240"/>
                  </a:cubicBezTo>
                  <a:cubicBezTo>
                    <a:pt x="67" y="292"/>
                    <a:pt x="132" y="254"/>
                    <a:pt x="108" y="145"/>
                  </a:cubicBezTo>
                  <a:close/>
                  <a:moveTo>
                    <a:pt x="82" y="76"/>
                  </a:moveTo>
                  <a:cubicBezTo>
                    <a:pt x="78" y="71"/>
                    <a:pt x="75" y="66"/>
                    <a:pt x="71" y="62"/>
                  </a:cubicBezTo>
                  <a:cubicBezTo>
                    <a:pt x="74" y="66"/>
                    <a:pt x="77" y="71"/>
                    <a:pt x="82" y="76"/>
                  </a:cubicBezTo>
                  <a:close/>
                  <a:moveTo>
                    <a:pt x="599" y="43"/>
                  </a:moveTo>
                  <a:cubicBezTo>
                    <a:pt x="598" y="60"/>
                    <a:pt x="606" y="80"/>
                    <a:pt x="617" y="93"/>
                  </a:cubicBezTo>
                  <a:cubicBezTo>
                    <a:pt x="627" y="79"/>
                    <a:pt x="635" y="61"/>
                    <a:pt x="634" y="43"/>
                  </a:cubicBezTo>
                  <a:cubicBezTo>
                    <a:pt x="632" y="3"/>
                    <a:pt x="602" y="3"/>
                    <a:pt x="599" y="43"/>
                  </a:cubicBezTo>
                  <a:close/>
                </a:path>
              </a:pathLst>
            </a:custGeom>
            <a:solidFill>
              <a:srgbClr val="DBC9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2830628" y="2813026"/>
            <a:ext cx="6604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800" dirty="0">
                <a:solidFill>
                  <a:srgbClr val="DBC9B8"/>
                </a:solidFill>
                <a:latin typeface="微软雅黑" pitchFamily="34" charset="-122"/>
                <a:ea typeface="微软雅黑" pitchFamily="34" charset="-122"/>
              </a:rPr>
              <a:t>谢谢老师您的指导</a:t>
            </a:r>
          </a:p>
        </p:txBody>
      </p:sp>
      <p:sp>
        <p:nvSpPr>
          <p:cNvPr id="10" name="矩形 9"/>
          <p:cNvSpPr/>
          <p:nvPr/>
        </p:nvSpPr>
        <p:spPr>
          <a:xfrm>
            <a:off x="3549963" y="3556939"/>
            <a:ext cx="516918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en-US" altLang="zh-CN" dirty="0">
                <a:solidFill>
                  <a:srgbClr val="DBC9B8"/>
                </a:solidFill>
                <a:latin typeface="微软雅黑 Light" pitchFamily="34" charset="-122"/>
                <a:ea typeface="微软雅黑 Light" pitchFamily="34" charset="-122"/>
              </a:rPr>
              <a:t>Fresh water color graduation reply template</a:t>
            </a:r>
            <a:endParaRPr lang="zh-CN" altLang="en-US" dirty="0">
              <a:solidFill>
                <a:srgbClr val="DBC9B8"/>
              </a:solidFill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222490" y="4104272"/>
            <a:ext cx="382027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DBC9B8"/>
                </a:solidFill>
                <a:effectLst/>
                <a:uLnTx/>
                <a:uFillTx/>
                <a:latin typeface="微软雅黑 Light" pitchFamily="34" charset="-122"/>
                <a:ea typeface="微软雅黑 Light" pitchFamily="34" charset="-122"/>
              </a:rPr>
              <a:t>答辩人：    指导老师</a:t>
            </a:r>
            <a:r>
              <a:rPr kumimoji="0" lang="zh-CN" alt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DBC9B8"/>
                </a:solidFill>
                <a:effectLst/>
                <a:uLnTx/>
                <a:uFillTx/>
                <a:latin typeface="微软雅黑 Light" pitchFamily="34" charset="-122"/>
                <a:ea typeface="微软雅黑 Light" pitchFamily="34" charset="-122"/>
              </a:rPr>
              <a:t>：锐旗设计</a:t>
            </a:r>
            <a:endParaRPr kumimoji="0" lang="zh-CN" altLang="en-US" sz="2000" b="0" i="0" u="none" strike="noStrike" kern="0" cap="none" spc="0" normalizeH="0" baseline="0" noProof="0" dirty="0">
              <a:ln>
                <a:noFill/>
              </a:ln>
              <a:solidFill>
                <a:srgbClr val="DBC9B8"/>
              </a:solidFill>
              <a:effectLst/>
              <a:uLnTx/>
              <a:uFillTx/>
              <a:latin typeface="微软雅黑 Light" pitchFamily="34" charset="-122"/>
              <a:ea typeface="微软雅黑 Light" pitchFamily="34" charset="-122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26554" y="235857"/>
            <a:ext cx="1150703" cy="1008743"/>
            <a:chOff x="3299596" y="2699657"/>
            <a:chExt cx="1490119" cy="1306286"/>
          </a:xfrm>
        </p:grpSpPr>
        <p:sp>
          <p:nvSpPr>
            <p:cNvPr id="2" name="椭圆 1"/>
            <p:cNvSpPr/>
            <p:nvPr/>
          </p:nvSpPr>
          <p:spPr>
            <a:xfrm>
              <a:off x="3483429" y="2699657"/>
              <a:ext cx="1306286" cy="1306286"/>
            </a:xfrm>
            <a:prstGeom prst="ellipse">
              <a:avLst/>
            </a:prstGeom>
            <a:solidFill>
              <a:srgbClr val="171E2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" name="文本框 2"/>
            <p:cNvSpPr txBox="1"/>
            <p:nvPr/>
          </p:nvSpPr>
          <p:spPr>
            <a:xfrm>
              <a:off x="3299596" y="2792005"/>
              <a:ext cx="1195679" cy="1121589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marL="0" marR="0" lvl="0" indent="0" algn="dist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仿宋" pitchFamily="49" charset="-122"/>
                  <a:ea typeface="仿宋" pitchFamily="49" charset="-122"/>
                </a:rPr>
                <a:t>锐旗设计</a:t>
              </a:r>
              <a:endPara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仿宋" pitchFamily="49" charset="-122"/>
                <a:ea typeface="仿宋" pitchFamily="49" charset="-122"/>
              </a:endParaRPr>
            </a:p>
          </p:txBody>
        </p:sp>
      </p:grpSp>
      <p:cxnSp>
        <p:nvCxnSpPr>
          <p:cNvPr id="6" name="直接连接符 5"/>
          <p:cNvCxnSpPr/>
          <p:nvPr/>
        </p:nvCxnSpPr>
        <p:spPr>
          <a:xfrm>
            <a:off x="1516742" y="442815"/>
            <a:ext cx="0" cy="594825"/>
          </a:xfrm>
          <a:prstGeom prst="line">
            <a:avLst/>
          </a:prstGeom>
          <a:ln>
            <a:solidFill>
              <a:srgbClr val="171E2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/>
          <p:cNvSpPr txBox="1"/>
          <p:nvPr/>
        </p:nvSpPr>
        <p:spPr>
          <a:xfrm>
            <a:off x="1654627" y="307170"/>
            <a:ext cx="15530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171E28"/>
                </a:solidFill>
                <a:effectLst/>
                <a:uLnTx/>
                <a:uFillTx/>
                <a:latin typeface="仿宋" pitchFamily="49" charset="-122"/>
                <a:ea typeface="仿宋" pitchFamily="49" charset="-122"/>
              </a:rPr>
              <a:t>赠送图标</a:t>
            </a:r>
          </a:p>
        </p:txBody>
      </p:sp>
      <p:sp>
        <p:nvSpPr>
          <p:cNvPr id="9" name="矩形 8"/>
          <p:cNvSpPr/>
          <p:nvPr/>
        </p:nvSpPr>
        <p:spPr>
          <a:xfrm>
            <a:off x="1756228" y="835276"/>
            <a:ext cx="1291772" cy="202364"/>
          </a:xfrm>
          <a:prstGeom prst="rect">
            <a:avLst/>
          </a:prstGeom>
          <a:noFill/>
          <a:ln w="3175">
            <a:solidFill>
              <a:srgbClr val="171E2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di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171E28"/>
                </a:solidFill>
                <a:effectLst/>
                <a:uLnTx/>
                <a:uFillTx/>
                <a:latin typeface="仿宋" pitchFamily="49" charset="-122"/>
                <a:ea typeface="仿宋" pitchFamily="49" charset="-122"/>
              </a:rPr>
              <a:t>锐旗设计</a:t>
            </a: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rgbClr val="171E28"/>
              </a:solidFill>
              <a:effectLst/>
              <a:uLnTx/>
              <a:uFillTx/>
              <a:latin typeface="仿宋" pitchFamily="49" charset="-122"/>
              <a:ea typeface="仿宋" pitchFamily="49" charset="-122"/>
            </a:endParaRPr>
          </a:p>
        </p:txBody>
      </p:sp>
      <p:sp>
        <p:nvSpPr>
          <p:cNvPr id="16" name="Freeform 5"/>
          <p:cNvSpPr/>
          <p:nvPr/>
        </p:nvSpPr>
        <p:spPr bwMode="auto">
          <a:xfrm rot="5400000">
            <a:off x="9081466" y="1513223"/>
            <a:ext cx="289611" cy="336526"/>
          </a:xfrm>
          <a:custGeom>
            <a:avLst/>
            <a:gdLst>
              <a:gd name="T0" fmla="*/ 111 w 120"/>
              <a:gd name="T1" fmla="*/ 70 h 140"/>
              <a:gd name="T2" fmla="*/ 101 w 120"/>
              <a:gd name="T3" fmla="*/ 80 h 140"/>
              <a:gd name="T4" fmla="*/ 60 w 120"/>
              <a:gd name="T5" fmla="*/ 121 h 140"/>
              <a:gd name="T6" fmla="*/ 19 w 120"/>
              <a:gd name="T7" fmla="*/ 80 h 140"/>
              <a:gd name="T8" fmla="*/ 40 w 120"/>
              <a:gd name="T9" fmla="*/ 44 h 140"/>
              <a:gd name="T10" fmla="*/ 34 w 120"/>
              <a:gd name="T11" fmla="*/ 55 h 140"/>
              <a:gd name="T12" fmla="*/ 37 w 120"/>
              <a:gd name="T13" fmla="*/ 68 h 140"/>
              <a:gd name="T14" fmla="*/ 42 w 120"/>
              <a:gd name="T15" fmla="*/ 69 h 140"/>
              <a:gd name="T16" fmla="*/ 50 w 120"/>
              <a:gd name="T17" fmla="*/ 65 h 140"/>
              <a:gd name="T18" fmla="*/ 68 w 120"/>
              <a:gd name="T19" fmla="*/ 34 h 140"/>
              <a:gd name="T20" fmla="*/ 69 w 120"/>
              <a:gd name="T21" fmla="*/ 33 h 140"/>
              <a:gd name="T22" fmla="*/ 69 w 120"/>
              <a:gd name="T23" fmla="*/ 33 h 140"/>
              <a:gd name="T24" fmla="*/ 69 w 120"/>
              <a:gd name="T25" fmla="*/ 32 h 140"/>
              <a:gd name="T26" fmla="*/ 69 w 120"/>
              <a:gd name="T27" fmla="*/ 32 h 140"/>
              <a:gd name="T28" fmla="*/ 69 w 120"/>
              <a:gd name="T29" fmla="*/ 31 h 140"/>
              <a:gd name="T30" fmla="*/ 69 w 120"/>
              <a:gd name="T31" fmla="*/ 31 h 140"/>
              <a:gd name="T32" fmla="*/ 69 w 120"/>
              <a:gd name="T33" fmla="*/ 30 h 140"/>
              <a:gd name="T34" fmla="*/ 69 w 120"/>
              <a:gd name="T35" fmla="*/ 30 h 140"/>
              <a:gd name="T36" fmla="*/ 69 w 120"/>
              <a:gd name="T37" fmla="*/ 29 h 140"/>
              <a:gd name="T38" fmla="*/ 69 w 120"/>
              <a:gd name="T39" fmla="*/ 29 h 140"/>
              <a:gd name="T40" fmla="*/ 69 w 120"/>
              <a:gd name="T41" fmla="*/ 29 h 140"/>
              <a:gd name="T42" fmla="*/ 69 w 120"/>
              <a:gd name="T43" fmla="*/ 29 h 140"/>
              <a:gd name="T44" fmla="*/ 69 w 120"/>
              <a:gd name="T45" fmla="*/ 28 h 140"/>
              <a:gd name="T46" fmla="*/ 69 w 120"/>
              <a:gd name="T47" fmla="*/ 28 h 140"/>
              <a:gd name="T48" fmla="*/ 69 w 120"/>
              <a:gd name="T49" fmla="*/ 27 h 140"/>
              <a:gd name="T50" fmla="*/ 69 w 120"/>
              <a:gd name="T51" fmla="*/ 27 h 140"/>
              <a:gd name="T52" fmla="*/ 69 w 120"/>
              <a:gd name="T53" fmla="*/ 27 h 140"/>
              <a:gd name="T54" fmla="*/ 64 w 120"/>
              <a:gd name="T55" fmla="*/ 21 h 140"/>
              <a:gd name="T56" fmla="*/ 34 w 120"/>
              <a:gd name="T57" fmla="*/ 3 h 140"/>
              <a:gd name="T58" fmla="*/ 21 w 120"/>
              <a:gd name="T59" fmla="*/ 6 h 140"/>
              <a:gd name="T60" fmla="*/ 24 w 120"/>
              <a:gd name="T61" fmla="*/ 19 h 140"/>
              <a:gd name="T62" fmla="*/ 35 w 120"/>
              <a:gd name="T63" fmla="*/ 25 h 140"/>
              <a:gd name="T64" fmla="*/ 0 w 120"/>
              <a:gd name="T65" fmla="*/ 80 h 140"/>
              <a:gd name="T66" fmla="*/ 60 w 120"/>
              <a:gd name="T67" fmla="*/ 140 h 140"/>
              <a:gd name="T68" fmla="*/ 120 w 120"/>
              <a:gd name="T69" fmla="*/ 80 h 140"/>
              <a:gd name="T70" fmla="*/ 111 w 120"/>
              <a:gd name="T71" fmla="*/ 70 h 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20" h="140">
                <a:moveTo>
                  <a:pt x="111" y="70"/>
                </a:moveTo>
                <a:cubicBezTo>
                  <a:pt x="105" y="70"/>
                  <a:pt x="101" y="75"/>
                  <a:pt x="101" y="80"/>
                </a:cubicBezTo>
                <a:cubicBezTo>
                  <a:pt x="101" y="103"/>
                  <a:pt x="83" y="121"/>
                  <a:pt x="60" y="121"/>
                </a:cubicBezTo>
                <a:cubicBezTo>
                  <a:pt x="37" y="121"/>
                  <a:pt x="19" y="103"/>
                  <a:pt x="19" y="80"/>
                </a:cubicBezTo>
                <a:cubicBezTo>
                  <a:pt x="19" y="64"/>
                  <a:pt x="28" y="51"/>
                  <a:pt x="40" y="44"/>
                </a:cubicBezTo>
                <a:cubicBezTo>
                  <a:pt x="34" y="55"/>
                  <a:pt x="34" y="55"/>
                  <a:pt x="34" y="55"/>
                </a:cubicBezTo>
                <a:cubicBezTo>
                  <a:pt x="31" y="60"/>
                  <a:pt x="32" y="65"/>
                  <a:pt x="37" y="68"/>
                </a:cubicBezTo>
                <a:cubicBezTo>
                  <a:pt x="38" y="69"/>
                  <a:pt x="40" y="69"/>
                  <a:pt x="42" y="69"/>
                </a:cubicBezTo>
                <a:cubicBezTo>
                  <a:pt x="45" y="69"/>
                  <a:pt x="48" y="68"/>
                  <a:pt x="50" y="65"/>
                </a:cubicBezTo>
                <a:cubicBezTo>
                  <a:pt x="68" y="34"/>
                  <a:pt x="68" y="34"/>
                  <a:pt x="68" y="34"/>
                </a:cubicBezTo>
                <a:cubicBezTo>
                  <a:pt x="68" y="34"/>
                  <a:pt x="68" y="33"/>
                  <a:pt x="69" y="33"/>
                </a:cubicBezTo>
                <a:cubicBezTo>
                  <a:pt x="69" y="33"/>
                  <a:pt x="69" y="33"/>
                  <a:pt x="69" y="33"/>
                </a:cubicBezTo>
                <a:cubicBezTo>
                  <a:pt x="69" y="33"/>
                  <a:pt x="69" y="32"/>
                  <a:pt x="69" y="32"/>
                </a:cubicBezTo>
                <a:cubicBezTo>
                  <a:pt x="69" y="32"/>
                  <a:pt x="69" y="32"/>
                  <a:pt x="69" y="32"/>
                </a:cubicBezTo>
                <a:cubicBezTo>
                  <a:pt x="69" y="32"/>
                  <a:pt x="69" y="31"/>
                  <a:pt x="69" y="31"/>
                </a:cubicBezTo>
                <a:cubicBezTo>
                  <a:pt x="69" y="31"/>
                  <a:pt x="69" y="31"/>
                  <a:pt x="69" y="31"/>
                </a:cubicBezTo>
                <a:cubicBezTo>
                  <a:pt x="69" y="31"/>
                  <a:pt x="69" y="31"/>
                  <a:pt x="69" y="30"/>
                </a:cubicBezTo>
                <a:cubicBezTo>
                  <a:pt x="69" y="30"/>
                  <a:pt x="69" y="30"/>
                  <a:pt x="69" y="30"/>
                </a:cubicBezTo>
                <a:cubicBezTo>
                  <a:pt x="69" y="30"/>
                  <a:pt x="69" y="30"/>
                  <a:pt x="69" y="29"/>
                </a:cubicBezTo>
                <a:cubicBezTo>
                  <a:pt x="69" y="29"/>
                  <a:pt x="69" y="29"/>
                  <a:pt x="69" y="29"/>
                </a:cubicBezTo>
                <a:cubicBezTo>
                  <a:pt x="69" y="29"/>
                  <a:pt x="69" y="29"/>
                  <a:pt x="69" y="29"/>
                </a:cubicBezTo>
                <a:cubicBezTo>
                  <a:pt x="69" y="29"/>
                  <a:pt x="69" y="29"/>
                  <a:pt x="69" y="29"/>
                </a:cubicBezTo>
                <a:cubicBezTo>
                  <a:pt x="69" y="28"/>
                  <a:pt x="69" y="28"/>
                  <a:pt x="69" y="28"/>
                </a:cubicBezTo>
                <a:cubicBezTo>
                  <a:pt x="69" y="28"/>
                  <a:pt x="69" y="28"/>
                  <a:pt x="69" y="28"/>
                </a:cubicBezTo>
                <a:cubicBezTo>
                  <a:pt x="69" y="28"/>
                  <a:pt x="69" y="27"/>
                  <a:pt x="69" y="27"/>
                </a:cubicBezTo>
                <a:cubicBezTo>
                  <a:pt x="69" y="27"/>
                  <a:pt x="69" y="27"/>
                  <a:pt x="69" y="27"/>
                </a:cubicBezTo>
                <a:cubicBezTo>
                  <a:pt x="69" y="27"/>
                  <a:pt x="69" y="27"/>
                  <a:pt x="69" y="27"/>
                </a:cubicBezTo>
                <a:cubicBezTo>
                  <a:pt x="68" y="24"/>
                  <a:pt x="67" y="22"/>
                  <a:pt x="64" y="21"/>
                </a:cubicBezTo>
                <a:cubicBezTo>
                  <a:pt x="34" y="3"/>
                  <a:pt x="34" y="3"/>
                  <a:pt x="34" y="3"/>
                </a:cubicBezTo>
                <a:cubicBezTo>
                  <a:pt x="30" y="0"/>
                  <a:pt x="24" y="2"/>
                  <a:pt x="21" y="6"/>
                </a:cubicBezTo>
                <a:cubicBezTo>
                  <a:pt x="19" y="10"/>
                  <a:pt x="20" y="16"/>
                  <a:pt x="24" y="19"/>
                </a:cubicBezTo>
                <a:cubicBezTo>
                  <a:pt x="35" y="25"/>
                  <a:pt x="35" y="25"/>
                  <a:pt x="35" y="25"/>
                </a:cubicBezTo>
                <a:cubicBezTo>
                  <a:pt x="14" y="35"/>
                  <a:pt x="0" y="56"/>
                  <a:pt x="0" y="80"/>
                </a:cubicBezTo>
                <a:cubicBezTo>
                  <a:pt x="0" y="113"/>
                  <a:pt x="27" y="140"/>
                  <a:pt x="60" y="140"/>
                </a:cubicBezTo>
                <a:cubicBezTo>
                  <a:pt x="93" y="140"/>
                  <a:pt x="120" y="113"/>
                  <a:pt x="120" y="80"/>
                </a:cubicBezTo>
                <a:cubicBezTo>
                  <a:pt x="120" y="75"/>
                  <a:pt x="116" y="70"/>
                  <a:pt x="111" y="70"/>
                </a:cubicBezTo>
                <a:close/>
              </a:path>
            </a:pathLst>
          </a:custGeom>
          <a:noFill/>
          <a:ln w="33338" cap="flat">
            <a:solidFill>
              <a:srgbClr val="171E28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itchFamily="2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9079661" y="2341456"/>
            <a:ext cx="288709" cy="289611"/>
            <a:chOff x="9079661" y="2341456"/>
            <a:chExt cx="288709" cy="289611"/>
          </a:xfrm>
        </p:grpSpPr>
        <p:sp>
          <p:nvSpPr>
            <p:cNvPr id="18" name="Oval 6"/>
            <p:cNvSpPr>
              <a:spLocks noChangeArrowheads="1"/>
            </p:cNvSpPr>
            <p:nvPr/>
          </p:nvSpPr>
          <p:spPr bwMode="auto">
            <a:xfrm rot="5400000">
              <a:off x="9079210" y="2341907"/>
              <a:ext cx="289611" cy="288709"/>
            </a:xfrm>
            <a:prstGeom prst="ellipse">
              <a:avLst/>
            </a:prstGeom>
            <a:noFill/>
            <a:ln w="33338" cap="flat">
              <a:solidFill>
                <a:srgbClr val="171E28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itchFamily="2" charset="-122"/>
              </a:endParaRPr>
            </a:p>
          </p:txBody>
        </p:sp>
        <p:sp>
          <p:nvSpPr>
            <p:cNvPr id="19" name="Freeform 7"/>
            <p:cNvSpPr/>
            <p:nvPr/>
          </p:nvSpPr>
          <p:spPr bwMode="auto">
            <a:xfrm rot="5400000">
              <a:off x="9240707" y="2470021"/>
              <a:ext cx="64959" cy="98341"/>
            </a:xfrm>
            <a:custGeom>
              <a:avLst/>
              <a:gdLst>
                <a:gd name="T0" fmla="*/ 0 w 72"/>
                <a:gd name="T1" fmla="*/ 0 h 109"/>
                <a:gd name="T2" fmla="*/ 0 w 72"/>
                <a:gd name="T3" fmla="*/ 109 h 109"/>
                <a:gd name="T4" fmla="*/ 72 w 72"/>
                <a:gd name="T5" fmla="*/ 109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2" h="109">
                  <a:moveTo>
                    <a:pt x="0" y="0"/>
                  </a:moveTo>
                  <a:lnTo>
                    <a:pt x="0" y="109"/>
                  </a:lnTo>
                  <a:lnTo>
                    <a:pt x="72" y="109"/>
                  </a:lnTo>
                </a:path>
              </a:pathLst>
            </a:custGeom>
            <a:noFill/>
            <a:ln w="33338" cap="rnd">
              <a:solidFill>
                <a:srgbClr val="171E28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itchFamily="2" charset="-122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9108533" y="3144426"/>
            <a:ext cx="228260" cy="288709"/>
            <a:chOff x="9108533" y="3144426"/>
            <a:chExt cx="228260" cy="288709"/>
          </a:xfrm>
        </p:grpSpPr>
        <p:sp>
          <p:nvSpPr>
            <p:cNvPr id="21" name="Freeform 8"/>
            <p:cNvSpPr/>
            <p:nvPr/>
          </p:nvSpPr>
          <p:spPr bwMode="auto">
            <a:xfrm rot="5400000">
              <a:off x="9167176" y="3263519"/>
              <a:ext cx="288709" cy="50524"/>
            </a:xfrm>
            <a:custGeom>
              <a:avLst/>
              <a:gdLst>
                <a:gd name="T0" fmla="*/ 110 w 120"/>
                <a:gd name="T1" fmla="*/ 21 h 21"/>
                <a:gd name="T2" fmla="*/ 11 w 120"/>
                <a:gd name="T3" fmla="*/ 21 h 21"/>
                <a:gd name="T4" fmla="*/ 0 w 120"/>
                <a:gd name="T5" fmla="*/ 10 h 21"/>
                <a:gd name="T6" fmla="*/ 11 w 120"/>
                <a:gd name="T7" fmla="*/ 0 h 21"/>
                <a:gd name="T8" fmla="*/ 110 w 120"/>
                <a:gd name="T9" fmla="*/ 0 h 21"/>
                <a:gd name="T10" fmla="*/ 120 w 120"/>
                <a:gd name="T11" fmla="*/ 10 h 21"/>
                <a:gd name="T12" fmla="*/ 110 w 120"/>
                <a:gd name="T13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0" h="21">
                  <a:moveTo>
                    <a:pt x="110" y="21"/>
                  </a:moveTo>
                  <a:cubicBezTo>
                    <a:pt x="11" y="21"/>
                    <a:pt x="11" y="21"/>
                    <a:pt x="11" y="21"/>
                  </a:cubicBezTo>
                  <a:cubicBezTo>
                    <a:pt x="5" y="21"/>
                    <a:pt x="0" y="16"/>
                    <a:pt x="0" y="10"/>
                  </a:cubicBezTo>
                  <a:cubicBezTo>
                    <a:pt x="0" y="4"/>
                    <a:pt x="5" y="0"/>
                    <a:pt x="11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16" y="0"/>
                    <a:pt x="120" y="4"/>
                    <a:pt x="120" y="10"/>
                  </a:cubicBezTo>
                  <a:cubicBezTo>
                    <a:pt x="120" y="16"/>
                    <a:pt x="116" y="21"/>
                    <a:pt x="110" y="21"/>
                  </a:cubicBezTo>
                  <a:close/>
                </a:path>
              </a:pathLst>
            </a:custGeom>
            <a:noFill/>
            <a:ln w="33338" cap="flat">
              <a:solidFill>
                <a:srgbClr val="171E28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itchFamily="2" charset="-122"/>
              </a:endParaRPr>
            </a:p>
          </p:txBody>
        </p:sp>
        <p:sp>
          <p:nvSpPr>
            <p:cNvPr id="22" name="Freeform 9"/>
            <p:cNvSpPr/>
            <p:nvPr/>
          </p:nvSpPr>
          <p:spPr bwMode="auto">
            <a:xfrm rot="5400000">
              <a:off x="9078308" y="3263068"/>
              <a:ext cx="288709" cy="51426"/>
            </a:xfrm>
            <a:custGeom>
              <a:avLst/>
              <a:gdLst>
                <a:gd name="T0" fmla="*/ 110 w 120"/>
                <a:gd name="T1" fmla="*/ 21 h 21"/>
                <a:gd name="T2" fmla="*/ 11 w 120"/>
                <a:gd name="T3" fmla="*/ 21 h 21"/>
                <a:gd name="T4" fmla="*/ 0 w 120"/>
                <a:gd name="T5" fmla="*/ 10 h 21"/>
                <a:gd name="T6" fmla="*/ 11 w 120"/>
                <a:gd name="T7" fmla="*/ 0 h 21"/>
                <a:gd name="T8" fmla="*/ 110 w 120"/>
                <a:gd name="T9" fmla="*/ 0 h 21"/>
                <a:gd name="T10" fmla="*/ 120 w 120"/>
                <a:gd name="T11" fmla="*/ 10 h 21"/>
                <a:gd name="T12" fmla="*/ 110 w 120"/>
                <a:gd name="T13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0" h="21">
                  <a:moveTo>
                    <a:pt x="110" y="21"/>
                  </a:moveTo>
                  <a:cubicBezTo>
                    <a:pt x="11" y="21"/>
                    <a:pt x="11" y="21"/>
                    <a:pt x="11" y="21"/>
                  </a:cubicBezTo>
                  <a:cubicBezTo>
                    <a:pt x="5" y="21"/>
                    <a:pt x="0" y="16"/>
                    <a:pt x="0" y="10"/>
                  </a:cubicBezTo>
                  <a:cubicBezTo>
                    <a:pt x="0" y="4"/>
                    <a:pt x="5" y="0"/>
                    <a:pt x="11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16" y="0"/>
                    <a:pt x="120" y="4"/>
                    <a:pt x="120" y="10"/>
                  </a:cubicBezTo>
                  <a:cubicBezTo>
                    <a:pt x="120" y="16"/>
                    <a:pt x="116" y="21"/>
                    <a:pt x="110" y="21"/>
                  </a:cubicBezTo>
                  <a:close/>
                </a:path>
              </a:pathLst>
            </a:custGeom>
            <a:noFill/>
            <a:ln w="33338" cap="flat">
              <a:solidFill>
                <a:srgbClr val="171E28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itchFamily="2" charset="-122"/>
              </a:endParaRPr>
            </a:p>
          </p:txBody>
        </p:sp>
        <p:sp>
          <p:nvSpPr>
            <p:cNvPr id="23" name="Freeform 10"/>
            <p:cNvSpPr/>
            <p:nvPr/>
          </p:nvSpPr>
          <p:spPr bwMode="auto">
            <a:xfrm rot="5400000">
              <a:off x="8989440" y="3263519"/>
              <a:ext cx="288709" cy="50524"/>
            </a:xfrm>
            <a:custGeom>
              <a:avLst/>
              <a:gdLst>
                <a:gd name="T0" fmla="*/ 110 w 120"/>
                <a:gd name="T1" fmla="*/ 21 h 21"/>
                <a:gd name="T2" fmla="*/ 110 w 120"/>
                <a:gd name="T3" fmla="*/ 21 h 21"/>
                <a:gd name="T4" fmla="*/ 11 w 120"/>
                <a:gd name="T5" fmla="*/ 21 h 21"/>
                <a:gd name="T6" fmla="*/ 0 w 120"/>
                <a:gd name="T7" fmla="*/ 10 h 21"/>
                <a:gd name="T8" fmla="*/ 11 w 120"/>
                <a:gd name="T9" fmla="*/ 0 h 21"/>
                <a:gd name="T10" fmla="*/ 11 w 120"/>
                <a:gd name="T11" fmla="*/ 0 h 21"/>
                <a:gd name="T12" fmla="*/ 110 w 120"/>
                <a:gd name="T13" fmla="*/ 0 h 21"/>
                <a:gd name="T14" fmla="*/ 120 w 120"/>
                <a:gd name="T15" fmla="*/ 10 h 21"/>
                <a:gd name="T16" fmla="*/ 110 w 120"/>
                <a:gd name="T17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0" h="21">
                  <a:moveTo>
                    <a:pt x="110" y="21"/>
                  </a:moveTo>
                  <a:cubicBezTo>
                    <a:pt x="110" y="21"/>
                    <a:pt x="110" y="21"/>
                    <a:pt x="110" y="21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5" y="21"/>
                    <a:pt x="0" y="16"/>
                    <a:pt x="0" y="10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16" y="0"/>
                    <a:pt x="120" y="5"/>
                    <a:pt x="120" y="10"/>
                  </a:cubicBezTo>
                  <a:cubicBezTo>
                    <a:pt x="120" y="16"/>
                    <a:pt x="116" y="21"/>
                    <a:pt x="110" y="21"/>
                  </a:cubicBezTo>
                  <a:close/>
                </a:path>
              </a:pathLst>
            </a:custGeom>
            <a:noFill/>
            <a:ln w="33338" cap="flat">
              <a:solidFill>
                <a:srgbClr val="171E28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itchFamily="2" charset="-122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9094097" y="3970855"/>
            <a:ext cx="288709" cy="243598"/>
            <a:chOff x="9094097" y="3970855"/>
            <a:chExt cx="288709" cy="243598"/>
          </a:xfrm>
        </p:grpSpPr>
        <p:sp>
          <p:nvSpPr>
            <p:cNvPr id="25" name="Freeform 11"/>
            <p:cNvSpPr/>
            <p:nvPr/>
          </p:nvSpPr>
          <p:spPr bwMode="auto">
            <a:xfrm rot="5400000">
              <a:off x="9201911" y="4065136"/>
              <a:ext cx="243598" cy="55035"/>
            </a:xfrm>
            <a:custGeom>
              <a:avLst/>
              <a:gdLst>
                <a:gd name="T0" fmla="*/ 90 w 101"/>
                <a:gd name="T1" fmla="*/ 23 h 23"/>
                <a:gd name="T2" fmla="*/ 11 w 101"/>
                <a:gd name="T3" fmla="*/ 23 h 23"/>
                <a:gd name="T4" fmla="*/ 0 w 101"/>
                <a:gd name="T5" fmla="*/ 11 h 23"/>
                <a:gd name="T6" fmla="*/ 11 w 101"/>
                <a:gd name="T7" fmla="*/ 0 h 23"/>
                <a:gd name="T8" fmla="*/ 90 w 101"/>
                <a:gd name="T9" fmla="*/ 0 h 23"/>
                <a:gd name="T10" fmla="*/ 101 w 101"/>
                <a:gd name="T11" fmla="*/ 11 h 23"/>
                <a:gd name="T12" fmla="*/ 90 w 101"/>
                <a:gd name="T13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1" h="23">
                  <a:moveTo>
                    <a:pt x="90" y="23"/>
                  </a:moveTo>
                  <a:cubicBezTo>
                    <a:pt x="11" y="23"/>
                    <a:pt x="11" y="23"/>
                    <a:pt x="11" y="23"/>
                  </a:cubicBezTo>
                  <a:cubicBezTo>
                    <a:pt x="5" y="23"/>
                    <a:pt x="0" y="17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90" y="0"/>
                    <a:pt x="90" y="0"/>
                    <a:pt x="90" y="0"/>
                  </a:cubicBezTo>
                  <a:cubicBezTo>
                    <a:pt x="96" y="0"/>
                    <a:pt x="101" y="5"/>
                    <a:pt x="101" y="11"/>
                  </a:cubicBezTo>
                  <a:cubicBezTo>
                    <a:pt x="101" y="17"/>
                    <a:pt x="96" y="23"/>
                    <a:pt x="90" y="23"/>
                  </a:cubicBezTo>
                  <a:close/>
                </a:path>
              </a:pathLst>
            </a:custGeom>
            <a:noFill/>
            <a:ln w="33338" cap="flat">
              <a:solidFill>
                <a:srgbClr val="171E28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itchFamily="2" charset="-122"/>
              </a:endParaRPr>
            </a:p>
          </p:txBody>
        </p:sp>
        <p:sp>
          <p:nvSpPr>
            <p:cNvPr id="26" name="Freeform 12"/>
            <p:cNvSpPr/>
            <p:nvPr/>
          </p:nvSpPr>
          <p:spPr bwMode="auto">
            <a:xfrm rot="5400000">
              <a:off x="9092743" y="3991155"/>
              <a:ext cx="204803" cy="202096"/>
            </a:xfrm>
            <a:custGeom>
              <a:avLst/>
              <a:gdLst>
                <a:gd name="T0" fmla="*/ 0 w 85"/>
                <a:gd name="T1" fmla="*/ 0 h 84"/>
                <a:gd name="T2" fmla="*/ 8 w 85"/>
                <a:gd name="T3" fmla="*/ 78 h 84"/>
                <a:gd name="T4" fmla="*/ 15 w 85"/>
                <a:gd name="T5" fmla="*/ 84 h 84"/>
                <a:gd name="T6" fmla="*/ 70 w 85"/>
                <a:gd name="T7" fmla="*/ 84 h 84"/>
                <a:gd name="T8" fmla="*/ 77 w 85"/>
                <a:gd name="T9" fmla="*/ 78 h 84"/>
                <a:gd name="T10" fmla="*/ 85 w 85"/>
                <a:gd name="T11" fmla="*/ 0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5" h="84">
                  <a:moveTo>
                    <a:pt x="0" y="0"/>
                  </a:moveTo>
                  <a:cubicBezTo>
                    <a:pt x="8" y="78"/>
                    <a:pt x="8" y="78"/>
                    <a:pt x="8" y="78"/>
                  </a:cubicBezTo>
                  <a:cubicBezTo>
                    <a:pt x="9" y="82"/>
                    <a:pt x="12" y="84"/>
                    <a:pt x="15" y="84"/>
                  </a:cubicBezTo>
                  <a:cubicBezTo>
                    <a:pt x="70" y="84"/>
                    <a:pt x="70" y="84"/>
                    <a:pt x="70" y="84"/>
                  </a:cubicBezTo>
                  <a:cubicBezTo>
                    <a:pt x="74" y="84"/>
                    <a:pt x="77" y="82"/>
                    <a:pt x="77" y="78"/>
                  </a:cubicBezTo>
                  <a:cubicBezTo>
                    <a:pt x="85" y="0"/>
                    <a:pt x="85" y="0"/>
                    <a:pt x="85" y="0"/>
                  </a:cubicBezTo>
                </a:path>
              </a:pathLst>
            </a:custGeom>
            <a:noFill/>
            <a:ln w="33338" cap="flat">
              <a:solidFill>
                <a:srgbClr val="171E28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itchFamily="2" charset="-122"/>
              </a:endParaRPr>
            </a:p>
          </p:txBody>
        </p:sp>
        <p:sp>
          <p:nvSpPr>
            <p:cNvPr id="27" name="Freeform 13"/>
            <p:cNvSpPr/>
            <p:nvPr/>
          </p:nvSpPr>
          <p:spPr bwMode="auto">
            <a:xfrm rot="5400000">
              <a:off x="9332733" y="4084083"/>
              <a:ext cx="81199" cy="18947"/>
            </a:xfrm>
            <a:custGeom>
              <a:avLst/>
              <a:gdLst>
                <a:gd name="T0" fmla="*/ 34 w 34"/>
                <a:gd name="T1" fmla="*/ 8 h 8"/>
                <a:gd name="T2" fmla="*/ 34 w 34"/>
                <a:gd name="T3" fmla="*/ 8 h 8"/>
                <a:gd name="T4" fmla="*/ 26 w 34"/>
                <a:gd name="T5" fmla="*/ 0 h 8"/>
                <a:gd name="T6" fmla="*/ 8 w 34"/>
                <a:gd name="T7" fmla="*/ 0 h 8"/>
                <a:gd name="T8" fmla="*/ 0 w 34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8">
                  <a:moveTo>
                    <a:pt x="34" y="8"/>
                  </a:moveTo>
                  <a:cubicBezTo>
                    <a:pt x="34" y="8"/>
                    <a:pt x="34" y="8"/>
                    <a:pt x="34" y="8"/>
                  </a:cubicBezTo>
                  <a:cubicBezTo>
                    <a:pt x="34" y="4"/>
                    <a:pt x="30" y="0"/>
                    <a:pt x="26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3" y="0"/>
                    <a:pt x="0" y="4"/>
                    <a:pt x="0" y="8"/>
                  </a:cubicBezTo>
                </a:path>
              </a:pathLst>
            </a:custGeom>
            <a:noFill/>
            <a:ln w="33338" cap="rnd">
              <a:solidFill>
                <a:srgbClr val="171E28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itchFamily="2" charset="-122"/>
              </a:endParaRPr>
            </a:p>
          </p:txBody>
        </p:sp>
      </p:grpSp>
      <p:sp>
        <p:nvSpPr>
          <p:cNvPr id="28" name="Freeform 14"/>
          <p:cNvSpPr/>
          <p:nvPr/>
        </p:nvSpPr>
        <p:spPr bwMode="auto">
          <a:xfrm rot="5400000">
            <a:off x="9115299" y="4751721"/>
            <a:ext cx="217434" cy="288709"/>
          </a:xfrm>
          <a:custGeom>
            <a:avLst/>
            <a:gdLst>
              <a:gd name="T0" fmla="*/ 84 w 90"/>
              <a:gd name="T1" fmla="*/ 120 h 120"/>
              <a:gd name="T2" fmla="*/ 5 w 90"/>
              <a:gd name="T3" fmla="*/ 120 h 120"/>
              <a:gd name="T4" fmla="*/ 0 w 90"/>
              <a:gd name="T5" fmla="*/ 114 h 120"/>
              <a:gd name="T6" fmla="*/ 0 w 90"/>
              <a:gd name="T7" fmla="*/ 6 h 120"/>
              <a:gd name="T8" fmla="*/ 5 w 90"/>
              <a:gd name="T9" fmla="*/ 0 h 120"/>
              <a:gd name="T10" fmla="*/ 60 w 90"/>
              <a:gd name="T11" fmla="*/ 0 h 120"/>
              <a:gd name="T12" fmla="*/ 60 w 90"/>
              <a:gd name="T13" fmla="*/ 24 h 120"/>
              <a:gd name="T14" fmla="*/ 65 w 90"/>
              <a:gd name="T15" fmla="*/ 30 h 120"/>
              <a:gd name="T16" fmla="*/ 90 w 90"/>
              <a:gd name="T17" fmla="*/ 30 h 120"/>
              <a:gd name="T18" fmla="*/ 90 w 90"/>
              <a:gd name="T19" fmla="*/ 114 h 120"/>
              <a:gd name="T20" fmla="*/ 84 w 90"/>
              <a:gd name="T21" fmla="*/ 120 h 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90" h="120">
                <a:moveTo>
                  <a:pt x="84" y="120"/>
                </a:moveTo>
                <a:cubicBezTo>
                  <a:pt x="5" y="120"/>
                  <a:pt x="5" y="120"/>
                  <a:pt x="5" y="120"/>
                </a:cubicBezTo>
                <a:cubicBezTo>
                  <a:pt x="2" y="120"/>
                  <a:pt x="0" y="118"/>
                  <a:pt x="0" y="114"/>
                </a:cubicBezTo>
                <a:cubicBezTo>
                  <a:pt x="0" y="6"/>
                  <a:pt x="0" y="6"/>
                  <a:pt x="0" y="6"/>
                </a:cubicBezTo>
                <a:cubicBezTo>
                  <a:pt x="0" y="2"/>
                  <a:pt x="2" y="0"/>
                  <a:pt x="5" y="0"/>
                </a:cubicBezTo>
                <a:cubicBezTo>
                  <a:pt x="60" y="0"/>
                  <a:pt x="60" y="0"/>
                  <a:pt x="60" y="0"/>
                </a:cubicBezTo>
                <a:cubicBezTo>
                  <a:pt x="60" y="24"/>
                  <a:pt x="60" y="24"/>
                  <a:pt x="60" y="24"/>
                </a:cubicBezTo>
                <a:cubicBezTo>
                  <a:pt x="60" y="28"/>
                  <a:pt x="62" y="30"/>
                  <a:pt x="65" y="30"/>
                </a:cubicBezTo>
                <a:cubicBezTo>
                  <a:pt x="90" y="30"/>
                  <a:pt x="90" y="30"/>
                  <a:pt x="90" y="30"/>
                </a:cubicBezTo>
                <a:cubicBezTo>
                  <a:pt x="90" y="114"/>
                  <a:pt x="90" y="114"/>
                  <a:pt x="90" y="114"/>
                </a:cubicBezTo>
                <a:cubicBezTo>
                  <a:pt x="90" y="118"/>
                  <a:pt x="87" y="120"/>
                  <a:pt x="84" y="120"/>
                </a:cubicBezTo>
                <a:close/>
              </a:path>
            </a:pathLst>
          </a:custGeom>
          <a:noFill/>
          <a:ln w="33338" cap="flat">
            <a:solidFill>
              <a:srgbClr val="171E28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itchFamily="2" charset="-122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9072444" y="5547023"/>
            <a:ext cx="303144" cy="303144"/>
            <a:chOff x="9072444" y="5547023"/>
            <a:chExt cx="303144" cy="303144"/>
          </a:xfrm>
        </p:grpSpPr>
        <p:sp>
          <p:nvSpPr>
            <p:cNvPr id="30" name="Freeform 15"/>
            <p:cNvSpPr/>
            <p:nvPr/>
          </p:nvSpPr>
          <p:spPr bwMode="auto">
            <a:xfrm rot="5400000">
              <a:off x="9083270" y="5536197"/>
              <a:ext cx="173225" cy="194878"/>
            </a:xfrm>
            <a:custGeom>
              <a:avLst/>
              <a:gdLst>
                <a:gd name="T0" fmla="*/ 72 w 72"/>
                <a:gd name="T1" fmla="*/ 49 h 81"/>
                <a:gd name="T2" fmla="*/ 49 w 72"/>
                <a:gd name="T3" fmla="*/ 72 h 81"/>
                <a:gd name="T4" fmla="*/ 12 w 72"/>
                <a:gd name="T5" fmla="*/ 70 h 81"/>
                <a:gd name="T6" fmla="*/ 10 w 72"/>
                <a:gd name="T7" fmla="*/ 33 h 81"/>
                <a:gd name="T8" fmla="*/ 33 w 72"/>
                <a:gd name="T9" fmla="*/ 10 h 81"/>
                <a:gd name="T10" fmla="*/ 70 w 72"/>
                <a:gd name="T11" fmla="*/ 12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2" h="81">
                  <a:moveTo>
                    <a:pt x="72" y="49"/>
                  </a:moveTo>
                  <a:cubicBezTo>
                    <a:pt x="49" y="72"/>
                    <a:pt x="49" y="72"/>
                    <a:pt x="49" y="72"/>
                  </a:cubicBezTo>
                  <a:cubicBezTo>
                    <a:pt x="39" y="81"/>
                    <a:pt x="23" y="80"/>
                    <a:pt x="12" y="70"/>
                  </a:cubicBezTo>
                  <a:cubicBezTo>
                    <a:pt x="1" y="59"/>
                    <a:pt x="0" y="43"/>
                    <a:pt x="10" y="33"/>
                  </a:cubicBezTo>
                  <a:cubicBezTo>
                    <a:pt x="33" y="10"/>
                    <a:pt x="33" y="10"/>
                    <a:pt x="33" y="10"/>
                  </a:cubicBezTo>
                  <a:cubicBezTo>
                    <a:pt x="43" y="0"/>
                    <a:pt x="59" y="1"/>
                    <a:pt x="70" y="12"/>
                  </a:cubicBezTo>
                </a:path>
              </a:pathLst>
            </a:custGeom>
            <a:noFill/>
            <a:ln w="33338" cap="rnd">
              <a:solidFill>
                <a:srgbClr val="171E28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itchFamily="2" charset="-122"/>
              </a:endParaRPr>
            </a:p>
          </p:txBody>
        </p:sp>
        <p:sp>
          <p:nvSpPr>
            <p:cNvPr id="31" name="Freeform 16"/>
            <p:cNvSpPr/>
            <p:nvPr/>
          </p:nvSpPr>
          <p:spPr bwMode="auto">
            <a:xfrm rot="5400000">
              <a:off x="9192438" y="5667018"/>
              <a:ext cx="171421" cy="194878"/>
            </a:xfrm>
            <a:custGeom>
              <a:avLst/>
              <a:gdLst>
                <a:gd name="T0" fmla="*/ 0 w 71"/>
                <a:gd name="T1" fmla="*/ 33 h 81"/>
                <a:gd name="T2" fmla="*/ 23 w 71"/>
                <a:gd name="T3" fmla="*/ 10 h 81"/>
                <a:gd name="T4" fmla="*/ 60 w 71"/>
                <a:gd name="T5" fmla="*/ 12 h 81"/>
                <a:gd name="T6" fmla="*/ 62 w 71"/>
                <a:gd name="T7" fmla="*/ 49 h 81"/>
                <a:gd name="T8" fmla="*/ 39 w 71"/>
                <a:gd name="T9" fmla="*/ 72 h 81"/>
                <a:gd name="T10" fmla="*/ 2 w 71"/>
                <a:gd name="T11" fmla="*/ 7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1" h="81">
                  <a:moveTo>
                    <a:pt x="0" y="33"/>
                  </a:moveTo>
                  <a:cubicBezTo>
                    <a:pt x="23" y="10"/>
                    <a:pt x="23" y="10"/>
                    <a:pt x="23" y="10"/>
                  </a:cubicBezTo>
                  <a:cubicBezTo>
                    <a:pt x="33" y="0"/>
                    <a:pt x="49" y="1"/>
                    <a:pt x="60" y="12"/>
                  </a:cubicBezTo>
                  <a:cubicBezTo>
                    <a:pt x="70" y="23"/>
                    <a:pt x="71" y="39"/>
                    <a:pt x="62" y="49"/>
                  </a:cubicBezTo>
                  <a:cubicBezTo>
                    <a:pt x="39" y="72"/>
                    <a:pt x="39" y="72"/>
                    <a:pt x="39" y="72"/>
                  </a:cubicBezTo>
                  <a:cubicBezTo>
                    <a:pt x="29" y="81"/>
                    <a:pt x="13" y="80"/>
                    <a:pt x="2" y="70"/>
                  </a:cubicBezTo>
                </a:path>
              </a:pathLst>
            </a:custGeom>
            <a:noFill/>
            <a:ln w="33338" cap="rnd">
              <a:solidFill>
                <a:srgbClr val="171E28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itchFamily="2" charset="-122"/>
              </a:endParaRPr>
            </a:p>
          </p:txBody>
        </p:sp>
      </p:grpSp>
      <p:sp>
        <p:nvSpPr>
          <p:cNvPr id="32" name="Freeform 17"/>
          <p:cNvSpPr/>
          <p:nvPr/>
        </p:nvSpPr>
        <p:spPr bwMode="auto">
          <a:xfrm rot="5400000">
            <a:off x="8287066" y="1535327"/>
            <a:ext cx="269762" cy="297731"/>
          </a:xfrm>
          <a:custGeom>
            <a:avLst/>
            <a:gdLst>
              <a:gd name="T0" fmla="*/ 7 w 112"/>
              <a:gd name="T1" fmla="*/ 67 h 124"/>
              <a:gd name="T2" fmla="*/ 64 w 112"/>
              <a:gd name="T3" fmla="*/ 10 h 124"/>
              <a:gd name="T4" fmla="*/ 101 w 112"/>
              <a:gd name="T5" fmla="*/ 10 h 124"/>
              <a:gd name="T6" fmla="*/ 101 w 112"/>
              <a:gd name="T7" fmla="*/ 48 h 124"/>
              <a:gd name="T8" fmla="*/ 32 w 112"/>
              <a:gd name="T9" fmla="*/ 117 h 124"/>
              <a:gd name="T10" fmla="*/ 7 w 112"/>
              <a:gd name="T11" fmla="*/ 117 h 124"/>
              <a:gd name="T12" fmla="*/ 7 w 112"/>
              <a:gd name="T13" fmla="*/ 92 h 124"/>
              <a:gd name="T14" fmla="*/ 51 w 112"/>
              <a:gd name="T15" fmla="*/ 48 h 124"/>
              <a:gd name="T16" fmla="*/ 64 w 112"/>
              <a:gd name="T17" fmla="*/ 48 h 124"/>
              <a:gd name="T18" fmla="*/ 64 w 112"/>
              <a:gd name="T19" fmla="*/ 61 h 124"/>
              <a:gd name="T20" fmla="*/ 32 w 112"/>
              <a:gd name="T21" fmla="*/ 92 h 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12" h="124">
                <a:moveTo>
                  <a:pt x="7" y="67"/>
                </a:moveTo>
                <a:cubicBezTo>
                  <a:pt x="64" y="10"/>
                  <a:pt x="64" y="10"/>
                  <a:pt x="64" y="10"/>
                </a:cubicBezTo>
                <a:cubicBezTo>
                  <a:pt x="74" y="0"/>
                  <a:pt x="91" y="0"/>
                  <a:pt x="101" y="10"/>
                </a:cubicBezTo>
                <a:cubicBezTo>
                  <a:pt x="112" y="21"/>
                  <a:pt x="112" y="38"/>
                  <a:pt x="101" y="48"/>
                </a:cubicBezTo>
                <a:cubicBezTo>
                  <a:pt x="32" y="117"/>
                  <a:pt x="32" y="117"/>
                  <a:pt x="32" y="117"/>
                </a:cubicBezTo>
                <a:cubicBezTo>
                  <a:pt x="25" y="124"/>
                  <a:pt x="14" y="124"/>
                  <a:pt x="7" y="117"/>
                </a:cubicBezTo>
                <a:cubicBezTo>
                  <a:pt x="0" y="110"/>
                  <a:pt x="0" y="99"/>
                  <a:pt x="7" y="92"/>
                </a:cubicBezTo>
                <a:cubicBezTo>
                  <a:pt x="51" y="48"/>
                  <a:pt x="51" y="48"/>
                  <a:pt x="51" y="48"/>
                </a:cubicBezTo>
                <a:cubicBezTo>
                  <a:pt x="55" y="45"/>
                  <a:pt x="60" y="45"/>
                  <a:pt x="64" y="48"/>
                </a:cubicBezTo>
                <a:cubicBezTo>
                  <a:pt x="67" y="52"/>
                  <a:pt x="67" y="57"/>
                  <a:pt x="64" y="61"/>
                </a:cubicBezTo>
                <a:cubicBezTo>
                  <a:pt x="32" y="92"/>
                  <a:pt x="32" y="92"/>
                  <a:pt x="32" y="92"/>
                </a:cubicBezTo>
              </a:path>
            </a:pathLst>
          </a:custGeom>
          <a:noFill/>
          <a:ln w="33338" cap="rnd">
            <a:solidFill>
              <a:srgbClr val="171E28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itchFamily="2" charset="-122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8280299" y="2334238"/>
            <a:ext cx="290513" cy="291415"/>
            <a:chOff x="8280299" y="2334238"/>
            <a:chExt cx="290513" cy="291415"/>
          </a:xfrm>
        </p:grpSpPr>
        <p:sp>
          <p:nvSpPr>
            <p:cNvPr id="34" name="Oval 18"/>
            <p:cNvSpPr>
              <a:spLocks noChangeArrowheads="1"/>
            </p:cNvSpPr>
            <p:nvPr/>
          </p:nvSpPr>
          <p:spPr bwMode="auto">
            <a:xfrm rot="5400000">
              <a:off x="8419240" y="2474081"/>
              <a:ext cx="113679" cy="113679"/>
            </a:xfrm>
            <a:prstGeom prst="ellipse">
              <a:avLst/>
            </a:prstGeom>
            <a:noFill/>
            <a:ln w="33338" cap="rnd">
              <a:solidFill>
                <a:srgbClr val="171E28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itchFamily="2" charset="-122"/>
              </a:endParaRPr>
            </a:p>
          </p:txBody>
        </p:sp>
        <p:sp>
          <p:nvSpPr>
            <p:cNvPr id="35" name="Freeform 19"/>
            <p:cNvSpPr/>
            <p:nvPr/>
          </p:nvSpPr>
          <p:spPr bwMode="auto">
            <a:xfrm rot="5400000">
              <a:off x="8279848" y="2334689"/>
              <a:ext cx="291415" cy="290513"/>
            </a:xfrm>
            <a:custGeom>
              <a:avLst/>
              <a:gdLst>
                <a:gd name="T0" fmla="*/ 81 w 121"/>
                <a:gd name="T1" fmla="*/ 0 h 121"/>
                <a:gd name="T2" fmla="*/ 42 w 121"/>
                <a:gd name="T3" fmla="*/ 40 h 121"/>
                <a:gd name="T4" fmla="*/ 48 w 121"/>
                <a:gd name="T5" fmla="*/ 60 h 121"/>
                <a:gd name="T6" fmla="*/ 3 w 121"/>
                <a:gd name="T7" fmla="*/ 105 h 121"/>
                <a:gd name="T8" fmla="*/ 3 w 121"/>
                <a:gd name="T9" fmla="*/ 118 h 121"/>
                <a:gd name="T10" fmla="*/ 16 w 121"/>
                <a:gd name="T11" fmla="*/ 118 h 121"/>
                <a:gd name="T12" fmla="*/ 61 w 121"/>
                <a:gd name="T13" fmla="*/ 73 h 121"/>
                <a:gd name="T14" fmla="*/ 81 w 121"/>
                <a:gd name="T15" fmla="*/ 79 h 121"/>
                <a:gd name="T16" fmla="*/ 121 w 121"/>
                <a:gd name="T17" fmla="*/ 40 h 121"/>
                <a:gd name="T18" fmla="*/ 81 w 121"/>
                <a:gd name="T19" fmla="*/ 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1" h="121">
                  <a:moveTo>
                    <a:pt x="81" y="0"/>
                  </a:moveTo>
                  <a:cubicBezTo>
                    <a:pt x="60" y="0"/>
                    <a:pt x="42" y="18"/>
                    <a:pt x="42" y="40"/>
                  </a:cubicBezTo>
                  <a:cubicBezTo>
                    <a:pt x="42" y="47"/>
                    <a:pt x="44" y="54"/>
                    <a:pt x="48" y="60"/>
                  </a:cubicBezTo>
                  <a:cubicBezTo>
                    <a:pt x="3" y="105"/>
                    <a:pt x="3" y="105"/>
                    <a:pt x="3" y="105"/>
                  </a:cubicBezTo>
                  <a:cubicBezTo>
                    <a:pt x="0" y="108"/>
                    <a:pt x="0" y="114"/>
                    <a:pt x="3" y="118"/>
                  </a:cubicBezTo>
                  <a:cubicBezTo>
                    <a:pt x="7" y="121"/>
                    <a:pt x="13" y="121"/>
                    <a:pt x="16" y="118"/>
                  </a:cubicBezTo>
                  <a:cubicBezTo>
                    <a:pt x="61" y="73"/>
                    <a:pt x="61" y="73"/>
                    <a:pt x="61" y="73"/>
                  </a:cubicBezTo>
                  <a:cubicBezTo>
                    <a:pt x="67" y="77"/>
                    <a:pt x="74" y="79"/>
                    <a:pt x="81" y="79"/>
                  </a:cubicBezTo>
                  <a:cubicBezTo>
                    <a:pt x="103" y="79"/>
                    <a:pt x="121" y="61"/>
                    <a:pt x="121" y="40"/>
                  </a:cubicBezTo>
                  <a:cubicBezTo>
                    <a:pt x="121" y="18"/>
                    <a:pt x="103" y="0"/>
                    <a:pt x="81" y="0"/>
                  </a:cubicBezTo>
                  <a:close/>
                </a:path>
              </a:pathLst>
            </a:custGeom>
            <a:noFill/>
            <a:ln w="33338" cap="flat">
              <a:solidFill>
                <a:srgbClr val="171E28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itchFamily="2" charset="-122"/>
              </a:endParaRPr>
            </a:p>
          </p:txBody>
        </p:sp>
      </p:grpSp>
      <p:sp>
        <p:nvSpPr>
          <p:cNvPr id="36" name="Freeform 20"/>
          <p:cNvSpPr>
            <a:spLocks noEditPoints="1"/>
          </p:cNvSpPr>
          <p:nvPr/>
        </p:nvSpPr>
        <p:spPr bwMode="auto">
          <a:xfrm rot="5400000">
            <a:off x="8322703" y="3144427"/>
            <a:ext cx="193074" cy="288709"/>
          </a:xfrm>
          <a:custGeom>
            <a:avLst/>
            <a:gdLst>
              <a:gd name="T0" fmla="*/ 40 w 80"/>
              <a:gd name="T1" fmla="*/ 0 h 120"/>
              <a:gd name="T2" fmla="*/ 0 w 80"/>
              <a:gd name="T3" fmla="*/ 40 h 120"/>
              <a:gd name="T4" fmla="*/ 40 w 80"/>
              <a:gd name="T5" fmla="*/ 120 h 120"/>
              <a:gd name="T6" fmla="*/ 80 w 80"/>
              <a:gd name="T7" fmla="*/ 40 h 120"/>
              <a:gd name="T8" fmla="*/ 40 w 80"/>
              <a:gd name="T9" fmla="*/ 0 h 120"/>
              <a:gd name="T10" fmla="*/ 40 w 80"/>
              <a:gd name="T11" fmla="*/ 53 h 120"/>
              <a:gd name="T12" fmla="*/ 27 w 80"/>
              <a:gd name="T13" fmla="*/ 40 h 120"/>
              <a:gd name="T14" fmla="*/ 40 w 80"/>
              <a:gd name="T15" fmla="*/ 26 h 120"/>
              <a:gd name="T16" fmla="*/ 54 w 80"/>
              <a:gd name="T17" fmla="*/ 40 h 120"/>
              <a:gd name="T18" fmla="*/ 40 w 80"/>
              <a:gd name="T19" fmla="*/ 53 h 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80" h="120">
                <a:moveTo>
                  <a:pt x="40" y="0"/>
                </a:moveTo>
                <a:cubicBezTo>
                  <a:pt x="18" y="0"/>
                  <a:pt x="0" y="18"/>
                  <a:pt x="0" y="40"/>
                </a:cubicBezTo>
                <a:cubicBezTo>
                  <a:pt x="0" y="80"/>
                  <a:pt x="40" y="120"/>
                  <a:pt x="40" y="120"/>
                </a:cubicBezTo>
                <a:cubicBezTo>
                  <a:pt x="40" y="120"/>
                  <a:pt x="80" y="80"/>
                  <a:pt x="80" y="40"/>
                </a:cubicBezTo>
                <a:cubicBezTo>
                  <a:pt x="80" y="18"/>
                  <a:pt x="62" y="0"/>
                  <a:pt x="40" y="0"/>
                </a:cubicBezTo>
                <a:close/>
                <a:moveTo>
                  <a:pt x="40" y="53"/>
                </a:moveTo>
                <a:cubicBezTo>
                  <a:pt x="33" y="53"/>
                  <a:pt x="27" y="47"/>
                  <a:pt x="27" y="40"/>
                </a:cubicBezTo>
                <a:cubicBezTo>
                  <a:pt x="27" y="32"/>
                  <a:pt x="33" y="26"/>
                  <a:pt x="40" y="26"/>
                </a:cubicBezTo>
                <a:cubicBezTo>
                  <a:pt x="48" y="26"/>
                  <a:pt x="54" y="32"/>
                  <a:pt x="54" y="40"/>
                </a:cubicBezTo>
                <a:cubicBezTo>
                  <a:pt x="54" y="47"/>
                  <a:pt x="48" y="53"/>
                  <a:pt x="40" y="53"/>
                </a:cubicBezTo>
                <a:close/>
              </a:path>
            </a:pathLst>
          </a:custGeom>
          <a:noFill/>
          <a:ln w="33338" cap="flat">
            <a:solidFill>
              <a:srgbClr val="171E28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itchFamily="2" charset="-122"/>
            </a:endParaRPr>
          </a:p>
        </p:txBody>
      </p:sp>
      <p:sp>
        <p:nvSpPr>
          <p:cNvPr id="37" name="Freeform 21"/>
          <p:cNvSpPr/>
          <p:nvPr/>
        </p:nvSpPr>
        <p:spPr bwMode="auto">
          <a:xfrm rot="5400000">
            <a:off x="7472817" y="2401904"/>
            <a:ext cx="289611" cy="168714"/>
          </a:xfrm>
          <a:custGeom>
            <a:avLst/>
            <a:gdLst>
              <a:gd name="T0" fmla="*/ 120 w 120"/>
              <a:gd name="T1" fmla="*/ 44 h 70"/>
              <a:gd name="T2" fmla="*/ 94 w 120"/>
              <a:gd name="T3" fmla="*/ 17 h 70"/>
              <a:gd name="T4" fmla="*/ 83 w 120"/>
              <a:gd name="T5" fmla="*/ 20 h 70"/>
              <a:gd name="T6" fmla="*/ 51 w 120"/>
              <a:gd name="T7" fmla="*/ 0 h 70"/>
              <a:gd name="T8" fmla="*/ 17 w 120"/>
              <a:gd name="T9" fmla="*/ 35 h 70"/>
              <a:gd name="T10" fmla="*/ 0 w 120"/>
              <a:gd name="T11" fmla="*/ 52 h 70"/>
              <a:gd name="T12" fmla="*/ 0 w 120"/>
              <a:gd name="T13" fmla="*/ 53 h 70"/>
              <a:gd name="T14" fmla="*/ 17 w 120"/>
              <a:gd name="T15" fmla="*/ 70 h 70"/>
              <a:gd name="T16" fmla="*/ 95 w 120"/>
              <a:gd name="T17" fmla="*/ 70 h 70"/>
              <a:gd name="T18" fmla="*/ 120 w 120"/>
              <a:gd name="T19" fmla="*/ 44 h 70"/>
              <a:gd name="T20" fmla="*/ 120 w 120"/>
              <a:gd name="T21" fmla="*/ 44 h 70"/>
              <a:gd name="T22" fmla="*/ 120 w 120"/>
              <a:gd name="T23" fmla="*/ 44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20" h="70">
                <a:moveTo>
                  <a:pt x="120" y="44"/>
                </a:moveTo>
                <a:cubicBezTo>
                  <a:pt x="120" y="29"/>
                  <a:pt x="108" y="17"/>
                  <a:pt x="94" y="17"/>
                </a:cubicBezTo>
                <a:cubicBezTo>
                  <a:pt x="90" y="17"/>
                  <a:pt x="86" y="19"/>
                  <a:pt x="83" y="20"/>
                </a:cubicBezTo>
                <a:cubicBezTo>
                  <a:pt x="77" y="8"/>
                  <a:pt x="65" y="0"/>
                  <a:pt x="51" y="0"/>
                </a:cubicBezTo>
                <a:cubicBezTo>
                  <a:pt x="32" y="0"/>
                  <a:pt x="17" y="16"/>
                  <a:pt x="17" y="35"/>
                </a:cubicBezTo>
                <a:cubicBezTo>
                  <a:pt x="8" y="35"/>
                  <a:pt x="0" y="43"/>
                  <a:pt x="0" y="52"/>
                </a:cubicBezTo>
                <a:cubicBezTo>
                  <a:pt x="0" y="53"/>
                  <a:pt x="0" y="53"/>
                  <a:pt x="0" y="53"/>
                </a:cubicBezTo>
                <a:cubicBezTo>
                  <a:pt x="0" y="62"/>
                  <a:pt x="8" y="70"/>
                  <a:pt x="17" y="70"/>
                </a:cubicBezTo>
                <a:cubicBezTo>
                  <a:pt x="95" y="70"/>
                  <a:pt x="95" y="70"/>
                  <a:pt x="95" y="70"/>
                </a:cubicBezTo>
                <a:cubicBezTo>
                  <a:pt x="109" y="70"/>
                  <a:pt x="120" y="58"/>
                  <a:pt x="120" y="44"/>
                </a:cubicBezTo>
                <a:cubicBezTo>
                  <a:pt x="120" y="44"/>
                  <a:pt x="120" y="44"/>
                  <a:pt x="120" y="44"/>
                </a:cubicBezTo>
                <a:cubicBezTo>
                  <a:pt x="120" y="44"/>
                  <a:pt x="120" y="44"/>
                  <a:pt x="120" y="44"/>
                </a:cubicBezTo>
                <a:close/>
              </a:path>
            </a:pathLst>
          </a:custGeom>
          <a:noFill/>
          <a:ln w="33338" cap="flat">
            <a:solidFill>
              <a:srgbClr val="171E28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itchFamily="2" charset="-122"/>
            </a:endParaRPr>
          </a:p>
        </p:txBody>
      </p:sp>
      <p:sp>
        <p:nvSpPr>
          <p:cNvPr id="38" name="Freeform 22"/>
          <p:cNvSpPr/>
          <p:nvPr/>
        </p:nvSpPr>
        <p:spPr bwMode="auto">
          <a:xfrm rot="5400000">
            <a:off x="8274435" y="4751721"/>
            <a:ext cx="289611" cy="288709"/>
          </a:xfrm>
          <a:custGeom>
            <a:avLst/>
            <a:gdLst>
              <a:gd name="T0" fmla="*/ 109 w 120"/>
              <a:gd name="T1" fmla="*/ 0 h 120"/>
              <a:gd name="T2" fmla="*/ 11 w 120"/>
              <a:gd name="T3" fmla="*/ 0 h 120"/>
              <a:gd name="T4" fmla="*/ 0 w 120"/>
              <a:gd name="T5" fmla="*/ 11 h 120"/>
              <a:gd name="T6" fmla="*/ 0 w 120"/>
              <a:gd name="T7" fmla="*/ 61 h 120"/>
              <a:gd name="T8" fmla="*/ 0 w 120"/>
              <a:gd name="T9" fmla="*/ 92 h 120"/>
              <a:gd name="T10" fmla="*/ 0 w 120"/>
              <a:gd name="T11" fmla="*/ 117 h 120"/>
              <a:gd name="T12" fmla="*/ 4 w 120"/>
              <a:gd name="T13" fmla="*/ 119 h 120"/>
              <a:gd name="T14" fmla="*/ 29 w 120"/>
              <a:gd name="T15" fmla="*/ 91 h 120"/>
              <a:gd name="T16" fmla="*/ 33 w 120"/>
              <a:gd name="T17" fmla="*/ 90 h 120"/>
              <a:gd name="T18" fmla="*/ 109 w 120"/>
              <a:gd name="T19" fmla="*/ 90 h 120"/>
              <a:gd name="T20" fmla="*/ 120 w 120"/>
              <a:gd name="T21" fmla="*/ 78 h 120"/>
              <a:gd name="T22" fmla="*/ 120 w 120"/>
              <a:gd name="T23" fmla="*/ 11 h 120"/>
              <a:gd name="T24" fmla="*/ 109 w 120"/>
              <a:gd name="T25" fmla="*/ 0 h 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20" h="120">
                <a:moveTo>
                  <a:pt x="109" y="0"/>
                </a:moveTo>
                <a:cubicBezTo>
                  <a:pt x="11" y="0"/>
                  <a:pt x="11" y="0"/>
                  <a:pt x="11" y="0"/>
                </a:cubicBezTo>
                <a:cubicBezTo>
                  <a:pt x="5" y="0"/>
                  <a:pt x="0" y="5"/>
                  <a:pt x="0" y="11"/>
                </a:cubicBezTo>
                <a:cubicBezTo>
                  <a:pt x="0" y="61"/>
                  <a:pt x="0" y="61"/>
                  <a:pt x="0" y="61"/>
                </a:cubicBezTo>
                <a:cubicBezTo>
                  <a:pt x="0" y="92"/>
                  <a:pt x="0" y="92"/>
                  <a:pt x="0" y="92"/>
                </a:cubicBezTo>
                <a:cubicBezTo>
                  <a:pt x="0" y="117"/>
                  <a:pt x="0" y="117"/>
                  <a:pt x="0" y="117"/>
                </a:cubicBezTo>
                <a:cubicBezTo>
                  <a:pt x="0" y="119"/>
                  <a:pt x="2" y="120"/>
                  <a:pt x="4" y="119"/>
                </a:cubicBezTo>
                <a:cubicBezTo>
                  <a:pt x="29" y="91"/>
                  <a:pt x="29" y="91"/>
                  <a:pt x="29" y="91"/>
                </a:cubicBezTo>
                <a:cubicBezTo>
                  <a:pt x="30" y="90"/>
                  <a:pt x="31" y="90"/>
                  <a:pt x="33" y="90"/>
                </a:cubicBezTo>
                <a:cubicBezTo>
                  <a:pt x="109" y="90"/>
                  <a:pt x="109" y="90"/>
                  <a:pt x="109" y="90"/>
                </a:cubicBezTo>
                <a:cubicBezTo>
                  <a:pt x="115" y="90"/>
                  <a:pt x="120" y="85"/>
                  <a:pt x="120" y="78"/>
                </a:cubicBezTo>
                <a:cubicBezTo>
                  <a:pt x="120" y="11"/>
                  <a:pt x="120" y="11"/>
                  <a:pt x="120" y="11"/>
                </a:cubicBezTo>
                <a:cubicBezTo>
                  <a:pt x="120" y="5"/>
                  <a:pt x="115" y="0"/>
                  <a:pt x="109" y="0"/>
                </a:cubicBezTo>
                <a:close/>
              </a:path>
            </a:pathLst>
          </a:custGeom>
          <a:noFill/>
          <a:ln w="33338" cap="flat">
            <a:solidFill>
              <a:srgbClr val="171E28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itchFamily="2" charset="-122"/>
            </a:endParaRPr>
          </a:p>
        </p:txBody>
      </p:sp>
      <p:grpSp>
        <p:nvGrpSpPr>
          <p:cNvPr id="39" name="组合 38"/>
          <p:cNvGrpSpPr/>
          <p:nvPr/>
        </p:nvGrpSpPr>
        <p:grpSpPr>
          <a:xfrm>
            <a:off x="8274886" y="5554241"/>
            <a:ext cx="288709" cy="288709"/>
            <a:chOff x="8274886" y="5554241"/>
            <a:chExt cx="288709" cy="288709"/>
          </a:xfrm>
        </p:grpSpPr>
        <p:sp>
          <p:nvSpPr>
            <p:cNvPr id="40" name="Freeform 23"/>
            <p:cNvSpPr/>
            <p:nvPr/>
          </p:nvSpPr>
          <p:spPr bwMode="auto">
            <a:xfrm rot="5400000">
              <a:off x="8274886" y="5554241"/>
              <a:ext cx="288709" cy="288709"/>
            </a:xfrm>
            <a:custGeom>
              <a:avLst/>
              <a:gdLst>
                <a:gd name="T0" fmla="*/ 109 w 120"/>
                <a:gd name="T1" fmla="*/ 0 h 120"/>
                <a:gd name="T2" fmla="*/ 12 w 120"/>
                <a:gd name="T3" fmla="*/ 0 h 120"/>
                <a:gd name="T4" fmla="*/ 0 w 120"/>
                <a:gd name="T5" fmla="*/ 11 h 120"/>
                <a:gd name="T6" fmla="*/ 0 w 120"/>
                <a:gd name="T7" fmla="*/ 61 h 120"/>
                <a:gd name="T8" fmla="*/ 0 w 120"/>
                <a:gd name="T9" fmla="*/ 92 h 120"/>
                <a:gd name="T10" fmla="*/ 0 w 120"/>
                <a:gd name="T11" fmla="*/ 117 h 120"/>
                <a:gd name="T12" fmla="*/ 4 w 120"/>
                <a:gd name="T13" fmla="*/ 119 h 120"/>
                <a:gd name="T14" fmla="*/ 29 w 120"/>
                <a:gd name="T15" fmla="*/ 91 h 120"/>
                <a:gd name="T16" fmla="*/ 33 w 120"/>
                <a:gd name="T17" fmla="*/ 90 h 120"/>
                <a:gd name="T18" fmla="*/ 109 w 120"/>
                <a:gd name="T19" fmla="*/ 90 h 120"/>
                <a:gd name="T20" fmla="*/ 120 w 120"/>
                <a:gd name="T21" fmla="*/ 78 h 120"/>
                <a:gd name="T22" fmla="*/ 120 w 120"/>
                <a:gd name="T23" fmla="*/ 11 h 120"/>
                <a:gd name="T24" fmla="*/ 109 w 120"/>
                <a:gd name="T25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0" h="120">
                  <a:moveTo>
                    <a:pt x="109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117"/>
                    <a:pt x="0" y="117"/>
                    <a:pt x="0" y="117"/>
                  </a:cubicBezTo>
                  <a:cubicBezTo>
                    <a:pt x="0" y="119"/>
                    <a:pt x="3" y="120"/>
                    <a:pt x="4" y="119"/>
                  </a:cubicBezTo>
                  <a:cubicBezTo>
                    <a:pt x="29" y="91"/>
                    <a:pt x="29" y="91"/>
                    <a:pt x="29" y="91"/>
                  </a:cubicBezTo>
                  <a:cubicBezTo>
                    <a:pt x="30" y="90"/>
                    <a:pt x="31" y="90"/>
                    <a:pt x="33" y="90"/>
                  </a:cubicBezTo>
                  <a:cubicBezTo>
                    <a:pt x="109" y="90"/>
                    <a:pt x="109" y="90"/>
                    <a:pt x="109" y="90"/>
                  </a:cubicBezTo>
                  <a:cubicBezTo>
                    <a:pt x="115" y="90"/>
                    <a:pt x="120" y="85"/>
                    <a:pt x="120" y="78"/>
                  </a:cubicBezTo>
                  <a:cubicBezTo>
                    <a:pt x="120" y="11"/>
                    <a:pt x="120" y="11"/>
                    <a:pt x="120" y="11"/>
                  </a:cubicBezTo>
                  <a:cubicBezTo>
                    <a:pt x="120" y="5"/>
                    <a:pt x="115" y="0"/>
                    <a:pt x="109" y="0"/>
                  </a:cubicBezTo>
                  <a:close/>
                </a:path>
              </a:pathLst>
            </a:custGeom>
            <a:noFill/>
            <a:ln w="33338" cap="flat">
              <a:solidFill>
                <a:srgbClr val="171E28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itchFamily="2" charset="-122"/>
              </a:endParaRPr>
            </a:p>
          </p:txBody>
        </p:sp>
        <p:sp>
          <p:nvSpPr>
            <p:cNvPr id="41" name="Oval 24"/>
            <p:cNvSpPr>
              <a:spLocks noChangeArrowheads="1"/>
            </p:cNvSpPr>
            <p:nvPr/>
          </p:nvSpPr>
          <p:spPr bwMode="auto">
            <a:xfrm rot="5400000">
              <a:off x="8439089" y="5609276"/>
              <a:ext cx="36089" cy="36089"/>
            </a:xfrm>
            <a:prstGeom prst="ellipse">
              <a:avLst/>
            </a:prstGeom>
            <a:solidFill>
              <a:srgbClr val="D1D3D4"/>
            </a:solidFill>
            <a:ln w="9525">
              <a:solidFill>
                <a:srgbClr val="000000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itchFamily="2" charset="-122"/>
              </a:endParaRPr>
            </a:p>
          </p:txBody>
        </p:sp>
        <p:sp>
          <p:nvSpPr>
            <p:cNvPr id="42" name="Oval 25"/>
            <p:cNvSpPr>
              <a:spLocks noChangeArrowheads="1"/>
            </p:cNvSpPr>
            <p:nvPr/>
          </p:nvSpPr>
          <p:spPr bwMode="auto">
            <a:xfrm rot="5400000">
              <a:off x="8439089" y="5681453"/>
              <a:ext cx="36089" cy="36089"/>
            </a:xfrm>
            <a:prstGeom prst="ellipse">
              <a:avLst/>
            </a:prstGeom>
            <a:solidFill>
              <a:srgbClr val="D1D3D4"/>
            </a:solidFill>
            <a:ln w="9525">
              <a:solidFill>
                <a:srgbClr val="000000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itchFamily="2" charset="-122"/>
              </a:endParaRPr>
            </a:p>
          </p:txBody>
        </p:sp>
        <p:sp>
          <p:nvSpPr>
            <p:cNvPr id="43" name="Oval 26"/>
            <p:cNvSpPr>
              <a:spLocks noChangeArrowheads="1"/>
            </p:cNvSpPr>
            <p:nvPr/>
          </p:nvSpPr>
          <p:spPr bwMode="auto">
            <a:xfrm rot="5400000">
              <a:off x="8439089" y="5753631"/>
              <a:ext cx="36089" cy="36089"/>
            </a:xfrm>
            <a:prstGeom prst="ellipse">
              <a:avLst/>
            </a:prstGeom>
            <a:solidFill>
              <a:srgbClr val="D1D3D4"/>
            </a:solidFill>
            <a:ln w="9525">
              <a:solidFill>
                <a:srgbClr val="000000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itchFamily="2" charset="-122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7472818" y="1539387"/>
            <a:ext cx="289610" cy="288709"/>
            <a:chOff x="7472818" y="1539387"/>
            <a:chExt cx="289610" cy="288709"/>
          </a:xfrm>
        </p:grpSpPr>
        <p:sp>
          <p:nvSpPr>
            <p:cNvPr id="45" name="Freeform 27"/>
            <p:cNvSpPr/>
            <p:nvPr/>
          </p:nvSpPr>
          <p:spPr bwMode="auto">
            <a:xfrm rot="5400000">
              <a:off x="7473269" y="1538936"/>
              <a:ext cx="180443" cy="181345"/>
            </a:xfrm>
            <a:custGeom>
              <a:avLst/>
              <a:gdLst>
                <a:gd name="T0" fmla="*/ 68 w 75"/>
                <a:gd name="T1" fmla="*/ 0 h 75"/>
                <a:gd name="T2" fmla="*/ 7 w 75"/>
                <a:gd name="T3" fmla="*/ 0 h 75"/>
                <a:gd name="T4" fmla="*/ 0 w 75"/>
                <a:gd name="T5" fmla="*/ 7 h 75"/>
                <a:gd name="T6" fmla="*/ 0 w 75"/>
                <a:gd name="T7" fmla="*/ 39 h 75"/>
                <a:gd name="T8" fmla="*/ 0 w 75"/>
                <a:gd name="T9" fmla="*/ 58 h 75"/>
                <a:gd name="T10" fmla="*/ 0 w 75"/>
                <a:gd name="T11" fmla="*/ 74 h 75"/>
                <a:gd name="T12" fmla="*/ 2 w 75"/>
                <a:gd name="T13" fmla="*/ 75 h 75"/>
                <a:gd name="T14" fmla="*/ 18 w 75"/>
                <a:gd name="T15" fmla="*/ 57 h 75"/>
                <a:gd name="T16" fmla="*/ 20 w 75"/>
                <a:gd name="T17" fmla="*/ 56 h 75"/>
                <a:gd name="T18" fmla="*/ 68 w 75"/>
                <a:gd name="T19" fmla="*/ 56 h 75"/>
                <a:gd name="T20" fmla="*/ 75 w 75"/>
                <a:gd name="T21" fmla="*/ 49 h 75"/>
                <a:gd name="T22" fmla="*/ 75 w 75"/>
                <a:gd name="T23" fmla="*/ 7 h 75"/>
                <a:gd name="T24" fmla="*/ 68 w 75"/>
                <a:gd name="T25" fmla="*/ 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5" h="75">
                  <a:moveTo>
                    <a:pt x="68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5"/>
                    <a:pt x="1" y="75"/>
                    <a:pt x="2" y="75"/>
                  </a:cubicBezTo>
                  <a:cubicBezTo>
                    <a:pt x="18" y="57"/>
                    <a:pt x="18" y="57"/>
                    <a:pt x="18" y="57"/>
                  </a:cubicBezTo>
                  <a:cubicBezTo>
                    <a:pt x="18" y="57"/>
                    <a:pt x="19" y="56"/>
                    <a:pt x="20" y="56"/>
                  </a:cubicBezTo>
                  <a:cubicBezTo>
                    <a:pt x="68" y="56"/>
                    <a:pt x="68" y="56"/>
                    <a:pt x="68" y="56"/>
                  </a:cubicBezTo>
                  <a:cubicBezTo>
                    <a:pt x="72" y="56"/>
                    <a:pt x="75" y="53"/>
                    <a:pt x="75" y="49"/>
                  </a:cubicBezTo>
                  <a:cubicBezTo>
                    <a:pt x="75" y="7"/>
                    <a:pt x="75" y="7"/>
                    <a:pt x="75" y="7"/>
                  </a:cubicBezTo>
                  <a:cubicBezTo>
                    <a:pt x="75" y="3"/>
                    <a:pt x="72" y="0"/>
                    <a:pt x="68" y="0"/>
                  </a:cubicBezTo>
                  <a:close/>
                </a:path>
              </a:pathLst>
            </a:custGeom>
            <a:noFill/>
            <a:ln w="33338" cap="flat">
              <a:solidFill>
                <a:srgbClr val="171E28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itchFamily="2" charset="-122"/>
              </a:endParaRPr>
            </a:p>
          </p:txBody>
        </p:sp>
        <p:sp>
          <p:nvSpPr>
            <p:cNvPr id="46" name="Freeform 28"/>
            <p:cNvSpPr/>
            <p:nvPr/>
          </p:nvSpPr>
          <p:spPr bwMode="auto">
            <a:xfrm rot="5400000">
              <a:off x="7581534" y="1647202"/>
              <a:ext cx="180443" cy="181345"/>
            </a:xfrm>
            <a:custGeom>
              <a:avLst/>
              <a:gdLst>
                <a:gd name="T0" fmla="*/ 0 w 75"/>
                <a:gd name="T1" fmla="*/ 30 h 75"/>
                <a:gd name="T2" fmla="*/ 0 w 75"/>
                <a:gd name="T3" fmla="*/ 7 h 75"/>
                <a:gd name="T4" fmla="*/ 7 w 75"/>
                <a:gd name="T5" fmla="*/ 0 h 75"/>
                <a:gd name="T6" fmla="*/ 68 w 75"/>
                <a:gd name="T7" fmla="*/ 0 h 75"/>
                <a:gd name="T8" fmla="*/ 75 w 75"/>
                <a:gd name="T9" fmla="*/ 7 h 75"/>
                <a:gd name="T10" fmla="*/ 75 w 75"/>
                <a:gd name="T11" fmla="*/ 39 h 75"/>
                <a:gd name="T12" fmla="*/ 75 w 75"/>
                <a:gd name="T13" fmla="*/ 58 h 75"/>
                <a:gd name="T14" fmla="*/ 75 w 75"/>
                <a:gd name="T15" fmla="*/ 74 h 75"/>
                <a:gd name="T16" fmla="*/ 72 w 75"/>
                <a:gd name="T17" fmla="*/ 75 h 75"/>
                <a:gd name="T18" fmla="*/ 57 w 75"/>
                <a:gd name="T19" fmla="*/ 57 h 75"/>
                <a:gd name="T20" fmla="*/ 54 w 75"/>
                <a:gd name="T21" fmla="*/ 56 h 75"/>
                <a:gd name="T22" fmla="*/ 45 w 75"/>
                <a:gd name="T23" fmla="*/ 56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5" h="75">
                  <a:moveTo>
                    <a:pt x="0" y="30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68" y="0"/>
                    <a:pt x="68" y="0"/>
                    <a:pt x="68" y="0"/>
                  </a:cubicBezTo>
                  <a:cubicBezTo>
                    <a:pt x="72" y="0"/>
                    <a:pt x="75" y="3"/>
                    <a:pt x="75" y="7"/>
                  </a:cubicBezTo>
                  <a:cubicBezTo>
                    <a:pt x="75" y="39"/>
                    <a:pt x="75" y="39"/>
                    <a:pt x="75" y="39"/>
                  </a:cubicBezTo>
                  <a:cubicBezTo>
                    <a:pt x="75" y="58"/>
                    <a:pt x="75" y="58"/>
                    <a:pt x="75" y="58"/>
                  </a:cubicBezTo>
                  <a:cubicBezTo>
                    <a:pt x="75" y="74"/>
                    <a:pt x="75" y="74"/>
                    <a:pt x="75" y="74"/>
                  </a:cubicBezTo>
                  <a:cubicBezTo>
                    <a:pt x="75" y="75"/>
                    <a:pt x="73" y="75"/>
                    <a:pt x="72" y="75"/>
                  </a:cubicBezTo>
                  <a:cubicBezTo>
                    <a:pt x="57" y="57"/>
                    <a:pt x="57" y="57"/>
                    <a:pt x="57" y="57"/>
                  </a:cubicBezTo>
                  <a:cubicBezTo>
                    <a:pt x="56" y="57"/>
                    <a:pt x="55" y="56"/>
                    <a:pt x="54" y="56"/>
                  </a:cubicBezTo>
                  <a:cubicBezTo>
                    <a:pt x="45" y="56"/>
                    <a:pt x="45" y="56"/>
                    <a:pt x="45" y="56"/>
                  </a:cubicBezTo>
                </a:path>
              </a:pathLst>
            </a:custGeom>
            <a:noFill/>
            <a:ln w="33338" cap="rnd">
              <a:solidFill>
                <a:srgbClr val="171E28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itchFamily="2" charset="-122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8274886" y="3949202"/>
            <a:ext cx="288709" cy="288709"/>
            <a:chOff x="8274886" y="3949202"/>
            <a:chExt cx="288709" cy="288709"/>
          </a:xfrm>
        </p:grpSpPr>
        <p:sp>
          <p:nvSpPr>
            <p:cNvPr id="48" name="Freeform 29"/>
            <p:cNvSpPr/>
            <p:nvPr/>
          </p:nvSpPr>
          <p:spPr bwMode="auto">
            <a:xfrm rot="5400000">
              <a:off x="8274886" y="3949202"/>
              <a:ext cx="288709" cy="288709"/>
            </a:xfrm>
            <a:custGeom>
              <a:avLst/>
              <a:gdLst>
                <a:gd name="T0" fmla="*/ 0 w 320"/>
                <a:gd name="T1" fmla="*/ 80 h 320"/>
                <a:gd name="T2" fmla="*/ 107 w 320"/>
                <a:gd name="T3" fmla="*/ 0 h 320"/>
                <a:gd name="T4" fmla="*/ 213 w 320"/>
                <a:gd name="T5" fmla="*/ 80 h 320"/>
                <a:gd name="T6" fmla="*/ 320 w 320"/>
                <a:gd name="T7" fmla="*/ 0 h 320"/>
                <a:gd name="T8" fmla="*/ 320 w 320"/>
                <a:gd name="T9" fmla="*/ 240 h 320"/>
                <a:gd name="T10" fmla="*/ 213 w 320"/>
                <a:gd name="T11" fmla="*/ 320 h 320"/>
                <a:gd name="T12" fmla="*/ 107 w 320"/>
                <a:gd name="T13" fmla="*/ 240 h 320"/>
                <a:gd name="T14" fmla="*/ 0 w 320"/>
                <a:gd name="T15" fmla="*/ 320 h 320"/>
                <a:gd name="T16" fmla="*/ 0 w 320"/>
                <a:gd name="T17" fmla="*/ 80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20" h="320">
                  <a:moveTo>
                    <a:pt x="0" y="80"/>
                  </a:moveTo>
                  <a:lnTo>
                    <a:pt x="107" y="0"/>
                  </a:lnTo>
                  <a:lnTo>
                    <a:pt x="213" y="80"/>
                  </a:lnTo>
                  <a:lnTo>
                    <a:pt x="320" y="0"/>
                  </a:lnTo>
                  <a:lnTo>
                    <a:pt x="320" y="240"/>
                  </a:lnTo>
                  <a:lnTo>
                    <a:pt x="213" y="320"/>
                  </a:lnTo>
                  <a:lnTo>
                    <a:pt x="107" y="240"/>
                  </a:lnTo>
                  <a:lnTo>
                    <a:pt x="0" y="320"/>
                  </a:lnTo>
                  <a:lnTo>
                    <a:pt x="0" y="80"/>
                  </a:lnTo>
                  <a:close/>
                </a:path>
              </a:pathLst>
            </a:custGeom>
            <a:noFill/>
            <a:ln w="33338" cap="rnd">
              <a:solidFill>
                <a:srgbClr val="171E28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itchFamily="2" charset="-122"/>
              </a:endParaRPr>
            </a:p>
          </p:txBody>
        </p:sp>
        <p:sp>
          <p:nvSpPr>
            <p:cNvPr id="49" name="Line 30"/>
            <p:cNvSpPr>
              <a:spLocks noChangeShapeType="1"/>
            </p:cNvSpPr>
            <p:nvPr/>
          </p:nvSpPr>
          <p:spPr bwMode="auto">
            <a:xfrm rot="5400000">
              <a:off x="8455329" y="3937473"/>
              <a:ext cx="0" cy="216531"/>
            </a:xfrm>
            <a:prstGeom prst="line">
              <a:avLst/>
            </a:prstGeom>
            <a:noFill/>
            <a:ln w="33338" cap="rnd">
              <a:solidFill>
                <a:srgbClr val="171E28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itchFamily="2" charset="-122"/>
              </a:endParaRPr>
            </a:p>
          </p:txBody>
        </p:sp>
        <p:sp>
          <p:nvSpPr>
            <p:cNvPr id="50" name="Line 31"/>
            <p:cNvSpPr>
              <a:spLocks noChangeShapeType="1"/>
            </p:cNvSpPr>
            <p:nvPr/>
          </p:nvSpPr>
          <p:spPr bwMode="auto">
            <a:xfrm rot="5400000">
              <a:off x="8383152" y="4033108"/>
              <a:ext cx="0" cy="216531"/>
            </a:xfrm>
            <a:prstGeom prst="line">
              <a:avLst/>
            </a:prstGeom>
            <a:noFill/>
            <a:ln w="33338" cap="rnd">
              <a:solidFill>
                <a:srgbClr val="171E28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itchFamily="2" charset="-122"/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7472817" y="3144426"/>
            <a:ext cx="289611" cy="288709"/>
            <a:chOff x="7472817" y="3144426"/>
            <a:chExt cx="289611" cy="288709"/>
          </a:xfrm>
        </p:grpSpPr>
        <p:sp>
          <p:nvSpPr>
            <p:cNvPr id="52" name="Oval 32"/>
            <p:cNvSpPr>
              <a:spLocks noChangeArrowheads="1"/>
            </p:cNvSpPr>
            <p:nvPr/>
          </p:nvSpPr>
          <p:spPr bwMode="auto">
            <a:xfrm rot="5400000">
              <a:off x="7563490" y="3236904"/>
              <a:ext cx="108266" cy="105559"/>
            </a:xfrm>
            <a:prstGeom prst="ellipse">
              <a:avLst/>
            </a:prstGeom>
            <a:noFill/>
            <a:ln w="33338" cap="rnd">
              <a:solidFill>
                <a:srgbClr val="171E28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itchFamily="2" charset="-122"/>
              </a:endParaRPr>
            </a:p>
          </p:txBody>
        </p:sp>
        <p:sp>
          <p:nvSpPr>
            <p:cNvPr id="53" name="Line 33"/>
            <p:cNvSpPr>
              <a:spLocks noChangeShapeType="1"/>
            </p:cNvSpPr>
            <p:nvPr/>
          </p:nvSpPr>
          <p:spPr bwMode="auto">
            <a:xfrm rot="5400000">
              <a:off x="7735813" y="3262166"/>
              <a:ext cx="0" cy="53231"/>
            </a:xfrm>
            <a:prstGeom prst="line">
              <a:avLst/>
            </a:prstGeom>
            <a:noFill/>
            <a:ln w="33338" cap="rnd">
              <a:solidFill>
                <a:srgbClr val="171E28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itchFamily="2" charset="-122"/>
              </a:endParaRPr>
            </a:p>
          </p:txBody>
        </p:sp>
        <p:sp>
          <p:nvSpPr>
            <p:cNvPr id="54" name="Line 34"/>
            <p:cNvSpPr>
              <a:spLocks noChangeShapeType="1"/>
            </p:cNvSpPr>
            <p:nvPr/>
          </p:nvSpPr>
          <p:spPr bwMode="auto">
            <a:xfrm rot="5400000">
              <a:off x="7590556" y="3406520"/>
              <a:ext cx="53231" cy="0"/>
            </a:xfrm>
            <a:prstGeom prst="line">
              <a:avLst/>
            </a:prstGeom>
            <a:noFill/>
            <a:ln w="33338" cap="rnd">
              <a:solidFill>
                <a:srgbClr val="171E28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itchFamily="2" charset="-122"/>
              </a:endParaRPr>
            </a:p>
          </p:txBody>
        </p:sp>
        <p:sp>
          <p:nvSpPr>
            <p:cNvPr id="55" name="Line 35"/>
            <p:cNvSpPr>
              <a:spLocks noChangeShapeType="1"/>
            </p:cNvSpPr>
            <p:nvPr/>
          </p:nvSpPr>
          <p:spPr bwMode="auto">
            <a:xfrm rot="5400000">
              <a:off x="7499433" y="3262166"/>
              <a:ext cx="0" cy="53231"/>
            </a:xfrm>
            <a:prstGeom prst="line">
              <a:avLst/>
            </a:prstGeom>
            <a:noFill/>
            <a:ln w="33338" cap="rnd">
              <a:solidFill>
                <a:srgbClr val="171E28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itchFamily="2" charset="-122"/>
              </a:endParaRPr>
            </a:p>
          </p:txBody>
        </p:sp>
        <p:sp>
          <p:nvSpPr>
            <p:cNvPr id="56" name="Line 36"/>
            <p:cNvSpPr>
              <a:spLocks noChangeShapeType="1"/>
            </p:cNvSpPr>
            <p:nvPr/>
          </p:nvSpPr>
          <p:spPr bwMode="auto">
            <a:xfrm rot="5400000" flipH="1">
              <a:off x="7589654" y="3171944"/>
              <a:ext cx="55035" cy="0"/>
            </a:xfrm>
            <a:prstGeom prst="line">
              <a:avLst/>
            </a:prstGeom>
            <a:noFill/>
            <a:ln w="33338" cap="rnd">
              <a:solidFill>
                <a:srgbClr val="171E28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itchFamily="2" charset="-122"/>
              </a:endParaRPr>
            </a:p>
          </p:txBody>
        </p:sp>
        <p:sp>
          <p:nvSpPr>
            <p:cNvPr id="57" name="Line 37"/>
            <p:cNvSpPr>
              <a:spLocks noChangeShapeType="1"/>
            </p:cNvSpPr>
            <p:nvPr/>
          </p:nvSpPr>
          <p:spPr bwMode="auto">
            <a:xfrm rot="5400000">
              <a:off x="7681680" y="3189086"/>
              <a:ext cx="38795" cy="36089"/>
            </a:xfrm>
            <a:prstGeom prst="line">
              <a:avLst/>
            </a:prstGeom>
            <a:noFill/>
            <a:ln w="33338" cap="rnd">
              <a:solidFill>
                <a:srgbClr val="171E28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itchFamily="2" charset="-122"/>
              </a:endParaRPr>
            </a:p>
          </p:txBody>
        </p:sp>
        <p:sp>
          <p:nvSpPr>
            <p:cNvPr id="58" name="Line 38"/>
            <p:cNvSpPr>
              <a:spLocks noChangeShapeType="1"/>
            </p:cNvSpPr>
            <p:nvPr/>
          </p:nvSpPr>
          <p:spPr bwMode="auto">
            <a:xfrm rot="5400000" flipV="1">
              <a:off x="7681680" y="3355094"/>
              <a:ext cx="38795" cy="36089"/>
            </a:xfrm>
            <a:prstGeom prst="line">
              <a:avLst/>
            </a:prstGeom>
            <a:noFill/>
            <a:ln w="33338" cap="rnd">
              <a:solidFill>
                <a:srgbClr val="171E28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itchFamily="2" charset="-122"/>
              </a:endParaRPr>
            </a:p>
          </p:txBody>
        </p:sp>
        <p:sp>
          <p:nvSpPr>
            <p:cNvPr id="59" name="Line 39"/>
            <p:cNvSpPr>
              <a:spLocks noChangeShapeType="1"/>
            </p:cNvSpPr>
            <p:nvPr/>
          </p:nvSpPr>
          <p:spPr bwMode="auto">
            <a:xfrm rot="5400000">
              <a:off x="7514770" y="3355094"/>
              <a:ext cx="38795" cy="36089"/>
            </a:xfrm>
            <a:prstGeom prst="line">
              <a:avLst/>
            </a:prstGeom>
            <a:noFill/>
            <a:ln w="33338" cap="rnd">
              <a:solidFill>
                <a:srgbClr val="171E28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itchFamily="2" charset="-122"/>
              </a:endParaRPr>
            </a:p>
          </p:txBody>
        </p:sp>
        <p:sp>
          <p:nvSpPr>
            <p:cNvPr id="60" name="Line 40"/>
            <p:cNvSpPr>
              <a:spLocks noChangeShapeType="1"/>
            </p:cNvSpPr>
            <p:nvPr/>
          </p:nvSpPr>
          <p:spPr bwMode="auto">
            <a:xfrm rot="5400000" flipH="1">
              <a:off x="7514770" y="3189086"/>
              <a:ext cx="38795" cy="36089"/>
            </a:xfrm>
            <a:prstGeom prst="line">
              <a:avLst/>
            </a:prstGeom>
            <a:noFill/>
            <a:ln w="33338" cap="rnd">
              <a:solidFill>
                <a:srgbClr val="171E28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itchFamily="2" charset="-122"/>
              </a:endParaRPr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7471013" y="3949201"/>
            <a:ext cx="293220" cy="288709"/>
            <a:chOff x="7471013" y="3949201"/>
            <a:chExt cx="293220" cy="288709"/>
          </a:xfrm>
        </p:grpSpPr>
        <p:sp>
          <p:nvSpPr>
            <p:cNvPr id="62" name="Freeform 41"/>
            <p:cNvSpPr/>
            <p:nvPr/>
          </p:nvSpPr>
          <p:spPr bwMode="auto">
            <a:xfrm rot="5400000">
              <a:off x="7535521" y="4009199"/>
              <a:ext cx="288709" cy="168714"/>
            </a:xfrm>
            <a:custGeom>
              <a:avLst/>
              <a:gdLst>
                <a:gd name="T0" fmla="*/ 120 w 120"/>
                <a:gd name="T1" fmla="*/ 44 h 70"/>
                <a:gd name="T2" fmla="*/ 94 w 120"/>
                <a:gd name="T3" fmla="*/ 18 h 70"/>
                <a:gd name="T4" fmla="*/ 82 w 120"/>
                <a:gd name="T5" fmla="*/ 21 h 70"/>
                <a:gd name="T6" fmla="*/ 51 w 120"/>
                <a:gd name="T7" fmla="*/ 0 h 70"/>
                <a:gd name="T8" fmla="*/ 17 w 120"/>
                <a:gd name="T9" fmla="*/ 35 h 70"/>
                <a:gd name="T10" fmla="*/ 0 w 120"/>
                <a:gd name="T11" fmla="*/ 53 h 70"/>
                <a:gd name="T12" fmla="*/ 0 w 120"/>
                <a:gd name="T13" fmla="*/ 53 h 70"/>
                <a:gd name="T14" fmla="*/ 16 w 120"/>
                <a:gd name="T15" fmla="*/ 70 h 70"/>
                <a:gd name="T16" fmla="*/ 94 w 120"/>
                <a:gd name="T17" fmla="*/ 70 h 70"/>
                <a:gd name="T18" fmla="*/ 120 w 120"/>
                <a:gd name="T19" fmla="*/ 44 h 70"/>
                <a:gd name="T20" fmla="*/ 120 w 120"/>
                <a:gd name="T21" fmla="*/ 44 h 70"/>
                <a:gd name="T22" fmla="*/ 120 w 120"/>
                <a:gd name="T23" fmla="*/ 44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0" h="70">
                  <a:moveTo>
                    <a:pt x="120" y="44"/>
                  </a:moveTo>
                  <a:cubicBezTo>
                    <a:pt x="120" y="29"/>
                    <a:pt x="108" y="18"/>
                    <a:pt x="94" y="18"/>
                  </a:cubicBezTo>
                  <a:cubicBezTo>
                    <a:pt x="90" y="18"/>
                    <a:pt x="86" y="19"/>
                    <a:pt x="82" y="21"/>
                  </a:cubicBezTo>
                  <a:cubicBezTo>
                    <a:pt x="77" y="9"/>
                    <a:pt x="65" y="0"/>
                    <a:pt x="51" y="0"/>
                  </a:cubicBezTo>
                  <a:cubicBezTo>
                    <a:pt x="32" y="0"/>
                    <a:pt x="17" y="16"/>
                    <a:pt x="17" y="35"/>
                  </a:cubicBezTo>
                  <a:cubicBezTo>
                    <a:pt x="7" y="35"/>
                    <a:pt x="0" y="43"/>
                    <a:pt x="0" y="53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0" y="63"/>
                    <a:pt x="7" y="70"/>
                    <a:pt x="16" y="70"/>
                  </a:cubicBezTo>
                  <a:cubicBezTo>
                    <a:pt x="94" y="70"/>
                    <a:pt x="94" y="70"/>
                    <a:pt x="94" y="70"/>
                  </a:cubicBezTo>
                  <a:cubicBezTo>
                    <a:pt x="108" y="70"/>
                    <a:pt x="120" y="59"/>
                    <a:pt x="120" y="44"/>
                  </a:cubicBezTo>
                  <a:cubicBezTo>
                    <a:pt x="120" y="44"/>
                    <a:pt x="120" y="44"/>
                    <a:pt x="120" y="44"/>
                  </a:cubicBezTo>
                  <a:cubicBezTo>
                    <a:pt x="120" y="44"/>
                    <a:pt x="120" y="44"/>
                    <a:pt x="120" y="44"/>
                  </a:cubicBezTo>
                  <a:close/>
                </a:path>
              </a:pathLst>
            </a:custGeom>
            <a:noFill/>
            <a:ln w="33338" cap="flat">
              <a:solidFill>
                <a:srgbClr val="171E28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itchFamily="2" charset="-122"/>
              </a:endParaRPr>
            </a:p>
          </p:txBody>
        </p:sp>
        <p:sp>
          <p:nvSpPr>
            <p:cNvPr id="63" name="Line 42"/>
            <p:cNvSpPr>
              <a:spLocks noChangeShapeType="1"/>
            </p:cNvSpPr>
            <p:nvPr/>
          </p:nvSpPr>
          <p:spPr bwMode="auto">
            <a:xfrm rot="5400000">
              <a:off x="7492215" y="3990253"/>
              <a:ext cx="41502" cy="83906"/>
            </a:xfrm>
            <a:prstGeom prst="line">
              <a:avLst/>
            </a:prstGeom>
            <a:noFill/>
            <a:ln w="33338" cap="rnd">
              <a:solidFill>
                <a:srgbClr val="171E28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itchFamily="2" charset="-122"/>
              </a:endParaRPr>
            </a:p>
          </p:txBody>
        </p:sp>
        <p:sp>
          <p:nvSpPr>
            <p:cNvPr id="64" name="Line 43"/>
            <p:cNvSpPr>
              <a:spLocks noChangeShapeType="1"/>
            </p:cNvSpPr>
            <p:nvPr/>
          </p:nvSpPr>
          <p:spPr bwMode="auto">
            <a:xfrm rot="5400000">
              <a:off x="7491313" y="4073256"/>
              <a:ext cx="43306" cy="83906"/>
            </a:xfrm>
            <a:prstGeom prst="line">
              <a:avLst/>
            </a:prstGeom>
            <a:noFill/>
            <a:ln w="33338" cap="rnd">
              <a:solidFill>
                <a:srgbClr val="171E28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itchFamily="2" charset="-122"/>
              </a:endParaRPr>
            </a:p>
          </p:txBody>
        </p:sp>
        <p:sp>
          <p:nvSpPr>
            <p:cNvPr id="65" name="Line 44"/>
            <p:cNvSpPr>
              <a:spLocks noChangeShapeType="1"/>
            </p:cNvSpPr>
            <p:nvPr/>
          </p:nvSpPr>
          <p:spPr bwMode="auto">
            <a:xfrm rot="5400000">
              <a:off x="7491313" y="4158064"/>
              <a:ext cx="43306" cy="83906"/>
            </a:xfrm>
            <a:prstGeom prst="line">
              <a:avLst/>
            </a:prstGeom>
            <a:noFill/>
            <a:ln w="33338" cap="rnd">
              <a:solidFill>
                <a:srgbClr val="171E28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itchFamily="2" charset="-122"/>
              </a:endParaRPr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7472817" y="4751270"/>
            <a:ext cx="289611" cy="289611"/>
            <a:chOff x="7472817" y="4751270"/>
            <a:chExt cx="289611" cy="289611"/>
          </a:xfrm>
        </p:grpSpPr>
        <p:sp>
          <p:nvSpPr>
            <p:cNvPr id="67" name="Line 45"/>
            <p:cNvSpPr>
              <a:spLocks noChangeShapeType="1"/>
            </p:cNvSpPr>
            <p:nvPr/>
          </p:nvSpPr>
          <p:spPr bwMode="auto">
            <a:xfrm rot="5400000">
              <a:off x="7617623" y="4786908"/>
              <a:ext cx="0" cy="217434"/>
            </a:xfrm>
            <a:prstGeom prst="line">
              <a:avLst/>
            </a:prstGeom>
            <a:noFill/>
            <a:ln w="33338" cap="rnd">
              <a:solidFill>
                <a:srgbClr val="171E28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itchFamily="2" charset="-122"/>
              </a:endParaRPr>
            </a:p>
          </p:txBody>
        </p:sp>
        <p:sp>
          <p:nvSpPr>
            <p:cNvPr id="68" name="Line 46"/>
            <p:cNvSpPr>
              <a:spLocks noChangeShapeType="1"/>
            </p:cNvSpPr>
            <p:nvPr/>
          </p:nvSpPr>
          <p:spPr bwMode="auto">
            <a:xfrm rot="5400000">
              <a:off x="7508455" y="4896076"/>
              <a:ext cx="217434" cy="0"/>
            </a:xfrm>
            <a:prstGeom prst="line">
              <a:avLst/>
            </a:prstGeom>
            <a:noFill/>
            <a:ln w="33338" cap="rnd">
              <a:solidFill>
                <a:srgbClr val="171E28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itchFamily="2" charset="-122"/>
              </a:endParaRPr>
            </a:p>
          </p:txBody>
        </p:sp>
        <p:sp>
          <p:nvSpPr>
            <p:cNvPr id="69" name="Line 47"/>
            <p:cNvSpPr>
              <a:spLocks noChangeShapeType="1"/>
            </p:cNvSpPr>
            <p:nvPr/>
          </p:nvSpPr>
          <p:spPr bwMode="auto">
            <a:xfrm rot="5400000" flipV="1">
              <a:off x="7544995" y="4823448"/>
              <a:ext cx="145257" cy="145257"/>
            </a:xfrm>
            <a:prstGeom prst="line">
              <a:avLst/>
            </a:prstGeom>
            <a:noFill/>
            <a:ln w="33338" cap="rnd">
              <a:solidFill>
                <a:srgbClr val="171E28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itchFamily="2" charset="-122"/>
              </a:endParaRPr>
            </a:p>
          </p:txBody>
        </p:sp>
        <p:sp>
          <p:nvSpPr>
            <p:cNvPr id="70" name="Line 48"/>
            <p:cNvSpPr>
              <a:spLocks noChangeShapeType="1"/>
            </p:cNvSpPr>
            <p:nvPr/>
          </p:nvSpPr>
          <p:spPr bwMode="auto">
            <a:xfrm rot="5400000">
              <a:off x="7544995" y="4823448"/>
              <a:ext cx="145257" cy="145257"/>
            </a:xfrm>
            <a:prstGeom prst="line">
              <a:avLst/>
            </a:prstGeom>
            <a:noFill/>
            <a:ln w="33338" cap="rnd">
              <a:solidFill>
                <a:srgbClr val="171E28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itchFamily="2" charset="-122"/>
              </a:endParaRPr>
            </a:p>
          </p:txBody>
        </p:sp>
        <p:sp>
          <p:nvSpPr>
            <p:cNvPr id="71" name="Freeform 49"/>
            <p:cNvSpPr/>
            <p:nvPr/>
          </p:nvSpPr>
          <p:spPr bwMode="auto">
            <a:xfrm rot="5400000">
              <a:off x="7708295" y="4877580"/>
              <a:ext cx="72177" cy="36089"/>
            </a:xfrm>
            <a:custGeom>
              <a:avLst/>
              <a:gdLst>
                <a:gd name="T0" fmla="*/ 0 w 80"/>
                <a:gd name="T1" fmla="*/ 0 h 40"/>
                <a:gd name="T2" fmla="*/ 40 w 80"/>
                <a:gd name="T3" fmla="*/ 40 h 40"/>
                <a:gd name="T4" fmla="*/ 80 w 80"/>
                <a:gd name="T5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0" h="40">
                  <a:moveTo>
                    <a:pt x="0" y="0"/>
                  </a:moveTo>
                  <a:lnTo>
                    <a:pt x="40" y="40"/>
                  </a:lnTo>
                  <a:lnTo>
                    <a:pt x="80" y="0"/>
                  </a:lnTo>
                </a:path>
              </a:pathLst>
            </a:custGeom>
            <a:noFill/>
            <a:ln w="33338" cap="rnd">
              <a:solidFill>
                <a:srgbClr val="171E28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itchFamily="2" charset="-122"/>
              </a:endParaRPr>
            </a:p>
          </p:txBody>
        </p:sp>
        <p:sp>
          <p:nvSpPr>
            <p:cNvPr id="72" name="Freeform 50"/>
            <p:cNvSpPr/>
            <p:nvPr/>
          </p:nvSpPr>
          <p:spPr bwMode="auto">
            <a:xfrm rot="5400000">
              <a:off x="7599579" y="4986297"/>
              <a:ext cx="36089" cy="73079"/>
            </a:xfrm>
            <a:custGeom>
              <a:avLst/>
              <a:gdLst>
                <a:gd name="T0" fmla="*/ 40 w 40"/>
                <a:gd name="T1" fmla="*/ 0 h 81"/>
                <a:gd name="T2" fmla="*/ 0 w 40"/>
                <a:gd name="T3" fmla="*/ 41 h 81"/>
                <a:gd name="T4" fmla="*/ 40 w 40"/>
                <a:gd name="T5" fmla="*/ 8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0" h="81">
                  <a:moveTo>
                    <a:pt x="40" y="0"/>
                  </a:moveTo>
                  <a:lnTo>
                    <a:pt x="0" y="41"/>
                  </a:lnTo>
                  <a:lnTo>
                    <a:pt x="40" y="81"/>
                  </a:lnTo>
                </a:path>
              </a:pathLst>
            </a:custGeom>
            <a:noFill/>
            <a:ln w="33338" cap="rnd">
              <a:solidFill>
                <a:srgbClr val="171E28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itchFamily="2" charset="-122"/>
              </a:endParaRPr>
            </a:p>
          </p:txBody>
        </p:sp>
        <p:sp>
          <p:nvSpPr>
            <p:cNvPr id="73" name="Freeform 51"/>
            <p:cNvSpPr/>
            <p:nvPr/>
          </p:nvSpPr>
          <p:spPr bwMode="auto">
            <a:xfrm rot="5400000">
              <a:off x="7454773" y="4877580"/>
              <a:ext cx="72177" cy="36089"/>
            </a:xfrm>
            <a:custGeom>
              <a:avLst/>
              <a:gdLst>
                <a:gd name="T0" fmla="*/ 0 w 80"/>
                <a:gd name="T1" fmla="*/ 40 h 40"/>
                <a:gd name="T2" fmla="*/ 40 w 80"/>
                <a:gd name="T3" fmla="*/ 0 h 40"/>
                <a:gd name="T4" fmla="*/ 80 w 80"/>
                <a:gd name="T5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0" h="40">
                  <a:moveTo>
                    <a:pt x="0" y="40"/>
                  </a:moveTo>
                  <a:lnTo>
                    <a:pt x="40" y="0"/>
                  </a:lnTo>
                  <a:lnTo>
                    <a:pt x="80" y="40"/>
                  </a:lnTo>
                </a:path>
              </a:pathLst>
            </a:custGeom>
            <a:noFill/>
            <a:ln w="33338" cap="rnd">
              <a:solidFill>
                <a:srgbClr val="171E28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itchFamily="2" charset="-122"/>
              </a:endParaRPr>
            </a:p>
          </p:txBody>
        </p:sp>
        <p:sp>
          <p:nvSpPr>
            <p:cNvPr id="74" name="Freeform 52"/>
            <p:cNvSpPr/>
            <p:nvPr/>
          </p:nvSpPr>
          <p:spPr bwMode="auto">
            <a:xfrm rot="5400000">
              <a:off x="7599579" y="4732775"/>
              <a:ext cx="36089" cy="73079"/>
            </a:xfrm>
            <a:custGeom>
              <a:avLst/>
              <a:gdLst>
                <a:gd name="T0" fmla="*/ 0 w 40"/>
                <a:gd name="T1" fmla="*/ 0 h 81"/>
                <a:gd name="T2" fmla="*/ 40 w 40"/>
                <a:gd name="T3" fmla="*/ 41 h 81"/>
                <a:gd name="T4" fmla="*/ 0 w 40"/>
                <a:gd name="T5" fmla="*/ 8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0" h="81">
                  <a:moveTo>
                    <a:pt x="0" y="0"/>
                  </a:moveTo>
                  <a:lnTo>
                    <a:pt x="40" y="41"/>
                  </a:lnTo>
                  <a:lnTo>
                    <a:pt x="0" y="81"/>
                  </a:lnTo>
                </a:path>
              </a:pathLst>
            </a:custGeom>
            <a:noFill/>
            <a:ln w="33338" cap="rnd">
              <a:solidFill>
                <a:srgbClr val="171E28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itchFamily="2" charset="-122"/>
              </a:endParaRPr>
            </a:p>
          </p:txBody>
        </p:sp>
        <p:sp>
          <p:nvSpPr>
            <p:cNvPr id="75" name="Freeform 53"/>
            <p:cNvSpPr/>
            <p:nvPr/>
          </p:nvSpPr>
          <p:spPr bwMode="auto">
            <a:xfrm rot="5400000">
              <a:off x="7690251" y="4787359"/>
              <a:ext cx="36089" cy="36089"/>
            </a:xfrm>
            <a:custGeom>
              <a:avLst/>
              <a:gdLst>
                <a:gd name="T0" fmla="*/ 0 w 40"/>
                <a:gd name="T1" fmla="*/ 40 h 40"/>
                <a:gd name="T2" fmla="*/ 40 w 40"/>
                <a:gd name="T3" fmla="*/ 40 h 40"/>
                <a:gd name="T4" fmla="*/ 40 w 40"/>
                <a:gd name="T5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0" h="40">
                  <a:moveTo>
                    <a:pt x="0" y="40"/>
                  </a:moveTo>
                  <a:lnTo>
                    <a:pt x="40" y="40"/>
                  </a:lnTo>
                  <a:lnTo>
                    <a:pt x="40" y="0"/>
                  </a:lnTo>
                </a:path>
              </a:pathLst>
            </a:custGeom>
            <a:noFill/>
            <a:ln w="33338" cap="rnd">
              <a:solidFill>
                <a:srgbClr val="171E28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itchFamily="2" charset="-122"/>
              </a:endParaRPr>
            </a:p>
          </p:txBody>
        </p:sp>
        <p:sp>
          <p:nvSpPr>
            <p:cNvPr id="76" name="Freeform 54"/>
            <p:cNvSpPr/>
            <p:nvPr/>
          </p:nvSpPr>
          <p:spPr bwMode="auto">
            <a:xfrm rot="5400000">
              <a:off x="7690251" y="4968704"/>
              <a:ext cx="36089" cy="36089"/>
            </a:xfrm>
            <a:custGeom>
              <a:avLst/>
              <a:gdLst>
                <a:gd name="T0" fmla="*/ 0 w 40"/>
                <a:gd name="T1" fmla="*/ 0 h 40"/>
                <a:gd name="T2" fmla="*/ 0 w 40"/>
                <a:gd name="T3" fmla="*/ 40 h 40"/>
                <a:gd name="T4" fmla="*/ 40 w 40"/>
                <a:gd name="T5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0" h="40">
                  <a:moveTo>
                    <a:pt x="0" y="0"/>
                  </a:moveTo>
                  <a:lnTo>
                    <a:pt x="0" y="40"/>
                  </a:lnTo>
                  <a:lnTo>
                    <a:pt x="40" y="40"/>
                  </a:lnTo>
                </a:path>
              </a:pathLst>
            </a:custGeom>
            <a:noFill/>
            <a:ln w="33338" cap="rnd">
              <a:solidFill>
                <a:srgbClr val="171E28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itchFamily="2" charset="-122"/>
              </a:endParaRPr>
            </a:p>
          </p:txBody>
        </p:sp>
        <p:sp>
          <p:nvSpPr>
            <p:cNvPr id="77" name="Freeform 55"/>
            <p:cNvSpPr/>
            <p:nvPr/>
          </p:nvSpPr>
          <p:spPr bwMode="auto">
            <a:xfrm rot="5400000">
              <a:off x="7508906" y="4787359"/>
              <a:ext cx="36089" cy="36089"/>
            </a:xfrm>
            <a:custGeom>
              <a:avLst/>
              <a:gdLst>
                <a:gd name="T0" fmla="*/ 0 w 40"/>
                <a:gd name="T1" fmla="*/ 0 h 40"/>
                <a:gd name="T2" fmla="*/ 40 w 40"/>
                <a:gd name="T3" fmla="*/ 0 h 40"/>
                <a:gd name="T4" fmla="*/ 40 w 40"/>
                <a:gd name="T5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0" h="40">
                  <a:moveTo>
                    <a:pt x="0" y="0"/>
                  </a:moveTo>
                  <a:lnTo>
                    <a:pt x="40" y="0"/>
                  </a:lnTo>
                  <a:lnTo>
                    <a:pt x="40" y="40"/>
                  </a:lnTo>
                </a:path>
              </a:pathLst>
            </a:custGeom>
            <a:noFill/>
            <a:ln w="33338" cap="rnd">
              <a:solidFill>
                <a:srgbClr val="171E28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itchFamily="2" charset="-122"/>
              </a:endParaRPr>
            </a:p>
          </p:txBody>
        </p:sp>
        <p:sp>
          <p:nvSpPr>
            <p:cNvPr id="78" name="Freeform 56"/>
            <p:cNvSpPr/>
            <p:nvPr/>
          </p:nvSpPr>
          <p:spPr bwMode="auto">
            <a:xfrm rot="5400000">
              <a:off x="7508906" y="4968704"/>
              <a:ext cx="36089" cy="36089"/>
            </a:xfrm>
            <a:custGeom>
              <a:avLst/>
              <a:gdLst>
                <a:gd name="T0" fmla="*/ 0 w 40"/>
                <a:gd name="T1" fmla="*/ 40 h 40"/>
                <a:gd name="T2" fmla="*/ 0 w 40"/>
                <a:gd name="T3" fmla="*/ 0 h 40"/>
                <a:gd name="T4" fmla="*/ 40 w 40"/>
                <a:gd name="T5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0" h="40">
                  <a:moveTo>
                    <a:pt x="0" y="40"/>
                  </a:moveTo>
                  <a:lnTo>
                    <a:pt x="0" y="0"/>
                  </a:lnTo>
                  <a:lnTo>
                    <a:pt x="40" y="0"/>
                  </a:lnTo>
                </a:path>
              </a:pathLst>
            </a:custGeom>
            <a:noFill/>
            <a:ln w="33338" cap="rnd">
              <a:solidFill>
                <a:srgbClr val="171E28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itchFamily="2" charset="-122"/>
              </a:endParaRPr>
            </a:p>
          </p:txBody>
        </p:sp>
      </p:grpSp>
      <p:grpSp>
        <p:nvGrpSpPr>
          <p:cNvPr id="79" name="组合 78"/>
          <p:cNvGrpSpPr/>
          <p:nvPr/>
        </p:nvGrpSpPr>
        <p:grpSpPr>
          <a:xfrm>
            <a:off x="7492667" y="5554241"/>
            <a:ext cx="249912" cy="288709"/>
            <a:chOff x="7492667" y="5554241"/>
            <a:chExt cx="249912" cy="288709"/>
          </a:xfrm>
        </p:grpSpPr>
        <p:sp>
          <p:nvSpPr>
            <p:cNvPr id="80" name="Freeform 57"/>
            <p:cNvSpPr/>
            <p:nvPr/>
          </p:nvSpPr>
          <p:spPr bwMode="auto">
            <a:xfrm rot="5400000">
              <a:off x="7439887" y="5607021"/>
              <a:ext cx="249913" cy="144354"/>
            </a:xfrm>
            <a:custGeom>
              <a:avLst/>
              <a:gdLst>
                <a:gd name="T0" fmla="*/ 104 w 104"/>
                <a:gd name="T1" fmla="*/ 38 h 60"/>
                <a:gd name="T2" fmla="*/ 82 w 104"/>
                <a:gd name="T3" fmla="*/ 15 h 60"/>
                <a:gd name="T4" fmla="*/ 71 w 104"/>
                <a:gd name="T5" fmla="*/ 18 h 60"/>
                <a:gd name="T6" fmla="*/ 45 w 104"/>
                <a:gd name="T7" fmla="*/ 0 h 60"/>
                <a:gd name="T8" fmla="*/ 15 w 104"/>
                <a:gd name="T9" fmla="*/ 30 h 60"/>
                <a:gd name="T10" fmla="*/ 0 w 104"/>
                <a:gd name="T11" fmla="*/ 45 h 60"/>
                <a:gd name="T12" fmla="*/ 0 w 104"/>
                <a:gd name="T13" fmla="*/ 46 h 60"/>
                <a:gd name="T14" fmla="*/ 15 w 104"/>
                <a:gd name="T15" fmla="*/ 60 h 60"/>
                <a:gd name="T16" fmla="*/ 82 w 104"/>
                <a:gd name="T17" fmla="*/ 60 h 60"/>
                <a:gd name="T18" fmla="*/ 104 w 104"/>
                <a:gd name="T19" fmla="*/ 38 h 60"/>
                <a:gd name="T20" fmla="*/ 104 w 104"/>
                <a:gd name="T21" fmla="*/ 38 h 60"/>
                <a:gd name="T22" fmla="*/ 104 w 104"/>
                <a:gd name="T23" fmla="*/ 38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4" h="60">
                  <a:moveTo>
                    <a:pt x="104" y="38"/>
                  </a:moveTo>
                  <a:cubicBezTo>
                    <a:pt x="104" y="25"/>
                    <a:pt x="94" y="15"/>
                    <a:pt x="82" y="15"/>
                  </a:cubicBezTo>
                  <a:cubicBezTo>
                    <a:pt x="78" y="15"/>
                    <a:pt x="74" y="16"/>
                    <a:pt x="71" y="18"/>
                  </a:cubicBezTo>
                  <a:cubicBezTo>
                    <a:pt x="67" y="7"/>
                    <a:pt x="57" y="0"/>
                    <a:pt x="45" y="0"/>
                  </a:cubicBezTo>
                  <a:cubicBezTo>
                    <a:pt x="28" y="0"/>
                    <a:pt x="15" y="14"/>
                    <a:pt x="15" y="30"/>
                  </a:cubicBezTo>
                  <a:cubicBezTo>
                    <a:pt x="7" y="30"/>
                    <a:pt x="0" y="37"/>
                    <a:pt x="0" y="45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54"/>
                    <a:pt x="7" y="60"/>
                    <a:pt x="15" y="60"/>
                  </a:cubicBezTo>
                  <a:cubicBezTo>
                    <a:pt x="82" y="60"/>
                    <a:pt x="82" y="60"/>
                    <a:pt x="82" y="60"/>
                  </a:cubicBezTo>
                  <a:cubicBezTo>
                    <a:pt x="94" y="60"/>
                    <a:pt x="104" y="50"/>
                    <a:pt x="104" y="38"/>
                  </a:cubicBezTo>
                  <a:cubicBezTo>
                    <a:pt x="104" y="38"/>
                    <a:pt x="104" y="38"/>
                    <a:pt x="104" y="38"/>
                  </a:cubicBezTo>
                  <a:cubicBezTo>
                    <a:pt x="104" y="38"/>
                    <a:pt x="104" y="38"/>
                    <a:pt x="104" y="38"/>
                  </a:cubicBezTo>
                  <a:close/>
                </a:path>
              </a:pathLst>
            </a:custGeom>
            <a:noFill/>
            <a:ln w="33338" cap="flat">
              <a:solidFill>
                <a:srgbClr val="171E28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itchFamily="2" charset="-122"/>
              </a:endParaRPr>
            </a:p>
          </p:txBody>
        </p:sp>
        <p:sp>
          <p:nvSpPr>
            <p:cNvPr id="81" name="Freeform 58"/>
            <p:cNvSpPr/>
            <p:nvPr/>
          </p:nvSpPr>
          <p:spPr bwMode="auto">
            <a:xfrm rot="5400000">
              <a:off x="7611307" y="5711678"/>
              <a:ext cx="74884" cy="43306"/>
            </a:xfrm>
            <a:custGeom>
              <a:avLst/>
              <a:gdLst>
                <a:gd name="T0" fmla="*/ 0 w 31"/>
                <a:gd name="T1" fmla="*/ 5 h 18"/>
                <a:gd name="T2" fmla="*/ 13 w 31"/>
                <a:gd name="T3" fmla="*/ 0 h 18"/>
                <a:gd name="T4" fmla="*/ 31 w 31"/>
                <a:gd name="T5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1" h="18">
                  <a:moveTo>
                    <a:pt x="0" y="5"/>
                  </a:moveTo>
                  <a:cubicBezTo>
                    <a:pt x="3" y="2"/>
                    <a:pt x="8" y="0"/>
                    <a:pt x="13" y="0"/>
                  </a:cubicBezTo>
                  <a:cubicBezTo>
                    <a:pt x="23" y="0"/>
                    <a:pt x="31" y="8"/>
                    <a:pt x="31" y="18"/>
                  </a:cubicBezTo>
                </a:path>
              </a:pathLst>
            </a:custGeom>
            <a:noFill/>
            <a:ln w="33338" cap="rnd">
              <a:solidFill>
                <a:srgbClr val="171E28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itchFamily="2" charset="-122"/>
              </a:endParaRPr>
            </a:p>
          </p:txBody>
        </p:sp>
        <p:sp>
          <p:nvSpPr>
            <p:cNvPr id="82" name="Line 59"/>
            <p:cNvSpPr>
              <a:spLocks noChangeShapeType="1"/>
            </p:cNvSpPr>
            <p:nvPr/>
          </p:nvSpPr>
          <p:spPr bwMode="auto">
            <a:xfrm rot="5400000">
              <a:off x="7720926" y="5705813"/>
              <a:ext cx="0" cy="43306"/>
            </a:xfrm>
            <a:prstGeom prst="line">
              <a:avLst/>
            </a:prstGeom>
            <a:noFill/>
            <a:ln w="33338" cap="rnd">
              <a:solidFill>
                <a:srgbClr val="171E28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itchFamily="2" charset="-122"/>
              </a:endParaRPr>
            </a:p>
          </p:txBody>
        </p:sp>
        <p:sp>
          <p:nvSpPr>
            <p:cNvPr id="83" name="Line 60"/>
            <p:cNvSpPr>
              <a:spLocks noChangeShapeType="1"/>
            </p:cNvSpPr>
            <p:nvPr/>
          </p:nvSpPr>
          <p:spPr bwMode="auto">
            <a:xfrm rot="5400000">
              <a:off x="7605443" y="5821297"/>
              <a:ext cx="43306" cy="0"/>
            </a:xfrm>
            <a:prstGeom prst="line">
              <a:avLst/>
            </a:prstGeom>
            <a:noFill/>
            <a:ln w="33338" cap="rnd">
              <a:solidFill>
                <a:srgbClr val="171E28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itchFamily="2" charset="-122"/>
              </a:endParaRPr>
            </a:p>
          </p:txBody>
        </p:sp>
        <p:sp>
          <p:nvSpPr>
            <p:cNvPr id="84" name="Line 61"/>
            <p:cNvSpPr>
              <a:spLocks noChangeShapeType="1"/>
            </p:cNvSpPr>
            <p:nvPr/>
          </p:nvSpPr>
          <p:spPr bwMode="auto">
            <a:xfrm rot="5400000">
              <a:off x="7677620" y="5642658"/>
              <a:ext cx="31578" cy="31578"/>
            </a:xfrm>
            <a:prstGeom prst="line">
              <a:avLst/>
            </a:prstGeom>
            <a:noFill/>
            <a:ln w="33338" cap="rnd">
              <a:solidFill>
                <a:srgbClr val="171E28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itchFamily="2" charset="-122"/>
              </a:endParaRPr>
            </a:p>
          </p:txBody>
        </p:sp>
        <p:sp>
          <p:nvSpPr>
            <p:cNvPr id="85" name="Line 62"/>
            <p:cNvSpPr>
              <a:spLocks noChangeShapeType="1"/>
            </p:cNvSpPr>
            <p:nvPr/>
          </p:nvSpPr>
          <p:spPr bwMode="auto">
            <a:xfrm rot="5400000" flipV="1">
              <a:off x="7677620" y="5777990"/>
              <a:ext cx="31578" cy="31578"/>
            </a:xfrm>
            <a:prstGeom prst="line">
              <a:avLst/>
            </a:prstGeom>
            <a:noFill/>
            <a:ln w="33338" cap="rnd">
              <a:solidFill>
                <a:srgbClr val="171E28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itchFamily="2" charset="-122"/>
              </a:endParaRPr>
            </a:p>
          </p:txBody>
        </p:sp>
      </p:grpSp>
      <p:sp>
        <p:nvSpPr>
          <p:cNvPr id="86" name="Freeform 63"/>
          <p:cNvSpPr/>
          <p:nvPr/>
        </p:nvSpPr>
        <p:spPr bwMode="auto">
          <a:xfrm rot="5400000">
            <a:off x="6663982" y="1544349"/>
            <a:ext cx="310362" cy="276980"/>
          </a:xfrm>
          <a:custGeom>
            <a:avLst/>
            <a:gdLst>
              <a:gd name="T0" fmla="*/ 103 w 129"/>
              <a:gd name="T1" fmla="*/ 7 h 115"/>
              <a:gd name="T2" fmla="*/ 65 w 129"/>
              <a:gd name="T3" fmla="*/ 16 h 115"/>
              <a:gd name="T4" fmla="*/ 27 w 129"/>
              <a:gd name="T5" fmla="*/ 6 h 115"/>
              <a:gd name="T6" fmla="*/ 7 w 129"/>
              <a:gd name="T7" fmla="*/ 57 h 115"/>
              <a:gd name="T8" fmla="*/ 65 w 129"/>
              <a:gd name="T9" fmla="*/ 115 h 115"/>
              <a:gd name="T10" fmla="*/ 122 w 129"/>
              <a:gd name="T11" fmla="*/ 57 h 115"/>
              <a:gd name="T12" fmla="*/ 103 w 129"/>
              <a:gd name="T13" fmla="*/ 7 h 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29" h="115">
                <a:moveTo>
                  <a:pt x="103" y="7"/>
                </a:moveTo>
                <a:cubicBezTo>
                  <a:pt x="89" y="1"/>
                  <a:pt x="74" y="5"/>
                  <a:pt x="65" y="16"/>
                </a:cubicBezTo>
                <a:cubicBezTo>
                  <a:pt x="55" y="5"/>
                  <a:pt x="40" y="0"/>
                  <a:pt x="27" y="6"/>
                </a:cubicBezTo>
                <a:cubicBezTo>
                  <a:pt x="9" y="14"/>
                  <a:pt x="0" y="37"/>
                  <a:pt x="7" y="57"/>
                </a:cubicBezTo>
                <a:cubicBezTo>
                  <a:pt x="20" y="93"/>
                  <a:pt x="65" y="115"/>
                  <a:pt x="65" y="115"/>
                </a:cubicBezTo>
                <a:cubicBezTo>
                  <a:pt x="65" y="115"/>
                  <a:pt x="110" y="93"/>
                  <a:pt x="122" y="57"/>
                </a:cubicBezTo>
                <a:cubicBezTo>
                  <a:pt x="129" y="37"/>
                  <a:pt x="120" y="14"/>
                  <a:pt x="103" y="7"/>
                </a:cubicBezTo>
                <a:close/>
              </a:path>
            </a:pathLst>
          </a:custGeom>
          <a:noFill/>
          <a:ln w="33338" cap="flat">
            <a:solidFill>
              <a:srgbClr val="171E28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itchFamily="2" charset="-122"/>
            </a:endParaRPr>
          </a:p>
        </p:txBody>
      </p:sp>
      <p:sp>
        <p:nvSpPr>
          <p:cNvPr id="87" name="Freeform 64"/>
          <p:cNvSpPr/>
          <p:nvPr/>
        </p:nvSpPr>
        <p:spPr bwMode="auto">
          <a:xfrm rot="5400000">
            <a:off x="6666238" y="2327020"/>
            <a:ext cx="308557" cy="308557"/>
          </a:xfrm>
          <a:custGeom>
            <a:avLst/>
            <a:gdLst>
              <a:gd name="T0" fmla="*/ 96 w 128"/>
              <a:gd name="T1" fmla="*/ 40 h 128"/>
              <a:gd name="T2" fmla="*/ 90 w 128"/>
              <a:gd name="T3" fmla="*/ 33 h 128"/>
              <a:gd name="T4" fmla="*/ 79 w 128"/>
              <a:gd name="T5" fmla="*/ 32 h 128"/>
              <a:gd name="T6" fmla="*/ 32 w 128"/>
              <a:gd name="T7" fmla="*/ 79 h 128"/>
              <a:gd name="T8" fmla="*/ 33 w 128"/>
              <a:gd name="T9" fmla="*/ 90 h 128"/>
              <a:gd name="T10" fmla="*/ 39 w 128"/>
              <a:gd name="T11" fmla="*/ 96 h 128"/>
              <a:gd name="T12" fmla="*/ 41 w 128"/>
              <a:gd name="T13" fmla="*/ 107 h 128"/>
              <a:gd name="T14" fmla="*/ 23 w 128"/>
              <a:gd name="T15" fmla="*/ 125 h 128"/>
              <a:gd name="T16" fmla="*/ 10 w 128"/>
              <a:gd name="T17" fmla="*/ 120 h 128"/>
              <a:gd name="T18" fmla="*/ 36 w 128"/>
              <a:gd name="T19" fmla="*/ 37 h 128"/>
              <a:gd name="T20" fmla="*/ 120 w 128"/>
              <a:gd name="T21" fmla="*/ 10 h 128"/>
              <a:gd name="T22" fmla="*/ 124 w 128"/>
              <a:gd name="T23" fmla="*/ 23 h 128"/>
              <a:gd name="T24" fmla="*/ 107 w 128"/>
              <a:gd name="T25" fmla="*/ 41 h 128"/>
              <a:gd name="T26" fmla="*/ 96 w 128"/>
              <a:gd name="T27" fmla="*/ 40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28" h="128">
                <a:moveTo>
                  <a:pt x="96" y="40"/>
                </a:moveTo>
                <a:cubicBezTo>
                  <a:pt x="90" y="33"/>
                  <a:pt x="90" y="33"/>
                  <a:pt x="90" y="33"/>
                </a:cubicBezTo>
                <a:cubicBezTo>
                  <a:pt x="86" y="30"/>
                  <a:pt x="81" y="29"/>
                  <a:pt x="79" y="32"/>
                </a:cubicBezTo>
                <a:cubicBezTo>
                  <a:pt x="32" y="79"/>
                  <a:pt x="32" y="79"/>
                  <a:pt x="32" y="79"/>
                </a:cubicBezTo>
                <a:cubicBezTo>
                  <a:pt x="29" y="82"/>
                  <a:pt x="30" y="87"/>
                  <a:pt x="33" y="90"/>
                </a:cubicBezTo>
                <a:cubicBezTo>
                  <a:pt x="39" y="96"/>
                  <a:pt x="39" y="96"/>
                  <a:pt x="39" y="96"/>
                </a:cubicBezTo>
                <a:cubicBezTo>
                  <a:pt x="43" y="100"/>
                  <a:pt x="43" y="104"/>
                  <a:pt x="41" y="107"/>
                </a:cubicBezTo>
                <a:cubicBezTo>
                  <a:pt x="23" y="125"/>
                  <a:pt x="23" y="125"/>
                  <a:pt x="23" y="125"/>
                </a:cubicBezTo>
                <a:cubicBezTo>
                  <a:pt x="19" y="128"/>
                  <a:pt x="12" y="126"/>
                  <a:pt x="10" y="120"/>
                </a:cubicBezTo>
                <a:cubicBezTo>
                  <a:pt x="0" y="98"/>
                  <a:pt x="10" y="63"/>
                  <a:pt x="36" y="37"/>
                </a:cubicBezTo>
                <a:cubicBezTo>
                  <a:pt x="63" y="10"/>
                  <a:pt x="98" y="0"/>
                  <a:pt x="120" y="10"/>
                </a:cubicBezTo>
                <a:cubicBezTo>
                  <a:pt x="126" y="13"/>
                  <a:pt x="128" y="20"/>
                  <a:pt x="124" y="23"/>
                </a:cubicBezTo>
                <a:cubicBezTo>
                  <a:pt x="107" y="41"/>
                  <a:pt x="107" y="41"/>
                  <a:pt x="107" y="41"/>
                </a:cubicBezTo>
                <a:cubicBezTo>
                  <a:pt x="104" y="44"/>
                  <a:pt x="99" y="43"/>
                  <a:pt x="96" y="40"/>
                </a:cubicBezTo>
                <a:close/>
              </a:path>
            </a:pathLst>
          </a:custGeom>
          <a:noFill/>
          <a:ln w="33338" cap="flat">
            <a:solidFill>
              <a:srgbClr val="171E28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itchFamily="2" charset="-122"/>
            </a:endParaRPr>
          </a:p>
        </p:txBody>
      </p:sp>
      <p:sp>
        <p:nvSpPr>
          <p:cNvPr id="88" name="Freeform 65"/>
          <p:cNvSpPr/>
          <p:nvPr/>
        </p:nvSpPr>
        <p:spPr bwMode="auto">
          <a:xfrm rot="5400000">
            <a:off x="6621578" y="3225175"/>
            <a:ext cx="386148" cy="127212"/>
          </a:xfrm>
          <a:custGeom>
            <a:avLst/>
            <a:gdLst>
              <a:gd name="T0" fmla="*/ 120 w 160"/>
              <a:gd name="T1" fmla="*/ 44 h 53"/>
              <a:gd name="T2" fmla="*/ 120 w 160"/>
              <a:gd name="T3" fmla="*/ 35 h 53"/>
              <a:gd name="T4" fmla="*/ 114 w 160"/>
              <a:gd name="T5" fmla="*/ 26 h 53"/>
              <a:gd name="T6" fmla="*/ 47 w 160"/>
              <a:gd name="T7" fmla="*/ 26 h 53"/>
              <a:gd name="T8" fmla="*/ 40 w 160"/>
              <a:gd name="T9" fmla="*/ 35 h 53"/>
              <a:gd name="T10" fmla="*/ 40 w 160"/>
              <a:gd name="T11" fmla="*/ 44 h 53"/>
              <a:gd name="T12" fmla="*/ 34 w 160"/>
              <a:gd name="T13" fmla="*/ 53 h 53"/>
              <a:gd name="T14" fmla="*/ 9 w 160"/>
              <a:gd name="T15" fmla="*/ 53 h 53"/>
              <a:gd name="T16" fmla="*/ 3 w 160"/>
              <a:gd name="T17" fmla="*/ 40 h 53"/>
              <a:gd name="T18" fmla="*/ 80 w 160"/>
              <a:gd name="T19" fmla="*/ 0 h 53"/>
              <a:gd name="T20" fmla="*/ 158 w 160"/>
              <a:gd name="T21" fmla="*/ 40 h 53"/>
              <a:gd name="T22" fmla="*/ 152 w 160"/>
              <a:gd name="T23" fmla="*/ 53 h 53"/>
              <a:gd name="T24" fmla="*/ 127 w 160"/>
              <a:gd name="T25" fmla="*/ 53 h 53"/>
              <a:gd name="T26" fmla="*/ 120 w 160"/>
              <a:gd name="T27" fmla="*/ 44 h 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60" h="53">
                <a:moveTo>
                  <a:pt x="120" y="44"/>
                </a:moveTo>
                <a:cubicBezTo>
                  <a:pt x="120" y="35"/>
                  <a:pt x="120" y="35"/>
                  <a:pt x="120" y="35"/>
                </a:cubicBezTo>
                <a:cubicBezTo>
                  <a:pt x="120" y="30"/>
                  <a:pt x="117" y="26"/>
                  <a:pt x="114" y="26"/>
                </a:cubicBezTo>
                <a:cubicBezTo>
                  <a:pt x="47" y="26"/>
                  <a:pt x="47" y="26"/>
                  <a:pt x="47" y="26"/>
                </a:cubicBezTo>
                <a:cubicBezTo>
                  <a:pt x="43" y="26"/>
                  <a:pt x="40" y="30"/>
                  <a:pt x="40" y="35"/>
                </a:cubicBezTo>
                <a:cubicBezTo>
                  <a:pt x="40" y="44"/>
                  <a:pt x="40" y="44"/>
                  <a:pt x="40" y="44"/>
                </a:cubicBezTo>
                <a:cubicBezTo>
                  <a:pt x="40" y="49"/>
                  <a:pt x="37" y="53"/>
                  <a:pt x="34" y="53"/>
                </a:cubicBezTo>
                <a:cubicBezTo>
                  <a:pt x="9" y="53"/>
                  <a:pt x="9" y="53"/>
                  <a:pt x="9" y="53"/>
                </a:cubicBezTo>
                <a:cubicBezTo>
                  <a:pt x="4" y="53"/>
                  <a:pt x="0" y="46"/>
                  <a:pt x="3" y="40"/>
                </a:cubicBezTo>
                <a:cubicBezTo>
                  <a:pt x="11" y="17"/>
                  <a:pt x="43" y="0"/>
                  <a:pt x="80" y="0"/>
                </a:cubicBezTo>
                <a:cubicBezTo>
                  <a:pt x="118" y="0"/>
                  <a:pt x="150" y="17"/>
                  <a:pt x="158" y="40"/>
                </a:cubicBezTo>
                <a:cubicBezTo>
                  <a:pt x="160" y="46"/>
                  <a:pt x="157" y="53"/>
                  <a:pt x="152" y="53"/>
                </a:cubicBezTo>
                <a:cubicBezTo>
                  <a:pt x="127" y="53"/>
                  <a:pt x="127" y="53"/>
                  <a:pt x="127" y="53"/>
                </a:cubicBezTo>
                <a:cubicBezTo>
                  <a:pt x="123" y="53"/>
                  <a:pt x="120" y="49"/>
                  <a:pt x="120" y="44"/>
                </a:cubicBezTo>
                <a:close/>
              </a:path>
            </a:pathLst>
          </a:custGeom>
          <a:noFill/>
          <a:ln w="33338" cap="flat">
            <a:solidFill>
              <a:srgbClr val="171E28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itchFamily="2" charset="-122"/>
            </a:endParaRPr>
          </a:p>
        </p:txBody>
      </p:sp>
      <p:grpSp>
        <p:nvGrpSpPr>
          <p:cNvPr id="89" name="组合 88"/>
          <p:cNvGrpSpPr/>
          <p:nvPr/>
        </p:nvGrpSpPr>
        <p:grpSpPr>
          <a:xfrm>
            <a:off x="6671650" y="4011455"/>
            <a:ext cx="288709" cy="161496"/>
            <a:chOff x="6671650" y="4011455"/>
            <a:chExt cx="288709" cy="161496"/>
          </a:xfrm>
        </p:grpSpPr>
        <p:sp>
          <p:nvSpPr>
            <p:cNvPr id="90" name="Freeform 66"/>
            <p:cNvSpPr/>
            <p:nvPr/>
          </p:nvSpPr>
          <p:spPr bwMode="auto">
            <a:xfrm rot="5400000">
              <a:off x="6735257" y="3947848"/>
              <a:ext cx="161496" cy="288709"/>
            </a:xfrm>
            <a:custGeom>
              <a:avLst/>
              <a:gdLst>
                <a:gd name="T0" fmla="*/ 59 w 67"/>
                <a:gd name="T1" fmla="*/ 120 h 120"/>
                <a:gd name="T2" fmla="*/ 8 w 67"/>
                <a:gd name="T3" fmla="*/ 120 h 120"/>
                <a:gd name="T4" fmla="*/ 0 w 67"/>
                <a:gd name="T5" fmla="*/ 112 h 120"/>
                <a:gd name="T6" fmla="*/ 0 w 67"/>
                <a:gd name="T7" fmla="*/ 8 h 120"/>
                <a:gd name="T8" fmla="*/ 8 w 67"/>
                <a:gd name="T9" fmla="*/ 0 h 120"/>
                <a:gd name="T10" fmla="*/ 59 w 67"/>
                <a:gd name="T11" fmla="*/ 0 h 120"/>
                <a:gd name="T12" fmla="*/ 67 w 67"/>
                <a:gd name="T13" fmla="*/ 8 h 120"/>
                <a:gd name="T14" fmla="*/ 67 w 67"/>
                <a:gd name="T15" fmla="*/ 112 h 120"/>
                <a:gd name="T16" fmla="*/ 59 w 67"/>
                <a:gd name="T17" fmla="*/ 12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7" h="120">
                  <a:moveTo>
                    <a:pt x="59" y="120"/>
                  </a:moveTo>
                  <a:cubicBezTo>
                    <a:pt x="8" y="120"/>
                    <a:pt x="8" y="120"/>
                    <a:pt x="8" y="120"/>
                  </a:cubicBezTo>
                  <a:cubicBezTo>
                    <a:pt x="4" y="120"/>
                    <a:pt x="0" y="117"/>
                    <a:pt x="0" y="112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64" y="0"/>
                    <a:pt x="67" y="4"/>
                    <a:pt x="67" y="8"/>
                  </a:cubicBezTo>
                  <a:cubicBezTo>
                    <a:pt x="67" y="112"/>
                    <a:pt x="67" y="112"/>
                    <a:pt x="67" y="112"/>
                  </a:cubicBezTo>
                  <a:cubicBezTo>
                    <a:pt x="67" y="117"/>
                    <a:pt x="64" y="120"/>
                    <a:pt x="59" y="120"/>
                  </a:cubicBezTo>
                  <a:close/>
                </a:path>
              </a:pathLst>
            </a:custGeom>
            <a:noFill/>
            <a:ln w="33338" cap="flat">
              <a:solidFill>
                <a:srgbClr val="171E28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itchFamily="2" charset="-122"/>
              </a:endParaRPr>
            </a:p>
          </p:txBody>
        </p:sp>
        <p:sp>
          <p:nvSpPr>
            <p:cNvPr id="91" name="Freeform 67"/>
            <p:cNvSpPr/>
            <p:nvPr/>
          </p:nvSpPr>
          <p:spPr bwMode="auto">
            <a:xfrm rot="5400000">
              <a:off x="6688342" y="4071452"/>
              <a:ext cx="40600" cy="41502"/>
            </a:xfrm>
            <a:custGeom>
              <a:avLst/>
              <a:gdLst>
                <a:gd name="T0" fmla="*/ 16 w 17"/>
                <a:gd name="T1" fmla="*/ 10 h 17"/>
                <a:gd name="T2" fmla="*/ 7 w 17"/>
                <a:gd name="T3" fmla="*/ 1 h 17"/>
                <a:gd name="T4" fmla="*/ 1 w 17"/>
                <a:gd name="T5" fmla="*/ 7 h 17"/>
                <a:gd name="T6" fmla="*/ 10 w 17"/>
                <a:gd name="T7" fmla="*/ 16 h 17"/>
                <a:gd name="T8" fmla="*/ 16 w 17"/>
                <a:gd name="T9" fmla="*/ 1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7">
                  <a:moveTo>
                    <a:pt x="16" y="10"/>
                  </a:moveTo>
                  <a:cubicBezTo>
                    <a:pt x="17" y="5"/>
                    <a:pt x="13" y="0"/>
                    <a:pt x="7" y="1"/>
                  </a:cubicBezTo>
                  <a:cubicBezTo>
                    <a:pt x="4" y="2"/>
                    <a:pt x="2" y="4"/>
                    <a:pt x="1" y="7"/>
                  </a:cubicBezTo>
                  <a:cubicBezTo>
                    <a:pt x="0" y="13"/>
                    <a:pt x="5" y="17"/>
                    <a:pt x="10" y="16"/>
                  </a:cubicBezTo>
                  <a:cubicBezTo>
                    <a:pt x="13" y="16"/>
                    <a:pt x="16" y="13"/>
                    <a:pt x="16" y="10"/>
                  </a:cubicBezTo>
                </a:path>
              </a:pathLst>
            </a:custGeom>
            <a:solidFill>
              <a:srgbClr val="D1D3D4"/>
            </a:solidFill>
            <a:ln w="9525">
              <a:solidFill>
                <a:srgbClr val="000000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itchFamily="2" charset="-122"/>
              </a:endParaRPr>
            </a:p>
          </p:txBody>
        </p:sp>
        <p:sp>
          <p:nvSpPr>
            <p:cNvPr id="92" name="Line 68"/>
            <p:cNvSpPr>
              <a:spLocks noChangeShapeType="1"/>
            </p:cNvSpPr>
            <p:nvPr/>
          </p:nvSpPr>
          <p:spPr bwMode="auto">
            <a:xfrm rot="5400000">
              <a:off x="6843523" y="4092203"/>
              <a:ext cx="161496" cy="0"/>
            </a:xfrm>
            <a:prstGeom prst="line">
              <a:avLst/>
            </a:prstGeom>
            <a:noFill/>
            <a:ln w="33338" cap="flat">
              <a:solidFill>
                <a:srgbClr val="171E28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itchFamily="2" charset="-122"/>
              </a:endParaRPr>
            </a:p>
          </p:txBody>
        </p:sp>
        <p:sp>
          <p:nvSpPr>
            <p:cNvPr id="93" name="Line 69"/>
            <p:cNvSpPr>
              <a:spLocks noChangeShapeType="1"/>
            </p:cNvSpPr>
            <p:nvPr/>
          </p:nvSpPr>
          <p:spPr bwMode="auto">
            <a:xfrm rot="5400000">
              <a:off x="6663080" y="4092203"/>
              <a:ext cx="161496" cy="0"/>
            </a:xfrm>
            <a:prstGeom prst="line">
              <a:avLst/>
            </a:prstGeom>
            <a:noFill/>
            <a:ln w="33338" cap="flat">
              <a:solidFill>
                <a:srgbClr val="171E28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itchFamily="2" charset="-122"/>
              </a:endParaRPr>
            </a:p>
          </p:txBody>
        </p:sp>
      </p:grpSp>
      <p:grpSp>
        <p:nvGrpSpPr>
          <p:cNvPr id="94" name="组合 93"/>
          <p:cNvGrpSpPr/>
          <p:nvPr/>
        </p:nvGrpSpPr>
        <p:grpSpPr>
          <a:xfrm>
            <a:off x="6671651" y="4785554"/>
            <a:ext cx="288709" cy="221043"/>
            <a:chOff x="6671651" y="4785554"/>
            <a:chExt cx="288709" cy="221043"/>
          </a:xfrm>
        </p:grpSpPr>
        <p:sp>
          <p:nvSpPr>
            <p:cNvPr id="95" name="Freeform 70"/>
            <p:cNvSpPr/>
            <p:nvPr/>
          </p:nvSpPr>
          <p:spPr bwMode="auto">
            <a:xfrm rot="5400000">
              <a:off x="6705484" y="4751721"/>
              <a:ext cx="221043" cy="288709"/>
            </a:xfrm>
            <a:custGeom>
              <a:avLst/>
              <a:gdLst>
                <a:gd name="T0" fmla="*/ 84 w 92"/>
                <a:gd name="T1" fmla="*/ 120 h 120"/>
                <a:gd name="T2" fmla="*/ 8 w 92"/>
                <a:gd name="T3" fmla="*/ 120 h 120"/>
                <a:gd name="T4" fmla="*/ 0 w 92"/>
                <a:gd name="T5" fmla="*/ 112 h 120"/>
                <a:gd name="T6" fmla="*/ 0 w 92"/>
                <a:gd name="T7" fmla="*/ 8 h 120"/>
                <a:gd name="T8" fmla="*/ 8 w 92"/>
                <a:gd name="T9" fmla="*/ 0 h 120"/>
                <a:gd name="T10" fmla="*/ 84 w 92"/>
                <a:gd name="T11" fmla="*/ 0 h 120"/>
                <a:gd name="T12" fmla="*/ 92 w 92"/>
                <a:gd name="T13" fmla="*/ 8 h 120"/>
                <a:gd name="T14" fmla="*/ 92 w 92"/>
                <a:gd name="T15" fmla="*/ 112 h 120"/>
                <a:gd name="T16" fmla="*/ 84 w 92"/>
                <a:gd name="T17" fmla="*/ 12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2" h="120">
                  <a:moveTo>
                    <a:pt x="84" y="120"/>
                  </a:moveTo>
                  <a:cubicBezTo>
                    <a:pt x="8" y="120"/>
                    <a:pt x="8" y="120"/>
                    <a:pt x="8" y="120"/>
                  </a:cubicBezTo>
                  <a:cubicBezTo>
                    <a:pt x="4" y="120"/>
                    <a:pt x="0" y="117"/>
                    <a:pt x="0" y="112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84" y="0"/>
                    <a:pt x="84" y="0"/>
                    <a:pt x="84" y="0"/>
                  </a:cubicBezTo>
                  <a:cubicBezTo>
                    <a:pt x="88" y="0"/>
                    <a:pt x="92" y="4"/>
                    <a:pt x="92" y="8"/>
                  </a:cubicBezTo>
                  <a:cubicBezTo>
                    <a:pt x="92" y="112"/>
                    <a:pt x="92" y="112"/>
                    <a:pt x="92" y="112"/>
                  </a:cubicBezTo>
                  <a:cubicBezTo>
                    <a:pt x="92" y="117"/>
                    <a:pt x="88" y="120"/>
                    <a:pt x="84" y="120"/>
                  </a:cubicBezTo>
                  <a:close/>
                </a:path>
              </a:pathLst>
            </a:custGeom>
            <a:noFill/>
            <a:ln w="33338" cap="flat">
              <a:solidFill>
                <a:srgbClr val="171E28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itchFamily="2" charset="-122"/>
              </a:endParaRPr>
            </a:p>
          </p:txBody>
        </p:sp>
        <p:sp>
          <p:nvSpPr>
            <p:cNvPr id="96" name="Freeform 71"/>
            <p:cNvSpPr/>
            <p:nvPr/>
          </p:nvSpPr>
          <p:spPr bwMode="auto">
            <a:xfrm rot="5400000">
              <a:off x="6688342" y="4878934"/>
              <a:ext cx="33382" cy="34284"/>
            </a:xfrm>
            <a:custGeom>
              <a:avLst/>
              <a:gdLst>
                <a:gd name="T0" fmla="*/ 13 w 14"/>
                <a:gd name="T1" fmla="*/ 8 h 14"/>
                <a:gd name="T2" fmla="*/ 6 w 14"/>
                <a:gd name="T3" fmla="*/ 1 h 14"/>
                <a:gd name="T4" fmla="*/ 1 w 14"/>
                <a:gd name="T5" fmla="*/ 6 h 14"/>
                <a:gd name="T6" fmla="*/ 8 w 14"/>
                <a:gd name="T7" fmla="*/ 13 h 14"/>
                <a:gd name="T8" fmla="*/ 13 w 14"/>
                <a:gd name="T9" fmla="*/ 8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4">
                  <a:moveTo>
                    <a:pt x="13" y="8"/>
                  </a:moveTo>
                  <a:cubicBezTo>
                    <a:pt x="14" y="4"/>
                    <a:pt x="10" y="0"/>
                    <a:pt x="6" y="1"/>
                  </a:cubicBezTo>
                  <a:cubicBezTo>
                    <a:pt x="4" y="1"/>
                    <a:pt x="1" y="4"/>
                    <a:pt x="1" y="6"/>
                  </a:cubicBezTo>
                  <a:cubicBezTo>
                    <a:pt x="0" y="10"/>
                    <a:pt x="4" y="14"/>
                    <a:pt x="8" y="13"/>
                  </a:cubicBezTo>
                  <a:cubicBezTo>
                    <a:pt x="10" y="13"/>
                    <a:pt x="13" y="10"/>
                    <a:pt x="13" y="8"/>
                  </a:cubicBezTo>
                </a:path>
              </a:pathLst>
            </a:custGeom>
            <a:solidFill>
              <a:srgbClr val="D1D3D4"/>
            </a:solidFill>
            <a:ln w="9525">
              <a:solidFill>
                <a:srgbClr val="000000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itchFamily="2" charset="-122"/>
              </a:endParaRPr>
            </a:p>
          </p:txBody>
        </p:sp>
        <p:sp>
          <p:nvSpPr>
            <p:cNvPr id="97" name="Line 72"/>
            <p:cNvSpPr>
              <a:spLocks noChangeShapeType="1"/>
            </p:cNvSpPr>
            <p:nvPr/>
          </p:nvSpPr>
          <p:spPr bwMode="auto">
            <a:xfrm rot="5400000">
              <a:off x="6813750" y="4896076"/>
              <a:ext cx="221043" cy="0"/>
            </a:xfrm>
            <a:prstGeom prst="line">
              <a:avLst/>
            </a:prstGeom>
            <a:noFill/>
            <a:ln w="33338" cap="flat">
              <a:solidFill>
                <a:srgbClr val="171E28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itchFamily="2" charset="-122"/>
              </a:endParaRPr>
            </a:p>
          </p:txBody>
        </p:sp>
        <p:sp>
          <p:nvSpPr>
            <p:cNvPr id="98" name="Line 73"/>
            <p:cNvSpPr>
              <a:spLocks noChangeShapeType="1"/>
            </p:cNvSpPr>
            <p:nvPr/>
          </p:nvSpPr>
          <p:spPr bwMode="auto">
            <a:xfrm rot="5400000">
              <a:off x="6633307" y="4896076"/>
              <a:ext cx="221043" cy="0"/>
            </a:xfrm>
            <a:prstGeom prst="line">
              <a:avLst/>
            </a:prstGeom>
            <a:noFill/>
            <a:ln w="33338" cap="flat">
              <a:solidFill>
                <a:srgbClr val="171E28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itchFamily="2" charset="-122"/>
              </a:endParaRPr>
            </a:p>
          </p:txBody>
        </p:sp>
      </p:grpSp>
      <p:grpSp>
        <p:nvGrpSpPr>
          <p:cNvPr id="99" name="组合 98"/>
          <p:cNvGrpSpPr/>
          <p:nvPr/>
        </p:nvGrpSpPr>
        <p:grpSpPr>
          <a:xfrm>
            <a:off x="6687891" y="5554240"/>
            <a:ext cx="233674" cy="288709"/>
            <a:chOff x="6687891" y="5554240"/>
            <a:chExt cx="233674" cy="288709"/>
          </a:xfrm>
        </p:grpSpPr>
        <p:sp>
          <p:nvSpPr>
            <p:cNvPr id="100" name="Freeform 74"/>
            <p:cNvSpPr/>
            <p:nvPr/>
          </p:nvSpPr>
          <p:spPr bwMode="auto">
            <a:xfrm rot="5400000">
              <a:off x="6688342" y="5609727"/>
              <a:ext cx="288709" cy="177736"/>
            </a:xfrm>
            <a:custGeom>
              <a:avLst/>
              <a:gdLst>
                <a:gd name="T0" fmla="*/ 112 w 120"/>
                <a:gd name="T1" fmla="*/ 74 h 74"/>
                <a:gd name="T2" fmla="*/ 8 w 120"/>
                <a:gd name="T3" fmla="*/ 74 h 74"/>
                <a:gd name="T4" fmla="*/ 0 w 120"/>
                <a:gd name="T5" fmla="*/ 66 h 74"/>
                <a:gd name="T6" fmla="*/ 0 w 120"/>
                <a:gd name="T7" fmla="*/ 8 h 74"/>
                <a:gd name="T8" fmla="*/ 8 w 120"/>
                <a:gd name="T9" fmla="*/ 0 h 74"/>
                <a:gd name="T10" fmla="*/ 112 w 120"/>
                <a:gd name="T11" fmla="*/ 0 h 74"/>
                <a:gd name="T12" fmla="*/ 120 w 120"/>
                <a:gd name="T13" fmla="*/ 8 h 74"/>
                <a:gd name="T14" fmla="*/ 120 w 120"/>
                <a:gd name="T15" fmla="*/ 66 h 74"/>
                <a:gd name="T16" fmla="*/ 112 w 120"/>
                <a:gd name="T17" fmla="*/ 7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0" h="74">
                  <a:moveTo>
                    <a:pt x="112" y="74"/>
                  </a:moveTo>
                  <a:cubicBezTo>
                    <a:pt x="8" y="74"/>
                    <a:pt x="8" y="74"/>
                    <a:pt x="8" y="74"/>
                  </a:cubicBezTo>
                  <a:cubicBezTo>
                    <a:pt x="4" y="74"/>
                    <a:pt x="0" y="70"/>
                    <a:pt x="0" y="6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4" y="0"/>
                    <a:pt x="8" y="0"/>
                  </a:cubicBezTo>
                  <a:cubicBezTo>
                    <a:pt x="112" y="0"/>
                    <a:pt x="112" y="0"/>
                    <a:pt x="112" y="0"/>
                  </a:cubicBezTo>
                  <a:cubicBezTo>
                    <a:pt x="117" y="0"/>
                    <a:pt x="120" y="3"/>
                    <a:pt x="120" y="8"/>
                  </a:cubicBezTo>
                  <a:cubicBezTo>
                    <a:pt x="120" y="66"/>
                    <a:pt x="120" y="66"/>
                    <a:pt x="120" y="66"/>
                  </a:cubicBezTo>
                  <a:cubicBezTo>
                    <a:pt x="120" y="70"/>
                    <a:pt x="117" y="74"/>
                    <a:pt x="112" y="74"/>
                  </a:cubicBezTo>
                  <a:close/>
                </a:path>
              </a:pathLst>
            </a:custGeom>
            <a:noFill/>
            <a:ln w="33338" cap="flat">
              <a:solidFill>
                <a:srgbClr val="171E28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itchFamily="2" charset="-122"/>
              </a:endParaRPr>
            </a:p>
          </p:txBody>
        </p:sp>
        <p:sp>
          <p:nvSpPr>
            <p:cNvPr id="101" name="Freeform 75"/>
            <p:cNvSpPr/>
            <p:nvPr/>
          </p:nvSpPr>
          <p:spPr bwMode="auto">
            <a:xfrm rot="5400000">
              <a:off x="6588196" y="5690024"/>
              <a:ext cx="216531" cy="17142"/>
            </a:xfrm>
            <a:custGeom>
              <a:avLst/>
              <a:gdLst>
                <a:gd name="T0" fmla="*/ 87 w 90"/>
                <a:gd name="T1" fmla="*/ 7 h 7"/>
                <a:gd name="T2" fmla="*/ 4 w 90"/>
                <a:gd name="T3" fmla="*/ 7 h 7"/>
                <a:gd name="T4" fmla="*/ 0 w 90"/>
                <a:gd name="T5" fmla="*/ 3 h 7"/>
                <a:gd name="T6" fmla="*/ 4 w 90"/>
                <a:gd name="T7" fmla="*/ 0 h 7"/>
                <a:gd name="T8" fmla="*/ 87 w 90"/>
                <a:gd name="T9" fmla="*/ 0 h 7"/>
                <a:gd name="T10" fmla="*/ 90 w 90"/>
                <a:gd name="T11" fmla="*/ 3 h 7"/>
                <a:gd name="T12" fmla="*/ 87 w 90"/>
                <a:gd name="T13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0" h="7">
                  <a:moveTo>
                    <a:pt x="87" y="7"/>
                  </a:moveTo>
                  <a:cubicBezTo>
                    <a:pt x="4" y="7"/>
                    <a:pt x="4" y="7"/>
                    <a:pt x="4" y="7"/>
                  </a:cubicBezTo>
                  <a:cubicBezTo>
                    <a:pt x="2" y="7"/>
                    <a:pt x="0" y="5"/>
                    <a:pt x="0" y="3"/>
                  </a:cubicBezTo>
                  <a:cubicBezTo>
                    <a:pt x="0" y="1"/>
                    <a:pt x="2" y="0"/>
                    <a:pt x="4" y="0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89" y="0"/>
                    <a:pt x="90" y="1"/>
                    <a:pt x="90" y="3"/>
                  </a:cubicBezTo>
                  <a:cubicBezTo>
                    <a:pt x="90" y="5"/>
                    <a:pt x="89" y="7"/>
                    <a:pt x="87" y="7"/>
                  </a:cubicBezTo>
                </a:path>
              </a:pathLst>
            </a:custGeom>
            <a:solidFill>
              <a:srgbClr val="D1D3D4"/>
            </a:solidFill>
            <a:ln w="9525">
              <a:solidFill>
                <a:srgbClr val="000000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itchFamily="2" charset="-122"/>
              </a:endParaRPr>
            </a:p>
          </p:txBody>
        </p:sp>
      </p:grpSp>
      <p:sp>
        <p:nvSpPr>
          <p:cNvPr id="102" name="Freeform 76"/>
          <p:cNvSpPr/>
          <p:nvPr/>
        </p:nvSpPr>
        <p:spPr bwMode="auto">
          <a:xfrm rot="5400000">
            <a:off x="5931835" y="1536681"/>
            <a:ext cx="161496" cy="291415"/>
          </a:xfrm>
          <a:custGeom>
            <a:avLst/>
            <a:gdLst>
              <a:gd name="T0" fmla="*/ 2 w 67"/>
              <a:gd name="T1" fmla="*/ 66 h 121"/>
              <a:gd name="T2" fmla="*/ 27 w 67"/>
              <a:gd name="T3" fmla="*/ 66 h 121"/>
              <a:gd name="T4" fmla="*/ 28 w 67"/>
              <a:gd name="T5" fmla="*/ 67 h 121"/>
              <a:gd name="T6" fmla="*/ 20 w 67"/>
              <a:gd name="T7" fmla="*/ 119 h 121"/>
              <a:gd name="T8" fmla="*/ 22 w 67"/>
              <a:gd name="T9" fmla="*/ 120 h 121"/>
              <a:gd name="T10" fmla="*/ 67 w 67"/>
              <a:gd name="T11" fmla="*/ 58 h 121"/>
              <a:gd name="T12" fmla="*/ 66 w 67"/>
              <a:gd name="T13" fmla="*/ 56 h 121"/>
              <a:gd name="T14" fmla="*/ 40 w 67"/>
              <a:gd name="T15" fmla="*/ 56 h 121"/>
              <a:gd name="T16" fmla="*/ 39 w 67"/>
              <a:gd name="T17" fmla="*/ 54 h 121"/>
              <a:gd name="T18" fmla="*/ 48 w 67"/>
              <a:gd name="T19" fmla="*/ 2 h 121"/>
              <a:gd name="T20" fmla="*/ 45 w 67"/>
              <a:gd name="T21" fmla="*/ 1 h 121"/>
              <a:gd name="T22" fmla="*/ 1 w 67"/>
              <a:gd name="T23" fmla="*/ 63 h 121"/>
              <a:gd name="T24" fmla="*/ 2 w 67"/>
              <a:gd name="T25" fmla="*/ 66 h 1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67" h="121">
                <a:moveTo>
                  <a:pt x="2" y="66"/>
                </a:moveTo>
                <a:cubicBezTo>
                  <a:pt x="27" y="66"/>
                  <a:pt x="27" y="66"/>
                  <a:pt x="27" y="66"/>
                </a:cubicBezTo>
                <a:cubicBezTo>
                  <a:pt x="28" y="66"/>
                  <a:pt x="29" y="66"/>
                  <a:pt x="28" y="67"/>
                </a:cubicBezTo>
                <a:cubicBezTo>
                  <a:pt x="20" y="119"/>
                  <a:pt x="20" y="119"/>
                  <a:pt x="20" y="119"/>
                </a:cubicBezTo>
                <a:cubicBezTo>
                  <a:pt x="20" y="120"/>
                  <a:pt x="22" y="121"/>
                  <a:pt x="22" y="120"/>
                </a:cubicBezTo>
                <a:cubicBezTo>
                  <a:pt x="67" y="58"/>
                  <a:pt x="67" y="58"/>
                  <a:pt x="67" y="58"/>
                </a:cubicBezTo>
                <a:cubicBezTo>
                  <a:pt x="67" y="57"/>
                  <a:pt x="67" y="56"/>
                  <a:pt x="66" y="56"/>
                </a:cubicBezTo>
                <a:cubicBezTo>
                  <a:pt x="40" y="56"/>
                  <a:pt x="40" y="56"/>
                  <a:pt x="40" y="56"/>
                </a:cubicBezTo>
                <a:cubicBezTo>
                  <a:pt x="39" y="56"/>
                  <a:pt x="39" y="55"/>
                  <a:pt x="39" y="54"/>
                </a:cubicBezTo>
                <a:cubicBezTo>
                  <a:pt x="48" y="2"/>
                  <a:pt x="48" y="2"/>
                  <a:pt x="48" y="2"/>
                </a:cubicBezTo>
                <a:cubicBezTo>
                  <a:pt x="48" y="1"/>
                  <a:pt x="46" y="0"/>
                  <a:pt x="45" y="1"/>
                </a:cubicBezTo>
                <a:cubicBezTo>
                  <a:pt x="1" y="63"/>
                  <a:pt x="1" y="63"/>
                  <a:pt x="1" y="63"/>
                </a:cubicBezTo>
                <a:cubicBezTo>
                  <a:pt x="0" y="64"/>
                  <a:pt x="1" y="66"/>
                  <a:pt x="2" y="66"/>
                </a:cubicBezTo>
                <a:close/>
              </a:path>
            </a:pathLst>
          </a:custGeom>
          <a:noFill/>
          <a:ln w="33338" cap="rnd">
            <a:solidFill>
              <a:srgbClr val="171E28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itchFamily="2" charset="-122"/>
            </a:endParaRPr>
          </a:p>
        </p:txBody>
      </p:sp>
      <p:grpSp>
        <p:nvGrpSpPr>
          <p:cNvPr id="103" name="组合 102"/>
          <p:cNvGrpSpPr/>
          <p:nvPr/>
        </p:nvGrpSpPr>
        <p:grpSpPr>
          <a:xfrm>
            <a:off x="5881312" y="2341455"/>
            <a:ext cx="262544" cy="289611"/>
            <a:chOff x="5881312" y="2341455"/>
            <a:chExt cx="262544" cy="289611"/>
          </a:xfrm>
        </p:grpSpPr>
        <p:sp>
          <p:nvSpPr>
            <p:cNvPr id="104" name="Freeform 77"/>
            <p:cNvSpPr/>
            <p:nvPr/>
          </p:nvSpPr>
          <p:spPr bwMode="auto">
            <a:xfrm rot="5400000">
              <a:off x="5867778" y="2354989"/>
              <a:ext cx="289611" cy="262544"/>
            </a:xfrm>
            <a:custGeom>
              <a:avLst/>
              <a:gdLst>
                <a:gd name="T0" fmla="*/ 114 w 120"/>
                <a:gd name="T1" fmla="*/ 0 h 109"/>
                <a:gd name="T2" fmla="*/ 25 w 120"/>
                <a:gd name="T3" fmla="*/ 0 h 109"/>
                <a:gd name="T4" fmla="*/ 20 w 120"/>
                <a:gd name="T5" fmla="*/ 6 h 109"/>
                <a:gd name="T6" fmla="*/ 20 w 120"/>
                <a:gd name="T7" fmla="*/ 87 h 109"/>
                <a:gd name="T8" fmla="*/ 18 w 120"/>
                <a:gd name="T9" fmla="*/ 89 h 109"/>
                <a:gd name="T10" fmla="*/ 16 w 120"/>
                <a:gd name="T11" fmla="*/ 87 h 109"/>
                <a:gd name="T12" fmla="*/ 16 w 120"/>
                <a:gd name="T13" fmla="*/ 31 h 109"/>
                <a:gd name="T14" fmla="*/ 6 w 120"/>
                <a:gd name="T15" fmla="*/ 31 h 109"/>
                <a:gd name="T16" fmla="*/ 0 w 120"/>
                <a:gd name="T17" fmla="*/ 37 h 109"/>
                <a:gd name="T18" fmla="*/ 0 w 120"/>
                <a:gd name="T19" fmla="*/ 96 h 109"/>
                <a:gd name="T20" fmla="*/ 13 w 120"/>
                <a:gd name="T21" fmla="*/ 109 h 109"/>
                <a:gd name="T22" fmla="*/ 107 w 120"/>
                <a:gd name="T23" fmla="*/ 109 h 109"/>
                <a:gd name="T24" fmla="*/ 120 w 120"/>
                <a:gd name="T25" fmla="*/ 96 h 109"/>
                <a:gd name="T26" fmla="*/ 120 w 120"/>
                <a:gd name="T27" fmla="*/ 6 h 109"/>
                <a:gd name="T28" fmla="*/ 114 w 120"/>
                <a:gd name="T29" fmla="*/ 0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0" h="109">
                  <a:moveTo>
                    <a:pt x="114" y="0"/>
                  </a:moveTo>
                  <a:cubicBezTo>
                    <a:pt x="25" y="0"/>
                    <a:pt x="25" y="0"/>
                    <a:pt x="25" y="0"/>
                  </a:cubicBezTo>
                  <a:cubicBezTo>
                    <a:pt x="22" y="0"/>
                    <a:pt x="20" y="3"/>
                    <a:pt x="20" y="6"/>
                  </a:cubicBezTo>
                  <a:cubicBezTo>
                    <a:pt x="20" y="87"/>
                    <a:pt x="20" y="87"/>
                    <a:pt x="20" y="87"/>
                  </a:cubicBezTo>
                  <a:cubicBezTo>
                    <a:pt x="20" y="89"/>
                    <a:pt x="19" y="89"/>
                    <a:pt x="18" y="89"/>
                  </a:cubicBezTo>
                  <a:cubicBezTo>
                    <a:pt x="16" y="89"/>
                    <a:pt x="16" y="89"/>
                    <a:pt x="16" y="87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6" y="31"/>
                    <a:pt x="6" y="31"/>
                    <a:pt x="6" y="31"/>
                  </a:cubicBezTo>
                  <a:cubicBezTo>
                    <a:pt x="3" y="31"/>
                    <a:pt x="0" y="34"/>
                    <a:pt x="0" y="37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0" y="103"/>
                    <a:pt x="6" y="109"/>
                    <a:pt x="13" y="109"/>
                  </a:cubicBezTo>
                  <a:cubicBezTo>
                    <a:pt x="107" y="109"/>
                    <a:pt x="107" y="109"/>
                    <a:pt x="107" y="109"/>
                  </a:cubicBezTo>
                  <a:cubicBezTo>
                    <a:pt x="114" y="109"/>
                    <a:pt x="120" y="103"/>
                    <a:pt x="120" y="96"/>
                  </a:cubicBezTo>
                  <a:cubicBezTo>
                    <a:pt x="120" y="6"/>
                    <a:pt x="120" y="6"/>
                    <a:pt x="120" y="6"/>
                  </a:cubicBezTo>
                  <a:cubicBezTo>
                    <a:pt x="120" y="3"/>
                    <a:pt x="117" y="0"/>
                    <a:pt x="114" y="0"/>
                  </a:cubicBezTo>
                  <a:close/>
                </a:path>
              </a:pathLst>
            </a:custGeom>
            <a:noFill/>
            <a:ln w="33338" cap="flat">
              <a:solidFill>
                <a:srgbClr val="171E28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itchFamily="2" charset="-122"/>
              </a:endParaRPr>
            </a:p>
          </p:txBody>
        </p:sp>
        <p:sp>
          <p:nvSpPr>
            <p:cNvPr id="105" name="Line 78"/>
            <p:cNvSpPr>
              <a:spLocks noChangeShapeType="1"/>
            </p:cNvSpPr>
            <p:nvPr/>
          </p:nvSpPr>
          <p:spPr bwMode="auto">
            <a:xfrm rot="5400000">
              <a:off x="6024763" y="2523703"/>
              <a:ext cx="122701" cy="0"/>
            </a:xfrm>
            <a:prstGeom prst="line">
              <a:avLst/>
            </a:prstGeom>
            <a:noFill/>
            <a:ln w="33338" cap="rnd">
              <a:solidFill>
                <a:srgbClr val="171E28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itchFamily="2" charset="-122"/>
              </a:endParaRPr>
            </a:p>
          </p:txBody>
        </p:sp>
        <p:sp>
          <p:nvSpPr>
            <p:cNvPr id="106" name="Line 79"/>
            <p:cNvSpPr>
              <a:spLocks noChangeShapeType="1"/>
            </p:cNvSpPr>
            <p:nvPr/>
          </p:nvSpPr>
          <p:spPr bwMode="auto">
            <a:xfrm rot="5400000">
              <a:off x="5964315" y="2509268"/>
              <a:ext cx="151572" cy="0"/>
            </a:xfrm>
            <a:prstGeom prst="line">
              <a:avLst/>
            </a:prstGeom>
            <a:noFill/>
            <a:ln w="33338" cap="rnd">
              <a:solidFill>
                <a:srgbClr val="171E28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itchFamily="2" charset="-122"/>
              </a:endParaRPr>
            </a:p>
          </p:txBody>
        </p:sp>
        <p:sp>
          <p:nvSpPr>
            <p:cNvPr id="107" name="Line 80"/>
            <p:cNvSpPr>
              <a:spLocks noChangeShapeType="1"/>
            </p:cNvSpPr>
            <p:nvPr/>
          </p:nvSpPr>
          <p:spPr bwMode="auto">
            <a:xfrm rot="5400000">
              <a:off x="5916949" y="2507914"/>
              <a:ext cx="154279" cy="0"/>
            </a:xfrm>
            <a:prstGeom prst="line">
              <a:avLst/>
            </a:prstGeom>
            <a:noFill/>
            <a:ln w="33338" cap="rnd">
              <a:solidFill>
                <a:srgbClr val="171E28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itchFamily="2" charset="-122"/>
              </a:endParaRPr>
            </a:p>
          </p:txBody>
        </p:sp>
        <p:sp>
          <p:nvSpPr>
            <p:cNvPr id="108" name="Line 81"/>
            <p:cNvSpPr>
              <a:spLocks noChangeShapeType="1"/>
            </p:cNvSpPr>
            <p:nvPr/>
          </p:nvSpPr>
          <p:spPr bwMode="auto">
            <a:xfrm rot="5400000">
              <a:off x="5869131" y="2507914"/>
              <a:ext cx="154279" cy="0"/>
            </a:xfrm>
            <a:prstGeom prst="line">
              <a:avLst/>
            </a:prstGeom>
            <a:noFill/>
            <a:ln w="33338" cap="rnd">
              <a:solidFill>
                <a:srgbClr val="171E28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itchFamily="2" charset="-122"/>
              </a:endParaRPr>
            </a:p>
          </p:txBody>
        </p:sp>
      </p:grpSp>
      <p:grpSp>
        <p:nvGrpSpPr>
          <p:cNvPr id="109" name="组合 108"/>
          <p:cNvGrpSpPr/>
          <p:nvPr/>
        </p:nvGrpSpPr>
        <p:grpSpPr>
          <a:xfrm>
            <a:off x="5912889" y="3144426"/>
            <a:ext cx="197585" cy="288709"/>
            <a:chOff x="5912889" y="3144426"/>
            <a:chExt cx="197585" cy="288709"/>
          </a:xfrm>
        </p:grpSpPr>
        <p:sp>
          <p:nvSpPr>
            <p:cNvPr id="110" name="Freeform 82"/>
            <p:cNvSpPr/>
            <p:nvPr/>
          </p:nvSpPr>
          <p:spPr bwMode="auto">
            <a:xfrm rot="5400000">
              <a:off x="5867327" y="3189988"/>
              <a:ext cx="288709" cy="197585"/>
            </a:xfrm>
            <a:custGeom>
              <a:avLst/>
              <a:gdLst>
                <a:gd name="T0" fmla="*/ 112 w 120"/>
                <a:gd name="T1" fmla="*/ 82 h 82"/>
                <a:gd name="T2" fmla="*/ 8 w 120"/>
                <a:gd name="T3" fmla="*/ 82 h 82"/>
                <a:gd name="T4" fmla="*/ 0 w 120"/>
                <a:gd name="T5" fmla="*/ 74 h 82"/>
                <a:gd name="T6" fmla="*/ 0 w 120"/>
                <a:gd name="T7" fmla="*/ 8 h 82"/>
                <a:gd name="T8" fmla="*/ 8 w 120"/>
                <a:gd name="T9" fmla="*/ 0 h 82"/>
                <a:gd name="T10" fmla="*/ 112 w 120"/>
                <a:gd name="T11" fmla="*/ 0 h 82"/>
                <a:gd name="T12" fmla="*/ 120 w 120"/>
                <a:gd name="T13" fmla="*/ 8 h 82"/>
                <a:gd name="T14" fmla="*/ 120 w 120"/>
                <a:gd name="T15" fmla="*/ 74 h 82"/>
                <a:gd name="T16" fmla="*/ 112 w 120"/>
                <a:gd name="T17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0" h="82">
                  <a:moveTo>
                    <a:pt x="112" y="82"/>
                  </a:moveTo>
                  <a:cubicBezTo>
                    <a:pt x="8" y="82"/>
                    <a:pt x="8" y="82"/>
                    <a:pt x="8" y="82"/>
                  </a:cubicBezTo>
                  <a:cubicBezTo>
                    <a:pt x="4" y="82"/>
                    <a:pt x="0" y="78"/>
                    <a:pt x="0" y="74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4" y="0"/>
                    <a:pt x="8" y="0"/>
                  </a:cubicBezTo>
                  <a:cubicBezTo>
                    <a:pt x="112" y="0"/>
                    <a:pt x="112" y="0"/>
                    <a:pt x="112" y="0"/>
                  </a:cubicBezTo>
                  <a:cubicBezTo>
                    <a:pt x="117" y="0"/>
                    <a:pt x="120" y="3"/>
                    <a:pt x="120" y="8"/>
                  </a:cubicBezTo>
                  <a:cubicBezTo>
                    <a:pt x="120" y="74"/>
                    <a:pt x="120" y="74"/>
                    <a:pt x="120" y="74"/>
                  </a:cubicBezTo>
                  <a:cubicBezTo>
                    <a:pt x="120" y="78"/>
                    <a:pt x="117" y="82"/>
                    <a:pt x="112" y="82"/>
                  </a:cubicBezTo>
                  <a:close/>
                </a:path>
              </a:pathLst>
            </a:custGeom>
            <a:noFill/>
            <a:ln w="33338" cap="flat">
              <a:solidFill>
                <a:srgbClr val="171E28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itchFamily="2" charset="-122"/>
              </a:endParaRPr>
            </a:p>
          </p:txBody>
        </p:sp>
        <p:sp>
          <p:nvSpPr>
            <p:cNvPr id="111" name="Freeform 83"/>
            <p:cNvSpPr/>
            <p:nvPr/>
          </p:nvSpPr>
          <p:spPr bwMode="auto">
            <a:xfrm rot="5400000">
              <a:off x="5922362" y="3233295"/>
              <a:ext cx="255327" cy="115483"/>
            </a:xfrm>
            <a:custGeom>
              <a:avLst/>
              <a:gdLst>
                <a:gd name="T0" fmla="*/ 0 w 106"/>
                <a:gd name="T1" fmla="*/ 0 h 48"/>
                <a:gd name="T2" fmla="*/ 45 w 106"/>
                <a:gd name="T3" fmla="*/ 44 h 48"/>
                <a:gd name="T4" fmla="*/ 60 w 106"/>
                <a:gd name="T5" fmla="*/ 44 h 48"/>
                <a:gd name="T6" fmla="*/ 106 w 106"/>
                <a:gd name="T7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6" h="48">
                  <a:moveTo>
                    <a:pt x="0" y="0"/>
                  </a:moveTo>
                  <a:cubicBezTo>
                    <a:pt x="45" y="44"/>
                    <a:pt x="45" y="44"/>
                    <a:pt x="45" y="44"/>
                  </a:cubicBezTo>
                  <a:cubicBezTo>
                    <a:pt x="49" y="48"/>
                    <a:pt x="56" y="48"/>
                    <a:pt x="60" y="44"/>
                  </a:cubicBezTo>
                  <a:cubicBezTo>
                    <a:pt x="106" y="0"/>
                    <a:pt x="106" y="0"/>
                    <a:pt x="106" y="0"/>
                  </a:cubicBezTo>
                </a:path>
              </a:pathLst>
            </a:custGeom>
            <a:noFill/>
            <a:ln w="33338" cap="rnd">
              <a:solidFill>
                <a:srgbClr val="171E28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itchFamily="2" charset="-122"/>
              </a:endParaRPr>
            </a:p>
          </p:txBody>
        </p:sp>
        <p:sp>
          <p:nvSpPr>
            <p:cNvPr id="112" name="Line 84"/>
            <p:cNvSpPr>
              <a:spLocks noChangeShapeType="1"/>
            </p:cNvSpPr>
            <p:nvPr/>
          </p:nvSpPr>
          <p:spPr bwMode="auto">
            <a:xfrm rot="5400000" flipV="1">
              <a:off x="5930482" y="3162922"/>
              <a:ext cx="103755" cy="66764"/>
            </a:xfrm>
            <a:prstGeom prst="line">
              <a:avLst/>
            </a:prstGeom>
            <a:noFill/>
            <a:ln w="33338" cap="rnd">
              <a:solidFill>
                <a:srgbClr val="171E28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itchFamily="2" charset="-122"/>
              </a:endParaRPr>
            </a:p>
          </p:txBody>
        </p:sp>
        <p:sp>
          <p:nvSpPr>
            <p:cNvPr id="113" name="Line 85"/>
            <p:cNvSpPr>
              <a:spLocks noChangeShapeType="1"/>
            </p:cNvSpPr>
            <p:nvPr/>
          </p:nvSpPr>
          <p:spPr bwMode="auto">
            <a:xfrm rot="5400000">
              <a:off x="5931835" y="3349229"/>
              <a:ext cx="101048" cy="66764"/>
            </a:xfrm>
            <a:prstGeom prst="line">
              <a:avLst/>
            </a:prstGeom>
            <a:noFill/>
            <a:ln w="33338" cap="rnd">
              <a:solidFill>
                <a:srgbClr val="171E28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itchFamily="2" charset="-122"/>
              </a:endParaRPr>
            </a:p>
          </p:txBody>
        </p:sp>
      </p:grpSp>
      <p:sp>
        <p:nvSpPr>
          <p:cNvPr id="114" name="Freeform 86"/>
          <p:cNvSpPr/>
          <p:nvPr/>
        </p:nvSpPr>
        <p:spPr bwMode="auto">
          <a:xfrm rot="5400000">
            <a:off x="5862816" y="3955066"/>
            <a:ext cx="296829" cy="279686"/>
          </a:xfrm>
          <a:custGeom>
            <a:avLst/>
            <a:gdLst>
              <a:gd name="T0" fmla="*/ 64 w 123"/>
              <a:gd name="T1" fmla="*/ 2 h 116"/>
              <a:gd name="T2" fmla="*/ 76 w 123"/>
              <a:gd name="T3" fmla="*/ 40 h 116"/>
              <a:gd name="T4" fmla="*/ 79 w 123"/>
              <a:gd name="T5" fmla="*/ 42 h 116"/>
              <a:gd name="T6" fmla="*/ 119 w 123"/>
              <a:gd name="T7" fmla="*/ 42 h 116"/>
              <a:gd name="T8" fmla="*/ 120 w 123"/>
              <a:gd name="T9" fmla="*/ 47 h 116"/>
              <a:gd name="T10" fmla="*/ 88 w 123"/>
              <a:gd name="T11" fmla="*/ 70 h 116"/>
              <a:gd name="T12" fmla="*/ 87 w 123"/>
              <a:gd name="T13" fmla="*/ 74 h 116"/>
              <a:gd name="T14" fmla="*/ 100 w 123"/>
              <a:gd name="T15" fmla="*/ 111 h 116"/>
              <a:gd name="T16" fmla="*/ 95 w 123"/>
              <a:gd name="T17" fmla="*/ 114 h 116"/>
              <a:gd name="T18" fmla="*/ 63 w 123"/>
              <a:gd name="T19" fmla="*/ 91 h 116"/>
              <a:gd name="T20" fmla="*/ 60 w 123"/>
              <a:gd name="T21" fmla="*/ 91 h 116"/>
              <a:gd name="T22" fmla="*/ 28 w 123"/>
              <a:gd name="T23" fmla="*/ 114 h 116"/>
              <a:gd name="T24" fmla="*/ 23 w 123"/>
              <a:gd name="T25" fmla="*/ 111 h 116"/>
              <a:gd name="T26" fmla="*/ 36 w 123"/>
              <a:gd name="T27" fmla="*/ 74 h 116"/>
              <a:gd name="T28" fmla="*/ 35 w 123"/>
              <a:gd name="T29" fmla="*/ 70 h 116"/>
              <a:gd name="T30" fmla="*/ 3 w 123"/>
              <a:gd name="T31" fmla="*/ 47 h 116"/>
              <a:gd name="T32" fmla="*/ 4 w 123"/>
              <a:gd name="T33" fmla="*/ 42 h 116"/>
              <a:gd name="T34" fmla="*/ 44 w 123"/>
              <a:gd name="T35" fmla="*/ 42 h 116"/>
              <a:gd name="T36" fmla="*/ 47 w 123"/>
              <a:gd name="T37" fmla="*/ 40 h 116"/>
              <a:gd name="T38" fmla="*/ 59 w 123"/>
              <a:gd name="T39" fmla="*/ 2 h 116"/>
              <a:gd name="T40" fmla="*/ 64 w 123"/>
              <a:gd name="T41" fmla="*/ 2 h 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23" h="116">
                <a:moveTo>
                  <a:pt x="64" y="2"/>
                </a:moveTo>
                <a:cubicBezTo>
                  <a:pt x="76" y="40"/>
                  <a:pt x="76" y="40"/>
                  <a:pt x="76" y="40"/>
                </a:cubicBezTo>
                <a:cubicBezTo>
                  <a:pt x="77" y="41"/>
                  <a:pt x="78" y="42"/>
                  <a:pt x="79" y="42"/>
                </a:cubicBezTo>
                <a:cubicBezTo>
                  <a:pt x="119" y="42"/>
                  <a:pt x="119" y="42"/>
                  <a:pt x="119" y="42"/>
                </a:cubicBezTo>
                <a:cubicBezTo>
                  <a:pt x="121" y="42"/>
                  <a:pt x="123" y="46"/>
                  <a:pt x="120" y="47"/>
                </a:cubicBezTo>
                <a:cubicBezTo>
                  <a:pt x="88" y="70"/>
                  <a:pt x="88" y="70"/>
                  <a:pt x="88" y="70"/>
                </a:cubicBezTo>
                <a:cubicBezTo>
                  <a:pt x="87" y="71"/>
                  <a:pt x="87" y="72"/>
                  <a:pt x="87" y="74"/>
                </a:cubicBezTo>
                <a:cubicBezTo>
                  <a:pt x="100" y="111"/>
                  <a:pt x="100" y="111"/>
                  <a:pt x="100" y="111"/>
                </a:cubicBezTo>
                <a:cubicBezTo>
                  <a:pt x="100" y="114"/>
                  <a:pt x="97" y="116"/>
                  <a:pt x="95" y="114"/>
                </a:cubicBezTo>
                <a:cubicBezTo>
                  <a:pt x="63" y="91"/>
                  <a:pt x="63" y="91"/>
                  <a:pt x="63" y="91"/>
                </a:cubicBezTo>
                <a:cubicBezTo>
                  <a:pt x="62" y="90"/>
                  <a:pt x="61" y="90"/>
                  <a:pt x="60" y="91"/>
                </a:cubicBezTo>
                <a:cubicBezTo>
                  <a:pt x="28" y="114"/>
                  <a:pt x="28" y="114"/>
                  <a:pt x="28" y="114"/>
                </a:cubicBezTo>
                <a:cubicBezTo>
                  <a:pt x="26" y="116"/>
                  <a:pt x="23" y="114"/>
                  <a:pt x="23" y="111"/>
                </a:cubicBezTo>
                <a:cubicBezTo>
                  <a:pt x="36" y="74"/>
                  <a:pt x="36" y="74"/>
                  <a:pt x="36" y="74"/>
                </a:cubicBezTo>
                <a:cubicBezTo>
                  <a:pt x="36" y="72"/>
                  <a:pt x="36" y="71"/>
                  <a:pt x="35" y="70"/>
                </a:cubicBezTo>
                <a:cubicBezTo>
                  <a:pt x="3" y="47"/>
                  <a:pt x="3" y="47"/>
                  <a:pt x="3" y="47"/>
                </a:cubicBezTo>
                <a:cubicBezTo>
                  <a:pt x="0" y="46"/>
                  <a:pt x="2" y="42"/>
                  <a:pt x="4" y="42"/>
                </a:cubicBezTo>
                <a:cubicBezTo>
                  <a:pt x="44" y="42"/>
                  <a:pt x="44" y="42"/>
                  <a:pt x="44" y="42"/>
                </a:cubicBezTo>
                <a:cubicBezTo>
                  <a:pt x="45" y="42"/>
                  <a:pt x="46" y="41"/>
                  <a:pt x="47" y="40"/>
                </a:cubicBezTo>
                <a:cubicBezTo>
                  <a:pt x="59" y="2"/>
                  <a:pt x="59" y="2"/>
                  <a:pt x="59" y="2"/>
                </a:cubicBezTo>
                <a:cubicBezTo>
                  <a:pt x="60" y="0"/>
                  <a:pt x="63" y="0"/>
                  <a:pt x="64" y="2"/>
                </a:cubicBezTo>
                <a:close/>
              </a:path>
            </a:pathLst>
          </a:custGeom>
          <a:noFill/>
          <a:ln w="33338" cap="rnd">
            <a:solidFill>
              <a:srgbClr val="171E28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itchFamily="2" charset="-122"/>
            </a:endParaRPr>
          </a:p>
        </p:txBody>
      </p:sp>
      <p:grpSp>
        <p:nvGrpSpPr>
          <p:cNvPr id="115" name="组合 114"/>
          <p:cNvGrpSpPr/>
          <p:nvPr/>
        </p:nvGrpSpPr>
        <p:grpSpPr>
          <a:xfrm>
            <a:off x="5866876" y="4751270"/>
            <a:ext cx="288709" cy="289611"/>
            <a:chOff x="5866876" y="4751270"/>
            <a:chExt cx="288709" cy="289611"/>
          </a:xfrm>
        </p:grpSpPr>
        <p:sp>
          <p:nvSpPr>
            <p:cNvPr id="116" name="Oval 87"/>
            <p:cNvSpPr>
              <a:spLocks noChangeArrowheads="1"/>
            </p:cNvSpPr>
            <p:nvPr/>
          </p:nvSpPr>
          <p:spPr bwMode="auto">
            <a:xfrm rot="5400000">
              <a:off x="5957097" y="4841492"/>
              <a:ext cx="110972" cy="109168"/>
            </a:xfrm>
            <a:prstGeom prst="ellipse">
              <a:avLst/>
            </a:prstGeom>
            <a:noFill/>
            <a:ln w="33338" cap="rnd">
              <a:solidFill>
                <a:srgbClr val="171E28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itchFamily="2" charset="-122"/>
              </a:endParaRPr>
            </a:p>
          </p:txBody>
        </p:sp>
        <p:sp>
          <p:nvSpPr>
            <p:cNvPr id="117" name="Freeform 88"/>
            <p:cNvSpPr/>
            <p:nvPr/>
          </p:nvSpPr>
          <p:spPr bwMode="auto">
            <a:xfrm rot="5400000">
              <a:off x="5866425" y="4751721"/>
              <a:ext cx="289611" cy="288709"/>
            </a:xfrm>
            <a:custGeom>
              <a:avLst/>
              <a:gdLst>
                <a:gd name="T0" fmla="*/ 118 w 120"/>
                <a:gd name="T1" fmla="*/ 50 h 120"/>
                <a:gd name="T2" fmla="*/ 104 w 120"/>
                <a:gd name="T3" fmla="*/ 49 h 120"/>
                <a:gd name="T4" fmla="*/ 98 w 120"/>
                <a:gd name="T5" fmla="*/ 36 h 120"/>
                <a:gd name="T6" fmla="*/ 108 w 120"/>
                <a:gd name="T7" fmla="*/ 26 h 120"/>
                <a:gd name="T8" fmla="*/ 108 w 120"/>
                <a:gd name="T9" fmla="*/ 23 h 120"/>
                <a:gd name="T10" fmla="*/ 97 w 120"/>
                <a:gd name="T11" fmla="*/ 12 h 120"/>
                <a:gd name="T12" fmla="*/ 94 w 120"/>
                <a:gd name="T13" fmla="*/ 12 h 120"/>
                <a:gd name="T14" fmla="*/ 84 w 120"/>
                <a:gd name="T15" fmla="*/ 21 h 120"/>
                <a:gd name="T16" fmla="*/ 70 w 120"/>
                <a:gd name="T17" fmla="*/ 16 h 120"/>
                <a:gd name="T18" fmla="*/ 70 w 120"/>
                <a:gd name="T19" fmla="*/ 2 h 120"/>
                <a:gd name="T20" fmla="*/ 68 w 120"/>
                <a:gd name="T21" fmla="*/ 0 h 120"/>
                <a:gd name="T22" fmla="*/ 53 w 120"/>
                <a:gd name="T23" fmla="*/ 0 h 120"/>
                <a:gd name="T24" fmla="*/ 50 w 120"/>
                <a:gd name="T25" fmla="*/ 2 h 120"/>
                <a:gd name="T26" fmla="*/ 50 w 120"/>
                <a:gd name="T27" fmla="*/ 16 h 120"/>
                <a:gd name="T28" fmla="*/ 36 w 120"/>
                <a:gd name="T29" fmla="*/ 21 h 120"/>
                <a:gd name="T30" fmla="*/ 26 w 120"/>
                <a:gd name="T31" fmla="*/ 12 h 120"/>
                <a:gd name="T32" fmla="*/ 23 w 120"/>
                <a:gd name="T33" fmla="*/ 12 h 120"/>
                <a:gd name="T34" fmla="*/ 12 w 120"/>
                <a:gd name="T35" fmla="*/ 23 h 120"/>
                <a:gd name="T36" fmla="*/ 12 w 120"/>
                <a:gd name="T37" fmla="*/ 26 h 120"/>
                <a:gd name="T38" fmla="*/ 22 w 120"/>
                <a:gd name="T39" fmla="*/ 36 h 120"/>
                <a:gd name="T40" fmla="*/ 16 w 120"/>
                <a:gd name="T41" fmla="*/ 49 h 120"/>
                <a:gd name="T42" fmla="*/ 2 w 120"/>
                <a:gd name="T43" fmla="*/ 50 h 120"/>
                <a:gd name="T44" fmla="*/ 0 w 120"/>
                <a:gd name="T45" fmla="*/ 52 h 120"/>
                <a:gd name="T46" fmla="*/ 0 w 120"/>
                <a:gd name="T47" fmla="*/ 67 h 120"/>
                <a:gd name="T48" fmla="*/ 2 w 120"/>
                <a:gd name="T49" fmla="*/ 69 h 120"/>
                <a:gd name="T50" fmla="*/ 16 w 120"/>
                <a:gd name="T51" fmla="*/ 70 h 120"/>
                <a:gd name="T52" fmla="*/ 22 w 120"/>
                <a:gd name="T53" fmla="*/ 83 h 120"/>
                <a:gd name="T54" fmla="*/ 12 w 120"/>
                <a:gd name="T55" fmla="*/ 94 h 120"/>
                <a:gd name="T56" fmla="*/ 12 w 120"/>
                <a:gd name="T57" fmla="*/ 97 h 120"/>
                <a:gd name="T58" fmla="*/ 23 w 120"/>
                <a:gd name="T59" fmla="*/ 107 h 120"/>
                <a:gd name="T60" fmla="*/ 26 w 120"/>
                <a:gd name="T61" fmla="*/ 107 h 120"/>
                <a:gd name="T62" fmla="*/ 36 w 120"/>
                <a:gd name="T63" fmla="*/ 98 h 120"/>
                <a:gd name="T64" fmla="*/ 50 w 120"/>
                <a:gd name="T65" fmla="*/ 103 h 120"/>
                <a:gd name="T66" fmla="*/ 50 w 120"/>
                <a:gd name="T67" fmla="*/ 117 h 120"/>
                <a:gd name="T68" fmla="*/ 52 w 120"/>
                <a:gd name="T69" fmla="*/ 120 h 120"/>
                <a:gd name="T70" fmla="*/ 67 w 120"/>
                <a:gd name="T71" fmla="*/ 120 h 120"/>
                <a:gd name="T72" fmla="*/ 70 w 120"/>
                <a:gd name="T73" fmla="*/ 117 h 120"/>
                <a:gd name="T74" fmla="*/ 70 w 120"/>
                <a:gd name="T75" fmla="*/ 103 h 120"/>
                <a:gd name="T76" fmla="*/ 84 w 120"/>
                <a:gd name="T77" fmla="*/ 98 h 120"/>
                <a:gd name="T78" fmla="*/ 94 w 120"/>
                <a:gd name="T79" fmla="*/ 107 h 120"/>
                <a:gd name="T80" fmla="*/ 97 w 120"/>
                <a:gd name="T81" fmla="*/ 107 h 120"/>
                <a:gd name="T82" fmla="*/ 108 w 120"/>
                <a:gd name="T83" fmla="*/ 97 h 120"/>
                <a:gd name="T84" fmla="*/ 108 w 120"/>
                <a:gd name="T85" fmla="*/ 94 h 120"/>
                <a:gd name="T86" fmla="*/ 98 w 120"/>
                <a:gd name="T87" fmla="*/ 83 h 120"/>
                <a:gd name="T88" fmla="*/ 104 w 120"/>
                <a:gd name="T89" fmla="*/ 70 h 120"/>
                <a:gd name="T90" fmla="*/ 118 w 120"/>
                <a:gd name="T91" fmla="*/ 69 h 120"/>
                <a:gd name="T92" fmla="*/ 120 w 120"/>
                <a:gd name="T93" fmla="*/ 67 h 120"/>
                <a:gd name="T94" fmla="*/ 120 w 120"/>
                <a:gd name="T95" fmla="*/ 52 h 120"/>
                <a:gd name="T96" fmla="*/ 118 w 120"/>
                <a:gd name="T97" fmla="*/ 5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20" h="120">
                  <a:moveTo>
                    <a:pt x="118" y="50"/>
                  </a:moveTo>
                  <a:cubicBezTo>
                    <a:pt x="104" y="49"/>
                    <a:pt x="104" y="49"/>
                    <a:pt x="104" y="49"/>
                  </a:cubicBezTo>
                  <a:cubicBezTo>
                    <a:pt x="103" y="45"/>
                    <a:pt x="101" y="40"/>
                    <a:pt x="98" y="36"/>
                  </a:cubicBezTo>
                  <a:cubicBezTo>
                    <a:pt x="108" y="26"/>
                    <a:pt x="108" y="26"/>
                    <a:pt x="108" y="26"/>
                  </a:cubicBezTo>
                  <a:cubicBezTo>
                    <a:pt x="109" y="25"/>
                    <a:pt x="109" y="23"/>
                    <a:pt x="108" y="23"/>
                  </a:cubicBezTo>
                  <a:cubicBezTo>
                    <a:pt x="97" y="12"/>
                    <a:pt x="97" y="12"/>
                    <a:pt x="97" y="12"/>
                  </a:cubicBezTo>
                  <a:cubicBezTo>
                    <a:pt x="96" y="11"/>
                    <a:pt x="95" y="11"/>
                    <a:pt x="94" y="12"/>
                  </a:cubicBezTo>
                  <a:cubicBezTo>
                    <a:pt x="84" y="21"/>
                    <a:pt x="84" y="21"/>
                    <a:pt x="84" y="21"/>
                  </a:cubicBezTo>
                  <a:cubicBezTo>
                    <a:pt x="80" y="19"/>
                    <a:pt x="75" y="17"/>
                    <a:pt x="70" y="16"/>
                  </a:cubicBezTo>
                  <a:cubicBezTo>
                    <a:pt x="70" y="2"/>
                    <a:pt x="70" y="2"/>
                    <a:pt x="70" y="2"/>
                  </a:cubicBezTo>
                  <a:cubicBezTo>
                    <a:pt x="70" y="1"/>
                    <a:pt x="69" y="0"/>
                    <a:pt x="68" y="0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51" y="0"/>
                    <a:pt x="50" y="1"/>
                    <a:pt x="50" y="2"/>
                  </a:cubicBezTo>
                  <a:cubicBezTo>
                    <a:pt x="50" y="16"/>
                    <a:pt x="50" y="16"/>
                    <a:pt x="50" y="16"/>
                  </a:cubicBezTo>
                  <a:cubicBezTo>
                    <a:pt x="45" y="17"/>
                    <a:pt x="40" y="19"/>
                    <a:pt x="36" y="21"/>
                  </a:cubicBezTo>
                  <a:cubicBezTo>
                    <a:pt x="26" y="12"/>
                    <a:pt x="26" y="12"/>
                    <a:pt x="26" y="12"/>
                  </a:cubicBezTo>
                  <a:cubicBezTo>
                    <a:pt x="25" y="11"/>
                    <a:pt x="24" y="11"/>
                    <a:pt x="23" y="12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1" y="23"/>
                    <a:pt x="11" y="25"/>
                    <a:pt x="12" y="26"/>
                  </a:cubicBezTo>
                  <a:cubicBezTo>
                    <a:pt x="22" y="36"/>
                    <a:pt x="22" y="36"/>
                    <a:pt x="22" y="36"/>
                  </a:cubicBezTo>
                  <a:cubicBezTo>
                    <a:pt x="19" y="40"/>
                    <a:pt x="17" y="45"/>
                    <a:pt x="16" y="49"/>
                  </a:cubicBezTo>
                  <a:cubicBezTo>
                    <a:pt x="2" y="50"/>
                    <a:pt x="2" y="50"/>
                    <a:pt x="2" y="50"/>
                  </a:cubicBezTo>
                  <a:cubicBezTo>
                    <a:pt x="1" y="50"/>
                    <a:pt x="0" y="51"/>
                    <a:pt x="0" y="52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68"/>
                    <a:pt x="1" y="69"/>
                    <a:pt x="2" y="69"/>
                  </a:cubicBezTo>
                  <a:cubicBezTo>
                    <a:pt x="16" y="70"/>
                    <a:pt x="16" y="70"/>
                    <a:pt x="16" y="70"/>
                  </a:cubicBezTo>
                  <a:cubicBezTo>
                    <a:pt x="17" y="75"/>
                    <a:pt x="19" y="79"/>
                    <a:pt x="22" y="83"/>
                  </a:cubicBezTo>
                  <a:cubicBezTo>
                    <a:pt x="12" y="94"/>
                    <a:pt x="12" y="94"/>
                    <a:pt x="12" y="94"/>
                  </a:cubicBezTo>
                  <a:cubicBezTo>
                    <a:pt x="11" y="95"/>
                    <a:pt x="11" y="96"/>
                    <a:pt x="12" y="97"/>
                  </a:cubicBezTo>
                  <a:cubicBezTo>
                    <a:pt x="23" y="107"/>
                    <a:pt x="23" y="107"/>
                    <a:pt x="23" y="107"/>
                  </a:cubicBezTo>
                  <a:cubicBezTo>
                    <a:pt x="24" y="108"/>
                    <a:pt x="25" y="108"/>
                    <a:pt x="26" y="107"/>
                  </a:cubicBezTo>
                  <a:cubicBezTo>
                    <a:pt x="36" y="98"/>
                    <a:pt x="36" y="98"/>
                    <a:pt x="36" y="98"/>
                  </a:cubicBezTo>
                  <a:cubicBezTo>
                    <a:pt x="40" y="100"/>
                    <a:pt x="45" y="102"/>
                    <a:pt x="50" y="103"/>
                  </a:cubicBezTo>
                  <a:cubicBezTo>
                    <a:pt x="50" y="117"/>
                    <a:pt x="50" y="117"/>
                    <a:pt x="50" y="117"/>
                  </a:cubicBezTo>
                  <a:cubicBezTo>
                    <a:pt x="50" y="119"/>
                    <a:pt x="51" y="120"/>
                    <a:pt x="52" y="120"/>
                  </a:cubicBezTo>
                  <a:cubicBezTo>
                    <a:pt x="67" y="120"/>
                    <a:pt x="67" y="120"/>
                    <a:pt x="67" y="120"/>
                  </a:cubicBezTo>
                  <a:cubicBezTo>
                    <a:pt x="69" y="120"/>
                    <a:pt x="70" y="119"/>
                    <a:pt x="70" y="117"/>
                  </a:cubicBezTo>
                  <a:cubicBezTo>
                    <a:pt x="70" y="103"/>
                    <a:pt x="70" y="103"/>
                    <a:pt x="70" y="103"/>
                  </a:cubicBezTo>
                  <a:cubicBezTo>
                    <a:pt x="75" y="102"/>
                    <a:pt x="80" y="100"/>
                    <a:pt x="84" y="98"/>
                  </a:cubicBezTo>
                  <a:cubicBezTo>
                    <a:pt x="94" y="107"/>
                    <a:pt x="94" y="107"/>
                    <a:pt x="94" y="107"/>
                  </a:cubicBezTo>
                  <a:cubicBezTo>
                    <a:pt x="95" y="108"/>
                    <a:pt x="96" y="108"/>
                    <a:pt x="97" y="107"/>
                  </a:cubicBezTo>
                  <a:cubicBezTo>
                    <a:pt x="108" y="97"/>
                    <a:pt x="108" y="97"/>
                    <a:pt x="108" y="97"/>
                  </a:cubicBezTo>
                  <a:cubicBezTo>
                    <a:pt x="109" y="96"/>
                    <a:pt x="109" y="95"/>
                    <a:pt x="108" y="94"/>
                  </a:cubicBezTo>
                  <a:cubicBezTo>
                    <a:pt x="98" y="83"/>
                    <a:pt x="98" y="83"/>
                    <a:pt x="98" y="83"/>
                  </a:cubicBezTo>
                  <a:cubicBezTo>
                    <a:pt x="101" y="79"/>
                    <a:pt x="103" y="75"/>
                    <a:pt x="104" y="70"/>
                  </a:cubicBezTo>
                  <a:cubicBezTo>
                    <a:pt x="118" y="69"/>
                    <a:pt x="118" y="69"/>
                    <a:pt x="118" y="69"/>
                  </a:cubicBezTo>
                  <a:cubicBezTo>
                    <a:pt x="119" y="69"/>
                    <a:pt x="120" y="68"/>
                    <a:pt x="120" y="67"/>
                  </a:cubicBezTo>
                  <a:cubicBezTo>
                    <a:pt x="120" y="52"/>
                    <a:pt x="120" y="52"/>
                    <a:pt x="120" y="52"/>
                  </a:cubicBezTo>
                  <a:cubicBezTo>
                    <a:pt x="120" y="51"/>
                    <a:pt x="119" y="50"/>
                    <a:pt x="118" y="50"/>
                  </a:cubicBezTo>
                  <a:close/>
                </a:path>
              </a:pathLst>
            </a:custGeom>
            <a:noFill/>
            <a:ln w="33338" cap="rnd">
              <a:solidFill>
                <a:srgbClr val="171E28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itchFamily="2" charset="-122"/>
              </a:endParaRPr>
            </a:p>
          </p:txBody>
        </p:sp>
      </p:grpSp>
      <p:grpSp>
        <p:nvGrpSpPr>
          <p:cNvPr id="118" name="组合 117"/>
          <p:cNvGrpSpPr/>
          <p:nvPr/>
        </p:nvGrpSpPr>
        <p:grpSpPr>
          <a:xfrm>
            <a:off x="5866875" y="5568676"/>
            <a:ext cx="291416" cy="255327"/>
            <a:chOff x="5866875" y="5568676"/>
            <a:chExt cx="291416" cy="255327"/>
          </a:xfrm>
        </p:grpSpPr>
        <p:sp>
          <p:nvSpPr>
            <p:cNvPr id="119" name="Freeform 89"/>
            <p:cNvSpPr/>
            <p:nvPr/>
          </p:nvSpPr>
          <p:spPr bwMode="auto">
            <a:xfrm rot="5400000">
              <a:off x="5846576" y="5610630"/>
              <a:ext cx="212020" cy="171421"/>
            </a:xfrm>
            <a:custGeom>
              <a:avLst/>
              <a:gdLst>
                <a:gd name="T0" fmla="*/ 84 w 88"/>
                <a:gd name="T1" fmla="*/ 71 h 71"/>
                <a:gd name="T2" fmla="*/ 4 w 88"/>
                <a:gd name="T3" fmla="*/ 71 h 71"/>
                <a:gd name="T4" fmla="*/ 0 w 88"/>
                <a:gd name="T5" fmla="*/ 67 h 71"/>
                <a:gd name="T6" fmla="*/ 0 w 88"/>
                <a:gd name="T7" fmla="*/ 4 h 71"/>
                <a:gd name="T8" fmla="*/ 4 w 88"/>
                <a:gd name="T9" fmla="*/ 0 h 71"/>
                <a:gd name="T10" fmla="*/ 84 w 88"/>
                <a:gd name="T11" fmla="*/ 0 h 71"/>
                <a:gd name="T12" fmla="*/ 88 w 88"/>
                <a:gd name="T13" fmla="*/ 4 h 71"/>
                <a:gd name="T14" fmla="*/ 88 w 88"/>
                <a:gd name="T15" fmla="*/ 67 h 71"/>
                <a:gd name="T16" fmla="*/ 84 w 88"/>
                <a:gd name="T17" fmla="*/ 71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8" h="71">
                  <a:moveTo>
                    <a:pt x="84" y="71"/>
                  </a:moveTo>
                  <a:cubicBezTo>
                    <a:pt x="4" y="71"/>
                    <a:pt x="4" y="71"/>
                    <a:pt x="4" y="71"/>
                  </a:cubicBezTo>
                  <a:cubicBezTo>
                    <a:pt x="1" y="71"/>
                    <a:pt x="0" y="69"/>
                    <a:pt x="0" y="67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1" y="0"/>
                    <a:pt x="4" y="0"/>
                  </a:cubicBezTo>
                  <a:cubicBezTo>
                    <a:pt x="84" y="0"/>
                    <a:pt x="84" y="0"/>
                    <a:pt x="84" y="0"/>
                  </a:cubicBezTo>
                  <a:cubicBezTo>
                    <a:pt x="86" y="0"/>
                    <a:pt x="88" y="2"/>
                    <a:pt x="88" y="4"/>
                  </a:cubicBezTo>
                  <a:cubicBezTo>
                    <a:pt x="88" y="67"/>
                    <a:pt x="88" y="67"/>
                    <a:pt x="88" y="67"/>
                  </a:cubicBezTo>
                  <a:cubicBezTo>
                    <a:pt x="88" y="69"/>
                    <a:pt x="86" y="71"/>
                    <a:pt x="84" y="71"/>
                  </a:cubicBezTo>
                  <a:close/>
                </a:path>
              </a:pathLst>
            </a:custGeom>
            <a:noFill/>
            <a:ln w="33338" cap="rnd">
              <a:solidFill>
                <a:srgbClr val="171E28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itchFamily="2" charset="-122"/>
              </a:endParaRPr>
            </a:p>
          </p:txBody>
        </p:sp>
        <p:sp>
          <p:nvSpPr>
            <p:cNvPr id="120" name="Freeform 90"/>
            <p:cNvSpPr/>
            <p:nvPr/>
          </p:nvSpPr>
          <p:spPr bwMode="auto">
            <a:xfrm rot="5400000">
              <a:off x="5957097" y="5622809"/>
              <a:ext cx="255327" cy="147061"/>
            </a:xfrm>
            <a:custGeom>
              <a:avLst/>
              <a:gdLst>
                <a:gd name="T0" fmla="*/ 106 w 106"/>
                <a:gd name="T1" fmla="*/ 61 h 61"/>
                <a:gd name="T2" fmla="*/ 58 w 106"/>
                <a:gd name="T3" fmla="*/ 3 h 61"/>
                <a:gd name="T4" fmla="*/ 48 w 106"/>
                <a:gd name="T5" fmla="*/ 3 h 61"/>
                <a:gd name="T6" fmla="*/ 0 w 106"/>
                <a:gd name="T7" fmla="*/ 6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6" h="61">
                  <a:moveTo>
                    <a:pt x="106" y="61"/>
                  </a:moveTo>
                  <a:cubicBezTo>
                    <a:pt x="58" y="3"/>
                    <a:pt x="58" y="3"/>
                    <a:pt x="58" y="3"/>
                  </a:cubicBezTo>
                  <a:cubicBezTo>
                    <a:pt x="55" y="0"/>
                    <a:pt x="50" y="0"/>
                    <a:pt x="48" y="3"/>
                  </a:cubicBezTo>
                  <a:cubicBezTo>
                    <a:pt x="0" y="61"/>
                    <a:pt x="0" y="61"/>
                    <a:pt x="0" y="61"/>
                  </a:cubicBezTo>
                </a:path>
              </a:pathLst>
            </a:custGeom>
            <a:noFill/>
            <a:ln w="33338" cap="rnd">
              <a:solidFill>
                <a:srgbClr val="171E28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itchFamily="2" charset="-122"/>
              </a:endParaRPr>
            </a:p>
          </p:txBody>
        </p:sp>
      </p:grpSp>
      <p:grpSp>
        <p:nvGrpSpPr>
          <p:cNvPr id="121" name="组合 120"/>
          <p:cNvGrpSpPr/>
          <p:nvPr/>
        </p:nvGrpSpPr>
        <p:grpSpPr>
          <a:xfrm>
            <a:off x="5064807" y="1561041"/>
            <a:ext cx="288709" cy="243598"/>
            <a:chOff x="5064807" y="1561041"/>
            <a:chExt cx="288709" cy="243598"/>
          </a:xfrm>
        </p:grpSpPr>
        <p:sp>
          <p:nvSpPr>
            <p:cNvPr id="122" name="Freeform 91"/>
            <p:cNvSpPr/>
            <p:nvPr/>
          </p:nvSpPr>
          <p:spPr bwMode="auto">
            <a:xfrm rot="5400000">
              <a:off x="5046763" y="1579085"/>
              <a:ext cx="243598" cy="207509"/>
            </a:xfrm>
            <a:custGeom>
              <a:avLst/>
              <a:gdLst>
                <a:gd name="T0" fmla="*/ 93 w 101"/>
                <a:gd name="T1" fmla="*/ 86 h 86"/>
                <a:gd name="T2" fmla="*/ 9 w 101"/>
                <a:gd name="T3" fmla="*/ 86 h 86"/>
                <a:gd name="T4" fmla="*/ 1 w 101"/>
                <a:gd name="T5" fmla="*/ 77 h 86"/>
                <a:gd name="T6" fmla="*/ 9 w 101"/>
                <a:gd name="T7" fmla="*/ 6 h 86"/>
                <a:gd name="T8" fmla="*/ 16 w 101"/>
                <a:gd name="T9" fmla="*/ 0 h 86"/>
                <a:gd name="T10" fmla="*/ 85 w 101"/>
                <a:gd name="T11" fmla="*/ 0 h 86"/>
                <a:gd name="T12" fmla="*/ 93 w 101"/>
                <a:gd name="T13" fmla="*/ 6 h 86"/>
                <a:gd name="T14" fmla="*/ 100 w 101"/>
                <a:gd name="T15" fmla="*/ 77 h 86"/>
                <a:gd name="T16" fmla="*/ 93 w 101"/>
                <a:gd name="T17" fmla="*/ 86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1" h="86">
                  <a:moveTo>
                    <a:pt x="93" y="86"/>
                  </a:moveTo>
                  <a:cubicBezTo>
                    <a:pt x="9" y="86"/>
                    <a:pt x="9" y="86"/>
                    <a:pt x="9" y="86"/>
                  </a:cubicBezTo>
                  <a:cubicBezTo>
                    <a:pt x="4" y="86"/>
                    <a:pt x="0" y="82"/>
                    <a:pt x="1" y="77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10" y="3"/>
                    <a:pt x="13" y="0"/>
                    <a:pt x="16" y="0"/>
                  </a:cubicBezTo>
                  <a:cubicBezTo>
                    <a:pt x="85" y="0"/>
                    <a:pt x="85" y="0"/>
                    <a:pt x="85" y="0"/>
                  </a:cubicBezTo>
                  <a:cubicBezTo>
                    <a:pt x="89" y="0"/>
                    <a:pt x="92" y="3"/>
                    <a:pt x="93" y="6"/>
                  </a:cubicBezTo>
                  <a:cubicBezTo>
                    <a:pt x="100" y="77"/>
                    <a:pt x="100" y="77"/>
                    <a:pt x="100" y="77"/>
                  </a:cubicBezTo>
                  <a:cubicBezTo>
                    <a:pt x="101" y="82"/>
                    <a:pt x="98" y="86"/>
                    <a:pt x="93" y="86"/>
                  </a:cubicBezTo>
                  <a:close/>
                </a:path>
              </a:pathLst>
            </a:custGeom>
            <a:noFill/>
            <a:ln w="33338" cap="rnd">
              <a:solidFill>
                <a:srgbClr val="171E28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itchFamily="2" charset="-122"/>
              </a:endParaRPr>
            </a:p>
          </p:txBody>
        </p:sp>
        <p:sp>
          <p:nvSpPr>
            <p:cNvPr id="123" name="Freeform 92"/>
            <p:cNvSpPr/>
            <p:nvPr/>
          </p:nvSpPr>
          <p:spPr bwMode="auto">
            <a:xfrm rot="5400000">
              <a:off x="5229912" y="1620587"/>
              <a:ext cx="122701" cy="124506"/>
            </a:xfrm>
            <a:custGeom>
              <a:avLst/>
              <a:gdLst>
                <a:gd name="T0" fmla="*/ 0 w 51"/>
                <a:gd name="T1" fmla="*/ 52 h 52"/>
                <a:gd name="T2" fmla="*/ 7 w 51"/>
                <a:gd name="T3" fmla="*/ 9 h 52"/>
                <a:gd name="T4" fmla="*/ 18 w 51"/>
                <a:gd name="T5" fmla="*/ 0 h 52"/>
                <a:gd name="T6" fmla="*/ 34 w 51"/>
                <a:gd name="T7" fmla="*/ 0 h 52"/>
                <a:gd name="T8" fmla="*/ 45 w 51"/>
                <a:gd name="T9" fmla="*/ 9 h 52"/>
                <a:gd name="T10" fmla="*/ 51 w 51"/>
                <a:gd name="T11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1" h="52">
                  <a:moveTo>
                    <a:pt x="0" y="52"/>
                  </a:moveTo>
                  <a:cubicBezTo>
                    <a:pt x="7" y="9"/>
                    <a:pt x="7" y="9"/>
                    <a:pt x="7" y="9"/>
                  </a:cubicBezTo>
                  <a:cubicBezTo>
                    <a:pt x="8" y="4"/>
                    <a:pt x="12" y="0"/>
                    <a:pt x="18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9" y="0"/>
                    <a:pt x="44" y="4"/>
                    <a:pt x="45" y="9"/>
                  </a:cubicBezTo>
                  <a:cubicBezTo>
                    <a:pt x="51" y="52"/>
                    <a:pt x="51" y="52"/>
                    <a:pt x="51" y="52"/>
                  </a:cubicBezTo>
                </a:path>
              </a:pathLst>
            </a:custGeom>
            <a:noFill/>
            <a:ln w="33338" cap="rnd">
              <a:solidFill>
                <a:srgbClr val="171E28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itchFamily="2" charset="-122"/>
              </a:endParaRPr>
            </a:p>
          </p:txBody>
        </p:sp>
      </p:grpSp>
      <p:grpSp>
        <p:nvGrpSpPr>
          <p:cNvPr id="124" name="组合 123"/>
          <p:cNvGrpSpPr/>
          <p:nvPr/>
        </p:nvGrpSpPr>
        <p:grpSpPr>
          <a:xfrm>
            <a:off x="5074731" y="2341455"/>
            <a:ext cx="226456" cy="289612"/>
            <a:chOff x="5074731" y="2341455"/>
            <a:chExt cx="226456" cy="289612"/>
          </a:xfrm>
        </p:grpSpPr>
        <p:sp>
          <p:nvSpPr>
            <p:cNvPr id="125" name="Freeform 93"/>
            <p:cNvSpPr/>
            <p:nvPr/>
          </p:nvSpPr>
          <p:spPr bwMode="auto">
            <a:xfrm rot="5400000">
              <a:off x="5082851" y="2398295"/>
              <a:ext cx="240891" cy="127212"/>
            </a:xfrm>
            <a:custGeom>
              <a:avLst/>
              <a:gdLst>
                <a:gd name="T0" fmla="*/ 93 w 100"/>
                <a:gd name="T1" fmla="*/ 53 h 53"/>
                <a:gd name="T2" fmla="*/ 22 w 100"/>
                <a:gd name="T3" fmla="*/ 53 h 53"/>
                <a:gd name="T4" fmla="*/ 15 w 100"/>
                <a:gd name="T5" fmla="*/ 48 h 53"/>
                <a:gd name="T6" fmla="*/ 0 w 100"/>
                <a:gd name="T7" fmla="*/ 4 h 53"/>
                <a:gd name="T8" fmla="*/ 3 w 100"/>
                <a:gd name="T9" fmla="*/ 0 h 53"/>
                <a:gd name="T10" fmla="*/ 100 w 100"/>
                <a:gd name="T11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0" h="53">
                  <a:moveTo>
                    <a:pt x="93" y="53"/>
                  </a:moveTo>
                  <a:cubicBezTo>
                    <a:pt x="22" y="53"/>
                    <a:pt x="22" y="53"/>
                    <a:pt x="22" y="53"/>
                  </a:cubicBezTo>
                  <a:cubicBezTo>
                    <a:pt x="19" y="53"/>
                    <a:pt x="16" y="51"/>
                    <a:pt x="15" y="48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1" y="0"/>
                    <a:pt x="3" y="0"/>
                  </a:cubicBezTo>
                  <a:cubicBezTo>
                    <a:pt x="100" y="0"/>
                    <a:pt x="100" y="0"/>
                    <a:pt x="100" y="0"/>
                  </a:cubicBezTo>
                </a:path>
              </a:pathLst>
            </a:custGeom>
            <a:noFill/>
            <a:ln w="30163" cap="rnd">
              <a:solidFill>
                <a:srgbClr val="171E28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itchFamily="2" charset="-122"/>
              </a:endParaRPr>
            </a:p>
          </p:txBody>
        </p:sp>
        <p:sp>
          <p:nvSpPr>
            <p:cNvPr id="126" name="Freeform 94"/>
            <p:cNvSpPr/>
            <p:nvPr/>
          </p:nvSpPr>
          <p:spPr bwMode="auto">
            <a:xfrm rot="5400000">
              <a:off x="5105858" y="2435737"/>
              <a:ext cx="260740" cy="129919"/>
            </a:xfrm>
            <a:custGeom>
              <a:avLst/>
              <a:gdLst>
                <a:gd name="T0" fmla="*/ 108 w 108"/>
                <a:gd name="T1" fmla="*/ 0 h 54"/>
                <a:gd name="T2" fmla="*/ 94 w 108"/>
                <a:gd name="T3" fmla="*/ 0 h 54"/>
                <a:gd name="T4" fmla="*/ 90 w 108"/>
                <a:gd name="T5" fmla="*/ 4 h 54"/>
                <a:gd name="T6" fmla="*/ 82 w 108"/>
                <a:gd name="T7" fmla="*/ 51 h 54"/>
                <a:gd name="T8" fmla="*/ 79 w 108"/>
                <a:gd name="T9" fmla="*/ 54 h 54"/>
                <a:gd name="T10" fmla="*/ 0 w 108"/>
                <a:gd name="T11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8" h="54">
                  <a:moveTo>
                    <a:pt x="108" y="0"/>
                  </a:moveTo>
                  <a:cubicBezTo>
                    <a:pt x="94" y="0"/>
                    <a:pt x="94" y="0"/>
                    <a:pt x="94" y="0"/>
                  </a:cubicBezTo>
                  <a:cubicBezTo>
                    <a:pt x="92" y="0"/>
                    <a:pt x="90" y="2"/>
                    <a:pt x="90" y="4"/>
                  </a:cubicBezTo>
                  <a:cubicBezTo>
                    <a:pt x="82" y="51"/>
                    <a:pt x="82" y="51"/>
                    <a:pt x="82" y="51"/>
                  </a:cubicBezTo>
                  <a:cubicBezTo>
                    <a:pt x="81" y="53"/>
                    <a:pt x="80" y="54"/>
                    <a:pt x="79" y="54"/>
                  </a:cubicBezTo>
                  <a:cubicBezTo>
                    <a:pt x="0" y="54"/>
                    <a:pt x="0" y="54"/>
                    <a:pt x="0" y="54"/>
                  </a:cubicBezTo>
                </a:path>
              </a:pathLst>
            </a:custGeom>
            <a:noFill/>
            <a:ln w="30163" cap="rnd">
              <a:solidFill>
                <a:srgbClr val="171E28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itchFamily="2" charset="-122"/>
              </a:endParaRPr>
            </a:p>
          </p:txBody>
        </p:sp>
        <p:sp>
          <p:nvSpPr>
            <p:cNvPr id="127" name="Line 95"/>
            <p:cNvSpPr>
              <a:spLocks noChangeShapeType="1"/>
            </p:cNvSpPr>
            <p:nvPr/>
          </p:nvSpPr>
          <p:spPr bwMode="auto">
            <a:xfrm rot="5400000">
              <a:off x="5121647" y="2463255"/>
              <a:ext cx="229162" cy="0"/>
            </a:xfrm>
            <a:prstGeom prst="line">
              <a:avLst/>
            </a:prstGeom>
            <a:noFill/>
            <a:ln w="30163" cap="flat">
              <a:solidFill>
                <a:srgbClr val="171E28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itchFamily="2" charset="-122"/>
              </a:endParaRPr>
            </a:p>
          </p:txBody>
        </p:sp>
        <p:sp>
          <p:nvSpPr>
            <p:cNvPr id="128" name="Line 96"/>
            <p:cNvSpPr>
              <a:spLocks noChangeShapeType="1"/>
            </p:cNvSpPr>
            <p:nvPr/>
          </p:nvSpPr>
          <p:spPr bwMode="auto">
            <a:xfrm rot="5400000">
              <a:off x="5099993" y="2465961"/>
              <a:ext cx="209314" cy="0"/>
            </a:xfrm>
            <a:prstGeom prst="line">
              <a:avLst/>
            </a:prstGeom>
            <a:noFill/>
            <a:ln w="30163" cap="flat">
              <a:solidFill>
                <a:srgbClr val="171E28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itchFamily="2" charset="-122"/>
              </a:endParaRPr>
            </a:p>
          </p:txBody>
        </p:sp>
        <p:sp>
          <p:nvSpPr>
            <p:cNvPr id="129" name="Oval 97"/>
            <p:cNvSpPr>
              <a:spLocks noChangeArrowheads="1"/>
            </p:cNvSpPr>
            <p:nvPr/>
          </p:nvSpPr>
          <p:spPr bwMode="auto">
            <a:xfrm rot="5400000">
              <a:off x="5074731" y="2404611"/>
              <a:ext cx="47817" cy="47817"/>
            </a:xfrm>
            <a:prstGeom prst="ellipse">
              <a:avLst/>
            </a:prstGeom>
            <a:solidFill>
              <a:srgbClr val="D1D3D4"/>
            </a:solidFill>
            <a:ln w="9525">
              <a:solidFill>
                <a:srgbClr val="000000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itchFamily="2" charset="-122"/>
              </a:endParaRPr>
            </a:p>
          </p:txBody>
        </p:sp>
        <p:sp>
          <p:nvSpPr>
            <p:cNvPr id="130" name="Oval 98"/>
            <p:cNvSpPr>
              <a:spLocks noChangeArrowheads="1"/>
            </p:cNvSpPr>
            <p:nvPr/>
          </p:nvSpPr>
          <p:spPr bwMode="auto">
            <a:xfrm rot="5400000">
              <a:off x="5074731" y="2501148"/>
              <a:ext cx="47817" cy="47817"/>
            </a:xfrm>
            <a:prstGeom prst="ellipse">
              <a:avLst/>
            </a:prstGeom>
            <a:solidFill>
              <a:srgbClr val="D1D3D4"/>
            </a:solidFill>
            <a:ln w="9525">
              <a:solidFill>
                <a:srgbClr val="000000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itchFamily="2" charset="-122"/>
              </a:endParaRPr>
            </a:p>
          </p:txBody>
        </p:sp>
      </p:grpSp>
      <p:sp>
        <p:nvSpPr>
          <p:cNvPr id="131" name="Freeform 99"/>
          <p:cNvSpPr/>
          <p:nvPr/>
        </p:nvSpPr>
        <p:spPr bwMode="auto">
          <a:xfrm rot="5400000">
            <a:off x="5064356" y="3146682"/>
            <a:ext cx="289611" cy="288709"/>
          </a:xfrm>
          <a:custGeom>
            <a:avLst/>
            <a:gdLst>
              <a:gd name="T0" fmla="*/ 118 w 120"/>
              <a:gd name="T1" fmla="*/ 0 h 120"/>
              <a:gd name="T2" fmla="*/ 0 w 120"/>
              <a:gd name="T3" fmla="*/ 54 h 120"/>
              <a:gd name="T4" fmla="*/ 55 w 120"/>
              <a:gd name="T5" fmla="*/ 65 h 120"/>
              <a:gd name="T6" fmla="*/ 66 w 120"/>
              <a:gd name="T7" fmla="*/ 120 h 120"/>
              <a:gd name="T8" fmla="*/ 120 w 120"/>
              <a:gd name="T9" fmla="*/ 2 h 120"/>
              <a:gd name="T10" fmla="*/ 118 w 120"/>
              <a:gd name="T11" fmla="*/ 0 h 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20" h="120">
                <a:moveTo>
                  <a:pt x="118" y="0"/>
                </a:moveTo>
                <a:cubicBezTo>
                  <a:pt x="0" y="54"/>
                  <a:pt x="0" y="54"/>
                  <a:pt x="0" y="54"/>
                </a:cubicBezTo>
                <a:cubicBezTo>
                  <a:pt x="55" y="65"/>
                  <a:pt x="55" y="65"/>
                  <a:pt x="55" y="65"/>
                </a:cubicBezTo>
                <a:cubicBezTo>
                  <a:pt x="66" y="120"/>
                  <a:pt x="66" y="120"/>
                  <a:pt x="66" y="120"/>
                </a:cubicBezTo>
                <a:cubicBezTo>
                  <a:pt x="120" y="2"/>
                  <a:pt x="120" y="2"/>
                  <a:pt x="120" y="2"/>
                </a:cubicBezTo>
                <a:cubicBezTo>
                  <a:pt x="120" y="1"/>
                  <a:pt x="119" y="0"/>
                  <a:pt x="118" y="0"/>
                </a:cubicBezTo>
                <a:close/>
              </a:path>
            </a:pathLst>
          </a:custGeom>
          <a:noFill/>
          <a:ln w="33338" cap="rnd">
            <a:solidFill>
              <a:srgbClr val="171E28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itchFamily="2" charset="-122"/>
            </a:endParaRPr>
          </a:p>
        </p:txBody>
      </p:sp>
      <p:grpSp>
        <p:nvGrpSpPr>
          <p:cNvPr id="132" name="组合 131"/>
          <p:cNvGrpSpPr/>
          <p:nvPr/>
        </p:nvGrpSpPr>
        <p:grpSpPr>
          <a:xfrm>
            <a:off x="5064807" y="3949202"/>
            <a:ext cx="288709" cy="288709"/>
            <a:chOff x="5064807" y="3949202"/>
            <a:chExt cx="288709" cy="288709"/>
          </a:xfrm>
        </p:grpSpPr>
        <p:sp>
          <p:nvSpPr>
            <p:cNvPr id="133" name="Oval 100"/>
            <p:cNvSpPr>
              <a:spLocks noChangeArrowheads="1"/>
            </p:cNvSpPr>
            <p:nvPr/>
          </p:nvSpPr>
          <p:spPr bwMode="auto">
            <a:xfrm rot="5400000">
              <a:off x="5064807" y="3949202"/>
              <a:ext cx="288709" cy="288709"/>
            </a:xfrm>
            <a:prstGeom prst="ellipse">
              <a:avLst/>
            </a:prstGeom>
            <a:noFill/>
            <a:ln w="33338" cap="rnd">
              <a:solidFill>
                <a:srgbClr val="171E28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itchFamily="2" charset="-122"/>
              </a:endParaRPr>
            </a:p>
          </p:txBody>
        </p:sp>
        <p:sp>
          <p:nvSpPr>
            <p:cNvPr id="134" name="Line 101"/>
            <p:cNvSpPr>
              <a:spLocks noChangeShapeType="1"/>
            </p:cNvSpPr>
            <p:nvPr/>
          </p:nvSpPr>
          <p:spPr bwMode="auto">
            <a:xfrm rot="5400000">
              <a:off x="5326449" y="4075512"/>
              <a:ext cx="0" cy="36089"/>
            </a:xfrm>
            <a:prstGeom prst="line">
              <a:avLst/>
            </a:prstGeom>
            <a:noFill/>
            <a:ln w="33338" cap="rnd">
              <a:solidFill>
                <a:srgbClr val="171E28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itchFamily="2" charset="-122"/>
              </a:endParaRPr>
            </a:p>
          </p:txBody>
        </p:sp>
        <p:sp>
          <p:nvSpPr>
            <p:cNvPr id="135" name="Line 102"/>
            <p:cNvSpPr>
              <a:spLocks noChangeShapeType="1"/>
            </p:cNvSpPr>
            <p:nvPr/>
          </p:nvSpPr>
          <p:spPr bwMode="auto">
            <a:xfrm rot="5400000">
              <a:off x="5190666" y="3976719"/>
              <a:ext cx="36991" cy="0"/>
            </a:xfrm>
            <a:prstGeom prst="line">
              <a:avLst/>
            </a:prstGeom>
            <a:noFill/>
            <a:ln w="33338" cap="rnd">
              <a:solidFill>
                <a:srgbClr val="171E28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itchFamily="2" charset="-122"/>
              </a:endParaRPr>
            </a:p>
          </p:txBody>
        </p:sp>
        <p:sp>
          <p:nvSpPr>
            <p:cNvPr id="136" name="Line 103"/>
            <p:cNvSpPr>
              <a:spLocks noChangeShapeType="1"/>
            </p:cNvSpPr>
            <p:nvPr/>
          </p:nvSpPr>
          <p:spPr bwMode="auto">
            <a:xfrm rot="5400000" flipV="1">
              <a:off x="5092776" y="4075512"/>
              <a:ext cx="0" cy="36089"/>
            </a:xfrm>
            <a:prstGeom prst="line">
              <a:avLst/>
            </a:prstGeom>
            <a:noFill/>
            <a:ln w="33338" cap="rnd">
              <a:solidFill>
                <a:srgbClr val="171E28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itchFamily="2" charset="-122"/>
              </a:endParaRPr>
            </a:p>
          </p:txBody>
        </p:sp>
        <p:sp>
          <p:nvSpPr>
            <p:cNvPr id="137" name="Line 104"/>
            <p:cNvSpPr>
              <a:spLocks noChangeShapeType="1"/>
            </p:cNvSpPr>
            <p:nvPr/>
          </p:nvSpPr>
          <p:spPr bwMode="auto">
            <a:xfrm rot="5400000" flipH="1">
              <a:off x="5191117" y="4212648"/>
              <a:ext cx="36089" cy="0"/>
            </a:xfrm>
            <a:prstGeom prst="line">
              <a:avLst/>
            </a:prstGeom>
            <a:noFill/>
            <a:ln w="33338" cap="rnd">
              <a:solidFill>
                <a:srgbClr val="171E28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itchFamily="2" charset="-122"/>
              </a:endParaRPr>
            </a:p>
          </p:txBody>
        </p:sp>
        <p:sp>
          <p:nvSpPr>
            <p:cNvPr id="138" name="Freeform 105"/>
            <p:cNvSpPr/>
            <p:nvPr/>
          </p:nvSpPr>
          <p:spPr bwMode="auto">
            <a:xfrm rot="5400000">
              <a:off x="5148262" y="4031754"/>
              <a:ext cx="122701" cy="125408"/>
            </a:xfrm>
            <a:custGeom>
              <a:avLst/>
              <a:gdLst>
                <a:gd name="T0" fmla="*/ 136 w 136"/>
                <a:gd name="T1" fmla="*/ 0 h 139"/>
                <a:gd name="T2" fmla="*/ 46 w 136"/>
                <a:gd name="T3" fmla="*/ 46 h 139"/>
                <a:gd name="T4" fmla="*/ 0 w 136"/>
                <a:gd name="T5" fmla="*/ 139 h 139"/>
                <a:gd name="T6" fmla="*/ 91 w 136"/>
                <a:gd name="T7" fmla="*/ 94 h 139"/>
                <a:gd name="T8" fmla="*/ 136 w 136"/>
                <a:gd name="T9" fmla="*/ 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6" h="139">
                  <a:moveTo>
                    <a:pt x="136" y="0"/>
                  </a:moveTo>
                  <a:lnTo>
                    <a:pt x="46" y="46"/>
                  </a:lnTo>
                  <a:lnTo>
                    <a:pt x="0" y="139"/>
                  </a:lnTo>
                  <a:lnTo>
                    <a:pt x="91" y="94"/>
                  </a:lnTo>
                  <a:lnTo>
                    <a:pt x="136" y="0"/>
                  </a:lnTo>
                  <a:close/>
                </a:path>
              </a:pathLst>
            </a:custGeom>
            <a:noFill/>
            <a:ln w="33338" cap="rnd">
              <a:solidFill>
                <a:srgbClr val="171E28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itchFamily="2" charset="-122"/>
              </a:endParaRPr>
            </a:p>
          </p:txBody>
        </p:sp>
      </p:grpSp>
      <p:grpSp>
        <p:nvGrpSpPr>
          <p:cNvPr id="139" name="组合 138"/>
          <p:cNvGrpSpPr/>
          <p:nvPr/>
        </p:nvGrpSpPr>
        <p:grpSpPr>
          <a:xfrm>
            <a:off x="5060296" y="4751271"/>
            <a:ext cx="288709" cy="289611"/>
            <a:chOff x="5060296" y="4751271"/>
            <a:chExt cx="288709" cy="289611"/>
          </a:xfrm>
        </p:grpSpPr>
        <p:sp>
          <p:nvSpPr>
            <p:cNvPr id="140" name="Freeform 106"/>
            <p:cNvSpPr/>
            <p:nvPr/>
          </p:nvSpPr>
          <p:spPr bwMode="auto">
            <a:xfrm rot="5400000">
              <a:off x="4975488" y="4836079"/>
              <a:ext cx="289611" cy="119995"/>
            </a:xfrm>
            <a:custGeom>
              <a:avLst/>
              <a:gdLst>
                <a:gd name="T0" fmla="*/ 90 w 120"/>
                <a:gd name="T1" fmla="*/ 0 h 50"/>
                <a:gd name="T2" fmla="*/ 60 w 120"/>
                <a:gd name="T3" fmla="*/ 17 h 50"/>
                <a:gd name="T4" fmla="*/ 29 w 120"/>
                <a:gd name="T5" fmla="*/ 0 h 50"/>
                <a:gd name="T6" fmla="*/ 0 w 120"/>
                <a:gd name="T7" fmla="*/ 31 h 50"/>
                <a:gd name="T8" fmla="*/ 0 w 120"/>
                <a:gd name="T9" fmla="*/ 37 h 50"/>
                <a:gd name="T10" fmla="*/ 13 w 120"/>
                <a:gd name="T11" fmla="*/ 50 h 50"/>
                <a:gd name="T12" fmla="*/ 106 w 120"/>
                <a:gd name="T13" fmla="*/ 50 h 50"/>
                <a:gd name="T14" fmla="*/ 120 w 120"/>
                <a:gd name="T15" fmla="*/ 37 h 50"/>
                <a:gd name="T16" fmla="*/ 120 w 120"/>
                <a:gd name="T17" fmla="*/ 31 h 50"/>
                <a:gd name="T18" fmla="*/ 90 w 120"/>
                <a:gd name="T19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0" h="50">
                  <a:moveTo>
                    <a:pt x="90" y="0"/>
                  </a:moveTo>
                  <a:cubicBezTo>
                    <a:pt x="83" y="10"/>
                    <a:pt x="72" y="17"/>
                    <a:pt x="60" y="17"/>
                  </a:cubicBezTo>
                  <a:cubicBezTo>
                    <a:pt x="48" y="17"/>
                    <a:pt x="37" y="10"/>
                    <a:pt x="29" y="0"/>
                  </a:cubicBezTo>
                  <a:cubicBezTo>
                    <a:pt x="13" y="1"/>
                    <a:pt x="0" y="15"/>
                    <a:pt x="0" y="31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0" y="44"/>
                    <a:pt x="6" y="50"/>
                    <a:pt x="13" y="50"/>
                  </a:cubicBezTo>
                  <a:cubicBezTo>
                    <a:pt x="106" y="50"/>
                    <a:pt x="106" y="50"/>
                    <a:pt x="106" y="50"/>
                  </a:cubicBezTo>
                  <a:cubicBezTo>
                    <a:pt x="114" y="50"/>
                    <a:pt x="120" y="44"/>
                    <a:pt x="120" y="37"/>
                  </a:cubicBezTo>
                  <a:cubicBezTo>
                    <a:pt x="120" y="31"/>
                    <a:pt x="120" y="31"/>
                    <a:pt x="120" y="31"/>
                  </a:cubicBezTo>
                  <a:cubicBezTo>
                    <a:pt x="120" y="15"/>
                    <a:pt x="106" y="1"/>
                    <a:pt x="90" y="0"/>
                  </a:cubicBezTo>
                  <a:close/>
                </a:path>
              </a:pathLst>
            </a:custGeom>
            <a:noFill/>
            <a:ln w="33338" cap="flat">
              <a:solidFill>
                <a:srgbClr val="171E28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itchFamily="2" charset="-122"/>
              </a:endParaRPr>
            </a:p>
          </p:txBody>
        </p:sp>
        <p:sp>
          <p:nvSpPr>
            <p:cNvPr id="141" name="Oval 107"/>
            <p:cNvSpPr>
              <a:spLocks noChangeArrowheads="1"/>
            </p:cNvSpPr>
            <p:nvPr/>
          </p:nvSpPr>
          <p:spPr bwMode="auto">
            <a:xfrm rot="5400000">
              <a:off x="5186155" y="4805854"/>
              <a:ext cx="145257" cy="180443"/>
            </a:xfrm>
            <a:prstGeom prst="ellipse">
              <a:avLst/>
            </a:prstGeom>
            <a:noFill/>
            <a:ln w="33338" cap="flat">
              <a:solidFill>
                <a:srgbClr val="171E28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itchFamily="2" charset="-122"/>
              </a:endParaRPr>
            </a:p>
          </p:txBody>
        </p:sp>
      </p:grpSp>
      <p:grpSp>
        <p:nvGrpSpPr>
          <p:cNvPr id="142" name="组合 141"/>
          <p:cNvGrpSpPr/>
          <p:nvPr/>
        </p:nvGrpSpPr>
        <p:grpSpPr>
          <a:xfrm>
            <a:off x="5035937" y="5502815"/>
            <a:ext cx="288708" cy="361788"/>
            <a:chOff x="5035937" y="5502815"/>
            <a:chExt cx="288708" cy="361788"/>
          </a:xfrm>
        </p:grpSpPr>
        <p:sp>
          <p:nvSpPr>
            <p:cNvPr id="143" name="Freeform 108"/>
            <p:cNvSpPr/>
            <p:nvPr/>
          </p:nvSpPr>
          <p:spPr bwMode="auto">
            <a:xfrm rot="5400000">
              <a:off x="4958797" y="5625967"/>
              <a:ext cx="265251" cy="110972"/>
            </a:xfrm>
            <a:custGeom>
              <a:avLst/>
              <a:gdLst>
                <a:gd name="T0" fmla="*/ 83 w 110"/>
                <a:gd name="T1" fmla="*/ 0 h 46"/>
                <a:gd name="T2" fmla="*/ 55 w 110"/>
                <a:gd name="T3" fmla="*/ 15 h 46"/>
                <a:gd name="T4" fmla="*/ 27 w 110"/>
                <a:gd name="T5" fmla="*/ 0 h 46"/>
                <a:gd name="T6" fmla="*/ 0 w 110"/>
                <a:gd name="T7" fmla="*/ 29 h 46"/>
                <a:gd name="T8" fmla="*/ 0 w 110"/>
                <a:gd name="T9" fmla="*/ 34 h 46"/>
                <a:gd name="T10" fmla="*/ 12 w 110"/>
                <a:gd name="T11" fmla="*/ 46 h 46"/>
                <a:gd name="T12" fmla="*/ 98 w 110"/>
                <a:gd name="T13" fmla="*/ 46 h 46"/>
                <a:gd name="T14" fmla="*/ 110 w 110"/>
                <a:gd name="T15" fmla="*/ 34 h 46"/>
                <a:gd name="T16" fmla="*/ 110 w 110"/>
                <a:gd name="T17" fmla="*/ 29 h 46"/>
                <a:gd name="T18" fmla="*/ 83 w 110"/>
                <a:gd name="T19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0" h="46">
                  <a:moveTo>
                    <a:pt x="83" y="0"/>
                  </a:moveTo>
                  <a:cubicBezTo>
                    <a:pt x="76" y="9"/>
                    <a:pt x="66" y="15"/>
                    <a:pt x="55" y="15"/>
                  </a:cubicBezTo>
                  <a:cubicBezTo>
                    <a:pt x="44" y="15"/>
                    <a:pt x="34" y="9"/>
                    <a:pt x="27" y="0"/>
                  </a:cubicBezTo>
                  <a:cubicBezTo>
                    <a:pt x="12" y="1"/>
                    <a:pt x="0" y="13"/>
                    <a:pt x="0" y="29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41"/>
                    <a:pt x="6" y="46"/>
                    <a:pt x="12" y="46"/>
                  </a:cubicBezTo>
                  <a:cubicBezTo>
                    <a:pt x="98" y="46"/>
                    <a:pt x="98" y="46"/>
                    <a:pt x="98" y="46"/>
                  </a:cubicBezTo>
                  <a:cubicBezTo>
                    <a:pt x="104" y="46"/>
                    <a:pt x="110" y="41"/>
                    <a:pt x="110" y="34"/>
                  </a:cubicBezTo>
                  <a:cubicBezTo>
                    <a:pt x="110" y="29"/>
                    <a:pt x="110" y="29"/>
                    <a:pt x="110" y="29"/>
                  </a:cubicBezTo>
                  <a:cubicBezTo>
                    <a:pt x="110" y="13"/>
                    <a:pt x="98" y="1"/>
                    <a:pt x="83" y="0"/>
                  </a:cubicBezTo>
                  <a:close/>
                </a:path>
              </a:pathLst>
            </a:custGeom>
            <a:noFill/>
            <a:ln w="30163" cap="flat">
              <a:solidFill>
                <a:srgbClr val="171E28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itchFamily="2" charset="-122"/>
              </a:endParaRPr>
            </a:p>
          </p:txBody>
        </p:sp>
        <p:sp>
          <p:nvSpPr>
            <p:cNvPr id="144" name="Oval 109"/>
            <p:cNvSpPr>
              <a:spLocks noChangeArrowheads="1"/>
            </p:cNvSpPr>
            <p:nvPr/>
          </p:nvSpPr>
          <p:spPr bwMode="auto">
            <a:xfrm rot="5400000">
              <a:off x="5151871" y="5599803"/>
              <a:ext cx="132626" cy="166007"/>
            </a:xfrm>
            <a:prstGeom prst="ellipse">
              <a:avLst/>
            </a:prstGeom>
            <a:noFill/>
            <a:ln w="30163" cap="flat">
              <a:solidFill>
                <a:srgbClr val="171E28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itchFamily="2" charset="-122"/>
              </a:endParaRPr>
            </a:p>
          </p:txBody>
        </p:sp>
        <p:sp>
          <p:nvSpPr>
            <p:cNvPr id="145" name="Freeform 110"/>
            <p:cNvSpPr/>
            <p:nvPr/>
          </p:nvSpPr>
          <p:spPr bwMode="auto">
            <a:xfrm rot="5400000">
              <a:off x="5120293" y="5794681"/>
              <a:ext cx="67666" cy="72177"/>
            </a:xfrm>
            <a:custGeom>
              <a:avLst/>
              <a:gdLst>
                <a:gd name="T0" fmla="*/ 28 w 28"/>
                <a:gd name="T1" fmla="*/ 30 h 30"/>
                <a:gd name="T2" fmla="*/ 28 w 28"/>
                <a:gd name="T3" fmla="*/ 25 h 30"/>
                <a:gd name="T4" fmla="*/ 5 w 28"/>
                <a:gd name="T5" fmla="*/ 0 h 30"/>
                <a:gd name="T6" fmla="*/ 0 w 28"/>
                <a:gd name="T7" fmla="*/ 6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" h="30">
                  <a:moveTo>
                    <a:pt x="28" y="30"/>
                  </a:moveTo>
                  <a:cubicBezTo>
                    <a:pt x="28" y="25"/>
                    <a:pt x="28" y="25"/>
                    <a:pt x="28" y="25"/>
                  </a:cubicBezTo>
                  <a:cubicBezTo>
                    <a:pt x="28" y="12"/>
                    <a:pt x="18" y="1"/>
                    <a:pt x="5" y="0"/>
                  </a:cubicBezTo>
                  <a:cubicBezTo>
                    <a:pt x="3" y="2"/>
                    <a:pt x="1" y="4"/>
                    <a:pt x="0" y="6"/>
                  </a:cubicBezTo>
                </a:path>
              </a:pathLst>
            </a:custGeom>
            <a:noFill/>
            <a:ln w="30163" cap="rnd">
              <a:solidFill>
                <a:srgbClr val="171E28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itchFamily="2" charset="-122"/>
              </a:endParaRPr>
            </a:p>
          </p:txBody>
        </p:sp>
        <p:sp>
          <p:nvSpPr>
            <p:cNvPr id="146" name="Freeform 111"/>
            <p:cNvSpPr/>
            <p:nvPr/>
          </p:nvSpPr>
          <p:spPr bwMode="auto">
            <a:xfrm rot="5400000">
              <a:off x="5235777" y="5717993"/>
              <a:ext cx="57742" cy="119995"/>
            </a:xfrm>
            <a:custGeom>
              <a:avLst/>
              <a:gdLst>
                <a:gd name="T0" fmla="*/ 0 w 24"/>
                <a:gd name="T1" fmla="*/ 0 h 50"/>
                <a:gd name="T2" fmla="*/ 24 w 24"/>
                <a:gd name="T3" fmla="*/ 30 h 50"/>
                <a:gd name="T4" fmla="*/ 18 w 24"/>
                <a:gd name="T5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50">
                  <a:moveTo>
                    <a:pt x="0" y="0"/>
                  </a:moveTo>
                  <a:cubicBezTo>
                    <a:pt x="13" y="0"/>
                    <a:pt x="24" y="14"/>
                    <a:pt x="24" y="30"/>
                  </a:cubicBezTo>
                  <a:cubicBezTo>
                    <a:pt x="24" y="38"/>
                    <a:pt x="22" y="44"/>
                    <a:pt x="18" y="50"/>
                  </a:cubicBezTo>
                </a:path>
              </a:pathLst>
            </a:custGeom>
            <a:noFill/>
            <a:ln w="30163" cap="rnd">
              <a:solidFill>
                <a:srgbClr val="171E28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itchFamily="2" charset="-122"/>
              </a:endParaRPr>
            </a:p>
          </p:txBody>
        </p:sp>
        <p:sp>
          <p:nvSpPr>
            <p:cNvPr id="147" name="Freeform 112"/>
            <p:cNvSpPr/>
            <p:nvPr/>
          </p:nvSpPr>
          <p:spPr bwMode="auto">
            <a:xfrm rot="5400000">
              <a:off x="5120293" y="5500559"/>
              <a:ext cx="67666" cy="72177"/>
            </a:xfrm>
            <a:custGeom>
              <a:avLst/>
              <a:gdLst>
                <a:gd name="T0" fmla="*/ 0 w 28"/>
                <a:gd name="T1" fmla="*/ 30 h 30"/>
                <a:gd name="T2" fmla="*/ 0 w 28"/>
                <a:gd name="T3" fmla="*/ 25 h 30"/>
                <a:gd name="T4" fmla="*/ 23 w 28"/>
                <a:gd name="T5" fmla="*/ 0 h 30"/>
                <a:gd name="T6" fmla="*/ 28 w 28"/>
                <a:gd name="T7" fmla="*/ 6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" h="30">
                  <a:moveTo>
                    <a:pt x="0" y="30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12"/>
                    <a:pt x="10" y="1"/>
                    <a:pt x="23" y="0"/>
                  </a:cubicBezTo>
                  <a:cubicBezTo>
                    <a:pt x="25" y="2"/>
                    <a:pt x="27" y="4"/>
                    <a:pt x="28" y="6"/>
                  </a:cubicBezTo>
                </a:path>
              </a:pathLst>
            </a:custGeom>
            <a:noFill/>
            <a:ln w="30163" cap="rnd">
              <a:solidFill>
                <a:srgbClr val="171E28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itchFamily="2" charset="-122"/>
              </a:endParaRPr>
            </a:p>
          </p:txBody>
        </p:sp>
        <p:sp>
          <p:nvSpPr>
            <p:cNvPr id="148" name="Freeform 113"/>
            <p:cNvSpPr/>
            <p:nvPr/>
          </p:nvSpPr>
          <p:spPr bwMode="auto">
            <a:xfrm rot="5400000">
              <a:off x="5235777" y="5530332"/>
              <a:ext cx="57742" cy="119995"/>
            </a:xfrm>
            <a:custGeom>
              <a:avLst/>
              <a:gdLst>
                <a:gd name="T0" fmla="*/ 24 w 24"/>
                <a:gd name="T1" fmla="*/ 0 h 50"/>
                <a:gd name="T2" fmla="*/ 0 w 24"/>
                <a:gd name="T3" fmla="*/ 30 h 50"/>
                <a:gd name="T4" fmla="*/ 6 w 24"/>
                <a:gd name="T5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50">
                  <a:moveTo>
                    <a:pt x="24" y="0"/>
                  </a:moveTo>
                  <a:cubicBezTo>
                    <a:pt x="11" y="0"/>
                    <a:pt x="0" y="14"/>
                    <a:pt x="0" y="30"/>
                  </a:cubicBezTo>
                  <a:cubicBezTo>
                    <a:pt x="0" y="38"/>
                    <a:pt x="2" y="44"/>
                    <a:pt x="6" y="50"/>
                  </a:cubicBezTo>
                </a:path>
              </a:pathLst>
            </a:custGeom>
            <a:noFill/>
            <a:ln w="30163" cap="rnd">
              <a:solidFill>
                <a:srgbClr val="171E28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itchFamily="2" charset="-122"/>
              </a:endParaRPr>
            </a:p>
          </p:txBody>
        </p:sp>
      </p:grpSp>
      <p:grpSp>
        <p:nvGrpSpPr>
          <p:cNvPr id="149" name="组合 148"/>
          <p:cNvGrpSpPr/>
          <p:nvPr/>
        </p:nvGrpSpPr>
        <p:grpSpPr>
          <a:xfrm>
            <a:off x="4262738" y="1536681"/>
            <a:ext cx="289611" cy="289610"/>
            <a:chOff x="4262738" y="1536681"/>
            <a:chExt cx="289611" cy="289610"/>
          </a:xfrm>
        </p:grpSpPr>
        <p:sp>
          <p:nvSpPr>
            <p:cNvPr id="150" name="Freeform 114"/>
            <p:cNvSpPr/>
            <p:nvPr/>
          </p:nvSpPr>
          <p:spPr bwMode="auto">
            <a:xfrm rot="5400000">
              <a:off x="4480172" y="1754114"/>
              <a:ext cx="72177" cy="72177"/>
            </a:xfrm>
            <a:custGeom>
              <a:avLst/>
              <a:gdLst>
                <a:gd name="T0" fmla="*/ 30 w 30"/>
                <a:gd name="T1" fmla="*/ 15 h 30"/>
                <a:gd name="T2" fmla="*/ 15 w 30"/>
                <a:gd name="T3" fmla="*/ 30 h 30"/>
                <a:gd name="T4" fmla="*/ 2 w 30"/>
                <a:gd name="T5" fmla="*/ 22 h 30"/>
                <a:gd name="T6" fmla="*/ 0 w 30"/>
                <a:gd name="T7" fmla="*/ 15 h 30"/>
                <a:gd name="T8" fmla="*/ 15 w 30"/>
                <a:gd name="T9" fmla="*/ 0 h 30"/>
                <a:gd name="T10" fmla="*/ 30 w 30"/>
                <a:gd name="T11" fmla="*/ 15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30">
                  <a:moveTo>
                    <a:pt x="30" y="15"/>
                  </a:moveTo>
                  <a:cubicBezTo>
                    <a:pt x="30" y="24"/>
                    <a:pt x="23" y="30"/>
                    <a:pt x="15" y="30"/>
                  </a:cubicBezTo>
                  <a:cubicBezTo>
                    <a:pt x="9" y="30"/>
                    <a:pt x="4" y="27"/>
                    <a:pt x="2" y="22"/>
                  </a:cubicBezTo>
                  <a:cubicBezTo>
                    <a:pt x="1" y="20"/>
                    <a:pt x="0" y="18"/>
                    <a:pt x="0" y="15"/>
                  </a:cubicBezTo>
                  <a:cubicBezTo>
                    <a:pt x="0" y="7"/>
                    <a:pt x="7" y="0"/>
                    <a:pt x="15" y="0"/>
                  </a:cubicBezTo>
                  <a:cubicBezTo>
                    <a:pt x="23" y="0"/>
                    <a:pt x="30" y="7"/>
                    <a:pt x="30" y="15"/>
                  </a:cubicBezTo>
                  <a:close/>
                </a:path>
              </a:pathLst>
            </a:custGeom>
            <a:noFill/>
            <a:ln w="33338" cap="rnd">
              <a:solidFill>
                <a:srgbClr val="171E28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itchFamily="2" charset="-122"/>
              </a:endParaRPr>
            </a:p>
          </p:txBody>
        </p:sp>
        <p:sp>
          <p:nvSpPr>
            <p:cNvPr id="151" name="Freeform 115"/>
            <p:cNvSpPr/>
            <p:nvPr/>
          </p:nvSpPr>
          <p:spPr bwMode="auto">
            <a:xfrm rot="5400000">
              <a:off x="4262738" y="1754114"/>
              <a:ext cx="72177" cy="72177"/>
            </a:xfrm>
            <a:custGeom>
              <a:avLst/>
              <a:gdLst>
                <a:gd name="T0" fmla="*/ 30 w 30"/>
                <a:gd name="T1" fmla="*/ 15 h 30"/>
                <a:gd name="T2" fmla="*/ 15 w 30"/>
                <a:gd name="T3" fmla="*/ 30 h 30"/>
                <a:gd name="T4" fmla="*/ 0 w 30"/>
                <a:gd name="T5" fmla="*/ 15 h 30"/>
                <a:gd name="T6" fmla="*/ 2 w 30"/>
                <a:gd name="T7" fmla="*/ 9 h 30"/>
                <a:gd name="T8" fmla="*/ 15 w 30"/>
                <a:gd name="T9" fmla="*/ 0 h 30"/>
                <a:gd name="T10" fmla="*/ 30 w 30"/>
                <a:gd name="T11" fmla="*/ 15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30">
                  <a:moveTo>
                    <a:pt x="30" y="15"/>
                  </a:moveTo>
                  <a:cubicBezTo>
                    <a:pt x="30" y="24"/>
                    <a:pt x="23" y="30"/>
                    <a:pt x="15" y="30"/>
                  </a:cubicBezTo>
                  <a:cubicBezTo>
                    <a:pt x="7" y="30"/>
                    <a:pt x="0" y="24"/>
                    <a:pt x="0" y="15"/>
                  </a:cubicBezTo>
                  <a:cubicBezTo>
                    <a:pt x="0" y="13"/>
                    <a:pt x="1" y="11"/>
                    <a:pt x="2" y="9"/>
                  </a:cubicBezTo>
                  <a:cubicBezTo>
                    <a:pt x="4" y="4"/>
                    <a:pt x="9" y="0"/>
                    <a:pt x="15" y="0"/>
                  </a:cubicBezTo>
                  <a:cubicBezTo>
                    <a:pt x="23" y="0"/>
                    <a:pt x="30" y="7"/>
                    <a:pt x="30" y="15"/>
                  </a:cubicBezTo>
                  <a:close/>
                </a:path>
              </a:pathLst>
            </a:custGeom>
            <a:noFill/>
            <a:ln w="33338" cap="rnd">
              <a:solidFill>
                <a:srgbClr val="171E28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itchFamily="2" charset="-122"/>
              </a:endParaRPr>
            </a:p>
          </p:txBody>
        </p:sp>
        <p:sp>
          <p:nvSpPr>
            <p:cNvPr id="152" name="Freeform 116"/>
            <p:cNvSpPr/>
            <p:nvPr/>
          </p:nvSpPr>
          <p:spPr bwMode="auto">
            <a:xfrm rot="5400000">
              <a:off x="4371455" y="1536230"/>
              <a:ext cx="72177" cy="73079"/>
            </a:xfrm>
            <a:custGeom>
              <a:avLst/>
              <a:gdLst>
                <a:gd name="T0" fmla="*/ 28 w 30"/>
                <a:gd name="T1" fmla="*/ 9 h 30"/>
                <a:gd name="T2" fmla="*/ 30 w 30"/>
                <a:gd name="T3" fmla="*/ 15 h 30"/>
                <a:gd name="T4" fmla="*/ 28 w 30"/>
                <a:gd name="T5" fmla="*/ 22 h 30"/>
                <a:gd name="T6" fmla="*/ 15 w 30"/>
                <a:gd name="T7" fmla="*/ 30 h 30"/>
                <a:gd name="T8" fmla="*/ 0 w 30"/>
                <a:gd name="T9" fmla="*/ 15 h 30"/>
                <a:gd name="T10" fmla="*/ 15 w 30"/>
                <a:gd name="T11" fmla="*/ 0 h 30"/>
                <a:gd name="T12" fmla="*/ 28 w 30"/>
                <a:gd name="T13" fmla="*/ 9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30">
                  <a:moveTo>
                    <a:pt x="28" y="9"/>
                  </a:moveTo>
                  <a:cubicBezTo>
                    <a:pt x="29" y="11"/>
                    <a:pt x="30" y="13"/>
                    <a:pt x="30" y="15"/>
                  </a:cubicBezTo>
                  <a:cubicBezTo>
                    <a:pt x="30" y="18"/>
                    <a:pt x="29" y="20"/>
                    <a:pt x="28" y="22"/>
                  </a:cubicBezTo>
                  <a:cubicBezTo>
                    <a:pt x="26" y="27"/>
                    <a:pt x="21" y="30"/>
                    <a:pt x="15" y="30"/>
                  </a:cubicBezTo>
                  <a:cubicBezTo>
                    <a:pt x="7" y="30"/>
                    <a:pt x="0" y="24"/>
                    <a:pt x="0" y="15"/>
                  </a:cubicBezTo>
                  <a:cubicBezTo>
                    <a:pt x="0" y="7"/>
                    <a:pt x="7" y="0"/>
                    <a:pt x="15" y="0"/>
                  </a:cubicBezTo>
                  <a:cubicBezTo>
                    <a:pt x="21" y="0"/>
                    <a:pt x="26" y="4"/>
                    <a:pt x="28" y="9"/>
                  </a:cubicBezTo>
                  <a:close/>
                </a:path>
              </a:pathLst>
            </a:custGeom>
            <a:noFill/>
            <a:ln w="33338" cap="rnd">
              <a:solidFill>
                <a:srgbClr val="171E28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itchFamily="2" charset="-122"/>
              </a:endParaRPr>
            </a:p>
          </p:txBody>
        </p:sp>
        <p:sp>
          <p:nvSpPr>
            <p:cNvPr id="153" name="Line 117"/>
            <p:cNvSpPr>
              <a:spLocks noChangeShapeType="1"/>
            </p:cNvSpPr>
            <p:nvPr/>
          </p:nvSpPr>
          <p:spPr bwMode="auto">
            <a:xfrm rot="5400000">
              <a:off x="4274918" y="1642691"/>
              <a:ext cx="154279" cy="77590"/>
            </a:xfrm>
            <a:prstGeom prst="line">
              <a:avLst/>
            </a:prstGeom>
            <a:noFill/>
            <a:ln w="33338" cap="rnd">
              <a:solidFill>
                <a:srgbClr val="171E28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itchFamily="2" charset="-122"/>
              </a:endParaRPr>
            </a:p>
          </p:txBody>
        </p:sp>
        <p:sp>
          <p:nvSpPr>
            <p:cNvPr id="154" name="Line 118"/>
            <p:cNvSpPr>
              <a:spLocks noChangeShapeType="1"/>
            </p:cNvSpPr>
            <p:nvPr/>
          </p:nvSpPr>
          <p:spPr bwMode="auto">
            <a:xfrm rot="5400000" flipV="1">
              <a:off x="4383184" y="1642691"/>
              <a:ext cx="154279" cy="77590"/>
            </a:xfrm>
            <a:prstGeom prst="line">
              <a:avLst/>
            </a:prstGeom>
            <a:noFill/>
            <a:ln w="33338" cap="rnd">
              <a:solidFill>
                <a:srgbClr val="171E28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itchFamily="2" charset="-122"/>
              </a:endParaRPr>
            </a:p>
          </p:txBody>
        </p:sp>
      </p:grpSp>
      <p:grpSp>
        <p:nvGrpSpPr>
          <p:cNvPr id="155" name="组合 154"/>
          <p:cNvGrpSpPr/>
          <p:nvPr/>
        </p:nvGrpSpPr>
        <p:grpSpPr>
          <a:xfrm>
            <a:off x="4262738" y="2341456"/>
            <a:ext cx="289611" cy="289611"/>
            <a:chOff x="4262738" y="2341456"/>
            <a:chExt cx="289611" cy="289611"/>
          </a:xfrm>
        </p:grpSpPr>
        <p:sp>
          <p:nvSpPr>
            <p:cNvPr id="156" name="Freeform 119"/>
            <p:cNvSpPr/>
            <p:nvPr/>
          </p:nvSpPr>
          <p:spPr bwMode="auto">
            <a:xfrm rot="5400000">
              <a:off x="4262738" y="2341456"/>
              <a:ext cx="289611" cy="289611"/>
            </a:xfrm>
            <a:custGeom>
              <a:avLst/>
              <a:gdLst>
                <a:gd name="T0" fmla="*/ 0 w 321"/>
                <a:gd name="T1" fmla="*/ 0 h 321"/>
                <a:gd name="T2" fmla="*/ 0 w 321"/>
                <a:gd name="T3" fmla="*/ 321 h 321"/>
                <a:gd name="T4" fmla="*/ 321 w 321"/>
                <a:gd name="T5" fmla="*/ 321 h 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21" h="321">
                  <a:moveTo>
                    <a:pt x="0" y="0"/>
                  </a:moveTo>
                  <a:lnTo>
                    <a:pt x="0" y="321"/>
                  </a:lnTo>
                  <a:lnTo>
                    <a:pt x="321" y="321"/>
                  </a:lnTo>
                </a:path>
              </a:pathLst>
            </a:custGeom>
            <a:noFill/>
            <a:ln w="33338" cap="rnd">
              <a:solidFill>
                <a:srgbClr val="171E28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itchFamily="2" charset="-122"/>
              </a:endParaRPr>
            </a:p>
          </p:txBody>
        </p:sp>
        <p:sp>
          <p:nvSpPr>
            <p:cNvPr id="157" name="Freeform 120"/>
            <p:cNvSpPr/>
            <p:nvPr/>
          </p:nvSpPr>
          <p:spPr bwMode="auto">
            <a:xfrm rot="5400000">
              <a:off x="4308751" y="2387469"/>
              <a:ext cx="53231" cy="53231"/>
            </a:xfrm>
            <a:custGeom>
              <a:avLst/>
              <a:gdLst>
                <a:gd name="T0" fmla="*/ 21 w 22"/>
                <a:gd name="T1" fmla="*/ 8 h 22"/>
                <a:gd name="T2" fmla="*/ 22 w 22"/>
                <a:gd name="T3" fmla="*/ 11 h 22"/>
                <a:gd name="T4" fmla="*/ 11 w 22"/>
                <a:gd name="T5" fmla="*/ 22 h 22"/>
                <a:gd name="T6" fmla="*/ 3 w 22"/>
                <a:gd name="T7" fmla="*/ 19 h 22"/>
                <a:gd name="T8" fmla="*/ 0 w 22"/>
                <a:gd name="T9" fmla="*/ 11 h 22"/>
                <a:gd name="T10" fmla="*/ 11 w 22"/>
                <a:gd name="T11" fmla="*/ 0 h 22"/>
                <a:gd name="T12" fmla="*/ 21 w 22"/>
                <a:gd name="T13" fmla="*/ 8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2">
                  <a:moveTo>
                    <a:pt x="21" y="8"/>
                  </a:moveTo>
                  <a:cubicBezTo>
                    <a:pt x="22" y="9"/>
                    <a:pt x="22" y="10"/>
                    <a:pt x="22" y="11"/>
                  </a:cubicBezTo>
                  <a:cubicBezTo>
                    <a:pt x="22" y="17"/>
                    <a:pt x="17" y="22"/>
                    <a:pt x="11" y="22"/>
                  </a:cubicBezTo>
                  <a:cubicBezTo>
                    <a:pt x="8" y="22"/>
                    <a:pt x="5" y="21"/>
                    <a:pt x="3" y="19"/>
                  </a:cubicBezTo>
                  <a:cubicBezTo>
                    <a:pt x="1" y="17"/>
                    <a:pt x="0" y="14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6" y="0"/>
                    <a:pt x="20" y="3"/>
                    <a:pt x="21" y="8"/>
                  </a:cubicBezTo>
                  <a:close/>
                </a:path>
              </a:pathLst>
            </a:custGeom>
            <a:noFill/>
            <a:ln w="33338" cap="rnd">
              <a:solidFill>
                <a:srgbClr val="171E28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itchFamily="2" charset="-122"/>
              </a:endParaRPr>
            </a:p>
          </p:txBody>
        </p:sp>
        <p:sp>
          <p:nvSpPr>
            <p:cNvPr id="158" name="Line 121"/>
            <p:cNvSpPr>
              <a:spLocks noChangeShapeType="1"/>
            </p:cNvSpPr>
            <p:nvPr/>
          </p:nvSpPr>
          <p:spPr bwMode="auto">
            <a:xfrm rot="5400000" flipV="1">
              <a:off x="4326796" y="2453330"/>
              <a:ext cx="50524" cy="19849"/>
            </a:xfrm>
            <a:prstGeom prst="line">
              <a:avLst/>
            </a:prstGeom>
            <a:noFill/>
            <a:ln w="33338" cap="rnd">
              <a:solidFill>
                <a:srgbClr val="171E28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itchFamily="2" charset="-122"/>
              </a:endParaRPr>
            </a:p>
          </p:txBody>
        </p:sp>
        <p:sp>
          <p:nvSpPr>
            <p:cNvPr id="159" name="Freeform 122"/>
            <p:cNvSpPr/>
            <p:nvPr/>
          </p:nvSpPr>
          <p:spPr bwMode="auto">
            <a:xfrm rot="5400000">
              <a:off x="4345291" y="2486261"/>
              <a:ext cx="52328" cy="53231"/>
            </a:xfrm>
            <a:custGeom>
              <a:avLst/>
              <a:gdLst>
                <a:gd name="T0" fmla="*/ 17 w 22"/>
                <a:gd name="T1" fmla="*/ 2 h 22"/>
                <a:gd name="T2" fmla="*/ 22 w 22"/>
                <a:gd name="T3" fmla="*/ 11 h 22"/>
                <a:gd name="T4" fmla="*/ 11 w 22"/>
                <a:gd name="T5" fmla="*/ 22 h 22"/>
                <a:gd name="T6" fmla="*/ 1 w 22"/>
                <a:gd name="T7" fmla="*/ 15 h 22"/>
                <a:gd name="T8" fmla="*/ 0 w 22"/>
                <a:gd name="T9" fmla="*/ 11 h 22"/>
                <a:gd name="T10" fmla="*/ 11 w 22"/>
                <a:gd name="T11" fmla="*/ 0 h 22"/>
                <a:gd name="T12" fmla="*/ 17 w 22"/>
                <a:gd name="T13" fmla="*/ 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2">
                  <a:moveTo>
                    <a:pt x="17" y="2"/>
                  </a:moveTo>
                  <a:cubicBezTo>
                    <a:pt x="20" y="4"/>
                    <a:pt x="22" y="7"/>
                    <a:pt x="22" y="11"/>
                  </a:cubicBezTo>
                  <a:cubicBezTo>
                    <a:pt x="22" y="17"/>
                    <a:pt x="17" y="22"/>
                    <a:pt x="11" y="22"/>
                  </a:cubicBezTo>
                  <a:cubicBezTo>
                    <a:pt x="6" y="22"/>
                    <a:pt x="2" y="19"/>
                    <a:pt x="1" y="15"/>
                  </a:cubicBezTo>
                  <a:cubicBezTo>
                    <a:pt x="0" y="14"/>
                    <a:pt x="0" y="13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3" y="0"/>
                    <a:pt x="15" y="1"/>
                    <a:pt x="17" y="2"/>
                  </a:cubicBezTo>
                  <a:close/>
                </a:path>
              </a:pathLst>
            </a:custGeom>
            <a:noFill/>
            <a:ln w="33338" cap="rnd">
              <a:solidFill>
                <a:srgbClr val="171E28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itchFamily="2" charset="-122"/>
              </a:endParaRPr>
            </a:p>
          </p:txBody>
        </p:sp>
        <p:sp>
          <p:nvSpPr>
            <p:cNvPr id="160" name="Line 123"/>
            <p:cNvSpPr>
              <a:spLocks noChangeShapeType="1"/>
            </p:cNvSpPr>
            <p:nvPr/>
          </p:nvSpPr>
          <p:spPr bwMode="auto">
            <a:xfrm rot="5400000" flipV="1">
              <a:off x="4407093" y="2512877"/>
              <a:ext cx="53231" cy="82102"/>
            </a:xfrm>
            <a:prstGeom prst="line">
              <a:avLst/>
            </a:prstGeom>
            <a:noFill/>
            <a:ln w="33338" cap="rnd">
              <a:solidFill>
                <a:srgbClr val="171E28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itchFamily="2" charset="-122"/>
              </a:endParaRPr>
            </a:p>
          </p:txBody>
        </p:sp>
        <p:sp>
          <p:nvSpPr>
            <p:cNvPr id="161" name="Freeform 124"/>
            <p:cNvSpPr/>
            <p:nvPr/>
          </p:nvSpPr>
          <p:spPr bwMode="auto">
            <a:xfrm rot="5400000">
              <a:off x="4470248" y="2567912"/>
              <a:ext cx="53231" cy="53231"/>
            </a:xfrm>
            <a:custGeom>
              <a:avLst/>
              <a:gdLst>
                <a:gd name="T0" fmla="*/ 22 w 22"/>
                <a:gd name="T1" fmla="*/ 11 h 22"/>
                <a:gd name="T2" fmla="*/ 11 w 22"/>
                <a:gd name="T3" fmla="*/ 22 h 22"/>
                <a:gd name="T4" fmla="*/ 5 w 22"/>
                <a:gd name="T5" fmla="*/ 20 h 22"/>
                <a:gd name="T6" fmla="*/ 0 w 22"/>
                <a:gd name="T7" fmla="*/ 11 h 22"/>
                <a:gd name="T8" fmla="*/ 11 w 22"/>
                <a:gd name="T9" fmla="*/ 0 h 22"/>
                <a:gd name="T10" fmla="*/ 22 w 22"/>
                <a:gd name="T11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22">
                  <a:moveTo>
                    <a:pt x="22" y="11"/>
                  </a:moveTo>
                  <a:cubicBezTo>
                    <a:pt x="22" y="17"/>
                    <a:pt x="17" y="22"/>
                    <a:pt x="11" y="22"/>
                  </a:cubicBezTo>
                  <a:cubicBezTo>
                    <a:pt x="9" y="22"/>
                    <a:pt x="7" y="21"/>
                    <a:pt x="5" y="20"/>
                  </a:cubicBezTo>
                  <a:cubicBezTo>
                    <a:pt x="2" y="18"/>
                    <a:pt x="0" y="15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7" y="0"/>
                    <a:pt x="22" y="5"/>
                    <a:pt x="22" y="11"/>
                  </a:cubicBezTo>
                  <a:close/>
                </a:path>
              </a:pathLst>
            </a:custGeom>
            <a:noFill/>
            <a:ln w="33338" cap="rnd">
              <a:solidFill>
                <a:srgbClr val="171E28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itchFamily="2" charset="-122"/>
              </a:endParaRPr>
            </a:p>
          </p:txBody>
        </p:sp>
        <p:sp>
          <p:nvSpPr>
            <p:cNvPr id="162" name="Line 125"/>
            <p:cNvSpPr>
              <a:spLocks noChangeShapeType="1"/>
            </p:cNvSpPr>
            <p:nvPr/>
          </p:nvSpPr>
          <p:spPr bwMode="auto">
            <a:xfrm rot="5400000" flipV="1">
              <a:off x="4262738" y="2341456"/>
              <a:ext cx="53231" cy="53231"/>
            </a:xfrm>
            <a:prstGeom prst="line">
              <a:avLst/>
            </a:prstGeom>
            <a:noFill/>
            <a:ln w="33338" cap="rnd">
              <a:solidFill>
                <a:srgbClr val="171E28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itchFamily="2" charset="-122"/>
              </a:endParaRPr>
            </a:p>
          </p:txBody>
        </p:sp>
      </p:grpSp>
      <p:grpSp>
        <p:nvGrpSpPr>
          <p:cNvPr id="163" name="组合 162"/>
          <p:cNvGrpSpPr/>
          <p:nvPr/>
        </p:nvGrpSpPr>
        <p:grpSpPr>
          <a:xfrm>
            <a:off x="4282587" y="3146231"/>
            <a:ext cx="259838" cy="289611"/>
            <a:chOff x="4282587" y="3146231"/>
            <a:chExt cx="259838" cy="289611"/>
          </a:xfrm>
        </p:grpSpPr>
        <p:sp>
          <p:nvSpPr>
            <p:cNvPr id="164" name="Oval 126"/>
            <p:cNvSpPr>
              <a:spLocks noChangeArrowheads="1"/>
            </p:cNvSpPr>
            <p:nvPr/>
          </p:nvSpPr>
          <p:spPr bwMode="auto">
            <a:xfrm rot="5400000">
              <a:off x="4282587" y="3267128"/>
              <a:ext cx="50524" cy="50524"/>
            </a:xfrm>
            <a:prstGeom prst="ellipse">
              <a:avLst/>
            </a:prstGeom>
            <a:solidFill>
              <a:srgbClr val="D1D3D4"/>
            </a:solidFill>
            <a:ln w="9525">
              <a:solidFill>
                <a:srgbClr val="000000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itchFamily="2" charset="-122"/>
              </a:endParaRPr>
            </a:p>
          </p:txBody>
        </p:sp>
        <p:sp>
          <p:nvSpPr>
            <p:cNvPr id="165" name="Freeform 127"/>
            <p:cNvSpPr/>
            <p:nvPr/>
          </p:nvSpPr>
          <p:spPr bwMode="auto">
            <a:xfrm rot="5400000">
              <a:off x="4318225" y="3272090"/>
              <a:ext cx="142550" cy="40600"/>
            </a:xfrm>
            <a:custGeom>
              <a:avLst/>
              <a:gdLst>
                <a:gd name="T0" fmla="*/ 0 w 59"/>
                <a:gd name="T1" fmla="*/ 17 h 17"/>
                <a:gd name="T2" fmla="*/ 59 w 59"/>
                <a:gd name="T3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9" h="17">
                  <a:moveTo>
                    <a:pt x="0" y="17"/>
                  </a:moveTo>
                  <a:cubicBezTo>
                    <a:pt x="16" y="0"/>
                    <a:pt x="43" y="0"/>
                    <a:pt x="59" y="17"/>
                  </a:cubicBezTo>
                </a:path>
              </a:pathLst>
            </a:custGeom>
            <a:noFill/>
            <a:ln w="33338" cap="rnd">
              <a:solidFill>
                <a:srgbClr val="171E28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itchFamily="2" charset="-122"/>
              </a:endParaRPr>
            </a:p>
          </p:txBody>
        </p:sp>
        <p:sp>
          <p:nvSpPr>
            <p:cNvPr id="166" name="Freeform 128"/>
            <p:cNvSpPr/>
            <p:nvPr/>
          </p:nvSpPr>
          <p:spPr bwMode="auto">
            <a:xfrm rot="5400000">
              <a:off x="4337171" y="3262166"/>
              <a:ext cx="214727" cy="60448"/>
            </a:xfrm>
            <a:custGeom>
              <a:avLst/>
              <a:gdLst>
                <a:gd name="T0" fmla="*/ 0 w 89"/>
                <a:gd name="T1" fmla="*/ 25 h 25"/>
                <a:gd name="T2" fmla="*/ 89 w 89"/>
                <a:gd name="T3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89" h="25">
                  <a:moveTo>
                    <a:pt x="0" y="25"/>
                  </a:moveTo>
                  <a:cubicBezTo>
                    <a:pt x="25" y="0"/>
                    <a:pt x="65" y="0"/>
                    <a:pt x="89" y="25"/>
                  </a:cubicBezTo>
                </a:path>
              </a:pathLst>
            </a:custGeom>
            <a:noFill/>
            <a:ln w="33338" cap="rnd">
              <a:solidFill>
                <a:srgbClr val="171E28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itchFamily="2" charset="-122"/>
              </a:endParaRPr>
            </a:p>
          </p:txBody>
        </p:sp>
        <p:sp>
          <p:nvSpPr>
            <p:cNvPr id="167" name="Freeform 129"/>
            <p:cNvSpPr/>
            <p:nvPr/>
          </p:nvSpPr>
          <p:spPr bwMode="auto">
            <a:xfrm rot="5400000">
              <a:off x="4357922" y="3251339"/>
              <a:ext cx="289611" cy="79395"/>
            </a:xfrm>
            <a:custGeom>
              <a:avLst/>
              <a:gdLst>
                <a:gd name="T0" fmla="*/ 0 w 120"/>
                <a:gd name="T1" fmla="*/ 33 h 33"/>
                <a:gd name="T2" fmla="*/ 120 w 120"/>
                <a:gd name="T3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20" h="33">
                  <a:moveTo>
                    <a:pt x="0" y="33"/>
                  </a:moveTo>
                  <a:cubicBezTo>
                    <a:pt x="33" y="0"/>
                    <a:pt x="87" y="0"/>
                    <a:pt x="120" y="33"/>
                  </a:cubicBezTo>
                </a:path>
              </a:pathLst>
            </a:custGeom>
            <a:noFill/>
            <a:ln w="33338" cap="rnd">
              <a:solidFill>
                <a:srgbClr val="171E28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itchFamily="2" charset="-122"/>
              </a:endParaRPr>
            </a:p>
          </p:txBody>
        </p:sp>
      </p:grpSp>
      <p:grpSp>
        <p:nvGrpSpPr>
          <p:cNvPr id="168" name="组合 167"/>
          <p:cNvGrpSpPr/>
          <p:nvPr/>
        </p:nvGrpSpPr>
        <p:grpSpPr>
          <a:xfrm>
            <a:off x="4239281" y="3949201"/>
            <a:ext cx="307655" cy="288710"/>
            <a:chOff x="4239281" y="3949201"/>
            <a:chExt cx="307655" cy="288710"/>
          </a:xfrm>
        </p:grpSpPr>
        <p:sp>
          <p:nvSpPr>
            <p:cNvPr id="169" name="Freeform 130"/>
            <p:cNvSpPr/>
            <p:nvPr/>
          </p:nvSpPr>
          <p:spPr bwMode="auto">
            <a:xfrm rot="5400000">
              <a:off x="4239281" y="3949202"/>
              <a:ext cx="288709" cy="288709"/>
            </a:xfrm>
            <a:custGeom>
              <a:avLst/>
              <a:gdLst>
                <a:gd name="T0" fmla="*/ 103 w 120"/>
                <a:gd name="T1" fmla="*/ 0 h 120"/>
                <a:gd name="T2" fmla="*/ 120 w 120"/>
                <a:gd name="T3" fmla="*/ 18 h 120"/>
                <a:gd name="T4" fmla="*/ 120 w 120"/>
                <a:gd name="T5" fmla="*/ 103 h 120"/>
                <a:gd name="T6" fmla="*/ 103 w 120"/>
                <a:gd name="T7" fmla="*/ 120 h 120"/>
                <a:gd name="T8" fmla="*/ 18 w 120"/>
                <a:gd name="T9" fmla="*/ 120 h 120"/>
                <a:gd name="T10" fmla="*/ 0 w 120"/>
                <a:gd name="T11" fmla="*/ 103 h 120"/>
                <a:gd name="T12" fmla="*/ 0 w 120"/>
                <a:gd name="T13" fmla="*/ 18 h 120"/>
                <a:gd name="T14" fmla="*/ 18 w 120"/>
                <a:gd name="T15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0" h="120">
                  <a:moveTo>
                    <a:pt x="103" y="0"/>
                  </a:moveTo>
                  <a:cubicBezTo>
                    <a:pt x="112" y="0"/>
                    <a:pt x="120" y="8"/>
                    <a:pt x="120" y="18"/>
                  </a:cubicBezTo>
                  <a:cubicBezTo>
                    <a:pt x="120" y="103"/>
                    <a:pt x="120" y="103"/>
                    <a:pt x="120" y="103"/>
                  </a:cubicBezTo>
                  <a:cubicBezTo>
                    <a:pt x="120" y="112"/>
                    <a:pt x="112" y="120"/>
                    <a:pt x="103" y="120"/>
                  </a:cubicBezTo>
                  <a:cubicBezTo>
                    <a:pt x="18" y="120"/>
                    <a:pt x="18" y="120"/>
                    <a:pt x="18" y="120"/>
                  </a:cubicBezTo>
                  <a:cubicBezTo>
                    <a:pt x="8" y="120"/>
                    <a:pt x="0" y="112"/>
                    <a:pt x="0" y="103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8"/>
                    <a:pt x="8" y="0"/>
                    <a:pt x="18" y="0"/>
                  </a:cubicBezTo>
                </a:path>
              </a:pathLst>
            </a:custGeom>
            <a:noFill/>
            <a:ln w="33338" cap="rnd">
              <a:solidFill>
                <a:srgbClr val="171E28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itchFamily="2" charset="-122"/>
              </a:endParaRPr>
            </a:p>
          </p:txBody>
        </p:sp>
        <p:sp>
          <p:nvSpPr>
            <p:cNvPr id="170" name="Line 131"/>
            <p:cNvSpPr>
              <a:spLocks noChangeShapeType="1"/>
            </p:cNvSpPr>
            <p:nvPr/>
          </p:nvSpPr>
          <p:spPr bwMode="auto">
            <a:xfrm rot="5400000">
              <a:off x="4311458" y="4093556"/>
              <a:ext cx="288709" cy="0"/>
            </a:xfrm>
            <a:prstGeom prst="line">
              <a:avLst/>
            </a:prstGeom>
            <a:noFill/>
            <a:ln w="33338" cap="rnd">
              <a:solidFill>
                <a:srgbClr val="171E28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itchFamily="2" charset="-122"/>
              </a:endParaRPr>
            </a:p>
          </p:txBody>
        </p:sp>
        <p:sp>
          <p:nvSpPr>
            <p:cNvPr id="171" name="Line 132"/>
            <p:cNvSpPr>
              <a:spLocks noChangeShapeType="1"/>
            </p:cNvSpPr>
            <p:nvPr/>
          </p:nvSpPr>
          <p:spPr bwMode="auto">
            <a:xfrm rot="5400000">
              <a:off x="4530245" y="4011906"/>
              <a:ext cx="0" cy="33382"/>
            </a:xfrm>
            <a:prstGeom prst="line">
              <a:avLst/>
            </a:prstGeom>
            <a:noFill/>
            <a:ln w="33338" cap="rnd">
              <a:solidFill>
                <a:srgbClr val="171E28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itchFamily="2" charset="-122"/>
              </a:endParaRPr>
            </a:p>
          </p:txBody>
        </p:sp>
        <p:sp>
          <p:nvSpPr>
            <p:cNvPr id="172" name="Line 133"/>
            <p:cNvSpPr>
              <a:spLocks noChangeShapeType="1"/>
            </p:cNvSpPr>
            <p:nvPr/>
          </p:nvSpPr>
          <p:spPr bwMode="auto">
            <a:xfrm rot="5400000">
              <a:off x="4530245" y="4074158"/>
              <a:ext cx="0" cy="33382"/>
            </a:xfrm>
            <a:prstGeom prst="line">
              <a:avLst/>
            </a:prstGeom>
            <a:noFill/>
            <a:ln w="33338" cap="rnd">
              <a:solidFill>
                <a:srgbClr val="171E28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itchFamily="2" charset="-122"/>
              </a:endParaRPr>
            </a:p>
          </p:txBody>
        </p:sp>
        <p:sp>
          <p:nvSpPr>
            <p:cNvPr id="173" name="Line 134"/>
            <p:cNvSpPr>
              <a:spLocks noChangeShapeType="1"/>
            </p:cNvSpPr>
            <p:nvPr/>
          </p:nvSpPr>
          <p:spPr bwMode="auto">
            <a:xfrm rot="5400000">
              <a:off x="4530245" y="4137313"/>
              <a:ext cx="0" cy="33382"/>
            </a:xfrm>
            <a:prstGeom prst="line">
              <a:avLst/>
            </a:prstGeom>
            <a:noFill/>
            <a:ln w="33338" cap="rnd">
              <a:solidFill>
                <a:srgbClr val="171E28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itchFamily="2" charset="-122"/>
              </a:endParaRPr>
            </a:p>
          </p:txBody>
        </p:sp>
        <p:sp>
          <p:nvSpPr>
            <p:cNvPr id="174" name="Freeform 135"/>
            <p:cNvSpPr/>
            <p:nvPr/>
          </p:nvSpPr>
          <p:spPr bwMode="auto">
            <a:xfrm rot="5400000">
              <a:off x="4311007" y="3977622"/>
              <a:ext cx="89319" cy="128114"/>
            </a:xfrm>
            <a:custGeom>
              <a:avLst/>
              <a:gdLst>
                <a:gd name="T0" fmla="*/ 13 w 37"/>
                <a:gd name="T1" fmla="*/ 45 h 53"/>
                <a:gd name="T2" fmla="*/ 32 w 37"/>
                <a:gd name="T3" fmla="*/ 45 h 53"/>
                <a:gd name="T4" fmla="*/ 36 w 37"/>
                <a:gd name="T5" fmla="*/ 46 h 53"/>
                <a:gd name="T6" fmla="*/ 37 w 37"/>
                <a:gd name="T7" fmla="*/ 49 h 53"/>
                <a:gd name="T8" fmla="*/ 36 w 37"/>
                <a:gd name="T9" fmla="*/ 52 h 53"/>
                <a:gd name="T10" fmla="*/ 33 w 37"/>
                <a:gd name="T11" fmla="*/ 53 h 53"/>
                <a:gd name="T12" fmla="*/ 6 w 37"/>
                <a:gd name="T13" fmla="*/ 53 h 53"/>
                <a:gd name="T14" fmla="*/ 2 w 37"/>
                <a:gd name="T15" fmla="*/ 52 h 53"/>
                <a:gd name="T16" fmla="*/ 0 w 37"/>
                <a:gd name="T17" fmla="*/ 48 h 53"/>
                <a:gd name="T18" fmla="*/ 1 w 37"/>
                <a:gd name="T19" fmla="*/ 45 h 53"/>
                <a:gd name="T20" fmla="*/ 4 w 37"/>
                <a:gd name="T21" fmla="*/ 42 h 53"/>
                <a:gd name="T22" fmla="*/ 12 w 37"/>
                <a:gd name="T23" fmla="*/ 33 h 53"/>
                <a:gd name="T24" fmla="*/ 18 w 37"/>
                <a:gd name="T25" fmla="*/ 28 h 53"/>
                <a:gd name="T26" fmla="*/ 23 w 37"/>
                <a:gd name="T27" fmla="*/ 24 h 53"/>
                <a:gd name="T28" fmla="*/ 26 w 37"/>
                <a:gd name="T29" fmla="*/ 20 h 53"/>
                <a:gd name="T30" fmla="*/ 27 w 37"/>
                <a:gd name="T31" fmla="*/ 16 h 53"/>
                <a:gd name="T32" fmla="*/ 25 w 37"/>
                <a:gd name="T33" fmla="*/ 12 h 53"/>
                <a:gd name="T34" fmla="*/ 23 w 37"/>
                <a:gd name="T35" fmla="*/ 9 h 53"/>
                <a:gd name="T36" fmla="*/ 18 w 37"/>
                <a:gd name="T37" fmla="*/ 8 h 53"/>
                <a:gd name="T38" fmla="*/ 11 w 37"/>
                <a:gd name="T39" fmla="*/ 12 h 53"/>
                <a:gd name="T40" fmla="*/ 10 w 37"/>
                <a:gd name="T41" fmla="*/ 15 h 53"/>
                <a:gd name="T42" fmla="*/ 8 w 37"/>
                <a:gd name="T43" fmla="*/ 18 h 53"/>
                <a:gd name="T44" fmla="*/ 5 w 37"/>
                <a:gd name="T45" fmla="*/ 20 h 53"/>
                <a:gd name="T46" fmla="*/ 2 w 37"/>
                <a:gd name="T47" fmla="*/ 19 h 53"/>
                <a:gd name="T48" fmla="*/ 1 w 37"/>
                <a:gd name="T49" fmla="*/ 15 h 53"/>
                <a:gd name="T50" fmla="*/ 2 w 37"/>
                <a:gd name="T51" fmla="*/ 10 h 53"/>
                <a:gd name="T52" fmla="*/ 5 w 37"/>
                <a:gd name="T53" fmla="*/ 5 h 53"/>
                <a:gd name="T54" fmla="*/ 11 w 37"/>
                <a:gd name="T55" fmla="*/ 2 h 53"/>
                <a:gd name="T56" fmla="*/ 19 w 37"/>
                <a:gd name="T57" fmla="*/ 0 h 53"/>
                <a:gd name="T58" fmla="*/ 28 w 37"/>
                <a:gd name="T59" fmla="*/ 2 h 53"/>
                <a:gd name="T60" fmla="*/ 32 w 37"/>
                <a:gd name="T61" fmla="*/ 5 h 53"/>
                <a:gd name="T62" fmla="*/ 35 w 37"/>
                <a:gd name="T63" fmla="*/ 10 h 53"/>
                <a:gd name="T64" fmla="*/ 36 w 37"/>
                <a:gd name="T65" fmla="*/ 15 h 53"/>
                <a:gd name="T66" fmla="*/ 34 w 37"/>
                <a:gd name="T67" fmla="*/ 24 h 53"/>
                <a:gd name="T68" fmla="*/ 30 w 37"/>
                <a:gd name="T69" fmla="*/ 29 h 53"/>
                <a:gd name="T70" fmla="*/ 22 w 37"/>
                <a:gd name="T71" fmla="*/ 36 h 53"/>
                <a:gd name="T72" fmla="*/ 15 w 37"/>
                <a:gd name="T73" fmla="*/ 43 h 53"/>
                <a:gd name="T74" fmla="*/ 13 w 37"/>
                <a:gd name="T75" fmla="*/ 45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7" h="53">
                  <a:moveTo>
                    <a:pt x="13" y="45"/>
                  </a:moveTo>
                  <a:cubicBezTo>
                    <a:pt x="32" y="45"/>
                    <a:pt x="32" y="45"/>
                    <a:pt x="32" y="45"/>
                  </a:cubicBezTo>
                  <a:cubicBezTo>
                    <a:pt x="33" y="45"/>
                    <a:pt x="35" y="45"/>
                    <a:pt x="36" y="46"/>
                  </a:cubicBezTo>
                  <a:cubicBezTo>
                    <a:pt x="37" y="47"/>
                    <a:pt x="37" y="48"/>
                    <a:pt x="37" y="49"/>
                  </a:cubicBezTo>
                  <a:cubicBezTo>
                    <a:pt x="37" y="50"/>
                    <a:pt x="37" y="51"/>
                    <a:pt x="36" y="52"/>
                  </a:cubicBezTo>
                  <a:cubicBezTo>
                    <a:pt x="35" y="53"/>
                    <a:pt x="34" y="53"/>
                    <a:pt x="33" y="53"/>
                  </a:cubicBezTo>
                  <a:cubicBezTo>
                    <a:pt x="6" y="53"/>
                    <a:pt x="6" y="53"/>
                    <a:pt x="6" y="53"/>
                  </a:cubicBezTo>
                  <a:cubicBezTo>
                    <a:pt x="4" y="53"/>
                    <a:pt x="3" y="53"/>
                    <a:pt x="2" y="52"/>
                  </a:cubicBezTo>
                  <a:cubicBezTo>
                    <a:pt x="1" y="51"/>
                    <a:pt x="0" y="50"/>
                    <a:pt x="0" y="48"/>
                  </a:cubicBezTo>
                  <a:cubicBezTo>
                    <a:pt x="0" y="48"/>
                    <a:pt x="1" y="46"/>
                    <a:pt x="1" y="45"/>
                  </a:cubicBezTo>
                  <a:cubicBezTo>
                    <a:pt x="2" y="44"/>
                    <a:pt x="3" y="42"/>
                    <a:pt x="4" y="42"/>
                  </a:cubicBezTo>
                  <a:cubicBezTo>
                    <a:pt x="7" y="38"/>
                    <a:pt x="10" y="35"/>
                    <a:pt x="12" y="33"/>
                  </a:cubicBezTo>
                  <a:cubicBezTo>
                    <a:pt x="15" y="31"/>
                    <a:pt x="17" y="29"/>
                    <a:pt x="18" y="28"/>
                  </a:cubicBezTo>
                  <a:cubicBezTo>
                    <a:pt x="20" y="27"/>
                    <a:pt x="21" y="26"/>
                    <a:pt x="23" y="24"/>
                  </a:cubicBezTo>
                  <a:cubicBezTo>
                    <a:pt x="24" y="23"/>
                    <a:pt x="25" y="21"/>
                    <a:pt x="26" y="20"/>
                  </a:cubicBezTo>
                  <a:cubicBezTo>
                    <a:pt x="26" y="18"/>
                    <a:pt x="27" y="17"/>
                    <a:pt x="27" y="16"/>
                  </a:cubicBezTo>
                  <a:cubicBezTo>
                    <a:pt x="27" y="14"/>
                    <a:pt x="26" y="13"/>
                    <a:pt x="25" y="12"/>
                  </a:cubicBezTo>
                  <a:cubicBezTo>
                    <a:pt x="25" y="10"/>
                    <a:pt x="24" y="9"/>
                    <a:pt x="23" y="9"/>
                  </a:cubicBezTo>
                  <a:cubicBezTo>
                    <a:pt x="21" y="8"/>
                    <a:pt x="20" y="8"/>
                    <a:pt x="18" y="8"/>
                  </a:cubicBezTo>
                  <a:cubicBezTo>
                    <a:pt x="15" y="8"/>
                    <a:pt x="13" y="9"/>
                    <a:pt x="11" y="12"/>
                  </a:cubicBezTo>
                  <a:cubicBezTo>
                    <a:pt x="11" y="12"/>
                    <a:pt x="10" y="13"/>
                    <a:pt x="10" y="15"/>
                  </a:cubicBezTo>
                  <a:cubicBezTo>
                    <a:pt x="9" y="16"/>
                    <a:pt x="9" y="18"/>
                    <a:pt x="8" y="18"/>
                  </a:cubicBezTo>
                  <a:cubicBezTo>
                    <a:pt x="7" y="19"/>
                    <a:pt x="6" y="20"/>
                    <a:pt x="5" y="20"/>
                  </a:cubicBezTo>
                  <a:cubicBezTo>
                    <a:pt x="4" y="20"/>
                    <a:pt x="3" y="19"/>
                    <a:pt x="2" y="19"/>
                  </a:cubicBezTo>
                  <a:cubicBezTo>
                    <a:pt x="1" y="18"/>
                    <a:pt x="1" y="17"/>
                    <a:pt x="1" y="15"/>
                  </a:cubicBezTo>
                  <a:cubicBezTo>
                    <a:pt x="1" y="14"/>
                    <a:pt x="1" y="12"/>
                    <a:pt x="2" y="10"/>
                  </a:cubicBezTo>
                  <a:cubicBezTo>
                    <a:pt x="2" y="8"/>
                    <a:pt x="4" y="7"/>
                    <a:pt x="5" y="5"/>
                  </a:cubicBezTo>
                  <a:cubicBezTo>
                    <a:pt x="7" y="4"/>
                    <a:pt x="8" y="3"/>
                    <a:pt x="11" y="2"/>
                  </a:cubicBezTo>
                  <a:cubicBezTo>
                    <a:pt x="13" y="1"/>
                    <a:pt x="16" y="0"/>
                    <a:pt x="19" y="0"/>
                  </a:cubicBezTo>
                  <a:cubicBezTo>
                    <a:pt x="22" y="0"/>
                    <a:pt x="25" y="1"/>
                    <a:pt x="28" y="2"/>
                  </a:cubicBezTo>
                  <a:cubicBezTo>
                    <a:pt x="30" y="3"/>
                    <a:pt x="31" y="4"/>
                    <a:pt x="32" y="5"/>
                  </a:cubicBezTo>
                  <a:cubicBezTo>
                    <a:pt x="34" y="7"/>
                    <a:pt x="35" y="8"/>
                    <a:pt x="35" y="10"/>
                  </a:cubicBezTo>
                  <a:cubicBezTo>
                    <a:pt x="36" y="12"/>
                    <a:pt x="36" y="14"/>
                    <a:pt x="36" y="15"/>
                  </a:cubicBezTo>
                  <a:cubicBezTo>
                    <a:pt x="36" y="18"/>
                    <a:pt x="36" y="21"/>
                    <a:pt x="34" y="24"/>
                  </a:cubicBezTo>
                  <a:cubicBezTo>
                    <a:pt x="33" y="26"/>
                    <a:pt x="31" y="28"/>
                    <a:pt x="30" y="29"/>
                  </a:cubicBezTo>
                  <a:cubicBezTo>
                    <a:pt x="28" y="31"/>
                    <a:pt x="26" y="33"/>
                    <a:pt x="22" y="36"/>
                  </a:cubicBezTo>
                  <a:cubicBezTo>
                    <a:pt x="18" y="39"/>
                    <a:pt x="16" y="41"/>
                    <a:pt x="15" y="43"/>
                  </a:cubicBezTo>
                  <a:cubicBezTo>
                    <a:pt x="14" y="43"/>
                    <a:pt x="13" y="44"/>
                    <a:pt x="13" y="45"/>
                  </a:cubicBezTo>
                </a:path>
              </a:pathLst>
            </a:custGeom>
            <a:solidFill>
              <a:srgbClr val="D1D3D4"/>
            </a:solidFill>
            <a:ln w="9525">
              <a:solidFill>
                <a:srgbClr val="000000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itchFamily="2" charset="-122"/>
              </a:endParaRPr>
            </a:p>
          </p:txBody>
        </p:sp>
        <p:sp>
          <p:nvSpPr>
            <p:cNvPr id="175" name="Freeform 136"/>
            <p:cNvSpPr/>
            <p:nvPr/>
          </p:nvSpPr>
          <p:spPr bwMode="auto">
            <a:xfrm rot="5400000">
              <a:off x="4311458" y="4081827"/>
              <a:ext cx="86613" cy="129919"/>
            </a:xfrm>
            <a:custGeom>
              <a:avLst/>
              <a:gdLst>
                <a:gd name="T0" fmla="*/ 16 w 36"/>
                <a:gd name="T1" fmla="*/ 22 h 54"/>
                <a:gd name="T2" fmla="*/ 22 w 36"/>
                <a:gd name="T3" fmla="*/ 20 h 54"/>
                <a:gd name="T4" fmla="*/ 24 w 36"/>
                <a:gd name="T5" fmla="*/ 14 h 54"/>
                <a:gd name="T6" fmla="*/ 22 w 36"/>
                <a:gd name="T7" fmla="*/ 9 h 54"/>
                <a:gd name="T8" fmla="*/ 17 w 36"/>
                <a:gd name="T9" fmla="*/ 7 h 54"/>
                <a:gd name="T10" fmla="*/ 14 w 36"/>
                <a:gd name="T11" fmla="*/ 8 h 54"/>
                <a:gd name="T12" fmla="*/ 11 w 36"/>
                <a:gd name="T13" fmla="*/ 10 h 54"/>
                <a:gd name="T14" fmla="*/ 10 w 36"/>
                <a:gd name="T15" fmla="*/ 12 h 54"/>
                <a:gd name="T16" fmla="*/ 9 w 36"/>
                <a:gd name="T17" fmla="*/ 15 h 54"/>
                <a:gd name="T18" fmla="*/ 7 w 36"/>
                <a:gd name="T19" fmla="*/ 16 h 54"/>
                <a:gd name="T20" fmla="*/ 5 w 36"/>
                <a:gd name="T21" fmla="*/ 17 h 54"/>
                <a:gd name="T22" fmla="*/ 2 w 36"/>
                <a:gd name="T23" fmla="*/ 16 h 54"/>
                <a:gd name="T24" fmla="*/ 1 w 36"/>
                <a:gd name="T25" fmla="*/ 12 h 54"/>
                <a:gd name="T26" fmla="*/ 2 w 36"/>
                <a:gd name="T27" fmla="*/ 9 h 54"/>
                <a:gd name="T28" fmla="*/ 6 w 36"/>
                <a:gd name="T29" fmla="*/ 5 h 54"/>
                <a:gd name="T30" fmla="*/ 11 w 36"/>
                <a:gd name="T31" fmla="*/ 2 h 54"/>
                <a:gd name="T32" fmla="*/ 18 w 36"/>
                <a:gd name="T33" fmla="*/ 0 h 54"/>
                <a:gd name="T34" fmla="*/ 25 w 36"/>
                <a:gd name="T35" fmla="*/ 1 h 54"/>
                <a:gd name="T36" fmla="*/ 30 w 36"/>
                <a:gd name="T37" fmla="*/ 4 h 54"/>
                <a:gd name="T38" fmla="*/ 33 w 36"/>
                <a:gd name="T39" fmla="*/ 8 h 54"/>
                <a:gd name="T40" fmla="*/ 34 w 36"/>
                <a:gd name="T41" fmla="*/ 13 h 54"/>
                <a:gd name="T42" fmla="*/ 32 w 36"/>
                <a:gd name="T43" fmla="*/ 20 h 54"/>
                <a:gd name="T44" fmla="*/ 28 w 36"/>
                <a:gd name="T45" fmla="*/ 25 h 54"/>
                <a:gd name="T46" fmla="*/ 33 w 36"/>
                <a:gd name="T47" fmla="*/ 28 h 54"/>
                <a:gd name="T48" fmla="*/ 36 w 36"/>
                <a:gd name="T49" fmla="*/ 32 h 54"/>
                <a:gd name="T50" fmla="*/ 36 w 36"/>
                <a:gd name="T51" fmla="*/ 37 h 54"/>
                <a:gd name="T52" fmla="*/ 35 w 36"/>
                <a:gd name="T53" fmla="*/ 44 h 54"/>
                <a:gd name="T54" fmla="*/ 31 w 36"/>
                <a:gd name="T55" fmla="*/ 49 h 54"/>
                <a:gd name="T56" fmla="*/ 25 w 36"/>
                <a:gd name="T57" fmla="*/ 53 h 54"/>
                <a:gd name="T58" fmla="*/ 18 w 36"/>
                <a:gd name="T59" fmla="*/ 54 h 54"/>
                <a:gd name="T60" fmla="*/ 10 w 36"/>
                <a:gd name="T61" fmla="*/ 53 h 54"/>
                <a:gd name="T62" fmla="*/ 4 w 36"/>
                <a:gd name="T63" fmla="*/ 49 h 54"/>
                <a:gd name="T64" fmla="*/ 1 w 36"/>
                <a:gd name="T65" fmla="*/ 44 h 54"/>
                <a:gd name="T66" fmla="*/ 0 w 36"/>
                <a:gd name="T67" fmla="*/ 40 h 54"/>
                <a:gd name="T68" fmla="*/ 1 w 36"/>
                <a:gd name="T69" fmla="*/ 37 h 54"/>
                <a:gd name="T70" fmla="*/ 4 w 36"/>
                <a:gd name="T71" fmla="*/ 35 h 54"/>
                <a:gd name="T72" fmla="*/ 6 w 36"/>
                <a:gd name="T73" fmla="*/ 36 h 54"/>
                <a:gd name="T74" fmla="*/ 8 w 36"/>
                <a:gd name="T75" fmla="*/ 37 h 54"/>
                <a:gd name="T76" fmla="*/ 12 w 36"/>
                <a:gd name="T77" fmla="*/ 45 h 54"/>
                <a:gd name="T78" fmla="*/ 18 w 36"/>
                <a:gd name="T79" fmla="*/ 47 h 54"/>
                <a:gd name="T80" fmla="*/ 22 w 36"/>
                <a:gd name="T81" fmla="*/ 46 h 54"/>
                <a:gd name="T82" fmla="*/ 25 w 36"/>
                <a:gd name="T83" fmla="*/ 43 h 54"/>
                <a:gd name="T84" fmla="*/ 27 w 36"/>
                <a:gd name="T85" fmla="*/ 38 h 54"/>
                <a:gd name="T86" fmla="*/ 24 w 36"/>
                <a:gd name="T87" fmla="*/ 31 h 54"/>
                <a:gd name="T88" fmla="*/ 18 w 36"/>
                <a:gd name="T89" fmla="*/ 29 h 54"/>
                <a:gd name="T90" fmla="*/ 16 w 36"/>
                <a:gd name="T91" fmla="*/ 29 h 54"/>
                <a:gd name="T92" fmla="*/ 14 w 36"/>
                <a:gd name="T93" fmla="*/ 29 h 54"/>
                <a:gd name="T94" fmla="*/ 11 w 36"/>
                <a:gd name="T95" fmla="*/ 28 h 54"/>
                <a:gd name="T96" fmla="*/ 10 w 36"/>
                <a:gd name="T97" fmla="*/ 25 h 54"/>
                <a:gd name="T98" fmla="*/ 11 w 36"/>
                <a:gd name="T99" fmla="*/ 23 h 54"/>
                <a:gd name="T100" fmla="*/ 15 w 36"/>
                <a:gd name="T101" fmla="*/ 22 h 54"/>
                <a:gd name="T102" fmla="*/ 16 w 36"/>
                <a:gd name="T103" fmla="*/ 22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6" h="54">
                  <a:moveTo>
                    <a:pt x="16" y="22"/>
                  </a:moveTo>
                  <a:cubicBezTo>
                    <a:pt x="18" y="22"/>
                    <a:pt x="20" y="21"/>
                    <a:pt x="22" y="20"/>
                  </a:cubicBezTo>
                  <a:cubicBezTo>
                    <a:pt x="24" y="18"/>
                    <a:pt x="24" y="16"/>
                    <a:pt x="24" y="14"/>
                  </a:cubicBezTo>
                  <a:cubicBezTo>
                    <a:pt x="24" y="12"/>
                    <a:pt x="24" y="11"/>
                    <a:pt x="22" y="9"/>
                  </a:cubicBezTo>
                  <a:cubicBezTo>
                    <a:pt x="21" y="8"/>
                    <a:pt x="19" y="7"/>
                    <a:pt x="17" y="7"/>
                  </a:cubicBezTo>
                  <a:cubicBezTo>
                    <a:pt x="16" y="7"/>
                    <a:pt x="15" y="8"/>
                    <a:pt x="14" y="8"/>
                  </a:cubicBezTo>
                  <a:cubicBezTo>
                    <a:pt x="13" y="8"/>
                    <a:pt x="12" y="9"/>
                    <a:pt x="11" y="10"/>
                  </a:cubicBezTo>
                  <a:cubicBezTo>
                    <a:pt x="11" y="10"/>
                    <a:pt x="10" y="11"/>
                    <a:pt x="10" y="12"/>
                  </a:cubicBezTo>
                  <a:cubicBezTo>
                    <a:pt x="9" y="13"/>
                    <a:pt x="9" y="14"/>
                    <a:pt x="9" y="15"/>
                  </a:cubicBezTo>
                  <a:cubicBezTo>
                    <a:pt x="8" y="16"/>
                    <a:pt x="8" y="16"/>
                    <a:pt x="7" y="16"/>
                  </a:cubicBezTo>
                  <a:cubicBezTo>
                    <a:pt x="7" y="17"/>
                    <a:pt x="6" y="17"/>
                    <a:pt x="5" y="17"/>
                  </a:cubicBezTo>
                  <a:cubicBezTo>
                    <a:pt x="4" y="17"/>
                    <a:pt x="3" y="16"/>
                    <a:pt x="2" y="16"/>
                  </a:cubicBezTo>
                  <a:cubicBezTo>
                    <a:pt x="2" y="15"/>
                    <a:pt x="1" y="14"/>
                    <a:pt x="1" y="12"/>
                  </a:cubicBezTo>
                  <a:cubicBezTo>
                    <a:pt x="1" y="11"/>
                    <a:pt x="2" y="10"/>
                    <a:pt x="2" y="9"/>
                  </a:cubicBezTo>
                  <a:cubicBezTo>
                    <a:pt x="3" y="7"/>
                    <a:pt x="4" y="6"/>
                    <a:pt x="6" y="5"/>
                  </a:cubicBezTo>
                  <a:cubicBezTo>
                    <a:pt x="7" y="3"/>
                    <a:pt x="9" y="2"/>
                    <a:pt x="11" y="2"/>
                  </a:cubicBezTo>
                  <a:cubicBezTo>
                    <a:pt x="13" y="1"/>
                    <a:pt x="16" y="0"/>
                    <a:pt x="18" y="0"/>
                  </a:cubicBezTo>
                  <a:cubicBezTo>
                    <a:pt x="21" y="0"/>
                    <a:pt x="23" y="1"/>
                    <a:pt x="25" y="1"/>
                  </a:cubicBezTo>
                  <a:cubicBezTo>
                    <a:pt x="27" y="2"/>
                    <a:pt x="28" y="3"/>
                    <a:pt x="30" y="4"/>
                  </a:cubicBezTo>
                  <a:cubicBezTo>
                    <a:pt x="31" y="5"/>
                    <a:pt x="32" y="7"/>
                    <a:pt x="33" y="8"/>
                  </a:cubicBezTo>
                  <a:cubicBezTo>
                    <a:pt x="34" y="10"/>
                    <a:pt x="34" y="12"/>
                    <a:pt x="34" y="13"/>
                  </a:cubicBezTo>
                  <a:cubicBezTo>
                    <a:pt x="34" y="16"/>
                    <a:pt x="33" y="18"/>
                    <a:pt x="32" y="20"/>
                  </a:cubicBezTo>
                  <a:cubicBezTo>
                    <a:pt x="31" y="21"/>
                    <a:pt x="30" y="23"/>
                    <a:pt x="28" y="25"/>
                  </a:cubicBezTo>
                  <a:cubicBezTo>
                    <a:pt x="30" y="26"/>
                    <a:pt x="31" y="27"/>
                    <a:pt x="33" y="28"/>
                  </a:cubicBezTo>
                  <a:cubicBezTo>
                    <a:pt x="34" y="29"/>
                    <a:pt x="35" y="31"/>
                    <a:pt x="36" y="32"/>
                  </a:cubicBezTo>
                  <a:cubicBezTo>
                    <a:pt x="36" y="34"/>
                    <a:pt x="36" y="36"/>
                    <a:pt x="36" y="37"/>
                  </a:cubicBezTo>
                  <a:cubicBezTo>
                    <a:pt x="36" y="40"/>
                    <a:pt x="36" y="42"/>
                    <a:pt x="35" y="44"/>
                  </a:cubicBezTo>
                  <a:cubicBezTo>
                    <a:pt x="34" y="46"/>
                    <a:pt x="33" y="48"/>
                    <a:pt x="31" y="49"/>
                  </a:cubicBezTo>
                  <a:cubicBezTo>
                    <a:pt x="30" y="51"/>
                    <a:pt x="28" y="52"/>
                    <a:pt x="25" y="53"/>
                  </a:cubicBezTo>
                  <a:cubicBezTo>
                    <a:pt x="23" y="54"/>
                    <a:pt x="20" y="54"/>
                    <a:pt x="18" y="54"/>
                  </a:cubicBezTo>
                  <a:cubicBezTo>
                    <a:pt x="15" y="54"/>
                    <a:pt x="12" y="54"/>
                    <a:pt x="10" y="53"/>
                  </a:cubicBezTo>
                  <a:cubicBezTo>
                    <a:pt x="8" y="52"/>
                    <a:pt x="6" y="50"/>
                    <a:pt x="4" y="49"/>
                  </a:cubicBezTo>
                  <a:cubicBezTo>
                    <a:pt x="3" y="47"/>
                    <a:pt x="2" y="46"/>
                    <a:pt x="1" y="44"/>
                  </a:cubicBezTo>
                  <a:cubicBezTo>
                    <a:pt x="0" y="42"/>
                    <a:pt x="0" y="41"/>
                    <a:pt x="0" y="40"/>
                  </a:cubicBezTo>
                  <a:cubicBezTo>
                    <a:pt x="0" y="39"/>
                    <a:pt x="0" y="37"/>
                    <a:pt x="1" y="37"/>
                  </a:cubicBezTo>
                  <a:cubicBezTo>
                    <a:pt x="2" y="36"/>
                    <a:pt x="3" y="35"/>
                    <a:pt x="4" y="35"/>
                  </a:cubicBezTo>
                  <a:cubicBezTo>
                    <a:pt x="5" y="35"/>
                    <a:pt x="6" y="36"/>
                    <a:pt x="6" y="36"/>
                  </a:cubicBezTo>
                  <a:cubicBezTo>
                    <a:pt x="7" y="36"/>
                    <a:pt x="7" y="37"/>
                    <a:pt x="8" y="37"/>
                  </a:cubicBezTo>
                  <a:cubicBezTo>
                    <a:pt x="9" y="41"/>
                    <a:pt x="10" y="43"/>
                    <a:pt x="12" y="45"/>
                  </a:cubicBezTo>
                  <a:cubicBezTo>
                    <a:pt x="13" y="46"/>
                    <a:pt x="15" y="47"/>
                    <a:pt x="18" y="47"/>
                  </a:cubicBezTo>
                  <a:cubicBezTo>
                    <a:pt x="19" y="47"/>
                    <a:pt x="21" y="47"/>
                    <a:pt x="22" y="46"/>
                  </a:cubicBezTo>
                  <a:cubicBezTo>
                    <a:pt x="23" y="45"/>
                    <a:pt x="24" y="44"/>
                    <a:pt x="25" y="43"/>
                  </a:cubicBezTo>
                  <a:cubicBezTo>
                    <a:pt x="26" y="41"/>
                    <a:pt x="27" y="40"/>
                    <a:pt x="27" y="38"/>
                  </a:cubicBezTo>
                  <a:cubicBezTo>
                    <a:pt x="27" y="35"/>
                    <a:pt x="26" y="33"/>
                    <a:pt x="24" y="31"/>
                  </a:cubicBezTo>
                  <a:cubicBezTo>
                    <a:pt x="23" y="30"/>
                    <a:pt x="21" y="29"/>
                    <a:pt x="18" y="29"/>
                  </a:cubicBezTo>
                  <a:cubicBezTo>
                    <a:pt x="17" y="29"/>
                    <a:pt x="17" y="29"/>
                    <a:pt x="16" y="29"/>
                  </a:cubicBezTo>
                  <a:cubicBezTo>
                    <a:pt x="15" y="29"/>
                    <a:pt x="14" y="29"/>
                    <a:pt x="14" y="29"/>
                  </a:cubicBezTo>
                  <a:cubicBezTo>
                    <a:pt x="12" y="29"/>
                    <a:pt x="11" y="29"/>
                    <a:pt x="11" y="28"/>
                  </a:cubicBezTo>
                  <a:cubicBezTo>
                    <a:pt x="10" y="28"/>
                    <a:pt x="10" y="27"/>
                    <a:pt x="10" y="25"/>
                  </a:cubicBezTo>
                  <a:cubicBezTo>
                    <a:pt x="10" y="24"/>
                    <a:pt x="10" y="23"/>
                    <a:pt x="11" y="23"/>
                  </a:cubicBezTo>
                  <a:cubicBezTo>
                    <a:pt x="12" y="22"/>
                    <a:pt x="13" y="22"/>
                    <a:pt x="15" y="22"/>
                  </a:cubicBezTo>
                  <a:lnTo>
                    <a:pt x="16" y="22"/>
                  </a:lnTo>
                  <a:close/>
                </a:path>
              </a:pathLst>
            </a:custGeom>
            <a:solidFill>
              <a:srgbClr val="D1D3D4"/>
            </a:solidFill>
            <a:ln w="9525">
              <a:solidFill>
                <a:srgbClr val="000000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itchFamily="2" charset="-122"/>
              </a:endParaRPr>
            </a:p>
          </p:txBody>
        </p:sp>
      </p:grpSp>
      <p:grpSp>
        <p:nvGrpSpPr>
          <p:cNvPr id="176" name="组合 175"/>
          <p:cNvGrpSpPr/>
          <p:nvPr/>
        </p:nvGrpSpPr>
        <p:grpSpPr>
          <a:xfrm>
            <a:off x="4260934" y="4705257"/>
            <a:ext cx="288709" cy="386148"/>
            <a:chOff x="4260934" y="4705257"/>
            <a:chExt cx="288709" cy="386148"/>
          </a:xfrm>
        </p:grpSpPr>
        <p:sp>
          <p:nvSpPr>
            <p:cNvPr id="177" name="Freeform 137"/>
            <p:cNvSpPr/>
            <p:nvPr/>
          </p:nvSpPr>
          <p:spPr bwMode="auto">
            <a:xfrm rot="5400000">
              <a:off x="4248303" y="4717888"/>
              <a:ext cx="313971" cy="288709"/>
            </a:xfrm>
            <a:custGeom>
              <a:avLst/>
              <a:gdLst>
                <a:gd name="T0" fmla="*/ 67 w 130"/>
                <a:gd name="T1" fmla="*/ 11 h 120"/>
                <a:gd name="T2" fmla="*/ 64 w 130"/>
                <a:gd name="T3" fmla="*/ 4 h 120"/>
                <a:gd name="T4" fmla="*/ 57 w 130"/>
                <a:gd name="T5" fmla="*/ 0 h 120"/>
                <a:gd name="T6" fmla="*/ 24 w 130"/>
                <a:gd name="T7" fmla="*/ 0 h 120"/>
                <a:gd name="T8" fmla="*/ 16 w 130"/>
                <a:gd name="T9" fmla="*/ 4 h 120"/>
                <a:gd name="T10" fmla="*/ 13 w 130"/>
                <a:gd name="T11" fmla="*/ 11 h 120"/>
                <a:gd name="T12" fmla="*/ 8 w 130"/>
                <a:gd name="T13" fmla="*/ 11 h 120"/>
                <a:gd name="T14" fmla="*/ 0 w 130"/>
                <a:gd name="T15" fmla="*/ 19 h 120"/>
                <a:gd name="T16" fmla="*/ 0 w 130"/>
                <a:gd name="T17" fmla="*/ 112 h 120"/>
                <a:gd name="T18" fmla="*/ 8 w 130"/>
                <a:gd name="T19" fmla="*/ 120 h 120"/>
                <a:gd name="T20" fmla="*/ 122 w 130"/>
                <a:gd name="T21" fmla="*/ 120 h 120"/>
                <a:gd name="T22" fmla="*/ 129 w 130"/>
                <a:gd name="T23" fmla="*/ 115 h 120"/>
                <a:gd name="T24" fmla="*/ 130 w 130"/>
                <a:gd name="T25" fmla="*/ 112 h 120"/>
                <a:gd name="T26" fmla="*/ 130 w 130"/>
                <a:gd name="T27" fmla="*/ 19 h 120"/>
                <a:gd name="T28" fmla="*/ 122 w 130"/>
                <a:gd name="T29" fmla="*/ 11 h 120"/>
                <a:gd name="T30" fmla="*/ 67 w 130"/>
                <a:gd name="T31" fmla="*/ 11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30" h="120">
                  <a:moveTo>
                    <a:pt x="67" y="11"/>
                  </a:moveTo>
                  <a:cubicBezTo>
                    <a:pt x="64" y="4"/>
                    <a:pt x="64" y="4"/>
                    <a:pt x="64" y="4"/>
                  </a:cubicBezTo>
                  <a:cubicBezTo>
                    <a:pt x="63" y="1"/>
                    <a:pt x="60" y="0"/>
                    <a:pt x="57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1" y="0"/>
                    <a:pt x="18" y="1"/>
                    <a:pt x="16" y="4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3" y="11"/>
                    <a:pt x="0" y="14"/>
                    <a:pt x="0" y="19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16"/>
                    <a:pt x="3" y="120"/>
                    <a:pt x="8" y="120"/>
                  </a:cubicBezTo>
                  <a:cubicBezTo>
                    <a:pt x="122" y="120"/>
                    <a:pt x="122" y="120"/>
                    <a:pt x="122" y="120"/>
                  </a:cubicBezTo>
                  <a:cubicBezTo>
                    <a:pt x="125" y="120"/>
                    <a:pt x="128" y="118"/>
                    <a:pt x="129" y="115"/>
                  </a:cubicBezTo>
                  <a:cubicBezTo>
                    <a:pt x="130" y="114"/>
                    <a:pt x="130" y="113"/>
                    <a:pt x="130" y="112"/>
                  </a:cubicBezTo>
                  <a:cubicBezTo>
                    <a:pt x="130" y="19"/>
                    <a:pt x="130" y="19"/>
                    <a:pt x="130" y="19"/>
                  </a:cubicBezTo>
                  <a:cubicBezTo>
                    <a:pt x="130" y="14"/>
                    <a:pt x="127" y="11"/>
                    <a:pt x="122" y="11"/>
                  </a:cubicBezTo>
                  <a:lnTo>
                    <a:pt x="67" y="11"/>
                  </a:lnTo>
                  <a:close/>
                </a:path>
              </a:pathLst>
            </a:custGeom>
            <a:noFill/>
            <a:ln w="33338" cap="flat">
              <a:solidFill>
                <a:srgbClr val="171E28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itchFamily="2" charset="-122"/>
              </a:endParaRPr>
            </a:p>
          </p:txBody>
        </p:sp>
        <p:sp>
          <p:nvSpPr>
            <p:cNvPr id="178" name="Freeform 138"/>
            <p:cNvSpPr/>
            <p:nvPr/>
          </p:nvSpPr>
          <p:spPr bwMode="auto">
            <a:xfrm rot="5400000">
              <a:off x="4335367" y="4953817"/>
              <a:ext cx="74884" cy="200292"/>
            </a:xfrm>
            <a:custGeom>
              <a:avLst/>
              <a:gdLst>
                <a:gd name="T0" fmla="*/ 12 w 31"/>
                <a:gd name="T1" fmla="*/ 0 h 83"/>
                <a:gd name="T2" fmla="*/ 21 w 31"/>
                <a:gd name="T3" fmla="*/ 0 h 83"/>
                <a:gd name="T4" fmla="*/ 28 w 31"/>
                <a:gd name="T5" fmla="*/ 12 h 83"/>
                <a:gd name="T6" fmla="*/ 0 w 31"/>
                <a:gd name="T7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" h="83">
                  <a:moveTo>
                    <a:pt x="12" y="0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27" y="0"/>
                    <a:pt x="31" y="7"/>
                    <a:pt x="28" y="12"/>
                  </a:cubicBezTo>
                  <a:cubicBezTo>
                    <a:pt x="0" y="83"/>
                    <a:pt x="0" y="83"/>
                    <a:pt x="0" y="83"/>
                  </a:cubicBezTo>
                </a:path>
              </a:pathLst>
            </a:custGeom>
            <a:noFill/>
            <a:ln w="33338" cap="rnd">
              <a:solidFill>
                <a:srgbClr val="171E28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itchFamily="2" charset="-122"/>
              </a:endParaRPr>
            </a:p>
          </p:txBody>
        </p:sp>
      </p:grpSp>
      <p:grpSp>
        <p:nvGrpSpPr>
          <p:cNvPr id="179" name="组合 178"/>
          <p:cNvGrpSpPr/>
          <p:nvPr/>
        </p:nvGrpSpPr>
        <p:grpSpPr>
          <a:xfrm>
            <a:off x="4229357" y="5554242"/>
            <a:ext cx="353667" cy="288707"/>
            <a:chOff x="4229357" y="5554242"/>
            <a:chExt cx="353667" cy="288707"/>
          </a:xfrm>
        </p:grpSpPr>
        <p:sp>
          <p:nvSpPr>
            <p:cNvPr id="180" name="Freeform 139"/>
            <p:cNvSpPr/>
            <p:nvPr/>
          </p:nvSpPr>
          <p:spPr bwMode="auto">
            <a:xfrm rot="5400000">
              <a:off x="4357020" y="5523115"/>
              <a:ext cx="194878" cy="257131"/>
            </a:xfrm>
            <a:custGeom>
              <a:avLst/>
              <a:gdLst>
                <a:gd name="T0" fmla="*/ 76 w 81"/>
                <a:gd name="T1" fmla="*/ 107 h 107"/>
                <a:gd name="T2" fmla="*/ 5 w 81"/>
                <a:gd name="T3" fmla="*/ 107 h 107"/>
                <a:gd name="T4" fmla="*/ 0 w 81"/>
                <a:gd name="T5" fmla="*/ 102 h 107"/>
                <a:gd name="T6" fmla="*/ 0 w 81"/>
                <a:gd name="T7" fmla="*/ 5 h 107"/>
                <a:gd name="T8" fmla="*/ 5 w 81"/>
                <a:gd name="T9" fmla="*/ 0 h 107"/>
                <a:gd name="T10" fmla="*/ 54 w 81"/>
                <a:gd name="T11" fmla="*/ 0 h 107"/>
                <a:gd name="T12" fmla="*/ 54 w 81"/>
                <a:gd name="T13" fmla="*/ 22 h 107"/>
                <a:gd name="T14" fmla="*/ 59 w 81"/>
                <a:gd name="T15" fmla="*/ 27 h 107"/>
                <a:gd name="T16" fmla="*/ 81 w 81"/>
                <a:gd name="T17" fmla="*/ 27 h 107"/>
                <a:gd name="T18" fmla="*/ 81 w 81"/>
                <a:gd name="T19" fmla="*/ 102 h 107"/>
                <a:gd name="T20" fmla="*/ 76 w 81"/>
                <a:gd name="T21" fmla="*/ 107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1" h="107">
                  <a:moveTo>
                    <a:pt x="76" y="107"/>
                  </a:moveTo>
                  <a:cubicBezTo>
                    <a:pt x="5" y="107"/>
                    <a:pt x="5" y="107"/>
                    <a:pt x="5" y="107"/>
                  </a:cubicBezTo>
                  <a:cubicBezTo>
                    <a:pt x="3" y="107"/>
                    <a:pt x="0" y="105"/>
                    <a:pt x="0" y="10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3" y="0"/>
                    <a:pt x="5" y="0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54" y="22"/>
                    <a:pt x="54" y="22"/>
                    <a:pt x="54" y="22"/>
                  </a:cubicBezTo>
                  <a:cubicBezTo>
                    <a:pt x="54" y="25"/>
                    <a:pt x="56" y="27"/>
                    <a:pt x="59" y="27"/>
                  </a:cubicBezTo>
                  <a:cubicBezTo>
                    <a:pt x="81" y="27"/>
                    <a:pt x="81" y="27"/>
                    <a:pt x="81" y="27"/>
                  </a:cubicBezTo>
                  <a:cubicBezTo>
                    <a:pt x="81" y="102"/>
                    <a:pt x="81" y="102"/>
                    <a:pt x="81" y="102"/>
                  </a:cubicBezTo>
                  <a:cubicBezTo>
                    <a:pt x="81" y="105"/>
                    <a:pt x="79" y="107"/>
                    <a:pt x="76" y="107"/>
                  </a:cubicBezTo>
                  <a:close/>
                </a:path>
              </a:pathLst>
            </a:custGeom>
            <a:noFill/>
            <a:ln w="33338" cap="rnd">
              <a:solidFill>
                <a:srgbClr val="171E28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itchFamily="2" charset="-122"/>
              </a:endParaRPr>
            </a:p>
          </p:txBody>
        </p:sp>
        <p:sp>
          <p:nvSpPr>
            <p:cNvPr id="181" name="Freeform 140"/>
            <p:cNvSpPr/>
            <p:nvPr/>
          </p:nvSpPr>
          <p:spPr bwMode="auto">
            <a:xfrm rot="5400000">
              <a:off x="4282136" y="5608825"/>
              <a:ext cx="183150" cy="193074"/>
            </a:xfrm>
            <a:custGeom>
              <a:avLst/>
              <a:gdLst>
                <a:gd name="T0" fmla="*/ 76 w 76"/>
                <a:gd name="T1" fmla="*/ 0 h 80"/>
                <a:gd name="T2" fmla="*/ 76 w 76"/>
                <a:gd name="T3" fmla="*/ 75 h 80"/>
                <a:gd name="T4" fmla="*/ 71 w 76"/>
                <a:gd name="T5" fmla="*/ 80 h 80"/>
                <a:gd name="T6" fmla="*/ 0 w 76"/>
                <a:gd name="T7" fmla="*/ 8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6" h="80">
                  <a:moveTo>
                    <a:pt x="76" y="0"/>
                  </a:moveTo>
                  <a:cubicBezTo>
                    <a:pt x="76" y="75"/>
                    <a:pt x="76" y="75"/>
                    <a:pt x="76" y="75"/>
                  </a:cubicBezTo>
                  <a:cubicBezTo>
                    <a:pt x="76" y="78"/>
                    <a:pt x="73" y="80"/>
                    <a:pt x="71" y="80"/>
                  </a:cubicBezTo>
                  <a:cubicBezTo>
                    <a:pt x="0" y="80"/>
                    <a:pt x="0" y="80"/>
                    <a:pt x="0" y="80"/>
                  </a:cubicBezTo>
                </a:path>
              </a:pathLst>
            </a:custGeom>
            <a:noFill/>
            <a:ln w="33338" cap="rnd">
              <a:solidFill>
                <a:srgbClr val="171E28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itchFamily="2" charset="-122"/>
              </a:endParaRPr>
            </a:p>
          </p:txBody>
        </p:sp>
        <p:sp>
          <p:nvSpPr>
            <p:cNvPr id="182" name="Freeform 141"/>
            <p:cNvSpPr/>
            <p:nvPr/>
          </p:nvSpPr>
          <p:spPr bwMode="auto">
            <a:xfrm rot="5400000">
              <a:off x="4236574" y="5655289"/>
              <a:ext cx="180443" cy="194878"/>
            </a:xfrm>
            <a:custGeom>
              <a:avLst/>
              <a:gdLst>
                <a:gd name="T0" fmla="*/ 75 w 75"/>
                <a:gd name="T1" fmla="*/ 0 h 81"/>
                <a:gd name="T2" fmla="*/ 75 w 75"/>
                <a:gd name="T3" fmla="*/ 76 h 81"/>
                <a:gd name="T4" fmla="*/ 70 w 75"/>
                <a:gd name="T5" fmla="*/ 81 h 81"/>
                <a:gd name="T6" fmla="*/ 0 w 75"/>
                <a:gd name="T7" fmla="*/ 8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5" h="81">
                  <a:moveTo>
                    <a:pt x="75" y="0"/>
                  </a:moveTo>
                  <a:cubicBezTo>
                    <a:pt x="75" y="76"/>
                    <a:pt x="75" y="76"/>
                    <a:pt x="75" y="76"/>
                  </a:cubicBezTo>
                  <a:cubicBezTo>
                    <a:pt x="75" y="79"/>
                    <a:pt x="73" y="81"/>
                    <a:pt x="70" y="81"/>
                  </a:cubicBezTo>
                  <a:cubicBezTo>
                    <a:pt x="0" y="81"/>
                    <a:pt x="0" y="81"/>
                    <a:pt x="0" y="81"/>
                  </a:cubicBezTo>
                </a:path>
              </a:pathLst>
            </a:custGeom>
            <a:noFill/>
            <a:ln w="33338" cap="rnd">
              <a:solidFill>
                <a:srgbClr val="171E28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itchFamily="2" charset="-122"/>
              </a:endParaRPr>
            </a:p>
          </p:txBody>
        </p:sp>
      </p:grpSp>
      <p:sp>
        <p:nvSpPr>
          <p:cNvPr id="183" name="Freeform 142"/>
          <p:cNvSpPr/>
          <p:nvPr/>
        </p:nvSpPr>
        <p:spPr bwMode="auto">
          <a:xfrm rot="5400000">
            <a:off x="3475556" y="1537132"/>
            <a:ext cx="257131" cy="295926"/>
          </a:xfrm>
          <a:custGeom>
            <a:avLst/>
            <a:gdLst>
              <a:gd name="T0" fmla="*/ 12 w 107"/>
              <a:gd name="T1" fmla="*/ 3 h 123"/>
              <a:gd name="T2" fmla="*/ 101 w 107"/>
              <a:gd name="T3" fmla="*/ 55 h 123"/>
              <a:gd name="T4" fmla="*/ 101 w 107"/>
              <a:gd name="T5" fmla="*/ 69 h 123"/>
              <a:gd name="T6" fmla="*/ 12 w 107"/>
              <a:gd name="T7" fmla="*/ 120 h 123"/>
              <a:gd name="T8" fmla="*/ 0 w 107"/>
              <a:gd name="T9" fmla="*/ 113 h 123"/>
              <a:gd name="T10" fmla="*/ 0 w 107"/>
              <a:gd name="T11" fmla="*/ 10 h 123"/>
              <a:gd name="T12" fmla="*/ 12 w 107"/>
              <a:gd name="T13" fmla="*/ 3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07" h="123">
                <a:moveTo>
                  <a:pt x="12" y="3"/>
                </a:moveTo>
                <a:cubicBezTo>
                  <a:pt x="101" y="55"/>
                  <a:pt x="101" y="55"/>
                  <a:pt x="101" y="55"/>
                </a:cubicBezTo>
                <a:cubicBezTo>
                  <a:pt x="107" y="58"/>
                  <a:pt x="107" y="66"/>
                  <a:pt x="101" y="69"/>
                </a:cubicBezTo>
                <a:cubicBezTo>
                  <a:pt x="12" y="120"/>
                  <a:pt x="12" y="120"/>
                  <a:pt x="12" y="120"/>
                </a:cubicBezTo>
                <a:cubicBezTo>
                  <a:pt x="6" y="123"/>
                  <a:pt x="0" y="119"/>
                  <a:pt x="0" y="113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4"/>
                  <a:pt x="6" y="0"/>
                  <a:pt x="12" y="3"/>
                </a:cubicBezTo>
                <a:close/>
              </a:path>
            </a:pathLst>
          </a:custGeom>
          <a:noFill/>
          <a:ln w="33338" cap="rnd">
            <a:solidFill>
              <a:srgbClr val="171E28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itchFamily="2" charset="-122"/>
            </a:endParaRPr>
          </a:p>
        </p:txBody>
      </p:sp>
      <p:grpSp>
        <p:nvGrpSpPr>
          <p:cNvPr id="184" name="组合 183"/>
          <p:cNvGrpSpPr/>
          <p:nvPr/>
        </p:nvGrpSpPr>
        <p:grpSpPr>
          <a:xfrm>
            <a:off x="3458865" y="2368522"/>
            <a:ext cx="288709" cy="240892"/>
            <a:chOff x="3458865" y="2368522"/>
            <a:chExt cx="288709" cy="240892"/>
          </a:xfrm>
        </p:grpSpPr>
        <p:sp>
          <p:nvSpPr>
            <p:cNvPr id="185" name="Freeform 143"/>
            <p:cNvSpPr/>
            <p:nvPr/>
          </p:nvSpPr>
          <p:spPr bwMode="auto">
            <a:xfrm rot="5400000">
              <a:off x="3554951" y="2272436"/>
              <a:ext cx="96537" cy="288709"/>
            </a:xfrm>
            <a:custGeom>
              <a:avLst/>
              <a:gdLst>
                <a:gd name="T0" fmla="*/ 32 w 40"/>
                <a:gd name="T1" fmla="*/ 120 h 120"/>
                <a:gd name="T2" fmla="*/ 8 w 40"/>
                <a:gd name="T3" fmla="*/ 120 h 120"/>
                <a:gd name="T4" fmla="*/ 0 w 40"/>
                <a:gd name="T5" fmla="*/ 112 h 120"/>
                <a:gd name="T6" fmla="*/ 0 w 40"/>
                <a:gd name="T7" fmla="*/ 8 h 120"/>
                <a:gd name="T8" fmla="*/ 8 w 40"/>
                <a:gd name="T9" fmla="*/ 0 h 120"/>
                <a:gd name="T10" fmla="*/ 32 w 40"/>
                <a:gd name="T11" fmla="*/ 0 h 120"/>
                <a:gd name="T12" fmla="*/ 40 w 40"/>
                <a:gd name="T13" fmla="*/ 8 h 120"/>
                <a:gd name="T14" fmla="*/ 40 w 40"/>
                <a:gd name="T15" fmla="*/ 112 h 120"/>
                <a:gd name="T16" fmla="*/ 32 w 40"/>
                <a:gd name="T17" fmla="*/ 12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" h="120">
                  <a:moveTo>
                    <a:pt x="32" y="120"/>
                  </a:moveTo>
                  <a:cubicBezTo>
                    <a:pt x="8" y="120"/>
                    <a:pt x="8" y="120"/>
                    <a:pt x="8" y="120"/>
                  </a:cubicBezTo>
                  <a:cubicBezTo>
                    <a:pt x="3" y="120"/>
                    <a:pt x="0" y="116"/>
                    <a:pt x="0" y="112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3" y="0"/>
                    <a:pt x="8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6" y="0"/>
                    <a:pt x="40" y="3"/>
                    <a:pt x="40" y="8"/>
                  </a:cubicBezTo>
                  <a:cubicBezTo>
                    <a:pt x="40" y="112"/>
                    <a:pt x="40" y="112"/>
                    <a:pt x="40" y="112"/>
                  </a:cubicBezTo>
                  <a:cubicBezTo>
                    <a:pt x="40" y="116"/>
                    <a:pt x="36" y="120"/>
                    <a:pt x="32" y="120"/>
                  </a:cubicBezTo>
                  <a:close/>
                </a:path>
              </a:pathLst>
            </a:custGeom>
            <a:noFill/>
            <a:ln w="33338" cap="rnd">
              <a:solidFill>
                <a:srgbClr val="171E28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itchFamily="2" charset="-122"/>
              </a:endParaRPr>
            </a:p>
          </p:txBody>
        </p:sp>
        <p:sp>
          <p:nvSpPr>
            <p:cNvPr id="186" name="Freeform 144"/>
            <p:cNvSpPr/>
            <p:nvPr/>
          </p:nvSpPr>
          <p:spPr bwMode="auto">
            <a:xfrm rot="5400000">
              <a:off x="3554951" y="2416791"/>
              <a:ext cx="96537" cy="288709"/>
            </a:xfrm>
            <a:custGeom>
              <a:avLst/>
              <a:gdLst>
                <a:gd name="T0" fmla="*/ 32 w 40"/>
                <a:gd name="T1" fmla="*/ 120 h 120"/>
                <a:gd name="T2" fmla="*/ 8 w 40"/>
                <a:gd name="T3" fmla="*/ 120 h 120"/>
                <a:gd name="T4" fmla="*/ 0 w 40"/>
                <a:gd name="T5" fmla="*/ 112 h 120"/>
                <a:gd name="T6" fmla="*/ 0 w 40"/>
                <a:gd name="T7" fmla="*/ 8 h 120"/>
                <a:gd name="T8" fmla="*/ 8 w 40"/>
                <a:gd name="T9" fmla="*/ 0 h 120"/>
                <a:gd name="T10" fmla="*/ 32 w 40"/>
                <a:gd name="T11" fmla="*/ 0 h 120"/>
                <a:gd name="T12" fmla="*/ 40 w 40"/>
                <a:gd name="T13" fmla="*/ 8 h 120"/>
                <a:gd name="T14" fmla="*/ 40 w 40"/>
                <a:gd name="T15" fmla="*/ 112 h 120"/>
                <a:gd name="T16" fmla="*/ 32 w 40"/>
                <a:gd name="T17" fmla="*/ 12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" h="120">
                  <a:moveTo>
                    <a:pt x="32" y="120"/>
                  </a:moveTo>
                  <a:cubicBezTo>
                    <a:pt x="8" y="120"/>
                    <a:pt x="8" y="120"/>
                    <a:pt x="8" y="120"/>
                  </a:cubicBezTo>
                  <a:cubicBezTo>
                    <a:pt x="3" y="120"/>
                    <a:pt x="0" y="116"/>
                    <a:pt x="0" y="112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3" y="0"/>
                    <a:pt x="8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6" y="0"/>
                    <a:pt x="40" y="3"/>
                    <a:pt x="40" y="8"/>
                  </a:cubicBezTo>
                  <a:cubicBezTo>
                    <a:pt x="40" y="112"/>
                    <a:pt x="40" y="112"/>
                    <a:pt x="40" y="112"/>
                  </a:cubicBezTo>
                  <a:cubicBezTo>
                    <a:pt x="40" y="116"/>
                    <a:pt x="36" y="120"/>
                    <a:pt x="32" y="120"/>
                  </a:cubicBezTo>
                  <a:close/>
                </a:path>
              </a:pathLst>
            </a:custGeom>
            <a:noFill/>
            <a:ln w="33338" cap="rnd">
              <a:solidFill>
                <a:srgbClr val="171E28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itchFamily="2" charset="-122"/>
              </a:endParaRPr>
            </a:p>
          </p:txBody>
        </p:sp>
      </p:grpSp>
      <p:sp>
        <p:nvSpPr>
          <p:cNvPr id="187" name="Freeform 145"/>
          <p:cNvSpPr/>
          <p:nvPr/>
        </p:nvSpPr>
        <p:spPr bwMode="auto">
          <a:xfrm rot="5400000">
            <a:off x="3458865" y="3144427"/>
            <a:ext cx="288709" cy="288709"/>
          </a:xfrm>
          <a:custGeom>
            <a:avLst/>
            <a:gdLst>
              <a:gd name="T0" fmla="*/ 112 w 120"/>
              <a:gd name="T1" fmla="*/ 120 h 120"/>
              <a:gd name="T2" fmla="*/ 8 w 120"/>
              <a:gd name="T3" fmla="*/ 120 h 120"/>
              <a:gd name="T4" fmla="*/ 0 w 120"/>
              <a:gd name="T5" fmla="*/ 112 h 120"/>
              <a:gd name="T6" fmla="*/ 0 w 120"/>
              <a:gd name="T7" fmla="*/ 8 h 120"/>
              <a:gd name="T8" fmla="*/ 8 w 120"/>
              <a:gd name="T9" fmla="*/ 0 h 120"/>
              <a:gd name="T10" fmla="*/ 112 w 120"/>
              <a:gd name="T11" fmla="*/ 0 h 120"/>
              <a:gd name="T12" fmla="*/ 120 w 120"/>
              <a:gd name="T13" fmla="*/ 8 h 120"/>
              <a:gd name="T14" fmla="*/ 120 w 120"/>
              <a:gd name="T15" fmla="*/ 112 h 120"/>
              <a:gd name="T16" fmla="*/ 112 w 120"/>
              <a:gd name="T17" fmla="*/ 120 h 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20" h="120">
                <a:moveTo>
                  <a:pt x="112" y="120"/>
                </a:moveTo>
                <a:cubicBezTo>
                  <a:pt x="8" y="120"/>
                  <a:pt x="8" y="120"/>
                  <a:pt x="8" y="120"/>
                </a:cubicBezTo>
                <a:cubicBezTo>
                  <a:pt x="4" y="120"/>
                  <a:pt x="0" y="116"/>
                  <a:pt x="0" y="112"/>
                </a:cubicBezTo>
                <a:cubicBezTo>
                  <a:pt x="0" y="8"/>
                  <a:pt x="0" y="8"/>
                  <a:pt x="0" y="8"/>
                </a:cubicBezTo>
                <a:cubicBezTo>
                  <a:pt x="0" y="3"/>
                  <a:pt x="4" y="0"/>
                  <a:pt x="8" y="0"/>
                </a:cubicBezTo>
                <a:cubicBezTo>
                  <a:pt x="112" y="0"/>
                  <a:pt x="112" y="0"/>
                  <a:pt x="112" y="0"/>
                </a:cubicBezTo>
                <a:cubicBezTo>
                  <a:pt x="117" y="0"/>
                  <a:pt x="120" y="3"/>
                  <a:pt x="120" y="8"/>
                </a:cubicBezTo>
                <a:cubicBezTo>
                  <a:pt x="120" y="112"/>
                  <a:pt x="120" y="112"/>
                  <a:pt x="120" y="112"/>
                </a:cubicBezTo>
                <a:cubicBezTo>
                  <a:pt x="120" y="116"/>
                  <a:pt x="117" y="120"/>
                  <a:pt x="112" y="120"/>
                </a:cubicBezTo>
                <a:close/>
              </a:path>
            </a:pathLst>
          </a:custGeom>
          <a:noFill/>
          <a:ln w="33338" cap="rnd">
            <a:solidFill>
              <a:srgbClr val="171E28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itchFamily="2" charset="-122"/>
            </a:endParaRPr>
          </a:p>
        </p:txBody>
      </p:sp>
      <p:sp>
        <p:nvSpPr>
          <p:cNvPr id="188" name="Oval 146"/>
          <p:cNvSpPr>
            <a:spLocks noChangeArrowheads="1"/>
          </p:cNvSpPr>
          <p:nvPr/>
        </p:nvSpPr>
        <p:spPr bwMode="auto">
          <a:xfrm rot="5400000">
            <a:off x="3458414" y="3946946"/>
            <a:ext cx="289611" cy="288709"/>
          </a:xfrm>
          <a:prstGeom prst="ellipse">
            <a:avLst/>
          </a:prstGeom>
          <a:noFill/>
          <a:ln w="33338" cap="rnd">
            <a:solidFill>
              <a:srgbClr val="171E28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itchFamily="2" charset="-122"/>
            </a:endParaRPr>
          </a:p>
        </p:txBody>
      </p:sp>
      <p:grpSp>
        <p:nvGrpSpPr>
          <p:cNvPr id="189" name="组合 188"/>
          <p:cNvGrpSpPr/>
          <p:nvPr/>
        </p:nvGrpSpPr>
        <p:grpSpPr>
          <a:xfrm>
            <a:off x="3492247" y="4736835"/>
            <a:ext cx="223749" cy="289610"/>
            <a:chOff x="3492247" y="4736835"/>
            <a:chExt cx="223749" cy="289610"/>
          </a:xfrm>
        </p:grpSpPr>
        <p:sp>
          <p:nvSpPr>
            <p:cNvPr id="190" name="Freeform 147"/>
            <p:cNvSpPr/>
            <p:nvPr/>
          </p:nvSpPr>
          <p:spPr bwMode="auto">
            <a:xfrm rot="5400000">
              <a:off x="3507585" y="4721497"/>
              <a:ext cx="193074" cy="223749"/>
            </a:xfrm>
            <a:custGeom>
              <a:avLst/>
              <a:gdLst>
                <a:gd name="T0" fmla="*/ 9 w 80"/>
                <a:gd name="T1" fmla="*/ 3 h 93"/>
                <a:gd name="T2" fmla="*/ 76 w 80"/>
                <a:gd name="T3" fmla="*/ 41 h 93"/>
                <a:gd name="T4" fmla="*/ 76 w 80"/>
                <a:gd name="T5" fmla="*/ 52 h 93"/>
                <a:gd name="T6" fmla="*/ 9 w 80"/>
                <a:gd name="T7" fmla="*/ 91 h 93"/>
                <a:gd name="T8" fmla="*/ 0 w 80"/>
                <a:gd name="T9" fmla="*/ 86 h 93"/>
                <a:gd name="T10" fmla="*/ 0 w 80"/>
                <a:gd name="T11" fmla="*/ 8 h 93"/>
                <a:gd name="T12" fmla="*/ 9 w 80"/>
                <a:gd name="T13" fmla="*/ 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0" h="93">
                  <a:moveTo>
                    <a:pt x="9" y="3"/>
                  </a:moveTo>
                  <a:cubicBezTo>
                    <a:pt x="76" y="41"/>
                    <a:pt x="76" y="41"/>
                    <a:pt x="76" y="41"/>
                  </a:cubicBezTo>
                  <a:cubicBezTo>
                    <a:pt x="80" y="44"/>
                    <a:pt x="80" y="50"/>
                    <a:pt x="76" y="52"/>
                  </a:cubicBezTo>
                  <a:cubicBezTo>
                    <a:pt x="9" y="91"/>
                    <a:pt x="9" y="91"/>
                    <a:pt x="9" y="91"/>
                  </a:cubicBezTo>
                  <a:cubicBezTo>
                    <a:pt x="5" y="93"/>
                    <a:pt x="0" y="90"/>
                    <a:pt x="0" y="8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5" y="0"/>
                    <a:pt x="9" y="3"/>
                  </a:cubicBezTo>
                  <a:close/>
                </a:path>
              </a:pathLst>
            </a:custGeom>
            <a:noFill/>
            <a:ln w="33338" cap="rnd">
              <a:solidFill>
                <a:srgbClr val="171E28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itchFamily="2" charset="-122"/>
              </a:endParaRPr>
            </a:p>
          </p:txBody>
        </p:sp>
        <p:sp>
          <p:nvSpPr>
            <p:cNvPr id="191" name="Freeform 148"/>
            <p:cNvSpPr/>
            <p:nvPr/>
          </p:nvSpPr>
          <p:spPr bwMode="auto">
            <a:xfrm rot="5400000">
              <a:off x="3568484" y="4880738"/>
              <a:ext cx="72177" cy="219238"/>
            </a:xfrm>
            <a:custGeom>
              <a:avLst/>
              <a:gdLst>
                <a:gd name="T0" fmla="*/ 22 w 30"/>
                <a:gd name="T1" fmla="*/ 91 h 91"/>
                <a:gd name="T2" fmla="*/ 8 w 30"/>
                <a:gd name="T3" fmla="*/ 91 h 91"/>
                <a:gd name="T4" fmla="*/ 0 w 30"/>
                <a:gd name="T5" fmla="*/ 83 h 91"/>
                <a:gd name="T6" fmla="*/ 0 w 30"/>
                <a:gd name="T7" fmla="*/ 8 h 91"/>
                <a:gd name="T8" fmla="*/ 8 w 30"/>
                <a:gd name="T9" fmla="*/ 0 h 91"/>
                <a:gd name="T10" fmla="*/ 22 w 30"/>
                <a:gd name="T11" fmla="*/ 0 h 91"/>
                <a:gd name="T12" fmla="*/ 30 w 30"/>
                <a:gd name="T13" fmla="*/ 8 h 91"/>
                <a:gd name="T14" fmla="*/ 30 w 30"/>
                <a:gd name="T15" fmla="*/ 83 h 91"/>
                <a:gd name="T16" fmla="*/ 22 w 30"/>
                <a:gd name="T17" fmla="*/ 91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" h="91">
                  <a:moveTo>
                    <a:pt x="22" y="91"/>
                  </a:moveTo>
                  <a:cubicBezTo>
                    <a:pt x="8" y="91"/>
                    <a:pt x="8" y="91"/>
                    <a:pt x="8" y="91"/>
                  </a:cubicBezTo>
                  <a:cubicBezTo>
                    <a:pt x="3" y="91"/>
                    <a:pt x="0" y="87"/>
                    <a:pt x="0" y="83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6" y="0"/>
                    <a:pt x="30" y="4"/>
                    <a:pt x="30" y="8"/>
                  </a:cubicBezTo>
                  <a:cubicBezTo>
                    <a:pt x="30" y="83"/>
                    <a:pt x="30" y="83"/>
                    <a:pt x="30" y="83"/>
                  </a:cubicBezTo>
                  <a:cubicBezTo>
                    <a:pt x="30" y="87"/>
                    <a:pt x="26" y="91"/>
                    <a:pt x="22" y="91"/>
                  </a:cubicBezTo>
                  <a:close/>
                </a:path>
              </a:pathLst>
            </a:custGeom>
            <a:noFill/>
            <a:ln w="33338" cap="rnd">
              <a:solidFill>
                <a:srgbClr val="171E28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itchFamily="2" charset="-122"/>
              </a:endParaRPr>
            </a:p>
          </p:txBody>
        </p:sp>
      </p:grpSp>
      <p:grpSp>
        <p:nvGrpSpPr>
          <p:cNvPr id="192" name="组合 191"/>
          <p:cNvGrpSpPr/>
          <p:nvPr/>
        </p:nvGrpSpPr>
        <p:grpSpPr>
          <a:xfrm>
            <a:off x="3492247" y="5565969"/>
            <a:ext cx="223749" cy="288710"/>
            <a:chOff x="3492247" y="5565969"/>
            <a:chExt cx="223749" cy="288710"/>
          </a:xfrm>
        </p:grpSpPr>
        <p:sp>
          <p:nvSpPr>
            <p:cNvPr id="193" name="Freeform 149"/>
            <p:cNvSpPr/>
            <p:nvPr/>
          </p:nvSpPr>
          <p:spPr bwMode="auto">
            <a:xfrm rot="5400000">
              <a:off x="3506683" y="5645365"/>
              <a:ext cx="194878" cy="223749"/>
            </a:xfrm>
            <a:custGeom>
              <a:avLst/>
              <a:gdLst>
                <a:gd name="T0" fmla="*/ 72 w 81"/>
                <a:gd name="T1" fmla="*/ 91 h 93"/>
                <a:gd name="T2" fmla="*/ 4 w 81"/>
                <a:gd name="T3" fmla="*/ 52 h 93"/>
                <a:gd name="T4" fmla="*/ 4 w 81"/>
                <a:gd name="T5" fmla="*/ 41 h 93"/>
                <a:gd name="T6" fmla="*/ 72 w 81"/>
                <a:gd name="T7" fmla="*/ 3 h 93"/>
                <a:gd name="T8" fmla="*/ 81 w 81"/>
                <a:gd name="T9" fmla="*/ 8 h 93"/>
                <a:gd name="T10" fmla="*/ 81 w 81"/>
                <a:gd name="T11" fmla="*/ 86 h 93"/>
                <a:gd name="T12" fmla="*/ 72 w 81"/>
                <a:gd name="T13" fmla="*/ 91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1" h="93">
                  <a:moveTo>
                    <a:pt x="72" y="91"/>
                  </a:moveTo>
                  <a:cubicBezTo>
                    <a:pt x="4" y="52"/>
                    <a:pt x="4" y="52"/>
                    <a:pt x="4" y="52"/>
                  </a:cubicBezTo>
                  <a:cubicBezTo>
                    <a:pt x="0" y="50"/>
                    <a:pt x="0" y="44"/>
                    <a:pt x="4" y="41"/>
                  </a:cubicBezTo>
                  <a:cubicBezTo>
                    <a:pt x="72" y="3"/>
                    <a:pt x="72" y="3"/>
                    <a:pt x="72" y="3"/>
                  </a:cubicBezTo>
                  <a:cubicBezTo>
                    <a:pt x="76" y="0"/>
                    <a:pt x="81" y="3"/>
                    <a:pt x="81" y="8"/>
                  </a:cubicBezTo>
                  <a:cubicBezTo>
                    <a:pt x="81" y="86"/>
                    <a:pt x="81" y="86"/>
                    <a:pt x="81" y="86"/>
                  </a:cubicBezTo>
                  <a:cubicBezTo>
                    <a:pt x="81" y="90"/>
                    <a:pt x="76" y="93"/>
                    <a:pt x="72" y="91"/>
                  </a:cubicBezTo>
                  <a:close/>
                </a:path>
              </a:pathLst>
            </a:custGeom>
            <a:noFill/>
            <a:ln w="33338" cap="rnd">
              <a:solidFill>
                <a:srgbClr val="171E28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itchFamily="2" charset="-122"/>
              </a:endParaRPr>
            </a:p>
          </p:txBody>
        </p:sp>
        <p:sp>
          <p:nvSpPr>
            <p:cNvPr id="194" name="Freeform 150"/>
            <p:cNvSpPr/>
            <p:nvPr/>
          </p:nvSpPr>
          <p:spPr bwMode="auto">
            <a:xfrm rot="5400000">
              <a:off x="3568484" y="5492439"/>
              <a:ext cx="72177" cy="219238"/>
            </a:xfrm>
            <a:custGeom>
              <a:avLst/>
              <a:gdLst>
                <a:gd name="T0" fmla="*/ 8 w 30"/>
                <a:gd name="T1" fmla="*/ 0 h 91"/>
                <a:gd name="T2" fmla="*/ 22 w 30"/>
                <a:gd name="T3" fmla="*/ 0 h 91"/>
                <a:gd name="T4" fmla="*/ 30 w 30"/>
                <a:gd name="T5" fmla="*/ 8 h 91"/>
                <a:gd name="T6" fmla="*/ 30 w 30"/>
                <a:gd name="T7" fmla="*/ 83 h 91"/>
                <a:gd name="T8" fmla="*/ 22 w 30"/>
                <a:gd name="T9" fmla="*/ 91 h 91"/>
                <a:gd name="T10" fmla="*/ 8 w 30"/>
                <a:gd name="T11" fmla="*/ 91 h 91"/>
                <a:gd name="T12" fmla="*/ 0 w 30"/>
                <a:gd name="T13" fmla="*/ 83 h 91"/>
                <a:gd name="T14" fmla="*/ 0 w 30"/>
                <a:gd name="T15" fmla="*/ 8 h 91"/>
                <a:gd name="T16" fmla="*/ 8 w 30"/>
                <a:gd name="T17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" h="91">
                  <a:moveTo>
                    <a:pt x="8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26" y="0"/>
                    <a:pt x="30" y="4"/>
                    <a:pt x="30" y="8"/>
                  </a:cubicBezTo>
                  <a:cubicBezTo>
                    <a:pt x="30" y="83"/>
                    <a:pt x="30" y="83"/>
                    <a:pt x="30" y="83"/>
                  </a:cubicBezTo>
                  <a:cubicBezTo>
                    <a:pt x="30" y="87"/>
                    <a:pt x="26" y="91"/>
                    <a:pt x="22" y="91"/>
                  </a:cubicBezTo>
                  <a:cubicBezTo>
                    <a:pt x="8" y="91"/>
                    <a:pt x="8" y="91"/>
                    <a:pt x="8" y="91"/>
                  </a:cubicBezTo>
                  <a:cubicBezTo>
                    <a:pt x="3" y="91"/>
                    <a:pt x="0" y="87"/>
                    <a:pt x="0" y="83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lose/>
                </a:path>
              </a:pathLst>
            </a:custGeom>
            <a:noFill/>
            <a:ln w="33338" cap="rnd">
              <a:solidFill>
                <a:srgbClr val="171E28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itchFamily="2" charset="-122"/>
              </a:endParaRPr>
            </a:p>
          </p:txBody>
        </p:sp>
      </p:grpSp>
      <p:grpSp>
        <p:nvGrpSpPr>
          <p:cNvPr id="195" name="组合 194"/>
          <p:cNvGrpSpPr/>
          <p:nvPr/>
        </p:nvGrpSpPr>
        <p:grpSpPr>
          <a:xfrm>
            <a:off x="2688374" y="1491570"/>
            <a:ext cx="226457" cy="387952"/>
            <a:chOff x="2688374" y="1491570"/>
            <a:chExt cx="226457" cy="387952"/>
          </a:xfrm>
        </p:grpSpPr>
        <p:sp>
          <p:nvSpPr>
            <p:cNvPr id="196" name="Freeform 151"/>
            <p:cNvSpPr/>
            <p:nvPr/>
          </p:nvSpPr>
          <p:spPr bwMode="auto">
            <a:xfrm rot="5400000">
              <a:off x="2704163" y="1475781"/>
              <a:ext cx="194878" cy="226456"/>
            </a:xfrm>
            <a:custGeom>
              <a:avLst/>
              <a:gdLst>
                <a:gd name="T0" fmla="*/ 9 w 81"/>
                <a:gd name="T1" fmla="*/ 3 h 94"/>
                <a:gd name="T2" fmla="*/ 77 w 81"/>
                <a:gd name="T3" fmla="*/ 42 h 94"/>
                <a:gd name="T4" fmla="*/ 77 w 81"/>
                <a:gd name="T5" fmla="*/ 52 h 94"/>
                <a:gd name="T6" fmla="*/ 9 w 81"/>
                <a:gd name="T7" fmla="*/ 91 h 94"/>
                <a:gd name="T8" fmla="*/ 0 w 81"/>
                <a:gd name="T9" fmla="*/ 86 h 94"/>
                <a:gd name="T10" fmla="*/ 0 w 81"/>
                <a:gd name="T11" fmla="*/ 8 h 94"/>
                <a:gd name="T12" fmla="*/ 9 w 81"/>
                <a:gd name="T13" fmla="*/ 3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1" h="94">
                  <a:moveTo>
                    <a:pt x="9" y="3"/>
                  </a:moveTo>
                  <a:cubicBezTo>
                    <a:pt x="77" y="42"/>
                    <a:pt x="77" y="42"/>
                    <a:pt x="77" y="42"/>
                  </a:cubicBezTo>
                  <a:cubicBezTo>
                    <a:pt x="81" y="44"/>
                    <a:pt x="81" y="50"/>
                    <a:pt x="77" y="52"/>
                  </a:cubicBezTo>
                  <a:cubicBezTo>
                    <a:pt x="9" y="91"/>
                    <a:pt x="9" y="91"/>
                    <a:pt x="9" y="91"/>
                  </a:cubicBezTo>
                  <a:cubicBezTo>
                    <a:pt x="5" y="94"/>
                    <a:pt x="0" y="91"/>
                    <a:pt x="0" y="8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5" y="0"/>
                    <a:pt x="9" y="3"/>
                  </a:cubicBezTo>
                  <a:close/>
                </a:path>
              </a:pathLst>
            </a:custGeom>
            <a:noFill/>
            <a:ln w="33338" cap="rnd">
              <a:solidFill>
                <a:srgbClr val="171E28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itchFamily="2" charset="-122"/>
              </a:endParaRPr>
            </a:p>
          </p:txBody>
        </p:sp>
        <p:sp>
          <p:nvSpPr>
            <p:cNvPr id="197" name="Freeform 152"/>
            <p:cNvSpPr/>
            <p:nvPr/>
          </p:nvSpPr>
          <p:spPr bwMode="auto">
            <a:xfrm rot="5400000">
              <a:off x="2703712" y="1668404"/>
              <a:ext cx="195781" cy="226456"/>
            </a:xfrm>
            <a:custGeom>
              <a:avLst/>
              <a:gdLst>
                <a:gd name="T0" fmla="*/ 9 w 81"/>
                <a:gd name="T1" fmla="*/ 3 h 94"/>
                <a:gd name="T2" fmla="*/ 77 w 81"/>
                <a:gd name="T3" fmla="*/ 42 h 94"/>
                <a:gd name="T4" fmla="*/ 77 w 81"/>
                <a:gd name="T5" fmla="*/ 52 h 94"/>
                <a:gd name="T6" fmla="*/ 9 w 81"/>
                <a:gd name="T7" fmla="*/ 91 h 94"/>
                <a:gd name="T8" fmla="*/ 0 w 81"/>
                <a:gd name="T9" fmla="*/ 86 h 94"/>
                <a:gd name="T10" fmla="*/ 0 w 81"/>
                <a:gd name="T11" fmla="*/ 8 h 94"/>
                <a:gd name="T12" fmla="*/ 9 w 81"/>
                <a:gd name="T13" fmla="*/ 3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1" h="94">
                  <a:moveTo>
                    <a:pt x="9" y="3"/>
                  </a:moveTo>
                  <a:cubicBezTo>
                    <a:pt x="77" y="42"/>
                    <a:pt x="77" y="42"/>
                    <a:pt x="77" y="42"/>
                  </a:cubicBezTo>
                  <a:cubicBezTo>
                    <a:pt x="81" y="44"/>
                    <a:pt x="81" y="50"/>
                    <a:pt x="77" y="52"/>
                  </a:cubicBezTo>
                  <a:cubicBezTo>
                    <a:pt x="9" y="91"/>
                    <a:pt x="9" y="91"/>
                    <a:pt x="9" y="91"/>
                  </a:cubicBezTo>
                  <a:cubicBezTo>
                    <a:pt x="5" y="94"/>
                    <a:pt x="0" y="91"/>
                    <a:pt x="0" y="8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5" y="0"/>
                    <a:pt x="9" y="3"/>
                  </a:cubicBezTo>
                  <a:close/>
                </a:path>
              </a:pathLst>
            </a:custGeom>
            <a:noFill/>
            <a:ln w="33338" cap="rnd">
              <a:solidFill>
                <a:srgbClr val="171E28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itchFamily="2" charset="-122"/>
              </a:endParaRPr>
            </a:p>
          </p:txBody>
        </p:sp>
      </p:grpSp>
      <p:grpSp>
        <p:nvGrpSpPr>
          <p:cNvPr id="198" name="组合 197"/>
          <p:cNvGrpSpPr/>
          <p:nvPr/>
        </p:nvGrpSpPr>
        <p:grpSpPr>
          <a:xfrm>
            <a:off x="2688374" y="2293639"/>
            <a:ext cx="226456" cy="387952"/>
            <a:chOff x="2688374" y="2293639"/>
            <a:chExt cx="226456" cy="387952"/>
          </a:xfrm>
        </p:grpSpPr>
        <p:sp>
          <p:nvSpPr>
            <p:cNvPr id="199" name="Freeform 153"/>
            <p:cNvSpPr/>
            <p:nvPr/>
          </p:nvSpPr>
          <p:spPr bwMode="auto">
            <a:xfrm rot="5400000">
              <a:off x="2704163" y="2470924"/>
              <a:ext cx="194878" cy="226456"/>
            </a:xfrm>
            <a:custGeom>
              <a:avLst/>
              <a:gdLst>
                <a:gd name="T0" fmla="*/ 72 w 81"/>
                <a:gd name="T1" fmla="*/ 91 h 94"/>
                <a:gd name="T2" fmla="*/ 4 w 81"/>
                <a:gd name="T3" fmla="*/ 52 h 94"/>
                <a:gd name="T4" fmla="*/ 4 w 81"/>
                <a:gd name="T5" fmla="*/ 42 h 94"/>
                <a:gd name="T6" fmla="*/ 72 w 81"/>
                <a:gd name="T7" fmla="*/ 3 h 94"/>
                <a:gd name="T8" fmla="*/ 81 w 81"/>
                <a:gd name="T9" fmla="*/ 8 h 94"/>
                <a:gd name="T10" fmla="*/ 81 w 81"/>
                <a:gd name="T11" fmla="*/ 86 h 94"/>
                <a:gd name="T12" fmla="*/ 72 w 81"/>
                <a:gd name="T13" fmla="*/ 91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1" h="94">
                  <a:moveTo>
                    <a:pt x="72" y="91"/>
                  </a:moveTo>
                  <a:cubicBezTo>
                    <a:pt x="4" y="52"/>
                    <a:pt x="4" y="52"/>
                    <a:pt x="4" y="52"/>
                  </a:cubicBezTo>
                  <a:cubicBezTo>
                    <a:pt x="0" y="50"/>
                    <a:pt x="0" y="44"/>
                    <a:pt x="4" y="42"/>
                  </a:cubicBezTo>
                  <a:cubicBezTo>
                    <a:pt x="72" y="3"/>
                    <a:pt x="72" y="3"/>
                    <a:pt x="72" y="3"/>
                  </a:cubicBezTo>
                  <a:cubicBezTo>
                    <a:pt x="76" y="0"/>
                    <a:pt x="81" y="3"/>
                    <a:pt x="81" y="8"/>
                  </a:cubicBezTo>
                  <a:cubicBezTo>
                    <a:pt x="81" y="86"/>
                    <a:pt x="81" y="86"/>
                    <a:pt x="81" y="86"/>
                  </a:cubicBezTo>
                  <a:cubicBezTo>
                    <a:pt x="81" y="91"/>
                    <a:pt x="76" y="94"/>
                    <a:pt x="72" y="91"/>
                  </a:cubicBezTo>
                  <a:close/>
                </a:path>
              </a:pathLst>
            </a:custGeom>
            <a:noFill/>
            <a:ln w="33338" cap="rnd">
              <a:solidFill>
                <a:srgbClr val="171E28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itchFamily="2" charset="-122"/>
              </a:endParaRPr>
            </a:p>
          </p:txBody>
        </p:sp>
        <p:sp>
          <p:nvSpPr>
            <p:cNvPr id="200" name="Freeform 154"/>
            <p:cNvSpPr/>
            <p:nvPr/>
          </p:nvSpPr>
          <p:spPr bwMode="auto">
            <a:xfrm rot="5400000">
              <a:off x="2704163" y="2277850"/>
              <a:ext cx="194878" cy="226456"/>
            </a:xfrm>
            <a:custGeom>
              <a:avLst/>
              <a:gdLst>
                <a:gd name="T0" fmla="*/ 72 w 81"/>
                <a:gd name="T1" fmla="*/ 91 h 94"/>
                <a:gd name="T2" fmla="*/ 4 w 81"/>
                <a:gd name="T3" fmla="*/ 52 h 94"/>
                <a:gd name="T4" fmla="*/ 4 w 81"/>
                <a:gd name="T5" fmla="*/ 42 h 94"/>
                <a:gd name="T6" fmla="*/ 72 w 81"/>
                <a:gd name="T7" fmla="*/ 3 h 94"/>
                <a:gd name="T8" fmla="*/ 81 w 81"/>
                <a:gd name="T9" fmla="*/ 8 h 94"/>
                <a:gd name="T10" fmla="*/ 81 w 81"/>
                <a:gd name="T11" fmla="*/ 86 h 94"/>
                <a:gd name="T12" fmla="*/ 72 w 81"/>
                <a:gd name="T13" fmla="*/ 91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1" h="94">
                  <a:moveTo>
                    <a:pt x="72" y="91"/>
                  </a:moveTo>
                  <a:cubicBezTo>
                    <a:pt x="4" y="52"/>
                    <a:pt x="4" y="52"/>
                    <a:pt x="4" y="52"/>
                  </a:cubicBezTo>
                  <a:cubicBezTo>
                    <a:pt x="0" y="50"/>
                    <a:pt x="0" y="44"/>
                    <a:pt x="4" y="42"/>
                  </a:cubicBezTo>
                  <a:cubicBezTo>
                    <a:pt x="72" y="3"/>
                    <a:pt x="72" y="3"/>
                    <a:pt x="72" y="3"/>
                  </a:cubicBezTo>
                  <a:cubicBezTo>
                    <a:pt x="76" y="0"/>
                    <a:pt x="81" y="3"/>
                    <a:pt x="81" y="8"/>
                  </a:cubicBezTo>
                  <a:cubicBezTo>
                    <a:pt x="81" y="86"/>
                    <a:pt x="81" y="86"/>
                    <a:pt x="81" y="86"/>
                  </a:cubicBezTo>
                  <a:cubicBezTo>
                    <a:pt x="81" y="91"/>
                    <a:pt x="76" y="94"/>
                    <a:pt x="72" y="91"/>
                  </a:cubicBezTo>
                  <a:close/>
                </a:path>
              </a:pathLst>
            </a:custGeom>
            <a:noFill/>
            <a:ln w="33338" cap="rnd">
              <a:solidFill>
                <a:srgbClr val="171E28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itchFamily="2" charset="-122"/>
              </a:endParaRPr>
            </a:p>
          </p:txBody>
        </p:sp>
      </p:grpSp>
      <p:grpSp>
        <p:nvGrpSpPr>
          <p:cNvPr id="201" name="组合 200"/>
          <p:cNvGrpSpPr/>
          <p:nvPr/>
        </p:nvGrpSpPr>
        <p:grpSpPr>
          <a:xfrm>
            <a:off x="2627926" y="3141720"/>
            <a:ext cx="351864" cy="296829"/>
            <a:chOff x="2627926" y="3141720"/>
            <a:chExt cx="351864" cy="296829"/>
          </a:xfrm>
        </p:grpSpPr>
        <p:sp>
          <p:nvSpPr>
            <p:cNvPr id="202" name="Freeform 155"/>
            <p:cNvSpPr/>
            <p:nvPr/>
          </p:nvSpPr>
          <p:spPr bwMode="auto">
            <a:xfrm rot="5400000">
              <a:off x="2702359" y="3161118"/>
              <a:ext cx="296829" cy="258033"/>
            </a:xfrm>
            <a:custGeom>
              <a:avLst/>
              <a:gdLst>
                <a:gd name="T0" fmla="*/ 3 w 123"/>
                <a:gd name="T1" fmla="*/ 95 h 107"/>
                <a:gd name="T2" fmla="*/ 54 w 123"/>
                <a:gd name="T3" fmla="*/ 6 h 107"/>
                <a:gd name="T4" fmla="*/ 68 w 123"/>
                <a:gd name="T5" fmla="*/ 6 h 107"/>
                <a:gd name="T6" fmla="*/ 120 w 123"/>
                <a:gd name="T7" fmla="*/ 95 h 107"/>
                <a:gd name="T8" fmla="*/ 113 w 123"/>
                <a:gd name="T9" fmla="*/ 107 h 107"/>
                <a:gd name="T10" fmla="*/ 10 w 123"/>
                <a:gd name="T11" fmla="*/ 107 h 107"/>
                <a:gd name="T12" fmla="*/ 3 w 123"/>
                <a:gd name="T13" fmla="*/ 95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3" h="107">
                  <a:moveTo>
                    <a:pt x="3" y="95"/>
                  </a:moveTo>
                  <a:cubicBezTo>
                    <a:pt x="54" y="6"/>
                    <a:pt x="54" y="6"/>
                    <a:pt x="54" y="6"/>
                  </a:cubicBezTo>
                  <a:cubicBezTo>
                    <a:pt x="57" y="0"/>
                    <a:pt x="65" y="0"/>
                    <a:pt x="68" y="6"/>
                  </a:cubicBezTo>
                  <a:cubicBezTo>
                    <a:pt x="120" y="95"/>
                    <a:pt x="120" y="95"/>
                    <a:pt x="120" y="95"/>
                  </a:cubicBezTo>
                  <a:cubicBezTo>
                    <a:pt x="123" y="101"/>
                    <a:pt x="119" y="107"/>
                    <a:pt x="113" y="107"/>
                  </a:cubicBezTo>
                  <a:cubicBezTo>
                    <a:pt x="10" y="107"/>
                    <a:pt x="10" y="107"/>
                    <a:pt x="10" y="107"/>
                  </a:cubicBezTo>
                  <a:cubicBezTo>
                    <a:pt x="3" y="107"/>
                    <a:pt x="0" y="101"/>
                    <a:pt x="3" y="95"/>
                  </a:cubicBezTo>
                  <a:close/>
                </a:path>
              </a:pathLst>
            </a:custGeom>
            <a:noFill/>
            <a:ln w="33338" cap="rnd">
              <a:solidFill>
                <a:srgbClr val="171E28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itchFamily="2" charset="-122"/>
              </a:endParaRPr>
            </a:p>
          </p:txBody>
        </p:sp>
        <p:sp>
          <p:nvSpPr>
            <p:cNvPr id="203" name="Freeform 156"/>
            <p:cNvSpPr/>
            <p:nvPr/>
          </p:nvSpPr>
          <p:spPr bwMode="auto">
            <a:xfrm rot="5400000">
              <a:off x="2507480" y="3264872"/>
              <a:ext cx="288709" cy="47817"/>
            </a:xfrm>
            <a:custGeom>
              <a:avLst/>
              <a:gdLst>
                <a:gd name="T0" fmla="*/ 120 w 120"/>
                <a:gd name="T1" fmla="*/ 4 h 20"/>
                <a:gd name="T2" fmla="*/ 120 w 120"/>
                <a:gd name="T3" fmla="*/ 16 h 20"/>
                <a:gd name="T4" fmla="*/ 116 w 120"/>
                <a:gd name="T5" fmla="*/ 20 h 20"/>
                <a:gd name="T6" fmla="*/ 4 w 120"/>
                <a:gd name="T7" fmla="*/ 20 h 20"/>
                <a:gd name="T8" fmla="*/ 0 w 120"/>
                <a:gd name="T9" fmla="*/ 16 h 20"/>
                <a:gd name="T10" fmla="*/ 0 w 120"/>
                <a:gd name="T11" fmla="*/ 4 h 20"/>
                <a:gd name="T12" fmla="*/ 4 w 120"/>
                <a:gd name="T13" fmla="*/ 0 h 20"/>
                <a:gd name="T14" fmla="*/ 116 w 120"/>
                <a:gd name="T15" fmla="*/ 0 h 20"/>
                <a:gd name="T16" fmla="*/ 120 w 120"/>
                <a:gd name="T17" fmla="*/ 4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0" h="20">
                  <a:moveTo>
                    <a:pt x="120" y="4"/>
                  </a:moveTo>
                  <a:cubicBezTo>
                    <a:pt x="120" y="16"/>
                    <a:pt x="120" y="16"/>
                    <a:pt x="120" y="16"/>
                  </a:cubicBezTo>
                  <a:cubicBezTo>
                    <a:pt x="120" y="18"/>
                    <a:pt x="119" y="20"/>
                    <a:pt x="116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2" y="20"/>
                    <a:pt x="0" y="18"/>
                    <a:pt x="0" y="16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16" y="0"/>
                    <a:pt x="116" y="0"/>
                    <a:pt x="116" y="0"/>
                  </a:cubicBezTo>
                  <a:cubicBezTo>
                    <a:pt x="119" y="0"/>
                    <a:pt x="120" y="2"/>
                    <a:pt x="120" y="4"/>
                  </a:cubicBezTo>
                  <a:close/>
                </a:path>
              </a:pathLst>
            </a:custGeom>
            <a:noFill/>
            <a:ln w="33338" cap="rnd">
              <a:solidFill>
                <a:srgbClr val="171E28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itchFamily="2" charset="-122"/>
              </a:endParaRPr>
            </a:p>
          </p:txBody>
        </p:sp>
      </p:grpSp>
      <p:grpSp>
        <p:nvGrpSpPr>
          <p:cNvPr id="204" name="组合 203"/>
          <p:cNvGrpSpPr/>
          <p:nvPr/>
        </p:nvGrpSpPr>
        <p:grpSpPr>
          <a:xfrm>
            <a:off x="2719050" y="3949201"/>
            <a:ext cx="164203" cy="288709"/>
            <a:chOff x="2719050" y="3949201"/>
            <a:chExt cx="164203" cy="288709"/>
          </a:xfrm>
        </p:grpSpPr>
        <p:sp>
          <p:nvSpPr>
            <p:cNvPr id="205" name="Freeform 157"/>
            <p:cNvSpPr/>
            <p:nvPr/>
          </p:nvSpPr>
          <p:spPr bwMode="auto">
            <a:xfrm rot="5400000">
              <a:off x="2696494" y="4169342"/>
              <a:ext cx="110972" cy="26164"/>
            </a:xfrm>
            <a:custGeom>
              <a:avLst/>
              <a:gdLst>
                <a:gd name="T0" fmla="*/ 0 w 46"/>
                <a:gd name="T1" fmla="*/ 0 h 11"/>
                <a:gd name="T2" fmla="*/ 27 w 46"/>
                <a:gd name="T3" fmla="*/ 11 h 11"/>
                <a:gd name="T4" fmla="*/ 46 w 46"/>
                <a:gd name="T5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6" h="11">
                  <a:moveTo>
                    <a:pt x="0" y="0"/>
                  </a:moveTo>
                  <a:cubicBezTo>
                    <a:pt x="7" y="7"/>
                    <a:pt x="17" y="11"/>
                    <a:pt x="27" y="11"/>
                  </a:cubicBezTo>
                  <a:cubicBezTo>
                    <a:pt x="46" y="11"/>
                    <a:pt x="46" y="11"/>
                    <a:pt x="46" y="11"/>
                  </a:cubicBezTo>
                </a:path>
              </a:pathLst>
            </a:custGeom>
            <a:noFill/>
            <a:ln w="33338" cap="rnd">
              <a:solidFill>
                <a:srgbClr val="171E28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itchFamily="2" charset="-122"/>
              </a:endParaRPr>
            </a:p>
          </p:txBody>
        </p:sp>
        <p:sp>
          <p:nvSpPr>
            <p:cNvPr id="206" name="Freeform 158"/>
            <p:cNvSpPr/>
            <p:nvPr/>
          </p:nvSpPr>
          <p:spPr bwMode="auto">
            <a:xfrm rot="5400000">
              <a:off x="2796640" y="3989801"/>
              <a:ext cx="108266" cy="27066"/>
            </a:xfrm>
            <a:custGeom>
              <a:avLst/>
              <a:gdLst>
                <a:gd name="T0" fmla="*/ 0 w 45"/>
                <a:gd name="T1" fmla="*/ 0 h 11"/>
                <a:gd name="T2" fmla="*/ 18 w 45"/>
                <a:gd name="T3" fmla="*/ 0 h 11"/>
                <a:gd name="T4" fmla="*/ 45 w 45"/>
                <a:gd name="T5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5" h="11">
                  <a:moveTo>
                    <a:pt x="0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28" y="0"/>
                    <a:pt x="38" y="4"/>
                    <a:pt x="45" y="11"/>
                  </a:cubicBezTo>
                </a:path>
              </a:pathLst>
            </a:custGeom>
            <a:noFill/>
            <a:ln w="33338" cap="rnd">
              <a:solidFill>
                <a:srgbClr val="171E28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itchFamily="2" charset="-122"/>
              </a:endParaRPr>
            </a:p>
          </p:txBody>
        </p:sp>
        <p:sp>
          <p:nvSpPr>
            <p:cNvPr id="207" name="Freeform 159"/>
            <p:cNvSpPr/>
            <p:nvPr/>
          </p:nvSpPr>
          <p:spPr bwMode="auto">
            <a:xfrm rot="5400000">
              <a:off x="2657248" y="4030852"/>
              <a:ext cx="288709" cy="125408"/>
            </a:xfrm>
            <a:custGeom>
              <a:avLst/>
              <a:gdLst>
                <a:gd name="T0" fmla="*/ 120 w 120"/>
                <a:gd name="T1" fmla="*/ 0 h 52"/>
                <a:gd name="T2" fmla="*/ 101 w 120"/>
                <a:gd name="T3" fmla="*/ 0 h 52"/>
                <a:gd name="T4" fmla="*/ 74 w 120"/>
                <a:gd name="T5" fmla="*/ 11 h 52"/>
                <a:gd name="T6" fmla="*/ 45 w 120"/>
                <a:gd name="T7" fmla="*/ 41 h 52"/>
                <a:gd name="T8" fmla="*/ 18 w 120"/>
                <a:gd name="T9" fmla="*/ 52 h 52"/>
                <a:gd name="T10" fmla="*/ 0 w 120"/>
                <a:gd name="T11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0" h="52">
                  <a:moveTo>
                    <a:pt x="120" y="0"/>
                  </a:moveTo>
                  <a:cubicBezTo>
                    <a:pt x="101" y="0"/>
                    <a:pt x="101" y="0"/>
                    <a:pt x="101" y="0"/>
                  </a:cubicBezTo>
                  <a:cubicBezTo>
                    <a:pt x="91" y="0"/>
                    <a:pt x="81" y="4"/>
                    <a:pt x="74" y="11"/>
                  </a:cubicBezTo>
                  <a:cubicBezTo>
                    <a:pt x="45" y="41"/>
                    <a:pt x="45" y="41"/>
                    <a:pt x="45" y="41"/>
                  </a:cubicBezTo>
                  <a:cubicBezTo>
                    <a:pt x="38" y="48"/>
                    <a:pt x="28" y="52"/>
                    <a:pt x="18" y="52"/>
                  </a:cubicBezTo>
                  <a:cubicBezTo>
                    <a:pt x="0" y="52"/>
                    <a:pt x="0" y="52"/>
                    <a:pt x="0" y="52"/>
                  </a:cubicBezTo>
                </a:path>
              </a:pathLst>
            </a:custGeom>
            <a:noFill/>
            <a:ln w="33338" cap="rnd">
              <a:solidFill>
                <a:srgbClr val="171E28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itchFamily="2" charset="-122"/>
              </a:endParaRPr>
            </a:p>
          </p:txBody>
        </p:sp>
        <p:sp>
          <p:nvSpPr>
            <p:cNvPr id="208" name="Freeform 160"/>
            <p:cNvSpPr/>
            <p:nvPr/>
          </p:nvSpPr>
          <p:spPr bwMode="auto">
            <a:xfrm rot="5400000">
              <a:off x="2852126" y="4206784"/>
              <a:ext cx="21653" cy="40600"/>
            </a:xfrm>
            <a:custGeom>
              <a:avLst/>
              <a:gdLst>
                <a:gd name="T0" fmla="*/ 0 w 24"/>
                <a:gd name="T1" fmla="*/ 0 h 45"/>
                <a:gd name="T2" fmla="*/ 24 w 24"/>
                <a:gd name="T3" fmla="*/ 21 h 45"/>
                <a:gd name="T4" fmla="*/ 0 w 24"/>
                <a:gd name="T5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45">
                  <a:moveTo>
                    <a:pt x="0" y="0"/>
                  </a:moveTo>
                  <a:lnTo>
                    <a:pt x="24" y="21"/>
                  </a:lnTo>
                  <a:lnTo>
                    <a:pt x="0" y="45"/>
                  </a:lnTo>
                </a:path>
              </a:pathLst>
            </a:custGeom>
            <a:noFill/>
            <a:ln w="33338" cap="rnd">
              <a:solidFill>
                <a:srgbClr val="171E28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itchFamily="2" charset="-122"/>
              </a:endParaRPr>
            </a:p>
          </p:txBody>
        </p:sp>
        <p:sp>
          <p:nvSpPr>
            <p:cNvPr id="209" name="Freeform 161"/>
            <p:cNvSpPr/>
            <p:nvPr/>
          </p:nvSpPr>
          <p:spPr bwMode="auto">
            <a:xfrm rot="5400000">
              <a:off x="2728974" y="4206333"/>
              <a:ext cx="21653" cy="41502"/>
            </a:xfrm>
            <a:custGeom>
              <a:avLst/>
              <a:gdLst>
                <a:gd name="T0" fmla="*/ 0 w 24"/>
                <a:gd name="T1" fmla="*/ 0 h 46"/>
                <a:gd name="T2" fmla="*/ 24 w 24"/>
                <a:gd name="T3" fmla="*/ 24 h 46"/>
                <a:gd name="T4" fmla="*/ 0 w 24"/>
                <a:gd name="T5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46">
                  <a:moveTo>
                    <a:pt x="0" y="0"/>
                  </a:moveTo>
                  <a:lnTo>
                    <a:pt x="24" y="24"/>
                  </a:lnTo>
                  <a:lnTo>
                    <a:pt x="0" y="46"/>
                  </a:lnTo>
                </a:path>
              </a:pathLst>
            </a:custGeom>
            <a:noFill/>
            <a:ln w="33338" cap="rnd">
              <a:solidFill>
                <a:srgbClr val="171E28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itchFamily="2" charset="-122"/>
              </a:endParaRPr>
            </a:p>
          </p:txBody>
        </p:sp>
      </p:grpSp>
      <p:grpSp>
        <p:nvGrpSpPr>
          <p:cNvPr id="210" name="组合 209"/>
          <p:cNvGrpSpPr/>
          <p:nvPr/>
        </p:nvGrpSpPr>
        <p:grpSpPr>
          <a:xfrm>
            <a:off x="2656796" y="4751270"/>
            <a:ext cx="288710" cy="289611"/>
            <a:chOff x="2656796" y="4751270"/>
            <a:chExt cx="288710" cy="289611"/>
          </a:xfrm>
        </p:grpSpPr>
        <p:sp>
          <p:nvSpPr>
            <p:cNvPr id="211" name="Freeform 162"/>
            <p:cNvSpPr/>
            <p:nvPr/>
          </p:nvSpPr>
          <p:spPr bwMode="auto">
            <a:xfrm rot="5400000">
              <a:off x="2656346" y="4751721"/>
              <a:ext cx="289611" cy="288709"/>
            </a:xfrm>
            <a:custGeom>
              <a:avLst/>
              <a:gdLst>
                <a:gd name="T0" fmla="*/ 90 w 120"/>
                <a:gd name="T1" fmla="*/ 0 h 120"/>
                <a:gd name="T2" fmla="*/ 8 w 120"/>
                <a:gd name="T3" fmla="*/ 0 h 120"/>
                <a:gd name="T4" fmla="*/ 0 w 120"/>
                <a:gd name="T5" fmla="*/ 8 h 120"/>
                <a:gd name="T6" fmla="*/ 0 w 120"/>
                <a:gd name="T7" fmla="*/ 112 h 120"/>
                <a:gd name="T8" fmla="*/ 8 w 120"/>
                <a:gd name="T9" fmla="*/ 120 h 120"/>
                <a:gd name="T10" fmla="*/ 112 w 120"/>
                <a:gd name="T11" fmla="*/ 120 h 120"/>
                <a:gd name="T12" fmla="*/ 120 w 120"/>
                <a:gd name="T13" fmla="*/ 112 h 120"/>
                <a:gd name="T14" fmla="*/ 120 w 120"/>
                <a:gd name="T15" fmla="*/ 30 h 120"/>
                <a:gd name="T16" fmla="*/ 90 w 120"/>
                <a:gd name="T17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0" h="120">
                  <a:moveTo>
                    <a:pt x="90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16"/>
                    <a:pt x="4" y="120"/>
                    <a:pt x="8" y="120"/>
                  </a:cubicBezTo>
                  <a:cubicBezTo>
                    <a:pt x="112" y="120"/>
                    <a:pt x="112" y="120"/>
                    <a:pt x="112" y="120"/>
                  </a:cubicBezTo>
                  <a:cubicBezTo>
                    <a:pt x="116" y="120"/>
                    <a:pt x="120" y="116"/>
                    <a:pt x="120" y="112"/>
                  </a:cubicBezTo>
                  <a:cubicBezTo>
                    <a:pt x="120" y="30"/>
                    <a:pt x="120" y="30"/>
                    <a:pt x="120" y="30"/>
                  </a:cubicBezTo>
                  <a:lnTo>
                    <a:pt x="90" y="0"/>
                  </a:lnTo>
                  <a:close/>
                </a:path>
              </a:pathLst>
            </a:custGeom>
            <a:noFill/>
            <a:ln w="33338" cap="rnd">
              <a:solidFill>
                <a:srgbClr val="171E28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itchFamily="2" charset="-122"/>
              </a:endParaRPr>
            </a:p>
          </p:txBody>
        </p:sp>
        <p:sp>
          <p:nvSpPr>
            <p:cNvPr id="212" name="Freeform 163"/>
            <p:cNvSpPr/>
            <p:nvPr/>
          </p:nvSpPr>
          <p:spPr bwMode="auto">
            <a:xfrm rot="5400000">
              <a:off x="2608979" y="4847807"/>
              <a:ext cx="192172" cy="96537"/>
            </a:xfrm>
            <a:custGeom>
              <a:avLst/>
              <a:gdLst>
                <a:gd name="T0" fmla="*/ 72 w 80"/>
                <a:gd name="T1" fmla="*/ 0 h 40"/>
                <a:gd name="T2" fmla="*/ 8 w 80"/>
                <a:gd name="T3" fmla="*/ 0 h 40"/>
                <a:gd name="T4" fmla="*/ 0 w 80"/>
                <a:gd name="T5" fmla="*/ 8 h 40"/>
                <a:gd name="T6" fmla="*/ 0 w 80"/>
                <a:gd name="T7" fmla="*/ 40 h 40"/>
                <a:gd name="T8" fmla="*/ 80 w 80"/>
                <a:gd name="T9" fmla="*/ 40 h 40"/>
                <a:gd name="T10" fmla="*/ 80 w 80"/>
                <a:gd name="T11" fmla="*/ 8 h 40"/>
                <a:gd name="T12" fmla="*/ 72 w 80"/>
                <a:gd name="T13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0" h="40">
                  <a:moveTo>
                    <a:pt x="72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3" y="0"/>
                    <a:pt x="0" y="4"/>
                    <a:pt x="0" y="8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80" y="40"/>
                    <a:pt x="80" y="40"/>
                    <a:pt x="80" y="40"/>
                  </a:cubicBezTo>
                  <a:cubicBezTo>
                    <a:pt x="80" y="8"/>
                    <a:pt x="80" y="8"/>
                    <a:pt x="80" y="8"/>
                  </a:cubicBezTo>
                  <a:cubicBezTo>
                    <a:pt x="80" y="4"/>
                    <a:pt x="76" y="0"/>
                    <a:pt x="72" y="0"/>
                  </a:cubicBezTo>
                  <a:close/>
                </a:path>
              </a:pathLst>
            </a:custGeom>
            <a:noFill/>
            <a:ln w="33338" cap="rnd">
              <a:solidFill>
                <a:srgbClr val="171E28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itchFamily="2" charset="-122"/>
              </a:endParaRPr>
            </a:p>
          </p:txBody>
        </p:sp>
        <p:sp>
          <p:nvSpPr>
            <p:cNvPr id="213" name="Freeform 164"/>
            <p:cNvSpPr/>
            <p:nvPr/>
          </p:nvSpPr>
          <p:spPr bwMode="auto">
            <a:xfrm rot="5400000">
              <a:off x="2825511" y="4824350"/>
              <a:ext cx="144354" cy="95635"/>
            </a:xfrm>
            <a:custGeom>
              <a:avLst/>
              <a:gdLst>
                <a:gd name="T0" fmla="*/ 52 w 60"/>
                <a:gd name="T1" fmla="*/ 40 h 40"/>
                <a:gd name="T2" fmla="*/ 8 w 60"/>
                <a:gd name="T3" fmla="*/ 40 h 40"/>
                <a:gd name="T4" fmla="*/ 0 w 60"/>
                <a:gd name="T5" fmla="*/ 32 h 40"/>
                <a:gd name="T6" fmla="*/ 0 w 60"/>
                <a:gd name="T7" fmla="*/ 0 h 40"/>
                <a:gd name="T8" fmla="*/ 60 w 60"/>
                <a:gd name="T9" fmla="*/ 0 h 40"/>
                <a:gd name="T10" fmla="*/ 60 w 60"/>
                <a:gd name="T11" fmla="*/ 32 h 40"/>
                <a:gd name="T12" fmla="*/ 52 w 60"/>
                <a:gd name="T13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0" h="40">
                  <a:moveTo>
                    <a:pt x="52" y="40"/>
                  </a:moveTo>
                  <a:cubicBezTo>
                    <a:pt x="8" y="40"/>
                    <a:pt x="8" y="40"/>
                    <a:pt x="8" y="40"/>
                  </a:cubicBezTo>
                  <a:cubicBezTo>
                    <a:pt x="4" y="40"/>
                    <a:pt x="0" y="37"/>
                    <a:pt x="0" y="3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60" y="32"/>
                    <a:pt x="60" y="32"/>
                    <a:pt x="60" y="32"/>
                  </a:cubicBezTo>
                  <a:cubicBezTo>
                    <a:pt x="60" y="37"/>
                    <a:pt x="56" y="40"/>
                    <a:pt x="52" y="40"/>
                  </a:cubicBezTo>
                  <a:close/>
                </a:path>
              </a:pathLst>
            </a:custGeom>
            <a:noFill/>
            <a:ln w="33338" cap="rnd">
              <a:solidFill>
                <a:srgbClr val="171E28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itchFamily="2" charset="-122"/>
              </a:endParaRPr>
            </a:p>
          </p:txBody>
        </p:sp>
        <p:sp>
          <p:nvSpPr>
            <p:cNvPr id="214" name="Freeform 165"/>
            <p:cNvSpPr/>
            <p:nvPr/>
          </p:nvSpPr>
          <p:spPr bwMode="auto">
            <a:xfrm rot="5400000">
              <a:off x="2885508" y="4881640"/>
              <a:ext cx="24360" cy="52328"/>
            </a:xfrm>
            <a:custGeom>
              <a:avLst/>
              <a:gdLst>
                <a:gd name="T0" fmla="*/ 6 w 10"/>
                <a:gd name="T1" fmla="*/ 22 h 22"/>
                <a:gd name="T2" fmla="*/ 4 w 10"/>
                <a:gd name="T3" fmla="*/ 22 h 22"/>
                <a:gd name="T4" fmla="*/ 0 w 10"/>
                <a:gd name="T5" fmla="*/ 18 h 22"/>
                <a:gd name="T6" fmla="*/ 0 w 10"/>
                <a:gd name="T7" fmla="*/ 4 h 22"/>
                <a:gd name="T8" fmla="*/ 4 w 10"/>
                <a:gd name="T9" fmla="*/ 0 h 22"/>
                <a:gd name="T10" fmla="*/ 6 w 10"/>
                <a:gd name="T11" fmla="*/ 0 h 22"/>
                <a:gd name="T12" fmla="*/ 10 w 10"/>
                <a:gd name="T13" fmla="*/ 4 h 22"/>
                <a:gd name="T14" fmla="*/ 10 w 10"/>
                <a:gd name="T15" fmla="*/ 18 h 22"/>
                <a:gd name="T16" fmla="*/ 6 w 10"/>
                <a:gd name="T17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" h="22">
                  <a:moveTo>
                    <a:pt x="6" y="22"/>
                  </a:moveTo>
                  <a:cubicBezTo>
                    <a:pt x="4" y="22"/>
                    <a:pt x="4" y="22"/>
                    <a:pt x="4" y="22"/>
                  </a:cubicBezTo>
                  <a:cubicBezTo>
                    <a:pt x="2" y="22"/>
                    <a:pt x="0" y="21"/>
                    <a:pt x="0" y="18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8" y="0"/>
                    <a:pt x="10" y="2"/>
                    <a:pt x="10" y="4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10" y="21"/>
                    <a:pt x="8" y="22"/>
                    <a:pt x="6" y="22"/>
                  </a:cubicBezTo>
                </a:path>
              </a:pathLst>
            </a:custGeom>
            <a:solidFill>
              <a:srgbClr val="D1D3D4"/>
            </a:solidFill>
            <a:ln w="9525">
              <a:solidFill>
                <a:srgbClr val="000000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itchFamily="2" charset="-122"/>
              </a:endParaRPr>
            </a:p>
          </p:txBody>
        </p:sp>
      </p:grpSp>
      <p:grpSp>
        <p:nvGrpSpPr>
          <p:cNvPr id="215" name="组合 214"/>
          <p:cNvGrpSpPr/>
          <p:nvPr/>
        </p:nvGrpSpPr>
        <p:grpSpPr>
          <a:xfrm>
            <a:off x="2717246" y="5554241"/>
            <a:ext cx="168714" cy="281491"/>
            <a:chOff x="2717246" y="5554241"/>
            <a:chExt cx="168714" cy="281491"/>
          </a:xfrm>
        </p:grpSpPr>
        <p:sp>
          <p:nvSpPr>
            <p:cNvPr id="216" name="Freeform 166"/>
            <p:cNvSpPr/>
            <p:nvPr/>
          </p:nvSpPr>
          <p:spPr bwMode="auto">
            <a:xfrm rot="5400000">
              <a:off x="2660857" y="5610630"/>
              <a:ext cx="281491" cy="168714"/>
            </a:xfrm>
            <a:custGeom>
              <a:avLst/>
              <a:gdLst>
                <a:gd name="T0" fmla="*/ 59 w 117"/>
                <a:gd name="T1" fmla="*/ 0 h 70"/>
                <a:gd name="T2" fmla="*/ 4 w 117"/>
                <a:gd name="T3" fmla="*/ 28 h 70"/>
                <a:gd name="T4" fmla="*/ 4 w 117"/>
                <a:gd name="T5" fmla="*/ 42 h 70"/>
                <a:gd name="T6" fmla="*/ 59 w 117"/>
                <a:gd name="T7" fmla="*/ 70 h 70"/>
                <a:gd name="T8" fmla="*/ 114 w 117"/>
                <a:gd name="T9" fmla="*/ 42 h 70"/>
                <a:gd name="T10" fmla="*/ 114 w 117"/>
                <a:gd name="T11" fmla="*/ 28 h 70"/>
                <a:gd name="T12" fmla="*/ 59 w 117"/>
                <a:gd name="T13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7" h="70">
                  <a:moveTo>
                    <a:pt x="59" y="0"/>
                  </a:moveTo>
                  <a:cubicBezTo>
                    <a:pt x="36" y="0"/>
                    <a:pt x="16" y="11"/>
                    <a:pt x="4" y="28"/>
                  </a:cubicBezTo>
                  <a:cubicBezTo>
                    <a:pt x="0" y="32"/>
                    <a:pt x="0" y="38"/>
                    <a:pt x="4" y="42"/>
                  </a:cubicBezTo>
                  <a:cubicBezTo>
                    <a:pt x="16" y="59"/>
                    <a:pt x="36" y="70"/>
                    <a:pt x="59" y="70"/>
                  </a:cubicBezTo>
                  <a:cubicBezTo>
                    <a:pt x="81" y="70"/>
                    <a:pt x="101" y="59"/>
                    <a:pt x="114" y="42"/>
                  </a:cubicBezTo>
                  <a:cubicBezTo>
                    <a:pt x="117" y="38"/>
                    <a:pt x="117" y="32"/>
                    <a:pt x="114" y="28"/>
                  </a:cubicBezTo>
                  <a:cubicBezTo>
                    <a:pt x="101" y="11"/>
                    <a:pt x="81" y="0"/>
                    <a:pt x="59" y="0"/>
                  </a:cubicBezTo>
                  <a:close/>
                </a:path>
              </a:pathLst>
            </a:custGeom>
            <a:noFill/>
            <a:ln w="33338" cap="flat">
              <a:solidFill>
                <a:srgbClr val="171E28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itchFamily="2" charset="-122"/>
              </a:endParaRPr>
            </a:p>
          </p:txBody>
        </p:sp>
        <p:sp>
          <p:nvSpPr>
            <p:cNvPr id="217" name="Oval 167"/>
            <p:cNvSpPr>
              <a:spLocks noChangeArrowheads="1"/>
            </p:cNvSpPr>
            <p:nvPr/>
          </p:nvSpPr>
          <p:spPr bwMode="auto">
            <a:xfrm rot="5400000">
              <a:off x="2747018" y="5641756"/>
              <a:ext cx="108266" cy="106461"/>
            </a:xfrm>
            <a:prstGeom prst="ellipse">
              <a:avLst/>
            </a:prstGeom>
            <a:noFill/>
            <a:ln w="33338" cap="flat">
              <a:solidFill>
                <a:srgbClr val="171E28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itchFamily="2" charset="-122"/>
              </a:endParaRPr>
            </a:p>
          </p:txBody>
        </p:sp>
        <p:sp>
          <p:nvSpPr>
            <p:cNvPr id="218" name="Oval 168"/>
            <p:cNvSpPr>
              <a:spLocks noChangeArrowheads="1"/>
            </p:cNvSpPr>
            <p:nvPr/>
          </p:nvSpPr>
          <p:spPr bwMode="auto">
            <a:xfrm rot="5400000">
              <a:off x="2783107" y="5676040"/>
              <a:ext cx="36089" cy="37893"/>
            </a:xfrm>
            <a:prstGeom prst="ellipse">
              <a:avLst/>
            </a:prstGeom>
            <a:noFill/>
            <a:ln w="33338" cap="flat">
              <a:solidFill>
                <a:srgbClr val="171E28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itchFamily="2" charset="-122"/>
              </a:endParaRPr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0" y="-142937"/>
            <a:ext cx="12192000" cy="7143873"/>
            <a:chOff x="0" y="-142937"/>
            <a:chExt cx="12192000" cy="7143873"/>
          </a:xfrm>
        </p:grpSpPr>
        <p:sp>
          <p:nvSpPr>
            <p:cNvPr id="4" name="矩形 3"/>
            <p:cNvSpPr/>
            <p:nvPr/>
          </p:nvSpPr>
          <p:spPr>
            <a:xfrm>
              <a:off x="0" y="-1"/>
              <a:ext cx="12192000" cy="6858000"/>
            </a:xfrm>
            <a:prstGeom prst="rect">
              <a:avLst/>
            </a:prstGeom>
            <a:solidFill>
              <a:srgbClr val="5C4A4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7" name="Freeform 6"/>
            <p:cNvSpPr>
              <a:spLocks noEditPoints="1"/>
            </p:cNvSpPr>
            <p:nvPr/>
          </p:nvSpPr>
          <p:spPr bwMode="auto">
            <a:xfrm rot="16200000">
              <a:off x="1980341" y="1794154"/>
              <a:ext cx="3226441" cy="7187123"/>
            </a:xfrm>
            <a:custGeom>
              <a:avLst/>
              <a:gdLst>
                <a:gd name="T0" fmla="*/ 345 w 1088"/>
                <a:gd name="T1" fmla="*/ 87 h 2427"/>
                <a:gd name="T2" fmla="*/ 208 w 1088"/>
                <a:gd name="T3" fmla="*/ 15 h 2427"/>
                <a:gd name="T4" fmla="*/ 420 w 1088"/>
                <a:gd name="T5" fmla="*/ 0 h 2427"/>
                <a:gd name="T6" fmla="*/ 62 w 1088"/>
                <a:gd name="T7" fmla="*/ 2420 h 2427"/>
                <a:gd name="T8" fmla="*/ 64 w 1088"/>
                <a:gd name="T9" fmla="*/ 2375 h 2427"/>
                <a:gd name="T10" fmla="*/ 64 w 1088"/>
                <a:gd name="T11" fmla="*/ 2247 h 2427"/>
                <a:gd name="T12" fmla="*/ 62 w 1088"/>
                <a:gd name="T13" fmla="*/ 2192 h 2427"/>
                <a:gd name="T14" fmla="*/ 62 w 1088"/>
                <a:gd name="T15" fmla="*/ 1919 h 2427"/>
                <a:gd name="T16" fmla="*/ 64 w 1088"/>
                <a:gd name="T17" fmla="*/ 1808 h 2427"/>
                <a:gd name="T18" fmla="*/ 62 w 1088"/>
                <a:gd name="T19" fmla="*/ 1755 h 2427"/>
                <a:gd name="T20" fmla="*/ 64 w 1088"/>
                <a:gd name="T21" fmla="*/ 1718 h 2427"/>
                <a:gd name="T22" fmla="*/ 64 w 1088"/>
                <a:gd name="T23" fmla="*/ 1082 h 2427"/>
                <a:gd name="T24" fmla="*/ 62 w 1088"/>
                <a:gd name="T25" fmla="*/ 918 h 2427"/>
                <a:gd name="T26" fmla="*/ 62 w 1088"/>
                <a:gd name="T27" fmla="*/ 829 h 2427"/>
                <a:gd name="T28" fmla="*/ 62 w 1088"/>
                <a:gd name="T29" fmla="*/ 309 h 2427"/>
                <a:gd name="T30" fmla="*/ 62 w 1088"/>
                <a:gd name="T31" fmla="*/ 558 h 2427"/>
                <a:gd name="T32" fmla="*/ 79 w 1088"/>
                <a:gd name="T33" fmla="*/ 60 h 2427"/>
                <a:gd name="T34" fmla="*/ 111 w 1088"/>
                <a:gd name="T35" fmla="*/ 88 h 2427"/>
                <a:gd name="T36" fmla="*/ 278 w 1088"/>
                <a:gd name="T37" fmla="*/ 1411 h 2427"/>
                <a:gd name="T38" fmla="*/ 175 w 1088"/>
                <a:gd name="T39" fmla="*/ 290 h 2427"/>
                <a:gd name="T40" fmla="*/ 145 w 1088"/>
                <a:gd name="T41" fmla="*/ 221 h 2427"/>
                <a:gd name="T42" fmla="*/ 236 w 1088"/>
                <a:gd name="T43" fmla="*/ 2263 h 2427"/>
                <a:gd name="T44" fmla="*/ 457 w 1088"/>
                <a:gd name="T45" fmla="*/ 2147 h 2427"/>
                <a:gd name="T46" fmla="*/ 134 w 1088"/>
                <a:gd name="T47" fmla="*/ 2020 h 2427"/>
                <a:gd name="T48" fmla="*/ 230 w 1088"/>
                <a:gd name="T49" fmla="*/ 2339 h 2427"/>
                <a:gd name="T50" fmla="*/ 200 w 1088"/>
                <a:gd name="T51" fmla="*/ 1774 h 2427"/>
                <a:gd name="T52" fmla="*/ 362 w 1088"/>
                <a:gd name="T53" fmla="*/ 1972 h 2427"/>
                <a:gd name="T54" fmla="*/ 185 w 1088"/>
                <a:gd name="T55" fmla="*/ 1706 h 2427"/>
                <a:gd name="T56" fmla="*/ 822 w 1088"/>
                <a:gd name="T57" fmla="*/ 1398 h 2427"/>
                <a:gd name="T58" fmla="*/ 307 w 1088"/>
                <a:gd name="T59" fmla="*/ 1875 h 2427"/>
                <a:gd name="T60" fmla="*/ 377 w 1088"/>
                <a:gd name="T61" fmla="*/ 1060 h 2427"/>
                <a:gd name="T62" fmla="*/ 548 w 1088"/>
                <a:gd name="T63" fmla="*/ 1585 h 2427"/>
                <a:gd name="T64" fmla="*/ 525 w 1088"/>
                <a:gd name="T65" fmla="*/ 1290 h 2427"/>
                <a:gd name="T66" fmla="*/ 485 w 1088"/>
                <a:gd name="T67" fmla="*/ 1460 h 2427"/>
                <a:gd name="T68" fmla="*/ 484 w 1088"/>
                <a:gd name="T69" fmla="*/ 1226 h 2427"/>
                <a:gd name="T70" fmla="*/ 397 w 1088"/>
                <a:gd name="T71" fmla="*/ 1760 h 2427"/>
                <a:gd name="T72" fmla="*/ 249 w 1088"/>
                <a:gd name="T73" fmla="*/ 941 h 2427"/>
                <a:gd name="T74" fmla="*/ 361 w 1088"/>
                <a:gd name="T75" fmla="*/ 1698 h 2427"/>
                <a:gd name="T76" fmla="*/ 451 w 1088"/>
                <a:gd name="T77" fmla="*/ 1627 h 2427"/>
                <a:gd name="T78" fmla="*/ 156 w 1088"/>
                <a:gd name="T79" fmla="*/ 1296 h 2427"/>
                <a:gd name="T80" fmla="*/ 294 w 1088"/>
                <a:gd name="T81" fmla="*/ 1392 h 2427"/>
                <a:gd name="T82" fmla="*/ 323 w 1088"/>
                <a:gd name="T83" fmla="*/ 1483 h 2427"/>
                <a:gd name="T84" fmla="*/ 167 w 1088"/>
                <a:gd name="T85" fmla="*/ 1082 h 2427"/>
                <a:gd name="T86" fmla="*/ 279 w 1088"/>
                <a:gd name="T87" fmla="*/ 666 h 2427"/>
                <a:gd name="T88" fmla="*/ 264 w 1088"/>
                <a:gd name="T89" fmla="*/ 616 h 2427"/>
                <a:gd name="T90" fmla="*/ 423 w 1088"/>
                <a:gd name="T91" fmla="*/ 965 h 2427"/>
                <a:gd name="T92" fmla="*/ 265 w 1088"/>
                <a:gd name="T93" fmla="*/ 833 h 2427"/>
                <a:gd name="T94" fmla="*/ 190 w 1088"/>
                <a:gd name="T95" fmla="*/ 509 h 2427"/>
                <a:gd name="T96" fmla="*/ 266 w 1088"/>
                <a:gd name="T97" fmla="*/ 537 h 2427"/>
                <a:gd name="T98" fmla="*/ 169 w 1088"/>
                <a:gd name="T99" fmla="*/ 230 h 2427"/>
                <a:gd name="T100" fmla="*/ 693 w 1088"/>
                <a:gd name="T101" fmla="*/ 744 h 2427"/>
                <a:gd name="T102" fmla="*/ 517 w 1088"/>
                <a:gd name="T103" fmla="*/ 547 h 2427"/>
                <a:gd name="T104" fmla="*/ 220 w 1088"/>
                <a:gd name="T105" fmla="*/ 206 h 2427"/>
                <a:gd name="T106" fmla="*/ 618 w 1088"/>
                <a:gd name="T107" fmla="*/ 503 h 2427"/>
                <a:gd name="T108" fmla="*/ 450 w 1088"/>
                <a:gd name="T109" fmla="*/ 201 h 2427"/>
                <a:gd name="T110" fmla="*/ 579 w 1088"/>
                <a:gd name="T111" fmla="*/ 130 h 2427"/>
                <a:gd name="T112" fmla="*/ 652 w 1088"/>
                <a:gd name="T113" fmla="*/ 232 h 2427"/>
                <a:gd name="T114" fmla="*/ 982 w 1088"/>
                <a:gd name="T115" fmla="*/ 658 h 2427"/>
                <a:gd name="T116" fmla="*/ 854 w 1088"/>
                <a:gd name="T117" fmla="*/ 797 h 2427"/>
                <a:gd name="T118" fmla="*/ 402 w 1088"/>
                <a:gd name="T119" fmla="*/ 297 h 2427"/>
                <a:gd name="T120" fmla="*/ 775 w 1088"/>
                <a:gd name="T121" fmla="*/ 910 h 2427"/>
                <a:gd name="T122" fmla="*/ 835 w 1088"/>
                <a:gd name="T123" fmla="*/ 927 h 2427"/>
                <a:gd name="T124" fmla="*/ 247 w 1088"/>
                <a:gd name="T125" fmla="*/ 161 h 24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88" h="2427">
                  <a:moveTo>
                    <a:pt x="96" y="0"/>
                  </a:moveTo>
                  <a:cubicBezTo>
                    <a:pt x="120" y="0"/>
                    <a:pt x="120" y="0"/>
                    <a:pt x="120" y="0"/>
                  </a:cubicBezTo>
                  <a:cubicBezTo>
                    <a:pt x="121" y="12"/>
                    <a:pt x="119" y="24"/>
                    <a:pt x="114" y="32"/>
                  </a:cubicBezTo>
                  <a:cubicBezTo>
                    <a:pt x="112" y="23"/>
                    <a:pt x="104" y="11"/>
                    <a:pt x="96" y="0"/>
                  </a:cubicBezTo>
                  <a:close/>
                  <a:moveTo>
                    <a:pt x="139" y="0"/>
                  </a:moveTo>
                  <a:cubicBezTo>
                    <a:pt x="152" y="0"/>
                    <a:pt x="152" y="0"/>
                    <a:pt x="152" y="0"/>
                  </a:cubicBezTo>
                  <a:cubicBezTo>
                    <a:pt x="172" y="40"/>
                    <a:pt x="196" y="74"/>
                    <a:pt x="227" y="101"/>
                  </a:cubicBezTo>
                  <a:cubicBezTo>
                    <a:pt x="261" y="131"/>
                    <a:pt x="325" y="177"/>
                    <a:pt x="367" y="140"/>
                  </a:cubicBezTo>
                  <a:cubicBezTo>
                    <a:pt x="386" y="124"/>
                    <a:pt x="391" y="88"/>
                    <a:pt x="369" y="76"/>
                  </a:cubicBezTo>
                  <a:cubicBezTo>
                    <a:pt x="356" y="69"/>
                    <a:pt x="343" y="77"/>
                    <a:pt x="345" y="87"/>
                  </a:cubicBezTo>
                  <a:cubicBezTo>
                    <a:pt x="363" y="86"/>
                    <a:pt x="368" y="114"/>
                    <a:pt x="353" y="127"/>
                  </a:cubicBezTo>
                  <a:cubicBezTo>
                    <a:pt x="337" y="140"/>
                    <a:pt x="314" y="138"/>
                    <a:pt x="300" y="124"/>
                  </a:cubicBezTo>
                  <a:cubicBezTo>
                    <a:pt x="282" y="106"/>
                    <a:pt x="285" y="78"/>
                    <a:pt x="295" y="61"/>
                  </a:cubicBezTo>
                  <a:cubicBezTo>
                    <a:pt x="312" y="34"/>
                    <a:pt x="352" y="18"/>
                    <a:pt x="382" y="33"/>
                  </a:cubicBezTo>
                  <a:cubicBezTo>
                    <a:pt x="435" y="58"/>
                    <a:pt x="439" y="143"/>
                    <a:pt x="391" y="175"/>
                  </a:cubicBezTo>
                  <a:cubicBezTo>
                    <a:pt x="301" y="234"/>
                    <a:pt x="192" y="107"/>
                    <a:pt x="156" y="37"/>
                  </a:cubicBezTo>
                  <a:cubicBezTo>
                    <a:pt x="151" y="27"/>
                    <a:pt x="145" y="14"/>
                    <a:pt x="139" y="0"/>
                  </a:cubicBezTo>
                  <a:close/>
                  <a:moveTo>
                    <a:pt x="167" y="0"/>
                  </a:moveTo>
                  <a:cubicBezTo>
                    <a:pt x="183" y="0"/>
                    <a:pt x="183" y="0"/>
                    <a:pt x="183" y="0"/>
                  </a:cubicBezTo>
                  <a:cubicBezTo>
                    <a:pt x="190" y="6"/>
                    <a:pt x="199" y="12"/>
                    <a:pt x="208" y="15"/>
                  </a:cubicBezTo>
                  <a:cubicBezTo>
                    <a:pt x="225" y="23"/>
                    <a:pt x="241" y="17"/>
                    <a:pt x="247" y="6"/>
                  </a:cubicBezTo>
                  <a:cubicBezTo>
                    <a:pt x="248" y="4"/>
                    <a:pt x="249" y="2"/>
                    <a:pt x="249" y="0"/>
                  </a:cubicBezTo>
                  <a:cubicBezTo>
                    <a:pt x="289" y="0"/>
                    <a:pt x="289" y="0"/>
                    <a:pt x="289" y="0"/>
                  </a:cubicBezTo>
                  <a:cubicBezTo>
                    <a:pt x="290" y="4"/>
                    <a:pt x="289" y="8"/>
                    <a:pt x="288" y="12"/>
                  </a:cubicBezTo>
                  <a:cubicBezTo>
                    <a:pt x="284" y="22"/>
                    <a:pt x="273" y="29"/>
                    <a:pt x="264" y="25"/>
                  </a:cubicBezTo>
                  <a:cubicBezTo>
                    <a:pt x="271" y="35"/>
                    <a:pt x="265" y="48"/>
                    <a:pt x="257" y="52"/>
                  </a:cubicBezTo>
                  <a:cubicBezTo>
                    <a:pt x="248" y="58"/>
                    <a:pt x="240" y="56"/>
                    <a:pt x="235" y="49"/>
                  </a:cubicBezTo>
                  <a:cubicBezTo>
                    <a:pt x="233" y="59"/>
                    <a:pt x="217" y="61"/>
                    <a:pt x="203" y="52"/>
                  </a:cubicBezTo>
                  <a:cubicBezTo>
                    <a:pt x="188" y="42"/>
                    <a:pt x="175" y="20"/>
                    <a:pt x="167" y="0"/>
                  </a:cubicBezTo>
                  <a:close/>
                  <a:moveTo>
                    <a:pt x="420" y="0"/>
                  </a:moveTo>
                  <a:cubicBezTo>
                    <a:pt x="473" y="0"/>
                    <a:pt x="473" y="0"/>
                    <a:pt x="473" y="0"/>
                  </a:cubicBezTo>
                  <a:cubicBezTo>
                    <a:pt x="466" y="22"/>
                    <a:pt x="448" y="33"/>
                    <a:pt x="441" y="51"/>
                  </a:cubicBezTo>
                  <a:cubicBezTo>
                    <a:pt x="440" y="33"/>
                    <a:pt x="418" y="21"/>
                    <a:pt x="420" y="0"/>
                  </a:cubicBezTo>
                  <a:close/>
                  <a:moveTo>
                    <a:pt x="493" y="0"/>
                  </a:moveTo>
                  <a:cubicBezTo>
                    <a:pt x="543" y="0"/>
                    <a:pt x="543" y="0"/>
                    <a:pt x="543" y="0"/>
                  </a:cubicBezTo>
                  <a:cubicBezTo>
                    <a:pt x="545" y="10"/>
                    <a:pt x="548" y="20"/>
                    <a:pt x="555" y="27"/>
                  </a:cubicBezTo>
                  <a:cubicBezTo>
                    <a:pt x="563" y="35"/>
                    <a:pt x="579" y="38"/>
                    <a:pt x="590" y="35"/>
                  </a:cubicBezTo>
                  <a:cubicBezTo>
                    <a:pt x="570" y="59"/>
                    <a:pt x="528" y="53"/>
                    <a:pt x="509" y="31"/>
                  </a:cubicBezTo>
                  <a:cubicBezTo>
                    <a:pt x="501" y="21"/>
                    <a:pt x="496" y="11"/>
                    <a:pt x="493" y="0"/>
                  </a:cubicBezTo>
                  <a:close/>
                  <a:moveTo>
                    <a:pt x="62" y="2420"/>
                  </a:moveTo>
                  <a:cubicBezTo>
                    <a:pt x="62" y="2401"/>
                    <a:pt x="62" y="2401"/>
                    <a:pt x="62" y="2401"/>
                  </a:cubicBezTo>
                  <a:cubicBezTo>
                    <a:pt x="62" y="2401"/>
                    <a:pt x="63" y="2401"/>
                    <a:pt x="64" y="2401"/>
                  </a:cubicBezTo>
                  <a:cubicBezTo>
                    <a:pt x="69" y="2401"/>
                    <a:pt x="73" y="2405"/>
                    <a:pt x="73" y="2411"/>
                  </a:cubicBezTo>
                  <a:cubicBezTo>
                    <a:pt x="73" y="2416"/>
                    <a:pt x="69" y="2421"/>
                    <a:pt x="64" y="2421"/>
                  </a:cubicBezTo>
                  <a:cubicBezTo>
                    <a:pt x="63" y="2421"/>
                    <a:pt x="62" y="2420"/>
                    <a:pt x="62" y="2420"/>
                  </a:cubicBezTo>
                  <a:close/>
                  <a:moveTo>
                    <a:pt x="62" y="2375"/>
                  </a:moveTo>
                  <a:cubicBezTo>
                    <a:pt x="62" y="2350"/>
                    <a:pt x="62" y="2350"/>
                    <a:pt x="62" y="2350"/>
                  </a:cubicBezTo>
                  <a:cubicBezTo>
                    <a:pt x="62" y="2350"/>
                    <a:pt x="63" y="2350"/>
                    <a:pt x="64" y="2350"/>
                  </a:cubicBezTo>
                  <a:cubicBezTo>
                    <a:pt x="71" y="2350"/>
                    <a:pt x="76" y="2355"/>
                    <a:pt x="76" y="2362"/>
                  </a:cubicBezTo>
                  <a:cubicBezTo>
                    <a:pt x="76" y="2369"/>
                    <a:pt x="71" y="2375"/>
                    <a:pt x="64" y="2375"/>
                  </a:cubicBezTo>
                  <a:cubicBezTo>
                    <a:pt x="63" y="2375"/>
                    <a:pt x="62" y="2375"/>
                    <a:pt x="62" y="2375"/>
                  </a:cubicBezTo>
                  <a:close/>
                  <a:moveTo>
                    <a:pt x="62" y="2329"/>
                  </a:moveTo>
                  <a:cubicBezTo>
                    <a:pt x="62" y="2299"/>
                    <a:pt x="62" y="2299"/>
                    <a:pt x="62" y="2299"/>
                  </a:cubicBezTo>
                  <a:cubicBezTo>
                    <a:pt x="62" y="2298"/>
                    <a:pt x="63" y="2298"/>
                    <a:pt x="64" y="2298"/>
                  </a:cubicBezTo>
                  <a:cubicBezTo>
                    <a:pt x="72" y="2298"/>
                    <a:pt x="79" y="2305"/>
                    <a:pt x="79" y="2314"/>
                  </a:cubicBezTo>
                  <a:cubicBezTo>
                    <a:pt x="79" y="2322"/>
                    <a:pt x="72" y="2329"/>
                    <a:pt x="64" y="2329"/>
                  </a:cubicBezTo>
                  <a:cubicBezTo>
                    <a:pt x="63" y="2329"/>
                    <a:pt x="62" y="2329"/>
                    <a:pt x="62" y="2329"/>
                  </a:cubicBezTo>
                  <a:close/>
                  <a:moveTo>
                    <a:pt x="62" y="2283"/>
                  </a:moveTo>
                  <a:cubicBezTo>
                    <a:pt x="62" y="2247"/>
                    <a:pt x="62" y="2247"/>
                    <a:pt x="62" y="2247"/>
                  </a:cubicBezTo>
                  <a:cubicBezTo>
                    <a:pt x="62" y="2247"/>
                    <a:pt x="63" y="2247"/>
                    <a:pt x="64" y="2247"/>
                  </a:cubicBezTo>
                  <a:cubicBezTo>
                    <a:pt x="74" y="2247"/>
                    <a:pt x="82" y="2255"/>
                    <a:pt x="82" y="2265"/>
                  </a:cubicBezTo>
                  <a:cubicBezTo>
                    <a:pt x="82" y="2275"/>
                    <a:pt x="74" y="2283"/>
                    <a:pt x="64" y="2283"/>
                  </a:cubicBezTo>
                  <a:cubicBezTo>
                    <a:pt x="63" y="2283"/>
                    <a:pt x="62" y="2283"/>
                    <a:pt x="62" y="2283"/>
                  </a:cubicBezTo>
                  <a:close/>
                  <a:moveTo>
                    <a:pt x="62" y="2238"/>
                  </a:moveTo>
                  <a:cubicBezTo>
                    <a:pt x="62" y="2196"/>
                    <a:pt x="62" y="2196"/>
                    <a:pt x="62" y="2196"/>
                  </a:cubicBezTo>
                  <a:cubicBezTo>
                    <a:pt x="62" y="2196"/>
                    <a:pt x="63" y="2196"/>
                    <a:pt x="64" y="2196"/>
                  </a:cubicBezTo>
                  <a:cubicBezTo>
                    <a:pt x="75" y="2196"/>
                    <a:pt x="85" y="2205"/>
                    <a:pt x="85" y="2217"/>
                  </a:cubicBezTo>
                  <a:cubicBezTo>
                    <a:pt x="85" y="2228"/>
                    <a:pt x="75" y="2238"/>
                    <a:pt x="64" y="2238"/>
                  </a:cubicBezTo>
                  <a:cubicBezTo>
                    <a:pt x="63" y="2238"/>
                    <a:pt x="62" y="2238"/>
                    <a:pt x="62" y="2238"/>
                  </a:cubicBezTo>
                  <a:close/>
                  <a:moveTo>
                    <a:pt x="62" y="2192"/>
                  </a:moveTo>
                  <a:cubicBezTo>
                    <a:pt x="62" y="2144"/>
                    <a:pt x="62" y="2144"/>
                    <a:pt x="62" y="2144"/>
                  </a:cubicBezTo>
                  <a:cubicBezTo>
                    <a:pt x="62" y="2144"/>
                    <a:pt x="63" y="2144"/>
                    <a:pt x="64" y="2144"/>
                  </a:cubicBezTo>
                  <a:cubicBezTo>
                    <a:pt x="77" y="2144"/>
                    <a:pt x="87" y="2155"/>
                    <a:pt x="87" y="2168"/>
                  </a:cubicBezTo>
                  <a:cubicBezTo>
                    <a:pt x="87" y="2181"/>
                    <a:pt x="77" y="2192"/>
                    <a:pt x="64" y="2192"/>
                  </a:cubicBezTo>
                  <a:cubicBezTo>
                    <a:pt x="63" y="2192"/>
                    <a:pt x="62" y="2192"/>
                    <a:pt x="62" y="2192"/>
                  </a:cubicBezTo>
                  <a:close/>
                  <a:moveTo>
                    <a:pt x="62" y="2076"/>
                  </a:moveTo>
                  <a:cubicBezTo>
                    <a:pt x="62" y="2055"/>
                    <a:pt x="62" y="2055"/>
                    <a:pt x="62" y="2055"/>
                  </a:cubicBezTo>
                  <a:cubicBezTo>
                    <a:pt x="63" y="2063"/>
                    <a:pt x="63" y="2070"/>
                    <a:pt x="62" y="2076"/>
                  </a:cubicBezTo>
                  <a:close/>
                  <a:moveTo>
                    <a:pt x="62" y="1953"/>
                  </a:moveTo>
                  <a:cubicBezTo>
                    <a:pt x="62" y="1919"/>
                    <a:pt x="62" y="1919"/>
                    <a:pt x="62" y="1919"/>
                  </a:cubicBezTo>
                  <a:cubicBezTo>
                    <a:pt x="63" y="1930"/>
                    <a:pt x="63" y="1942"/>
                    <a:pt x="62" y="1953"/>
                  </a:cubicBezTo>
                  <a:close/>
                  <a:moveTo>
                    <a:pt x="62" y="1866"/>
                  </a:moveTo>
                  <a:cubicBezTo>
                    <a:pt x="62" y="1850"/>
                    <a:pt x="62" y="1850"/>
                    <a:pt x="62" y="1850"/>
                  </a:cubicBezTo>
                  <a:cubicBezTo>
                    <a:pt x="62" y="1850"/>
                    <a:pt x="63" y="1850"/>
                    <a:pt x="64" y="1850"/>
                  </a:cubicBezTo>
                  <a:cubicBezTo>
                    <a:pt x="68" y="1850"/>
                    <a:pt x="72" y="1854"/>
                    <a:pt x="72" y="1858"/>
                  </a:cubicBezTo>
                  <a:cubicBezTo>
                    <a:pt x="72" y="1863"/>
                    <a:pt x="68" y="1866"/>
                    <a:pt x="64" y="1866"/>
                  </a:cubicBezTo>
                  <a:cubicBezTo>
                    <a:pt x="63" y="1866"/>
                    <a:pt x="62" y="1866"/>
                    <a:pt x="62" y="1866"/>
                  </a:cubicBezTo>
                  <a:close/>
                  <a:moveTo>
                    <a:pt x="62" y="1829"/>
                  </a:moveTo>
                  <a:cubicBezTo>
                    <a:pt x="62" y="1809"/>
                    <a:pt x="62" y="1809"/>
                    <a:pt x="62" y="1809"/>
                  </a:cubicBezTo>
                  <a:cubicBezTo>
                    <a:pt x="62" y="1809"/>
                    <a:pt x="63" y="1808"/>
                    <a:pt x="64" y="1808"/>
                  </a:cubicBezTo>
                  <a:cubicBezTo>
                    <a:pt x="69" y="1808"/>
                    <a:pt x="74" y="1813"/>
                    <a:pt x="74" y="1819"/>
                  </a:cubicBezTo>
                  <a:cubicBezTo>
                    <a:pt x="74" y="1825"/>
                    <a:pt x="69" y="1829"/>
                    <a:pt x="64" y="1829"/>
                  </a:cubicBezTo>
                  <a:cubicBezTo>
                    <a:pt x="63" y="1829"/>
                    <a:pt x="62" y="1829"/>
                    <a:pt x="62" y="1829"/>
                  </a:cubicBezTo>
                  <a:close/>
                  <a:moveTo>
                    <a:pt x="62" y="1792"/>
                  </a:moveTo>
                  <a:cubicBezTo>
                    <a:pt x="62" y="1767"/>
                    <a:pt x="62" y="1767"/>
                    <a:pt x="62" y="1767"/>
                  </a:cubicBezTo>
                  <a:cubicBezTo>
                    <a:pt x="62" y="1767"/>
                    <a:pt x="63" y="1767"/>
                    <a:pt x="64" y="1767"/>
                  </a:cubicBezTo>
                  <a:cubicBezTo>
                    <a:pt x="71" y="1767"/>
                    <a:pt x="76" y="1772"/>
                    <a:pt x="76" y="1779"/>
                  </a:cubicBezTo>
                  <a:cubicBezTo>
                    <a:pt x="76" y="1787"/>
                    <a:pt x="71" y="1792"/>
                    <a:pt x="64" y="1792"/>
                  </a:cubicBezTo>
                  <a:cubicBezTo>
                    <a:pt x="63" y="1792"/>
                    <a:pt x="62" y="1792"/>
                    <a:pt x="62" y="1792"/>
                  </a:cubicBezTo>
                  <a:close/>
                  <a:moveTo>
                    <a:pt x="62" y="1755"/>
                  </a:moveTo>
                  <a:cubicBezTo>
                    <a:pt x="62" y="1725"/>
                    <a:pt x="62" y="1725"/>
                    <a:pt x="62" y="1725"/>
                  </a:cubicBezTo>
                  <a:cubicBezTo>
                    <a:pt x="62" y="1725"/>
                    <a:pt x="63" y="1725"/>
                    <a:pt x="64" y="1725"/>
                  </a:cubicBezTo>
                  <a:cubicBezTo>
                    <a:pt x="72" y="1725"/>
                    <a:pt x="79" y="1732"/>
                    <a:pt x="79" y="1740"/>
                  </a:cubicBezTo>
                  <a:cubicBezTo>
                    <a:pt x="79" y="1749"/>
                    <a:pt x="72" y="1755"/>
                    <a:pt x="64" y="1755"/>
                  </a:cubicBezTo>
                  <a:cubicBezTo>
                    <a:pt x="63" y="1755"/>
                    <a:pt x="62" y="1755"/>
                    <a:pt x="62" y="1755"/>
                  </a:cubicBezTo>
                  <a:close/>
                  <a:moveTo>
                    <a:pt x="62" y="1718"/>
                  </a:moveTo>
                  <a:cubicBezTo>
                    <a:pt x="62" y="1684"/>
                    <a:pt x="62" y="1684"/>
                    <a:pt x="62" y="1684"/>
                  </a:cubicBezTo>
                  <a:cubicBezTo>
                    <a:pt x="62" y="1683"/>
                    <a:pt x="63" y="1683"/>
                    <a:pt x="64" y="1683"/>
                  </a:cubicBezTo>
                  <a:cubicBezTo>
                    <a:pt x="73" y="1683"/>
                    <a:pt x="81" y="1691"/>
                    <a:pt x="81" y="1701"/>
                  </a:cubicBezTo>
                  <a:cubicBezTo>
                    <a:pt x="81" y="1711"/>
                    <a:pt x="73" y="1718"/>
                    <a:pt x="64" y="1718"/>
                  </a:cubicBezTo>
                  <a:cubicBezTo>
                    <a:pt x="63" y="1718"/>
                    <a:pt x="62" y="1718"/>
                    <a:pt x="62" y="1718"/>
                  </a:cubicBezTo>
                  <a:close/>
                  <a:moveTo>
                    <a:pt x="62" y="1649"/>
                  </a:moveTo>
                  <a:cubicBezTo>
                    <a:pt x="62" y="1375"/>
                    <a:pt x="62" y="1375"/>
                    <a:pt x="62" y="1375"/>
                  </a:cubicBezTo>
                  <a:cubicBezTo>
                    <a:pt x="62" y="1374"/>
                    <a:pt x="63" y="1373"/>
                    <a:pt x="64" y="1372"/>
                  </a:cubicBezTo>
                  <a:cubicBezTo>
                    <a:pt x="75" y="1392"/>
                    <a:pt x="158" y="1392"/>
                    <a:pt x="130" y="1494"/>
                  </a:cubicBezTo>
                  <a:cubicBezTo>
                    <a:pt x="115" y="1550"/>
                    <a:pt x="64" y="1605"/>
                    <a:pt x="64" y="1673"/>
                  </a:cubicBezTo>
                  <a:cubicBezTo>
                    <a:pt x="64" y="1665"/>
                    <a:pt x="63" y="1657"/>
                    <a:pt x="62" y="1649"/>
                  </a:cubicBezTo>
                  <a:close/>
                  <a:moveTo>
                    <a:pt x="62" y="1308"/>
                  </a:moveTo>
                  <a:cubicBezTo>
                    <a:pt x="62" y="1092"/>
                    <a:pt x="62" y="1092"/>
                    <a:pt x="62" y="1092"/>
                  </a:cubicBezTo>
                  <a:cubicBezTo>
                    <a:pt x="63" y="1088"/>
                    <a:pt x="64" y="1085"/>
                    <a:pt x="64" y="1082"/>
                  </a:cubicBezTo>
                  <a:cubicBezTo>
                    <a:pt x="64" y="1082"/>
                    <a:pt x="64" y="1082"/>
                    <a:pt x="64" y="1082"/>
                  </a:cubicBezTo>
                  <a:cubicBezTo>
                    <a:pt x="64" y="1108"/>
                    <a:pt x="117" y="1142"/>
                    <a:pt x="111" y="1185"/>
                  </a:cubicBezTo>
                  <a:cubicBezTo>
                    <a:pt x="106" y="1221"/>
                    <a:pt x="68" y="1248"/>
                    <a:pt x="64" y="1329"/>
                  </a:cubicBezTo>
                  <a:cubicBezTo>
                    <a:pt x="63" y="1322"/>
                    <a:pt x="62" y="1314"/>
                    <a:pt x="62" y="1308"/>
                  </a:cubicBezTo>
                  <a:close/>
                  <a:moveTo>
                    <a:pt x="62" y="1028"/>
                  </a:moveTo>
                  <a:cubicBezTo>
                    <a:pt x="62" y="952"/>
                    <a:pt x="62" y="952"/>
                    <a:pt x="62" y="952"/>
                  </a:cubicBezTo>
                  <a:cubicBezTo>
                    <a:pt x="62" y="952"/>
                    <a:pt x="63" y="952"/>
                    <a:pt x="64" y="952"/>
                  </a:cubicBezTo>
                  <a:cubicBezTo>
                    <a:pt x="73" y="952"/>
                    <a:pt x="81" y="944"/>
                    <a:pt x="81" y="935"/>
                  </a:cubicBezTo>
                  <a:cubicBezTo>
                    <a:pt x="81" y="925"/>
                    <a:pt x="73" y="918"/>
                    <a:pt x="64" y="918"/>
                  </a:cubicBezTo>
                  <a:cubicBezTo>
                    <a:pt x="63" y="918"/>
                    <a:pt x="62" y="918"/>
                    <a:pt x="62" y="918"/>
                  </a:cubicBezTo>
                  <a:cubicBezTo>
                    <a:pt x="62" y="851"/>
                    <a:pt x="62" y="851"/>
                    <a:pt x="62" y="851"/>
                  </a:cubicBezTo>
                  <a:cubicBezTo>
                    <a:pt x="62" y="848"/>
                    <a:pt x="63" y="845"/>
                    <a:pt x="64" y="841"/>
                  </a:cubicBezTo>
                  <a:cubicBezTo>
                    <a:pt x="73" y="898"/>
                    <a:pt x="111" y="899"/>
                    <a:pt x="133" y="926"/>
                  </a:cubicBezTo>
                  <a:cubicBezTo>
                    <a:pt x="145" y="940"/>
                    <a:pt x="143" y="961"/>
                    <a:pt x="132" y="971"/>
                  </a:cubicBezTo>
                  <a:cubicBezTo>
                    <a:pt x="121" y="979"/>
                    <a:pt x="100" y="978"/>
                    <a:pt x="90" y="961"/>
                  </a:cubicBezTo>
                  <a:cubicBezTo>
                    <a:pt x="106" y="996"/>
                    <a:pt x="88" y="1027"/>
                    <a:pt x="64" y="1028"/>
                  </a:cubicBezTo>
                  <a:cubicBezTo>
                    <a:pt x="63" y="1028"/>
                    <a:pt x="62" y="1028"/>
                    <a:pt x="62" y="1028"/>
                  </a:cubicBezTo>
                  <a:close/>
                  <a:moveTo>
                    <a:pt x="62" y="829"/>
                  </a:moveTo>
                  <a:cubicBezTo>
                    <a:pt x="62" y="802"/>
                    <a:pt x="62" y="802"/>
                    <a:pt x="62" y="802"/>
                  </a:cubicBezTo>
                  <a:cubicBezTo>
                    <a:pt x="64" y="812"/>
                    <a:pt x="64" y="821"/>
                    <a:pt x="62" y="829"/>
                  </a:cubicBezTo>
                  <a:close/>
                  <a:moveTo>
                    <a:pt x="62" y="744"/>
                  </a:moveTo>
                  <a:cubicBezTo>
                    <a:pt x="62" y="700"/>
                    <a:pt x="62" y="700"/>
                    <a:pt x="62" y="700"/>
                  </a:cubicBezTo>
                  <a:cubicBezTo>
                    <a:pt x="62" y="698"/>
                    <a:pt x="63" y="696"/>
                    <a:pt x="64" y="693"/>
                  </a:cubicBezTo>
                  <a:cubicBezTo>
                    <a:pt x="64" y="748"/>
                    <a:pt x="65" y="778"/>
                    <a:pt x="100" y="812"/>
                  </a:cubicBezTo>
                  <a:cubicBezTo>
                    <a:pt x="136" y="847"/>
                    <a:pt x="131" y="901"/>
                    <a:pt x="205" y="909"/>
                  </a:cubicBezTo>
                  <a:cubicBezTo>
                    <a:pt x="177" y="892"/>
                    <a:pt x="192" y="836"/>
                    <a:pt x="163" y="801"/>
                  </a:cubicBezTo>
                  <a:cubicBezTo>
                    <a:pt x="129" y="761"/>
                    <a:pt x="84" y="758"/>
                    <a:pt x="64" y="693"/>
                  </a:cubicBezTo>
                  <a:cubicBezTo>
                    <a:pt x="64" y="713"/>
                    <a:pt x="63" y="729"/>
                    <a:pt x="62" y="744"/>
                  </a:cubicBezTo>
                  <a:close/>
                  <a:moveTo>
                    <a:pt x="62" y="558"/>
                  </a:moveTo>
                  <a:cubicBezTo>
                    <a:pt x="62" y="309"/>
                    <a:pt x="62" y="309"/>
                    <a:pt x="62" y="309"/>
                  </a:cubicBezTo>
                  <a:cubicBezTo>
                    <a:pt x="62" y="308"/>
                    <a:pt x="63" y="308"/>
                    <a:pt x="64" y="308"/>
                  </a:cubicBezTo>
                  <a:cubicBezTo>
                    <a:pt x="115" y="331"/>
                    <a:pt x="78" y="390"/>
                    <a:pt x="125" y="404"/>
                  </a:cubicBezTo>
                  <a:cubicBezTo>
                    <a:pt x="136" y="407"/>
                    <a:pt x="154" y="403"/>
                    <a:pt x="154" y="389"/>
                  </a:cubicBezTo>
                  <a:cubicBezTo>
                    <a:pt x="167" y="396"/>
                    <a:pt x="170" y="422"/>
                    <a:pt x="150" y="435"/>
                  </a:cubicBezTo>
                  <a:cubicBezTo>
                    <a:pt x="141" y="441"/>
                    <a:pt x="123" y="448"/>
                    <a:pt x="102" y="433"/>
                  </a:cubicBezTo>
                  <a:cubicBezTo>
                    <a:pt x="91" y="425"/>
                    <a:pt x="82" y="409"/>
                    <a:pt x="83" y="394"/>
                  </a:cubicBezTo>
                  <a:cubicBezTo>
                    <a:pt x="75" y="405"/>
                    <a:pt x="74" y="432"/>
                    <a:pt x="94" y="449"/>
                  </a:cubicBezTo>
                  <a:cubicBezTo>
                    <a:pt x="113" y="464"/>
                    <a:pt x="111" y="484"/>
                    <a:pt x="106" y="495"/>
                  </a:cubicBezTo>
                  <a:cubicBezTo>
                    <a:pt x="94" y="521"/>
                    <a:pt x="67" y="533"/>
                    <a:pt x="64" y="570"/>
                  </a:cubicBezTo>
                  <a:cubicBezTo>
                    <a:pt x="63" y="565"/>
                    <a:pt x="63" y="562"/>
                    <a:pt x="62" y="558"/>
                  </a:cubicBezTo>
                  <a:close/>
                  <a:moveTo>
                    <a:pt x="62" y="218"/>
                  </a:moveTo>
                  <a:cubicBezTo>
                    <a:pt x="62" y="122"/>
                    <a:pt x="62" y="122"/>
                    <a:pt x="62" y="122"/>
                  </a:cubicBezTo>
                  <a:cubicBezTo>
                    <a:pt x="62" y="122"/>
                    <a:pt x="63" y="121"/>
                    <a:pt x="64" y="121"/>
                  </a:cubicBezTo>
                  <a:cubicBezTo>
                    <a:pt x="72" y="128"/>
                    <a:pt x="83" y="148"/>
                    <a:pt x="80" y="173"/>
                  </a:cubicBezTo>
                  <a:cubicBezTo>
                    <a:pt x="78" y="189"/>
                    <a:pt x="67" y="204"/>
                    <a:pt x="64" y="229"/>
                  </a:cubicBezTo>
                  <a:cubicBezTo>
                    <a:pt x="63" y="225"/>
                    <a:pt x="62" y="221"/>
                    <a:pt x="62" y="218"/>
                  </a:cubicBezTo>
                  <a:close/>
                  <a:moveTo>
                    <a:pt x="62" y="115"/>
                  </a:moveTo>
                  <a:cubicBezTo>
                    <a:pt x="62" y="75"/>
                    <a:pt x="62" y="75"/>
                    <a:pt x="62" y="75"/>
                  </a:cubicBezTo>
                  <a:cubicBezTo>
                    <a:pt x="62" y="75"/>
                    <a:pt x="63" y="76"/>
                    <a:pt x="64" y="76"/>
                  </a:cubicBezTo>
                  <a:cubicBezTo>
                    <a:pt x="72" y="76"/>
                    <a:pt x="79" y="69"/>
                    <a:pt x="79" y="60"/>
                  </a:cubicBezTo>
                  <a:cubicBezTo>
                    <a:pt x="79" y="52"/>
                    <a:pt x="72" y="45"/>
                    <a:pt x="64" y="45"/>
                  </a:cubicBezTo>
                  <a:cubicBezTo>
                    <a:pt x="63" y="45"/>
                    <a:pt x="62" y="45"/>
                    <a:pt x="62" y="45"/>
                  </a:cubicBezTo>
                  <a:cubicBezTo>
                    <a:pt x="62" y="6"/>
                    <a:pt x="62" y="6"/>
                    <a:pt x="62" y="6"/>
                  </a:cubicBezTo>
                  <a:cubicBezTo>
                    <a:pt x="62" y="6"/>
                    <a:pt x="63" y="6"/>
                    <a:pt x="64" y="6"/>
                  </a:cubicBezTo>
                  <a:cubicBezTo>
                    <a:pt x="64" y="6"/>
                    <a:pt x="64" y="6"/>
                    <a:pt x="64" y="6"/>
                  </a:cubicBezTo>
                  <a:cubicBezTo>
                    <a:pt x="64" y="6"/>
                    <a:pt x="64" y="6"/>
                    <a:pt x="64" y="6"/>
                  </a:cubicBezTo>
                  <a:cubicBezTo>
                    <a:pt x="74" y="6"/>
                    <a:pt x="83" y="15"/>
                    <a:pt x="84" y="26"/>
                  </a:cubicBezTo>
                  <a:cubicBezTo>
                    <a:pt x="94" y="21"/>
                    <a:pt x="105" y="24"/>
                    <a:pt x="111" y="33"/>
                  </a:cubicBezTo>
                  <a:cubicBezTo>
                    <a:pt x="116" y="42"/>
                    <a:pt x="113" y="54"/>
                    <a:pt x="104" y="60"/>
                  </a:cubicBezTo>
                  <a:cubicBezTo>
                    <a:pt x="113" y="67"/>
                    <a:pt x="116" y="78"/>
                    <a:pt x="111" y="88"/>
                  </a:cubicBezTo>
                  <a:cubicBezTo>
                    <a:pt x="105" y="97"/>
                    <a:pt x="94" y="100"/>
                    <a:pt x="84" y="95"/>
                  </a:cubicBezTo>
                  <a:cubicBezTo>
                    <a:pt x="83" y="106"/>
                    <a:pt x="74" y="115"/>
                    <a:pt x="64" y="115"/>
                  </a:cubicBezTo>
                  <a:cubicBezTo>
                    <a:pt x="63" y="115"/>
                    <a:pt x="62" y="115"/>
                    <a:pt x="62" y="115"/>
                  </a:cubicBezTo>
                  <a:close/>
                  <a:moveTo>
                    <a:pt x="278" y="1411"/>
                  </a:moveTo>
                  <a:cubicBezTo>
                    <a:pt x="297" y="1425"/>
                    <a:pt x="342" y="1426"/>
                    <a:pt x="372" y="1407"/>
                  </a:cubicBezTo>
                  <a:cubicBezTo>
                    <a:pt x="407" y="1384"/>
                    <a:pt x="424" y="1343"/>
                    <a:pt x="438" y="1329"/>
                  </a:cubicBezTo>
                  <a:cubicBezTo>
                    <a:pt x="453" y="1313"/>
                    <a:pt x="474" y="1302"/>
                    <a:pt x="499" y="1310"/>
                  </a:cubicBezTo>
                  <a:cubicBezTo>
                    <a:pt x="500" y="1293"/>
                    <a:pt x="476" y="1270"/>
                    <a:pt x="446" y="1266"/>
                  </a:cubicBezTo>
                  <a:cubicBezTo>
                    <a:pt x="421" y="1263"/>
                    <a:pt x="387" y="1281"/>
                    <a:pt x="372" y="1309"/>
                  </a:cubicBezTo>
                  <a:cubicBezTo>
                    <a:pt x="348" y="1355"/>
                    <a:pt x="336" y="1400"/>
                    <a:pt x="278" y="1411"/>
                  </a:cubicBezTo>
                  <a:close/>
                  <a:moveTo>
                    <a:pt x="440" y="2134"/>
                  </a:moveTo>
                  <a:cubicBezTo>
                    <a:pt x="424" y="2163"/>
                    <a:pt x="400" y="2169"/>
                    <a:pt x="377" y="2163"/>
                  </a:cubicBezTo>
                  <a:cubicBezTo>
                    <a:pt x="352" y="2158"/>
                    <a:pt x="337" y="2139"/>
                    <a:pt x="316" y="2105"/>
                  </a:cubicBezTo>
                  <a:cubicBezTo>
                    <a:pt x="300" y="2080"/>
                    <a:pt x="270" y="2056"/>
                    <a:pt x="240" y="2056"/>
                  </a:cubicBezTo>
                  <a:cubicBezTo>
                    <a:pt x="253" y="2037"/>
                    <a:pt x="282" y="2030"/>
                    <a:pt x="307" y="2042"/>
                  </a:cubicBezTo>
                  <a:cubicBezTo>
                    <a:pt x="339" y="2056"/>
                    <a:pt x="361" y="2109"/>
                    <a:pt x="396" y="2132"/>
                  </a:cubicBezTo>
                  <a:cubicBezTo>
                    <a:pt x="409" y="2139"/>
                    <a:pt x="424" y="2139"/>
                    <a:pt x="440" y="2134"/>
                  </a:cubicBezTo>
                  <a:close/>
                  <a:moveTo>
                    <a:pt x="175" y="309"/>
                  </a:moveTo>
                  <a:cubicBezTo>
                    <a:pt x="170" y="309"/>
                    <a:pt x="165" y="304"/>
                    <a:pt x="165" y="299"/>
                  </a:cubicBezTo>
                  <a:cubicBezTo>
                    <a:pt x="165" y="294"/>
                    <a:pt x="170" y="290"/>
                    <a:pt x="175" y="290"/>
                  </a:cubicBezTo>
                  <a:cubicBezTo>
                    <a:pt x="180" y="290"/>
                    <a:pt x="184" y="294"/>
                    <a:pt x="184" y="299"/>
                  </a:cubicBezTo>
                  <a:cubicBezTo>
                    <a:pt x="184" y="304"/>
                    <a:pt x="180" y="309"/>
                    <a:pt x="175" y="309"/>
                  </a:cubicBezTo>
                  <a:close/>
                  <a:moveTo>
                    <a:pt x="152" y="286"/>
                  </a:moveTo>
                  <a:cubicBezTo>
                    <a:pt x="145" y="286"/>
                    <a:pt x="140" y="281"/>
                    <a:pt x="140" y="274"/>
                  </a:cubicBezTo>
                  <a:cubicBezTo>
                    <a:pt x="140" y="267"/>
                    <a:pt x="145" y="262"/>
                    <a:pt x="152" y="262"/>
                  </a:cubicBezTo>
                  <a:cubicBezTo>
                    <a:pt x="159" y="262"/>
                    <a:pt x="164" y="267"/>
                    <a:pt x="164" y="274"/>
                  </a:cubicBezTo>
                  <a:cubicBezTo>
                    <a:pt x="164" y="281"/>
                    <a:pt x="159" y="286"/>
                    <a:pt x="152" y="286"/>
                  </a:cubicBezTo>
                  <a:close/>
                  <a:moveTo>
                    <a:pt x="145" y="251"/>
                  </a:moveTo>
                  <a:cubicBezTo>
                    <a:pt x="136" y="251"/>
                    <a:pt x="129" y="244"/>
                    <a:pt x="129" y="236"/>
                  </a:cubicBezTo>
                  <a:cubicBezTo>
                    <a:pt x="129" y="227"/>
                    <a:pt x="136" y="221"/>
                    <a:pt x="145" y="221"/>
                  </a:cubicBezTo>
                  <a:cubicBezTo>
                    <a:pt x="153" y="221"/>
                    <a:pt x="160" y="227"/>
                    <a:pt x="160" y="236"/>
                  </a:cubicBezTo>
                  <a:cubicBezTo>
                    <a:pt x="160" y="244"/>
                    <a:pt x="153" y="251"/>
                    <a:pt x="145" y="251"/>
                  </a:cubicBezTo>
                  <a:close/>
                  <a:moveTo>
                    <a:pt x="83" y="1634"/>
                  </a:moveTo>
                  <a:cubicBezTo>
                    <a:pt x="90" y="1668"/>
                    <a:pt x="143" y="1682"/>
                    <a:pt x="121" y="1737"/>
                  </a:cubicBezTo>
                  <a:cubicBezTo>
                    <a:pt x="113" y="1757"/>
                    <a:pt x="79" y="1783"/>
                    <a:pt x="81" y="1817"/>
                  </a:cubicBezTo>
                  <a:cubicBezTo>
                    <a:pt x="64" y="1774"/>
                    <a:pt x="111" y="1752"/>
                    <a:pt x="91" y="1695"/>
                  </a:cubicBezTo>
                  <a:cubicBezTo>
                    <a:pt x="83" y="1674"/>
                    <a:pt x="76" y="1647"/>
                    <a:pt x="83" y="1634"/>
                  </a:cubicBezTo>
                  <a:close/>
                  <a:moveTo>
                    <a:pt x="166" y="2097"/>
                  </a:moveTo>
                  <a:cubicBezTo>
                    <a:pt x="193" y="2115"/>
                    <a:pt x="218" y="2141"/>
                    <a:pt x="215" y="2182"/>
                  </a:cubicBezTo>
                  <a:cubicBezTo>
                    <a:pt x="213" y="2212"/>
                    <a:pt x="213" y="2234"/>
                    <a:pt x="236" y="2263"/>
                  </a:cubicBezTo>
                  <a:cubicBezTo>
                    <a:pt x="196" y="2255"/>
                    <a:pt x="164" y="2229"/>
                    <a:pt x="164" y="2186"/>
                  </a:cubicBezTo>
                  <a:cubicBezTo>
                    <a:pt x="164" y="2148"/>
                    <a:pt x="177" y="2131"/>
                    <a:pt x="166" y="2097"/>
                  </a:cubicBezTo>
                  <a:close/>
                  <a:moveTo>
                    <a:pt x="126" y="2050"/>
                  </a:moveTo>
                  <a:cubicBezTo>
                    <a:pt x="140" y="2068"/>
                    <a:pt x="182" y="2115"/>
                    <a:pt x="146" y="2179"/>
                  </a:cubicBezTo>
                  <a:cubicBezTo>
                    <a:pt x="133" y="2202"/>
                    <a:pt x="108" y="2227"/>
                    <a:pt x="102" y="2251"/>
                  </a:cubicBezTo>
                  <a:cubicBezTo>
                    <a:pt x="91" y="2232"/>
                    <a:pt x="86" y="2205"/>
                    <a:pt x="103" y="2164"/>
                  </a:cubicBezTo>
                  <a:cubicBezTo>
                    <a:pt x="117" y="2129"/>
                    <a:pt x="133" y="2090"/>
                    <a:pt x="126" y="2050"/>
                  </a:cubicBezTo>
                  <a:close/>
                  <a:moveTo>
                    <a:pt x="325" y="2151"/>
                  </a:moveTo>
                  <a:cubicBezTo>
                    <a:pt x="340" y="2180"/>
                    <a:pt x="380" y="2192"/>
                    <a:pt x="401" y="2188"/>
                  </a:cubicBezTo>
                  <a:cubicBezTo>
                    <a:pt x="430" y="2181"/>
                    <a:pt x="437" y="2150"/>
                    <a:pt x="457" y="2147"/>
                  </a:cubicBezTo>
                  <a:cubicBezTo>
                    <a:pt x="464" y="2115"/>
                    <a:pt x="433" y="2127"/>
                    <a:pt x="448" y="2092"/>
                  </a:cubicBezTo>
                  <a:cubicBezTo>
                    <a:pt x="453" y="2081"/>
                    <a:pt x="451" y="2063"/>
                    <a:pt x="432" y="2061"/>
                  </a:cubicBezTo>
                  <a:cubicBezTo>
                    <a:pt x="422" y="2060"/>
                    <a:pt x="408" y="2069"/>
                    <a:pt x="419" y="2087"/>
                  </a:cubicBezTo>
                  <a:cubicBezTo>
                    <a:pt x="407" y="2085"/>
                    <a:pt x="399" y="2067"/>
                    <a:pt x="404" y="2051"/>
                  </a:cubicBezTo>
                  <a:cubicBezTo>
                    <a:pt x="415" y="2019"/>
                    <a:pt x="473" y="2013"/>
                    <a:pt x="496" y="2047"/>
                  </a:cubicBezTo>
                  <a:cubicBezTo>
                    <a:pt x="520" y="2082"/>
                    <a:pt x="500" y="2119"/>
                    <a:pt x="490" y="2128"/>
                  </a:cubicBezTo>
                  <a:cubicBezTo>
                    <a:pt x="498" y="2141"/>
                    <a:pt x="504" y="2173"/>
                    <a:pt x="491" y="2199"/>
                  </a:cubicBezTo>
                  <a:cubicBezTo>
                    <a:pt x="471" y="2239"/>
                    <a:pt x="422" y="2249"/>
                    <a:pt x="384" y="2229"/>
                  </a:cubicBezTo>
                  <a:cubicBezTo>
                    <a:pt x="350" y="2211"/>
                    <a:pt x="325" y="2175"/>
                    <a:pt x="325" y="2151"/>
                  </a:cubicBezTo>
                  <a:close/>
                  <a:moveTo>
                    <a:pt x="134" y="2020"/>
                  </a:moveTo>
                  <a:cubicBezTo>
                    <a:pt x="224" y="2032"/>
                    <a:pt x="325" y="2130"/>
                    <a:pt x="340" y="2252"/>
                  </a:cubicBezTo>
                  <a:cubicBezTo>
                    <a:pt x="343" y="2284"/>
                    <a:pt x="326" y="2309"/>
                    <a:pt x="307" y="2305"/>
                  </a:cubicBezTo>
                  <a:cubicBezTo>
                    <a:pt x="303" y="2309"/>
                    <a:pt x="308" y="2331"/>
                    <a:pt x="303" y="2354"/>
                  </a:cubicBezTo>
                  <a:cubicBezTo>
                    <a:pt x="296" y="2382"/>
                    <a:pt x="277" y="2401"/>
                    <a:pt x="250" y="2408"/>
                  </a:cubicBezTo>
                  <a:cubicBezTo>
                    <a:pt x="233" y="2413"/>
                    <a:pt x="217" y="2411"/>
                    <a:pt x="208" y="2398"/>
                  </a:cubicBezTo>
                  <a:cubicBezTo>
                    <a:pt x="201" y="2407"/>
                    <a:pt x="156" y="2427"/>
                    <a:pt x="123" y="2399"/>
                  </a:cubicBezTo>
                  <a:cubicBezTo>
                    <a:pt x="83" y="2366"/>
                    <a:pt x="80" y="2288"/>
                    <a:pt x="127" y="2262"/>
                  </a:cubicBezTo>
                  <a:cubicBezTo>
                    <a:pt x="152" y="2248"/>
                    <a:pt x="191" y="2266"/>
                    <a:pt x="189" y="2292"/>
                  </a:cubicBezTo>
                  <a:cubicBezTo>
                    <a:pt x="171" y="2273"/>
                    <a:pt x="142" y="2283"/>
                    <a:pt x="144" y="2311"/>
                  </a:cubicBezTo>
                  <a:cubicBezTo>
                    <a:pt x="147" y="2351"/>
                    <a:pt x="195" y="2362"/>
                    <a:pt x="230" y="2339"/>
                  </a:cubicBezTo>
                  <a:cubicBezTo>
                    <a:pt x="272" y="2312"/>
                    <a:pt x="277" y="2259"/>
                    <a:pt x="268" y="2212"/>
                  </a:cubicBezTo>
                  <a:cubicBezTo>
                    <a:pt x="251" y="2134"/>
                    <a:pt x="191" y="2056"/>
                    <a:pt x="134" y="2020"/>
                  </a:cubicBezTo>
                  <a:close/>
                  <a:moveTo>
                    <a:pt x="200" y="1774"/>
                  </a:moveTo>
                  <a:cubicBezTo>
                    <a:pt x="244" y="1779"/>
                    <a:pt x="261" y="1861"/>
                    <a:pt x="193" y="1871"/>
                  </a:cubicBezTo>
                  <a:cubicBezTo>
                    <a:pt x="223" y="1878"/>
                    <a:pt x="246" y="1863"/>
                    <a:pt x="273" y="1874"/>
                  </a:cubicBezTo>
                  <a:cubicBezTo>
                    <a:pt x="304" y="1886"/>
                    <a:pt x="323" y="1921"/>
                    <a:pt x="324" y="1935"/>
                  </a:cubicBezTo>
                  <a:cubicBezTo>
                    <a:pt x="292" y="1907"/>
                    <a:pt x="262" y="1913"/>
                    <a:pt x="231" y="1913"/>
                  </a:cubicBezTo>
                  <a:cubicBezTo>
                    <a:pt x="198" y="1912"/>
                    <a:pt x="157" y="1890"/>
                    <a:pt x="143" y="1859"/>
                  </a:cubicBezTo>
                  <a:cubicBezTo>
                    <a:pt x="163" y="1864"/>
                    <a:pt x="182" y="1858"/>
                    <a:pt x="193" y="1844"/>
                  </a:cubicBezTo>
                  <a:cubicBezTo>
                    <a:pt x="211" y="1820"/>
                    <a:pt x="208" y="1789"/>
                    <a:pt x="200" y="1774"/>
                  </a:cubicBezTo>
                  <a:close/>
                  <a:moveTo>
                    <a:pt x="131" y="1862"/>
                  </a:moveTo>
                  <a:cubicBezTo>
                    <a:pt x="133" y="1891"/>
                    <a:pt x="161" y="1946"/>
                    <a:pt x="194" y="1983"/>
                  </a:cubicBezTo>
                  <a:cubicBezTo>
                    <a:pt x="221" y="2013"/>
                    <a:pt x="267" y="2033"/>
                    <a:pt x="286" y="1996"/>
                  </a:cubicBezTo>
                  <a:cubicBezTo>
                    <a:pt x="300" y="2020"/>
                    <a:pt x="329" y="2042"/>
                    <a:pt x="357" y="2043"/>
                  </a:cubicBezTo>
                  <a:cubicBezTo>
                    <a:pt x="392" y="2043"/>
                    <a:pt x="409" y="2017"/>
                    <a:pt x="410" y="1988"/>
                  </a:cubicBezTo>
                  <a:cubicBezTo>
                    <a:pt x="438" y="2008"/>
                    <a:pt x="480" y="2010"/>
                    <a:pt x="506" y="1986"/>
                  </a:cubicBezTo>
                  <a:cubicBezTo>
                    <a:pt x="532" y="1962"/>
                    <a:pt x="529" y="1914"/>
                    <a:pt x="504" y="1887"/>
                  </a:cubicBezTo>
                  <a:cubicBezTo>
                    <a:pt x="483" y="1865"/>
                    <a:pt x="449" y="1862"/>
                    <a:pt x="435" y="1887"/>
                  </a:cubicBezTo>
                  <a:cubicBezTo>
                    <a:pt x="452" y="1895"/>
                    <a:pt x="453" y="1913"/>
                    <a:pt x="446" y="1929"/>
                  </a:cubicBezTo>
                  <a:cubicBezTo>
                    <a:pt x="431" y="1959"/>
                    <a:pt x="392" y="1972"/>
                    <a:pt x="362" y="1972"/>
                  </a:cubicBezTo>
                  <a:cubicBezTo>
                    <a:pt x="316" y="1974"/>
                    <a:pt x="266" y="1956"/>
                    <a:pt x="231" y="1939"/>
                  </a:cubicBezTo>
                  <a:cubicBezTo>
                    <a:pt x="189" y="1917"/>
                    <a:pt x="143" y="1887"/>
                    <a:pt x="131" y="1862"/>
                  </a:cubicBezTo>
                  <a:close/>
                  <a:moveTo>
                    <a:pt x="110" y="1900"/>
                  </a:moveTo>
                  <a:cubicBezTo>
                    <a:pt x="103" y="1932"/>
                    <a:pt x="159" y="1952"/>
                    <a:pt x="129" y="2014"/>
                  </a:cubicBezTo>
                  <a:cubicBezTo>
                    <a:pt x="111" y="2052"/>
                    <a:pt x="87" y="2089"/>
                    <a:pt x="96" y="2136"/>
                  </a:cubicBezTo>
                  <a:cubicBezTo>
                    <a:pt x="90" y="2109"/>
                    <a:pt x="58" y="2090"/>
                    <a:pt x="66" y="2055"/>
                  </a:cubicBezTo>
                  <a:cubicBezTo>
                    <a:pt x="71" y="2034"/>
                    <a:pt x="101" y="2015"/>
                    <a:pt x="103" y="1988"/>
                  </a:cubicBezTo>
                  <a:cubicBezTo>
                    <a:pt x="105" y="1971"/>
                    <a:pt x="90" y="1917"/>
                    <a:pt x="110" y="1900"/>
                  </a:cubicBezTo>
                  <a:close/>
                  <a:moveTo>
                    <a:pt x="118" y="1578"/>
                  </a:moveTo>
                  <a:cubicBezTo>
                    <a:pt x="100" y="1616"/>
                    <a:pt x="174" y="1643"/>
                    <a:pt x="185" y="1706"/>
                  </a:cubicBezTo>
                  <a:cubicBezTo>
                    <a:pt x="206" y="1821"/>
                    <a:pt x="68" y="1842"/>
                    <a:pt x="86" y="1999"/>
                  </a:cubicBezTo>
                  <a:cubicBezTo>
                    <a:pt x="0" y="1886"/>
                    <a:pt x="201" y="1768"/>
                    <a:pt x="122" y="1651"/>
                  </a:cubicBezTo>
                  <a:cubicBezTo>
                    <a:pt x="94" y="1609"/>
                    <a:pt x="107" y="1585"/>
                    <a:pt x="118" y="1578"/>
                  </a:cubicBezTo>
                  <a:close/>
                  <a:moveTo>
                    <a:pt x="377" y="1060"/>
                  </a:moveTo>
                  <a:cubicBezTo>
                    <a:pt x="442" y="1057"/>
                    <a:pt x="484" y="1086"/>
                    <a:pt x="517" y="1106"/>
                  </a:cubicBezTo>
                  <a:cubicBezTo>
                    <a:pt x="631" y="1175"/>
                    <a:pt x="574" y="1036"/>
                    <a:pt x="676" y="1029"/>
                  </a:cubicBezTo>
                  <a:cubicBezTo>
                    <a:pt x="690" y="1028"/>
                    <a:pt x="717" y="1039"/>
                    <a:pt x="727" y="1060"/>
                  </a:cubicBezTo>
                  <a:cubicBezTo>
                    <a:pt x="620" y="1110"/>
                    <a:pt x="727" y="1151"/>
                    <a:pt x="669" y="1220"/>
                  </a:cubicBezTo>
                  <a:cubicBezTo>
                    <a:pt x="698" y="1207"/>
                    <a:pt x="749" y="1207"/>
                    <a:pt x="785" y="1241"/>
                  </a:cubicBezTo>
                  <a:cubicBezTo>
                    <a:pt x="830" y="1283"/>
                    <a:pt x="802" y="1349"/>
                    <a:pt x="822" y="1398"/>
                  </a:cubicBezTo>
                  <a:cubicBezTo>
                    <a:pt x="829" y="1416"/>
                    <a:pt x="866" y="1437"/>
                    <a:pt x="863" y="1454"/>
                  </a:cubicBezTo>
                  <a:cubicBezTo>
                    <a:pt x="821" y="1424"/>
                    <a:pt x="726" y="1463"/>
                    <a:pt x="726" y="1389"/>
                  </a:cubicBezTo>
                  <a:cubicBezTo>
                    <a:pt x="726" y="1485"/>
                    <a:pt x="834" y="1565"/>
                    <a:pt x="816" y="1658"/>
                  </a:cubicBezTo>
                  <a:cubicBezTo>
                    <a:pt x="808" y="1702"/>
                    <a:pt x="766" y="1730"/>
                    <a:pt x="760" y="1764"/>
                  </a:cubicBezTo>
                  <a:cubicBezTo>
                    <a:pt x="725" y="1706"/>
                    <a:pt x="768" y="1677"/>
                    <a:pt x="747" y="1618"/>
                  </a:cubicBezTo>
                  <a:cubicBezTo>
                    <a:pt x="686" y="1648"/>
                    <a:pt x="703" y="1755"/>
                    <a:pt x="666" y="1819"/>
                  </a:cubicBezTo>
                  <a:cubicBezTo>
                    <a:pt x="633" y="1876"/>
                    <a:pt x="563" y="1916"/>
                    <a:pt x="518" y="1873"/>
                  </a:cubicBezTo>
                  <a:cubicBezTo>
                    <a:pt x="553" y="1859"/>
                    <a:pt x="529" y="1824"/>
                    <a:pt x="561" y="1792"/>
                  </a:cubicBezTo>
                  <a:cubicBezTo>
                    <a:pt x="511" y="1791"/>
                    <a:pt x="470" y="1834"/>
                    <a:pt x="429" y="1865"/>
                  </a:cubicBezTo>
                  <a:cubicBezTo>
                    <a:pt x="392" y="1892"/>
                    <a:pt x="345" y="1900"/>
                    <a:pt x="307" y="1875"/>
                  </a:cubicBezTo>
                  <a:cubicBezTo>
                    <a:pt x="248" y="1837"/>
                    <a:pt x="230" y="1749"/>
                    <a:pt x="280" y="1707"/>
                  </a:cubicBezTo>
                  <a:cubicBezTo>
                    <a:pt x="274" y="1791"/>
                    <a:pt x="316" y="1770"/>
                    <a:pt x="351" y="1809"/>
                  </a:cubicBezTo>
                  <a:cubicBezTo>
                    <a:pt x="347" y="1759"/>
                    <a:pt x="313" y="1730"/>
                    <a:pt x="293" y="1680"/>
                  </a:cubicBezTo>
                  <a:cubicBezTo>
                    <a:pt x="269" y="1623"/>
                    <a:pt x="269" y="1562"/>
                    <a:pt x="316" y="1530"/>
                  </a:cubicBezTo>
                  <a:cubicBezTo>
                    <a:pt x="370" y="1492"/>
                    <a:pt x="452" y="1516"/>
                    <a:pt x="467" y="1589"/>
                  </a:cubicBezTo>
                  <a:cubicBezTo>
                    <a:pt x="442" y="1531"/>
                    <a:pt x="370" y="1529"/>
                    <a:pt x="342" y="1550"/>
                  </a:cubicBezTo>
                  <a:cubicBezTo>
                    <a:pt x="250" y="1620"/>
                    <a:pt x="327" y="1763"/>
                    <a:pt x="415" y="1784"/>
                  </a:cubicBezTo>
                  <a:cubicBezTo>
                    <a:pt x="532" y="1813"/>
                    <a:pt x="626" y="1745"/>
                    <a:pt x="676" y="1664"/>
                  </a:cubicBezTo>
                  <a:cubicBezTo>
                    <a:pt x="730" y="1574"/>
                    <a:pt x="731" y="1465"/>
                    <a:pt x="696" y="1368"/>
                  </a:cubicBezTo>
                  <a:cubicBezTo>
                    <a:pt x="647" y="1231"/>
                    <a:pt x="552" y="1148"/>
                    <a:pt x="377" y="1060"/>
                  </a:cubicBezTo>
                  <a:close/>
                  <a:moveTo>
                    <a:pt x="620" y="1639"/>
                  </a:moveTo>
                  <a:cubicBezTo>
                    <a:pt x="585" y="1674"/>
                    <a:pt x="531" y="1707"/>
                    <a:pt x="480" y="1712"/>
                  </a:cubicBezTo>
                  <a:cubicBezTo>
                    <a:pt x="440" y="1717"/>
                    <a:pt x="396" y="1702"/>
                    <a:pt x="374" y="1664"/>
                  </a:cubicBezTo>
                  <a:cubicBezTo>
                    <a:pt x="350" y="1623"/>
                    <a:pt x="376" y="1575"/>
                    <a:pt x="407" y="1592"/>
                  </a:cubicBezTo>
                  <a:cubicBezTo>
                    <a:pt x="393" y="1605"/>
                    <a:pt x="394" y="1631"/>
                    <a:pt x="408" y="1649"/>
                  </a:cubicBezTo>
                  <a:cubicBezTo>
                    <a:pt x="453" y="1709"/>
                    <a:pt x="568" y="1667"/>
                    <a:pt x="620" y="1639"/>
                  </a:cubicBezTo>
                  <a:close/>
                  <a:moveTo>
                    <a:pt x="587" y="1250"/>
                  </a:moveTo>
                  <a:cubicBezTo>
                    <a:pt x="616" y="1286"/>
                    <a:pt x="666" y="1394"/>
                    <a:pt x="626" y="1434"/>
                  </a:cubicBezTo>
                  <a:cubicBezTo>
                    <a:pt x="583" y="1477"/>
                    <a:pt x="583" y="1462"/>
                    <a:pt x="590" y="1532"/>
                  </a:cubicBezTo>
                  <a:cubicBezTo>
                    <a:pt x="592" y="1553"/>
                    <a:pt x="575" y="1581"/>
                    <a:pt x="548" y="1585"/>
                  </a:cubicBezTo>
                  <a:cubicBezTo>
                    <a:pt x="533" y="1586"/>
                    <a:pt x="522" y="1579"/>
                    <a:pt x="515" y="1569"/>
                  </a:cubicBezTo>
                  <a:cubicBezTo>
                    <a:pt x="507" y="1557"/>
                    <a:pt x="506" y="1541"/>
                    <a:pt x="517" y="1532"/>
                  </a:cubicBezTo>
                  <a:cubicBezTo>
                    <a:pt x="506" y="1533"/>
                    <a:pt x="481" y="1549"/>
                    <a:pt x="479" y="1575"/>
                  </a:cubicBezTo>
                  <a:cubicBezTo>
                    <a:pt x="477" y="1607"/>
                    <a:pt x="503" y="1642"/>
                    <a:pt x="542" y="1641"/>
                  </a:cubicBezTo>
                  <a:cubicBezTo>
                    <a:pt x="577" y="1639"/>
                    <a:pt x="610" y="1609"/>
                    <a:pt x="610" y="1593"/>
                  </a:cubicBezTo>
                  <a:cubicBezTo>
                    <a:pt x="621" y="1607"/>
                    <a:pt x="638" y="1596"/>
                    <a:pt x="645" y="1586"/>
                  </a:cubicBezTo>
                  <a:cubicBezTo>
                    <a:pt x="676" y="1544"/>
                    <a:pt x="674" y="1483"/>
                    <a:pt x="668" y="1433"/>
                  </a:cubicBezTo>
                  <a:cubicBezTo>
                    <a:pt x="660" y="1364"/>
                    <a:pt x="634" y="1294"/>
                    <a:pt x="587" y="1250"/>
                  </a:cubicBezTo>
                  <a:close/>
                  <a:moveTo>
                    <a:pt x="458" y="1139"/>
                  </a:moveTo>
                  <a:cubicBezTo>
                    <a:pt x="484" y="1164"/>
                    <a:pt x="524" y="1227"/>
                    <a:pt x="525" y="1290"/>
                  </a:cubicBezTo>
                  <a:cubicBezTo>
                    <a:pt x="525" y="1332"/>
                    <a:pt x="509" y="1383"/>
                    <a:pt x="458" y="1389"/>
                  </a:cubicBezTo>
                  <a:cubicBezTo>
                    <a:pt x="406" y="1396"/>
                    <a:pt x="422" y="1439"/>
                    <a:pt x="401" y="1459"/>
                  </a:cubicBezTo>
                  <a:cubicBezTo>
                    <a:pt x="385" y="1474"/>
                    <a:pt x="355" y="1494"/>
                    <a:pt x="339" y="1471"/>
                  </a:cubicBezTo>
                  <a:cubicBezTo>
                    <a:pt x="357" y="1515"/>
                    <a:pt x="454" y="1525"/>
                    <a:pt x="496" y="1506"/>
                  </a:cubicBezTo>
                  <a:cubicBezTo>
                    <a:pt x="569" y="1475"/>
                    <a:pt x="590" y="1381"/>
                    <a:pt x="574" y="1302"/>
                  </a:cubicBezTo>
                  <a:cubicBezTo>
                    <a:pt x="558" y="1226"/>
                    <a:pt x="505" y="1165"/>
                    <a:pt x="458" y="1139"/>
                  </a:cubicBezTo>
                  <a:close/>
                  <a:moveTo>
                    <a:pt x="521" y="1394"/>
                  </a:moveTo>
                  <a:cubicBezTo>
                    <a:pt x="509" y="1417"/>
                    <a:pt x="497" y="1433"/>
                    <a:pt x="477" y="1450"/>
                  </a:cubicBezTo>
                  <a:cubicBezTo>
                    <a:pt x="450" y="1471"/>
                    <a:pt x="427" y="1479"/>
                    <a:pt x="394" y="1485"/>
                  </a:cubicBezTo>
                  <a:cubicBezTo>
                    <a:pt x="429" y="1487"/>
                    <a:pt x="455" y="1480"/>
                    <a:pt x="485" y="1460"/>
                  </a:cubicBezTo>
                  <a:cubicBezTo>
                    <a:pt x="508" y="1443"/>
                    <a:pt x="522" y="1426"/>
                    <a:pt x="534" y="1400"/>
                  </a:cubicBezTo>
                  <a:cubicBezTo>
                    <a:pt x="536" y="1397"/>
                    <a:pt x="537" y="1395"/>
                    <a:pt x="538" y="1392"/>
                  </a:cubicBezTo>
                  <a:cubicBezTo>
                    <a:pt x="549" y="1363"/>
                    <a:pt x="553" y="1339"/>
                    <a:pt x="552" y="1308"/>
                  </a:cubicBezTo>
                  <a:cubicBezTo>
                    <a:pt x="550" y="1280"/>
                    <a:pt x="545" y="1256"/>
                    <a:pt x="530" y="1233"/>
                  </a:cubicBezTo>
                  <a:cubicBezTo>
                    <a:pt x="538" y="1259"/>
                    <a:pt x="541" y="1280"/>
                    <a:pt x="540" y="1308"/>
                  </a:cubicBezTo>
                  <a:cubicBezTo>
                    <a:pt x="539" y="1337"/>
                    <a:pt x="535" y="1359"/>
                    <a:pt x="524" y="1386"/>
                  </a:cubicBezTo>
                  <a:cubicBezTo>
                    <a:pt x="523" y="1389"/>
                    <a:pt x="522" y="1391"/>
                    <a:pt x="521" y="1394"/>
                  </a:cubicBezTo>
                  <a:close/>
                  <a:moveTo>
                    <a:pt x="342" y="1069"/>
                  </a:moveTo>
                  <a:cubicBezTo>
                    <a:pt x="355" y="1110"/>
                    <a:pt x="336" y="1143"/>
                    <a:pt x="355" y="1170"/>
                  </a:cubicBezTo>
                  <a:cubicBezTo>
                    <a:pt x="384" y="1212"/>
                    <a:pt x="446" y="1190"/>
                    <a:pt x="484" y="1226"/>
                  </a:cubicBezTo>
                  <a:cubicBezTo>
                    <a:pt x="495" y="1196"/>
                    <a:pt x="471" y="1166"/>
                    <a:pt x="445" y="1148"/>
                  </a:cubicBezTo>
                  <a:cubicBezTo>
                    <a:pt x="393" y="1114"/>
                    <a:pt x="378" y="1146"/>
                    <a:pt x="342" y="1069"/>
                  </a:cubicBezTo>
                  <a:close/>
                  <a:moveTo>
                    <a:pt x="259" y="977"/>
                  </a:moveTo>
                  <a:cubicBezTo>
                    <a:pt x="269" y="1022"/>
                    <a:pt x="340" y="1050"/>
                    <a:pt x="336" y="1104"/>
                  </a:cubicBezTo>
                  <a:cubicBezTo>
                    <a:pt x="333" y="1148"/>
                    <a:pt x="280" y="1183"/>
                    <a:pt x="268" y="1232"/>
                  </a:cubicBezTo>
                  <a:cubicBezTo>
                    <a:pt x="252" y="1128"/>
                    <a:pt x="319" y="1126"/>
                    <a:pt x="297" y="1068"/>
                  </a:cubicBezTo>
                  <a:cubicBezTo>
                    <a:pt x="288" y="1043"/>
                    <a:pt x="250" y="1021"/>
                    <a:pt x="259" y="977"/>
                  </a:cubicBezTo>
                  <a:close/>
                  <a:moveTo>
                    <a:pt x="335" y="1702"/>
                  </a:moveTo>
                  <a:cubicBezTo>
                    <a:pt x="337" y="1705"/>
                    <a:pt x="339" y="1709"/>
                    <a:pt x="341" y="1712"/>
                  </a:cubicBezTo>
                  <a:cubicBezTo>
                    <a:pt x="357" y="1733"/>
                    <a:pt x="373" y="1749"/>
                    <a:pt x="397" y="1760"/>
                  </a:cubicBezTo>
                  <a:cubicBezTo>
                    <a:pt x="428" y="1773"/>
                    <a:pt x="453" y="1775"/>
                    <a:pt x="485" y="1772"/>
                  </a:cubicBezTo>
                  <a:cubicBezTo>
                    <a:pt x="520" y="1768"/>
                    <a:pt x="546" y="1758"/>
                    <a:pt x="576" y="1741"/>
                  </a:cubicBezTo>
                  <a:cubicBezTo>
                    <a:pt x="608" y="1723"/>
                    <a:pt x="630" y="1703"/>
                    <a:pt x="653" y="1674"/>
                  </a:cubicBezTo>
                  <a:cubicBezTo>
                    <a:pt x="677" y="1642"/>
                    <a:pt x="690" y="1615"/>
                    <a:pt x="699" y="1576"/>
                  </a:cubicBezTo>
                  <a:cubicBezTo>
                    <a:pt x="714" y="1492"/>
                    <a:pt x="703" y="1423"/>
                    <a:pt x="671" y="1344"/>
                  </a:cubicBezTo>
                  <a:cubicBezTo>
                    <a:pt x="632" y="1259"/>
                    <a:pt x="585" y="1202"/>
                    <a:pt x="506" y="1151"/>
                  </a:cubicBezTo>
                  <a:cubicBezTo>
                    <a:pt x="441" y="1112"/>
                    <a:pt x="386" y="1078"/>
                    <a:pt x="328" y="1028"/>
                  </a:cubicBezTo>
                  <a:cubicBezTo>
                    <a:pt x="297" y="1000"/>
                    <a:pt x="274" y="975"/>
                    <a:pt x="250" y="940"/>
                  </a:cubicBezTo>
                  <a:cubicBezTo>
                    <a:pt x="227" y="903"/>
                    <a:pt x="215" y="873"/>
                    <a:pt x="207" y="831"/>
                  </a:cubicBezTo>
                  <a:cubicBezTo>
                    <a:pt x="214" y="874"/>
                    <a:pt x="226" y="904"/>
                    <a:pt x="249" y="941"/>
                  </a:cubicBezTo>
                  <a:cubicBezTo>
                    <a:pt x="271" y="977"/>
                    <a:pt x="294" y="1002"/>
                    <a:pt x="325" y="1031"/>
                  </a:cubicBezTo>
                  <a:cubicBezTo>
                    <a:pt x="382" y="1083"/>
                    <a:pt x="437" y="1117"/>
                    <a:pt x="502" y="1158"/>
                  </a:cubicBezTo>
                  <a:cubicBezTo>
                    <a:pt x="578" y="1209"/>
                    <a:pt x="623" y="1265"/>
                    <a:pt x="660" y="1349"/>
                  </a:cubicBezTo>
                  <a:cubicBezTo>
                    <a:pt x="669" y="1371"/>
                    <a:pt x="675" y="1392"/>
                    <a:pt x="681" y="1415"/>
                  </a:cubicBezTo>
                  <a:cubicBezTo>
                    <a:pt x="693" y="1471"/>
                    <a:pt x="694" y="1516"/>
                    <a:pt x="682" y="1572"/>
                  </a:cubicBezTo>
                  <a:cubicBezTo>
                    <a:pt x="673" y="1608"/>
                    <a:pt x="661" y="1634"/>
                    <a:pt x="638" y="1663"/>
                  </a:cubicBezTo>
                  <a:cubicBezTo>
                    <a:pt x="617" y="1689"/>
                    <a:pt x="596" y="1707"/>
                    <a:pt x="566" y="1724"/>
                  </a:cubicBezTo>
                  <a:cubicBezTo>
                    <a:pt x="538" y="1739"/>
                    <a:pt x="515" y="1747"/>
                    <a:pt x="483" y="1750"/>
                  </a:cubicBezTo>
                  <a:cubicBezTo>
                    <a:pt x="455" y="1753"/>
                    <a:pt x="433" y="1750"/>
                    <a:pt x="407" y="1739"/>
                  </a:cubicBezTo>
                  <a:cubicBezTo>
                    <a:pt x="387" y="1729"/>
                    <a:pt x="374" y="1716"/>
                    <a:pt x="361" y="1698"/>
                  </a:cubicBezTo>
                  <a:cubicBezTo>
                    <a:pt x="359" y="1695"/>
                    <a:pt x="357" y="1692"/>
                    <a:pt x="356" y="1689"/>
                  </a:cubicBezTo>
                  <a:cubicBezTo>
                    <a:pt x="346" y="1673"/>
                    <a:pt x="340" y="1658"/>
                    <a:pt x="338" y="1639"/>
                  </a:cubicBezTo>
                  <a:cubicBezTo>
                    <a:pt x="338" y="1629"/>
                    <a:pt x="339" y="1621"/>
                    <a:pt x="342" y="1611"/>
                  </a:cubicBezTo>
                  <a:cubicBezTo>
                    <a:pt x="345" y="1602"/>
                    <a:pt x="349" y="1596"/>
                    <a:pt x="356" y="1589"/>
                  </a:cubicBezTo>
                  <a:cubicBezTo>
                    <a:pt x="360" y="1585"/>
                    <a:pt x="363" y="1583"/>
                    <a:pt x="367" y="1580"/>
                  </a:cubicBezTo>
                  <a:cubicBezTo>
                    <a:pt x="371" y="1578"/>
                    <a:pt x="374" y="1577"/>
                    <a:pt x="377" y="1576"/>
                  </a:cubicBezTo>
                  <a:cubicBezTo>
                    <a:pt x="387" y="1573"/>
                    <a:pt x="394" y="1573"/>
                    <a:pt x="404" y="1576"/>
                  </a:cubicBezTo>
                  <a:cubicBezTo>
                    <a:pt x="416" y="1579"/>
                    <a:pt x="424" y="1585"/>
                    <a:pt x="433" y="1594"/>
                  </a:cubicBezTo>
                  <a:cubicBezTo>
                    <a:pt x="438" y="1600"/>
                    <a:pt x="451" y="1626"/>
                    <a:pt x="451" y="1627"/>
                  </a:cubicBezTo>
                  <a:cubicBezTo>
                    <a:pt x="451" y="1627"/>
                    <a:pt x="451" y="1627"/>
                    <a:pt x="451" y="1627"/>
                  </a:cubicBezTo>
                  <a:cubicBezTo>
                    <a:pt x="461" y="1619"/>
                    <a:pt x="449" y="1592"/>
                    <a:pt x="445" y="1585"/>
                  </a:cubicBezTo>
                  <a:cubicBezTo>
                    <a:pt x="436" y="1571"/>
                    <a:pt x="426" y="1563"/>
                    <a:pt x="410" y="1557"/>
                  </a:cubicBezTo>
                  <a:cubicBezTo>
                    <a:pt x="408" y="1556"/>
                    <a:pt x="405" y="1555"/>
                    <a:pt x="402" y="1554"/>
                  </a:cubicBezTo>
                  <a:cubicBezTo>
                    <a:pt x="391" y="1552"/>
                    <a:pt x="383" y="1552"/>
                    <a:pt x="372" y="1554"/>
                  </a:cubicBezTo>
                  <a:cubicBezTo>
                    <a:pt x="359" y="1557"/>
                    <a:pt x="349" y="1562"/>
                    <a:pt x="339" y="1572"/>
                  </a:cubicBezTo>
                  <a:cubicBezTo>
                    <a:pt x="330" y="1581"/>
                    <a:pt x="324" y="1590"/>
                    <a:pt x="319" y="1602"/>
                  </a:cubicBezTo>
                  <a:cubicBezTo>
                    <a:pt x="314" y="1616"/>
                    <a:pt x="312" y="1627"/>
                    <a:pt x="313" y="1641"/>
                  </a:cubicBezTo>
                  <a:cubicBezTo>
                    <a:pt x="316" y="1664"/>
                    <a:pt x="322" y="1682"/>
                    <a:pt x="335" y="1702"/>
                  </a:cubicBezTo>
                  <a:close/>
                  <a:moveTo>
                    <a:pt x="84" y="1376"/>
                  </a:moveTo>
                  <a:cubicBezTo>
                    <a:pt x="106" y="1355"/>
                    <a:pt x="142" y="1330"/>
                    <a:pt x="156" y="1296"/>
                  </a:cubicBezTo>
                  <a:cubicBezTo>
                    <a:pt x="173" y="1256"/>
                    <a:pt x="164" y="1206"/>
                    <a:pt x="129" y="1192"/>
                  </a:cubicBezTo>
                  <a:cubicBezTo>
                    <a:pt x="129" y="1220"/>
                    <a:pt x="97" y="1239"/>
                    <a:pt x="85" y="1263"/>
                  </a:cubicBezTo>
                  <a:cubicBezTo>
                    <a:pt x="71" y="1293"/>
                    <a:pt x="76" y="1369"/>
                    <a:pt x="84" y="1376"/>
                  </a:cubicBezTo>
                  <a:close/>
                  <a:moveTo>
                    <a:pt x="117" y="1372"/>
                  </a:moveTo>
                  <a:cubicBezTo>
                    <a:pt x="171" y="1390"/>
                    <a:pt x="216" y="1356"/>
                    <a:pt x="233" y="1304"/>
                  </a:cubicBezTo>
                  <a:cubicBezTo>
                    <a:pt x="249" y="1254"/>
                    <a:pt x="228" y="1164"/>
                    <a:pt x="160" y="1170"/>
                  </a:cubicBezTo>
                  <a:cubicBezTo>
                    <a:pt x="180" y="1196"/>
                    <a:pt x="191" y="1230"/>
                    <a:pt x="184" y="1265"/>
                  </a:cubicBezTo>
                  <a:cubicBezTo>
                    <a:pt x="174" y="1317"/>
                    <a:pt x="131" y="1334"/>
                    <a:pt x="117" y="1372"/>
                  </a:cubicBezTo>
                  <a:close/>
                  <a:moveTo>
                    <a:pt x="184" y="1393"/>
                  </a:moveTo>
                  <a:cubicBezTo>
                    <a:pt x="218" y="1423"/>
                    <a:pt x="270" y="1410"/>
                    <a:pt x="294" y="1392"/>
                  </a:cubicBezTo>
                  <a:cubicBezTo>
                    <a:pt x="317" y="1376"/>
                    <a:pt x="334" y="1343"/>
                    <a:pt x="326" y="1311"/>
                  </a:cubicBezTo>
                  <a:cubicBezTo>
                    <a:pt x="317" y="1275"/>
                    <a:pt x="346" y="1246"/>
                    <a:pt x="391" y="1257"/>
                  </a:cubicBezTo>
                  <a:cubicBezTo>
                    <a:pt x="375" y="1226"/>
                    <a:pt x="323" y="1220"/>
                    <a:pt x="286" y="1240"/>
                  </a:cubicBezTo>
                  <a:cubicBezTo>
                    <a:pt x="229" y="1270"/>
                    <a:pt x="244" y="1314"/>
                    <a:pt x="219" y="1361"/>
                  </a:cubicBezTo>
                  <a:cubicBezTo>
                    <a:pt x="213" y="1373"/>
                    <a:pt x="203" y="1383"/>
                    <a:pt x="184" y="1393"/>
                  </a:cubicBezTo>
                  <a:close/>
                  <a:moveTo>
                    <a:pt x="171" y="1395"/>
                  </a:moveTo>
                  <a:cubicBezTo>
                    <a:pt x="220" y="1439"/>
                    <a:pt x="204" y="1477"/>
                    <a:pt x="222" y="1495"/>
                  </a:cubicBezTo>
                  <a:cubicBezTo>
                    <a:pt x="240" y="1514"/>
                    <a:pt x="267" y="1500"/>
                    <a:pt x="280" y="1510"/>
                  </a:cubicBezTo>
                  <a:cubicBezTo>
                    <a:pt x="288" y="1517"/>
                    <a:pt x="285" y="1542"/>
                    <a:pt x="277" y="1547"/>
                  </a:cubicBezTo>
                  <a:cubicBezTo>
                    <a:pt x="296" y="1546"/>
                    <a:pt x="324" y="1515"/>
                    <a:pt x="323" y="1483"/>
                  </a:cubicBezTo>
                  <a:cubicBezTo>
                    <a:pt x="321" y="1451"/>
                    <a:pt x="306" y="1431"/>
                    <a:pt x="284" y="1422"/>
                  </a:cubicBezTo>
                  <a:cubicBezTo>
                    <a:pt x="255" y="1411"/>
                    <a:pt x="227" y="1432"/>
                    <a:pt x="171" y="1395"/>
                  </a:cubicBezTo>
                  <a:close/>
                  <a:moveTo>
                    <a:pt x="93" y="1379"/>
                  </a:moveTo>
                  <a:cubicBezTo>
                    <a:pt x="163" y="1396"/>
                    <a:pt x="148" y="1459"/>
                    <a:pt x="136" y="1508"/>
                  </a:cubicBezTo>
                  <a:cubicBezTo>
                    <a:pt x="124" y="1555"/>
                    <a:pt x="119" y="1612"/>
                    <a:pt x="168" y="1616"/>
                  </a:cubicBezTo>
                  <a:cubicBezTo>
                    <a:pt x="184" y="1618"/>
                    <a:pt x="211" y="1611"/>
                    <a:pt x="231" y="1624"/>
                  </a:cubicBezTo>
                  <a:cubicBezTo>
                    <a:pt x="245" y="1566"/>
                    <a:pt x="187" y="1573"/>
                    <a:pt x="199" y="1515"/>
                  </a:cubicBezTo>
                  <a:cubicBezTo>
                    <a:pt x="215" y="1440"/>
                    <a:pt x="179" y="1370"/>
                    <a:pt x="93" y="1379"/>
                  </a:cubicBezTo>
                  <a:close/>
                  <a:moveTo>
                    <a:pt x="94" y="1018"/>
                  </a:moveTo>
                  <a:cubicBezTo>
                    <a:pt x="92" y="1046"/>
                    <a:pt x="132" y="1080"/>
                    <a:pt x="167" y="1082"/>
                  </a:cubicBezTo>
                  <a:cubicBezTo>
                    <a:pt x="234" y="1085"/>
                    <a:pt x="207" y="987"/>
                    <a:pt x="247" y="986"/>
                  </a:cubicBezTo>
                  <a:cubicBezTo>
                    <a:pt x="248" y="983"/>
                    <a:pt x="236" y="956"/>
                    <a:pt x="212" y="954"/>
                  </a:cubicBezTo>
                  <a:cubicBezTo>
                    <a:pt x="160" y="949"/>
                    <a:pt x="169" y="1020"/>
                    <a:pt x="143" y="1037"/>
                  </a:cubicBezTo>
                  <a:cubicBezTo>
                    <a:pt x="125" y="1048"/>
                    <a:pt x="100" y="1033"/>
                    <a:pt x="94" y="1018"/>
                  </a:cubicBezTo>
                  <a:close/>
                  <a:moveTo>
                    <a:pt x="139" y="1172"/>
                  </a:moveTo>
                  <a:cubicBezTo>
                    <a:pt x="155" y="1165"/>
                    <a:pt x="171" y="1131"/>
                    <a:pt x="150" y="1102"/>
                  </a:cubicBezTo>
                  <a:cubicBezTo>
                    <a:pt x="133" y="1079"/>
                    <a:pt x="87" y="1054"/>
                    <a:pt x="85" y="1026"/>
                  </a:cubicBezTo>
                  <a:cubicBezTo>
                    <a:pt x="64" y="1040"/>
                    <a:pt x="71" y="1074"/>
                    <a:pt x="88" y="1092"/>
                  </a:cubicBezTo>
                  <a:cubicBezTo>
                    <a:pt x="111" y="1119"/>
                    <a:pt x="139" y="1129"/>
                    <a:pt x="139" y="1172"/>
                  </a:cubicBezTo>
                  <a:close/>
                  <a:moveTo>
                    <a:pt x="279" y="666"/>
                  </a:moveTo>
                  <a:cubicBezTo>
                    <a:pt x="292" y="692"/>
                    <a:pt x="318" y="705"/>
                    <a:pt x="340" y="721"/>
                  </a:cubicBezTo>
                  <a:cubicBezTo>
                    <a:pt x="363" y="738"/>
                    <a:pt x="384" y="765"/>
                    <a:pt x="379" y="804"/>
                  </a:cubicBezTo>
                  <a:cubicBezTo>
                    <a:pt x="373" y="858"/>
                    <a:pt x="307" y="886"/>
                    <a:pt x="279" y="847"/>
                  </a:cubicBezTo>
                  <a:cubicBezTo>
                    <a:pt x="303" y="845"/>
                    <a:pt x="322" y="826"/>
                    <a:pt x="329" y="804"/>
                  </a:cubicBezTo>
                  <a:cubicBezTo>
                    <a:pt x="347" y="747"/>
                    <a:pt x="259" y="724"/>
                    <a:pt x="279" y="666"/>
                  </a:cubicBezTo>
                  <a:close/>
                  <a:moveTo>
                    <a:pt x="427" y="775"/>
                  </a:moveTo>
                  <a:cubicBezTo>
                    <a:pt x="441" y="809"/>
                    <a:pt x="468" y="821"/>
                    <a:pt x="474" y="863"/>
                  </a:cubicBezTo>
                  <a:cubicBezTo>
                    <a:pt x="479" y="902"/>
                    <a:pt x="453" y="927"/>
                    <a:pt x="429" y="935"/>
                  </a:cubicBezTo>
                  <a:cubicBezTo>
                    <a:pt x="438" y="888"/>
                    <a:pt x="381" y="829"/>
                    <a:pt x="427" y="775"/>
                  </a:cubicBezTo>
                  <a:close/>
                  <a:moveTo>
                    <a:pt x="264" y="616"/>
                  </a:moveTo>
                  <a:cubicBezTo>
                    <a:pt x="351" y="693"/>
                    <a:pt x="454" y="694"/>
                    <a:pt x="530" y="776"/>
                  </a:cubicBezTo>
                  <a:cubicBezTo>
                    <a:pt x="556" y="804"/>
                    <a:pt x="572" y="841"/>
                    <a:pt x="570" y="882"/>
                  </a:cubicBezTo>
                  <a:cubicBezTo>
                    <a:pt x="568" y="917"/>
                    <a:pt x="544" y="932"/>
                    <a:pt x="524" y="916"/>
                  </a:cubicBezTo>
                  <a:cubicBezTo>
                    <a:pt x="513" y="942"/>
                    <a:pt x="544" y="994"/>
                    <a:pt x="507" y="1022"/>
                  </a:cubicBezTo>
                  <a:cubicBezTo>
                    <a:pt x="473" y="1048"/>
                    <a:pt x="444" y="1020"/>
                    <a:pt x="443" y="1001"/>
                  </a:cubicBezTo>
                  <a:cubicBezTo>
                    <a:pt x="421" y="1043"/>
                    <a:pt x="352" y="1039"/>
                    <a:pt x="316" y="996"/>
                  </a:cubicBezTo>
                  <a:cubicBezTo>
                    <a:pt x="282" y="954"/>
                    <a:pt x="294" y="905"/>
                    <a:pt x="324" y="880"/>
                  </a:cubicBezTo>
                  <a:cubicBezTo>
                    <a:pt x="350" y="859"/>
                    <a:pt x="384" y="864"/>
                    <a:pt x="399" y="878"/>
                  </a:cubicBezTo>
                  <a:cubicBezTo>
                    <a:pt x="437" y="912"/>
                    <a:pt x="406" y="964"/>
                    <a:pt x="369" y="948"/>
                  </a:cubicBezTo>
                  <a:cubicBezTo>
                    <a:pt x="376" y="968"/>
                    <a:pt x="405" y="970"/>
                    <a:pt x="423" y="965"/>
                  </a:cubicBezTo>
                  <a:cubicBezTo>
                    <a:pt x="494" y="943"/>
                    <a:pt x="524" y="867"/>
                    <a:pt x="482" y="805"/>
                  </a:cubicBezTo>
                  <a:cubicBezTo>
                    <a:pt x="437" y="737"/>
                    <a:pt x="278" y="672"/>
                    <a:pt x="264" y="616"/>
                  </a:cubicBezTo>
                  <a:close/>
                  <a:moveTo>
                    <a:pt x="69" y="792"/>
                  </a:moveTo>
                  <a:cubicBezTo>
                    <a:pt x="71" y="821"/>
                    <a:pt x="97" y="822"/>
                    <a:pt x="113" y="843"/>
                  </a:cubicBezTo>
                  <a:cubicBezTo>
                    <a:pt x="123" y="856"/>
                    <a:pt x="128" y="874"/>
                    <a:pt x="123" y="894"/>
                  </a:cubicBezTo>
                  <a:cubicBezTo>
                    <a:pt x="113" y="869"/>
                    <a:pt x="46" y="852"/>
                    <a:pt x="69" y="792"/>
                  </a:cubicBezTo>
                  <a:close/>
                  <a:moveTo>
                    <a:pt x="302" y="490"/>
                  </a:moveTo>
                  <a:cubicBezTo>
                    <a:pt x="265" y="437"/>
                    <a:pt x="204" y="441"/>
                    <a:pt x="162" y="465"/>
                  </a:cubicBezTo>
                  <a:cubicBezTo>
                    <a:pt x="61" y="524"/>
                    <a:pt x="54" y="729"/>
                    <a:pt x="160" y="769"/>
                  </a:cubicBezTo>
                  <a:cubicBezTo>
                    <a:pt x="204" y="785"/>
                    <a:pt x="265" y="777"/>
                    <a:pt x="265" y="833"/>
                  </a:cubicBezTo>
                  <a:cubicBezTo>
                    <a:pt x="293" y="816"/>
                    <a:pt x="296" y="766"/>
                    <a:pt x="275" y="738"/>
                  </a:cubicBezTo>
                  <a:cubicBezTo>
                    <a:pt x="259" y="717"/>
                    <a:pt x="229" y="704"/>
                    <a:pt x="184" y="705"/>
                  </a:cubicBezTo>
                  <a:cubicBezTo>
                    <a:pt x="101" y="706"/>
                    <a:pt x="86" y="581"/>
                    <a:pt x="120" y="553"/>
                  </a:cubicBezTo>
                  <a:cubicBezTo>
                    <a:pt x="114" y="567"/>
                    <a:pt x="100" y="669"/>
                    <a:pt x="167" y="682"/>
                  </a:cubicBezTo>
                  <a:cubicBezTo>
                    <a:pt x="196" y="688"/>
                    <a:pt x="221" y="670"/>
                    <a:pt x="246" y="689"/>
                  </a:cubicBezTo>
                  <a:cubicBezTo>
                    <a:pt x="247" y="671"/>
                    <a:pt x="240" y="643"/>
                    <a:pt x="189" y="630"/>
                  </a:cubicBezTo>
                  <a:cubicBezTo>
                    <a:pt x="117" y="613"/>
                    <a:pt x="117" y="501"/>
                    <a:pt x="188" y="475"/>
                  </a:cubicBezTo>
                  <a:cubicBezTo>
                    <a:pt x="166" y="490"/>
                    <a:pt x="142" y="523"/>
                    <a:pt x="155" y="563"/>
                  </a:cubicBezTo>
                  <a:cubicBezTo>
                    <a:pt x="165" y="598"/>
                    <a:pt x="197" y="621"/>
                    <a:pt x="231" y="617"/>
                  </a:cubicBezTo>
                  <a:cubicBezTo>
                    <a:pt x="192" y="589"/>
                    <a:pt x="178" y="549"/>
                    <a:pt x="190" y="509"/>
                  </a:cubicBezTo>
                  <a:cubicBezTo>
                    <a:pt x="206" y="456"/>
                    <a:pt x="266" y="456"/>
                    <a:pt x="302" y="490"/>
                  </a:cubicBezTo>
                  <a:close/>
                  <a:moveTo>
                    <a:pt x="169" y="230"/>
                  </a:moveTo>
                  <a:cubicBezTo>
                    <a:pt x="200" y="231"/>
                    <a:pt x="216" y="190"/>
                    <a:pt x="194" y="165"/>
                  </a:cubicBezTo>
                  <a:cubicBezTo>
                    <a:pt x="172" y="141"/>
                    <a:pt x="127" y="149"/>
                    <a:pt x="105" y="169"/>
                  </a:cubicBezTo>
                  <a:cubicBezTo>
                    <a:pt x="46" y="222"/>
                    <a:pt x="64" y="319"/>
                    <a:pt x="169" y="371"/>
                  </a:cubicBezTo>
                  <a:cubicBezTo>
                    <a:pt x="229" y="401"/>
                    <a:pt x="337" y="432"/>
                    <a:pt x="332" y="519"/>
                  </a:cubicBezTo>
                  <a:cubicBezTo>
                    <a:pt x="331" y="548"/>
                    <a:pt x="309" y="570"/>
                    <a:pt x="285" y="571"/>
                  </a:cubicBezTo>
                  <a:cubicBezTo>
                    <a:pt x="264" y="573"/>
                    <a:pt x="245" y="564"/>
                    <a:pt x="239" y="544"/>
                  </a:cubicBezTo>
                  <a:cubicBezTo>
                    <a:pt x="234" y="526"/>
                    <a:pt x="244" y="516"/>
                    <a:pt x="254" y="515"/>
                  </a:cubicBezTo>
                  <a:cubicBezTo>
                    <a:pt x="269" y="514"/>
                    <a:pt x="275" y="528"/>
                    <a:pt x="266" y="537"/>
                  </a:cubicBezTo>
                  <a:cubicBezTo>
                    <a:pt x="286" y="538"/>
                    <a:pt x="293" y="497"/>
                    <a:pt x="267" y="480"/>
                  </a:cubicBezTo>
                  <a:cubicBezTo>
                    <a:pt x="247" y="468"/>
                    <a:pt x="221" y="476"/>
                    <a:pt x="210" y="496"/>
                  </a:cubicBezTo>
                  <a:cubicBezTo>
                    <a:pt x="196" y="522"/>
                    <a:pt x="202" y="553"/>
                    <a:pt x="220" y="577"/>
                  </a:cubicBezTo>
                  <a:cubicBezTo>
                    <a:pt x="244" y="610"/>
                    <a:pt x="278" y="618"/>
                    <a:pt x="307" y="610"/>
                  </a:cubicBezTo>
                  <a:cubicBezTo>
                    <a:pt x="356" y="596"/>
                    <a:pt x="380" y="532"/>
                    <a:pt x="358" y="487"/>
                  </a:cubicBezTo>
                  <a:cubicBezTo>
                    <a:pt x="340" y="450"/>
                    <a:pt x="310" y="428"/>
                    <a:pt x="276" y="407"/>
                  </a:cubicBezTo>
                  <a:cubicBezTo>
                    <a:pt x="244" y="387"/>
                    <a:pt x="209" y="368"/>
                    <a:pt x="171" y="339"/>
                  </a:cubicBezTo>
                  <a:cubicBezTo>
                    <a:pt x="135" y="312"/>
                    <a:pt x="97" y="271"/>
                    <a:pt x="114" y="219"/>
                  </a:cubicBezTo>
                  <a:cubicBezTo>
                    <a:pt x="121" y="199"/>
                    <a:pt x="144" y="182"/>
                    <a:pt x="164" y="194"/>
                  </a:cubicBezTo>
                  <a:cubicBezTo>
                    <a:pt x="177" y="202"/>
                    <a:pt x="179" y="222"/>
                    <a:pt x="169" y="230"/>
                  </a:cubicBezTo>
                  <a:close/>
                  <a:moveTo>
                    <a:pt x="767" y="549"/>
                  </a:moveTo>
                  <a:cubicBezTo>
                    <a:pt x="782" y="569"/>
                    <a:pt x="789" y="601"/>
                    <a:pt x="786" y="626"/>
                  </a:cubicBezTo>
                  <a:cubicBezTo>
                    <a:pt x="781" y="669"/>
                    <a:pt x="737" y="708"/>
                    <a:pt x="690" y="697"/>
                  </a:cubicBezTo>
                  <a:cubicBezTo>
                    <a:pt x="740" y="692"/>
                    <a:pt x="767" y="651"/>
                    <a:pt x="757" y="611"/>
                  </a:cubicBezTo>
                  <a:cubicBezTo>
                    <a:pt x="750" y="584"/>
                    <a:pt x="755" y="557"/>
                    <a:pt x="767" y="549"/>
                  </a:cubicBezTo>
                  <a:close/>
                  <a:moveTo>
                    <a:pt x="770" y="532"/>
                  </a:moveTo>
                  <a:cubicBezTo>
                    <a:pt x="828" y="576"/>
                    <a:pt x="825" y="659"/>
                    <a:pt x="809" y="695"/>
                  </a:cubicBezTo>
                  <a:cubicBezTo>
                    <a:pt x="799" y="717"/>
                    <a:pt x="783" y="727"/>
                    <a:pt x="767" y="721"/>
                  </a:cubicBezTo>
                  <a:cubicBezTo>
                    <a:pt x="768" y="729"/>
                    <a:pt x="765" y="751"/>
                    <a:pt x="742" y="761"/>
                  </a:cubicBezTo>
                  <a:cubicBezTo>
                    <a:pt x="716" y="772"/>
                    <a:pt x="695" y="755"/>
                    <a:pt x="693" y="744"/>
                  </a:cubicBezTo>
                  <a:cubicBezTo>
                    <a:pt x="682" y="762"/>
                    <a:pt x="662" y="763"/>
                    <a:pt x="647" y="754"/>
                  </a:cubicBezTo>
                  <a:cubicBezTo>
                    <a:pt x="626" y="742"/>
                    <a:pt x="624" y="719"/>
                    <a:pt x="631" y="715"/>
                  </a:cubicBezTo>
                  <a:cubicBezTo>
                    <a:pt x="577" y="682"/>
                    <a:pt x="609" y="599"/>
                    <a:pt x="655" y="594"/>
                  </a:cubicBezTo>
                  <a:cubicBezTo>
                    <a:pt x="693" y="591"/>
                    <a:pt x="712" y="636"/>
                    <a:pt x="689" y="658"/>
                  </a:cubicBezTo>
                  <a:cubicBezTo>
                    <a:pt x="690" y="652"/>
                    <a:pt x="680" y="637"/>
                    <a:pt x="658" y="646"/>
                  </a:cubicBezTo>
                  <a:cubicBezTo>
                    <a:pt x="626" y="659"/>
                    <a:pt x="630" y="709"/>
                    <a:pt x="665" y="722"/>
                  </a:cubicBezTo>
                  <a:cubicBezTo>
                    <a:pt x="696" y="733"/>
                    <a:pt x="742" y="722"/>
                    <a:pt x="773" y="685"/>
                  </a:cubicBezTo>
                  <a:cubicBezTo>
                    <a:pt x="801" y="649"/>
                    <a:pt x="806" y="574"/>
                    <a:pt x="770" y="532"/>
                  </a:cubicBezTo>
                  <a:close/>
                  <a:moveTo>
                    <a:pt x="494" y="458"/>
                  </a:moveTo>
                  <a:cubicBezTo>
                    <a:pt x="529" y="460"/>
                    <a:pt x="540" y="520"/>
                    <a:pt x="517" y="547"/>
                  </a:cubicBezTo>
                  <a:cubicBezTo>
                    <a:pt x="485" y="584"/>
                    <a:pt x="428" y="569"/>
                    <a:pt x="434" y="505"/>
                  </a:cubicBezTo>
                  <a:cubicBezTo>
                    <a:pt x="440" y="531"/>
                    <a:pt x="468" y="546"/>
                    <a:pt x="489" y="530"/>
                  </a:cubicBezTo>
                  <a:cubicBezTo>
                    <a:pt x="509" y="515"/>
                    <a:pt x="514" y="477"/>
                    <a:pt x="494" y="458"/>
                  </a:cubicBezTo>
                  <a:close/>
                  <a:moveTo>
                    <a:pt x="220" y="206"/>
                  </a:moveTo>
                  <a:cubicBezTo>
                    <a:pt x="235" y="257"/>
                    <a:pt x="251" y="302"/>
                    <a:pt x="318" y="344"/>
                  </a:cubicBezTo>
                  <a:cubicBezTo>
                    <a:pt x="357" y="368"/>
                    <a:pt x="465" y="392"/>
                    <a:pt x="479" y="444"/>
                  </a:cubicBezTo>
                  <a:cubicBezTo>
                    <a:pt x="455" y="418"/>
                    <a:pt x="406" y="421"/>
                    <a:pt x="393" y="421"/>
                  </a:cubicBezTo>
                  <a:cubicBezTo>
                    <a:pt x="365" y="420"/>
                    <a:pt x="325" y="430"/>
                    <a:pt x="325" y="390"/>
                  </a:cubicBezTo>
                  <a:cubicBezTo>
                    <a:pt x="305" y="393"/>
                    <a:pt x="265" y="386"/>
                    <a:pt x="272" y="344"/>
                  </a:cubicBezTo>
                  <a:cubicBezTo>
                    <a:pt x="212" y="344"/>
                    <a:pt x="220" y="249"/>
                    <a:pt x="220" y="206"/>
                  </a:cubicBezTo>
                  <a:close/>
                  <a:moveTo>
                    <a:pt x="208" y="144"/>
                  </a:moveTo>
                  <a:cubicBezTo>
                    <a:pt x="240" y="252"/>
                    <a:pt x="348" y="327"/>
                    <a:pt x="439" y="374"/>
                  </a:cubicBezTo>
                  <a:cubicBezTo>
                    <a:pt x="478" y="394"/>
                    <a:pt x="539" y="461"/>
                    <a:pt x="546" y="509"/>
                  </a:cubicBezTo>
                  <a:cubicBezTo>
                    <a:pt x="552" y="545"/>
                    <a:pt x="544" y="592"/>
                    <a:pt x="504" y="600"/>
                  </a:cubicBezTo>
                  <a:cubicBezTo>
                    <a:pt x="487" y="604"/>
                    <a:pt x="462" y="599"/>
                    <a:pt x="441" y="573"/>
                  </a:cubicBezTo>
                  <a:cubicBezTo>
                    <a:pt x="440" y="610"/>
                    <a:pt x="452" y="648"/>
                    <a:pt x="483" y="664"/>
                  </a:cubicBezTo>
                  <a:cubicBezTo>
                    <a:pt x="514" y="680"/>
                    <a:pt x="550" y="671"/>
                    <a:pt x="542" y="634"/>
                  </a:cubicBezTo>
                  <a:cubicBezTo>
                    <a:pt x="552" y="646"/>
                    <a:pt x="584" y="650"/>
                    <a:pt x="597" y="627"/>
                  </a:cubicBezTo>
                  <a:cubicBezTo>
                    <a:pt x="609" y="607"/>
                    <a:pt x="605" y="577"/>
                    <a:pt x="588" y="568"/>
                  </a:cubicBezTo>
                  <a:cubicBezTo>
                    <a:pt x="607" y="567"/>
                    <a:pt x="627" y="532"/>
                    <a:pt x="618" y="503"/>
                  </a:cubicBezTo>
                  <a:cubicBezTo>
                    <a:pt x="609" y="474"/>
                    <a:pt x="575" y="452"/>
                    <a:pt x="553" y="454"/>
                  </a:cubicBezTo>
                  <a:cubicBezTo>
                    <a:pt x="578" y="391"/>
                    <a:pt x="425" y="352"/>
                    <a:pt x="387" y="331"/>
                  </a:cubicBezTo>
                  <a:cubicBezTo>
                    <a:pt x="336" y="303"/>
                    <a:pt x="244" y="235"/>
                    <a:pt x="208" y="144"/>
                  </a:cubicBezTo>
                  <a:close/>
                  <a:moveTo>
                    <a:pt x="164" y="112"/>
                  </a:moveTo>
                  <a:cubicBezTo>
                    <a:pt x="177" y="124"/>
                    <a:pt x="187" y="139"/>
                    <a:pt x="202" y="148"/>
                  </a:cubicBezTo>
                  <a:cubicBezTo>
                    <a:pt x="181" y="140"/>
                    <a:pt x="165" y="142"/>
                    <a:pt x="148" y="135"/>
                  </a:cubicBezTo>
                  <a:cubicBezTo>
                    <a:pt x="124" y="125"/>
                    <a:pt x="112" y="106"/>
                    <a:pt x="110" y="95"/>
                  </a:cubicBezTo>
                  <a:cubicBezTo>
                    <a:pt x="123" y="95"/>
                    <a:pt x="146" y="95"/>
                    <a:pt x="164" y="112"/>
                  </a:cubicBezTo>
                  <a:close/>
                  <a:moveTo>
                    <a:pt x="339" y="209"/>
                  </a:moveTo>
                  <a:cubicBezTo>
                    <a:pt x="368" y="221"/>
                    <a:pt x="414" y="218"/>
                    <a:pt x="450" y="201"/>
                  </a:cubicBezTo>
                  <a:cubicBezTo>
                    <a:pt x="484" y="184"/>
                    <a:pt x="519" y="146"/>
                    <a:pt x="502" y="106"/>
                  </a:cubicBezTo>
                  <a:cubicBezTo>
                    <a:pt x="492" y="84"/>
                    <a:pt x="469" y="71"/>
                    <a:pt x="445" y="82"/>
                  </a:cubicBezTo>
                  <a:cubicBezTo>
                    <a:pt x="495" y="89"/>
                    <a:pt x="473" y="197"/>
                    <a:pt x="339" y="209"/>
                  </a:cubicBezTo>
                  <a:close/>
                  <a:moveTo>
                    <a:pt x="285" y="186"/>
                  </a:moveTo>
                  <a:cubicBezTo>
                    <a:pt x="317" y="238"/>
                    <a:pt x="398" y="288"/>
                    <a:pt x="468" y="282"/>
                  </a:cubicBezTo>
                  <a:cubicBezTo>
                    <a:pt x="517" y="278"/>
                    <a:pt x="540" y="242"/>
                    <a:pt x="564" y="212"/>
                  </a:cubicBezTo>
                  <a:cubicBezTo>
                    <a:pt x="583" y="190"/>
                    <a:pt x="611" y="174"/>
                    <a:pt x="636" y="179"/>
                  </a:cubicBezTo>
                  <a:cubicBezTo>
                    <a:pt x="654" y="182"/>
                    <a:pt x="673" y="193"/>
                    <a:pt x="670" y="223"/>
                  </a:cubicBezTo>
                  <a:cubicBezTo>
                    <a:pt x="703" y="200"/>
                    <a:pt x="697" y="140"/>
                    <a:pt x="655" y="123"/>
                  </a:cubicBezTo>
                  <a:cubicBezTo>
                    <a:pt x="626" y="112"/>
                    <a:pt x="601" y="117"/>
                    <a:pt x="579" y="130"/>
                  </a:cubicBezTo>
                  <a:cubicBezTo>
                    <a:pt x="513" y="171"/>
                    <a:pt x="521" y="252"/>
                    <a:pt x="419" y="245"/>
                  </a:cubicBezTo>
                  <a:cubicBezTo>
                    <a:pt x="370" y="241"/>
                    <a:pt x="318" y="215"/>
                    <a:pt x="285" y="186"/>
                  </a:cubicBezTo>
                  <a:close/>
                  <a:moveTo>
                    <a:pt x="247" y="161"/>
                  </a:moveTo>
                  <a:cubicBezTo>
                    <a:pt x="290" y="223"/>
                    <a:pt x="394" y="300"/>
                    <a:pt x="483" y="312"/>
                  </a:cubicBezTo>
                  <a:cubicBezTo>
                    <a:pt x="521" y="317"/>
                    <a:pt x="559" y="314"/>
                    <a:pt x="576" y="276"/>
                  </a:cubicBezTo>
                  <a:cubicBezTo>
                    <a:pt x="582" y="262"/>
                    <a:pt x="579" y="241"/>
                    <a:pt x="573" y="234"/>
                  </a:cubicBezTo>
                  <a:cubicBezTo>
                    <a:pt x="605" y="228"/>
                    <a:pt x="634" y="253"/>
                    <a:pt x="634" y="286"/>
                  </a:cubicBezTo>
                  <a:cubicBezTo>
                    <a:pt x="634" y="310"/>
                    <a:pt x="621" y="326"/>
                    <a:pt x="608" y="330"/>
                  </a:cubicBezTo>
                  <a:cubicBezTo>
                    <a:pt x="636" y="339"/>
                    <a:pt x="671" y="329"/>
                    <a:pt x="683" y="294"/>
                  </a:cubicBezTo>
                  <a:cubicBezTo>
                    <a:pt x="691" y="269"/>
                    <a:pt x="682" y="238"/>
                    <a:pt x="652" y="232"/>
                  </a:cubicBezTo>
                  <a:cubicBezTo>
                    <a:pt x="675" y="222"/>
                    <a:pt x="746" y="213"/>
                    <a:pt x="770" y="274"/>
                  </a:cubicBezTo>
                  <a:cubicBezTo>
                    <a:pt x="783" y="306"/>
                    <a:pt x="762" y="347"/>
                    <a:pt x="744" y="357"/>
                  </a:cubicBezTo>
                  <a:cubicBezTo>
                    <a:pt x="771" y="367"/>
                    <a:pt x="817" y="314"/>
                    <a:pt x="862" y="328"/>
                  </a:cubicBezTo>
                  <a:cubicBezTo>
                    <a:pt x="888" y="336"/>
                    <a:pt x="908" y="363"/>
                    <a:pt x="926" y="380"/>
                  </a:cubicBezTo>
                  <a:cubicBezTo>
                    <a:pt x="961" y="415"/>
                    <a:pt x="987" y="422"/>
                    <a:pt x="1016" y="403"/>
                  </a:cubicBezTo>
                  <a:cubicBezTo>
                    <a:pt x="1017" y="430"/>
                    <a:pt x="973" y="437"/>
                    <a:pt x="954" y="437"/>
                  </a:cubicBezTo>
                  <a:cubicBezTo>
                    <a:pt x="936" y="437"/>
                    <a:pt x="876" y="437"/>
                    <a:pt x="869" y="458"/>
                  </a:cubicBezTo>
                  <a:cubicBezTo>
                    <a:pt x="935" y="520"/>
                    <a:pt x="1009" y="473"/>
                    <a:pt x="1052" y="532"/>
                  </a:cubicBezTo>
                  <a:cubicBezTo>
                    <a:pt x="1088" y="582"/>
                    <a:pt x="1057" y="662"/>
                    <a:pt x="1076" y="720"/>
                  </a:cubicBezTo>
                  <a:cubicBezTo>
                    <a:pt x="1016" y="702"/>
                    <a:pt x="1038" y="654"/>
                    <a:pt x="982" y="658"/>
                  </a:cubicBezTo>
                  <a:cubicBezTo>
                    <a:pt x="1023" y="697"/>
                    <a:pt x="1039" y="749"/>
                    <a:pt x="1037" y="796"/>
                  </a:cubicBezTo>
                  <a:cubicBezTo>
                    <a:pt x="1035" y="859"/>
                    <a:pt x="981" y="909"/>
                    <a:pt x="1019" y="964"/>
                  </a:cubicBezTo>
                  <a:cubicBezTo>
                    <a:pt x="995" y="963"/>
                    <a:pt x="952" y="938"/>
                    <a:pt x="951" y="889"/>
                  </a:cubicBezTo>
                  <a:cubicBezTo>
                    <a:pt x="941" y="935"/>
                    <a:pt x="911" y="986"/>
                    <a:pt x="869" y="1014"/>
                  </a:cubicBezTo>
                  <a:cubicBezTo>
                    <a:pt x="819" y="1049"/>
                    <a:pt x="748" y="1044"/>
                    <a:pt x="709" y="995"/>
                  </a:cubicBezTo>
                  <a:cubicBezTo>
                    <a:pt x="674" y="953"/>
                    <a:pt x="686" y="899"/>
                    <a:pt x="671" y="860"/>
                  </a:cubicBezTo>
                  <a:cubicBezTo>
                    <a:pt x="654" y="818"/>
                    <a:pt x="612" y="783"/>
                    <a:pt x="567" y="789"/>
                  </a:cubicBezTo>
                  <a:cubicBezTo>
                    <a:pt x="606" y="770"/>
                    <a:pt x="663" y="764"/>
                    <a:pt x="712" y="772"/>
                  </a:cubicBezTo>
                  <a:cubicBezTo>
                    <a:pt x="761" y="779"/>
                    <a:pt x="804" y="799"/>
                    <a:pt x="804" y="856"/>
                  </a:cubicBezTo>
                  <a:cubicBezTo>
                    <a:pt x="823" y="856"/>
                    <a:pt x="851" y="833"/>
                    <a:pt x="854" y="797"/>
                  </a:cubicBezTo>
                  <a:cubicBezTo>
                    <a:pt x="857" y="747"/>
                    <a:pt x="823" y="754"/>
                    <a:pt x="804" y="769"/>
                  </a:cubicBezTo>
                  <a:cubicBezTo>
                    <a:pt x="808" y="734"/>
                    <a:pt x="817" y="715"/>
                    <a:pt x="826" y="700"/>
                  </a:cubicBezTo>
                  <a:cubicBezTo>
                    <a:pt x="856" y="648"/>
                    <a:pt x="865" y="596"/>
                    <a:pt x="824" y="544"/>
                  </a:cubicBezTo>
                  <a:cubicBezTo>
                    <a:pt x="803" y="517"/>
                    <a:pt x="770" y="506"/>
                    <a:pt x="746" y="526"/>
                  </a:cubicBezTo>
                  <a:cubicBezTo>
                    <a:pt x="725" y="543"/>
                    <a:pt x="733" y="572"/>
                    <a:pt x="737" y="597"/>
                  </a:cubicBezTo>
                  <a:cubicBezTo>
                    <a:pt x="739" y="614"/>
                    <a:pt x="734" y="643"/>
                    <a:pt x="718" y="651"/>
                  </a:cubicBezTo>
                  <a:cubicBezTo>
                    <a:pt x="718" y="556"/>
                    <a:pt x="684" y="562"/>
                    <a:pt x="632" y="500"/>
                  </a:cubicBezTo>
                  <a:cubicBezTo>
                    <a:pt x="585" y="443"/>
                    <a:pt x="571" y="396"/>
                    <a:pt x="411" y="311"/>
                  </a:cubicBezTo>
                  <a:cubicBezTo>
                    <a:pt x="347" y="277"/>
                    <a:pt x="290" y="236"/>
                    <a:pt x="257" y="180"/>
                  </a:cubicBezTo>
                  <a:cubicBezTo>
                    <a:pt x="300" y="234"/>
                    <a:pt x="341" y="264"/>
                    <a:pt x="402" y="297"/>
                  </a:cubicBezTo>
                  <a:cubicBezTo>
                    <a:pt x="460" y="327"/>
                    <a:pt x="517" y="347"/>
                    <a:pt x="578" y="369"/>
                  </a:cubicBezTo>
                  <a:cubicBezTo>
                    <a:pt x="640" y="393"/>
                    <a:pt x="693" y="414"/>
                    <a:pt x="750" y="448"/>
                  </a:cubicBezTo>
                  <a:cubicBezTo>
                    <a:pt x="763" y="456"/>
                    <a:pt x="774" y="464"/>
                    <a:pt x="786" y="473"/>
                  </a:cubicBezTo>
                  <a:cubicBezTo>
                    <a:pt x="830" y="507"/>
                    <a:pt x="858" y="538"/>
                    <a:pt x="887" y="585"/>
                  </a:cubicBezTo>
                  <a:cubicBezTo>
                    <a:pt x="915" y="635"/>
                    <a:pt x="927" y="681"/>
                    <a:pt x="929" y="737"/>
                  </a:cubicBezTo>
                  <a:cubicBezTo>
                    <a:pt x="928" y="765"/>
                    <a:pt x="925" y="787"/>
                    <a:pt x="916" y="814"/>
                  </a:cubicBezTo>
                  <a:cubicBezTo>
                    <a:pt x="905" y="840"/>
                    <a:pt x="894" y="857"/>
                    <a:pt x="873" y="876"/>
                  </a:cubicBezTo>
                  <a:cubicBezTo>
                    <a:pt x="870" y="879"/>
                    <a:pt x="867" y="882"/>
                    <a:pt x="864" y="884"/>
                  </a:cubicBezTo>
                  <a:cubicBezTo>
                    <a:pt x="852" y="893"/>
                    <a:pt x="840" y="898"/>
                    <a:pt x="827" y="903"/>
                  </a:cubicBezTo>
                  <a:cubicBezTo>
                    <a:pt x="809" y="909"/>
                    <a:pt x="794" y="911"/>
                    <a:pt x="775" y="910"/>
                  </a:cubicBezTo>
                  <a:cubicBezTo>
                    <a:pt x="772" y="910"/>
                    <a:pt x="769" y="909"/>
                    <a:pt x="765" y="908"/>
                  </a:cubicBezTo>
                  <a:cubicBezTo>
                    <a:pt x="753" y="906"/>
                    <a:pt x="743" y="902"/>
                    <a:pt x="733" y="894"/>
                  </a:cubicBezTo>
                  <a:cubicBezTo>
                    <a:pt x="727" y="888"/>
                    <a:pt x="723" y="883"/>
                    <a:pt x="719" y="876"/>
                  </a:cubicBezTo>
                  <a:cubicBezTo>
                    <a:pt x="717" y="871"/>
                    <a:pt x="708" y="848"/>
                    <a:pt x="707" y="847"/>
                  </a:cubicBezTo>
                  <a:cubicBezTo>
                    <a:pt x="707" y="847"/>
                    <a:pt x="707" y="847"/>
                    <a:pt x="707" y="847"/>
                  </a:cubicBezTo>
                  <a:cubicBezTo>
                    <a:pt x="699" y="852"/>
                    <a:pt x="703" y="875"/>
                    <a:pt x="705" y="881"/>
                  </a:cubicBezTo>
                  <a:cubicBezTo>
                    <a:pt x="708" y="892"/>
                    <a:pt x="712" y="899"/>
                    <a:pt x="720" y="908"/>
                  </a:cubicBezTo>
                  <a:cubicBezTo>
                    <a:pt x="722" y="911"/>
                    <a:pt x="725" y="913"/>
                    <a:pt x="728" y="916"/>
                  </a:cubicBezTo>
                  <a:cubicBezTo>
                    <a:pt x="742" y="926"/>
                    <a:pt x="755" y="931"/>
                    <a:pt x="772" y="933"/>
                  </a:cubicBezTo>
                  <a:cubicBezTo>
                    <a:pt x="795" y="936"/>
                    <a:pt x="813" y="934"/>
                    <a:pt x="835" y="927"/>
                  </a:cubicBezTo>
                  <a:cubicBezTo>
                    <a:pt x="851" y="921"/>
                    <a:pt x="864" y="915"/>
                    <a:pt x="878" y="904"/>
                  </a:cubicBezTo>
                  <a:cubicBezTo>
                    <a:pt x="882" y="901"/>
                    <a:pt x="886" y="898"/>
                    <a:pt x="890" y="894"/>
                  </a:cubicBezTo>
                  <a:cubicBezTo>
                    <a:pt x="913" y="872"/>
                    <a:pt x="926" y="852"/>
                    <a:pt x="937" y="822"/>
                  </a:cubicBezTo>
                  <a:cubicBezTo>
                    <a:pt x="947" y="792"/>
                    <a:pt x="950" y="768"/>
                    <a:pt x="950" y="737"/>
                  </a:cubicBezTo>
                  <a:cubicBezTo>
                    <a:pt x="947" y="677"/>
                    <a:pt x="932" y="628"/>
                    <a:pt x="901" y="576"/>
                  </a:cubicBezTo>
                  <a:cubicBezTo>
                    <a:pt x="860" y="513"/>
                    <a:pt x="821" y="477"/>
                    <a:pt x="757" y="438"/>
                  </a:cubicBezTo>
                  <a:cubicBezTo>
                    <a:pt x="698" y="404"/>
                    <a:pt x="644" y="384"/>
                    <a:pt x="581" y="361"/>
                  </a:cubicBezTo>
                  <a:cubicBezTo>
                    <a:pt x="520" y="340"/>
                    <a:pt x="462" y="321"/>
                    <a:pt x="404" y="293"/>
                  </a:cubicBezTo>
                  <a:cubicBezTo>
                    <a:pt x="342" y="262"/>
                    <a:pt x="301" y="233"/>
                    <a:pt x="257" y="179"/>
                  </a:cubicBezTo>
                  <a:cubicBezTo>
                    <a:pt x="253" y="174"/>
                    <a:pt x="250" y="168"/>
                    <a:pt x="247" y="161"/>
                  </a:cubicBezTo>
                  <a:close/>
                </a:path>
              </a:pathLst>
            </a:custGeom>
            <a:solidFill>
              <a:srgbClr val="6352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" name="Freeform 8"/>
            <p:cNvSpPr>
              <a:spLocks noEditPoints="1"/>
            </p:cNvSpPr>
            <p:nvPr/>
          </p:nvSpPr>
          <p:spPr bwMode="auto">
            <a:xfrm rot="16200000">
              <a:off x="7659307" y="-1989456"/>
              <a:ext cx="2686174" cy="6379211"/>
            </a:xfrm>
            <a:custGeom>
              <a:avLst/>
              <a:gdLst>
                <a:gd name="T0" fmla="*/ 262 w 829"/>
                <a:gd name="T1" fmla="*/ 1700 h 1972"/>
                <a:gd name="T2" fmla="*/ 53 w 829"/>
                <a:gd name="T3" fmla="*/ 1237 h 1972"/>
                <a:gd name="T4" fmla="*/ 200 w 829"/>
                <a:gd name="T5" fmla="*/ 1439 h 1972"/>
                <a:gd name="T6" fmla="*/ 258 w 829"/>
                <a:gd name="T7" fmla="*/ 1631 h 1972"/>
                <a:gd name="T8" fmla="*/ 270 w 829"/>
                <a:gd name="T9" fmla="*/ 1291 h 1972"/>
                <a:gd name="T10" fmla="*/ 151 w 829"/>
                <a:gd name="T11" fmla="*/ 1291 h 1972"/>
                <a:gd name="T12" fmla="*/ 781 w 829"/>
                <a:gd name="T13" fmla="*/ 59 h 1972"/>
                <a:gd name="T14" fmla="*/ 781 w 829"/>
                <a:gd name="T15" fmla="*/ 182 h 1972"/>
                <a:gd name="T16" fmla="*/ 781 w 829"/>
                <a:gd name="T17" fmla="*/ 197 h 1972"/>
                <a:gd name="T18" fmla="*/ 765 w 829"/>
                <a:gd name="T19" fmla="*/ 283 h 1972"/>
                <a:gd name="T20" fmla="*/ 781 w 829"/>
                <a:gd name="T21" fmla="*/ 401 h 1972"/>
                <a:gd name="T22" fmla="*/ 781 w 829"/>
                <a:gd name="T23" fmla="*/ 550 h 1972"/>
                <a:gd name="T24" fmla="*/ 771 w 829"/>
                <a:gd name="T25" fmla="*/ 616 h 1972"/>
                <a:gd name="T26" fmla="*/ 781 w 829"/>
                <a:gd name="T27" fmla="*/ 689 h 1972"/>
                <a:gd name="T28" fmla="*/ 781 w 829"/>
                <a:gd name="T29" fmla="*/ 710 h 1972"/>
                <a:gd name="T30" fmla="*/ 781 w 829"/>
                <a:gd name="T31" fmla="*/ 1247 h 1972"/>
                <a:gd name="T32" fmla="*/ 781 w 829"/>
                <a:gd name="T33" fmla="*/ 1189 h 1972"/>
                <a:gd name="T34" fmla="*/ 781 w 829"/>
                <a:gd name="T35" fmla="*/ 1444 h 1972"/>
                <a:gd name="T36" fmla="*/ 757 w 829"/>
                <a:gd name="T37" fmla="*/ 1630 h 1972"/>
                <a:gd name="T38" fmla="*/ 781 w 829"/>
                <a:gd name="T39" fmla="*/ 1885 h 1972"/>
                <a:gd name="T40" fmla="*/ 765 w 829"/>
                <a:gd name="T41" fmla="*/ 1953 h 1972"/>
                <a:gd name="T42" fmla="*/ 756 w 829"/>
                <a:gd name="T43" fmla="*/ 1972 h 1972"/>
                <a:gd name="T44" fmla="*/ 538 w 829"/>
                <a:gd name="T45" fmla="*/ 1947 h 1972"/>
                <a:gd name="T46" fmla="*/ 610 w 829"/>
                <a:gd name="T47" fmla="*/ 1963 h 1972"/>
                <a:gd name="T48" fmla="*/ 453 w 829"/>
                <a:gd name="T49" fmla="*/ 1972 h 1972"/>
                <a:gd name="T50" fmla="*/ 489 w 829"/>
                <a:gd name="T51" fmla="*/ 1008 h 1972"/>
                <a:gd name="T52" fmla="*/ 696 w 829"/>
                <a:gd name="T53" fmla="*/ 1737 h 1972"/>
                <a:gd name="T54" fmla="*/ 719 w 829"/>
                <a:gd name="T55" fmla="*/ 1781 h 1972"/>
                <a:gd name="T56" fmla="*/ 703 w 829"/>
                <a:gd name="T57" fmla="*/ 374 h 1972"/>
                <a:gd name="T58" fmla="*/ 582 w 829"/>
                <a:gd name="T59" fmla="*/ 333 h 1972"/>
                <a:gd name="T60" fmla="*/ 537 w 829"/>
                <a:gd name="T61" fmla="*/ 274 h 1972"/>
                <a:gd name="T62" fmla="*/ 685 w 829"/>
                <a:gd name="T63" fmla="*/ 226 h 1972"/>
                <a:gd name="T64" fmla="*/ 720 w 829"/>
                <a:gd name="T65" fmla="*/ 556 h 1972"/>
                <a:gd name="T66" fmla="*/ 498 w 829"/>
                <a:gd name="T67" fmla="*/ 535 h 1972"/>
                <a:gd name="T68" fmla="*/ 745 w 829"/>
                <a:gd name="T69" fmla="*/ 524 h 1972"/>
                <a:gd name="T70" fmla="*/ 319 w 829"/>
                <a:gd name="T71" fmla="*/ 1043 h 1972"/>
                <a:gd name="T72" fmla="*/ 401 w 829"/>
                <a:gd name="T73" fmla="*/ 607 h 1972"/>
                <a:gd name="T74" fmla="*/ 314 w 829"/>
                <a:gd name="T75" fmla="*/ 704 h 1972"/>
                <a:gd name="T76" fmla="*/ 352 w 829"/>
                <a:gd name="T77" fmla="*/ 879 h 1972"/>
                <a:gd name="T78" fmla="*/ 382 w 829"/>
                <a:gd name="T79" fmla="*/ 1020 h 1972"/>
                <a:gd name="T80" fmla="*/ 466 w 829"/>
                <a:gd name="T81" fmla="*/ 867 h 1972"/>
                <a:gd name="T82" fmla="*/ 568 w 829"/>
                <a:gd name="T83" fmla="*/ 1158 h 1972"/>
                <a:gd name="T84" fmla="*/ 574 w 829"/>
                <a:gd name="T85" fmla="*/ 675 h 1972"/>
                <a:gd name="T86" fmla="*/ 638 w 829"/>
                <a:gd name="T87" fmla="*/ 1256 h 1972"/>
                <a:gd name="T88" fmla="*/ 461 w 829"/>
                <a:gd name="T89" fmla="*/ 638 h 1972"/>
                <a:gd name="T90" fmla="*/ 499 w 829"/>
                <a:gd name="T91" fmla="*/ 758 h 1972"/>
                <a:gd name="T92" fmla="*/ 574 w 829"/>
                <a:gd name="T93" fmla="*/ 675 h 1972"/>
                <a:gd name="T94" fmla="*/ 740 w 829"/>
                <a:gd name="T95" fmla="*/ 926 h 1972"/>
                <a:gd name="T96" fmla="*/ 616 w 829"/>
                <a:gd name="T97" fmla="*/ 821 h 1972"/>
                <a:gd name="T98" fmla="*/ 758 w 829"/>
                <a:gd name="T99" fmla="*/ 921 h 1972"/>
                <a:gd name="T100" fmla="*/ 762 w 829"/>
                <a:gd name="T101" fmla="*/ 1140 h 1972"/>
                <a:gd name="T102" fmla="*/ 502 w 829"/>
                <a:gd name="T103" fmla="*/ 1260 h 1972"/>
                <a:gd name="T104" fmla="*/ 525 w 829"/>
                <a:gd name="T105" fmla="*/ 1303 h 1972"/>
                <a:gd name="T106" fmla="*/ 706 w 829"/>
                <a:gd name="T107" fmla="*/ 1618 h 1972"/>
                <a:gd name="T108" fmla="*/ 711 w 829"/>
                <a:gd name="T109" fmla="*/ 1543 h 1972"/>
                <a:gd name="T110" fmla="*/ 647 w 829"/>
                <a:gd name="T111" fmla="*/ 1558 h 1972"/>
                <a:gd name="T112" fmla="*/ 742 w 829"/>
                <a:gd name="T113" fmla="*/ 1805 h 1972"/>
                <a:gd name="T114" fmla="*/ 245 w 829"/>
                <a:gd name="T115" fmla="*/ 1423 h 1972"/>
                <a:gd name="T116" fmla="*/ 242 w 829"/>
                <a:gd name="T117" fmla="*/ 1567 h 1972"/>
                <a:gd name="T118" fmla="*/ 581 w 829"/>
                <a:gd name="T119" fmla="*/ 1675 h 1972"/>
                <a:gd name="T120" fmla="*/ 374 w 829"/>
                <a:gd name="T121" fmla="*/ 1494 h 1972"/>
                <a:gd name="T122" fmla="*/ 704 w 829"/>
                <a:gd name="T123" fmla="*/ 1887 h 1972"/>
                <a:gd name="T124" fmla="*/ 319 w 829"/>
                <a:gd name="T125" fmla="*/ 1802 h 19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829" h="1972">
                  <a:moveTo>
                    <a:pt x="641" y="1849"/>
                  </a:moveTo>
                  <a:cubicBezTo>
                    <a:pt x="608" y="1802"/>
                    <a:pt x="529" y="1744"/>
                    <a:pt x="461" y="1735"/>
                  </a:cubicBezTo>
                  <a:cubicBezTo>
                    <a:pt x="432" y="1731"/>
                    <a:pt x="403" y="1733"/>
                    <a:pt x="390" y="1762"/>
                  </a:cubicBezTo>
                  <a:cubicBezTo>
                    <a:pt x="386" y="1773"/>
                    <a:pt x="388" y="1789"/>
                    <a:pt x="393" y="1794"/>
                  </a:cubicBezTo>
                  <a:cubicBezTo>
                    <a:pt x="368" y="1798"/>
                    <a:pt x="346" y="1779"/>
                    <a:pt x="346" y="1754"/>
                  </a:cubicBezTo>
                  <a:cubicBezTo>
                    <a:pt x="346" y="1736"/>
                    <a:pt x="356" y="1724"/>
                    <a:pt x="366" y="1721"/>
                  </a:cubicBezTo>
                  <a:cubicBezTo>
                    <a:pt x="345" y="1714"/>
                    <a:pt x="318" y="1721"/>
                    <a:pt x="309" y="1748"/>
                  </a:cubicBezTo>
                  <a:cubicBezTo>
                    <a:pt x="303" y="1767"/>
                    <a:pt x="310" y="1791"/>
                    <a:pt x="332" y="1796"/>
                  </a:cubicBezTo>
                  <a:cubicBezTo>
                    <a:pt x="315" y="1803"/>
                    <a:pt x="261" y="1810"/>
                    <a:pt x="242" y="1763"/>
                  </a:cubicBezTo>
                  <a:cubicBezTo>
                    <a:pt x="232" y="1739"/>
                    <a:pt x="248" y="1707"/>
                    <a:pt x="262" y="1700"/>
                  </a:cubicBezTo>
                  <a:cubicBezTo>
                    <a:pt x="242" y="1693"/>
                    <a:pt x="207" y="1733"/>
                    <a:pt x="172" y="1722"/>
                  </a:cubicBezTo>
                  <a:cubicBezTo>
                    <a:pt x="153" y="1716"/>
                    <a:pt x="137" y="1696"/>
                    <a:pt x="124" y="1683"/>
                  </a:cubicBezTo>
                  <a:cubicBezTo>
                    <a:pt x="97" y="1656"/>
                    <a:pt x="77" y="1650"/>
                    <a:pt x="55" y="1665"/>
                  </a:cubicBezTo>
                  <a:cubicBezTo>
                    <a:pt x="54" y="1645"/>
                    <a:pt x="88" y="1639"/>
                    <a:pt x="103" y="1639"/>
                  </a:cubicBezTo>
                  <a:cubicBezTo>
                    <a:pt x="116" y="1639"/>
                    <a:pt x="161" y="1640"/>
                    <a:pt x="167" y="1623"/>
                  </a:cubicBezTo>
                  <a:cubicBezTo>
                    <a:pt x="117" y="1576"/>
                    <a:pt x="60" y="1612"/>
                    <a:pt x="28" y="1567"/>
                  </a:cubicBezTo>
                  <a:cubicBezTo>
                    <a:pt x="0" y="1528"/>
                    <a:pt x="24" y="1468"/>
                    <a:pt x="9" y="1424"/>
                  </a:cubicBezTo>
                  <a:cubicBezTo>
                    <a:pt x="55" y="1437"/>
                    <a:pt x="38" y="1474"/>
                    <a:pt x="81" y="1471"/>
                  </a:cubicBezTo>
                  <a:cubicBezTo>
                    <a:pt x="50" y="1441"/>
                    <a:pt x="37" y="1402"/>
                    <a:pt x="39" y="1365"/>
                  </a:cubicBezTo>
                  <a:cubicBezTo>
                    <a:pt x="41" y="1318"/>
                    <a:pt x="82" y="1280"/>
                    <a:pt x="53" y="1237"/>
                  </a:cubicBezTo>
                  <a:cubicBezTo>
                    <a:pt x="71" y="1238"/>
                    <a:pt x="104" y="1258"/>
                    <a:pt x="104" y="1295"/>
                  </a:cubicBezTo>
                  <a:cubicBezTo>
                    <a:pt x="112" y="1259"/>
                    <a:pt x="135" y="1221"/>
                    <a:pt x="167" y="1199"/>
                  </a:cubicBezTo>
                  <a:cubicBezTo>
                    <a:pt x="205" y="1173"/>
                    <a:pt x="259" y="1177"/>
                    <a:pt x="289" y="1214"/>
                  </a:cubicBezTo>
                  <a:cubicBezTo>
                    <a:pt x="315" y="1246"/>
                    <a:pt x="306" y="1287"/>
                    <a:pt x="318" y="1317"/>
                  </a:cubicBezTo>
                  <a:cubicBezTo>
                    <a:pt x="331" y="1349"/>
                    <a:pt x="363" y="1375"/>
                    <a:pt x="397" y="1371"/>
                  </a:cubicBezTo>
                  <a:cubicBezTo>
                    <a:pt x="368" y="1386"/>
                    <a:pt x="324" y="1390"/>
                    <a:pt x="287" y="1384"/>
                  </a:cubicBezTo>
                  <a:cubicBezTo>
                    <a:pt x="249" y="1378"/>
                    <a:pt x="217" y="1363"/>
                    <a:pt x="217" y="1320"/>
                  </a:cubicBezTo>
                  <a:cubicBezTo>
                    <a:pt x="202" y="1320"/>
                    <a:pt x="181" y="1337"/>
                    <a:pt x="179" y="1365"/>
                  </a:cubicBezTo>
                  <a:cubicBezTo>
                    <a:pt x="176" y="1403"/>
                    <a:pt x="202" y="1397"/>
                    <a:pt x="217" y="1387"/>
                  </a:cubicBezTo>
                  <a:cubicBezTo>
                    <a:pt x="213" y="1413"/>
                    <a:pt x="207" y="1427"/>
                    <a:pt x="200" y="1439"/>
                  </a:cubicBezTo>
                  <a:cubicBezTo>
                    <a:pt x="177" y="1478"/>
                    <a:pt x="170" y="1518"/>
                    <a:pt x="201" y="1558"/>
                  </a:cubicBezTo>
                  <a:cubicBezTo>
                    <a:pt x="217" y="1578"/>
                    <a:pt x="243" y="1586"/>
                    <a:pt x="261" y="1572"/>
                  </a:cubicBezTo>
                  <a:cubicBezTo>
                    <a:pt x="277" y="1559"/>
                    <a:pt x="270" y="1536"/>
                    <a:pt x="268" y="1517"/>
                  </a:cubicBezTo>
                  <a:cubicBezTo>
                    <a:pt x="266" y="1505"/>
                    <a:pt x="270" y="1483"/>
                    <a:pt x="282" y="1477"/>
                  </a:cubicBezTo>
                  <a:cubicBezTo>
                    <a:pt x="282" y="1549"/>
                    <a:pt x="308" y="1544"/>
                    <a:pt x="348" y="1592"/>
                  </a:cubicBezTo>
                  <a:cubicBezTo>
                    <a:pt x="384" y="1635"/>
                    <a:pt x="394" y="1670"/>
                    <a:pt x="516" y="1735"/>
                  </a:cubicBezTo>
                  <a:cubicBezTo>
                    <a:pt x="565" y="1761"/>
                    <a:pt x="608" y="1793"/>
                    <a:pt x="634" y="1835"/>
                  </a:cubicBezTo>
                  <a:cubicBezTo>
                    <a:pt x="601" y="1794"/>
                    <a:pt x="570" y="1771"/>
                    <a:pt x="523" y="1746"/>
                  </a:cubicBezTo>
                  <a:cubicBezTo>
                    <a:pt x="479" y="1723"/>
                    <a:pt x="435" y="1708"/>
                    <a:pt x="389" y="1691"/>
                  </a:cubicBezTo>
                  <a:cubicBezTo>
                    <a:pt x="342" y="1673"/>
                    <a:pt x="301" y="1657"/>
                    <a:pt x="258" y="1631"/>
                  </a:cubicBezTo>
                  <a:cubicBezTo>
                    <a:pt x="248" y="1625"/>
                    <a:pt x="239" y="1618"/>
                    <a:pt x="230" y="1612"/>
                  </a:cubicBezTo>
                  <a:cubicBezTo>
                    <a:pt x="197" y="1586"/>
                    <a:pt x="176" y="1562"/>
                    <a:pt x="154" y="1526"/>
                  </a:cubicBezTo>
                  <a:cubicBezTo>
                    <a:pt x="132" y="1489"/>
                    <a:pt x="122" y="1454"/>
                    <a:pt x="121" y="1410"/>
                  </a:cubicBezTo>
                  <a:cubicBezTo>
                    <a:pt x="122" y="1389"/>
                    <a:pt x="124" y="1372"/>
                    <a:pt x="131" y="1352"/>
                  </a:cubicBezTo>
                  <a:cubicBezTo>
                    <a:pt x="139" y="1332"/>
                    <a:pt x="148" y="1319"/>
                    <a:pt x="164" y="1304"/>
                  </a:cubicBezTo>
                  <a:cubicBezTo>
                    <a:pt x="166" y="1302"/>
                    <a:pt x="168" y="1300"/>
                    <a:pt x="171" y="1298"/>
                  </a:cubicBezTo>
                  <a:cubicBezTo>
                    <a:pt x="180" y="1292"/>
                    <a:pt x="189" y="1288"/>
                    <a:pt x="199" y="1284"/>
                  </a:cubicBezTo>
                  <a:cubicBezTo>
                    <a:pt x="213" y="1280"/>
                    <a:pt x="224" y="1278"/>
                    <a:pt x="239" y="1279"/>
                  </a:cubicBezTo>
                  <a:cubicBezTo>
                    <a:pt x="241" y="1279"/>
                    <a:pt x="244" y="1280"/>
                    <a:pt x="246" y="1280"/>
                  </a:cubicBezTo>
                  <a:cubicBezTo>
                    <a:pt x="256" y="1282"/>
                    <a:pt x="263" y="1285"/>
                    <a:pt x="270" y="1291"/>
                  </a:cubicBezTo>
                  <a:cubicBezTo>
                    <a:pt x="275" y="1295"/>
                    <a:pt x="278" y="1299"/>
                    <a:pt x="281" y="1305"/>
                  </a:cubicBezTo>
                  <a:cubicBezTo>
                    <a:pt x="283" y="1309"/>
                    <a:pt x="289" y="1326"/>
                    <a:pt x="290" y="1327"/>
                  </a:cubicBezTo>
                  <a:cubicBezTo>
                    <a:pt x="291" y="1327"/>
                    <a:pt x="291" y="1327"/>
                    <a:pt x="291" y="1327"/>
                  </a:cubicBezTo>
                  <a:cubicBezTo>
                    <a:pt x="296" y="1323"/>
                    <a:pt x="293" y="1306"/>
                    <a:pt x="292" y="1301"/>
                  </a:cubicBezTo>
                  <a:cubicBezTo>
                    <a:pt x="289" y="1293"/>
                    <a:pt x="286" y="1287"/>
                    <a:pt x="281" y="1281"/>
                  </a:cubicBezTo>
                  <a:cubicBezTo>
                    <a:pt x="279" y="1278"/>
                    <a:pt x="277" y="1277"/>
                    <a:pt x="274" y="1275"/>
                  </a:cubicBezTo>
                  <a:cubicBezTo>
                    <a:pt x="264" y="1267"/>
                    <a:pt x="254" y="1263"/>
                    <a:pt x="241" y="1261"/>
                  </a:cubicBezTo>
                  <a:cubicBezTo>
                    <a:pt x="223" y="1259"/>
                    <a:pt x="210" y="1261"/>
                    <a:pt x="193" y="1266"/>
                  </a:cubicBezTo>
                  <a:cubicBezTo>
                    <a:pt x="181" y="1270"/>
                    <a:pt x="171" y="1275"/>
                    <a:pt x="160" y="1283"/>
                  </a:cubicBezTo>
                  <a:cubicBezTo>
                    <a:pt x="157" y="1286"/>
                    <a:pt x="154" y="1288"/>
                    <a:pt x="151" y="1291"/>
                  </a:cubicBezTo>
                  <a:cubicBezTo>
                    <a:pt x="133" y="1308"/>
                    <a:pt x="124" y="1323"/>
                    <a:pt x="115" y="1346"/>
                  </a:cubicBezTo>
                  <a:cubicBezTo>
                    <a:pt x="108" y="1369"/>
                    <a:pt x="105" y="1387"/>
                    <a:pt x="106" y="1411"/>
                  </a:cubicBezTo>
                  <a:cubicBezTo>
                    <a:pt x="108" y="1457"/>
                    <a:pt x="119" y="1493"/>
                    <a:pt x="142" y="1533"/>
                  </a:cubicBezTo>
                  <a:cubicBezTo>
                    <a:pt x="174" y="1581"/>
                    <a:pt x="204" y="1609"/>
                    <a:pt x="253" y="1639"/>
                  </a:cubicBezTo>
                  <a:cubicBezTo>
                    <a:pt x="297" y="1665"/>
                    <a:pt x="338" y="1680"/>
                    <a:pt x="387" y="1697"/>
                  </a:cubicBezTo>
                  <a:cubicBezTo>
                    <a:pt x="433" y="1713"/>
                    <a:pt x="477" y="1727"/>
                    <a:pt x="521" y="1749"/>
                  </a:cubicBezTo>
                  <a:cubicBezTo>
                    <a:pt x="568" y="1772"/>
                    <a:pt x="600" y="1795"/>
                    <a:pt x="634" y="1836"/>
                  </a:cubicBezTo>
                  <a:cubicBezTo>
                    <a:pt x="636" y="1840"/>
                    <a:pt x="639" y="1845"/>
                    <a:pt x="641" y="1849"/>
                  </a:cubicBezTo>
                  <a:close/>
                  <a:moveTo>
                    <a:pt x="764" y="171"/>
                  </a:moveTo>
                  <a:cubicBezTo>
                    <a:pt x="727" y="117"/>
                    <a:pt x="770" y="83"/>
                    <a:pt x="781" y="59"/>
                  </a:cubicBezTo>
                  <a:cubicBezTo>
                    <a:pt x="781" y="0"/>
                    <a:pt x="781" y="0"/>
                    <a:pt x="781" y="0"/>
                  </a:cubicBezTo>
                  <a:cubicBezTo>
                    <a:pt x="774" y="65"/>
                    <a:pt x="705" y="113"/>
                    <a:pt x="764" y="171"/>
                  </a:cubicBezTo>
                  <a:close/>
                  <a:moveTo>
                    <a:pt x="781" y="128"/>
                  </a:moveTo>
                  <a:cubicBezTo>
                    <a:pt x="781" y="142"/>
                    <a:pt x="781" y="142"/>
                    <a:pt x="781" y="142"/>
                  </a:cubicBezTo>
                  <a:cubicBezTo>
                    <a:pt x="781" y="142"/>
                    <a:pt x="781" y="142"/>
                    <a:pt x="781" y="142"/>
                  </a:cubicBezTo>
                  <a:cubicBezTo>
                    <a:pt x="777" y="142"/>
                    <a:pt x="773" y="139"/>
                    <a:pt x="773" y="135"/>
                  </a:cubicBezTo>
                  <a:cubicBezTo>
                    <a:pt x="773" y="131"/>
                    <a:pt x="777" y="128"/>
                    <a:pt x="781" y="128"/>
                  </a:cubicBezTo>
                  <a:cubicBezTo>
                    <a:pt x="781" y="128"/>
                    <a:pt x="781" y="128"/>
                    <a:pt x="781" y="128"/>
                  </a:cubicBezTo>
                  <a:close/>
                  <a:moveTo>
                    <a:pt x="781" y="163"/>
                  </a:moveTo>
                  <a:cubicBezTo>
                    <a:pt x="781" y="182"/>
                    <a:pt x="781" y="182"/>
                    <a:pt x="781" y="182"/>
                  </a:cubicBezTo>
                  <a:cubicBezTo>
                    <a:pt x="781" y="182"/>
                    <a:pt x="781" y="182"/>
                    <a:pt x="781" y="182"/>
                  </a:cubicBezTo>
                  <a:cubicBezTo>
                    <a:pt x="775" y="182"/>
                    <a:pt x="771" y="177"/>
                    <a:pt x="771" y="172"/>
                  </a:cubicBezTo>
                  <a:cubicBezTo>
                    <a:pt x="771" y="167"/>
                    <a:pt x="775" y="163"/>
                    <a:pt x="781" y="163"/>
                  </a:cubicBezTo>
                  <a:cubicBezTo>
                    <a:pt x="781" y="163"/>
                    <a:pt x="781" y="163"/>
                    <a:pt x="781" y="163"/>
                  </a:cubicBezTo>
                  <a:close/>
                  <a:moveTo>
                    <a:pt x="781" y="197"/>
                  </a:moveTo>
                  <a:cubicBezTo>
                    <a:pt x="781" y="221"/>
                    <a:pt x="781" y="221"/>
                    <a:pt x="781" y="221"/>
                  </a:cubicBezTo>
                  <a:cubicBezTo>
                    <a:pt x="781" y="221"/>
                    <a:pt x="781" y="221"/>
                    <a:pt x="781" y="221"/>
                  </a:cubicBezTo>
                  <a:cubicBezTo>
                    <a:pt x="774" y="221"/>
                    <a:pt x="769" y="216"/>
                    <a:pt x="769" y="209"/>
                  </a:cubicBezTo>
                  <a:cubicBezTo>
                    <a:pt x="769" y="203"/>
                    <a:pt x="774" y="197"/>
                    <a:pt x="781" y="197"/>
                  </a:cubicBezTo>
                  <a:cubicBezTo>
                    <a:pt x="781" y="197"/>
                    <a:pt x="781" y="197"/>
                    <a:pt x="781" y="197"/>
                  </a:cubicBezTo>
                  <a:close/>
                  <a:moveTo>
                    <a:pt x="781" y="232"/>
                  </a:moveTo>
                  <a:cubicBezTo>
                    <a:pt x="781" y="260"/>
                    <a:pt x="781" y="260"/>
                    <a:pt x="781" y="260"/>
                  </a:cubicBezTo>
                  <a:cubicBezTo>
                    <a:pt x="781" y="260"/>
                    <a:pt x="781" y="260"/>
                    <a:pt x="781" y="260"/>
                  </a:cubicBezTo>
                  <a:cubicBezTo>
                    <a:pt x="773" y="260"/>
                    <a:pt x="767" y="254"/>
                    <a:pt x="767" y="246"/>
                  </a:cubicBezTo>
                  <a:cubicBezTo>
                    <a:pt x="767" y="238"/>
                    <a:pt x="773" y="232"/>
                    <a:pt x="781" y="232"/>
                  </a:cubicBezTo>
                  <a:cubicBezTo>
                    <a:pt x="781" y="232"/>
                    <a:pt x="781" y="232"/>
                    <a:pt x="781" y="232"/>
                  </a:cubicBezTo>
                  <a:close/>
                  <a:moveTo>
                    <a:pt x="781" y="267"/>
                  </a:moveTo>
                  <a:cubicBezTo>
                    <a:pt x="781" y="299"/>
                    <a:pt x="781" y="299"/>
                    <a:pt x="781" y="299"/>
                  </a:cubicBezTo>
                  <a:cubicBezTo>
                    <a:pt x="781" y="299"/>
                    <a:pt x="781" y="299"/>
                    <a:pt x="781" y="299"/>
                  </a:cubicBezTo>
                  <a:cubicBezTo>
                    <a:pt x="772" y="299"/>
                    <a:pt x="765" y="292"/>
                    <a:pt x="765" y="283"/>
                  </a:cubicBezTo>
                  <a:cubicBezTo>
                    <a:pt x="765" y="274"/>
                    <a:pt x="772" y="267"/>
                    <a:pt x="781" y="267"/>
                  </a:cubicBezTo>
                  <a:cubicBezTo>
                    <a:pt x="781" y="267"/>
                    <a:pt x="781" y="267"/>
                    <a:pt x="781" y="267"/>
                  </a:cubicBezTo>
                  <a:close/>
                  <a:moveTo>
                    <a:pt x="781" y="302"/>
                  </a:moveTo>
                  <a:cubicBezTo>
                    <a:pt x="781" y="338"/>
                    <a:pt x="781" y="338"/>
                    <a:pt x="781" y="338"/>
                  </a:cubicBezTo>
                  <a:cubicBezTo>
                    <a:pt x="781" y="338"/>
                    <a:pt x="781" y="338"/>
                    <a:pt x="781" y="338"/>
                  </a:cubicBezTo>
                  <a:cubicBezTo>
                    <a:pt x="771" y="338"/>
                    <a:pt x="763" y="330"/>
                    <a:pt x="763" y="320"/>
                  </a:cubicBezTo>
                  <a:cubicBezTo>
                    <a:pt x="763" y="310"/>
                    <a:pt x="771" y="302"/>
                    <a:pt x="781" y="302"/>
                  </a:cubicBezTo>
                  <a:cubicBezTo>
                    <a:pt x="781" y="302"/>
                    <a:pt x="781" y="302"/>
                    <a:pt x="781" y="302"/>
                  </a:cubicBezTo>
                  <a:close/>
                  <a:moveTo>
                    <a:pt x="781" y="395"/>
                  </a:moveTo>
                  <a:cubicBezTo>
                    <a:pt x="781" y="401"/>
                    <a:pt x="781" y="401"/>
                    <a:pt x="781" y="401"/>
                  </a:cubicBezTo>
                  <a:cubicBezTo>
                    <a:pt x="781" y="399"/>
                    <a:pt x="781" y="397"/>
                    <a:pt x="781" y="395"/>
                  </a:cubicBezTo>
                  <a:close/>
                  <a:moveTo>
                    <a:pt x="781" y="491"/>
                  </a:moveTo>
                  <a:cubicBezTo>
                    <a:pt x="781" y="502"/>
                    <a:pt x="781" y="502"/>
                    <a:pt x="781" y="502"/>
                  </a:cubicBezTo>
                  <a:cubicBezTo>
                    <a:pt x="781" y="499"/>
                    <a:pt x="781" y="495"/>
                    <a:pt x="781" y="491"/>
                  </a:cubicBezTo>
                  <a:close/>
                  <a:moveTo>
                    <a:pt x="781" y="550"/>
                  </a:moveTo>
                  <a:cubicBezTo>
                    <a:pt x="781" y="562"/>
                    <a:pt x="781" y="562"/>
                    <a:pt x="781" y="562"/>
                  </a:cubicBezTo>
                  <a:cubicBezTo>
                    <a:pt x="781" y="562"/>
                    <a:pt x="781" y="562"/>
                    <a:pt x="781" y="562"/>
                  </a:cubicBezTo>
                  <a:cubicBezTo>
                    <a:pt x="777" y="562"/>
                    <a:pt x="775" y="560"/>
                    <a:pt x="775" y="556"/>
                  </a:cubicBezTo>
                  <a:cubicBezTo>
                    <a:pt x="775" y="553"/>
                    <a:pt x="777" y="550"/>
                    <a:pt x="781" y="550"/>
                  </a:cubicBezTo>
                  <a:cubicBezTo>
                    <a:pt x="781" y="550"/>
                    <a:pt x="781" y="550"/>
                    <a:pt x="781" y="550"/>
                  </a:cubicBezTo>
                  <a:close/>
                  <a:moveTo>
                    <a:pt x="781" y="578"/>
                  </a:moveTo>
                  <a:cubicBezTo>
                    <a:pt x="781" y="594"/>
                    <a:pt x="781" y="594"/>
                    <a:pt x="781" y="594"/>
                  </a:cubicBezTo>
                  <a:cubicBezTo>
                    <a:pt x="781" y="594"/>
                    <a:pt x="781" y="594"/>
                    <a:pt x="781" y="594"/>
                  </a:cubicBezTo>
                  <a:cubicBezTo>
                    <a:pt x="776" y="594"/>
                    <a:pt x="773" y="591"/>
                    <a:pt x="773" y="586"/>
                  </a:cubicBezTo>
                  <a:cubicBezTo>
                    <a:pt x="773" y="582"/>
                    <a:pt x="776" y="578"/>
                    <a:pt x="781" y="578"/>
                  </a:cubicBezTo>
                  <a:cubicBezTo>
                    <a:pt x="781" y="578"/>
                    <a:pt x="781" y="578"/>
                    <a:pt x="781" y="578"/>
                  </a:cubicBezTo>
                  <a:close/>
                  <a:moveTo>
                    <a:pt x="781" y="607"/>
                  </a:moveTo>
                  <a:cubicBezTo>
                    <a:pt x="781" y="626"/>
                    <a:pt x="781" y="626"/>
                    <a:pt x="781" y="626"/>
                  </a:cubicBezTo>
                  <a:cubicBezTo>
                    <a:pt x="781" y="626"/>
                    <a:pt x="781" y="626"/>
                    <a:pt x="781" y="626"/>
                  </a:cubicBezTo>
                  <a:cubicBezTo>
                    <a:pt x="775" y="626"/>
                    <a:pt x="771" y="622"/>
                    <a:pt x="771" y="616"/>
                  </a:cubicBezTo>
                  <a:cubicBezTo>
                    <a:pt x="771" y="611"/>
                    <a:pt x="775" y="606"/>
                    <a:pt x="781" y="606"/>
                  </a:cubicBezTo>
                  <a:cubicBezTo>
                    <a:pt x="781" y="606"/>
                    <a:pt x="781" y="607"/>
                    <a:pt x="781" y="607"/>
                  </a:cubicBezTo>
                  <a:close/>
                  <a:moveTo>
                    <a:pt x="781" y="635"/>
                  </a:moveTo>
                  <a:cubicBezTo>
                    <a:pt x="781" y="658"/>
                    <a:pt x="781" y="658"/>
                    <a:pt x="781" y="658"/>
                  </a:cubicBezTo>
                  <a:cubicBezTo>
                    <a:pt x="781" y="658"/>
                    <a:pt x="781" y="658"/>
                    <a:pt x="781" y="658"/>
                  </a:cubicBezTo>
                  <a:cubicBezTo>
                    <a:pt x="774" y="658"/>
                    <a:pt x="769" y="653"/>
                    <a:pt x="769" y="646"/>
                  </a:cubicBezTo>
                  <a:cubicBezTo>
                    <a:pt x="769" y="640"/>
                    <a:pt x="774" y="635"/>
                    <a:pt x="781" y="635"/>
                  </a:cubicBezTo>
                  <a:cubicBezTo>
                    <a:pt x="781" y="635"/>
                    <a:pt x="781" y="635"/>
                    <a:pt x="781" y="635"/>
                  </a:cubicBezTo>
                  <a:close/>
                  <a:moveTo>
                    <a:pt x="781" y="663"/>
                  </a:moveTo>
                  <a:cubicBezTo>
                    <a:pt x="781" y="689"/>
                    <a:pt x="781" y="689"/>
                    <a:pt x="781" y="689"/>
                  </a:cubicBezTo>
                  <a:cubicBezTo>
                    <a:pt x="781" y="689"/>
                    <a:pt x="781" y="689"/>
                    <a:pt x="781" y="689"/>
                  </a:cubicBezTo>
                  <a:cubicBezTo>
                    <a:pt x="773" y="689"/>
                    <a:pt x="767" y="683"/>
                    <a:pt x="767" y="676"/>
                  </a:cubicBezTo>
                  <a:cubicBezTo>
                    <a:pt x="767" y="669"/>
                    <a:pt x="773" y="663"/>
                    <a:pt x="781" y="663"/>
                  </a:cubicBezTo>
                  <a:cubicBezTo>
                    <a:pt x="781" y="663"/>
                    <a:pt x="781" y="663"/>
                    <a:pt x="781" y="663"/>
                  </a:cubicBezTo>
                  <a:close/>
                  <a:moveTo>
                    <a:pt x="781" y="710"/>
                  </a:moveTo>
                  <a:cubicBezTo>
                    <a:pt x="781" y="926"/>
                    <a:pt x="781" y="926"/>
                    <a:pt x="781" y="926"/>
                  </a:cubicBezTo>
                  <a:cubicBezTo>
                    <a:pt x="781" y="926"/>
                    <a:pt x="781" y="926"/>
                    <a:pt x="781" y="927"/>
                  </a:cubicBezTo>
                  <a:cubicBezTo>
                    <a:pt x="772" y="911"/>
                    <a:pt x="708" y="911"/>
                    <a:pt x="730" y="833"/>
                  </a:cubicBezTo>
                  <a:cubicBezTo>
                    <a:pt x="742" y="791"/>
                    <a:pt x="781" y="749"/>
                    <a:pt x="781" y="697"/>
                  </a:cubicBezTo>
                  <a:cubicBezTo>
                    <a:pt x="781" y="701"/>
                    <a:pt x="781" y="706"/>
                    <a:pt x="781" y="710"/>
                  </a:cubicBezTo>
                  <a:close/>
                  <a:moveTo>
                    <a:pt x="781" y="969"/>
                  </a:moveTo>
                  <a:cubicBezTo>
                    <a:pt x="781" y="1143"/>
                    <a:pt x="781" y="1143"/>
                    <a:pt x="781" y="1143"/>
                  </a:cubicBezTo>
                  <a:cubicBezTo>
                    <a:pt x="781" y="1144"/>
                    <a:pt x="781" y="1146"/>
                    <a:pt x="781" y="1148"/>
                  </a:cubicBezTo>
                  <a:cubicBezTo>
                    <a:pt x="781" y="1148"/>
                    <a:pt x="781" y="1148"/>
                    <a:pt x="781" y="1148"/>
                  </a:cubicBezTo>
                  <a:cubicBezTo>
                    <a:pt x="781" y="1128"/>
                    <a:pt x="740" y="1102"/>
                    <a:pt x="745" y="1069"/>
                  </a:cubicBezTo>
                  <a:cubicBezTo>
                    <a:pt x="749" y="1042"/>
                    <a:pt x="777" y="1021"/>
                    <a:pt x="781" y="959"/>
                  </a:cubicBezTo>
                  <a:cubicBezTo>
                    <a:pt x="781" y="963"/>
                    <a:pt x="781" y="966"/>
                    <a:pt x="781" y="969"/>
                  </a:cubicBezTo>
                  <a:close/>
                  <a:moveTo>
                    <a:pt x="781" y="1189"/>
                  </a:moveTo>
                  <a:cubicBezTo>
                    <a:pt x="781" y="1247"/>
                    <a:pt x="781" y="1247"/>
                    <a:pt x="781" y="1247"/>
                  </a:cubicBezTo>
                  <a:cubicBezTo>
                    <a:pt x="781" y="1247"/>
                    <a:pt x="781" y="1247"/>
                    <a:pt x="781" y="1247"/>
                  </a:cubicBezTo>
                  <a:cubicBezTo>
                    <a:pt x="774" y="1247"/>
                    <a:pt x="768" y="1253"/>
                    <a:pt x="768" y="1260"/>
                  </a:cubicBezTo>
                  <a:cubicBezTo>
                    <a:pt x="768" y="1267"/>
                    <a:pt x="774" y="1273"/>
                    <a:pt x="781" y="1273"/>
                  </a:cubicBezTo>
                  <a:cubicBezTo>
                    <a:pt x="781" y="1273"/>
                    <a:pt x="781" y="1273"/>
                    <a:pt x="781" y="1273"/>
                  </a:cubicBezTo>
                  <a:cubicBezTo>
                    <a:pt x="781" y="1327"/>
                    <a:pt x="781" y="1327"/>
                    <a:pt x="781" y="1327"/>
                  </a:cubicBezTo>
                  <a:cubicBezTo>
                    <a:pt x="781" y="1329"/>
                    <a:pt x="781" y="1330"/>
                    <a:pt x="781" y="1331"/>
                  </a:cubicBezTo>
                  <a:cubicBezTo>
                    <a:pt x="773" y="1288"/>
                    <a:pt x="744" y="1287"/>
                    <a:pt x="728" y="1267"/>
                  </a:cubicBezTo>
                  <a:cubicBezTo>
                    <a:pt x="719" y="1256"/>
                    <a:pt x="720" y="1240"/>
                    <a:pt x="729" y="1233"/>
                  </a:cubicBezTo>
                  <a:cubicBezTo>
                    <a:pt x="737" y="1227"/>
                    <a:pt x="753" y="1227"/>
                    <a:pt x="761" y="1240"/>
                  </a:cubicBezTo>
                  <a:cubicBezTo>
                    <a:pt x="748" y="1213"/>
                    <a:pt x="762" y="1190"/>
                    <a:pt x="781" y="1189"/>
                  </a:cubicBezTo>
                  <a:cubicBezTo>
                    <a:pt x="781" y="1189"/>
                    <a:pt x="781" y="1189"/>
                    <a:pt x="781" y="1189"/>
                  </a:cubicBezTo>
                  <a:close/>
                  <a:moveTo>
                    <a:pt x="781" y="1344"/>
                  </a:moveTo>
                  <a:cubicBezTo>
                    <a:pt x="781" y="1357"/>
                    <a:pt x="781" y="1357"/>
                    <a:pt x="781" y="1357"/>
                  </a:cubicBezTo>
                  <a:cubicBezTo>
                    <a:pt x="781" y="1353"/>
                    <a:pt x="781" y="1348"/>
                    <a:pt x="781" y="1344"/>
                  </a:cubicBezTo>
                  <a:close/>
                  <a:moveTo>
                    <a:pt x="781" y="1414"/>
                  </a:moveTo>
                  <a:cubicBezTo>
                    <a:pt x="781" y="1442"/>
                    <a:pt x="781" y="1442"/>
                    <a:pt x="781" y="1442"/>
                  </a:cubicBezTo>
                  <a:cubicBezTo>
                    <a:pt x="781" y="1442"/>
                    <a:pt x="781" y="1443"/>
                    <a:pt x="781" y="1444"/>
                  </a:cubicBezTo>
                  <a:cubicBezTo>
                    <a:pt x="781" y="1402"/>
                    <a:pt x="779" y="1379"/>
                    <a:pt x="753" y="1353"/>
                  </a:cubicBezTo>
                  <a:cubicBezTo>
                    <a:pt x="725" y="1327"/>
                    <a:pt x="729" y="1286"/>
                    <a:pt x="673" y="1280"/>
                  </a:cubicBezTo>
                  <a:cubicBezTo>
                    <a:pt x="695" y="1293"/>
                    <a:pt x="683" y="1335"/>
                    <a:pt x="705" y="1362"/>
                  </a:cubicBezTo>
                  <a:cubicBezTo>
                    <a:pt x="731" y="1393"/>
                    <a:pt x="765" y="1395"/>
                    <a:pt x="781" y="1444"/>
                  </a:cubicBezTo>
                  <a:cubicBezTo>
                    <a:pt x="781" y="1433"/>
                    <a:pt x="781" y="1423"/>
                    <a:pt x="781" y="1414"/>
                  </a:cubicBezTo>
                  <a:close/>
                  <a:moveTo>
                    <a:pt x="781" y="1543"/>
                  </a:moveTo>
                  <a:cubicBezTo>
                    <a:pt x="781" y="1737"/>
                    <a:pt x="781" y="1737"/>
                    <a:pt x="781" y="1737"/>
                  </a:cubicBezTo>
                  <a:cubicBezTo>
                    <a:pt x="781" y="1738"/>
                    <a:pt x="781" y="1738"/>
                    <a:pt x="781" y="1738"/>
                  </a:cubicBezTo>
                  <a:cubicBezTo>
                    <a:pt x="742" y="1720"/>
                    <a:pt x="770" y="1675"/>
                    <a:pt x="734" y="1664"/>
                  </a:cubicBezTo>
                  <a:cubicBezTo>
                    <a:pt x="726" y="1662"/>
                    <a:pt x="712" y="1666"/>
                    <a:pt x="712" y="1676"/>
                  </a:cubicBezTo>
                  <a:cubicBezTo>
                    <a:pt x="702" y="1670"/>
                    <a:pt x="700" y="1651"/>
                    <a:pt x="715" y="1640"/>
                  </a:cubicBezTo>
                  <a:cubicBezTo>
                    <a:pt x="722" y="1636"/>
                    <a:pt x="735" y="1631"/>
                    <a:pt x="751" y="1643"/>
                  </a:cubicBezTo>
                  <a:cubicBezTo>
                    <a:pt x="760" y="1649"/>
                    <a:pt x="767" y="1661"/>
                    <a:pt x="766" y="1672"/>
                  </a:cubicBezTo>
                  <a:cubicBezTo>
                    <a:pt x="772" y="1664"/>
                    <a:pt x="773" y="1643"/>
                    <a:pt x="757" y="1630"/>
                  </a:cubicBezTo>
                  <a:cubicBezTo>
                    <a:pt x="743" y="1619"/>
                    <a:pt x="744" y="1603"/>
                    <a:pt x="748" y="1595"/>
                  </a:cubicBezTo>
                  <a:cubicBezTo>
                    <a:pt x="757" y="1575"/>
                    <a:pt x="778" y="1566"/>
                    <a:pt x="781" y="1538"/>
                  </a:cubicBezTo>
                  <a:cubicBezTo>
                    <a:pt x="781" y="1540"/>
                    <a:pt x="781" y="1542"/>
                    <a:pt x="781" y="1543"/>
                  </a:cubicBezTo>
                  <a:close/>
                  <a:moveTo>
                    <a:pt x="781" y="1802"/>
                  </a:moveTo>
                  <a:cubicBezTo>
                    <a:pt x="781" y="1880"/>
                    <a:pt x="781" y="1880"/>
                    <a:pt x="781" y="1880"/>
                  </a:cubicBezTo>
                  <a:cubicBezTo>
                    <a:pt x="781" y="1880"/>
                    <a:pt x="781" y="1880"/>
                    <a:pt x="781" y="1880"/>
                  </a:cubicBezTo>
                  <a:cubicBezTo>
                    <a:pt x="774" y="1875"/>
                    <a:pt x="766" y="1860"/>
                    <a:pt x="768" y="1840"/>
                  </a:cubicBezTo>
                  <a:cubicBezTo>
                    <a:pt x="770" y="1828"/>
                    <a:pt x="778" y="1817"/>
                    <a:pt x="781" y="1798"/>
                  </a:cubicBezTo>
                  <a:cubicBezTo>
                    <a:pt x="781" y="1800"/>
                    <a:pt x="781" y="1801"/>
                    <a:pt x="781" y="1802"/>
                  </a:cubicBezTo>
                  <a:close/>
                  <a:moveTo>
                    <a:pt x="781" y="1885"/>
                  </a:moveTo>
                  <a:cubicBezTo>
                    <a:pt x="781" y="1915"/>
                    <a:pt x="781" y="1915"/>
                    <a:pt x="781" y="1915"/>
                  </a:cubicBezTo>
                  <a:cubicBezTo>
                    <a:pt x="781" y="1915"/>
                    <a:pt x="781" y="1915"/>
                    <a:pt x="781" y="1915"/>
                  </a:cubicBezTo>
                  <a:cubicBezTo>
                    <a:pt x="774" y="1915"/>
                    <a:pt x="769" y="1920"/>
                    <a:pt x="769" y="1926"/>
                  </a:cubicBezTo>
                  <a:cubicBezTo>
                    <a:pt x="769" y="1933"/>
                    <a:pt x="774" y="1938"/>
                    <a:pt x="781" y="1938"/>
                  </a:cubicBezTo>
                  <a:cubicBezTo>
                    <a:pt x="781" y="1938"/>
                    <a:pt x="781" y="1938"/>
                    <a:pt x="781" y="1938"/>
                  </a:cubicBezTo>
                  <a:cubicBezTo>
                    <a:pt x="781" y="1968"/>
                    <a:pt x="781" y="1968"/>
                    <a:pt x="781" y="1968"/>
                  </a:cubicBezTo>
                  <a:cubicBezTo>
                    <a:pt x="781" y="1968"/>
                    <a:pt x="781" y="1968"/>
                    <a:pt x="781" y="1968"/>
                  </a:cubicBezTo>
                  <a:cubicBezTo>
                    <a:pt x="781" y="1968"/>
                    <a:pt x="781" y="1968"/>
                    <a:pt x="781" y="1968"/>
                  </a:cubicBezTo>
                  <a:cubicBezTo>
                    <a:pt x="781" y="1968"/>
                    <a:pt x="781" y="1968"/>
                    <a:pt x="781" y="1968"/>
                  </a:cubicBezTo>
                  <a:cubicBezTo>
                    <a:pt x="773" y="1968"/>
                    <a:pt x="766" y="1961"/>
                    <a:pt x="765" y="1953"/>
                  </a:cubicBezTo>
                  <a:cubicBezTo>
                    <a:pt x="758" y="1956"/>
                    <a:pt x="749" y="1954"/>
                    <a:pt x="745" y="1947"/>
                  </a:cubicBezTo>
                  <a:cubicBezTo>
                    <a:pt x="741" y="1940"/>
                    <a:pt x="743" y="1931"/>
                    <a:pt x="750" y="1926"/>
                  </a:cubicBezTo>
                  <a:cubicBezTo>
                    <a:pt x="743" y="1922"/>
                    <a:pt x="741" y="1912"/>
                    <a:pt x="745" y="1906"/>
                  </a:cubicBezTo>
                  <a:cubicBezTo>
                    <a:pt x="749" y="1899"/>
                    <a:pt x="758" y="1896"/>
                    <a:pt x="765" y="1900"/>
                  </a:cubicBezTo>
                  <a:cubicBezTo>
                    <a:pt x="766" y="1891"/>
                    <a:pt x="773" y="1885"/>
                    <a:pt x="781" y="1885"/>
                  </a:cubicBezTo>
                  <a:cubicBezTo>
                    <a:pt x="781" y="1885"/>
                    <a:pt x="781" y="1885"/>
                    <a:pt x="781" y="1885"/>
                  </a:cubicBezTo>
                  <a:close/>
                  <a:moveTo>
                    <a:pt x="756" y="1972"/>
                  </a:moveTo>
                  <a:cubicBezTo>
                    <a:pt x="737" y="1972"/>
                    <a:pt x="737" y="1972"/>
                    <a:pt x="737" y="1972"/>
                  </a:cubicBezTo>
                  <a:cubicBezTo>
                    <a:pt x="737" y="1963"/>
                    <a:pt x="739" y="1954"/>
                    <a:pt x="742" y="1948"/>
                  </a:cubicBezTo>
                  <a:cubicBezTo>
                    <a:pt x="744" y="1955"/>
                    <a:pt x="750" y="1964"/>
                    <a:pt x="756" y="1972"/>
                  </a:cubicBezTo>
                  <a:close/>
                  <a:moveTo>
                    <a:pt x="723" y="1972"/>
                  </a:moveTo>
                  <a:cubicBezTo>
                    <a:pt x="713" y="1972"/>
                    <a:pt x="713" y="1972"/>
                    <a:pt x="713" y="1972"/>
                  </a:cubicBezTo>
                  <a:cubicBezTo>
                    <a:pt x="698" y="1942"/>
                    <a:pt x="680" y="1916"/>
                    <a:pt x="656" y="1895"/>
                  </a:cubicBezTo>
                  <a:cubicBezTo>
                    <a:pt x="630" y="1872"/>
                    <a:pt x="582" y="1838"/>
                    <a:pt x="549" y="1865"/>
                  </a:cubicBezTo>
                  <a:cubicBezTo>
                    <a:pt x="535" y="1878"/>
                    <a:pt x="531" y="1905"/>
                    <a:pt x="548" y="1915"/>
                  </a:cubicBezTo>
                  <a:cubicBezTo>
                    <a:pt x="558" y="1920"/>
                    <a:pt x="568" y="1913"/>
                    <a:pt x="567" y="1906"/>
                  </a:cubicBezTo>
                  <a:cubicBezTo>
                    <a:pt x="552" y="1907"/>
                    <a:pt x="549" y="1885"/>
                    <a:pt x="560" y="1875"/>
                  </a:cubicBezTo>
                  <a:cubicBezTo>
                    <a:pt x="572" y="1866"/>
                    <a:pt x="590" y="1867"/>
                    <a:pt x="601" y="1878"/>
                  </a:cubicBezTo>
                  <a:cubicBezTo>
                    <a:pt x="614" y="1892"/>
                    <a:pt x="612" y="1913"/>
                    <a:pt x="604" y="1926"/>
                  </a:cubicBezTo>
                  <a:cubicBezTo>
                    <a:pt x="592" y="1946"/>
                    <a:pt x="561" y="1958"/>
                    <a:pt x="538" y="1947"/>
                  </a:cubicBezTo>
                  <a:cubicBezTo>
                    <a:pt x="497" y="1928"/>
                    <a:pt x="494" y="1863"/>
                    <a:pt x="532" y="1839"/>
                  </a:cubicBezTo>
                  <a:cubicBezTo>
                    <a:pt x="600" y="1794"/>
                    <a:pt x="683" y="1890"/>
                    <a:pt x="710" y="1944"/>
                  </a:cubicBezTo>
                  <a:cubicBezTo>
                    <a:pt x="714" y="1952"/>
                    <a:pt x="719" y="1961"/>
                    <a:pt x="723" y="1972"/>
                  </a:cubicBezTo>
                  <a:close/>
                  <a:moveTo>
                    <a:pt x="702" y="1972"/>
                  </a:moveTo>
                  <a:cubicBezTo>
                    <a:pt x="690" y="1972"/>
                    <a:pt x="690" y="1972"/>
                    <a:pt x="690" y="1972"/>
                  </a:cubicBezTo>
                  <a:cubicBezTo>
                    <a:pt x="684" y="1968"/>
                    <a:pt x="678" y="1964"/>
                    <a:pt x="671" y="1961"/>
                  </a:cubicBezTo>
                  <a:cubicBezTo>
                    <a:pt x="657" y="1955"/>
                    <a:pt x="646" y="1959"/>
                    <a:pt x="641" y="1967"/>
                  </a:cubicBezTo>
                  <a:cubicBezTo>
                    <a:pt x="640" y="1969"/>
                    <a:pt x="640" y="1971"/>
                    <a:pt x="639" y="1972"/>
                  </a:cubicBezTo>
                  <a:cubicBezTo>
                    <a:pt x="609" y="1972"/>
                    <a:pt x="609" y="1972"/>
                    <a:pt x="609" y="1972"/>
                  </a:cubicBezTo>
                  <a:cubicBezTo>
                    <a:pt x="608" y="1969"/>
                    <a:pt x="609" y="1966"/>
                    <a:pt x="610" y="1963"/>
                  </a:cubicBezTo>
                  <a:cubicBezTo>
                    <a:pt x="613" y="1956"/>
                    <a:pt x="621" y="1950"/>
                    <a:pt x="628" y="1954"/>
                  </a:cubicBezTo>
                  <a:cubicBezTo>
                    <a:pt x="623" y="1946"/>
                    <a:pt x="627" y="1936"/>
                    <a:pt x="633" y="1932"/>
                  </a:cubicBezTo>
                  <a:cubicBezTo>
                    <a:pt x="640" y="1928"/>
                    <a:pt x="646" y="1930"/>
                    <a:pt x="650" y="1935"/>
                  </a:cubicBezTo>
                  <a:cubicBezTo>
                    <a:pt x="652" y="1927"/>
                    <a:pt x="664" y="1926"/>
                    <a:pt x="675" y="1933"/>
                  </a:cubicBezTo>
                  <a:cubicBezTo>
                    <a:pt x="686" y="1940"/>
                    <a:pt x="696" y="1957"/>
                    <a:pt x="702" y="1972"/>
                  </a:cubicBezTo>
                  <a:close/>
                  <a:moveTo>
                    <a:pt x="509" y="1972"/>
                  </a:moveTo>
                  <a:cubicBezTo>
                    <a:pt x="469" y="1972"/>
                    <a:pt x="469" y="1972"/>
                    <a:pt x="469" y="1972"/>
                  </a:cubicBezTo>
                  <a:cubicBezTo>
                    <a:pt x="474" y="1956"/>
                    <a:pt x="488" y="1947"/>
                    <a:pt x="493" y="1933"/>
                  </a:cubicBezTo>
                  <a:cubicBezTo>
                    <a:pt x="494" y="1947"/>
                    <a:pt x="511" y="1956"/>
                    <a:pt x="509" y="1972"/>
                  </a:cubicBezTo>
                  <a:close/>
                  <a:moveTo>
                    <a:pt x="453" y="1972"/>
                  </a:moveTo>
                  <a:cubicBezTo>
                    <a:pt x="416" y="1972"/>
                    <a:pt x="416" y="1972"/>
                    <a:pt x="416" y="1972"/>
                  </a:cubicBezTo>
                  <a:cubicBezTo>
                    <a:pt x="414" y="1964"/>
                    <a:pt x="412" y="1957"/>
                    <a:pt x="406" y="1952"/>
                  </a:cubicBezTo>
                  <a:cubicBezTo>
                    <a:pt x="400" y="1946"/>
                    <a:pt x="388" y="1943"/>
                    <a:pt x="380" y="1946"/>
                  </a:cubicBezTo>
                  <a:cubicBezTo>
                    <a:pt x="395" y="1928"/>
                    <a:pt x="427" y="1932"/>
                    <a:pt x="441" y="1949"/>
                  </a:cubicBezTo>
                  <a:cubicBezTo>
                    <a:pt x="448" y="1956"/>
                    <a:pt x="451" y="1964"/>
                    <a:pt x="453" y="1972"/>
                  </a:cubicBezTo>
                  <a:close/>
                  <a:moveTo>
                    <a:pt x="617" y="897"/>
                  </a:moveTo>
                  <a:cubicBezTo>
                    <a:pt x="603" y="886"/>
                    <a:pt x="569" y="886"/>
                    <a:pt x="546" y="900"/>
                  </a:cubicBezTo>
                  <a:cubicBezTo>
                    <a:pt x="519" y="918"/>
                    <a:pt x="506" y="949"/>
                    <a:pt x="496" y="960"/>
                  </a:cubicBezTo>
                  <a:cubicBezTo>
                    <a:pt x="484" y="972"/>
                    <a:pt x="468" y="980"/>
                    <a:pt x="449" y="974"/>
                  </a:cubicBezTo>
                  <a:cubicBezTo>
                    <a:pt x="448" y="987"/>
                    <a:pt x="467" y="1005"/>
                    <a:pt x="489" y="1008"/>
                  </a:cubicBezTo>
                  <a:cubicBezTo>
                    <a:pt x="508" y="1010"/>
                    <a:pt x="535" y="996"/>
                    <a:pt x="546" y="974"/>
                  </a:cubicBezTo>
                  <a:cubicBezTo>
                    <a:pt x="564" y="940"/>
                    <a:pt x="573" y="905"/>
                    <a:pt x="617" y="897"/>
                  </a:cubicBezTo>
                  <a:close/>
                  <a:moveTo>
                    <a:pt x="494" y="346"/>
                  </a:moveTo>
                  <a:cubicBezTo>
                    <a:pt x="506" y="324"/>
                    <a:pt x="524" y="320"/>
                    <a:pt x="542" y="324"/>
                  </a:cubicBezTo>
                  <a:cubicBezTo>
                    <a:pt x="561" y="328"/>
                    <a:pt x="572" y="342"/>
                    <a:pt x="589" y="368"/>
                  </a:cubicBezTo>
                  <a:cubicBezTo>
                    <a:pt x="601" y="387"/>
                    <a:pt x="624" y="405"/>
                    <a:pt x="647" y="405"/>
                  </a:cubicBezTo>
                  <a:cubicBezTo>
                    <a:pt x="637" y="420"/>
                    <a:pt x="614" y="425"/>
                    <a:pt x="595" y="416"/>
                  </a:cubicBezTo>
                  <a:cubicBezTo>
                    <a:pt x="571" y="406"/>
                    <a:pt x="554" y="365"/>
                    <a:pt x="527" y="348"/>
                  </a:cubicBezTo>
                  <a:cubicBezTo>
                    <a:pt x="518" y="342"/>
                    <a:pt x="506" y="342"/>
                    <a:pt x="494" y="346"/>
                  </a:cubicBezTo>
                  <a:close/>
                  <a:moveTo>
                    <a:pt x="696" y="1737"/>
                  </a:moveTo>
                  <a:cubicBezTo>
                    <a:pt x="700" y="1737"/>
                    <a:pt x="703" y="1740"/>
                    <a:pt x="703" y="1744"/>
                  </a:cubicBezTo>
                  <a:cubicBezTo>
                    <a:pt x="703" y="1748"/>
                    <a:pt x="700" y="1751"/>
                    <a:pt x="696" y="1751"/>
                  </a:cubicBezTo>
                  <a:cubicBezTo>
                    <a:pt x="692" y="1751"/>
                    <a:pt x="689" y="1748"/>
                    <a:pt x="689" y="1744"/>
                  </a:cubicBezTo>
                  <a:cubicBezTo>
                    <a:pt x="689" y="1740"/>
                    <a:pt x="692" y="1737"/>
                    <a:pt x="696" y="1737"/>
                  </a:cubicBezTo>
                  <a:close/>
                  <a:moveTo>
                    <a:pt x="714" y="1754"/>
                  </a:moveTo>
                  <a:cubicBezTo>
                    <a:pt x="719" y="1754"/>
                    <a:pt x="723" y="1758"/>
                    <a:pt x="723" y="1764"/>
                  </a:cubicBezTo>
                  <a:cubicBezTo>
                    <a:pt x="723" y="1769"/>
                    <a:pt x="719" y="1773"/>
                    <a:pt x="714" y="1773"/>
                  </a:cubicBezTo>
                  <a:cubicBezTo>
                    <a:pt x="708" y="1773"/>
                    <a:pt x="704" y="1769"/>
                    <a:pt x="704" y="1764"/>
                  </a:cubicBezTo>
                  <a:cubicBezTo>
                    <a:pt x="704" y="1758"/>
                    <a:pt x="708" y="1754"/>
                    <a:pt x="714" y="1754"/>
                  </a:cubicBezTo>
                  <a:close/>
                  <a:moveTo>
                    <a:pt x="719" y="1781"/>
                  </a:moveTo>
                  <a:cubicBezTo>
                    <a:pt x="725" y="1781"/>
                    <a:pt x="731" y="1786"/>
                    <a:pt x="731" y="1792"/>
                  </a:cubicBezTo>
                  <a:cubicBezTo>
                    <a:pt x="731" y="1799"/>
                    <a:pt x="725" y="1804"/>
                    <a:pt x="719" y="1804"/>
                  </a:cubicBezTo>
                  <a:cubicBezTo>
                    <a:pt x="713" y="1804"/>
                    <a:pt x="707" y="1799"/>
                    <a:pt x="707" y="1792"/>
                  </a:cubicBezTo>
                  <a:cubicBezTo>
                    <a:pt x="707" y="1786"/>
                    <a:pt x="713" y="1781"/>
                    <a:pt x="719" y="1781"/>
                  </a:cubicBezTo>
                  <a:close/>
                  <a:moveTo>
                    <a:pt x="766" y="727"/>
                  </a:moveTo>
                  <a:cubicBezTo>
                    <a:pt x="761" y="702"/>
                    <a:pt x="720" y="691"/>
                    <a:pt x="737" y="648"/>
                  </a:cubicBezTo>
                  <a:cubicBezTo>
                    <a:pt x="743" y="634"/>
                    <a:pt x="769" y="613"/>
                    <a:pt x="768" y="588"/>
                  </a:cubicBezTo>
                  <a:cubicBezTo>
                    <a:pt x="781" y="621"/>
                    <a:pt x="744" y="637"/>
                    <a:pt x="760" y="681"/>
                  </a:cubicBezTo>
                  <a:cubicBezTo>
                    <a:pt x="766" y="696"/>
                    <a:pt x="772" y="717"/>
                    <a:pt x="766" y="727"/>
                  </a:cubicBezTo>
                  <a:close/>
                  <a:moveTo>
                    <a:pt x="703" y="374"/>
                  </a:moveTo>
                  <a:cubicBezTo>
                    <a:pt x="682" y="361"/>
                    <a:pt x="663" y="341"/>
                    <a:pt x="665" y="310"/>
                  </a:cubicBezTo>
                  <a:cubicBezTo>
                    <a:pt x="667" y="286"/>
                    <a:pt x="667" y="270"/>
                    <a:pt x="650" y="248"/>
                  </a:cubicBezTo>
                  <a:cubicBezTo>
                    <a:pt x="680" y="254"/>
                    <a:pt x="704" y="274"/>
                    <a:pt x="704" y="306"/>
                  </a:cubicBezTo>
                  <a:cubicBezTo>
                    <a:pt x="704" y="336"/>
                    <a:pt x="694" y="348"/>
                    <a:pt x="703" y="374"/>
                  </a:cubicBezTo>
                  <a:close/>
                  <a:moveTo>
                    <a:pt x="733" y="410"/>
                  </a:moveTo>
                  <a:cubicBezTo>
                    <a:pt x="722" y="396"/>
                    <a:pt x="691" y="360"/>
                    <a:pt x="718" y="312"/>
                  </a:cubicBezTo>
                  <a:cubicBezTo>
                    <a:pt x="728" y="294"/>
                    <a:pt x="747" y="275"/>
                    <a:pt x="751" y="257"/>
                  </a:cubicBezTo>
                  <a:cubicBezTo>
                    <a:pt x="760" y="271"/>
                    <a:pt x="764" y="292"/>
                    <a:pt x="751" y="323"/>
                  </a:cubicBezTo>
                  <a:cubicBezTo>
                    <a:pt x="740" y="350"/>
                    <a:pt x="728" y="380"/>
                    <a:pt x="733" y="410"/>
                  </a:cubicBezTo>
                  <a:close/>
                  <a:moveTo>
                    <a:pt x="582" y="333"/>
                  </a:moveTo>
                  <a:cubicBezTo>
                    <a:pt x="570" y="311"/>
                    <a:pt x="539" y="302"/>
                    <a:pt x="524" y="305"/>
                  </a:cubicBezTo>
                  <a:cubicBezTo>
                    <a:pt x="501" y="310"/>
                    <a:pt x="496" y="334"/>
                    <a:pt x="481" y="336"/>
                  </a:cubicBezTo>
                  <a:cubicBezTo>
                    <a:pt x="476" y="360"/>
                    <a:pt x="500" y="351"/>
                    <a:pt x="487" y="378"/>
                  </a:cubicBezTo>
                  <a:cubicBezTo>
                    <a:pt x="484" y="386"/>
                    <a:pt x="486" y="400"/>
                    <a:pt x="500" y="402"/>
                  </a:cubicBezTo>
                  <a:cubicBezTo>
                    <a:pt x="508" y="403"/>
                    <a:pt x="518" y="396"/>
                    <a:pt x="510" y="382"/>
                  </a:cubicBezTo>
                  <a:cubicBezTo>
                    <a:pt x="519" y="384"/>
                    <a:pt x="525" y="397"/>
                    <a:pt x="521" y="409"/>
                  </a:cubicBezTo>
                  <a:cubicBezTo>
                    <a:pt x="513" y="434"/>
                    <a:pt x="469" y="438"/>
                    <a:pt x="451" y="413"/>
                  </a:cubicBezTo>
                  <a:cubicBezTo>
                    <a:pt x="433" y="386"/>
                    <a:pt x="449" y="357"/>
                    <a:pt x="456" y="351"/>
                  </a:cubicBezTo>
                  <a:cubicBezTo>
                    <a:pt x="449" y="341"/>
                    <a:pt x="445" y="317"/>
                    <a:pt x="455" y="296"/>
                  </a:cubicBezTo>
                  <a:cubicBezTo>
                    <a:pt x="471" y="266"/>
                    <a:pt x="508" y="259"/>
                    <a:pt x="537" y="274"/>
                  </a:cubicBezTo>
                  <a:cubicBezTo>
                    <a:pt x="562" y="287"/>
                    <a:pt x="581" y="315"/>
                    <a:pt x="582" y="333"/>
                  </a:cubicBezTo>
                  <a:close/>
                  <a:moveTo>
                    <a:pt x="727" y="433"/>
                  </a:moveTo>
                  <a:cubicBezTo>
                    <a:pt x="659" y="424"/>
                    <a:pt x="582" y="349"/>
                    <a:pt x="570" y="256"/>
                  </a:cubicBezTo>
                  <a:cubicBezTo>
                    <a:pt x="568" y="232"/>
                    <a:pt x="581" y="213"/>
                    <a:pt x="595" y="216"/>
                  </a:cubicBezTo>
                  <a:cubicBezTo>
                    <a:pt x="598" y="213"/>
                    <a:pt x="594" y="196"/>
                    <a:pt x="598" y="178"/>
                  </a:cubicBezTo>
                  <a:cubicBezTo>
                    <a:pt x="603" y="157"/>
                    <a:pt x="618" y="143"/>
                    <a:pt x="639" y="137"/>
                  </a:cubicBezTo>
                  <a:cubicBezTo>
                    <a:pt x="651" y="134"/>
                    <a:pt x="664" y="135"/>
                    <a:pt x="670" y="145"/>
                  </a:cubicBezTo>
                  <a:cubicBezTo>
                    <a:pt x="676" y="138"/>
                    <a:pt x="710" y="123"/>
                    <a:pt x="736" y="144"/>
                  </a:cubicBezTo>
                  <a:cubicBezTo>
                    <a:pt x="766" y="169"/>
                    <a:pt x="768" y="229"/>
                    <a:pt x="732" y="249"/>
                  </a:cubicBezTo>
                  <a:cubicBezTo>
                    <a:pt x="713" y="260"/>
                    <a:pt x="684" y="246"/>
                    <a:pt x="685" y="226"/>
                  </a:cubicBezTo>
                  <a:cubicBezTo>
                    <a:pt x="699" y="240"/>
                    <a:pt x="721" y="232"/>
                    <a:pt x="720" y="211"/>
                  </a:cubicBezTo>
                  <a:cubicBezTo>
                    <a:pt x="718" y="181"/>
                    <a:pt x="680" y="173"/>
                    <a:pt x="654" y="190"/>
                  </a:cubicBezTo>
                  <a:cubicBezTo>
                    <a:pt x="622" y="211"/>
                    <a:pt x="618" y="251"/>
                    <a:pt x="625" y="286"/>
                  </a:cubicBezTo>
                  <a:cubicBezTo>
                    <a:pt x="638" y="346"/>
                    <a:pt x="683" y="405"/>
                    <a:pt x="727" y="433"/>
                  </a:cubicBezTo>
                  <a:close/>
                  <a:moveTo>
                    <a:pt x="677" y="621"/>
                  </a:moveTo>
                  <a:cubicBezTo>
                    <a:pt x="643" y="617"/>
                    <a:pt x="631" y="554"/>
                    <a:pt x="682" y="547"/>
                  </a:cubicBezTo>
                  <a:cubicBezTo>
                    <a:pt x="659" y="541"/>
                    <a:pt x="642" y="553"/>
                    <a:pt x="621" y="544"/>
                  </a:cubicBezTo>
                  <a:cubicBezTo>
                    <a:pt x="598" y="535"/>
                    <a:pt x="583" y="508"/>
                    <a:pt x="582" y="498"/>
                  </a:cubicBezTo>
                  <a:cubicBezTo>
                    <a:pt x="607" y="519"/>
                    <a:pt x="630" y="514"/>
                    <a:pt x="653" y="515"/>
                  </a:cubicBezTo>
                  <a:cubicBezTo>
                    <a:pt x="678" y="515"/>
                    <a:pt x="710" y="532"/>
                    <a:pt x="720" y="556"/>
                  </a:cubicBezTo>
                  <a:cubicBezTo>
                    <a:pt x="705" y="552"/>
                    <a:pt x="690" y="556"/>
                    <a:pt x="682" y="567"/>
                  </a:cubicBezTo>
                  <a:cubicBezTo>
                    <a:pt x="668" y="585"/>
                    <a:pt x="671" y="609"/>
                    <a:pt x="677" y="621"/>
                  </a:cubicBezTo>
                  <a:close/>
                  <a:moveTo>
                    <a:pt x="729" y="553"/>
                  </a:moveTo>
                  <a:cubicBezTo>
                    <a:pt x="728" y="531"/>
                    <a:pt x="707" y="489"/>
                    <a:pt x="681" y="461"/>
                  </a:cubicBezTo>
                  <a:cubicBezTo>
                    <a:pt x="660" y="438"/>
                    <a:pt x="626" y="423"/>
                    <a:pt x="611" y="451"/>
                  </a:cubicBezTo>
                  <a:cubicBezTo>
                    <a:pt x="601" y="433"/>
                    <a:pt x="579" y="416"/>
                    <a:pt x="557" y="416"/>
                  </a:cubicBezTo>
                  <a:cubicBezTo>
                    <a:pt x="531" y="415"/>
                    <a:pt x="517" y="435"/>
                    <a:pt x="517" y="457"/>
                  </a:cubicBezTo>
                  <a:cubicBezTo>
                    <a:pt x="496" y="442"/>
                    <a:pt x="463" y="441"/>
                    <a:pt x="444" y="459"/>
                  </a:cubicBezTo>
                  <a:cubicBezTo>
                    <a:pt x="424" y="477"/>
                    <a:pt x="426" y="514"/>
                    <a:pt x="445" y="534"/>
                  </a:cubicBezTo>
                  <a:cubicBezTo>
                    <a:pt x="461" y="551"/>
                    <a:pt x="487" y="553"/>
                    <a:pt x="498" y="535"/>
                  </a:cubicBezTo>
                  <a:cubicBezTo>
                    <a:pt x="485" y="528"/>
                    <a:pt x="484" y="515"/>
                    <a:pt x="490" y="502"/>
                  </a:cubicBezTo>
                  <a:cubicBezTo>
                    <a:pt x="501" y="480"/>
                    <a:pt x="530" y="470"/>
                    <a:pt x="554" y="469"/>
                  </a:cubicBezTo>
                  <a:cubicBezTo>
                    <a:pt x="588" y="468"/>
                    <a:pt x="627" y="481"/>
                    <a:pt x="653" y="495"/>
                  </a:cubicBezTo>
                  <a:cubicBezTo>
                    <a:pt x="685" y="511"/>
                    <a:pt x="720" y="534"/>
                    <a:pt x="729" y="553"/>
                  </a:cubicBezTo>
                  <a:close/>
                  <a:moveTo>
                    <a:pt x="745" y="524"/>
                  </a:moveTo>
                  <a:cubicBezTo>
                    <a:pt x="751" y="500"/>
                    <a:pt x="708" y="485"/>
                    <a:pt x="731" y="438"/>
                  </a:cubicBezTo>
                  <a:cubicBezTo>
                    <a:pt x="745" y="409"/>
                    <a:pt x="763" y="380"/>
                    <a:pt x="756" y="345"/>
                  </a:cubicBezTo>
                  <a:cubicBezTo>
                    <a:pt x="760" y="365"/>
                    <a:pt x="785" y="380"/>
                    <a:pt x="779" y="406"/>
                  </a:cubicBezTo>
                  <a:cubicBezTo>
                    <a:pt x="775" y="422"/>
                    <a:pt x="752" y="437"/>
                    <a:pt x="750" y="457"/>
                  </a:cubicBezTo>
                  <a:cubicBezTo>
                    <a:pt x="749" y="470"/>
                    <a:pt x="761" y="511"/>
                    <a:pt x="745" y="524"/>
                  </a:cubicBezTo>
                  <a:close/>
                  <a:moveTo>
                    <a:pt x="740" y="770"/>
                  </a:moveTo>
                  <a:cubicBezTo>
                    <a:pt x="753" y="740"/>
                    <a:pt x="697" y="721"/>
                    <a:pt x="688" y="672"/>
                  </a:cubicBezTo>
                  <a:cubicBezTo>
                    <a:pt x="672" y="584"/>
                    <a:pt x="778" y="568"/>
                    <a:pt x="763" y="449"/>
                  </a:cubicBezTo>
                  <a:cubicBezTo>
                    <a:pt x="829" y="535"/>
                    <a:pt x="676" y="625"/>
                    <a:pt x="736" y="714"/>
                  </a:cubicBezTo>
                  <a:cubicBezTo>
                    <a:pt x="758" y="746"/>
                    <a:pt x="747" y="764"/>
                    <a:pt x="740" y="770"/>
                  </a:cubicBezTo>
                  <a:close/>
                  <a:moveTo>
                    <a:pt x="542" y="1165"/>
                  </a:moveTo>
                  <a:cubicBezTo>
                    <a:pt x="492" y="1167"/>
                    <a:pt x="461" y="1145"/>
                    <a:pt x="435" y="1129"/>
                  </a:cubicBezTo>
                  <a:cubicBezTo>
                    <a:pt x="348" y="1077"/>
                    <a:pt x="392" y="1183"/>
                    <a:pt x="314" y="1188"/>
                  </a:cubicBezTo>
                  <a:cubicBezTo>
                    <a:pt x="303" y="1189"/>
                    <a:pt x="283" y="1181"/>
                    <a:pt x="275" y="1165"/>
                  </a:cubicBezTo>
                  <a:cubicBezTo>
                    <a:pt x="357" y="1126"/>
                    <a:pt x="275" y="1095"/>
                    <a:pt x="319" y="1043"/>
                  </a:cubicBezTo>
                  <a:cubicBezTo>
                    <a:pt x="297" y="1053"/>
                    <a:pt x="258" y="1052"/>
                    <a:pt x="231" y="1027"/>
                  </a:cubicBezTo>
                  <a:cubicBezTo>
                    <a:pt x="197" y="994"/>
                    <a:pt x="218" y="944"/>
                    <a:pt x="203" y="907"/>
                  </a:cubicBezTo>
                  <a:cubicBezTo>
                    <a:pt x="197" y="893"/>
                    <a:pt x="169" y="877"/>
                    <a:pt x="171" y="865"/>
                  </a:cubicBezTo>
                  <a:cubicBezTo>
                    <a:pt x="204" y="887"/>
                    <a:pt x="276" y="857"/>
                    <a:pt x="276" y="914"/>
                  </a:cubicBezTo>
                  <a:cubicBezTo>
                    <a:pt x="276" y="840"/>
                    <a:pt x="193" y="780"/>
                    <a:pt x="207" y="709"/>
                  </a:cubicBezTo>
                  <a:cubicBezTo>
                    <a:pt x="214" y="675"/>
                    <a:pt x="246" y="654"/>
                    <a:pt x="250" y="628"/>
                  </a:cubicBezTo>
                  <a:cubicBezTo>
                    <a:pt x="277" y="672"/>
                    <a:pt x="244" y="695"/>
                    <a:pt x="260" y="740"/>
                  </a:cubicBezTo>
                  <a:cubicBezTo>
                    <a:pt x="307" y="717"/>
                    <a:pt x="293" y="635"/>
                    <a:pt x="321" y="586"/>
                  </a:cubicBezTo>
                  <a:cubicBezTo>
                    <a:pt x="347" y="543"/>
                    <a:pt x="400" y="512"/>
                    <a:pt x="434" y="545"/>
                  </a:cubicBezTo>
                  <a:cubicBezTo>
                    <a:pt x="407" y="555"/>
                    <a:pt x="426" y="582"/>
                    <a:pt x="401" y="607"/>
                  </a:cubicBezTo>
                  <a:cubicBezTo>
                    <a:pt x="440" y="607"/>
                    <a:pt x="471" y="575"/>
                    <a:pt x="502" y="551"/>
                  </a:cubicBezTo>
                  <a:cubicBezTo>
                    <a:pt x="531" y="530"/>
                    <a:pt x="566" y="524"/>
                    <a:pt x="595" y="543"/>
                  </a:cubicBezTo>
                  <a:cubicBezTo>
                    <a:pt x="640" y="573"/>
                    <a:pt x="654" y="640"/>
                    <a:pt x="616" y="671"/>
                  </a:cubicBezTo>
                  <a:cubicBezTo>
                    <a:pt x="621" y="608"/>
                    <a:pt x="588" y="623"/>
                    <a:pt x="562" y="594"/>
                  </a:cubicBezTo>
                  <a:cubicBezTo>
                    <a:pt x="564" y="632"/>
                    <a:pt x="590" y="654"/>
                    <a:pt x="606" y="692"/>
                  </a:cubicBezTo>
                  <a:cubicBezTo>
                    <a:pt x="624" y="736"/>
                    <a:pt x="624" y="782"/>
                    <a:pt x="588" y="807"/>
                  </a:cubicBezTo>
                  <a:cubicBezTo>
                    <a:pt x="547" y="835"/>
                    <a:pt x="485" y="817"/>
                    <a:pt x="474" y="761"/>
                  </a:cubicBezTo>
                  <a:cubicBezTo>
                    <a:pt x="492" y="805"/>
                    <a:pt x="547" y="807"/>
                    <a:pt x="568" y="791"/>
                  </a:cubicBezTo>
                  <a:cubicBezTo>
                    <a:pt x="639" y="738"/>
                    <a:pt x="580" y="629"/>
                    <a:pt x="513" y="612"/>
                  </a:cubicBezTo>
                  <a:cubicBezTo>
                    <a:pt x="424" y="590"/>
                    <a:pt x="352" y="642"/>
                    <a:pt x="314" y="704"/>
                  </a:cubicBezTo>
                  <a:cubicBezTo>
                    <a:pt x="273" y="773"/>
                    <a:pt x="272" y="856"/>
                    <a:pt x="299" y="930"/>
                  </a:cubicBezTo>
                  <a:cubicBezTo>
                    <a:pt x="336" y="1035"/>
                    <a:pt x="408" y="1097"/>
                    <a:pt x="542" y="1165"/>
                  </a:cubicBezTo>
                  <a:close/>
                  <a:moveTo>
                    <a:pt x="357" y="723"/>
                  </a:moveTo>
                  <a:cubicBezTo>
                    <a:pt x="384" y="696"/>
                    <a:pt x="424" y="672"/>
                    <a:pt x="463" y="667"/>
                  </a:cubicBezTo>
                  <a:cubicBezTo>
                    <a:pt x="494" y="664"/>
                    <a:pt x="527" y="676"/>
                    <a:pt x="544" y="704"/>
                  </a:cubicBezTo>
                  <a:cubicBezTo>
                    <a:pt x="562" y="735"/>
                    <a:pt x="543" y="772"/>
                    <a:pt x="519" y="759"/>
                  </a:cubicBezTo>
                  <a:cubicBezTo>
                    <a:pt x="529" y="749"/>
                    <a:pt x="529" y="729"/>
                    <a:pt x="518" y="716"/>
                  </a:cubicBezTo>
                  <a:cubicBezTo>
                    <a:pt x="484" y="670"/>
                    <a:pt x="396" y="702"/>
                    <a:pt x="357" y="723"/>
                  </a:cubicBezTo>
                  <a:close/>
                  <a:moveTo>
                    <a:pt x="382" y="1020"/>
                  </a:moveTo>
                  <a:cubicBezTo>
                    <a:pt x="360" y="992"/>
                    <a:pt x="322" y="910"/>
                    <a:pt x="352" y="879"/>
                  </a:cubicBezTo>
                  <a:cubicBezTo>
                    <a:pt x="385" y="847"/>
                    <a:pt x="385" y="858"/>
                    <a:pt x="380" y="805"/>
                  </a:cubicBezTo>
                  <a:cubicBezTo>
                    <a:pt x="378" y="789"/>
                    <a:pt x="391" y="767"/>
                    <a:pt x="412" y="765"/>
                  </a:cubicBezTo>
                  <a:cubicBezTo>
                    <a:pt x="423" y="763"/>
                    <a:pt x="432" y="769"/>
                    <a:pt x="437" y="777"/>
                  </a:cubicBezTo>
                  <a:cubicBezTo>
                    <a:pt x="443" y="786"/>
                    <a:pt x="443" y="798"/>
                    <a:pt x="435" y="805"/>
                  </a:cubicBezTo>
                  <a:cubicBezTo>
                    <a:pt x="444" y="804"/>
                    <a:pt x="463" y="792"/>
                    <a:pt x="464" y="772"/>
                  </a:cubicBezTo>
                  <a:cubicBezTo>
                    <a:pt x="465" y="748"/>
                    <a:pt x="446" y="721"/>
                    <a:pt x="416" y="722"/>
                  </a:cubicBezTo>
                  <a:cubicBezTo>
                    <a:pt x="389" y="723"/>
                    <a:pt x="364" y="746"/>
                    <a:pt x="364" y="758"/>
                  </a:cubicBezTo>
                  <a:cubicBezTo>
                    <a:pt x="356" y="747"/>
                    <a:pt x="343" y="756"/>
                    <a:pt x="337" y="764"/>
                  </a:cubicBezTo>
                  <a:cubicBezTo>
                    <a:pt x="314" y="796"/>
                    <a:pt x="316" y="842"/>
                    <a:pt x="320" y="880"/>
                  </a:cubicBezTo>
                  <a:cubicBezTo>
                    <a:pt x="326" y="933"/>
                    <a:pt x="346" y="986"/>
                    <a:pt x="382" y="1020"/>
                  </a:cubicBezTo>
                  <a:close/>
                  <a:moveTo>
                    <a:pt x="480" y="1104"/>
                  </a:moveTo>
                  <a:cubicBezTo>
                    <a:pt x="461" y="1085"/>
                    <a:pt x="430" y="1037"/>
                    <a:pt x="429" y="989"/>
                  </a:cubicBezTo>
                  <a:cubicBezTo>
                    <a:pt x="429" y="957"/>
                    <a:pt x="441" y="918"/>
                    <a:pt x="480" y="914"/>
                  </a:cubicBezTo>
                  <a:cubicBezTo>
                    <a:pt x="520" y="909"/>
                    <a:pt x="508" y="876"/>
                    <a:pt x="523" y="861"/>
                  </a:cubicBezTo>
                  <a:cubicBezTo>
                    <a:pt x="536" y="849"/>
                    <a:pt x="558" y="834"/>
                    <a:pt x="571" y="851"/>
                  </a:cubicBezTo>
                  <a:cubicBezTo>
                    <a:pt x="557" y="818"/>
                    <a:pt x="484" y="810"/>
                    <a:pt x="451" y="824"/>
                  </a:cubicBezTo>
                  <a:cubicBezTo>
                    <a:pt x="396" y="849"/>
                    <a:pt x="379" y="920"/>
                    <a:pt x="392" y="980"/>
                  </a:cubicBezTo>
                  <a:cubicBezTo>
                    <a:pt x="404" y="1038"/>
                    <a:pt x="444" y="1085"/>
                    <a:pt x="480" y="1104"/>
                  </a:cubicBezTo>
                  <a:close/>
                  <a:moveTo>
                    <a:pt x="432" y="910"/>
                  </a:moveTo>
                  <a:cubicBezTo>
                    <a:pt x="441" y="892"/>
                    <a:pt x="450" y="880"/>
                    <a:pt x="466" y="867"/>
                  </a:cubicBezTo>
                  <a:cubicBezTo>
                    <a:pt x="486" y="851"/>
                    <a:pt x="504" y="845"/>
                    <a:pt x="529" y="840"/>
                  </a:cubicBezTo>
                  <a:cubicBezTo>
                    <a:pt x="503" y="839"/>
                    <a:pt x="482" y="845"/>
                    <a:pt x="460" y="860"/>
                  </a:cubicBezTo>
                  <a:cubicBezTo>
                    <a:pt x="442" y="873"/>
                    <a:pt x="432" y="886"/>
                    <a:pt x="422" y="905"/>
                  </a:cubicBezTo>
                  <a:cubicBezTo>
                    <a:pt x="421" y="907"/>
                    <a:pt x="420" y="909"/>
                    <a:pt x="419" y="912"/>
                  </a:cubicBezTo>
                  <a:cubicBezTo>
                    <a:pt x="411" y="934"/>
                    <a:pt x="408" y="952"/>
                    <a:pt x="409" y="976"/>
                  </a:cubicBezTo>
                  <a:cubicBezTo>
                    <a:pt x="410" y="997"/>
                    <a:pt x="414" y="1015"/>
                    <a:pt x="426" y="1033"/>
                  </a:cubicBezTo>
                  <a:cubicBezTo>
                    <a:pt x="419" y="1013"/>
                    <a:pt x="417" y="997"/>
                    <a:pt x="417" y="975"/>
                  </a:cubicBezTo>
                  <a:cubicBezTo>
                    <a:pt x="418" y="953"/>
                    <a:pt x="422" y="936"/>
                    <a:pt x="430" y="916"/>
                  </a:cubicBezTo>
                  <a:cubicBezTo>
                    <a:pt x="431" y="914"/>
                    <a:pt x="432" y="912"/>
                    <a:pt x="432" y="910"/>
                  </a:cubicBezTo>
                  <a:close/>
                  <a:moveTo>
                    <a:pt x="568" y="1158"/>
                  </a:moveTo>
                  <a:cubicBezTo>
                    <a:pt x="558" y="1126"/>
                    <a:pt x="573" y="1101"/>
                    <a:pt x="558" y="1080"/>
                  </a:cubicBezTo>
                  <a:cubicBezTo>
                    <a:pt x="537" y="1048"/>
                    <a:pt x="489" y="1065"/>
                    <a:pt x="460" y="1038"/>
                  </a:cubicBezTo>
                  <a:cubicBezTo>
                    <a:pt x="452" y="1061"/>
                    <a:pt x="470" y="1084"/>
                    <a:pt x="490" y="1097"/>
                  </a:cubicBezTo>
                  <a:cubicBezTo>
                    <a:pt x="530" y="1124"/>
                    <a:pt x="541" y="1099"/>
                    <a:pt x="568" y="1158"/>
                  </a:cubicBezTo>
                  <a:close/>
                  <a:moveTo>
                    <a:pt x="632" y="1228"/>
                  </a:moveTo>
                  <a:cubicBezTo>
                    <a:pt x="624" y="1193"/>
                    <a:pt x="570" y="1172"/>
                    <a:pt x="573" y="1131"/>
                  </a:cubicBezTo>
                  <a:cubicBezTo>
                    <a:pt x="575" y="1097"/>
                    <a:pt x="616" y="1071"/>
                    <a:pt x="625" y="1034"/>
                  </a:cubicBezTo>
                  <a:cubicBezTo>
                    <a:pt x="637" y="1113"/>
                    <a:pt x="586" y="1114"/>
                    <a:pt x="603" y="1158"/>
                  </a:cubicBezTo>
                  <a:cubicBezTo>
                    <a:pt x="610" y="1177"/>
                    <a:pt x="639" y="1194"/>
                    <a:pt x="632" y="1228"/>
                  </a:cubicBezTo>
                  <a:close/>
                  <a:moveTo>
                    <a:pt x="574" y="675"/>
                  </a:moveTo>
                  <a:cubicBezTo>
                    <a:pt x="573" y="673"/>
                    <a:pt x="571" y="670"/>
                    <a:pt x="569" y="668"/>
                  </a:cubicBezTo>
                  <a:cubicBezTo>
                    <a:pt x="557" y="651"/>
                    <a:pt x="545" y="640"/>
                    <a:pt x="526" y="631"/>
                  </a:cubicBezTo>
                  <a:cubicBezTo>
                    <a:pt x="503" y="621"/>
                    <a:pt x="484" y="619"/>
                    <a:pt x="459" y="622"/>
                  </a:cubicBezTo>
                  <a:cubicBezTo>
                    <a:pt x="433" y="625"/>
                    <a:pt x="413" y="632"/>
                    <a:pt x="390" y="645"/>
                  </a:cubicBezTo>
                  <a:cubicBezTo>
                    <a:pt x="366" y="660"/>
                    <a:pt x="349" y="674"/>
                    <a:pt x="332" y="696"/>
                  </a:cubicBezTo>
                  <a:cubicBezTo>
                    <a:pt x="314" y="721"/>
                    <a:pt x="304" y="742"/>
                    <a:pt x="297" y="771"/>
                  </a:cubicBezTo>
                  <a:cubicBezTo>
                    <a:pt x="285" y="836"/>
                    <a:pt x="293" y="888"/>
                    <a:pt x="318" y="948"/>
                  </a:cubicBezTo>
                  <a:cubicBezTo>
                    <a:pt x="347" y="1013"/>
                    <a:pt x="383" y="1056"/>
                    <a:pt x="444" y="1095"/>
                  </a:cubicBezTo>
                  <a:cubicBezTo>
                    <a:pt x="493" y="1125"/>
                    <a:pt x="535" y="1151"/>
                    <a:pt x="580" y="1189"/>
                  </a:cubicBezTo>
                  <a:cubicBezTo>
                    <a:pt x="603" y="1210"/>
                    <a:pt x="621" y="1229"/>
                    <a:pt x="638" y="1256"/>
                  </a:cubicBezTo>
                  <a:cubicBezTo>
                    <a:pt x="656" y="1284"/>
                    <a:pt x="666" y="1307"/>
                    <a:pt x="672" y="1339"/>
                  </a:cubicBezTo>
                  <a:cubicBezTo>
                    <a:pt x="666" y="1307"/>
                    <a:pt x="657" y="1283"/>
                    <a:pt x="640" y="1255"/>
                  </a:cubicBezTo>
                  <a:cubicBezTo>
                    <a:pt x="622" y="1228"/>
                    <a:pt x="605" y="1209"/>
                    <a:pt x="582" y="1187"/>
                  </a:cubicBezTo>
                  <a:cubicBezTo>
                    <a:pt x="538" y="1147"/>
                    <a:pt x="496" y="1121"/>
                    <a:pt x="447" y="1090"/>
                  </a:cubicBezTo>
                  <a:cubicBezTo>
                    <a:pt x="389" y="1051"/>
                    <a:pt x="354" y="1008"/>
                    <a:pt x="327" y="945"/>
                  </a:cubicBezTo>
                  <a:cubicBezTo>
                    <a:pt x="320" y="927"/>
                    <a:pt x="315" y="912"/>
                    <a:pt x="310" y="894"/>
                  </a:cubicBezTo>
                  <a:cubicBezTo>
                    <a:pt x="301" y="851"/>
                    <a:pt x="300" y="817"/>
                    <a:pt x="309" y="774"/>
                  </a:cubicBezTo>
                  <a:cubicBezTo>
                    <a:pt x="316" y="747"/>
                    <a:pt x="326" y="727"/>
                    <a:pt x="343" y="705"/>
                  </a:cubicBezTo>
                  <a:cubicBezTo>
                    <a:pt x="359" y="685"/>
                    <a:pt x="375" y="672"/>
                    <a:pt x="398" y="659"/>
                  </a:cubicBezTo>
                  <a:cubicBezTo>
                    <a:pt x="419" y="647"/>
                    <a:pt x="437" y="641"/>
                    <a:pt x="461" y="638"/>
                  </a:cubicBezTo>
                  <a:cubicBezTo>
                    <a:pt x="482" y="637"/>
                    <a:pt x="499" y="638"/>
                    <a:pt x="519" y="647"/>
                  </a:cubicBezTo>
                  <a:cubicBezTo>
                    <a:pt x="534" y="655"/>
                    <a:pt x="544" y="665"/>
                    <a:pt x="554" y="679"/>
                  </a:cubicBezTo>
                  <a:cubicBezTo>
                    <a:pt x="556" y="681"/>
                    <a:pt x="557" y="683"/>
                    <a:pt x="558" y="685"/>
                  </a:cubicBezTo>
                  <a:cubicBezTo>
                    <a:pt x="566" y="697"/>
                    <a:pt x="570" y="709"/>
                    <a:pt x="571" y="723"/>
                  </a:cubicBezTo>
                  <a:cubicBezTo>
                    <a:pt x="572" y="731"/>
                    <a:pt x="571" y="737"/>
                    <a:pt x="569" y="745"/>
                  </a:cubicBezTo>
                  <a:cubicBezTo>
                    <a:pt x="566" y="751"/>
                    <a:pt x="563" y="756"/>
                    <a:pt x="558" y="762"/>
                  </a:cubicBezTo>
                  <a:cubicBezTo>
                    <a:pt x="555" y="764"/>
                    <a:pt x="553" y="766"/>
                    <a:pt x="549" y="768"/>
                  </a:cubicBezTo>
                  <a:cubicBezTo>
                    <a:pt x="547" y="770"/>
                    <a:pt x="545" y="771"/>
                    <a:pt x="542" y="771"/>
                  </a:cubicBezTo>
                  <a:cubicBezTo>
                    <a:pt x="534" y="773"/>
                    <a:pt x="529" y="773"/>
                    <a:pt x="521" y="771"/>
                  </a:cubicBezTo>
                  <a:cubicBezTo>
                    <a:pt x="512" y="769"/>
                    <a:pt x="506" y="765"/>
                    <a:pt x="499" y="758"/>
                  </a:cubicBezTo>
                  <a:cubicBezTo>
                    <a:pt x="495" y="753"/>
                    <a:pt x="486" y="733"/>
                    <a:pt x="486" y="733"/>
                  </a:cubicBezTo>
                  <a:cubicBezTo>
                    <a:pt x="485" y="733"/>
                    <a:pt x="485" y="733"/>
                    <a:pt x="485" y="733"/>
                  </a:cubicBezTo>
                  <a:cubicBezTo>
                    <a:pt x="478" y="738"/>
                    <a:pt x="487" y="759"/>
                    <a:pt x="490" y="765"/>
                  </a:cubicBezTo>
                  <a:cubicBezTo>
                    <a:pt x="497" y="775"/>
                    <a:pt x="505" y="781"/>
                    <a:pt x="517" y="786"/>
                  </a:cubicBezTo>
                  <a:cubicBezTo>
                    <a:pt x="519" y="787"/>
                    <a:pt x="521" y="787"/>
                    <a:pt x="523" y="788"/>
                  </a:cubicBezTo>
                  <a:cubicBezTo>
                    <a:pt x="531" y="790"/>
                    <a:pt x="538" y="790"/>
                    <a:pt x="546" y="788"/>
                  </a:cubicBezTo>
                  <a:cubicBezTo>
                    <a:pt x="556" y="785"/>
                    <a:pt x="563" y="782"/>
                    <a:pt x="571" y="775"/>
                  </a:cubicBezTo>
                  <a:cubicBezTo>
                    <a:pt x="578" y="768"/>
                    <a:pt x="582" y="761"/>
                    <a:pt x="586" y="751"/>
                  </a:cubicBezTo>
                  <a:cubicBezTo>
                    <a:pt x="590" y="741"/>
                    <a:pt x="591" y="733"/>
                    <a:pt x="590" y="722"/>
                  </a:cubicBezTo>
                  <a:cubicBezTo>
                    <a:pt x="588" y="704"/>
                    <a:pt x="584" y="690"/>
                    <a:pt x="574" y="675"/>
                  </a:cubicBezTo>
                  <a:close/>
                  <a:moveTo>
                    <a:pt x="765" y="924"/>
                  </a:moveTo>
                  <a:cubicBezTo>
                    <a:pt x="748" y="940"/>
                    <a:pt x="721" y="959"/>
                    <a:pt x="710" y="985"/>
                  </a:cubicBezTo>
                  <a:cubicBezTo>
                    <a:pt x="697" y="1015"/>
                    <a:pt x="705" y="1053"/>
                    <a:pt x="731" y="1064"/>
                  </a:cubicBezTo>
                  <a:cubicBezTo>
                    <a:pt x="731" y="1042"/>
                    <a:pt x="755" y="1028"/>
                    <a:pt x="764" y="1010"/>
                  </a:cubicBezTo>
                  <a:cubicBezTo>
                    <a:pt x="775" y="987"/>
                    <a:pt x="771" y="929"/>
                    <a:pt x="765" y="924"/>
                  </a:cubicBezTo>
                  <a:close/>
                  <a:moveTo>
                    <a:pt x="740" y="926"/>
                  </a:moveTo>
                  <a:cubicBezTo>
                    <a:pt x="699" y="913"/>
                    <a:pt x="664" y="939"/>
                    <a:pt x="651" y="979"/>
                  </a:cubicBezTo>
                  <a:cubicBezTo>
                    <a:pt x="639" y="1016"/>
                    <a:pt x="655" y="1085"/>
                    <a:pt x="708" y="1081"/>
                  </a:cubicBezTo>
                  <a:cubicBezTo>
                    <a:pt x="692" y="1061"/>
                    <a:pt x="684" y="1035"/>
                    <a:pt x="689" y="1008"/>
                  </a:cubicBezTo>
                  <a:cubicBezTo>
                    <a:pt x="697" y="968"/>
                    <a:pt x="730" y="956"/>
                    <a:pt x="740" y="926"/>
                  </a:cubicBezTo>
                  <a:close/>
                  <a:moveTo>
                    <a:pt x="689" y="910"/>
                  </a:moveTo>
                  <a:cubicBezTo>
                    <a:pt x="663" y="888"/>
                    <a:pt x="624" y="898"/>
                    <a:pt x="605" y="911"/>
                  </a:cubicBezTo>
                  <a:cubicBezTo>
                    <a:pt x="587" y="924"/>
                    <a:pt x="575" y="949"/>
                    <a:pt x="581" y="973"/>
                  </a:cubicBezTo>
                  <a:cubicBezTo>
                    <a:pt x="587" y="1001"/>
                    <a:pt x="566" y="1023"/>
                    <a:pt x="531" y="1015"/>
                  </a:cubicBezTo>
                  <a:cubicBezTo>
                    <a:pt x="543" y="1038"/>
                    <a:pt x="583" y="1043"/>
                    <a:pt x="612" y="1028"/>
                  </a:cubicBezTo>
                  <a:cubicBezTo>
                    <a:pt x="655" y="1004"/>
                    <a:pt x="643" y="971"/>
                    <a:pt x="662" y="935"/>
                  </a:cubicBezTo>
                  <a:cubicBezTo>
                    <a:pt x="667" y="926"/>
                    <a:pt x="674" y="918"/>
                    <a:pt x="689" y="910"/>
                  </a:cubicBezTo>
                  <a:close/>
                  <a:moveTo>
                    <a:pt x="699" y="909"/>
                  </a:moveTo>
                  <a:cubicBezTo>
                    <a:pt x="662" y="875"/>
                    <a:pt x="673" y="847"/>
                    <a:pt x="660" y="833"/>
                  </a:cubicBezTo>
                  <a:cubicBezTo>
                    <a:pt x="646" y="819"/>
                    <a:pt x="626" y="829"/>
                    <a:pt x="616" y="821"/>
                  </a:cubicBezTo>
                  <a:cubicBezTo>
                    <a:pt x="610" y="816"/>
                    <a:pt x="612" y="798"/>
                    <a:pt x="618" y="794"/>
                  </a:cubicBezTo>
                  <a:cubicBezTo>
                    <a:pt x="604" y="794"/>
                    <a:pt x="582" y="817"/>
                    <a:pt x="583" y="842"/>
                  </a:cubicBezTo>
                  <a:cubicBezTo>
                    <a:pt x="584" y="867"/>
                    <a:pt x="596" y="882"/>
                    <a:pt x="613" y="888"/>
                  </a:cubicBezTo>
                  <a:cubicBezTo>
                    <a:pt x="635" y="897"/>
                    <a:pt x="656" y="881"/>
                    <a:pt x="699" y="909"/>
                  </a:cubicBezTo>
                  <a:close/>
                  <a:moveTo>
                    <a:pt x="758" y="921"/>
                  </a:moveTo>
                  <a:cubicBezTo>
                    <a:pt x="705" y="909"/>
                    <a:pt x="717" y="861"/>
                    <a:pt x="726" y="823"/>
                  </a:cubicBezTo>
                  <a:cubicBezTo>
                    <a:pt x="735" y="787"/>
                    <a:pt x="738" y="744"/>
                    <a:pt x="701" y="741"/>
                  </a:cubicBezTo>
                  <a:cubicBezTo>
                    <a:pt x="689" y="740"/>
                    <a:pt x="669" y="745"/>
                    <a:pt x="653" y="734"/>
                  </a:cubicBezTo>
                  <a:cubicBezTo>
                    <a:pt x="642" y="779"/>
                    <a:pt x="686" y="774"/>
                    <a:pt x="677" y="817"/>
                  </a:cubicBezTo>
                  <a:cubicBezTo>
                    <a:pt x="665" y="875"/>
                    <a:pt x="693" y="929"/>
                    <a:pt x="758" y="921"/>
                  </a:cubicBezTo>
                  <a:close/>
                  <a:moveTo>
                    <a:pt x="758" y="1197"/>
                  </a:moveTo>
                  <a:cubicBezTo>
                    <a:pt x="759" y="1175"/>
                    <a:pt x="729" y="1150"/>
                    <a:pt x="702" y="1148"/>
                  </a:cubicBezTo>
                  <a:cubicBezTo>
                    <a:pt x="651" y="1145"/>
                    <a:pt x="671" y="1220"/>
                    <a:pt x="641" y="1221"/>
                  </a:cubicBezTo>
                  <a:cubicBezTo>
                    <a:pt x="640" y="1223"/>
                    <a:pt x="650" y="1244"/>
                    <a:pt x="667" y="1245"/>
                  </a:cubicBezTo>
                  <a:cubicBezTo>
                    <a:pt x="707" y="1249"/>
                    <a:pt x="700" y="1195"/>
                    <a:pt x="720" y="1182"/>
                  </a:cubicBezTo>
                  <a:cubicBezTo>
                    <a:pt x="734" y="1174"/>
                    <a:pt x="753" y="1185"/>
                    <a:pt x="758" y="1197"/>
                  </a:cubicBezTo>
                  <a:close/>
                  <a:moveTo>
                    <a:pt x="724" y="1079"/>
                  </a:moveTo>
                  <a:cubicBezTo>
                    <a:pt x="711" y="1085"/>
                    <a:pt x="699" y="1111"/>
                    <a:pt x="715" y="1133"/>
                  </a:cubicBezTo>
                  <a:cubicBezTo>
                    <a:pt x="728" y="1150"/>
                    <a:pt x="763" y="1169"/>
                    <a:pt x="764" y="1191"/>
                  </a:cubicBezTo>
                  <a:cubicBezTo>
                    <a:pt x="781" y="1180"/>
                    <a:pt x="775" y="1154"/>
                    <a:pt x="762" y="1140"/>
                  </a:cubicBezTo>
                  <a:cubicBezTo>
                    <a:pt x="745" y="1119"/>
                    <a:pt x="723" y="1112"/>
                    <a:pt x="724" y="1079"/>
                  </a:cubicBezTo>
                  <a:close/>
                  <a:moveTo>
                    <a:pt x="617" y="1465"/>
                  </a:moveTo>
                  <a:cubicBezTo>
                    <a:pt x="607" y="1445"/>
                    <a:pt x="587" y="1435"/>
                    <a:pt x="570" y="1423"/>
                  </a:cubicBezTo>
                  <a:cubicBezTo>
                    <a:pt x="553" y="1410"/>
                    <a:pt x="537" y="1389"/>
                    <a:pt x="540" y="1359"/>
                  </a:cubicBezTo>
                  <a:cubicBezTo>
                    <a:pt x="545" y="1318"/>
                    <a:pt x="596" y="1297"/>
                    <a:pt x="617" y="1327"/>
                  </a:cubicBezTo>
                  <a:cubicBezTo>
                    <a:pt x="598" y="1328"/>
                    <a:pt x="584" y="1343"/>
                    <a:pt x="579" y="1359"/>
                  </a:cubicBezTo>
                  <a:cubicBezTo>
                    <a:pt x="565" y="1403"/>
                    <a:pt x="632" y="1421"/>
                    <a:pt x="617" y="1465"/>
                  </a:cubicBezTo>
                  <a:close/>
                  <a:moveTo>
                    <a:pt x="504" y="1382"/>
                  </a:moveTo>
                  <a:cubicBezTo>
                    <a:pt x="493" y="1356"/>
                    <a:pt x="473" y="1346"/>
                    <a:pt x="468" y="1315"/>
                  </a:cubicBezTo>
                  <a:cubicBezTo>
                    <a:pt x="464" y="1285"/>
                    <a:pt x="484" y="1266"/>
                    <a:pt x="502" y="1260"/>
                  </a:cubicBezTo>
                  <a:cubicBezTo>
                    <a:pt x="495" y="1295"/>
                    <a:pt x="539" y="1340"/>
                    <a:pt x="504" y="1382"/>
                  </a:cubicBezTo>
                  <a:close/>
                  <a:moveTo>
                    <a:pt x="628" y="1503"/>
                  </a:moveTo>
                  <a:cubicBezTo>
                    <a:pt x="562" y="1444"/>
                    <a:pt x="483" y="1444"/>
                    <a:pt x="426" y="1381"/>
                  </a:cubicBezTo>
                  <a:cubicBezTo>
                    <a:pt x="406" y="1359"/>
                    <a:pt x="393" y="1332"/>
                    <a:pt x="395" y="1300"/>
                  </a:cubicBezTo>
                  <a:cubicBezTo>
                    <a:pt x="396" y="1274"/>
                    <a:pt x="414" y="1262"/>
                    <a:pt x="430" y="1275"/>
                  </a:cubicBezTo>
                  <a:cubicBezTo>
                    <a:pt x="438" y="1254"/>
                    <a:pt x="415" y="1215"/>
                    <a:pt x="443" y="1193"/>
                  </a:cubicBezTo>
                  <a:cubicBezTo>
                    <a:pt x="469" y="1173"/>
                    <a:pt x="491" y="1195"/>
                    <a:pt x="492" y="1209"/>
                  </a:cubicBezTo>
                  <a:cubicBezTo>
                    <a:pt x="508" y="1177"/>
                    <a:pt x="561" y="1181"/>
                    <a:pt x="588" y="1213"/>
                  </a:cubicBezTo>
                  <a:cubicBezTo>
                    <a:pt x="615" y="1245"/>
                    <a:pt x="605" y="1282"/>
                    <a:pt x="582" y="1301"/>
                  </a:cubicBezTo>
                  <a:cubicBezTo>
                    <a:pt x="562" y="1318"/>
                    <a:pt x="537" y="1314"/>
                    <a:pt x="525" y="1303"/>
                  </a:cubicBezTo>
                  <a:cubicBezTo>
                    <a:pt x="497" y="1277"/>
                    <a:pt x="520" y="1238"/>
                    <a:pt x="548" y="1250"/>
                  </a:cubicBezTo>
                  <a:cubicBezTo>
                    <a:pt x="543" y="1234"/>
                    <a:pt x="521" y="1233"/>
                    <a:pt x="507" y="1237"/>
                  </a:cubicBezTo>
                  <a:cubicBezTo>
                    <a:pt x="452" y="1253"/>
                    <a:pt x="430" y="1312"/>
                    <a:pt x="462" y="1359"/>
                  </a:cubicBezTo>
                  <a:cubicBezTo>
                    <a:pt x="497" y="1411"/>
                    <a:pt x="617" y="1460"/>
                    <a:pt x="628" y="1503"/>
                  </a:cubicBezTo>
                  <a:close/>
                  <a:moveTo>
                    <a:pt x="777" y="1369"/>
                  </a:moveTo>
                  <a:cubicBezTo>
                    <a:pt x="775" y="1347"/>
                    <a:pt x="756" y="1346"/>
                    <a:pt x="743" y="1330"/>
                  </a:cubicBezTo>
                  <a:cubicBezTo>
                    <a:pt x="736" y="1320"/>
                    <a:pt x="732" y="1306"/>
                    <a:pt x="736" y="1291"/>
                  </a:cubicBezTo>
                  <a:cubicBezTo>
                    <a:pt x="743" y="1310"/>
                    <a:pt x="794" y="1323"/>
                    <a:pt x="777" y="1369"/>
                  </a:cubicBezTo>
                  <a:close/>
                  <a:moveTo>
                    <a:pt x="599" y="1599"/>
                  </a:moveTo>
                  <a:cubicBezTo>
                    <a:pt x="627" y="1640"/>
                    <a:pt x="674" y="1637"/>
                    <a:pt x="706" y="1618"/>
                  </a:cubicBezTo>
                  <a:cubicBezTo>
                    <a:pt x="783" y="1573"/>
                    <a:pt x="788" y="1417"/>
                    <a:pt x="707" y="1387"/>
                  </a:cubicBezTo>
                  <a:cubicBezTo>
                    <a:pt x="673" y="1374"/>
                    <a:pt x="627" y="1380"/>
                    <a:pt x="627" y="1338"/>
                  </a:cubicBezTo>
                  <a:cubicBezTo>
                    <a:pt x="606" y="1350"/>
                    <a:pt x="604" y="1389"/>
                    <a:pt x="620" y="1410"/>
                  </a:cubicBezTo>
                  <a:cubicBezTo>
                    <a:pt x="632" y="1426"/>
                    <a:pt x="654" y="1436"/>
                    <a:pt x="689" y="1435"/>
                  </a:cubicBezTo>
                  <a:cubicBezTo>
                    <a:pt x="752" y="1434"/>
                    <a:pt x="764" y="1529"/>
                    <a:pt x="738" y="1551"/>
                  </a:cubicBezTo>
                  <a:cubicBezTo>
                    <a:pt x="742" y="1540"/>
                    <a:pt x="753" y="1462"/>
                    <a:pt x="702" y="1452"/>
                  </a:cubicBezTo>
                  <a:cubicBezTo>
                    <a:pt x="680" y="1448"/>
                    <a:pt x="661" y="1462"/>
                    <a:pt x="642" y="1447"/>
                  </a:cubicBezTo>
                  <a:cubicBezTo>
                    <a:pt x="641" y="1461"/>
                    <a:pt x="646" y="1482"/>
                    <a:pt x="685" y="1492"/>
                  </a:cubicBezTo>
                  <a:cubicBezTo>
                    <a:pt x="740" y="1505"/>
                    <a:pt x="740" y="1591"/>
                    <a:pt x="686" y="1610"/>
                  </a:cubicBezTo>
                  <a:cubicBezTo>
                    <a:pt x="703" y="1599"/>
                    <a:pt x="721" y="1574"/>
                    <a:pt x="711" y="1543"/>
                  </a:cubicBezTo>
                  <a:cubicBezTo>
                    <a:pt x="703" y="1517"/>
                    <a:pt x="679" y="1499"/>
                    <a:pt x="653" y="1502"/>
                  </a:cubicBezTo>
                  <a:cubicBezTo>
                    <a:pt x="683" y="1523"/>
                    <a:pt x="694" y="1554"/>
                    <a:pt x="685" y="1584"/>
                  </a:cubicBezTo>
                  <a:cubicBezTo>
                    <a:pt x="673" y="1625"/>
                    <a:pt x="627" y="1625"/>
                    <a:pt x="599" y="1599"/>
                  </a:cubicBezTo>
                  <a:close/>
                  <a:moveTo>
                    <a:pt x="701" y="1797"/>
                  </a:moveTo>
                  <a:cubicBezTo>
                    <a:pt x="677" y="1796"/>
                    <a:pt x="664" y="1828"/>
                    <a:pt x="682" y="1847"/>
                  </a:cubicBezTo>
                  <a:cubicBezTo>
                    <a:pt x="698" y="1865"/>
                    <a:pt x="732" y="1859"/>
                    <a:pt x="749" y="1844"/>
                  </a:cubicBezTo>
                  <a:cubicBezTo>
                    <a:pt x="794" y="1803"/>
                    <a:pt x="781" y="1729"/>
                    <a:pt x="701" y="1690"/>
                  </a:cubicBezTo>
                  <a:cubicBezTo>
                    <a:pt x="655" y="1667"/>
                    <a:pt x="572" y="1643"/>
                    <a:pt x="576" y="1577"/>
                  </a:cubicBezTo>
                  <a:cubicBezTo>
                    <a:pt x="577" y="1555"/>
                    <a:pt x="594" y="1538"/>
                    <a:pt x="612" y="1537"/>
                  </a:cubicBezTo>
                  <a:cubicBezTo>
                    <a:pt x="628" y="1536"/>
                    <a:pt x="642" y="1543"/>
                    <a:pt x="647" y="1558"/>
                  </a:cubicBezTo>
                  <a:cubicBezTo>
                    <a:pt x="651" y="1571"/>
                    <a:pt x="643" y="1579"/>
                    <a:pt x="636" y="1580"/>
                  </a:cubicBezTo>
                  <a:cubicBezTo>
                    <a:pt x="624" y="1581"/>
                    <a:pt x="620" y="1570"/>
                    <a:pt x="627" y="1563"/>
                  </a:cubicBezTo>
                  <a:cubicBezTo>
                    <a:pt x="611" y="1562"/>
                    <a:pt x="606" y="1594"/>
                    <a:pt x="626" y="1607"/>
                  </a:cubicBezTo>
                  <a:cubicBezTo>
                    <a:pt x="641" y="1616"/>
                    <a:pt x="661" y="1609"/>
                    <a:pt x="669" y="1594"/>
                  </a:cubicBezTo>
                  <a:cubicBezTo>
                    <a:pt x="679" y="1575"/>
                    <a:pt x="675" y="1551"/>
                    <a:pt x="662" y="1533"/>
                  </a:cubicBezTo>
                  <a:cubicBezTo>
                    <a:pt x="643" y="1508"/>
                    <a:pt x="617" y="1501"/>
                    <a:pt x="596" y="1507"/>
                  </a:cubicBezTo>
                  <a:cubicBezTo>
                    <a:pt x="558" y="1518"/>
                    <a:pt x="540" y="1567"/>
                    <a:pt x="557" y="1601"/>
                  </a:cubicBezTo>
                  <a:cubicBezTo>
                    <a:pt x="570" y="1630"/>
                    <a:pt x="593" y="1646"/>
                    <a:pt x="619" y="1662"/>
                  </a:cubicBezTo>
                  <a:cubicBezTo>
                    <a:pt x="643" y="1678"/>
                    <a:pt x="670" y="1692"/>
                    <a:pt x="699" y="1714"/>
                  </a:cubicBezTo>
                  <a:cubicBezTo>
                    <a:pt x="726" y="1735"/>
                    <a:pt x="755" y="1766"/>
                    <a:pt x="742" y="1805"/>
                  </a:cubicBezTo>
                  <a:cubicBezTo>
                    <a:pt x="737" y="1821"/>
                    <a:pt x="720" y="1834"/>
                    <a:pt x="704" y="1824"/>
                  </a:cubicBezTo>
                  <a:cubicBezTo>
                    <a:pt x="694" y="1818"/>
                    <a:pt x="693" y="1803"/>
                    <a:pt x="701" y="1797"/>
                  </a:cubicBezTo>
                  <a:close/>
                  <a:moveTo>
                    <a:pt x="245" y="1554"/>
                  </a:moveTo>
                  <a:cubicBezTo>
                    <a:pt x="233" y="1538"/>
                    <a:pt x="228" y="1515"/>
                    <a:pt x="230" y="1495"/>
                  </a:cubicBezTo>
                  <a:cubicBezTo>
                    <a:pt x="234" y="1462"/>
                    <a:pt x="268" y="1433"/>
                    <a:pt x="304" y="1441"/>
                  </a:cubicBezTo>
                  <a:cubicBezTo>
                    <a:pt x="265" y="1445"/>
                    <a:pt x="244" y="1476"/>
                    <a:pt x="252" y="1507"/>
                  </a:cubicBezTo>
                  <a:cubicBezTo>
                    <a:pt x="258" y="1527"/>
                    <a:pt x="254" y="1548"/>
                    <a:pt x="245" y="1554"/>
                  </a:cubicBezTo>
                  <a:close/>
                  <a:moveTo>
                    <a:pt x="242" y="1567"/>
                  </a:moveTo>
                  <a:cubicBezTo>
                    <a:pt x="198" y="1533"/>
                    <a:pt x="200" y="1470"/>
                    <a:pt x="213" y="1443"/>
                  </a:cubicBezTo>
                  <a:cubicBezTo>
                    <a:pt x="220" y="1426"/>
                    <a:pt x="233" y="1418"/>
                    <a:pt x="245" y="1423"/>
                  </a:cubicBezTo>
                  <a:cubicBezTo>
                    <a:pt x="244" y="1417"/>
                    <a:pt x="246" y="1400"/>
                    <a:pt x="263" y="1393"/>
                  </a:cubicBezTo>
                  <a:cubicBezTo>
                    <a:pt x="284" y="1384"/>
                    <a:pt x="299" y="1397"/>
                    <a:pt x="301" y="1405"/>
                  </a:cubicBezTo>
                  <a:cubicBezTo>
                    <a:pt x="309" y="1392"/>
                    <a:pt x="325" y="1391"/>
                    <a:pt x="336" y="1398"/>
                  </a:cubicBezTo>
                  <a:cubicBezTo>
                    <a:pt x="352" y="1407"/>
                    <a:pt x="353" y="1424"/>
                    <a:pt x="348" y="1427"/>
                  </a:cubicBezTo>
                  <a:cubicBezTo>
                    <a:pt x="390" y="1452"/>
                    <a:pt x="365" y="1516"/>
                    <a:pt x="330" y="1519"/>
                  </a:cubicBezTo>
                  <a:cubicBezTo>
                    <a:pt x="301" y="1522"/>
                    <a:pt x="287" y="1488"/>
                    <a:pt x="304" y="1471"/>
                  </a:cubicBezTo>
                  <a:cubicBezTo>
                    <a:pt x="303" y="1475"/>
                    <a:pt x="311" y="1487"/>
                    <a:pt x="328" y="1480"/>
                  </a:cubicBezTo>
                  <a:cubicBezTo>
                    <a:pt x="352" y="1470"/>
                    <a:pt x="349" y="1432"/>
                    <a:pt x="322" y="1422"/>
                  </a:cubicBezTo>
                  <a:cubicBezTo>
                    <a:pt x="299" y="1413"/>
                    <a:pt x="263" y="1422"/>
                    <a:pt x="240" y="1450"/>
                  </a:cubicBezTo>
                  <a:cubicBezTo>
                    <a:pt x="218" y="1477"/>
                    <a:pt x="215" y="1535"/>
                    <a:pt x="242" y="1567"/>
                  </a:cubicBezTo>
                  <a:close/>
                  <a:moveTo>
                    <a:pt x="453" y="1623"/>
                  </a:moveTo>
                  <a:cubicBezTo>
                    <a:pt x="426" y="1622"/>
                    <a:pt x="418" y="1576"/>
                    <a:pt x="435" y="1555"/>
                  </a:cubicBezTo>
                  <a:cubicBezTo>
                    <a:pt x="459" y="1527"/>
                    <a:pt x="503" y="1539"/>
                    <a:pt x="498" y="1588"/>
                  </a:cubicBezTo>
                  <a:cubicBezTo>
                    <a:pt x="494" y="1567"/>
                    <a:pt x="473" y="1556"/>
                    <a:pt x="457" y="1568"/>
                  </a:cubicBezTo>
                  <a:cubicBezTo>
                    <a:pt x="441" y="1579"/>
                    <a:pt x="437" y="1609"/>
                    <a:pt x="453" y="1623"/>
                  </a:cubicBezTo>
                  <a:close/>
                  <a:moveTo>
                    <a:pt x="662" y="1815"/>
                  </a:moveTo>
                  <a:cubicBezTo>
                    <a:pt x="650" y="1776"/>
                    <a:pt x="638" y="1742"/>
                    <a:pt x="587" y="1710"/>
                  </a:cubicBezTo>
                  <a:cubicBezTo>
                    <a:pt x="557" y="1692"/>
                    <a:pt x="475" y="1674"/>
                    <a:pt x="464" y="1634"/>
                  </a:cubicBezTo>
                  <a:cubicBezTo>
                    <a:pt x="483" y="1654"/>
                    <a:pt x="519" y="1651"/>
                    <a:pt x="530" y="1652"/>
                  </a:cubicBezTo>
                  <a:cubicBezTo>
                    <a:pt x="551" y="1652"/>
                    <a:pt x="581" y="1645"/>
                    <a:pt x="581" y="1675"/>
                  </a:cubicBezTo>
                  <a:cubicBezTo>
                    <a:pt x="597" y="1673"/>
                    <a:pt x="627" y="1678"/>
                    <a:pt x="622" y="1710"/>
                  </a:cubicBezTo>
                  <a:cubicBezTo>
                    <a:pt x="668" y="1710"/>
                    <a:pt x="662" y="1782"/>
                    <a:pt x="662" y="1815"/>
                  </a:cubicBezTo>
                  <a:close/>
                  <a:moveTo>
                    <a:pt x="671" y="1863"/>
                  </a:moveTo>
                  <a:cubicBezTo>
                    <a:pt x="647" y="1780"/>
                    <a:pt x="564" y="1723"/>
                    <a:pt x="495" y="1688"/>
                  </a:cubicBezTo>
                  <a:cubicBezTo>
                    <a:pt x="465" y="1672"/>
                    <a:pt x="418" y="1621"/>
                    <a:pt x="413" y="1584"/>
                  </a:cubicBezTo>
                  <a:cubicBezTo>
                    <a:pt x="409" y="1557"/>
                    <a:pt x="415" y="1521"/>
                    <a:pt x="445" y="1515"/>
                  </a:cubicBezTo>
                  <a:cubicBezTo>
                    <a:pt x="458" y="1512"/>
                    <a:pt x="477" y="1516"/>
                    <a:pt x="493" y="1535"/>
                  </a:cubicBezTo>
                  <a:cubicBezTo>
                    <a:pt x="494" y="1508"/>
                    <a:pt x="485" y="1479"/>
                    <a:pt x="461" y="1466"/>
                  </a:cubicBezTo>
                  <a:cubicBezTo>
                    <a:pt x="438" y="1454"/>
                    <a:pt x="410" y="1461"/>
                    <a:pt x="416" y="1489"/>
                  </a:cubicBezTo>
                  <a:cubicBezTo>
                    <a:pt x="409" y="1480"/>
                    <a:pt x="384" y="1477"/>
                    <a:pt x="374" y="1494"/>
                  </a:cubicBezTo>
                  <a:cubicBezTo>
                    <a:pt x="365" y="1510"/>
                    <a:pt x="368" y="1532"/>
                    <a:pt x="381" y="1539"/>
                  </a:cubicBezTo>
                  <a:cubicBezTo>
                    <a:pt x="367" y="1540"/>
                    <a:pt x="352" y="1567"/>
                    <a:pt x="358" y="1589"/>
                  </a:cubicBezTo>
                  <a:cubicBezTo>
                    <a:pt x="365" y="1611"/>
                    <a:pt x="391" y="1628"/>
                    <a:pt x="408" y="1627"/>
                  </a:cubicBezTo>
                  <a:cubicBezTo>
                    <a:pt x="389" y="1675"/>
                    <a:pt x="505" y="1704"/>
                    <a:pt x="534" y="1720"/>
                  </a:cubicBezTo>
                  <a:cubicBezTo>
                    <a:pt x="573" y="1742"/>
                    <a:pt x="643" y="1793"/>
                    <a:pt x="671" y="1863"/>
                  </a:cubicBezTo>
                  <a:close/>
                  <a:moveTo>
                    <a:pt x="704" y="1887"/>
                  </a:moveTo>
                  <a:cubicBezTo>
                    <a:pt x="694" y="1878"/>
                    <a:pt x="686" y="1866"/>
                    <a:pt x="676" y="1859"/>
                  </a:cubicBezTo>
                  <a:cubicBezTo>
                    <a:pt x="692" y="1865"/>
                    <a:pt x="703" y="1864"/>
                    <a:pt x="717" y="1870"/>
                  </a:cubicBezTo>
                  <a:cubicBezTo>
                    <a:pt x="735" y="1877"/>
                    <a:pt x="744" y="1891"/>
                    <a:pt x="745" y="1900"/>
                  </a:cubicBezTo>
                  <a:cubicBezTo>
                    <a:pt x="735" y="1900"/>
                    <a:pt x="718" y="1900"/>
                    <a:pt x="704" y="1887"/>
                  </a:cubicBezTo>
                  <a:close/>
                  <a:moveTo>
                    <a:pt x="571" y="1813"/>
                  </a:moveTo>
                  <a:cubicBezTo>
                    <a:pt x="549" y="1804"/>
                    <a:pt x="514" y="1806"/>
                    <a:pt x="486" y="1819"/>
                  </a:cubicBezTo>
                  <a:cubicBezTo>
                    <a:pt x="460" y="1832"/>
                    <a:pt x="434" y="1861"/>
                    <a:pt x="447" y="1892"/>
                  </a:cubicBezTo>
                  <a:cubicBezTo>
                    <a:pt x="454" y="1908"/>
                    <a:pt x="472" y="1918"/>
                    <a:pt x="490" y="1910"/>
                  </a:cubicBezTo>
                  <a:cubicBezTo>
                    <a:pt x="452" y="1904"/>
                    <a:pt x="469" y="1822"/>
                    <a:pt x="571" y="1813"/>
                  </a:cubicBezTo>
                  <a:close/>
                  <a:moveTo>
                    <a:pt x="612" y="1831"/>
                  </a:moveTo>
                  <a:cubicBezTo>
                    <a:pt x="587" y="1791"/>
                    <a:pt x="526" y="1753"/>
                    <a:pt x="473" y="1757"/>
                  </a:cubicBezTo>
                  <a:cubicBezTo>
                    <a:pt x="435" y="1761"/>
                    <a:pt x="418" y="1788"/>
                    <a:pt x="399" y="1810"/>
                  </a:cubicBezTo>
                  <a:cubicBezTo>
                    <a:pt x="385" y="1827"/>
                    <a:pt x="364" y="1840"/>
                    <a:pt x="345" y="1836"/>
                  </a:cubicBezTo>
                  <a:cubicBezTo>
                    <a:pt x="331" y="1833"/>
                    <a:pt x="317" y="1825"/>
                    <a:pt x="319" y="1802"/>
                  </a:cubicBezTo>
                  <a:cubicBezTo>
                    <a:pt x="293" y="1820"/>
                    <a:pt x="298" y="1866"/>
                    <a:pt x="330" y="1878"/>
                  </a:cubicBezTo>
                  <a:cubicBezTo>
                    <a:pt x="352" y="1887"/>
                    <a:pt x="371" y="1883"/>
                    <a:pt x="388" y="1873"/>
                  </a:cubicBezTo>
                  <a:cubicBezTo>
                    <a:pt x="438" y="1842"/>
                    <a:pt x="432" y="1780"/>
                    <a:pt x="510" y="1786"/>
                  </a:cubicBezTo>
                  <a:cubicBezTo>
                    <a:pt x="547" y="1789"/>
                    <a:pt x="587" y="1809"/>
                    <a:pt x="612" y="1831"/>
                  </a:cubicBezTo>
                  <a:close/>
                </a:path>
              </a:pathLst>
            </a:custGeom>
            <a:solidFill>
              <a:srgbClr val="DBC9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" name="Freeform 7"/>
            <p:cNvSpPr>
              <a:spLocks noEditPoints="1"/>
            </p:cNvSpPr>
            <p:nvPr/>
          </p:nvSpPr>
          <p:spPr bwMode="auto">
            <a:xfrm rot="16200000">
              <a:off x="2794002" y="-1450744"/>
              <a:ext cx="6308334" cy="10309151"/>
            </a:xfrm>
            <a:custGeom>
              <a:avLst/>
              <a:gdLst>
                <a:gd name="T0" fmla="*/ 617 w 1177"/>
                <a:gd name="T1" fmla="*/ 99 h 2945"/>
                <a:gd name="T2" fmla="*/ 1176 w 1177"/>
                <a:gd name="T3" fmla="*/ 1139 h 2945"/>
                <a:gd name="T4" fmla="*/ 316 w 1177"/>
                <a:gd name="T5" fmla="*/ 2840 h 2945"/>
                <a:gd name="T6" fmla="*/ 326 w 1177"/>
                <a:gd name="T7" fmla="*/ 2887 h 2945"/>
                <a:gd name="T8" fmla="*/ 816 w 1177"/>
                <a:gd name="T9" fmla="*/ 2905 h 2945"/>
                <a:gd name="T10" fmla="*/ 943 w 1177"/>
                <a:gd name="T11" fmla="*/ 2940 h 2945"/>
                <a:gd name="T12" fmla="*/ 65 w 1177"/>
                <a:gd name="T13" fmla="*/ 2393 h 2945"/>
                <a:gd name="T14" fmla="*/ 148 w 1177"/>
                <a:gd name="T15" fmla="*/ 1926 h 2945"/>
                <a:gd name="T16" fmla="*/ 109 w 1177"/>
                <a:gd name="T17" fmla="*/ 1675 h 2945"/>
                <a:gd name="T18" fmla="*/ 72 w 1177"/>
                <a:gd name="T19" fmla="*/ 1655 h 2945"/>
                <a:gd name="T20" fmla="*/ 114 w 1177"/>
                <a:gd name="T21" fmla="*/ 1676 h 2945"/>
                <a:gd name="T22" fmla="*/ 75 w 1177"/>
                <a:gd name="T23" fmla="*/ 1957 h 2945"/>
                <a:gd name="T24" fmla="*/ 100 w 1177"/>
                <a:gd name="T25" fmla="*/ 1979 h 2945"/>
                <a:gd name="T26" fmla="*/ 60 w 1177"/>
                <a:gd name="T27" fmla="*/ 262 h 2945"/>
                <a:gd name="T28" fmla="*/ 822 w 1177"/>
                <a:gd name="T29" fmla="*/ 148 h 2945"/>
                <a:gd name="T30" fmla="*/ 1060 w 1177"/>
                <a:gd name="T31" fmla="*/ 226 h 2945"/>
                <a:gd name="T32" fmla="*/ 1065 w 1177"/>
                <a:gd name="T33" fmla="*/ 198 h 2945"/>
                <a:gd name="T34" fmla="*/ 990 w 1177"/>
                <a:gd name="T35" fmla="*/ 152 h 2945"/>
                <a:gd name="T36" fmla="*/ 943 w 1177"/>
                <a:gd name="T37" fmla="*/ 178 h 2945"/>
                <a:gd name="T38" fmla="*/ 1173 w 1177"/>
                <a:gd name="T39" fmla="*/ 241 h 2945"/>
                <a:gd name="T40" fmla="*/ 1107 w 1177"/>
                <a:gd name="T41" fmla="*/ 113 h 2945"/>
                <a:gd name="T42" fmla="*/ 963 w 1177"/>
                <a:gd name="T43" fmla="*/ 147 h 2945"/>
                <a:gd name="T44" fmla="*/ 1122 w 1177"/>
                <a:gd name="T45" fmla="*/ 136 h 2945"/>
                <a:gd name="T46" fmla="*/ 1125 w 1177"/>
                <a:gd name="T47" fmla="*/ 145 h 2945"/>
                <a:gd name="T48" fmla="*/ 801 w 1177"/>
                <a:gd name="T49" fmla="*/ 186 h 2945"/>
                <a:gd name="T50" fmla="*/ 394 w 1177"/>
                <a:gd name="T51" fmla="*/ 205 h 2945"/>
                <a:gd name="T52" fmla="*/ 387 w 1177"/>
                <a:gd name="T53" fmla="*/ 251 h 2945"/>
                <a:gd name="T54" fmla="*/ 846 w 1177"/>
                <a:gd name="T55" fmla="*/ 251 h 2945"/>
                <a:gd name="T56" fmla="*/ 839 w 1177"/>
                <a:gd name="T57" fmla="*/ 205 h 2945"/>
                <a:gd name="T58" fmla="*/ 512 w 1177"/>
                <a:gd name="T59" fmla="*/ 151 h 2945"/>
                <a:gd name="T60" fmla="*/ 724 w 1177"/>
                <a:gd name="T61" fmla="*/ 104 h 2945"/>
                <a:gd name="T62" fmla="*/ 691 w 1177"/>
                <a:gd name="T63" fmla="*/ 108 h 2945"/>
                <a:gd name="T64" fmla="*/ 617 w 1177"/>
                <a:gd name="T65" fmla="*/ 130 h 2945"/>
                <a:gd name="T66" fmla="*/ 542 w 1177"/>
                <a:gd name="T67" fmla="*/ 108 h 2945"/>
                <a:gd name="T68" fmla="*/ 509 w 1177"/>
                <a:gd name="T69" fmla="*/ 104 h 2945"/>
                <a:gd name="T70" fmla="*/ 173 w 1177"/>
                <a:gd name="T71" fmla="*/ 226 h 2945"/>
                <a:gd name="T72" fmla="*/ 169 w 1177"/>
                <a:gd name="T73" fmla="*/ 198 h 2945"/>
                <a:gd name="T74" fmla="*/ 206 w 1177"/>
                <a:gd name="T75" fmla="*/ 2939 h 2945"/>
                <a:gd name="T76" fmla="*/ 145 w 1177"/>
                <a:gd name="T77" fmla="*/ 2636 h 2945"/>
                <a:gd name="T78" fmla="*/ 163 w 1177"/>
                <a:gd name="T79" fmla="*/ 2655 h 2945"/>
                <a:gd name="T80" fmla="*/ 144 w 1177"/>
                <a:gd name="T81" fmla="*/ 2728 h 2945"/>
                <a:gd name="T82" fmla="*/ 197 w 1177"/>
                <a:gd name="T83" fmla="*/ 2832 h 2945"/>
                <a:gd name="T84" fmla="*/ 197 w 1177"/>
                <a:gd name="T85" fmla="*/ 2868 h 2945"/>
                <a:gd name="T86" fmla="*/ 73 w 1177"/>
                <a:gd name="T87" fmla="*/ 1583 h 2945"/>
                <a:gd name="T88" fmla="*/ 88 w 1177"/>
                <a:gd name="T89" fmla="*/ 1223 h 2945"/>
                <a:gd name="T90" fmla="*/ 11 w 1177"/>
                <a:gd name="T91" fmla="*/ 1492 h 2945"/>
                <a:gd name="T92" fmla="*/ 78 w 1177"/>
                <a:gd name="T93" fmla="*/ 1515 h 2945"/>
                <a:gd name="T94" fmla="*/ 42 w 1177"/>
                <a:gd name="T95" fmla="*/ 1537 h 2945"/>
                <a:gd name="T96" fmla="*/ 126 w 1177"/>
                <a:gd name="T97" fmla="*/ 1328 h 2945"/>
                <a:gd name="T98" fmla="*/ 93 w 1177"/>
                <a:gd name="T99" fmla="*/ 1223 h 2945"/>
                <a:gd name="T100" fmla="*/ 77 w 1177"/>
                <a:gd name="T101" fmla="*/ 1372 h 2945"/>
                <a:gd name="T102" fmla="*/ 232 w 1177"/>
                <a:gd name="T103" fmla="*/ 202 h 2945"/>
                <a:gd name="T104" fmla="*/ 112 w 1177"/>
                <a:gd name="T105" fmla="*/ 141 h 2945"/>
                <a:gd name="T106" fmla="*/ 95 w 1177"/>
                <a:gd name="T107" fmla="*/ 89 h 2945"/>
                <a:gd name="T108" fmla="*/ 212 w 1177"/>
                <a:gd name="T109" fmla="*/ 136 h 2945"/>
                <a:gd name="T110" fmla="*/ 244 w 1177"/>
                <a:gd name="T111" fmla="*/ 152 h 2945"/>
                <a:gd name="T112" fmla="*/ 111 w 1177"/>
                <a:gd name="T113" fmla="*/ 136 h 2945"/>
                <a:gd name="T114" fmla="*/ 82 w 1177"/>
                <a:gd name="T115" fmla="*/ 76 h 29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177" h="2945">
                  <a:moveTo>
                    <a:pt x="614" y="96"/>
                  </a:moveTo>
                  <a:cubicBezTo>
                    <a:pt x="603" y="81"/>
                    <a:pt x="594" y="62"/>
                    <a:pt x="595" y="43"/>
                  </a:cubicBezTo>
                  <a:cubicBezTo>
                    <a:pt x="598" y="0"/>
                    <a:pt x="635" y="0"/>
                    <a:pt x="638" y="43"/>
                  </a:cubicBezTo>
                  <a:cubicBezTo>
                    <a:pt x="639" y="62"/>
                    <a:pt x="630" y="81"/>
                    <a:pt x="619" y="96"/>
                  </a:cubicBezTo>
                  <a:cubicBezTo>
                    <a:pt x="634" y="115"/>
                    <a:pt x="655" y="136"/>
                    <a:pt x="679" y="141"/>
                  </a:cubicBezTo>
                  <a:cubicBezTo>
                    <a:pt x="656" y="139"/>
                    <a:pt x="631" y="118"/>
                    <a:pt x="617" y="99"/>
                  </a:cubicBezTo>
                  <a:cubicBezTo>
                    <a:pt x="602" y="118"/>
                    <a:pt x="577" y="139"/>
                    <a:pt x="555" y="141"/>
                  </a:cubicBezTo>
                  <a:cubicBezTo>
                    <a:pt x="579" y="136"/>
                    <a:pt x="599" y="115"/>
                    <a:pt x="614" y="96"/>
                  </a:cubicBezTo>
                  <a:close/>
                  <a:moveTo>
                    <a:pt x="1167" y="1031"/>
                  </a:moveTo>
                  <a:cubicBezTo>
                    <a:pt x="1167" y="877"/>
                    <a:pt x="1168" y="418"/>
                    <a:pt x="1173" y="262"/>
                  </a:cubicBezTo>
                  <a:cubicBezTo>
                    <a:pt x="1177" y="423"/>
                    <a:pt x="1176" y="876"/>
                    <a:pt x="1176" y="1030"/>
                  </a:cubicBezTo>
                  <a:cubicBezTo>
                    <a:pt x="1176" y="1070"/>
                    <a:pt x="1176" y="1106"/>
                    <a:pt x="1176" y="1139"/>
                  </a:cubicBezTo>
                  <a:cubicBezTo>
                    <a:pt x="1174" y="1139"/>
                    <a:pt x="1170" y="1141"/>
                    <a:pt x="1169" y="1144"/>
                  </a:cubicBezTo>
                  <a:cubicBezTo>
                    <a:pt x="1168" y="1045"/>
                    <a:pt x="1167" y="972"/>
                    <a:pt x="1167" y="1031"/>
                  </a:cubicBezTo>
                  <a:close/>
                  <a:moveTo>
                    <a:pt x="616" y="2909"/>
                  </a:moveTo>
                  <a:cubicBezTo>
                    <a:pt x="363" y="2909"/>
                    <a:pt x="363" y="2909"/>
                    <a:pt x="363" y="2909"/>
                  </a:cubicBezTo>
                  <a:cubicBezTo>
                    <a:pt x="340" y="2909"/>
                    <a:pt x="310" y="2908"/>
                    <a:pt x="298" y="2886"/>
                  </a:cubicBezTo>
                  <a:cubicBezTo>
                    <a:pt x="289" y="2868"/>
                    <a:pt x="297" y="2845"/>
                    <a:pt x="316" y="2840"/>
                  </a:cubicBezTo>
                  <a:cubicBezTo>
                    <a:pt x="335" y="2835"/>
                    <a:pt x="353" y="2846"/>
                    <a:pt x="354" y="2866"/>
                  </a:cubicBezTo>
                  <a:cubicBezTo>
                    <a:pt x="355" y="2880"/>
                    <a:pt x="342" y="2895"/>
                    <a:pt x="325" y="2891"/>
                  </a:cubicBezTo>
                  <a:cubicBezTo>
                    <a:pt x="310" y="2887"/>
                    <a:pt x="302" y="2866"/>
                    <a:pt x="315" y="2855"/>
                  </a:cubicBezTo>
                  <a:cubicBezTo>
                    <a:pt x="321" y="2851"/>
                    <a:pt x="333" y="2851"/>
                    <a:pt x="338" y="2860"/>
                  </a:cubicBezTo>
                  <a:cubicBezTo>
                    <a:pt x="334" y="2855"/>
                    <a:pt x="323" y="2853"/>
                    <a:pt x="317" y="2859"/>
                  </a:cubicBezTo>
                  <a:cubicBezTo>
                    <a:pt x="308" y="2868"/>
                    <a:pt x="314" y="2884"/>
                    <a:pt x="326" y="2887"/>
                  </a:cubicBezTo>
                  <a:cubicBezTo>
                    <a:pt x="339" y="2890"/>
                    <a:pt x="352" y="2880"/>
                    <a:pt x="351" y="2866"/>
                  </a:cubicBezTo>
                  <a:cubicBezTo>
                    <a:pt x="351" y="2850"/>
                    <a:pt x="334" y="2840"/>
                    <a:pt x="318" y="2844"/>
                  </a:cubicBezTo>
                  <a:cubicBezTo>
                    <a:pt x="301" y="2849"/>
                    <a:pt x="295" y="2867"/>
                    <a:pt x="300" y="2881"/>
                  </a:cubicBezTo>
                  <a:cubicBezTo>
                    <a:pt x="310" y="2904"/>
                    <a:pt x="345" y="2905"/>
                    <a:pt x="366" y="2905"/>
                  </a:cubicBezTo>
                  <a:cubicBezTo>
                    <a:pt x="616" y="2905"/>
                    <a:pt x="616" y="2905"/>
                    <a:pt x="616" y="2905"/>
                  </a:cubicBezTo>
                  <a:cubicBezTo>
                    <a:pt x="697" y="2905"/>
                    <a:pt x="764" y="2905"/>
                    <a:pt x="816" y="2905"/>
                  </a:cubicBezTo>
                  <a:cubicBezTo>
                    <a:pt x="821" y="2907"/>
                    <a:pt x="826" y="2908"/>
                    <a:pt x="838" y="2909"/>
                  </a:cubicBezTo>
                  <a:cubicBezTo>
                    <a:pt x="786" y="2909"/>
                    <a:pt x="712" y="2909"/>
                    <a:pt x="616" y="2909"/>
                  </a:cubicBezTo>
                  <a:close/>
                  <a:moveTo>
                    <a:pt x="616" y="2939"/>
                  </a:moveTo>
                  <a:cubicBezTo>
                    <a:pt x="616" y="2945"/>
                    <a:pt x="616" y="2945"/>
                    <a:pt x="616" y="2945"/>
                  </a:cubicBezTo>
                  <a:cubicBezTo>
                    <a:pt x="766" y="2945"/>
                    <a:pt x="880" y="2944"/>
                    <a:pt x="965" y="2944"/>
                  </a:cubicBezTo>
                  <a:cubicBezTo>
                    <a:pt x="955" y="2943"/>
                    <a:pt x="947" y="2942"/>
                    <a:pt x="943" y="2940"/>
                  </a:cubicBezTo>
                  <a:cubicBezTo>
                    <a:pt x="852" y="2940"/>
                    <a:pt x="739" y="2939"/>
                    <a:pt x="616" y="2939"/>
                  </a:cubicBezTo>
                  <a:close/>
                  <a:moveTo>
                    <a:pt x="65" y="2393"/>
                  </a:moveTo>
                  <a:cubicBezTo>
                    <a:pt x="65" y="2524"/>
                    <a:pt x="65" y="2662"/>
                    <a:pt x="60" y="2795"/>
                  </a:cubicBezTo>
                  <a:cubicBezTo>
                    <a:pt x="56" y="2658"/>
                    <a:pt x="55" y="2525"/>
                    <a:pt x="56" y="2394"/>
                  </a:cubicBezTo>
                  <a:cubicBezTo>
                    <a:pt x="56" y="2261"/>
                    <a:pt x="57" y="2130"/>
                    <a:pt x="61" y="1988"/>
                  </a:cubicBezTo>
                  <a:cubicBezTo>
                    <a:pt x="64" y="2135"/>
                    <a:pt x="65" y="2393"/>
                    <a:pt x="65" y="2393"/>
                  </a:cubicBezTo>
                  <a:close/>
                  <a:moveTo>
                    <a:pt x="100" y="1979"/>
                  </a:moveTo>
                  <a:cubicBezTo>
                    <a:pt x="101" y="1983"/>
                    <a:pt x="109" y="1986"/>
                    <a:pt x="115" y="1983"/>
                  </a:cubicBezTo>
                  <a:cubicBezTo>
                    <a:pt x="122" y="1978"/>
                    <a:pt x="123" y="1969"/>
                    <a:pt x="118" y="1962"/>
                  </a:cubicBezTo>
                  <a:cubicBezTo>
                    <a:pt x="109" y="1950"/>
                    <a:pt x="89" y="1955"/>
                    <a:pt x="88" y="1973"/>
                  </a:cubicBezTo>
                  <a:cubicBezTo>
                    <a:pt x="87" y="1995"/>
                    <a:pt x="110" y="2011"/>
                    <a:pt x="131" y="1996"/>
                  </a:cubicBezTo>
                  <a:cubicBezTo>
                    <a:pt x="152" y="1980"/>
                    <a:pt x="152" y="1949"/>
                    <a:pt x="148" y="1926"/>
                  </a:cubicBezTo>
                  <a:cubicBezTo>
                    <a:pt x="144" y="1908"/>
                    <a:pt x="138" y="1890"/>
                    <a:pt x="129" y="1873"/>
                  </a:cubicBezTo>
                  <a:cubicBezTo>
                    <a:pt x="128" y="1873"/>
                    <a:pt x="128" y="1873"/>
                    <a:pt x="128" y="1873"/>
                  </a:cubicBezTo>
                  <a:cubicBezTo>
                    <a:pt x="138" y="1865"/>
                    <a:pt x="148" y="1858"/>
                    <a:pt x="159" y="1852"/>
                  </a:cubicBezTo>
                  <a:cubicBezTo>
                    <a:pt x="134" y="1805"/>
                    <a:pt x="28" y="1778"/>
                    <a:pt x="11" y="1703"/>
                  </a:cubicBezTo>
                  <a:cubicBezTo>
                    <a:pt x="4" y="1673"/>
                    <a:pt x="17" y="1632"/>
                    <a:pt x="53" y="1624"/>
                  </a:cubicBezTo>
                  <a:cubicBezTo>
                    <a:pt x="82" y="1617"/>
                    <a:pt x="115" y="1643"/>
                    <a:pt x="109" y="1675"/>
                  </a:cubicBezTo>
                  <a:cubicBezTo>
                    <a:pt x="106" y="1693"/>
                    <a:pt x="86" y="1705"/>
                    <a:pt x="68" y="1702"/>
                  </a:cubicBezTo>
                  <a:cubicBezTo>
                    <a:pt x="50" y="1698"/>
                    <a:pt x="37" y="1677"/>
                    <a:pt x="45" y="1660"/>
                  </a:cubicBezTo>
                  <a:cubicBezTo>
                    <a:pt x="50" y="1647"/>
                    <a:pt x="66" y="1643"/>
                    <a:pt x="76" y="1648"/>
                  </a:cubicBezTo>
                  <a:cubicBezTo>
                    <a:pt x="88" y="1654"/>
                    <a:pt x="91" y="1676"/>
                    <a:pt x="78" y="1681"/>
                  </a:cubicBezTo>
                  <a:cubicBezTo>
                    <a:pt x="67" y="1685"/>
                    <a:pt x="61" y="1675"/>
                    <a:pt x="61" y="1671"/>
                  </a:cubicBezTo>
                  <a:cubicBezTo>
                    <a:pt x="60" y="1664"/>
                    <a:pt x="64" y="1656"/>
                    <a:pt x="72" y="1655"/>
                  </a:cubicBezTo>
                  <a:cubicBezTo>
                    <a:pt x="61" y="1654"/>
                    <a:pt x="56" y="1666"/>
                    <a:pt x="58" y="1675"/>
                  </a:cubicBezTo>
                  <a:cubicBezTo>
                    <a:pt x="60" y="1682"/>
                    <a:pt x="69" y="1689"/>
                    <a:pt x="79" y="1685"/>
                  </a:cubicBezTo>
                  <a:cubicBezTo>
                    <a:pt x="96" y="1678"/>
                    <a:pt x="94" y="1652"/>
                    <a:pt x="78" y="1644"/>
                  </a:cubicBezTo>
                  <a:cubicBezTo>
                    <a:pt x="65" y="1638"/>
                    <a:pt x="48" y="1645"/>
                    <a:pt x="42" y="1658"/>
                  </a:cubicBezTo>
                  <a:cubicBezTo>
                    <a:pt x="33" y="1679"/>
                    <a:pt x="48" y="1701"/>
                    <a:pt x="69" y="1706"/>
                  </a:cubicBezTo>
                  <a:cubicBezTo>
                    <a:pt x="89" y="1709"/>
                    <a:pt x="110" y="1696"/>
                    <a:pt x="114" y="1676"/>
                  </a:cubicBezTo>
                  <a:cubicBezTo>
                    <a:pt x="121" y="1640"/>
                    <a:pt x="85" y="1612"/>
                    <a:pt x="52" y="1621"/>
                  </a:cubicBezTo>
                  <a:cubicBezTo>
                    <a:pt x="14" y="1631"/>
                    <a:pt x="0" y="1672"/>
                    <a:pt x="7" y="1706"/>
                  </a:cubicBezTo>
                  <a:cubicBezTo>
                    <a:pt x="24" y="1778"/>
                    <a:pt x="118" y="1804"/>
                    <a:pt x="151" y="1850"/>
                  </a:cubicBezTo>
                  <a:cubicBezTo>
                    <a:pt x="143" y="1855"/>
                    <a:pt x="135" y="1861"/>
                    <a:pt x="126" y="1868"/>
                  </a:cubicBezTo>
                  <a:cubicBezTo>
                    <a:pt x="113" y="1847"/>
                    <a:pt x="96" y="1825"/>
                    <a:pt x="73" y="1819"/>
                  </a:cubicBezTo>
                  <a:cubicBezTo>
                    <a:pt x="79" y="1853"/>
                    <a:pt x="67" y="1918"/>
                    <a:pt x="75" y="1957"/>
                  </a:cubicBezTo>
                  <a:cubicBezTo>
                    <a:pt x="74" y="1925"/>
                    <a:pt x="103" y="1895"/>
                    <a:pt x="125" y="1876"/>
                  </a:cubicBezTo>
                  <a:cubicBezTo>
                    <a:pt x="133" y="1892"/>
                    <a:pt x="140" y="1910"/>
                    <a:pt x="143" y="1926"/>
                  </a:cubicBezTo>
                  <a:cubicBezTo>
                    <a:pt x="147" y="1947"/>
                    <a:pt x="148" y="1977"/>
                    <a:pt x="131" y="1992"/>
                  </a:cubicBezTo>
                  <a:cubicBezTo>
                    <a:pt x="113" y="2007"/>
                    <a:pt x="92" y="1992"/>
                    <a:pt x="93" y="1973"/>
                  </a:cubicBezTo>
                  <a:cubicBezTo>
                    <a:pt x="94" y="1960"/>
                    <a:pt x="110" y="1956"/>
                    <a:pt x="116" y="1964"/>
                  </a:cubicBezTo>
                  <a:cubicBezTo>
                    <a:pt x="123" y="1975"/>
                    <a:pt x="111" y="1988"/>
                    <a:pt x="100" y="1979"/>
                  </a:cubicBezTo>
                  <a:close/>
                  <a:moveTo>
                    <a:pt x="77" y="1824"/>
                  </a:moveTo>
                  <a:cubicBezTo>
                    <a:pt x="91" y="1829"/>
                    <a:pt x="113" y="1850"/>
                    <a:pt x="122" y="1872"/>
                  </a:cubicBezTo>
                  <a:cubicBezTo>
                    <a:pt x="104" y="1887"/>
                    <a:pt x="84" y="1913"/>
                    <a:pt x="76" y="1936"/>
                  </a:cubicBezTo>
                  <a:cubicBezTo>
                    <a:pt x="74" y="1917"/>
                    <a:pt x="80" y="1851"/>
                    <a:pt x="77" y="1824"/>
                  </a:cubicBezTo>
                  <a:close/>
                  <a:moveTo>
                    <a:pt x="65" y="733"/>
                  </a:moveTo>
                  <a:cubicBezTo>
                    <a:pt x="65" y="579"/>
                    <a:pt x="65" y="418"/>
                    <a:pt x="60" y="262"/>
                  </a:cubicBezTo>
                  <a:cubicBezTo>
                    <a:pt x="56" y="423"/>
                    <a:pt x="55" y="579"/>
                    <a:pt x="56" y="733"/>
                  </a:cubicBezTo>
                  <a:cubicBezTo>
                    <a:pt x="56" y="887"/>
                    <a:pt x="57" y="1042"/>
                    <a:pt x="61" y="1208"/>
                  </a:cubicBezTo>
                  <a:cubicBezTo>
                    <a:pt x="64" y="1036"/>
                    <a:pt x="65" y="733"/>
                    <a:pt x="65" y="733"/>
                  </a:cubicBezTo>
                  <a:close/>
                  <a:moveTo>
                    <a:pt x="822" y="155"/>
                  </a:moveTo>
                  <a:cubicBezTo>
                    <a:pt x="789" y="155"/>
                    <a:pt x="755" y="155"/>
                    <a:pt x="721" y="151"/>
                  </a:cubicBezTo>
                  <a:cubicBezTo>
                    <a:pt x="756" y="149"/>
                    <a:pt x="789" y="148"/>
                    <a:pt x="822" y="148"/>
                  </a:cubicBezTo>
                  <a:cubicBezTo>
                    <a:pt x="856" y="149"/>
                    <a:pt x="889" y="149"/>
                    <a:pt x="924" y="152"/>
                  </a:cubicBezTo>
                  <a:cubicBezTo>
                    <a:pt x="887" y="154"/>
                    <a:pt x="822" y="155"/>
                    <a:pt x="822" y="155"/>
                  </a:cubicBezTo>
                  <a:close/>
                  <a:moveTo>
                    <a:pt x="1054" y="220"/>
                  </a:moveTo>
                  <a:cubicBezTo>
                    <a:pt x="1050" y="220"/>
                    <a:pt x="1047" y="223"/>
                    <a:pt x="1047" y="226"/>
                  </a:cubicBezTo>
                  <a:cubicBezTo>
                    <a:pt x="1047" y="230"/>
                    <a:pt x="1050" y="232"/>
                    <a:pt x="1054" y="232"/>
                  </a:cubicBezTo>
                  <a:cubicBezTo>
                    <a:pt x="1057" y="232"/>
                    <a:pt x="1060" y="230"/>
                    <a:pt x="1060" y="226"/>
                  </a:cubicBezTo>
                  <a:cubicBezTo>
                    <a:pt x="1060" y="223"/>
                    <a:pt x="1057" y="220"/>
                    <a:pt x="1054" y="220"/>
                  </a:cubicBezTo>
                  <a:close/>
                  <a:moveTo>
                    <a:pt x="1065" y="198"/>
                  </a:moveTo>
                  <a:cubicBezTo>
                    <a:pt x="1060" y="198"/>
                    <a:pt x="1056" y="202"/>
                    <a:pt x="1056" y="207"/>
                  </a:cubicBezTo>
                  <a:cubicBezTo>
                    <a:pt x="1056" y="212"/>
                    <a:pt x="1060" y="215"/>
                    <a:pt x="1065" y="215"/>
                  </a:cubicBezTo>
                  <a:cubicBezTo>
                    <a:pt x="1069" y="215"/>
                    <a:pt x="1073" y="212"/>
                    <a:pt x="1073" y="207"/>
                  </a:cubicBezTo>
                  <a:cubicBezTo>
                    <a:pt x="1073" y="202"/>
                    <a:pt x="1069" y="198"/>
                    <a:pt x="1065" y="198"/>
                  </a:cubicBezTo>
                  <a:close/>
                  <a:moveTo>
                    <a:pt x="1078" y="174"/>
                  </a:moveTo>
                  <a:cubicBezTo>
                    <a:pt x="1072" y="174"/>
                    <a:pt x="1067" y="180"/>
                    <a:pt x="1067" y="186"/>
                  </a:cubicBezTo>
                  <a:cubicBezTo>
                    <a:pt x="1067" y="192"/>
                    <a:pt x="1072" y="197"/>
                    <a:pt x="1078" y="197"/>
                  </a:cubicBezTo>
                  <a:cubicBezTo>
                    <a:pt x="1084" y="197"/>
                    <a:pt x="1089" y="192"/>
                    <a:pt x="1089" y="186"/>
                  </a:cubicBezTo>
                  <a:cubicBezTo>
                    <a:pt x="1089" y="180"/>
                    <a:pt x="1084" y="174"/>
                    <a:pt x="1078" y="174"/>
                  </a:cubicBezTo>
                  <a:close/>
                  <a:moveTo>
                    <a:pt x="990" y="152"/>
                  </a:moveTo>
                  <a:cubicBezTo>
                    <a:pt x="996" y="150"/>
                    <a:pt x="1003" y="152"/>
                    <a:pt x="1007" y="158"/>
                  </a:cubicBezTo>
                  <a:cubicBezTo>
                    <a:pt x="1015" y="174"/>
                    <a:pt x="997" y="196"/>
                    <a:pt x="975" y="185"/>
                  </a:cubicBezTo>
                  <a:cubicBezTo>
                    <a:pt x="965" y="180"/>
                    <a:pt x="962" y="163"/>
                    <a:pt x="968" y="149"/>
                  </a:cubicBezTo>
                  <a:cubicBezTo>
                    <a:pt x="977" y="128"/>
                    <a:pt x="1004" y="119"/>
                    <a:pt x="1019" y="137"/>
                  </a:cubicBezTo>
                  <a:cubicBezTo>
                    <a:pt x="1035" y="157"/>
                    <a:pt x="1027" y="191"/>
                    <a:pt x="1001" y="202"/>
                  </a:cubicBezTo>
                  <a:cubicBezTo>
                    <a:pt x="978" y="210"/>
                    <a:pt x="952" y="201"/>
                    <a:pt x="943" y="178"/>
                  </a:cubicBezTo>
                  <a:cubicBezTo>
                    <a:pt x="929" y="143"/>
                    <a:pt x="951" y="114"/>
                    <a:pt x="985" y="105"/>
                  </a:cubicBezTo>
                  <a:cubicBezTo>
                    <a:pt x="1021" y="96"/>
                    <a:pt x="1059" y="106"/>
                    <a:pt x="1092" y="123"/>
                  </a:cubicBezTo>
                  <a:cubicBezTo>
                    <a:pt x="1071" y="135"/>
                    <a:pt x="1048" y="144"/>
                    <a:pt x="1030" y="145"/>
                  </a:cubicBezTo>
                  <a:cubicBezTo>
                    <a:pt x="1052" y="149"/>
                    <a:pt x="1087" y="132"/>
                    <a:pt x="1098" y="126"/>
                  </a:cubicBezTo>
                  <a:cubicBezTo>
                    <a:pt x="1106" y="130"/>
                    <a:pt x="1114" y="135"/>
                    <a:pt x="1121" y="141"/>
                  </a:cubicBezTo>
                  <a:cubicBezTo>
                    <a:pt x="1092" y="267"/>
                    <a:pt x="1168" y="293"/>
                    <a:pt x="1173" y="241"/>
                  </a:cubicBezTo>
                  <a:cubicBezTo>
                    <a:pt x="1176" y="205"/>
                    <a:pt x="1152" y="161"/>
                    <a:pt x="1127" y="139"/>
                  </a:cubicBezTo>
                  <a:cubicBezTo>
                    <a:pt x="1128" y="131"/>
                    <a:pt x="1131" y="124"/>
                    <a:pt x="1133" y="116"/>
                  </a:cubicBezTo>
                  <a:cubicBezTo>
                    <a:pt x="1136" y="108"/>
                    <a:pt x="1139" y="100"/>
                    <a:pt x="1143" y="92"/>
                  </a:cubicBezTo>
                  <a:cubicBezTo>
                    <a:pt x="1159" y="77"/>
                    <a:pt x="1168" y="66"/>
                    <a:pt x="1176" y="45"/>
                  </a:cubicBezTo>
                  <a:cubicBezTo>
                    <a:pt x="1157" y="58"/>
                    <a:pt x="1148" y="68"/>
                    <a:pt x="1139" y="89"/>
                  </a:cubicBezTo>
                  <a:cubicBezTo>
                    <a:pt x="1129" y="98"/>
                    <a:pt x="1119" y="106"/>
                    <a:pt x="1107" y="113"/>
                  </a:cubicBezTo>
                  <a:cubicBezTo>
                    <a:pt x="1104" y="116"/>
                    <a:pt x="1101" y="118"/>
                    <a:pt x="1097" y="120"/>
                  </a:cubicBezTo>
                  <a:cubicBezTo>
                    <a:pt x="1061" y="101"/>
                    <a:pt x="1023" y="93"/>
                    <a:pt x="987" y="101"/>
                  </a:cubicBezTo>
                  <a:cubicBezTo>
                    <a:pt x="953" y="109"/>
                    <a:pt x="923" y="140"/>
                    <a:pt x="938" y="178"/>
                  </a:cubicBezTo>
                  <a:cubicBezTo>
                    <a:pt x="948" y="204"/>
                    <a:pt x="975" y="215"/>
                    <a:pt x="1000" y="206"/>
                  </a:cubicBezTo>
                  <a:cubicBezTo>
                    <a:pt x="1029" y="195"/>
                    <a:pt x="1039" y="157"/>
                    <a:pt x="1021" y="136"/>
                  </a:cubicBezTo>
                  <a:cubicBezTo>
                    <a:pt x="1004" y="115"/>
                    <a:pt x="974" y="123"/>
                    <a:pt x="963" y="147"/>
                  </a:cubicBezTo>
                  <a:cubicBezTo>
                    <a:pt x="956" y="164"/>
                    <a:pt x="961" y="181"/>
                    <a:pt x="973" y="187"/>
                  </a:cubicBezTo>
                  <a:cubicBezTo>
                    <a:pt x="995" y="199"/>
                    <a:pt x="1022" y="176"/>
                    <a:pt x="1011" y="156"/>
                  </a:cubicBezTo>
                  <a:cubicBezTo>
                    <a:pt x="1006" y="146"/>
                    <a:pt x="993" y="144"/>
                    <a:pt x="985" y="149"/>
                  </a:cubicBezTo>
                  <a:cubicBezTo>
                    <a:pt x="967" y="161"/>
                    <a:pt x="978" y="181"/>
                    <a:pt x="988" y="178"/>
                  </a:cubicBezTo>
                  <a:cubicBezTo>
                    <a:pt x="975" y="178"/>
                    <a:pt x="975" y="158"/>
                    <a:pt x="990" y="152"/>
                  </a:cubicBezTo>
                  <a:close/>
                  <a:moveTo>
                    <a:pt x="1122" y="136"/>
                  </a:moveTo>
                  <a:cubicBezTo>
                    <a:pt x="1116" y="131"/>
                    <a:pt x="1110" y="127"/>
                    <a:pt x="1103" y="123"/>
                  </a:cubicBezTo>
                  <a:cubicBezTo>
                    <a:pt x="1105" y="121"/>
                    <a:pt x="1108" y="119"/>
                    <a:pt x="1110" y="118"/>
                  </a:cubicBezTo>
                  <a:cubicBezTo>
                    <a:pt x="1118" y="112"/>
                    <a:pt x="1126" y="106"/>
                    <a:pt x="1134" y="100"/>
                  </a:cubicBezTo>
                  <a:cubicBezTo>
                    <a:pt x="1132" y="105"/>
                    <a:pt x="1130" y="110"/>
                    <a:pt x="1128" y="115"/>
                  </a:cubicBezTo>
                  <a:cubicBezTo>
                    <a:pt x="1126" y="121"/>
                    <a:pt x="1124" y="129"/>
                    <a:pt x="1122" y="136"/>
                  </a:cubicBezTo>
                  <a:close/>
                  <a:moveTo>
                    <a:pt x="1125" y="145"/>
                  </a:moveTo>
                  <a:cubicBezTo>
                    <a:pt x="1148" y="165"/>
                    <a:pt x="1172" y="207"/>
                    <a:pt x="1170" y="240"/>
                  </a:cubicBezTo>
                  <a:cubicBezTo>
                    <a:pt x="1166" y="292"/>
                    <a:pt x="1101" y="254"/>
                    <a:pt x="1125" y="145"/>
                  </a:cubicBezTo>
                  <a:close/>
                  <a:moveTo>
                    <a:pt x="1151" y="76"/>
                  </a:moveTo>
                  <a:cubicBezTo>
                    <a:pt x="1155" y="71"/>
                    <a:pt x="1158" y="66"/>
                    <a:pt x="1162" y="62"/>
                  </a:cubicBezTo>
                  <a:cubicBezTo>
                    <a:pt x="1159" y="66"/>
                    <a:pt x="1156" y="71"/>
                    <a:pt x="1151" y="76"/>
                  </a:cubicBezTo>
                  <a:close/>
                  <a:moveTo>
                    <a:pt x="801" y="186"/>
                  </a:moveTo>
                  <a:cubicBezTo>
                    <a:pt x="616" y="186"/>
                    <a:pt x="616" y="186"/>
                    <a:pt x="616" y="186"/>
                  </a:cubicBezTo>
                  <a:cubicBezTo>
                    <a:pt x="432" y="186"/>
                    <a:pt x="432" y="186"/>
                    <a:pt x="432" y="186"/>
                  </a:cubicBezTo>
                  <a:cubicBezTo>
                    <a:pt x="409" y="186"/>
                    <a:pt x="380" y="187"/>
                    <a:pt x="367" y="209"/>
                  </a:cubicBezTo>
                  <a:cubicBezTo>
                    <a:pt x="358" y="227"/>
                    <a:pt x="366" y="250"/>
                    <a:pt x="385" y="255"/>
                  </a:cubicBezTo>
                  <a:cubicBezTo>
                    <a:pt x="404" y="260"/>
                    <a:pt x="422" y="249"/>
                    <a:pt x="423" y="229"/>
                  </a:cubicBezTo>
                  <a:cubicBezTo>
                    <a:pt x="424" y="215"/>
                    <a:pt x="411" y="200"/>
                    <a:pt x="394" y="205"/>
                  </a:cubicBezTo>
                  <a:cubicBezTo>
                    <a:pt x="379" y="208"/>
                    <a:pt x="371" y="229"/>
                    <a:pt x="384" y="240"/>
                  </a:cubicBezTo>
                  <a:cubicBezTo>
                    <a:pt x="390" y="244"/>
                    <a:pt x="402" y="244"/>
                    <a:pt x="407" y="236"/>
                  </a:cubicBezTo>
                  <a:cubicBezTo>
                    <a:pt x="403" y="240"/>
                    <a:pt x="392" y="242"/>
                    <a:pt x="386" y="236"/>
                  </a:cubicBezTo>
                  <a:cubicBezTo>
                    <a:pt x="378" y="227"/>
                    <a:pt x="383" y="211"/>
                    <a:pt x="395" y="208"/>
                  </a:cubicBezTo>
                  <a:cubicBezTo>
                    <a:pt x="408" y="205"/>
                    <a:pt x="421" y="215"/>
                    <a:pt x="420" y="229"/>
                  </a:cubicBezTo>
                  <a:cubicBezTo>
                    <a:pt x="420" y="245"/>
                    <a:pt x="403" y="256"/>
                    <a:pt x="387" y="251"/>
                  </a:cubicBezTo>
                  <a:cubicBezTo>
                    <a:pt x="370" y="247"/>
                    <a:pt x="364" y="228"/>
                    <a:pt x="369" y="214"/>
                  </a:cubicBezTo>
                  <a:cubicBezTo>
                    <a:pt x="379" y="191"/>
                    <a:pt x="414" y="190"/>
                    <a:pt x="435" y="190"/>
                  </a:cubicBezTo>
                  <a:cubicBezTo>
                    <a:pt x="616" y="191"/>
                    <a:pt x="616" y="191"/>
                    <a:pt x="616" y="191"/>
                  </a:cubicBezTo>
                  <a:cubicBezTo>
                    <a:pt x="798" y="190"/>
                    <a:pt x="798" y="190"/>
                    <a:pt x="798" y="190"/>
                  </a:cubicBezTo>
                  <a:cubicBezTo>
                    <a:pt x="819" y="190"/>
                    <a:pt x="854" y="191"/>
                    <a:pt x="863" y="214"/>
                  </a:cubicBezTo>
                  <a:cubicBezTo>
                    <a:pt x="869" y="228"/>
                    <a:pt x="863" y="247"/>
                    <a:pt x="846" y="251"/>
                  </a:cubicBezTo>
                  <a:cubicBezTo>
                    <a:pt x="829" y="256"/>
                    <a:pt x="813" y="245"/>
                    <a:pt x="812" y="229"/>
                  </a:cubicBezTo>
                  <a:cubicBezTo>
                    <a:pt x="812" y="215"/>
                    <a:pt x="825" y="205"/>
                    <a:pt x="838" y="208"/>
                  </a:cubicBezTo>
                  <a:cubicBezTo>
                    <a:pt x="850" y="211"/>
                    <a:pt x="855" y="227"/>
                    <a:pt x="847" y="236"/>
                  </a:cubicBezTo>
                  <a:cubicBezTo>
                    <a:pt x="841" y="242"/>
                    <a:pt x="830" y="240"/>
                    <a:pt x="826" y="236"/>
                  </a:cubicBezTo>
                  <a:cubicBezTo>
                    <a:pt x="831" y="244"/>
                    <a:pt x="843" y="244"/>
                    <a:pt x="848" y="240"/>
                  </a:cubicBezTo>
                  <a:cubicBezTo>
                    <a:pt x="862" y="229"/>
                    <a:pt x="854" y="208"/>
                    <a:pt x="839" y="205"/>
                  </a:cubicBezTo>
                  <a:cubicBezTo>
                    <a:pt x="822" y="200"/>
                    <a:pt x="809" y="215"/>
                    <a:pt x="810" y="229"/>
                  </a:cubicBezTo>
                  <a:cubicBezTo>
                    <a:pt x="810" y="249"/>
                    <a:pt x="829" y="260"/>
                    <a:pt x="848" y="255"/>
                  </a:cubicBezTo>
                  <a:cubicBezTo>
                    <a:pt x="867" y="250"/>
                    <a:pt x="875" y="227"/>
                    <a:pt x="865" y="209"/>
                  </a:cubicBezTo>
                  <a:cubicBezTo>
                    <a:pt x="853" y="187"/>
                    <a:pt x="824" y="186"/>
                    <a:pt x="801" y="186"/>
                  </a:cubicBezTo>
                  <a:close/>
                  <a:moveTo>
                    <a:pt x="411" y="155"/>
                  </a:moveTo>
                  <a:cubicBezTo>
                    <a:pt x="444" y="155"/>
                    <a:pt x="478" y="155"/>
                    <a:pt x="512" y="151"/>
                  </a:cubicBezTo>
                  <a:cubicBezTo>
                    <a:pt x="477" y="149"/>
                    <a:pt x="444" y="148"/>
                    <a:pt x="411" y="148"/>
                  </a:cubicBezTo>
                  <a:cubicBezTo>
                    <a:pt x="377" y="149"/>
                    <a:pt x="344" y="149"/>
                    <a:pt x="309" y="152"/>
                  </a:cubicBezTo>
                  <a:cubicBezTo>
                    <a:pt x="346" y="154"/>
                    <a:pt x="411" y="155"/>
                    <a:pt x="411" y="155"/>
                  </a:cubicBezTo>
                  <a:close/>
                  <a:moveTo>
                    <a:pt x="617" y="137"/>
                  </a:moveTo>
                  <a:cubicBezTo>
                    <a:pt x="627" y="150"/>
                    <a:pt x="643" y="159"/>
                    <a:pt x="659" y="162"/>
                  </a:cubicBezTo>
                  <a:cubicBezTo>
                    <a:pt x="714" y="176"/>
                    <a:pt x="735" y="132"/>
                    <a:pt x="724" y="104"/>
                  </a:cubicBezTo>
                  <a:cubicBezTo>
                    <a:pt x="717" y="85"/>
                    <a:pt x="694" y="76"/>
                    <a:pt x="676" y="87"/>
                  </a:cubicBezTo>
                  <a:cubicBezTo>
                    <a:pt x="655" y="99"/>
                    <a:pt x="658" y="132"/>
                    <a:pt x="682" y="141"/>
                  </a:cubicBezTo>
                  <a:cubicBezTo>
                    <a:pt x="692" y="144"/>
                    <a:pt x="706" y="142"/>
                    <a:pt x="711" y="128"/>
                  </a:cubicBezTo>
                  <a:cubicBezTo>
                    <a:pt x="714" y="118"/>
                    <a:pt x="707" y="107"/>
                    <a:pt x="698" y="105"/>
                  </a:cubicBezTo>
                  <a:cubicBezTo>
                    <a:pt x="688" y="103"/>
                    <a:pt x="679" y="110"/>
                    <a:pt x="681" y="120"/>
                  </a:cubicBezTo>
                  <a:cubicBezTo>
                    <a:pt x="681" y="117"/>
                    <a:pt x="683" y="110"/>
                    <a:pt x="691" y="108"/>
                  </a:cubicBezTo>
                  <a:cubicBezTo>
                    <a:pt x="702" y="107"/>
                    <a:pt x="711" y="118"/>
                    <a:pt x="708" y="128"/>
                  </a:cubicBezTo>
                  <a:cubicBezTo>
                    <a:pt x="705" y="140"/>
                    <a:pt x="692" y="141"/>
                    <a:pt x="683" y="137"/>
                  </a:cubicBezTo>
                  <a:cubicBezTo>
                    <a:pt x="662" y="130"/>
                    <a:pt x="660" y="100"/>
                    <a:pt x="678" y="90"/>
                  </a:cubicBezTo>
                  <a:cubicBezTo>
                    <a:pt x="695" y="80"/>
                    <a:pt x="717" y="90"/>
                    <a:pt x="722" y="110"/>
                  </a:cubicBezTo>
                  <a:cubicBezTo>
                    <a:pt x="729" y="135"/>
                    <a:pt x="710" y="172"/>
                    <a:pt x="661" y="161"/>
                  </a:cubicBezTo>
                  <a:cubicBezTo>
                    <a:pt x="644" y="157"/>
                    <a:pt x="625" y="145"/>
                    <a:pt x="617" y="130"/>
                  </a:cubicBezTo>
                  <a:cubicBezTo>
                    <a:pt x="607" y="146"/>
                    <a:pt x="590" y="156"/>
                    <a:pt x="573" y="161"/>
                  </a:cubicBezTo>
                  <a:cubicBezTo>
                    <a:pt x="523" y="172"/>
                    <a:pt x="504" y="135"/>
                    <a:pt x="511" y="110"/>
                  </a:cubicBezTo>
                  <a:cubicBezTo>
                    <a:pt x="516" y="90"/>
                    <a:pt x="538" y="80"/>
                    <a:pt x="555" y="90"/>
                  </a:cubicBezTo>
                  <a:cubicBezTo>
                    <a:pt x="574" y="100"/>
                    <a:pt x="571" y="130"/>
                    <a:pt x="550" y="137"/>
                  </a:cubicBezTo>
                  <a:cubicBezTo>
                    <a:pt x="541" y="141"/>
                    <a:pt x="528" y="140"/>
                    <a:pt x="525" y="128"/>
                  </a:cubicBezTo>
                  <a:cubicBezTo>
                    <a:pt x="522" y="118"/>
                    <a:pt x="531" y="107"/>
                    <a:pt x="542" y="108"/>
                  </a:cubicBezTo>
                  <a:cubicBezTo>
                    <a:pt x="550" y="110"/>
                    <a:pt x="552" y="117"/>
                    <a:pt x="552" y="120"/>
                  </a:cubicBezTo>
                  <a:cubicBezTo>
                    <a:pt x="554" y="110"/>
                    <a:pt x="545" y="103"/>
                    <a:pt x="536" y="105"/>
                  </a:cubicBezTo>
                  <a:cubicBezTo>
                    <a:pt x="526" y="107"/>
                    <a:pt x="519" y="118"/>
                    <a:pt x="522" y="128"/>
                  </a:cubicBezTo>
                  <a:cubicBezTo>
                    <a:pt x="527" y="142"/>
                    <a:pt x="541" y="144"/>
                    <a:pt x="551" y="141"/>
                  </a:cubicBezTo>
                  <a:cubicBezTo>
                    <a:pt x="575" y="132"/>
                    <a:pt x="578" y="99"/>
                    <a:pt x="557" y="87"/>
                  </a:cubicBezTo>
                  <a:cubicBezTo>
                    <a:pt x="539" y="76"/>
                    <a:pt x="516" y="85"/>
                    <a:pt x="509" y="104"/>
                  </a:cubicBezTo>
                  <a:cubicBezTo>
                    <a:pt x="498" y="132"/>
                    <a:pt x="519" y="176"/>
                    <a:pt x="575" y="162"/>
                  </a:cubicBezTo>
                  <a:cubicBezTo>
                    <a:pt x="591" y="159"/>
                    <a:pt x="606" y="150"/>
                    <a:pt x="617" y="137"/>
                  </a:cubicBezTo>
                  <a:close/>
                  <a:moveTo>
                    <a:pt x="180" y="220"/>
                  </a:moveTo>
                  <a:cubicBezTo>
                    <a:pt x="183" y="220"/>
                    <a:pt x="186" y="223"/>
                    <a:pt x="186" y="226"/>
                  </a:cubicBezTo>
                  <a:cubicBezTo>
                    <a:pt x="186" y="230"/>
                    <a:pt x="183" y="232"/>
                    <a:pt x="180" y="232"/>
                  </a:cubicBezTo>
                  <a:cubicBezTo>
                    <a:pt x="176" y="232"/>
                    <a:pt x="173" y="230"/>
                    <a:pt x="173" y="226"/>
                  </a:cubicBezTo>
                  <a:cubicBezTo>
                    <a:pt x="173" y="223"/>
                    <a:pt x="176" y="220"/>
                    <a:pt x="180" y="220"/>
                  </a:cubicBezTo>
                  <a:close/>
                  <a:moveTo>
                    <a:pt x="169" y="198"/>
                  </a:moveTo>
                  <a:cubicBezTo>
                    <a:pt x="173" y="198"/>
                    <a:pt x="177" y="202"/>
                    <a:pt x="177" y="207"/>
                  </a:cubicBezTo>
                  <a:cubicBezTo>
                    <a:pt x="177" y="212"/>
                    <a:pt x="173" y="215"/>
                    <a:pt x="169" y="215"/>
                  </a:cubicBezTo>
                  <a:cubicBezTo>
                    <a:pt x="164" y="215"/>
                    <a:pt x="160" y="212"/>
                    <a:pt x="160" y="207"/>
                  </a:cubicBezTo>
                  <a:cubicBezTo>
                    <a:pt x="160" y="202"/>
                    <a:pt x="164" y="198"/>
                    <a:pt x="169" y="198"/>
                  </a:cubicBezTo>
                  <a:close/>
                  <a:moveTo>
                    <a:pt x="155" y="174"/>
                  </a:moveTo>
                  <a:cubicBezTo>
                    <a:pt x="161" y="174"/>
                    <a:pt x="166" y="180"/>
                    <a:pt x="166" y="186"/>
                  </a:cubicBezTo>
                  <a:cubicBezTo>
                    <a:pt x="166" y="192"/>
                    <a:pt x="161" y="197"/>
                    <a:pt x="155" y="197"/>
                  </a:cubicBezTo>
                  <a:cubicBezTo>
                    <a:pt x="149" y="197"/>
                    <a:pt x="144" y="192"/>
                    <a:pt x="144" y="186"/>
                  </a:cubicBezTo>
                  <a:cubicBezTo>
                    <a:pt x="144" y="180"/>
                    <a:pt x="149" y="174"/>
                    <a:pt x="155" y="174"/>
                  </a:cubicBezTo>
                  <a:close/>
                  <a:moveTo>
                    <a:pt x="206" y="2939"/>
                  </a:moveTo>
                  <a:cubicBezTo>
                    <a:pt x="343" y="2939"/>
                    <a:pt x="480" y="2939"/>
                    <a:pt x="616" y="2939"/>
                  </a:cubicBezTo>
                  <a:cubicBezTo>
                    <a:pt x="616" y="2945"/>
                    <a:pt x="616" y="2945"/>
                    <a:pt x="616" y="2945"/>
                  </a:cubicBezTo>
                  <a:cubicBezTo>
                    <a:pt x="206" y="2945"/>
                    <a:pt x="206" y="2945"/>
                    <a:pt x="206" y="2945"/>
                  </a:cubicBezTo>
                  <a:cubicBezTo>
                    <a:pt x="120" y="2945"/>
                    <a:pt x="46" y="2878"/>
                    <a:pt x="75" y="2793"/>
                  </a:cubicBezTo>
                  <a:cubicBezTo>
                    <a:pt x="98" y="2723"/>
                    <a:pt x="162" y="2734"/>
                    <a:pt x="182" y="2681"/>
                  </a:cubicBezTo>
                  <a:cubicBezTo>
                    <a:pt x="192" y="2652"/>
                    <a:pt x="168" y="2623"/>
                    <a:pt x="145" y="2636"/>
                  </a:cubicBezTo>
                  <a:cubicBezTo>
                    <a:pt x="135" y="2642"/>
                    <a:pt x="130" y="2657"/>
                    <a:pt x="135" y="2668"/>
                  </a:cubicBezTo>
                  <a:cubicBezTo>
                    <a:pt x="139" y="2676"/>
                    <a:pt x="150" y="2681"/>
                    <a:pt x="159" y="2678"/>
                  </a:cubicBezTo>
                  <a:cubicBezTo>
                    <a:pt x="168" y="2675"/>
                    <a:pt x="169" y="2663"/>
                    <a:pt x="162" y="2658"/>
                  </a:cubicBezTo>
                  <a:cubicBezTo>
                    <a:pt x="151" y="2653"/>
                    <a:pt x="140" y="2663"/>
                    <a:pt x="148" y="2675"/>
                  </a:cubicBezTo>
                  <a:cubicBezTo>
                    <a:pt x="141" y="2669"/>
                    <a:pt x="143" y="2660"/>
                    <a:pt x="149" y="2656"/>
                  </a:cubicBezTo>
                  <a:cubicBezTo>
                    <a:pt x="153" y="2653"/>
                    <a:pt x="159" y="2653"/>
                    <a:pt x="163" y="2655"/>
                  </a:cubicBezTo>
                  <a:cubicBezTo>
                    <a:pt x="175" y="2662"/>
                    <a:pt x="173" y="2679"/>
                    <a:pt x="161" y="2683"/>
                  </a:cubicBezTo>
                  <a:cubicBezTo>
                    <a:pt x="149" y="2687"/>
                    <a:pt x="137" y="2681"/>
                    <a:pt x="132" y="2670"/>
                  </a:cubicBezTo>
                  <a:cubicBezTo>
                    <a:pt x="126" y="2657"/>
                    <a:pt x="132" y="2641"/>
                    <a:pt x="144" y="2634"/>
                  </a:cubicBezTo>
                  <a:cubicBezTo>
                    <a:pt x="156" y="2627"/>
                    <a:pt x="172" y="2631"/>
                    <a:pt x="180" y="2642"/>
                  </a:cubicBezTo>
                  <a:cubicBezTo>
                    <a:pt x="188" y="2652"/>
                    <a:pt x="191" y="2668"/>
                    <a:pt x="186" y="2682"/>
                  </a:cubicBezTo>
                  <a:cubicBezTo>
                    <a:pt x="179" y="2702"/>
                    <a:pt x="161" y="2717"/>
                    <a:pt x="144" y="2728"/>
                  </a:cubicBezTo>
                  <a:cubicBezTo>
                    <a:pt x="192" y="2717"/>
                    <a:pt x="247" y="2745"/>
                    <a:pt x="252" y="2797"/>
                  </a:cubicBezTo>
                  <a:cubicBezTo>
                    <a:pt x="255" y="2832"/>
                    <a:pt x="234" y="2867"/>
                    <a:pt x="198" y="2871"/>
                  </a:cubicBezTo>
                  <a:cubicBezTo>
                    <a:pt x="170" y="2874"/>
                    <a:pt x="143" y="2860"/>
                    <a:pt x="133" y="2832"/>
                  </a:cubicBezTo>
                  <a:cubicBezTo>
                    <a:pt x="124" y="2809"/>
                    <a:pt x="130" y="2783"/>
                    <a:pt x="152" y="2770"/>
                  </a:cubicBezTo>
                  <a:cubicBezTo>
                    <a:pt x="170" y="2760"/>
                    <a:pt x="194" y="2763"/>
                    <a:pt x="206" y="2780"/>
                  </a:cubicBezTo>
                  <a:cubicBezTo>
                    <a:pt x="218" y="2796"/>
                    <a:pt x="217" y="2823"/>
                    <a:pt x="197" y="2832"/>
                  </a:cubicBezTo>
                  <a:cubicBezTo>
                    <a:pt x="177" y="2842"/>
                    <a:pt x="157" y="2823"/>
                    <a:pt x="165" y="2802"/>
                  </a:cubicBezTo>
                  <a:cubicBezTo>
                    <a:pt x="163" y="2814"/>
                    <a:pt x="170" y="2838"/>
                    <a:pt x="194" y="2828"/>
                  </a:cubicBezTo>
                  <a:cubicBezTo>
                    <a:pt x="209" y="2822"/>
                    <a:pt x="212" y="2796"/>
                    <a:pt x="203" y="2783"/>
                  </a:cubicBezTo>
                  <a:cubicBezTo>
                    <a:pt x="191" y="2768"/>
                    <a:pt x="171" y="2766"/>
                    <a:pt x="155" y="2774"/>
                  </a:cubicBezTo>
                  <a:cubicBezTo>
                    <a:pt x="135" y="2786"/>
                    <a:pt x="129" y="2811"/>
                    <a:pt x="137" y="2831"/>
                  </a:cubicBezTo>
                  <a:cubicBezTo>
                    <a:pt x="147" y="2857"/>
                    <a:pt x="171" y="2870"/>
                    <a:pt x="197" y="2868"/>
                  </a:cubicBezTo>
                  <a:cubicBezTo>
                    <a:pt x="232" y="2864"/>
                    <a:pt x="250" y="2830"/>
                    <a:pt x="247" y="2797"/>
                  </a:cubicBezTo>
                  <a:cubicBezTo>
                    <a:pt x="239" y="2713"/>
                    <a:pt x="105" y="2704"/>
                    <a:pt x="78" y="2798"/>
                  </a:cubicBezTo>
                  <a:cubicBezTo>
                    <a:pt x="55" y="2877"/>
                    <a:pt x="127" y="2939"/>
                    <a:pt x="206" y="2939"/>
                  </a:cubicBezTo>
                  <a:close/>
                  <a:moveTo>
                    <a:pt x="73" y="1613"/>
                  </a:moveTo>
                  <a:cubicBezTo>
                    <a:pt x="81" y="1613"/>
                    <a:pt x="88" y="1606"/>
                    <a:pt x="88" y="1598"/>
                  </a:cubicBezTo>
                  <a:cubicBezTo>
                    <a:pt x="88" y="1590"/>
                    <a:pt x="81" y="1583"/>
                    <a:pt x="73" y="1583"/>
                  </a:cubicBezTo>
                  <a:cubicBezTo>
                    <a:pt x="64" y="1583"/>
                    <a:pt x="58" y="1590"/>
                    <a:pt x="58" y="1598"/>
                  </a:cubicBezTo>
                  <a:cubicBezTo>
                    <a:pt x="58" y="1606"/>
                    <a:pt x="64" y="1613"/>
                    <a:pt x="73" y="1613"/>
                  </a:cubicBezTo>
                  <a:close/>
                  <a:moveTo>
                    <a:pt x="100" y="1217"/>
                  </a:moveTo>
                  <a:cubicBezTo>
                    <a:pt x="101" y="1212"/>
                    <a:pt x="109" y="1209"/>
                    <a:pt x="115" y="1213"/>
                  </a:cubicBezTo>
                  <a:cubicBezTo>
                    <a:pt x="122" y="1217"/>
                    <a:pt x="123" y="1227"/>
                    <a:pt x="118" y="1234"/>
                  </a:cubicBezTo>
                  <a:cubicBezTo>
                    <a:pt x="109" y="1246"/>
                    <a:pt x="89" y="1241"/>
                    <a:pt x="88" y="1223"/>
                  </a:cubicBezTo>
                  <a:cubicBezTo>
                    <a:pt x="87" y="1201"/>
                    <a:pt x="110" y="1185"/>
                    <a:pt x="131" y="1200"/>
                  </a:cubicBezTo>
                  <a:cubicBezTo>
                    <a:pt x="152" y="1216"/>
                    <a:pt x="152" y="1247"/>
                    <a:pt x="148" y="1270"/>
                  </a:cubicBezTo>
                  <a:cubicBezTo>
                    <a:pt x="144" y="1288"/>
                    <a:pt x="138" y="1306"/>
                    <a:pt x="129" y="1323"/>
                  </a:cubicBezTo>
                  <a:cubicBezTo>
                    <a:pt x="128" y="1323"/>
                    <a:pt x="128" y="1323"/>
                    <a:pt x="128" y="1323"/>
                  </a:cubicBezTo>
                  <a:cubicBezTo>
                    <a:pt x="138" y="1331"/>
                    <a:pt x="148" y="1338"/>
                    <a:pt x="159" y="1344"/>
                  </a:cubicBezTo>
                  <a:cubicBezTo>
                    <a:pt x="134" y="1390"/>
                    <a:pt x="28" y="1417"/>
                    <a:pt x="11" y="1492"/>
                  </a:cubicBezTo>
                  <a:cubicBezTo>
                    <a:pt x="4" y="1523"/>
                    <a:pt x="17" y="1564"/>
                    <a:pt x="53" y="1572"/>
                  </a:cubicBezTo>
                  <a:cubicBezTo>
                    <a:pt x="82" y="1579"/>
                    <a:pt x="115" y="1553"/>
                    <a:pt x="109" y="1521"/>
                  </a:cubicBezTo>
                  <a:cubicBezTo>
                    <a:pt x="106" y="1503"/>
                    <a:pt x="86" y="1491"/>
                    <a:pt x="68" y="1494"/>
                  </a:cubicBezTo>
                  <a:cubicBezTo>
                    <a:pt x="50" y="1498"/>
                    <a:pt x="37" y="1519"/>
                    <a:pt x="45" y="1536"/>
                  </a:cubicBezTo>
                  <a:cubicBezTo>
                    <a:pt x="50" y="1549"/>
                    <a:pt x="66" y="1553"/>
                    <a:pt x="76" y="1548"/>
                  </a:cubicBezTo>
                  <a:cubicBezTo>
                    <a:pt x="88" y="1542"/>
                    <a:pt x="91" y="1520"/>
                    <a:pt x="78" y="1515"/>
                  </a:cubicBezTo>
                  <a:cubicBezTo>
                    <a:pt x="67" y="1511"/>
                    <a:pt x="61" y="1521"/>
                    <a:pt x="61" y="1524"/>
                  </a:cubicBezTo>
                  <a:cubicBezTo>
                    <a:pt x="60" y="1532"/>
                    <a:pt x="64" y="1540"/>
                    <a:pt x="72" y="1541"/>
                  </a:cubicBezTo>
                  <a:cubicBezTo>
                    <a:pt x="61" y="1541"/>
                    <a:pt x="56" y="1529"/>
                    <a:pt x="58" y="1521"/>
                  </a:cubicBezTo>
                  <a:cubicBezTo>
                    <a:pt x="60" y="1514"/>
                    <a:pt x="69" y="1507"/>
                    <a:pt x="79" y="1511"/>
                  </a:cubicBezTo>
                  <a:cubicBezTo>
                    <a:pt x="96" y="1518"/>
                    <a:pt x="94" y="1544"/>
                    <a:pt x="78" y="1551"/>
                  </a:cubicBezTo>
                  <a:cubicBezTo>
                    <a:pt x="65" y="1557"/>
                    <a:pt x="48" y="1551"/>
                    <a:pt x="42" y="1537"/>
                  </a:cubicBezTo>
                  <a:cubicBezTo>
                    <a:pt x="33" y="1517"/>
                    <a:pt x="48" y="1494"/>
                    <a:pt x="69" y="1490"/>
                  </a:cubicBezTo>
                  <a:cubicBezTo>
                    <a:pt x="89" y="1486"/>
                    <a:pt x="110" y="1500"/>
                    <a:pt x="114" y="1520"/>
                  </a:cubicBezTo>
                  <a:cubicBezTo>
                    <a:pt x="121" y="1555"/>
                    <a:pt x="85" y="1584"/>
                    <a:pt x="52" y="1575"/>
                  </a:cubicBezTo>
                  <a:cubicBezTo>
                    <a:pt x="14" y="1565"/>
                    <a:pt x="0" y="1523"/>
                    <a:pt x="7" y="1490"/>
                  </a:cubicBezTo>
                  <a:cubicBezTo>
                    <a:pt x="24" y="1418"/>
                    <a:pt x="118" y="1391"/>
                    <a:pt x="151" y="1345"/>
                  </a:cubicBezTo>
                  <a:cubicBezTo>
                    <a:pt x="143" y="1341"/>
                    <a:pt x="135" y="1335"/>
                    <a:pt x="126" y="1328"/>
                  </a:cubicBezTo>
                  <a:cubicBezTo>
                    <a:pt x="113" y="1349"/>
                    <a:pt x="96" y="1371"/>
                    <a:pt x="73" y="1377"/>
                  </a:cubicBezTo>
                  <a:cubicBezTo>
                    <a:pt x="79" y="1343"/>
                    <a:pt x="67" y="1277"/>
                    <a:pt x="75" y="1239"/>
                  </a:cubicBezTo>
                  <a:cubicBezTo>
                    <a:pt x="74" y="1271"/>
                    <a:pt x="103" y="1301"/>
                    <a:pt x="125" y="1320"/>
                  </a:cubicBezTo>
                  <a:cubicBezTo>
                    <a:pt x="133" y="1304"/>
                    <a:pt x="140" y="1286"/>
                    <a:pt x="143" y="1269"/>
                  </a:cubicBezTo>
                  <a:cubicBezTo>
                    <a:pt x="147" y="1249"/>
                    <a:pt x="148" y="1219"/>
                    <a:pt x="131" y="1204"/>
                  </a:cubicBezTo>
                  <a:cubicBezTo>
                    <a:pt x="113" y="1189"/>
                    <a:pt x="92" y="1204"/>
                    <a:pt x="93" y="1223"/>
                  </a:cubicBezTo>
                  <a:cubicBezTo>
                    <a:pt x="94" y="1236"/>
                    <a:pt x="110" y="1240"/>
                    <a:pt x="116" y="1231"/>
                  </a:cubicBezTo>
                  <a:cubicBezTo>
                    <a:pt x="123" y="1221"/>
                    <a:pt x="111" y="1208"/>
                    <a:pt x="100" y="1217"/>
                  </a:cubicBezTo>
                  <a:close/>
                  <a:moveTo>
                    <a:pt x="77" y="1372"/>
                  </a:moveTo>
                  <a:cubicBezTo>
                    <a:pt x="91" y="1366"/>
                    <a:pt x="113" y="1345"/>
                    <a:pt x="122" y="1324"/>
                  </a:cubicBezTo>
                  <a:cubicBezTo>
                    <a:pt x="104" y="1308"/>
                    <a:pt x="84" y="1282"/>
                    <a:pt x="76" y="1260"/>
                  </a:cubicBezTo>
                  <a:cubicBezTo>
                    <a:pt x="74" y="1279"/>
                    <a:pt x="80" y="1345"/>
                    <a:pt x="77" y="1372"/>
                  </a:cubicBezTo>
                  <a:close/>
                  <a:moveTo>
                    <a:pt x="244" y="152"/>
                  </a:moveTo>
                  <a:cubicBezTo>
                    <a:pt x="237" y="150"/>
                    <a:pt x="230" y="152"/>
                    <a:pt x="226" y="158"/>
                  </a:cubicBezTo>
                  <a:cubicBezTo>
                    <a:pt x="218" y="174"/>
                    <a:pt x="236" y="196"/>
                    <a:pt x="258" y="185"/>
                  </a:cubicBezTo>
                  <a:cubicBezTo>
                    <a:pt x="268" y="180"/>
                    <a:pt x="271" y="163"/>
                    <a:pt x="265" y="149"/>
                  </a:cubicBezTo>
                  <a:cubicBezTo>
                    <a:pt x="256" y="128"/>
                    <a:pt x="229" y="119"/>
                    <a:pt x="214" y="137"/>
                  </a:cubicBezTo>
                  <a:cubicBezTo>
                    <a:pt x="198" y="157"/>
                    <a:pt x="206" y="191"/>
                    <a:pt x="232" y="202"/>
                  </a:cubicBezTo>
                  <a:cubicBezTo>
                    <a:pt x="255" y="210"/>
                    <a:pt x="281" y="201"/>
                    <a:pt x="290" y="178"/>
                  </a:cubicBezTo>
                  <a:cubicBezTo>
                    <a:pt x="304" y="143"/>
                    <a:pt x="282" y="114"/>
                    <a:pt x="248" y="105"/>
                  </a:cubicBezTo>
                  <a:cubicBezTo>
                    <a:pt x="212" y="96"/>
                    <a:pt x="174" y="106"/>
                    <a:pt x="141" y="123"/>
                  </a:cubicBezTo>
                  <a:cubicBezTo>
                    <a:pt x="162" y="135"/>
                    <a:pt x="185" y="144"/>
                    <a:pt x="203" y="145"/>
                  </a:cubicBezTo>
                  <a:cubicBezTo>
                    <a:pt x="181" y="149"/>
                    <a:pt x="146" y="132"/>
                    <a:pt x="135" y="126"/>
                  </a:cubicBezTo>
                  <a:cubicBezTo>
                    <a:pt x="127" y="130"/>
                    <a:pt x="119" y="135"/>
                    <a:pt x="112" y="141"/>
                  </a:cubicBezTo>
                  <a:cubicBezTo>
                    <a:pt x="141" y="267"/>
                    <a:pt x="65" y="293"/>
                    <a:pt x="60" y="241"/>
                  </a:cubicBezTo>
                  <a:cubicBezTo>
                    <a:pt x="57" y="205"/>
                    <a:pt x="81" y="161"/>
                    <a:pt x="106" y="139"/>
                  </a:cubicBezTo>
                  <a:cubicBezTo>
                    <a:pt x="105" y="131"/>
                    <a:pt x="102" y="124"/>
                    <a:pt x="100" y="116"/>
                  </a:cubicBezTo>
                  <a:cubicBezTo>
                    <a:pt x="97" y="108"/>
                    <a:pt x="94" y="100"/>
                    <a:pt x="90" y="92"/>
                  </a:cubicBezTo>
                  <a:cubicBezTo>
                    <a:pt x="74" y="77"/>
                    <a:pt x="65" y="66"/>
                    <a:pt x="57" y="45"/>
                  </a:cubicBezTo>
                  <a:cubicBezTo>
                    <a:pt x="76" y="58"/>
                    <a:pt x="85" y="68"/>
                    <a:pt x="95" y="89"/>
                  </a:cubicBezTo>
                  <a:cubicBezTo>
                    <a:pt x="104" y="98"/>
                    <a:pt x="114" y="106"/>
                    <a:pt x="126" y="113"/>
                  </a:cubicBezTo>
                  <a:cubicBezTo>
                    <a:pt x="129" y="116"/>
                    <a:pt x="132" y="118"/>
                    <a:pt x="136" y="120"/>
                  </a:cubicBezTo>
                  <a:cubicBezTo>
                    <a:pt x="172" y="101"/>
                    <a:pt x="210" y="93"/>
                    <a:pt x="246" y="101"/>
                  </a:cubicBezTo>
                  <a:cubicBezTo>
                    <a:pt x="280" y="109"/>
                    <a:pt x="310" y="140"/>
                    <a:pt x="295" y="178"/>
                  </a:cubicBezTo>
                  <a:cubicBezTo>
                    <a:pt x="285" y="204"/>
                    <a:pt x="258" y="215"/>
                    <a:pt x="233" y="206"/>
                  </a:cubicBezTo>
                  <a:cubicBezTo>
                    <a:pt x="204" y="195"/>
                    <a:pt x="194" y="157"/>
                    <a:pt x="212" y="136"/>
                  </a:cubicBezTo>
                  <a:cubicBezTo>
                    <a:pt x="229" y="115"/>
                    <a:pt x="259" y="123"/>
                    <a:pt x="270" y="147"/>
                  </a:cubicBezTo>
                  <a:cubicBezTo>
                    <a:pt x="277" y="164"/>
                    <a:pt x="272" y="181"/>
                    <a:pt x="260" y="187"/>
                  </a:cubicBezTo>
                  <a:cubicBezTo>
                    <a:pt x="238" y="199"/>
                    <a:pt x="211" y="176"/>
                    <a:pt x="222" y="156"/>
                  </a:cubicBezTo>
                  <a:cubicBezTo>
                    <a:pt x="227" y="146"/>
                    <a:pt x="240" y="144"/>
                    <a:pt x="248" y="149"/>
                  </a:cubicBezTo>
                  <a:cubicBezTo>
                    <a:pt x="266" y="161"/>
                    <a:pt x="255" y="181"/>
                    <a:pt x="245" y="178"/>
                  </a:cubicBezTo>
                  <a:cubicBezTo>
                    <a:pt x="258" y="178"/>
                    <a:pt x="258" y="158"/>
                    <a:pt x="244" y="152"/>
                  </a:cubicBezTo>
                  <a:close/>
                  <a:moveTo>
                    <a:pt x="111" y="136"/>
                  </a:moveTo>
                  <a:cubicBezTo>
                    <a:pt x="117" y="131"/>
                    <a:pt x="123" y="127"/>
                    <a:pt x="131" y="123"/>
                  </a:cubicBezTo>
                  <a:cubicBezTo>
                    <a:pt x="128" y="121"/>
                    <a:pt x="125" y="119"/>
                    <a:pt x="123" y="118"/>
                  </a:cubicBezTo>
                  <a:cubicBezTo>
                    <a:pt x="115" y="112"/>
                    <a:pt x="107" y="106"/>
                    <a:pt x="99" y="100"/>
                  </a:cubicBezTo>
                  <a:cubicBezTo>
                    <a:pt x="101" y="105"/>
                    <a:pt x="103" y="110"/>
                    <a:pt x="105" y="115"/>
                  </a:cubicBezTo>
                  <a:cubicBezTo>
                    <a:pt x="107" y="121"/>
                    <a:pt x="109" y="129"/>
                    <a:pt x="111" y="136"/>
                  </a:cubicBezTo>
                  <a:close/>
                  <a:moveTo>
                    <a:pt x="108" y="145"/>
                  </a:moveTo>
                  <a:cubicBezTo>
                    <a:pt x="85" y="165"/>
                    <a:pt x="61" y="207"/>
                    <a:pt x="64" y="240"/>
                  </a:cubicBezTo>
                  <a:cubicBezTo>
                    <a:pt x="67" y="292"/>
                    <a:pt x="132" y="254"/>
                    <a:pt x="108" y="145"/>
                  </a:cubicBezTo>
                  <a:close/>
                  <a:moveTo>
                    <a:pt x="82" y="76"/>
                  </a:moveTo>
                  <a:cubicBezTo>
                    <a:pt x="78" y="71"/>
                    <a:pt x="75" y="66"/>
                    <a:pt x="71" y="62"/>
                  </a:cubicBezTo>
                  <a:cubicBezTo>
                    <a:pt x="74" y="66"/>
                    <a:pt x="77" y="71"/>
                    <a:pt x="82" y="76"/>
                  </a:cubicBezTo>
                  <a:close/>
                  <a:moveTo>
                    <a:pt x="599" y="43"/>
                  </a:moveTo>
                  <a:cubicBezTo>
                    <a:pt x="598" y="60"/>
                    <a:pt x="606" y="80"/>
                    <a:pt x="617" y="93"/>
                  </a:cubicBezTo>
                  <a:cubicBezTo>
                    <a:pt x="627" y="79"/>
                    <a:pt x="635" y="61"/>
                    <a:pt x="634" y="43"/>
                  </a:cubicBezTo>
                  <a:cubicBezTo>
                    <a:pt x="632" y="3"/>
                    <a:pt x="602" y="3"/>
                    <a:pt x="599" y="43"/>
                  </a:cubicBezTo>
                  <a:close/>
                </a:path>
              </a:pathLst>
            </a:custGeom>
            <a:solidFill>
              <a:srgbClr val="DBC9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1902910" y="1454775"/>
            <a:ext cx="295558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4000" dirty="0">
                <a:solidFill>
                  <a:srgbClr val="DBC9B8"/>
                </a:solidFill>
                <a:latin typeface="微软雅黑" pitchFamily="34" charset="-122"/>
                <a:ea typeface="微软雅黑" pitchFamily="34" charset="-122"/>
              </a:rPr>
              <a:t>CONTANTS</a:t>
            </a:r>
            <a:endParaRPr lang="zh-CN" altLang="en-US" sz="4000" dirty="0">
              <a:solidFill>
                <a:srgbClr val="DBC9B8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1880989" y="2910957"/>
            <a:ext cx="1532266" cy="1532266"/>
            <a:chOff x="1242408" y="3079491"/>
            <a:chExt cx="1532266" cy="1532266"/>
          </a:xfrm>
        </p:grpSpPr>
        <p:grpSp>
          <p:nvGrpSpPr>
            <p:cNvPr id="14" name="组合 13"/>
            <p:cNvGrpSpPr/>
            <p:nvPr/>
          </p:nvGrpSpPr>
          <p:grpSpPr>
            <a:xfrm>
              <a:off x="1242408" y="3079491"/>
              <a:ext cx="1532266" cy="1532266"/>
              <a:chOff x="5298898" y="2631898"/>
              <a:chExt cx="1594204" cy="1594204"/>
            </a:xfrm>
          </p:grpSpPr>
          <p:sp>
            <p:nvSpPr>
              <p:cNvPr id="18" name="椭圆 17"/>
              <p:cNvSpPr/>
              <p:nvPr/>
            </p:nvSpPr>
            <p:spPr>
              <a:xfrm>
                <a:off x="5298898" y="2631898"/>
                <a:ext cx="1594204" cy="1594204"/>
              </a:xfrm>
              <a:prstGeom prst="ellipse">
                <a:avLst/>
              </a:prstGeom>
              <a:solidFill>
                <a:schemeClr val="bg1"/>
              </a:solidFill>
              <a:ln w="19050">
                <a:solidFill>
                  <a:srgbClr val="DBC9B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DBC9B8"/>
                  </a:solidFill>
                </a:endParaRPr>
              </a:p>
            </p:txBody>
          </p:sp>
          <p:sp>
            <p:nvSpPr>
              <p:cNvPr id="19" name="椭圆 18"/>
              <p:cNvSpPr/>
              <p:nvPr/>
            </p:nvSpPr>
            <p:spPr>
              <a:xfrm>
                <a:off x="5354958" y="2687958"/>
                <a:ext cx="1482084" cy="1482084"/>
              </a:xfrm>
              <a:prstGeom prst="ellipse">
                <a:avLst/>
              </a:prstGeom>
              <a:solidFill>
                <a:srgbClr val="DBC9B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DBC9B8"/>
                  </a:solidFill>
                </a:endParaRPr>
              </a:p>
            </p:txBody>
          </p:sp>
        </p:grpSp>
        <p:grpSp>
          <p:nvGrpSpPr>
            <p:cNvPr id="15" name="Group 4"/>
            <p:cNvGrpSpPr>
              <a:grpSpLocks noChangeAspect="1"/>
            </p:cNvGrpSpPr>
            <p:nvPr/>
          </p:nvGrpSpPr>
          <p:grpSpPr bwMode="auto">
            <a:xfrm>
              <a:off x="1524790" y="3625410"/>
              <a:ext cx="966890" cy="549025"/>
              <a:chOff x="1259" y="2074"/>
              <a:chExt cx="1467" cy="833"/>
            </a:xfrm>
            <a:solidFill>
              <a:schemeClr val="bg1"/>
            </a:solidFill>
          </p:grpSpPr>
          <p:sp>
            <p:nvSpPr>
              <p:cNvPr id="16" name="Freeform 5"/>
              <p:cNvSpPr>
                <a:spLocks noEditPoints="1"/>
              </p:cNvSpPr>
              <p:nvPr/>
            </p:nvSpPr>
            <p:spPr bwMode="auto">
              <a:xfrm>
                <a:off x="1596" y="2490"/>
                <a:ext cx="796" cy="402"/>
              </a:xfrm>
              <a:custGeom>
                <a:avLst/>
                <a:gdLst>
                  <a:gd name="T0" fmla="*/ 1493 w 1560"/>
                  <a:gd name="T1" fmla="*/ 13 h 788"/>
                  <a:gd name="T2" fmla="*/ 823 w 1560"/>
                  <a:gd name="T3" fmla="*/ 293 h 788"/>
                  <a:gd name="T4" fmla="*/ 731 w 1560"/>
                  <a:gd name="T5" fmla="*/ 293 h 788"/>
                  <a:gd name="T6" fmla="*/ 464 w 1560"/>
                  <a:gd name="T7" fmla="*/ 181 h 788"/>
                  <a:gd name="T8" fmla="*/ 67 w 1560"/>
                  <a:gd name="T9" fmla="*/ 15 h 788"/>
                  <a:gd name="T10" fmla="*/ 0 w 1560"/>
                  <a:gd name="T11" fmla="*/ 59 h 788"/>
                  <a:gd name="T12" fmla="*/ 0 w 1560"/>
                  <a:gd name="T13" fmla="*/ 401 h 788"/>
                  <a:gd name="T14" fmla="*/ 94 w 1560"/>
                  <a:gd name="T15" fmla="*/ 551 h 788"/>
                  <a:gd name="T16" fmla="*/ 1560 w 1560"/>
                  <a:gd name="T17" fmla="*/ 401 h 788"/>
                  <a:gd name="T18" fmla="*/ 1560 w 1560"/>
                  <a:gd name="T19" fmla="*/ 57 h 788"/>
                  <a:gd name="T20" fmla="*/ 1493 w 1560"/>
                  <a:gd name="T21" fmla="*/ 13 h 788"/>
                  <a:gd name="T22" fmla="*/ 1493 w 1560"/>
                  <a:gd name="T23" fmla="*/ 13 h 788"/>
                  <a:gd name="T24" fmla="*/ 1493 w 1560"/>
                  <a:gd name="T25" fmla="*/ 13 h 7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60" h="788">
                    <a:moveTo>
                      <a:pt x="1493" y="13"/>
                    </a:moveTo>
                    <a:cubicBezTo>
                      <a:pt x="823" y="293"/>
                      <a:pt x="823" y="293"/>
                      <a:pt x="823" y="293"/>
                    </a:cubicBezTo>
                    <a:cubicBezTo>
                      <a:pt x="792" y="306"/>
                      <a:pt x="762" y="306"/>
                      <a:pt x="731" y="293"/>
                    </a:cubicBezTo>
                    <a:cubicBezTo>
                      <a:pt x="464" y="181"/>
                      <a:pt x="464" y="181"/>
                      <a:pt x="464" y="181"/>
                    </a:cubicBezTo>
                    <a:cubicBezTo>
                      <a:pt x="67" y="15"/>
                      <a:pt x="67" y="15"/>
                      <a:pt x="67" y="15"/>
                    </a:cubicBezTo>
                    <a:cubicBezTo>
                      <a:pt x="35" y="2"/>
                      <a:pt x="0" y="25"/>
                      <a:pt x="0" y="59"/>
                    </a:cubicBezTo>
                    <a:cubicBezTo>
                      <a:pt x="0" y="401"/>
                      <a:pt x="0" y="401"/>
                      <a:pt x="0" y="401"/>
                    </a:cubicBezTo>
                    <a:cubicBezTo>
                      <a:pt x="0" y="459"/>
                      <a:pt x="35" y="510"/>
                      <a:pt x="94" y="551"/>
                    </a:cubicBezTo>
                    <a:cubicBezTo>
                      <a:pt x="430" y="788"/>
                      <a:pt x="1560" y="738"/>
                      <a:pt x="1560" y="401"/>
                    </a:cubicBezTo>
                    <a:cubicBezTo>
                      <a:pt x="1560" y="57"/>
                      <a:pt x="1560" y="57"/>
                      <a:pt x="1560" y="57"/>
                    </a:cubicBezTo>
                    <a:cubicBezTo>
                      <a:pt x="1560" y="22"/>
                      <a:pt x="1525" y="0"/>
                      <a:pt x="1493" y="13"/>
                    </a:cubicBezTo>
                    <a:close/>
                    <a:moveTo>
                      <a:pt x="1493" y="13"/>
                    </a:moveTo>
                    <a:cubicBezTo>
                      <a:pt x="1493" y="13"/>
                      <a:pt x="1493" y="13"/>
                      <a:pt x="1493" y="13"/>
                    </a:cubicBezTo>
                  </a:path>
                </a:pathLst>
              </a:custGeom>
              <a:solidFill>
                <a:srgbClr val="5C4A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DBC9B8"/>
                  </a:solidFill>
                </a:endParaRPr>
              </a:p>
            </p:txBody>
          </p:sp>
          <p:sp>
            <p:nvSpPr>
              <p:cNvPr id="17" name="Freeform 6"/>
              <p:cNvSpPr>
                <a:spLocks noEditPoints="1"/>
              </p:cNvSpPr>
              <p:nvPr/>
            </p:nvSpPr>
            <p:spPr bwMode="auto">
              <a:xfrm>
                <a:off x="1259" y="2074"/>
                <a:ext cx="1467" cy="833"/>
              </a:xfrm>
              <a:custGeom>
                <a:avLst/>
                <a:gdLst>
                  <a:gd name="T0" fmla="*/ 2829 w 2872"/>
                  <a:gd name="T1" fmla="*/ 409 h 1630"/>
                  <a:gd name="T2" fmla="*/ 1964 w 2872"/>
                  <a:gd name="T3" fmla="*/ 154 h 1630"/>
                  <a:gd name="T4" fmla="*/ 1469 w 2872"/>
                  <a:gd name="T5" fmla="*/ 7 h 1630"/>
                  <a:gd name="T6" fmla="*/ 1402 w 2872"/>
                  <a:gd name="T7" fmla="*/ 7 h 1630"/>
                  <a:gd name="T8" fmla="*/ 43 w 2872"/>
                  <a:gd name="T9" fmla="*/ 409 h 1630"/>
                  <a:gd name="T10" fmla="*/ 38 w 2872"/>
                  <a:gd name="T11" fmla="*/ 493 h 1630"/>
                  <a:gd name="T12" fmla="*/ 279 w 2872"/>
                  <a:gd name="T13" fmla="*/ 593 h 1630"/>
                  <a:gd name="T14" fmla="*/ 297 w 2872"/>
                  <a:gd name="T15" fmla="*/ 621 h 1630"/>
                  <a:gd name="T16" fmla="*/ 297 w 2872"/>
                  <a:gd name="T17" fmla="*/ 951 h 1630"/>
                  <a:gd name="T18" fmla="*/ 291 w 2872"/>
                  <a:gd name="T19" fmla="*/ 961 h 1630"/>
                  <a:gd name="T20" fmla="*/ 276 w 2872"/>
                  <a:gd name="T21" fmla="*/ 961 h 1630"/>
                  <a:gd name="T22" fmla="*/ 234 w 2872"/>
                  <a:gd name="T23" fmla="*/ 1019 h 1630"/>
                  <a:gd name="T24" fmla="*/ 241 w 2872"/>
                  <a:gd name="T25" fmla="*/ 1073 h 1630"/>
                  <a:gd name="T26" fmla="*/ 238 w 2872"/>
                  <a:gd name="T27" fmla="*/ 1078 h 1630"/>
                  <a:gd name="T28" fmla="*/ 236 w 2872"/>
                  <a:gd name="T29" fmla="*/ 1116 h 1630"/>
                  <a:gd name="T30" fmla="*/ 238 w 2872"/>
                  <a:gd name="T31" fmla="*/ 1121 h 1630"/>
                  <a:gd name="T32" fmla="*/ 253 w 2872"/>
                  <a:gd name="T33" fmla="*/ 1588 h 1630"/>
                  <a:gd name="T34" fmla="*/ 260 w 2872"/>
                  <a:gd name="T35" fmla="*/ 1584 h 1630"/>
                  <a:gd name="T36" fmla="*/ 257 w 2872"/>
                  <a:gd name="T37" fmla="*/ 1541 h 1630"/>
                  <a:gd name="T38" fmla="*/ 269 w 2872"/>
                  <a:gd name="T39" fmla="*/ 1531 h 1630"/>
                  <a:gd name="T40" fmla="*/ 278 w 2872"/>
                  <a:gd name="T41" fmla="*/ 1569 h 1630"/>
                  <a:gd name="T42" fmla="*/ 285 w 2872"/>
                  <a:gd name="T43" fmla="*/ 1567 h 1630"/>
                  <a:gd name="T44" fmla="*/ 288 w 2872"/>
                  <a:gd name="T45" fmla="*/ 1508 h 1630"/>
                  <a:gd name="T46" fmla="*/ 305 w 2872"/>
                  <a:gd name="T47" fmla="*/ 1531 h 1630"/>
                  <a:gd name="T48" fmla="*/ 315 w 2872"/>
                  <a:gd name="T49" fmla="*/ 1623 h 1630"/>
                  <a:gd name="T50" fmla="*/ 323 w 2872"/>
                  <a:gd name="T51" fmla="*/ 1625 h 1630"/>
                  <a:gd name="T52" fmla="*/ 364 w 2872"/>
                  <a:gd name="T53" fmla="*/ 1535 h 1630"/>
                  <a:gd name="T54" fmla="*/ 383 w 2872"/>
                  <a:gd name="T55" fmla="*/ 1538 h 1630"/>
                  <a:gd name="T56" fmla="*/ 377 w 2872"/>
                  <a:gd name="T57" fmla="*/ 1582 h 1630"/>
                  <a:gd name="T58" fmla="*/ 384 w 2872"/>
                  <a:gd name="T59" fmla="*/ 1586 h 1630"/>
                  <a:gd name="T60" fmla="*/ 404 w 2872"/>
                  <a:gd name="T61" fmla="*/ 1128 h 1630"/>
                  <a:gd name="T62" fmla="*/ 406 w 2872"/>
                  <a:gd name="T63" fmla="*/ 1123 h 1630"/>
                  <a:gd name="T64" fmla="*/ 405 w 2872"/>
                  <a:gd name="T65" fmla="*/ 1086 h 1630"/>
                  <a:gd name="T66" fmla="*/ 403 w 2872"/>
                  <a:gd name="T67" fmla="*/ 1080 h 1630"/>
                  <a:gd name="T68" fmla="*/ 414 w 2872"/>
                  <a:gd name="T69" fmla="*/ 1022 h 1630"/>
                  <a:gd name="T70" fmla="*/ 374 w 2872"/>
                  <a:gd name="T71" fmla="*/ 973 h 1630"/>
                  <a:gd name="T72" fmla="*/ 358 w 2872"/>
                  <a:gd name="T73" fmla="*/ 972 h 1630"/>
                  <a:gd name="T74" fmla="*/ 354 w 2872"/>
                  <a:gd name="T75" fmla="*/ 964 h 1630"/>
                  <a:gd name="T76" fmla="*/ 354 w 2872"/>
                  <a:gd name="T77" fmla="*/ 669 h 1630"/>
                  <a:gd name="T78" fmla="*/ 395 w 2872"/>
                  <a:gd name="T79" fmla="*/ 642 h 1630"/>
                  <a:gd name="T80" fmla="*/ 1158 w 2872"/>
                  <a:gd name="T81" fmla="*/ 961 h 1630"/>
                  <a:gd name="T82" fmla="*/ 1390 w 2872"/>
                  <a:gd name="T83" fmla="*/ 1058 h 1630"/>
                  <a:gd name="T84" fmla="*/ 1482 w 2872"/>
                  <a:gd name="T85" fmla="*/ 1058 h 1630"/>
                  <a:gd name="T86" fmla="*/ 2834 w 2872"/>
                  <a:gd name="T87" fmla="*/ 493 h 1630"/>
                  <a:gd name="T88" fmla="*/ 2829 w 2872"/>
                  <a:gd name="T89" fmla="*/ 409 h 1630"/>
                  <a:gd name="T90" fmla="*/ 2829 w 2872"/>
                  <a:gd name="T91" fmla="*/ 409 h 1630"/>
                  <a:gd name="T92" fmla="*/ 2829 w 2872"/>
                  <a:gd name="T93" fmla="*/ 409 h 16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2872" h="1630">
                    <a:moveTo>
                      <a:pt x="2829" y="409"/>
                    </a:moveTo>
                    <a:cubicBezTo>
                      <a:pt x="1964" y="154"/>
                      <a:pt x="1964" y="154"/>
                      <a:pt x="1964" y="154"/>
                    </a:cubicBezTo>
                    <a:cubicBezTo>
                      <a:pt x="1469" y="7"/>
                      <a:pt x="1469" y="7"/>
                      <a:pt x="1469" y="7"/>
                    </a:cubicBezTo>
                    <a:cubicBezTo>
                      <a:pt x="1447" y="0"/>
                      <a:pt x="1425" y="0"/>
                      <a:pt x="1402" y="7"/>
                    </a:cubicBezTo>
                    <a:cubicBezTo>
                      <a:pt x="43" y="409"/>
                      <a:pt x="43" y="409"/>
                      <a:pt x="43" y="409"/>
                    </a:cubicBezTo>
                    <a:cubicBezTo>
                      <a:pt x="2" y="421"/>
                      <a:pt x="0" y="477"/>
                      <a:pt x="38" y="493"/>
                    </a:cubicBezTo>
                    <a:cubicBezTo>
                      <a:pt x="279" y="593"/>
                      <a:pt x="279" y="593"/>
                      <a:pt x="279" y="593"/>
                    </a:cubicBezTo>
                    <a:cubicBezTo>
                      <a:pt x="290" y="598"/>
                      <a:pt x="297" y="608"/>
                      <a:pt x="297" y="621"/>
                    </a:cubicBezTo>
                    <a:cubicBezTo>
                      <a:pt x="297" y="951"/>
                      <a:pt x="297" y="951"/>
                      <a:pt x="297" y="951"/>
                    </a:cubicBezTo>
                    <a:cubicBezTo>
                      <a:pt x="297" y="956"/>
                      <a:pt x="295" y="960"/>
                      <a:pt x="291" y="961"/>
                    </a:cubicBezTo>
                    <a:cubicBezTo>
                      <a:pt x="284" y="964"/>
                      <a:pt x="283" y="964"/>
                      <a:pt x="276" y="961"/>
                    </a:cubicBezTo>
                    <a:cubicBezTo>
                      <a:pt x="244" y="945"/>
                      <a:pt x="234" y="998"/>
                      <a:pt x="234" y="1019"/>
                    </a:cubicBezTo>
                    <a:cubicBezTo>
                      <a:pt x="233" y="1038"/>
                      <a:pt x="236" y="1056"/>
                      <a:pt x="241" y="1073"/>
                    </a:cubicBezTo>
                    <a:cubicBezTo>
                      <a:pt x="242" y="1076"/>
                      <a:pt x="241" y="1078"/>
                      <a:pt x="238" y="1078"/>
                    </a:cubicBezTo>
                    <a:cubicBezTo>
                      <a:pt x="216" y="1080"/>
                      <a:pt x="214" y="1111"/>
                      <a:pt x="236" y="1116"/>
                    </a:cubicBezTo>
                    <a:cubicBezTo>
                      <a:pt x="239" y="1116"/>
                      <a:pt x="240" y="1119"/>
                      <a:pt x="238" y="1121"/>
                    </a:cubicBezTo>
                    <a:cubicBezTo>
                      <a:pt x="121" y="1295"/>
                      <a:pt x="125" y="1474"/>
                      <a:pt x="253" y="1588"/>
                    </a:cubicBezTo>
                    <a:cubicBezTo>
                      <a:pt x="257" y="1592"/>
                      <a:pt x="260" y="1590"/>
                      <a:pt x="260" y="1584"/>
                    </a:cubicBezTo>
                    <a:cubicBezTo>
                      <a:pt x="258" y="1569"/>
                      <a:pt x="257" y="1555"/>
                      <a:pt x="257" y="1541"/>
                    </a:cubicBezTo>
                    <a:cubicBezTo>
                      <a:pt x="255" y="1499"/>
                      <a:pt x="262" y="1503"/>
                      <a:pt x="269" y="1531"/>
                    </a:cubicBezTo>
                    <a:cubicBezTo>
                      <a:pt x="272" y="1544"/>
                      <a:pt x="275" y="1556"/>
                      <a:pt x="278" y="1569"/>
                    </a:cubicBezTo>
                    <a:cubicBezTo>
                      <a:pt x="282" y="1582"/>
                      <a:pt x="285" y="1577"/>
                      <a:pt x="285" y="1567"/>
                    </a:cubicBezTo>
                    <a:cubicBezTo>
                      <a:pt x="285" y="1547"/>
                      <a:pt x="286" y="1527"/>
                      <a:pt x="288" y="1508"/>
                    </a:cubicBezTo>
                    <a:cubicBezTo>
                      <a:pt x="291" y="1451"/>
                      <a:pt x="300" y="1462"/>
                      <a:pt x="305" y="1531"/>
                    </a:cubicBezTo>
                    <a:cubicBezTo>
                      <a:pt x="308" y="1561"/>
                      <a:pt x="311" y="1592"/>
                      <a:pt x="315" y="1623"/>
                    </a:cubicBezTo>
                    <a:cubicBezTo>
                      <a:pt x="315" y="1628"/>
                      <a:pt x="319" y="1630"/>
                      <a:pt x="323" y="1625"/>
                    </a:cubicBezTo>
                    <a:cubicBezTo>
                      <a:pt x="339" y="1604"/>
                      <a:pt x="353" y="1570"/>
                      <a:pt x="364" y="1535"/>
                    </a:cubicBezTo>
                    <a:cubicBezTo>
                      <a:pt x="381" y="1484"/>
                      <a:pt x="389" y="1483"/>
                      <a:pt x="383" y="1538"/>
                    </a:cubicBezTo>
                    <a:cubicBezTo>
                      <a:pt x="382" y="1552"/>
                      <a:pt x="380" y="1567"/>
                      <a:pt x="377" y="1582"/>
                    </a:cubicBezTo>
                    <a:cubicBezTo>
                      <a:pt x="377" y="1588"/>
                      <a:pt x="379" y="1590"/>
                      <a:pt x="384" y="1586"/>
                    </a:cubicBezTo>
                    <a:cubicBezTo>
                      <a:pt x="519" y="1468"/>
                      <a:pt x="484" y="1267"/>
                      <a:pt x="404" y="1128"/>
                    </a:cubicBezTo>
                    <a:cubicBezTo>
                      <a:pt x="402" y="1126"/>
                      <a:pt x="404" y="1123"/>
                      <a:pt x="406" y="1123"/>
                    </a:cubicBezTo>
                    <a:cubicBezTo>
                      <a:pt x="424" y="1118"/>
                      <a:pt x="425" y="1090"/>
                      <a:pt x="405" y="1086"/>
                    </a:cubicBezTo>
                    <a:cubicBezTo>
                      <a:pt x="403" y="1085"/>
                      <a:pt x="402" y="1083"/>
                      <a:pt x="403" y="1080"/>
                    </a:cubicBezTo>
                    <a:cubicBezTo>
                      <a:pt x="409" y="1063"/>
                      <a:pt x="414" y="1040"/>
                      <a:pt x="414" y="1022"/>
                    </a:cubicBezTo>
                    <a:cubicBezTo>
                      <a:pt x="413" y="998"/>
                      <a:pt x="409" y="953"/>
                      <a:pt x="374" y="973"/>
                    </a:cubicBezTo>
                    <a:cubicBezTo>
                      <a:pt x="367" y="977"/>
                      <a:pt x="363" y="978"/>
                      <a:pt x="358" y="972"/>
                    </a:cubicBezTo>
                    <a:cubicBezTo>
                      <a:pt x="355" y="970"/>
                      <a:pt x="354" y="967"/>
                      <a:pt x="354" y="964"/>
                    </a:cubicBezTo>
                    <a:cubicBezTo>
                      <a:pt x="354" y="669"/>
                      <a:pt x="354" y="669"/>
                      <a:pt x="354" y="669"/>
                    </a:cubicBezTo>
                    <a:cubicBezTo>
                      <a:pt x="354" y="648"/>
                      <a:pt x="375" y="633"/>
                      <a:pt x="395" y="642"/>
                    </a:cubicBezTo>
                    <a:cubicBezTo>
                      <a:pt x="1158" y="961"/>
                      <a:pt x="1158" y="961"/>
                      <a:pt x="1158" y="961"/>
                    </a:cubicBezTo>
                    <a:cubicBezTo>
                      <a:pt x="1390" y="1058"/>
                      <a:pt x="1390" y="1058"/>
                      <a:pt x="1390" y="1058"/>
                    </a:cubicBezTo>
                    <a:cubicBezTo>
                      <a:pt x="1421" y="1070"/>
                      <a:pt x="1451" y="1070"/>
                      <a:pt x="1482" y="1058"/>
                    </a:cubicBezTo>
                    <a:cubicBezTo>
                      <a:pt x="2834" y="493"/>
                      <a:pt x="2834" y="493"/>
                      <a:pt x="2834" y="493"/>
                    </a:cubicBezTo>
                    <a:cubicBezTo>
                      <a:pt x="2872" y="477"/>
                      <a:pt x="2869" y="421"/>
                      <a:pt x="2829" y="409"/>
                    </a:cubicBezTo>
                    <a:close/>
                    <a:moveTo>
                      <a:pt x="2829" y="409"/>
                    </a:moveTo>
                    <a:cubicBezTo>
                      <a:pt x="2829" y="409"/>
                      <a:pt x="2829" y="409"/>
                      <a:pt x="2829" y="409"/>
                    </a:cubicBezTo>
                  </a:path>
                </a:pathLst>
              </a:custGeom>
              <a:solidFill>
                <a:srgbClr val="5C4A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DBC9B8"/>
                  </a:solidFill>
                </a:endParaRPr>
              </a:p>
            </p:txBody>
          </p:sp>
        </p:grpSp>
      </p:grpSp>
      <p:grpSp>
        <p:nvGrpSpPr>
          <p:cNvPr id="20" name="组合 19"/>
          <p:cNvGrpSpPr/>
          <p:nvPr/>
        </p:nvGrpSpPr>
        <p:grpSpPr>
          <a:xfrm>
            <a:off x="4267327" y="2910957"/>
            <a:ext cx="1532266" cy="1532266"/>
            <a:chOff x="3462147" y="3133460"/>
            <a:chExt cx="1532266" cy="1532266"/>
          </a:xfrm>
        </p:grpSpPr>
        <p:grpSp>
          <p:nvGrpSpPr>
            <p:cNvPr id="21" name="组合 20"/>
            <p:cNvGrpSpPr/>
            <p:nvPr/>
          </p:nvGrpSpPr>
          <p:grpSpPr>
            <a:xfrm>
              <a:off x="3462147" y="3133460"/>
              <a:ext cx="1532266" cy="1532266"/>
              <a:chOff x="5298898" y="2631898"/>
              <a:chExt cx="1594204" cy="1594204"/>
            </a:xfrm>
          </p:grpSpPr>
          <p:sp>
            <p:nvSpPr>
              <p:cNvPr id="23" name="椭圆 22"/>
              <p:cNvSpPr/>
              <p:nvPr/>
            </p:nvSpPr>
            <p:spPr>
              <a:xfrm>
                <a:off x="5298898" y="2631898"/>
                <a:ext cx="1594204" cy="1594204"/>
              </a:xfrm>
              <a:prstGeom prst="ellipse">
                <a:avLst/>
              </a:prstGeom>
              <a:solidFill>
                <a:schemeClr val="bg1"/>
              </a:solidFill>
              <a:ln w="19050">
                <a:solidFill>
                  <a:srgbClr val="DBC9B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DBC9B8"/>
                  </a:solidFill>
                </a:endParaRPr>
              </a:p>
            </p:txBody>
          </p:sp>
          <p:sp>
            <p:nvSpPr>
              <p:cNvPr id="24" name="椭圆 23"/>
              <p:cNvSpPr/>
              <p:nvPr/>
            </p:nvSpPr>
            <p:spPr>
              <a:xfrm>
                <a:off x="5354958" y="2687958"/>
                <a:ext cx="1482084" cy="1482084"/>
              </a:xfrm>
              <a:prstGeom prst="ellipse">
                <a:avLst/>
              </a:prstGeom>
              <a:solidFill>
                <a:srgbClr val="DBC9B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DBC9B8"/>
                  </a:solidFill>
                </a:endParaRPr>
              </a:p>
            </p:txBody>
          </p:sp>
        </p:grpSp>
        <p:sp>
          <p:nvSpPr>
            <p:cNvPr id="22" name="Freeform 10"/>
            <p:cNvSpPr>
              <a:spLocks noEditPoints="1"/>
            </p:cNvSpPr>
            <p:nvPr/>
          </p:nvSpPr>
          <p:spPr bwMode="auto">
            <a:xfrm>
              <a:off x="3915150" y="3587343"/>
              <a:ext cx="637967" cy="624499"/>
            </a:xfrm>
            <a:custGeom>
              <a:avLst/>
              <a:gdLst>
                <a:gd name="T0" fmla="*/ 794 w 3251"/>
                <a:gd name="T1" fmla="*/ 2673 h 3184"/>
                <a:gd name="T2" fmla="*/ 794 w 3251"/>
                <a:gd name="T3" fmla="*/ 1532 h 3184"/>
                <a:gd name="T4" fmla="*/ 919 w 3251"/>
                <a:gd name="T5" fmla="*/ 1532 h 3184"/>
                <a:gd name="T6" fmla="*/ 919 w 3251"/>
                <a:gd name="T7" fmla="*/ 1391 h 3184"/>
                <a:gd name="T8" fmla="*/ 280 w 3251"/>
                <a:gd name="T9" fmla="*/ 1391 h 3184"/>
                <a:gd name="T10" fmla="*/ 280 w 3251"/>
                <a:gd name="T11" fmla="*/ 1520 h 3184"/>
                <a:gd name="T12" fmla="*/ 405 w 3251"/>
                <a:gd name="T13" fmla="*/ 1520 h 3184"/>
                <a:gd name="T14" fmla="*/ 405 w 3251"/>
                <a:gd name="T15" fmla="*/ 2673 h 3184"/>
                <a:gd name="T16" fmla="*/ 794 w 3251"/>
                <a:gd name="T17" fmla="*/ 2673 h 3184"/>
                <a:gd name="T18" fmla="*/ 80 w 3251"/>
                <a:gd name="T19" fmla="*/ 1266 h 3184"/>
                <a:gd name="T20" fmla="*/ 3176 w 3251"/>
                <a:gd name="T21" fmla="*/ 1266 h 3184"/>
                <a:gd name="T22" fmla="*/ 3177 w 3251"/>
                <a:gd name="T23" fmla="*/ 1117 h 3184"/>
                <a:gd name="T24" fmla="*/ 1625 w 3251"/>
                <a:gd name="T25" fmla="*/ 0 h 3184"/>
                <a:gd name="T26" fmla="*/ 80 w 3251"/>
                <a:gd name="T27" fmla="*/ 1117 h 3184"/>
                <a:gd name="T28" fmla="*/ 80 w 3251"/>
                <a:gd name="T29" fmla="*/ 1266 h 3184"/>
                <a:gd name="T30" fmla="*/ 1625 w 3251"/>
                <a:gd name="T31" fmla="*/ 528 h 3184"/>
                <a:gd name="T32" fmla="*/ 1849 w 3251"/>
                <a:gd name="T33" fmla="*/ 752 h 3184"/>
                <a:gd name="T34" fmla="*/ 1625 w 3251"/>
                <a:gd name="T35" fmla="*/ 976 h 3184"/>
                <a:gd name="T36" fmla="*/ 1401 w 3251"/>
                <a:gd name="T37" fmla="*/ 752 h 3184"/>
                <a:gd name="T38" fmla="*/ 1625 w 3251"/>
                <a:gd name="T39" fmla="*/ 528 h 3184"/>
                <a:gd name="T40" fmla="*/ 157 w 3251"/>
                <a:gd name="T41" fmla="*/ 2928 h 3184"/>
                <a:gd name="T42" fmla="*/ 3099 w 3251"/>
                <a:gd name="T43" fmla="*/ 2928 h 3184"/>
                <a:gd name="T44" fmla="*/ 3099 w 3251"/>
                <a:gd name="T45" fmla="*/ 2803 h 3184"/>
                <a:gd name="T46" fmla="*/ 157 w 3251"/>
                <a:gd name="T47" fmla="*/ 2803 h 3184"/>
                <a:gd name="T48" fmla="*/ 157 w 3251"/>
                <a:gd name="T49" fmla="*/ 2928 h 3184"/>
                <a:gd name="T50" fmla="*/ 29 w 3251"/>
                <a:gd name="T51" fmla="*/ 3184 h 3184"/>
                <a:gd name="T52" fmla="*/ 3227 w 3251"/>
                <a:gd name="T53" fmla="*/ 3184 h 3184"/>
                <a:gd name="T54" fmla="*/ 3227 w 3251"/>
                <a:gd name="T55" fmla="*/ 3067 h 3184"/>
                <a:gd name="T56" fmla="*/ 29 w 3251"/>
                <a:gd name="T57" fmla="*/ 3067 h 3184"/>
                <a:gd name="T58" fmla="*/ 29 w 3251"/>
                <a:gd name="T59" fmla="*/ 3184 h 3184"/>
                <a:gd name="T60" fmla="*/ 1822 w 3251"/>
                <a:gd name="T61" fmla="*/ 2673 h 3184"/>
                <a:gd name="T62" fmla="*/ 1822 w 3251"/>
                <a:gd name="T63" fmla="*/ 1524 h 3184"/>
                <a:gd name="T64" fmla="*/ 1948 w 3251"/>
                <a:gd name="T65" fmla="*/ 1524 h 3184"/>
                <a:gd name="T66" fmla="*/ 1948 w 3251"/>
                <a:gd name="T67" fmla="*/ 1399 h 3184"/>
                <a:gd name="T68" fmla="*/ 1308 w 3251"/>
                <a:gd name="T69" fmla="*/ 1399 h 3184"/>
                <a:gd name="T70" fmla="*/ 1308 w 3251"/>
                <a:gd name="T71" fmla="*/ 1520 h 3184"/>
                <a:gd name="T72" fmla="*/ 1433 w 3251"/>
                <a:gd name="T73" fmla="*/ 1520 h 3184"/>
                <a:gd name="T74" fmla="*/ 1433 w 3251"/>
                <a:gd name="T75" fmla="*/ 2673 h 3184"/>
                <a:gd name="T76" fmla="*/ 1822 w 3251"/>
                <a:gd name="T77" fmla="*/ 2673 h 3184"/>
                <a:gd name="T78" fmla="*/ 2843 w 3251"/>
                <a:gd name="T79" fmla="*/ 2673 h 3184"/>
                <a:gd name="T80" fmla="*/ 2843 w 3251"/>
                <a:gd name="T81" fmla="*/ 1524 h 3184"/>
                <a:gd name="T82" fmla="*/ 2968 w 3251"/>
                <a:gd name="T83" fmla="*/ 1524 h 3184"/>
                <a:gd name="T84" fmla="*/ 2968 w 3251"/>
                <a:gd name="T85" fmla="*/ 1399 h 3184"/>
                <a:gd name="T86" fmla="*/ 2329 w 3251"/>
                <a:gd name="T87" fmla="*/ 1399 h 3184"/>
                <a:gd name="T88" fmla="*/ 2329 w 3251"/>
                <a:gd name="T89" fmla="*/ 1520 h 3184"/>
                <a:gd name="T90" fmla="*/ 2454 w 3251"/>
                <a:gd name="T91" fmla="*/ 1520 h 3184"/>
                <a:gd name="T92" fmla="*/ 2454 w 3251"/>
                <a:gd name="T93" fmla="*/ 2673 h 3184"/>
                <a:gd name="T94" fmla="*/ 2843 w 3251"/>
                <a:gd name="T95" fmla="*/ 2673 h 3184"/>
                <a:gd name="T96" fmla="*/ 2843 w 3251"/>
                <a:gd name="T97" fmla="*/ 2673 h 3184"/>
                <a:gd name="T98" fmla="*/ 2843 w 3251"/>
                <a:gd name="T99" fmla="*/ 2673 h 3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251" h="3184">
                  <a:moveTo>
                    <a:pt x="794" y="2673"/>
                  </a:moveTo>
                  <a:cubicBezTo>
                    <a:pt x="794" y="1532"/>
                    <a:pt x="794" y="1532"/>
                    <a:pt x="794" y="1532"/>
                  </a:cubicBezTo>
                  <a:cubicBezTo>
                    <a:pt x="919" y="1532"/>
                    <a:pt x="919" y="1532"/>
                    <a:pt x="919" y="1532"/>
                  </a:cubicBezTo>
                  <a:cubicBezTo>
                    <a:pt x="919" y="1391"/>
                    <a:pt x="919" y="1391"/>
                    <a:pt x="919" y="1391"/>
                  </a:cubicBezTo>
                  <a:cubicBezTo>
                    <a:pt x="280" y="1391"/>
                    <a:pt x="280" y="1391"/>
                    <a:pt x="280" y="1391"/>
                  </a:cubicBezTo>
                  <a:cubicBezTo>
                    <a:pt x="280" y="1520"/>
                    <a:pt x="280" y="1520"/>
                    <a:pt x="280" y="1520"/>
                  </a:cubicBezTo>
                  <a:cubicBezTo>
                    <a:pt x="405" y="1520"/>
                    <a:pt x="405" y="1520"/>
                    <a:pt x="405" y="1520"/>
                  </a:cubicBezTo>
                  <a:cubicBezTo>
                    <a:pt x="405" y="2673"/>
                    <a:pt x="405" y="2673"/>
                    <a:pt x="405" y="2673"/>
                  </a:cubicBezTo>
                  <a:cubicBezTo>
                    <a:pt x="794" y="2673"/>
                    <a:pt x="794" y="2673"/>
                    <a:pt x="794" y="2673"/>
                  </a:cubicBezTo>
                  <a:close/>
                  <a:moveTo>
                    <a:pt x="80" y="1266"/>
                  </a:moveTo>
                  <a:cubicBezTo>
                    <a:pt x="3176" y="1266"/>
                    <a:pt x="3176" y="1266"/>
                    <a:pt x="3176" y="1266"/>
                  </a:cubicBezTo>
                  <a:cubicBezTo>
                    <a:pt x="3251" y="1233"/>
                    <a:pt x="3247" y="1163"/>
                    <a:pt x="3177" y="1117"/>
                  </a:cubicBezTo>
                  <a:cubicBezTo>
                    <a:pt x="3107" y="1070"/>
                    <a:pt x="1625" y="0"/>
                    <a:pt x="1625" y="0"/>
                  </a:cubicBezTo>
                  <a:cubicBezTo>
                    <a:pt x="1625" y="0"/>
                    <a:pt x="154" y="1070"/>
                    <a:pt x="80" y="1117"/>
                  </a:cubicBezTo>
                  <a:cubicBezTo>
                    <a:pt x="5" y="1163"/>
                    <a:pt x="0" y="1233"/>
                    <a:pt x="80" y="1266"/>
                  </a:cubicBezTo>
                  <a:close/>
                  <a:moveTo>
                    <a:pt x="1625" y="528"/>
                  </a:moveTo>
                  <a:cubicBezTo>
                    <a:pt x="1749" y="528"/>
                    <a:pt x="1849" y="629"/>
                    <a:pt x="1849" y="752"/>
                  </a:cubicBezTo>
                  <a:cubicBezTo>
                    <a:pt x="1849" y="876"/>
                    <a:pt x="1749" y="976"/>
                    <a:pt x="1625" y="976"/>
                  </a:cubicBezTo>
                  <a:cubicBezTo>
                    <a:pt x="1502" y="976"/>
                    <a:pt x="1401" y="876"/>
                    <a:pt x="1401" y="752"/>
                  </a:cubicBezTo>
                  <a:cubicBezTo>
                    <a:pt x="1401" y="629"/>
                    <a:pt x="1502" y="528"/>
                    <a:pt x="1625" y="528"/>
                  </a:cubicBezTo>
                  <a:close/>
                  <a:moveTo>
                    <a:pt x="157" y="2928"/>
                  </a:moveTo>
                  <a:cubicBezTo>
                    <a:pt x="3099" y="2928"/>
                    <a:pt x="3099" y="2928"/>
                    <a:pt x="3099" y="2928"/>
                  </a:cubicBezTo>
                  <a:cubicBezTo>
                    <a:pt x="3099" y="2803"/>
                    <a:pt x="3099" y="2803"/>
                    <a:pt x="3099" y="2803"/>
                  </a:cubicBezTo>
                  <a:cubicBezTo>
                    <a:pt x="157" y="2803"/>
                    <a:pt x="157" y="2803"/>
                    <a:pt x="157" y="2803"/>
                  </a:cubicBezTo>
                  <a:cubicBezTo>
                    <a:pt x="157" y="2928"/>
                    <a:pt x="157" y="2928"/>
                    <a:pt x="157" y="2928"/>
                  </a:cubicBezTo>
                  <a:close/>
                  <a:moveTo>
                    <a:pt x="29" y="3184"/>
                  </a:moveTo>
                  <a:cubicBezTo>
                    <a:pt x="3227" y="3184"/>
                    <a:pt x="3227" y="3184"/>
                    <a:pt x="3227" y="3184"/>
                  </a:cubicBezTo>
                  <a:cubicBezTo>
                    <a:pt x="3227" y="3067"/>
                    <a:pt x="3227" y="3067"/>
                    <a:pt x="3227" y="3067"/>
                  </a:cubicBezTo>
                  <a:cubicBezTo>
                    <a:pt x="29" y="3067"/>
                    <a:pt x="29" y="3067"/>
                    <a:pt x="29" y="3067"/>
                  </a:cubicBezTo>
                  <a:cubicBezTo>
                    <a:pt x="29" y="3184"/>
                    <a:pt x="29" y="3184"/>
                    <a:pt x="29" y="3184"/>
                  </a:cubicBezTo>
                  <a:close/>
                  <a:moveTo>
                    <a:pt x="1822" y="2673"/>
                  </a:moveTo>
                  <a:cubicBezTo>
                    <a:pt x="1822" y="1524"/>
                    <a:pt x="1822" y="1524"/>
                    <a:pt x="1822" y="1524"/>
                  </a:cubicBezTo>
                  <a:cubicBezTo>
                    <a:pt x="1948" y="1524"/>
                    <a:pt x="1948" y="1524"/>
                    <a:pt x="1948" y="1524"/>
                  </a:cubicBezTo>
                  <a:cubicBezTo>
                    <a:pt x="1948" y="1399"/>
                    <a:pt x="1948" y="1399"/>
                    <a:pt x="1948" y="1399"/>
                  </a:cubicBezTo>
                  <a:cubicBezTo>
                    <a:pt x="1308" y="1399"/>
                    <a:pt x="1308" y="1399"/>
                    <a:pt x="1308" y="1399"/>
                  </a:cubicBezTo>
                  <a:cubicBezTo>
                    <a:pt x="1308" y="1520"/>
                    <a:pt x="1308" y="1520"/>
                    <a:pt x="1308" y="1520"/>
                  </a:cubicBezTo>
                  <a:cubicBezTo>
                    <a:pt x="1433" y="1520"/>
                    <a:pt x="1433" y="1520"/>
                    <a:pt x="1433" y="1520"/>
                  </a:cubicBezTo>
                  <a:cubicBezTo>
                    <a:pt x="1433" y="2673"/>
                    <a:pt x="1433" y="2673"/>
                    <a:pt x="1433" y="2673"/>
                  </a:cubicBezTo>
                  <a:cubicBezTo>
                    <a:pt x="1822" y="2673"/>
                    <a:pt x="1822" y="2673"/>
                    <a:pt x="1822" y="2673"/>
                  </a:cubicBezTo>
                  <a:close/>
                  <a:moveTo>
                    <a:pt x="2843" y="2673"/>
                  </a:moveTo>
                  <a:cubicBezTo>
                    <a:pt x="2843" y="1524"/>
                    <a:pt x="2843" y="1524"/>
                    <a:pt x="2843" y="1524"/>
                  </a:cubicBezTo>
                  <a:cubicBezTo>
                    <a:pt x="2968" y="1524"/>
                    <a:pt x="2968" y="1524"/>
                    <a:pt x="2968" y="1524"/>
                  </a:cubicBezTo>
                  <a:cubicBezTo>
                    <a:pt x="2968" y="1399"/>
                    <a:pt x="2968" y="1399"/>
                    <a:pt x="2968" y="1399"/>
                  </a:cubicBezTo>
                  <a:cubicBezTo>
                    <a:pt x="2329" y="1399"/>
                    <a:pt x="2329" y="1399"/>
                    <a:pt x="2329" y="1399"/>
                  </a:cubicBezTo>
                  <a:cubicBezTo>
                    <a:pt x="2329" y="1520"/>
                    <a:pt x="2329" y="1520"/>
                    <a:pt x="2329" y="1520"/>
                  </a:cubicBezTo>
                  <a:cubicBezTo>
                    <a:pt x="2454" y="1520"/>
                    <a:pt x="2454" y="1520"/>
                    <a:pt x="2454" y="1520"/>
                  </a:cubicBezTo>
                  <a:cubicBezTo>
                    <a:pt x="2454" y="2673"/>
                    <a:pt x="2454" y="2673"/>
                    <a:pt x="2454" y="2673"/>
                  </a:cubicBezTo>
                  <a:cubicBezTo>
                    <a:pt x="2843" y="2673"/>
                    <a:pt x="2843" y="2673"/>
                    <a:pt x="2843" y="2673"/>
                  </a:cubicBezTo>
                  <a:close/>
                  <a:moveTo>
                    <a:pt x="2843" y="2673"/>
                  </a:moveTo>
                  <a:cubicBezTo>
                    <a:pt x="2843" y="2673"/>
                    <a:pt x="2843" y="2673"/>
                    <a:pt x="2843" y="2673"/>
                  </a:cubicBezTo>
                </a:path>
              </a:pathLst>
            </a:custGeom>
            <a:solidFill>
              <a:srgbClr val="5C4A4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srgbClr val="DBC9B8"/>
                </a:solidFill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6653665" y="2910957"/>
            <a:ext cx="1532266" cy="1532266"/>
            <a:chOff x="5832247" y="3550396"/>
            <a:chExt cx="1532266" cy="1532266"/>
          </a:xfrm>
        </p:grpSpPr>
        <p:grpSp>
          <p:nvGrpSpPr>
            <p:cNvPr id="26" name="组合 25"/>
            <p:cNvGrpSpPr/>
            <p:nvPr/>
          </p:nvGrpSpPr>
          <p:grpSpPr>
            <a:xfrm>
              <a:off x="5832247" y="3550396"/>
              <a:ext cx="1532266" cy="1532266"/>
              <a:chOff x="5298898" y="2631898"/>
              <a:chExt cx="1594204" cy="1594204"/>
            </a:xfrm>
          </p:grpSpPr>
          <p:sp>
            <p:nvSpPr>
              <p:cNvPr id="28" name="椭圆 27"/>
              <p:cNvSpPr/>
              <p:nvPr/>
            </p:nvSpPr>
            <p:spPr>
              <a:xfrm>
                <a:off x="5298898" y="2631898"/>
                <a:ext cx="1594204" cy="1594204"/>
              </a:xfrm>
              <a:prstGeom prst="ellipse">
                <a:avLst/>
              </a:prstGeom>
              <a:solidFill>
                <a:schemeClr val="bg1"/>
              </a:solidFill>
              <a:ln w="19050">
                <a:solidFill>
                  <a:srgbClr val="DBC9B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DBC9B8"/>
                  </a:solidFill>
                </a:endParaRPr>
              </a:p>
            </p:txBody>
          </p:sp>
          <p:sp>
            <p:nvSpPr>
              <p:cNvPr id="29" name="椭圆 28"/>
              <p:cNvSpPr/>
              <p:nvPr/>
            </p:nvSpPr>
            <p:spPr>
              <a:xfrm>
                <a:off x="5354958" y="2687958"/>
                <a:ext cx="1482084" cy="1482084"/>
              </a:xfrm>
              <a:prstGeom prst="ellipse">
                <a:avLst/>
              </a:prstGeom>
              <a:solidFill>
                <a:srgbClr val="DBC9B8"/>
              </a:solidFill>
              <a:ln>
                <a:solidFill>
                  <a:srgbClr val="DBC9B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DBC9B8"/>
                  </a:solidFill>
                </a:endParaRPr>
              </a:p>
            </p:txBody>
          </p:sp>
        </p:grpSp>
        <p:sp>
          <p:nvSpPr>
            <p:cNvPr id="27" name="Freeform 14"/>
            <p:cNvSpPr>
              <a:spLocks noEditPoints="1"/>
            </p:cNvSpPr>
            <p:nvPr/>
          </p:nvSpPr>
          <p:spPr bwMode="auto">
            <a:xfrm>
              <a:off x="6171343" y="4017264"/>
              <a:ext cx="839057" cy="558913"/>
            </a:xfrm>
            <a:custGeom>
              <a:avLst/>
              <a:gdLst>
                <a:gd name="T0" fmla="*/ 2804 w 2872"/>
                <a:gd name="T1" fmla="*/ 325 h 1914"/>
                <a:gd name="T2" fmla="*/ 2761 w 2872"/>
                <a:gd name="T3" fmla="*/ 325 h 1914"/>
                <a:gd name="T4" fmla="*/ 2703 w 2872"/>
                <a:gd name="T5" fmla="*/ 267 h 1914"/>
                <a:gd name="T6" fmla="*/ 2703 w 2872"/>
                <a:gd name="T7" fmla="*/ 152 h 1914"/>
                <a:gd name="T8" fmla="*/ 2647 w 2872"/>
                <a:gd name="T9" fmla="*/ 85 h 1914"/>
                <a:gd name="T10" fmla="*/ 1493 w 2872"/>
                <a:gd name="T11" fmla="*/ 218 h 1914"/>
                <a:gd name="T12" fmla="*/ 1380 w 2872"/>
                <a:gd name="T13" fmla="*/ 219 h 1914"/>
                <a:gd name="T14" fmla="*/ 225 w 2872"/>
                <a:gd name="T15" fmla="*/ 85 h 1914"/>
                <a:gd name="T16" fmla="*/ 170 w 2872"/>
                <a:gd name="T17" fmla="*/ 152 h 1914"/>
                <a:gd name="T18" fmla="*/ 170 w 2872"/>
                <a:gd name="T19" fmla="*/ 267 h 1914"/>
                <a:gd name="T20" fmla="*/ 111 w 2872"/>
                <a:gd name="T21" fmla="*/ 325 h 1914"/>
                <a:gd name="T22" fmla="*/ 68 w 2872"/>
                <a:gd name="T23" fmla="*/ 325 h 1914"/>
                <a:gd name="T24" fmla="*/ 0 w 2872"/>
                <a:gd name="T25" fmla="*/ 394 h 1914"/>
                <a:gd name="T26" fmla="*/ 1 w 2872"/>
                <a:gd name="T27" fmla="*/ 1765 h 1914"/>
                <a:gd name="T28" fmla="*/ 69 w 2872"/>
                <a:gd name="T29" fmla="*/ 1833 h 1914"/>
                <a:gd name="T30" fmla="*/ 1228 w 2872"/>
                <a:gd name="T31" fmla="*/ 1833 h 1914"/>
                <a:gd name="T32" fmla="*/ 1266 w 2872"/>
                <a:gd name="T33" fmla="*/ 1872 h 1914"/>
                <a:gd name="T34" fmla="*/ 1305 w 2872"/>
                <a:gd name="T35" fmla="*/ 1914 h 1914"/>
                <a:gd name="T36" fmla="*/ 1567 w 2872"/>
                <a:gd name="T37" fmla="*/ 1914 h 1914"/>
                <a:gd name="T38" fmla="*/ 1606 w 2872"/>
                <a:gd name="T39" fmla="*/ 1875 h 1914"/>
                <a:gd name="T40" fmla="*/ 1645 w 2872"/>
                <a:gd name="T41" fmla="*/ 1833 h 1914"/>
                <a:gd name="T42" fmla="*/ 2803 w 2872"/>
                <a:gd name="T43" fmla="*/ 1833 h 1914"/>
                <a:gd name="T44" fmla="*/ 2872 w 2872"/>
                <a:gd name="T45" fmla="*/ 1765 h 1914"/>
                <a:gd name="T46" fmla="*/ 2872 w 2872"/>
                <a:gd name="T47" fmla="*/ 394 h 1914"/>
                <a:gd name="T48" fmla="*/ 2804 w 2872"/>
                <a:gd name="T49" fmla="*/ 325 h 1914"/>
                <a:gd name="T50" fmla="*/ 1340 w 2872"/>
                <a:gd name="T51" fmla="*/ 1700 h 1914"/>
                <a:gd name="T52" fmla="*/ 331 w 2872"/>
                <a:gd name="T53" fmla="*/ 1573 h 1914"/>
                <a:gd name="T54" fmla="*/ 257 w 2872"/>
                <a:gd name="T55" fmla="*/ 1510 h 1914"/>
                <a:gd name="T56" fmla="*/ 257 w 2872"/>
                <a:gd name="T57" fmla="*/ 216 h 1914"/>
                <a:gd name="T58" fmla="*/ 314 w 2872"/>
                <a:gd name="T59" fmla="*/ 148 h 1914"/>
                <a:gd name="T60" fmla="*/ 1340 w 2872"/>
                <a:gd name="T61" fmla="*/ 308 h 1914"/>
                <a:gd name="T62" fmla="*/ 1392 w 2872"/>
                <a:gd name="T63" fmla="*/ 413 h 1914"/>
                <a:gd name="T64" fmla="*/ 1393 w 2872"/>
                <a:gd name="T65" fmla="*/ 1671 h 1914"/>
                <a:gd name="T66" fmla="*/ 1340 w 2872"/>
                <a:gd name="T67" fmla="*/ 1700 h 1914"/>
                <a:gd name="T68" fmla="*/ 2615 w 2872"/>
                <a:gd name="T69" fmla="*/ 1510 h 1914"/>
                <a:gd name="T70" fmla="*/ 2541 w 2872"/>
                <a:gd name="T71" fmla="*/ 1573 h 1914"/>
                <a:gd name="T72" fmla="*/ 1532 w 2872"/>
                <a:gd name="T73" fmla="*/ 1700 h 1914"/>
                <a:gd name="T74" fmla="*/ 1480 w 2872"/>
                <a:gd name="T75" fmla="*/ 1671 h 1914"/>
                <a:gd name="T76" fmla="*/ 1480 w 2872"/>
                <a:gd name="T77" fmla="*/ 413 h 1914"/>
                <a:gd name="T78" fmla="*/ 1533 w 2872"/>
                <a:gd name="T79" fmla="*/ 308 h 1914"/>
                <a:gd name="T80" fmla="*/ 2558 w 2872"/>
                <a:gd name="T81" fmla="*/ 148 h 1914"/>
                <a:gd name="T82" fmla="*/ 2615 w 2872"/>
                <a:gd name="T83" fmla="*/ 216 h 1914"/>
                <a:gd name="T84" fmla="*/ 2615 w 2872"/>
                <a:gd name="T85" fmla="*/ 1510 h 1914"/>
                <a:gd name="T86" fmla="*/ 2615 w 2872"/>
                <a:gd name="T87" fmla="*/ 1510 h 1914"/>
                <a:gd name="T88" fmla="*/ 2615 w 2872"/>
                <a:gd name="T89" fmla="*/ 1510 h 19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872" h="1914">
                  <a:moveTo>
                    <a:pt x="2804" y="325"/>
                  </a:moveTo>
                  <a:cubicBezTo>
                    <a:pt x="2761" y="325"/>
                    <a:pt x="2761" y="325"/>
                    <a:pt x="2761" y="325"/>
                  </a:cubicBezTo>
                  <a:cubicBezTo>
                    <a:pt x="2729" y="325"/>
                    <a:pt x="2703" y="299"/>
                    <a:pt x="2703" y="267"/>
                  </a:cubicBezTo>
                  <a:cubicBezTo>
                    <a:pt x="2703" y="152"/>
                    <a:pt x="2703" y="152"/>
                    <a:pt x="2703" y="152"/>
                  </a:cubicBezTo>
                  <a:cubicBezTo>
                    <a:pt x="2703" y="119"/>
                    <a:pt x="2680" y="91"/>
                    <a:pt x="2647" y="85"/>
                  </a:cubicBezTo>
                  <a:cubicBezTo>
                    <a:pt x="2204" y="0"/>
                    <a:pt x="1800" y="2"/>
                    <a:pt x="1493" y="218"/>
                  </a:cubicBezTo>
                  <a:cubicBezTo>
                    <a:pt x="1439" y="257"/>
                    <a:pt x="1434" y="256"/>
                    <a:pt x="1380" y="219"/>
                  </a:cubicBezTo>
                  <a:cubicBezTo>
                    <a:pt x="1072" y="2"/>
                    <a:pt x="669" y="0"/>
                    <a:pt x="225" y="85"/>
                  </a:cubicBezTo>
                  <a:cubicBezTo>
                    <a:pt x="193" y="91"/>
                    <a:pt x="170" y="119"/>
                    <a:pt x="170" y="152"/>
                  </a:cubicBezTo>
                  <a:cubicBezTo>
                    <a:pt x="170" y="267"/>
                    <a:pt x="170" y="267"/>
                    <a:pt x="170" y="267"/>
                  </a:cubicBezTo>
                  <a:cubicBezTo>
                    <a:pt x="170" y="299"/>
                    <a:pt x="143" y="325"/>
                    <a:pt x="111" y="325"/>
                  </a:cubicBezTo>
                  <a:cubicBezTo>
                    <a:pt x="68" y="325"/>
                    <a:pt x="68" y="325"/>
                    <a:pt x="68" y="325"/>
                  </a:cubicBezTo>
                  <a:cubicBezTo>
                    <a:pt x="31" y="325"/>
                    <a:pt x="0" y="356"/>
                    <a:pt x="0" y="394"/>
                  </a:cubicBezTo>
                  <a:cubicBezTo>
                    <a:pt x="1" y="1765"/>
                    <a:pt x="1" y="1765"/>
                    <a:pt x="1" y="1765"/>
                  </a:cubicBezTo>
                  <a:cubicBezTo>
                    <a:pt x="1" y="1802"/>
                    <a:pt x="31" y="1833"/>
                    <a:pt x="69" y="1833"/>
                  </a:cubicBezTo>
                  <a:cubicBezTo>
                    <a:pt x="1228" y="1833"/>
                    <a:pt x="1228" y="1833"/>
                    <a:pt x="1228" y="1833"/>
                  </a:cubicBezTo>
                  <a:cubicBezTo>
                    <a:pt x="1249" y="1833"/>
                    <a:pt x="1266" y="1850"/>
                    <a:pt x="1266" y="1872"/>
                  </a:cubicBezTo>
                  <a:cubicBezTo>
                    <a:pt x="1266" y="1895"/>
                    <a:pt x="1282" y="1914"/>
                    <a:pt x="1305" y="1914"/>
                  </a:cubicBezTo>
                  <a:cubicBezTo>
                    <a:pt x="1567" y="1914"/>
                    <a:pt x="1567" y="1914"/>
                    <a:pt x="1567" y="1914"/>
                  </a:cubicBezTo>
                  <a:cubicBezTo>
                    <a:pt x="1588" y="1914"/>
                    <a:pt x="1606" y="1896"/>
                    <a:pt x="1606" y="1875"/>
                  </a:cubicBezTo>
                  <a:cubicBezTo>
                    <a:pt x="1606" y="1852"/>
                    <a:pt x="1621" y="1833"/>
                    <a:pt x="1645" y="1833"/>
                  </a:cubicBezTo>
                  <a:cubicBezTo>
                    <a:pt x="2803" y="1833"/>
                    <a:pt x="2803" y="1833"/>
                    <a:pt x="2803" y="1833"/>
                  </a:cubicBezTo>
                  <a:cubicBezTo>
                    <a:pt x="2841" y="1833"/>
                    <a:pt x="2872" y="1802"/>
                    <a:pt x="2872" y="1765"/>
                  </a:cubicBezTo>
                  <a:cubicBezTo>
                    <a:pt x="2872" y="394"/>
                    <a:pt x="2872" y="394"/>
                    <a:pt x="2872" y="394"/>
                  </a:cubicBezTo>
                  <a:cubicBezTo>
                    <a:pt x="2872" y="356"/>
                    <a:pt x="2842" y="325"/>
                    <a:pt x="2804" y="325"/>
                  </a:cubicBezTo>
                  <a:close/>
                  <a:moveTo>
                    <a:pt x="1340" y="1700"/>
                  </a:moveTo>
                  <a:cubicBezTo>
                    <a:pt x="1067" y="1529"/>
                    <a:pt x="711" y="1510"/>
                    <a:pt x="331" y="1573"/>
                  </a:cubicBezTo>
                  <a:cubicBezTo>
                    <a:pt x="292" y="1579"/>
                    <a:pt x="257" y="1550"/>
                    <a:pt x="257" y="1510"/>
                  </a:cubicBezTo>
                  <a:cubicBezTo>
                    <a:pt x="257" y="216"/>
                    <a:pt x="257" y="216"/>
                    <a:pt x="257" y="216"/>
                  </a:cubicBezTo>
                  <a:cubicBezTo>
                    <a:pt x="257" y="182"/>
                    <a:pt x="281" y="154"/>
                    <a:pt x="314" y="148"/>
                  </a:cubicBezTo>
                  <a:cubicBezTo>
                    <a:pt x="710" y="81"/>
                    <a:pt x="1074" y="108"/>
                    <a:pt x="1340" y="308"/>
                  </a:cubicBezTo>
                  <a:cubicBezTo>
                    <a:pt x="1374" y="334"/>
                    <a:pt x="1392" y="371"/>
                    <a:pt x="1392" y="413"/>
                  </a:cubicBezTo>
                  <a:cubicBezTo>
                    <a:pt x="1393" y="1671"/>
                    <a:pt x="1393" y="1671"/>
                    <a:pt x="1393" y="1671"/>
                  </a:cubicBezTo>
                  <a:cubicBezTo>
                    <a:pt x="1393" y="1698"/>
                    <a:pt x="1363" y="1714"/>
                    <a:pt x="1340" y="1700"/>
                  </a:cubicBezTo>
                  <a:close/>
                  <a:moveTo>
                    <a:pt x="2615" y="1510"/>
                  </a:moveTo>
                  <a:cubicBezTo>
                    <a:pt x="2615" y="1550"/>
                    <a:pt x="2580" y="1579"/>
                    <a:pt x="2541" y="1573"/>
                  </a:cubicBezTo>
                  <a:cubicBezTo>
                    <a:pt x="2162" y="1510"/>
                    <a:pt x="1805" y="1529"/>
                    <a:pt x="1532" y="1700"/>
                  </a:cubicBezTo>
                  <a:cubicBezTo>
                    <a:pt x="1509" y="1714"/>
                    <a:pt x="1480" y="1698"/>
                    <a:pt x="1480" y="1671"/>
                  </a:cubicBezTo>
                  <a:cubicBezTo>
                    <a:pt x="1480" y="413"/>
                    <a:pt x="1480" y="413"/>
                    <a:pt x="1480" y="413"/>
                  </a:cubicBezTo>
                  <a:cubicBezTo>
                    <a:pt x="1480" y="371"/>
                    <a:pt x="1499" y="334"/>
                    <a:pt x="1533" y="308"/>
                  </a:cubicBezTo>
                  <a:cubicBezTo>
                    <a:pt x="1798" y="108"/>
                    <a:pt x="2163" y="81"/>
                    <a:pt x="2558" y="148"/>
                  </a:cubicBezTo>
                  <a:cubicBezTo>
                    <a:pt x="2592" y="154"/>
                    <a:pt x="2615" y="182"/>
                    <a:pt x="2615" y="216"/>
                  </a:cubicBezTo>
                  <a:cubicBezTo>
                    <a:pt x="2615" y="1510"/>
                    <a:pt x="2615" y="1510"/>
                    <a:pt x="2615" y="1510"/>
                  </a:cubicBezTo>
                  <a:close/>
                  <a:moveTo>
                    <a:pt x="2615" y="1510"/>
                  </a:moveTo>
                  <a:cubicBezTo>
                    <a:pt x="2615" y="1510"/>
                    <a:pt x="2615" y="1510"/>
                    <a:pt x="2615" y="1510"/>
                  </a:cubicBezTo>
                </a:path>
              </a:pathLst>
            </a:custGeom>
            <a:solidFill>
              <a:srgbClr val="5C4A4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DBC9B8"/>
                </a:solidFill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9040003" y="2910957"/>
            <a:ext cx="1532266" cy="1532266"/>
            <a:chOff x="8401422" y="3068190"/>
            <a:chExt cx="1532266" cy="1532266"/>
          </a:xfrm>
        </p:grpSpPr>
        <p:grpSp>
          <p:nvGrpSpPr>
            <p:cNvPr id="31" name="组合 30"/>
            <p:cNvGrpSpPr/>
            <p:nvPr/>
          </p:nvGrpSpPr>
          <p:grpSpPr>
            <a:xfrm>
              <a:off x="8401422" y="3068190"/>
              <a:ext cx="1532266" cy="1532266"/>
              <a:chOff x="5298898" y="2631898"/>
              <a:chExt cx="1594204" cy="1594204"/>
            </a:xfrm>
          </p:grpSpPr>
          <p:sp>
            <p:nvSpPr>
              <p:cNvPr id="33" name="椭圆 32"/>
              <p:cNvSpPr/>
              <p:nvPr/>
            </p:nvSpPr>
            <p:spPr>
              <a:xfrm>
                <a:off x="5298898" y="2631898"/>
                <a:ext cx="1594204" cy="1594204"/>
              </a:xfrm>
              <a:prstGeom prst="ellipse">
                <a:avLst/>
              </a:prstGeom>
              <a:solidFill>
                <a:schemeClr val="bg1"/>
              </a:solidFill>
              <a:ln w="19050">
                <a:solidFill>
                  <a:srgbClr val="DBC9B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DBC9B8"/>
                  </a:solidFill>
                </a:endParaRPr>
              </a:p>
            </p:txBody>
          </p:sp>
          <p:sp>
            <p:nvSpPr>
              <p:cNvPr id="34" name="椭圆 33"/>
              <p:cNvSpPr/>
              <p:nvPr/>
            </p:nvSpPr>
            <p:spPr>
              <a:xfrm>
                <a:off x="5354958" y="2687958"/>
                <a:ext cx="1482084" cy="1482084"/>
              </a:xfrm>
              <a:prstGeom prst="ellipse">
                <a:avLst/>
              </a:prstGeom>
              <a:solidFill>
                <a:srgbClr val="DBC9B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DBC9B8"/>
                  </a:solidFill>
                </a:endParaRPr>
              </a:p>
            </p:txBody>
          </p:sp>
        </p:grpSp>
        <p:sp>
          <p:nvSpPr>
            <p:cNvPr id="32" name="Freeform 18"/>
            <p:cNvSpPr>
              <a:spLocks noEditPoints="1"/>
            </p:cNvSpPr>
            <p:nvPr/>
          </p:nvSpPr>
          <p:spPr bwMode="auto">
            <a:xfrm>
              <a:off x="8839429" y="3550396"/>
              <a:ext cx="658520" cy="614153"/>
            </a:xfrm>
            <a:custGeom>
              <a:avLst/>
              <a:gdLst>
                <a:gd name="T0" fmla="*/ 2182 w 2873"/>
                <a:gd name="T1" fmla="*/ 1893 h 2679"/>
                <a:gd name="T2" fmla="*/ 1872 w 2873"/>
                <a:gd name="T3" fmla="*/ 1723 h 2679"/>
                <a:gd name="T4" fmla="*/ 2032 w 2873"/>
                <a:gd name="T5" fmla="*/ 1598 h 2679"/>
                <a:gd name="T6" fmla="*/ 2279 w 2873"/>
                <a:gd name="T7" fmla="*/ 1002 h 2679"/>
                <a:gd name="T8" fmla="*/ 2279 w 2873"/>
                <a:gd name="T9" fmla="*/ 993 h 2679"/>
                <a:gd name="T10" fmla="*/ 2356 w 2873"/>
                <a:gd name="T11" fmla="*/ 852 h 2679"/>
                <a:gd name="T12" fmla="*/ 2356 w 2873"/>
                <a:gd name="T13" fmla="*/ 556 h 2679"/>
                <a:gd name="T14" fmla="*/ 2873 w 2873"/>
                <a:gd name="T15" fmla="*/ 409 h 2679"/>
                <a:gd name="T16" fmla="*/ 1436 w 2873"/>
                <a:gd name="T17" fmla="*/ 0 h 2679"/>
                <a:gd name="T18" fmla="*/ 0 w 2873"/>
                <a:gd name="T19" fmla="*/ 409 h 2679"/>
                <a:gd name="T20" fmla="*/ 207 w 2873"/>
                <a:gd name="T21" fmla="*/ 467 h 2679"/>
                <a:gd name="T22" fmla="*/ 207 w 2873"/>
                <a:gd name="T23" fmla="*/ 468 h 2679"/>
                <a:gd name="T24" fmla="*/ 207 w 2873"/>
                <a:gd name="T25" fmla="*/ 1130 h 2679"/>
                <a:gd name="T26" fmla="*/ 308 w 2873"/>
                <a:gd name="T27" fmla="*/ 1232 h 2679"/>
                <a:gd name="T28" fmla="*/ 410 w 2873"/>
                <a:gd name="T29" fmla="*/ 1130 h 2679"/>
                <a:gd name="T30" fmla="*/ 410 w 2873"/>
                <a:gd name="T31" fmla="*/ 525 h 2679"/>
                <a:gd name="T32" fmla="*/ 517 w 2873"/>
                <a:gd name="T33" fmla="*/ 556 h 2679"/>
                <a:gd name="T34" fmla="*/ 517 w 2873"/>
                <a:gd name="T35" fmla="*/ 852 h 2679"/>
                <a:gd name="T36" fmla="*/ 594 w 2873"/>
                <a:gd name="T37" fmla="*/ 993 h 2679"/>
                <a:gd name="T38" fmla="*/ 594 w 2873"/>
                <a:gd name="T39" fmla="*/ 1002 h 2679"/>
                <a:gd name="T40" fmla="*/ 840 w 2873"/>
                <a:gd name="T41" fmla="*/ 1598 h 2679"/>
                <a:gd name="T42" fmla="*/ 999 w 2873"/>
                <a:gd name="T43" fmla="*/ 1722 h 2679"/>
                <a:gd name="T44" fmla="*/ 687 w 2873"/>
                <a:gd name="T45" fmla="*/ 1893 h 2679"/>
                <a:gd name="T46" fmla="*/ 217 w 2873"/>
                <a:gd name="T47" fmla="*/ 2530 h 2679"/>
                <a:gd name="T48" fmla="*/ 277 w 2873"/>
                <a:gd name="T49" fmla="*/ 2660 h 2679"/>
                <a:gd name="T50" fmla="*/ 407 w 2873"/>
                <a:gd name="T51" fmla="*/ 2599 h 2679"/>
                <a:gd name="T52" fmla="*/ 808 w 2873"/>
                <a:gd name="T53" fmla="*/ 2056 h 2679"/>
                <a:gd name="T54" fmla="*/ 1435 w 2873"/>
                <a:gd name="T55" fmla="*/ 1846 h 2679"/>
                <a:gd name="T56" fmla="*/ 2061 w 2873"/>
                <a:gd name="T57" fmla="*/ 2056 h 2679"/>
                <a:gd name="T58" fmla="*/ 2462 w 2873"/>
                <a:gd name="T59" fmla="*/ 2599 h 2679"/>
                <a:gd name="T60" fmla="*/ 2557 w 2873"/>
                <a:gd name="T61" fmla="*/ 2666 h 2679"/>
                <a:gd name="T62" fmla="*/ 2592 w 2873"/>
                <a:gd name="T63" fmla="*/ 2660 h 2679"/>
                <a:gd name="T64" fmla="*/ 2652 w 2873"/>
                <a:gd name="T65" fmla="*/ 2530 h 2679"/>
                <a:gd name="T66" fmla="*/ 2182 w 2873"/>
                <a:gd name="T67" fmla="*/ 1893 h 2679"/>
                <a:gd name="T68" fmla="*/ 1436 w 2873"/>
                <a:gd name="T69" fmla="*/ 953 h 2679"/>
                <a:gd name="T70" fmla="*/ 1308 w 2873"/>
                <a:gd name="T71" fmla="*/ 950 h 2679"/>
                <a:gd name="T72" fmla="*/ 749 w 2873"/>
                <a:gd name="T73" fmla="*/ 799 h 2679"/>
                <a:gd name="T74" fmla="*/ 720 w 2873"/>
                <a:gd name="T75" fmla="*/ 789 h 2679"/>
                <a:gd name="T76" fmla="*/ 720 w 2873"/>
                <a:gd name="T77" fmla="*/ 650 h 2679"/>
                <a:gd name="T78" fmla="*/ 1409 w 2873"/>
                <a:gd name="T79" fmla="*/ 843 h 2679"/>
                <a:gd name="T80" fmla="*/ 1464 w 2873"/>
                <a:gd name="T81" fmla="*/ 843 h 2679"/>
                <a:gd name="T82" fmla="*/ 2153 w 2873"/>
                <a:gd name="T83" fmla="*/ 650 h 2679"/>
                <a:gd name="T84" fmla="*/ 2153 w 2873"/>
                <a:gd name="T85" fmla="*/ 789 h 2679"/>
                <a:gd name="T86" fmla="*/ 2124 w 2873"/>
                <a:gd name="T87" fmla="*/ 799 h 2679"/>
                <a:gd name="T88" fmla="*/ 1564 w 2873"/>
                <a:gd name="T89" fmla="*/ 950 h 2679"/>
                <a:gd name="T90" fmla="*/ 1436 w 2873"/>
                <a:gd name="T91" fmla="*/ 953 h 2679"/>
                <a:gd name="T92" fmla="*/ 1436 w 2873"/>
                <a:gd name="T93" fmla="*/ 211 h 2679"/>
                <a:gd name="T94" fmla="*/ 2131 w 2873"/>
                <a:gd name="T95" fmla="*/ 409 h 2679"/>
                <a:gd name="T96" fmla="*/ 1436 w 2873"/>
                <a:gd name="T97" fmla="*/ 606 h 2679"/>
                <a:gd name="T98" fmla="*/ 742 w 2873"/>
                <a:gd name="T99" fmla="*/ 409 h 2679"/>
                <a:gd name="T100" fmla="*/ 1436 w 2873"/>
                <a:gd name="T101" fmla="*/ 211 h 2679"/>
                <a:gd name="T102" fmla="*/ 802 w 2873"/>
                <a:gd name="T103" fmla="*/ 1085 h 2679"/>
                <a:gd name="T104" fmla="*/ 1288 w 2873"/>
                <a:gd name="T105" fmla="*/ 1152 h 2679"/>
                <a:gd name="T106" fmla="*/ 1436 w 2873"/>
                <a:gd name="T107" fmla="*/ 1159 h 2679"/>
                <a:gd name="T108" fmla="*/ 1584 w 2873"/>
                <a:gd name="T109" fmla="*/ 1152 h 2679"/>
                <a:gd name="T110" fmla="*/ 2071 w 2873"/>
                <a:gd name="T111" fmla="*/ 1085 h 2679"/>
                <a:gd name="T112" fmla="*/ 1436 w 2873"/>
                <a:gd name="T113" fmla="*/ 1641 h 2679"/>
                <a:gd name="T114" fmla="*/ 802 w 2873"/>
                <a:gd name="T115" fmla="*/ 1085 h 2679"/>
                <a:gd name="T116" fmla="*/ 802 w 2873"/>
                <a:gd name="T117" fmla="*/ 1085 h 2679"/>
                <a:gd name="T118" fmla="*/ 802 w 2873"/>
                <a:gd name="T119" fmla="*/ 1085 h 26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873" h="2679">
                  <a:moveTo>
                    <a:pt x="2182" y="1893"/>
                  </a:moveTo>
                  <a:cubicBezTo>
                    <a:pt x="2086" y="1821"/>
                    <a:pt x="1982" y="1764"/>
                    <a:pt x="1872" y="1723"/>
                  </a:cubicBezTo>
                  <a:cubicBezTo>
                    <a:pt x="1930" y="1688"/>
                    <a:pt x="1984" y="1646"/>
                    <a:pt x="2032" y="1598"/>
                  </a:cubicBezTo>
                  <a:cubicBezTo>
                    <a:pt x="2191" y="1438"/>
                    <a:pt x="2279" y="1227"/>
                    <a:pt x="2279" y="1002"/>
                  </a:cubicBezTo>
                  <a:cubicBezTo>
                    <a:pt x="2279" y="999"/>
                    <a:pt x="2279" y="996"/>
                    <a:pt x="2279" y="993"/>
                  </a:cubicBezTo>
                  <a:cubicBezTo>
                    <a:pt x="2321" y="959"/>
                    <a:pt x="2356" y="913"/>
                    <a:pt x="2356" y="852"/>
                  </a:cubicBezTo>
                  <a:cubicBezTo>
                    <a:pt x="2356" y="556"/>
                    <a:pt x="2356" y="556"/>
                    <a:pt x="2356" y="556"/>
                  </a:cubicBezTo>
                  <a:cubicBezTo>
                    <a:pt x="2873" y="409"/>
                    <a:pt x="2873" y="409"/>
                    <a:pt x="2873" y="409"/>
                  </a:cubicBezTo>
                  <a:cubicBezTo>
                    <a:pt x="1436" y="0"/>
                    <a:pt x="1436" y="0"/>
                    <a:pt x="1436" y="0"/>
                  </a:cubicBezTo>
                  <a:cubicBezTo>
                    <a:pt x="0" y="409"/>
                    <a:pt x="0" y="409"/>
                    <a:pt x="0" y="409"/>
                  </a:cubicBezTo>
                  <a:cubicBezTo>
                    <a:pt x="207" y="467"/>
                    <a:pt x="207" y="467"/>
                    <a:pt x="207" y="467"/>
                  </a:cubicBezTo>
                  <a:cubicBezTo>
                    <a:pt x="207" y="468"/>
                    <a:pt x="207" y="468"/>
                    <a:pt x="207" y="468"/>
                  </a:cubicBezTo>
                  <a:cubicBezTo>
                    <a:pt x="207" y="1130"/>
                    <a:pt x="207" y="1130"/>
                    <a:pt x="207" y="1130"/>
                  </a:cubicBezTo>
                  <a:cubicBezTo>
                    <a:pt x="207" y="1186"/>
                    <a:pt x="252" y="1232"/>
                    <a:pt x="308" y="1232"/>
                  </a:cubicBezTo>
                  <a:cubicBezTo>
                    <a:pt x="364" y="1232"/>
                    <a:pt x="410" y="1186"/>
                    <a:pt x="410" y="1130"/>
                  </a:cubicBezTo>
                  <a:cubicBezTo>
                    <a:pt x="410" y="525"/>
                    <a:pt x="410" y="525"/>
                    <a:pt x="410" y="525"/>
                  </a:cubicBezTo>
                  <a:cubicBezTo>
                    <a:pt x="517" y="556"/>
                    <a:pt x="517" y="556"/>
                    <a:pt x="517" y="556"/>
                  </a:cubicBezTo>
                  <a:cubicBezTo>
                    <a:pt x="517" y="852"/>
                    <a:pt x="517" y="852"/>
                    <a:pt x="517" y="852"/>
                  </a:cubicBezTo>
                  <a:cubicBezTo>
                    <a:pt x="517" y="913"/>
                    <a:pt x="552" y="959"/>
                    <a:pt x="594" y="993"/>
                  </a:cubicBezTo>
                  <a:cubicBezTo>
                    <a:pt x="594" y="996"/>
                    <a:pt x="594" y="999"/>
                    <a:pt x="594" y="1002"/>
                  </a:cubicBezTo>
                  <a:cubicBezTo>
                    <a:pt x="594" y="1227"/>
                    <a:pt x="681" y="1438"/>
                    <a:pt x="840" y="1598"/>
                  </a:cubicBezTo>
                  <a:cubicBezTo>
                    <a:pt x="889" y="1646"/>
                    <a:pt x="942" y="1688"/>
                    <a:pt x="999" y="1722"/>
                  </a:cubicBezTo>
                  <a:cubicBezTo>
                    <a:pt x="889" y="1764"/>
                    <a:pt x="784" y="1821"/>
                    <a:pt x="687" y="1893"/>
                  </a:cubicBezTo>
                  <a:cubicBezTo>
                    <a:pt x="473" y="2052"/>
                    <a:pt x="311" y="2272"/>
                    <a:pt x="217" y="2530"/>
                  </a:cubicBezTo>
                  <a:cubicBezTo>
                    <a:pt x="197" y="2582"/>
                    <a:pt x="225" y="2641"/>
                    <a:pt x="277" y="2660"/>
                  </a:cubicBezTo>
                  <a:cubicBezTo>
                    <a:pt x="330" y="2679"/>
                    <a:pt x="388" y="2652"/>
                    <a:pt x="407" y="2599"/>
                  </a:cubicBezTo>
                  <a:cubicBezTo>
                    <a:pt x="488" y="2379"/>
                    <a:pt x="626" y="2191"/>
                    <a:pt x="808" y="2056"/>
                  </a:cubicBezTo>
                  <a:cubicBezTo>
                    <a:pt x="992" y="1919"/>
                    <a:pt x="1209" y="1846"/>
                    <a:pt x="1435" y="1846"/>
                  </a:cubicBezTo>
                  <a:cubicBezTo>
                    <a:pt x="1660" y="1846"/>
                    <a:pt x="1877" y="1919"/>
                    <a:pt x="2061" y="2056"/>
                  </a:cubicBezTo>
                  <a:cubicBezTo>
                    <a:pt x="2243" y="2191"/>
                    <a:pt x="2381" y="2379"/>
                    <a:pt x="2462" y="2599"/>
                  </a:cubicBezTo>
                  <a:cubicBezTo>
                    <a:pt x="2477" y="2640"/>
                    <a:pt x="2516" y="2666"/>
                    <a:pt x="2557" y="2666"/>
                  </a:cubicBezTo>
                  <a:cubicBezTo>
                    <a:pt x="2569" y="2666"/>
                    <a:pt x="2580" y="2664"/>
                    <a:pt x="2592" y="2660"/>
                  </a:cubicBezTo>
                  <a:cubicBezTo>
                    <a:pt x="2644" y="2641"/>
                    <a:pt x="2672" y="2582"/>
                    <a:pt x="2652" y="2530"/>
                  </a:cubicBezTo>
                  <a:cubicBezTo>
                    <a:pt x="2559" y="2272"/>
                    <a:pt x="2396" y="2052"/>
                    <a:pt x="2182" y="1893"/>
                  </a:cubicBezTo>
                  <a:close/>
                  <a:moveTo>
                    <a:pt x="1436" y="953"/>
                  </a:moveTo>
                  <a:cubicBezTo>
                    <a:pt x="1392" y="953"/>
                    <a:pt x="1349" y="952"/>
                    <a:pt x="1308" y="950"/>
                  </a:cubicBezTo>
                  <a:cubicBezTo>
                    <a:pt x="1083" y="930"/>
                    <a:pt x="878" y="863"/>
                    <a:pt x="749" y="799"/>
                  </a:cubicBezTo>
                  <a:cubicBezTo>
                    <a:pt x="740" y="794"/>
                    <a:pt x="730" y="791"/>
                    <a:pt x="720" y="789"/>
                  </a:cubicBezTo>
                  <a:cubicBezTo>
                    <a:pt x="720" y="650"/>
                    <a:pt x="720" y="650"/>
                    <a:pt x="720" y="650"/>
                  </a:cubicBezTo>
                  <a:cubicBezTo>
                    <a:pt x="1409" y="843"/>
                    <a:pt x="1409" y="843"/>
                    <a:pt x="1409" y="843"/>
                  </a:cubicBezTo>
                  <a:cubicBezTo>
                    <a:pt x="1427" y="848"/>
                    <a:pt x="1446" y="848"/>
                    <a:pt x="1464" y="843"/>
                  </a:cubicBezTo>
                  <a:cubicBezTo>
                    <a:pt x="2153" y="650"/>
                    <a:pt x="2153" y="650"/>
                    <a:pt x="2153" y="650"/>
                  </a:cubicBezTo>
                  <a:cubicBezTo>
                    <a:pt x="2153" y="789"/>
                    <a:pt x="2153" y="789"/>
                    <a:pt x="2153" y="789"/>
                  </a:cubicBezTo>
                  <a:cubicBezTo>
                    <a:pt x="2143" y="791"/>
                    <a:pt x="2133" y="794"/>
                    <a:pt x="2124" y="799"/>
                  </a:cubicBezTo>
                  <a:cubicBezTo>
                    <a:pt x="1995" y="863"/>
                    <a:pt x="1789" y="930"/>
                    <a:pt x="1564" y="950"/>
                  </a:cubicBezTo>
                  <a:cubicBezTo>
                    <a:pt x="1524" y="952"/>
                    <a:pt x="1481" y="953"/>
                    <a:pt x="1436" y="953"/>
                  </a:cubicBezTo>
                  <a:close/>
                  <a:moveTo>
                    <a:pt x="1436" y="211"/>
                  </a:moveTo>
                  <a:cubicBezTo>
                    <a:pt x="2131" y="409"/>
                    <a:pt x="2131" y="409"/>
                    <a:pt x="2131" y="409"/>
                  </a:cubicBezTo>
                  <a:cubicBezTo>
                    <a:pt x="1436" y="606"/>
                    <a:pt x="1436" y="606"/>
                    <a:pt x="1436" y="606"/>
                  </a:cubicBezTo>
                  <a:cubicBezTo>
                    <a:pt x="742" y="409"/>
                    <a:pt x="742" y="409"/>
                    <a:pt x="742" y="409"/>
                  </a:cubicBezTo>
                  <a:cubicBezTo>
                    <a:pt x="1436" y="211"/>
                    <a:pt x="1436" y="211"/>
                    <a:pt x="1436" y="211"/>
                  </a:cubicBezTo>
                  <a:close/>
                  <a:moveTo>
                    <a:pt x="802" y="1085"/>
                  </a:moveTo>
                  <a:cubicBezTo>
                    <a:pt x="932" y="1120"/>
                    <a:pt x="1102" y="1144"/>
                    <a:pt x="1288" y="1152"/>
                  </a:cubicBezTo>
                  <a:cubicBezTo>
                    <a:pt x="1336" y="1156"/>
                    <a:pt x="1385" y="1159"/>
                    <a:pt x="1436" y="1159"/>
                  </a:cubicBezTo>
                  <a:cubicBezTo>
                    <a:pt x="1487" y="1159"/>
                    <a:pt x="1537" y="1156"/>
                    <a:pt x="1584" y="1152"/>
                  </a:cubicBezTo>
                  <a:cubicBezTo>
                    <a:pt x="1771" y="1144"/>
                    <a:pt x="1941" y="1120"/>
                    <a:pt x="2071" y="1085"/>
                  </a:cubicBezTo>
                  <a:cubicBezTo>
                    <a:pt x="2030" y="1398"/>
                    <a:pt x="1761" y="1641"/>
                    <a:pt x="1436" y="1641"/>
                  </a:cubicBezTo>
                  <a:cubicBezTo>
                    <a:pt x="1112" y="1641"/>
                    <a:pt x="843" y="1398"/>
                    <a:pt x="802" y="1085"/>
                  </a:cubicBezTo>
                  <a:close/>
                  <a:moveTo>
                    <a:pt x="802" y="1085"/>
                  </a:moveTo>
                  <a:cubicBezTo>
                    <a:pt x="802" y="1085"/>
                    <a:pt x="802" y="1085"/>
                    <a:pt x="802" y="1085"/>
                  </a:cubicBezTo>
                </a:path>
              </a:pathLst>
            </a:custGeom>
            <a:solidFill>
              <a:srgbClr val="5C4A4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DBC9B8"/>
                </a:solidFill>
              </a:endParaRPr>
            </a:p>
          </p:txBody>
        </p:sp>
      </p:grpSp>
      <p:sp>
        <p:nvSpPr>
          <p:cNvPr id="35" name="矩形 34"/>
          <p:cNvSpPr/>
          <p:nvPr/>
        </p:nvSpPr>
        <p:spPr>
          <a:xfrm>
            <a:off x="1641780" y="4843224"/>
            <a:ext cx="198002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solidFill>
                  <a:srgbClr val="DBC9B8"/>
                </a:solidFill>
                <a:latin typeface="微软雅黑" pitchFamily="34" charset="-122"/>
                <a:ea typeface="微软雅黑" pitchFamily="34" charset="-122"/>
              </a:rPr>
              <a:t>选题背景及内容</a:t>
            </a:r>
          </a:p>
        </p:txBody>
      </p:sp>
      <p:sp>
        <p:nvSpPr>
          <p:cNvPr id="36" name="矩形 35"/>
          <p:cNvSpPr/>
          <p:nvPr/>
        </p:nvSpPr>
        <p:spPr>
          <a:xfrm>
            <a:off x="4058466" y="4843224"/>
            <a:ext cx="198002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solidFill>
                  <a:srgbClr val="DBC9B8"/>
                </a:solidFill>
                <a:latin typeface="微软雅黑" pitchFamily="34" charset="-122"/>
                <a:ea typeface="微软雅黑" pitchFamily="34" charset="-122"/>
              </a:rPr>
              <a:t>课题现状及情况</a:t>
            </a:r>
          </a:p>
        </p:txBody>
      </p:sp>
      <p:sp>
        <p:nvSpPr>
          <p:cNvPr id="37" name="矩形 36"/>
          <p:cNvSpPr/>
          <p:nvPr/>
        </p:nvSpPr>
        <p:spPr>
          <a:xfrm>
            <a:off x="6475152" y="4843224"/>
            <a:ext cx="188929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000" dirty="0">
                <a:solidFill>
                  <a:srgbClr val="DBC9B8"/>
                </a:solidFill>
                <a:latin typeface="微软雅黑" pitchFamily="34" charset="-122"/>
                <a:ea typeface="微软雅黑" pitchFamily="34" charset="-122"/>
              </a:rPr>
              <a:t>实验数据结果</a:t>
            </a:r>
          </a:p>
        </p:txBody>
      </p:sp>
      <p:sp>
        <p:nvSpPr>
          <p:cNvPr id="38" name="矩形 37"/>
          <p:cNvSpPr/>
          <p:nvPr/>
        </p:nvSpPr>
        <p:spPr>
          <a:xfrm>
            <a:off x="8801101" y="4843224"/>
            <a:ext cx="199702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000" dirty="0">
                <a:solidFill>
                  <a:srgbClr val="DBC9B8"/>
                </a:solidFill>
                <a:latin typeface="微软雅黑" pitchFamily="34" charset="-122"/>
                <a:ea typeface="微软雅黑" pitchFamily="34" charset="-122"/>
              </a:rPr>
              <a:t>解决方法及总结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26554" y="235857"/>
            <a:ext cx="1150703" cy="1008743"/>
            <a:chOff x="3299596" y="2699657"/>
            <a:chExt cx="1490119" cy="1306286"/>
          </a:xfrm>
        </p:grpSpPr>
        <p:sp>
          <p:nvSpPr>
            <p:cNvPr id="2" name="椭圆 1"/>
            <p:cNvSpPr/>
            <p:nvPr/>
          </p:nvSpPr>
          <p:spPr>
            <a:xfrm>
              <a:off x="3483429" y="2699657"/>
              <a:ext cx="1306286" cy="1306286"/>
            </a:xfrm>
            <a:prstGeom prst="ellipse">
              <a:avLst/>
            </a:prstGeom>
            <a:solidFill>
              <a:srgbClr val="171E2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" name="文本框 2"/>
            <p:cNvSpPr txBox="1"/>
            <p:nvPr/>
          </p:nvSpPr>
          <p:spPr>
            <a:xfrm>
              <a:off x="3299596" y="2792005"/>
              <a:ext cx="1195679" cy="1121589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marL="0" marR="0" lvl="0" indent="0" algn="dist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仿宋" pitchFamily="49" charset="-122"/>
                  <a:ea typeface="仿宋" pitchFamily="49" charset="-122"/>
                </a:rPr>
                <a:t>锐旗设计</a:t>
              </a:r>
              <a:endPara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仿宋" pitchFamily="49" charset="-122"/>
                <a:ea typeface="仿宋" pitchFamily="49" charset="-122"/>
              </a:endParaRPr>
            </a:p>
          </p:txBody>
        </p:sp>
      </p:grpSp>
      <p:cxnSp>
        <p:nvCxnSpPr>
          <p:cNvPr id="6" name="直接连接符 5"/>
          <p:cNvCxnSpPr/>
          <p:nvPr/>
        </p:nvCxnSpPr>
        <p:spPr>
          <a:xfrm>
            <a:off x="1516742" y="442815"/>
            <a:ext cx="0" cy="594825"/>
          </a:xfrm>
          <a:prstGeom prst="line">
            <a:avLst/>
          </a:prstGeom>
          <a:ln>
            <a:solidFill>
              <a:srgbClr val="171E2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/>
          <p:cNvSpPr txBox="1"/>
          <p:nvPr/>
        </p:nvSpPr>
        <p:spPr>
          <a:xfrm>
            <a:off x="1654627" y="307170"/>
            <a:ext cx="15530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171E28"/>
                </a:solidFill>
                <a:effectLst/>
                <a:uLnTx/>
                <a:uFillTx/>
                <a:latin typeface="仿宋" pitchFamily="49" charset="-122"/>
                <a:ea typeface="仿宋" pitchFamily="49" charset="-122"/>
              </a:rPr>
              <a:t>赠送图标</a:t>
            </a:r>
          </a:p>
        </p:txBody>
      </p:sp>
      <p:sp>
        <p:nvSpPr>
          <p:cNvPr id="9" name="矩形 8"/>
          <p:cNvSpPr/>
          <p:nvPr/>
        </p:nvSpPr>
        <p:spPr>
          <a:xfrm>
            <a:off x="1756228" y="835276"/>
            <a:ext cx="1291772" cy="202364"/>
          </a:xfrm>
          <a:prstGeom prst="rect">
            <a:avLst/>
          </a:prstGeom>
          <a:noFill/>
          <a:ln w="3175">
            <a:solidFill>
              <a:srgbClr val="171E2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di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171E28"/>
                </a:solidFill>
                <a:effectLst/>
                <a:uLnTx/>
                <a:uFillTx/>
                <a:latin typeface="仿宋" pitchFamily="49" charset="-122"/>
                <a:ea typeface="仿宋" pitchFamily="49" charset="-122"/>
              </a:rPr>
              <a:t>锐旗设计</a:t>
            </a: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rgbClr val="171E28"/>
              </a:solidFill>
              <a:effectLst/>
              <a:uLnTx/>
              <a:uFillTx/>
              <a:latin typeface="仿宋" pitchFamily="49" charset="-122"/>
              <a:ea typeface="仿宋" pitchFamily="49" charset="-122"/>
            </a:endParaRPr>
          </a:p>
        </p:txBody>
      </p:sp>
      <p:grpSp>
        <p:nvGrpSpPr>
          <p:cNvPr id="219" name="组合 218"/>
          <p:cNvGrpSpPr/>
          <p:nvPr/>
        </p:nvGrpSpPr>
        <p:grpSpPr>
          <a:xfrm>
            <a:off x="10486734" y="4392783"/>
            <a:ext cx="480372" cy="729935"/>
            <a:chOff x="10486734" y="4392783"/>
            <a:chExt cx="480372" cy="729935"/>
          </a:xfrm>
          <a:solidFill>
            <a:srgbClr val="171E28"/>
          </a:solidFill>
        </p:grpSpPr>
        <p:sp>
          <p:nvSpPr>
            <p:cNvPr id="220" name="Freeform 5"/>
            <p:cNvSpPr/>
            <p:nvPr/>
          </p:nvSpPr>
          <p:spPr bwMode="auto">
            <a:xfrm>
              <a:off x="10576894" y="4638739"/>
              <a:ext cx="390212" cy="349099"/>
            </a:xfrm>
            <a:custGeom>
              <a:avLst/>
              <a:gdLst>
                <a:gd name="T0" fmla="*/ 148 w 229"/>
                <a:gd name="T1" fmla="*/ 0 h 205"/>
                <a:gd name="T2" fmla="*/ 114 w 229"/>
                <a:gd name="T3" fmla="*/ 13 h 205"/>
                <a:gd name="T4" fmla="*/ 141 w 229"/>
                <a:gd name="T5" fmla="*/ 112 h 205"/>
                <a:gd name="T6" fmla="*/ 114 w 229"/>
                <a:gd name="T7" fmla="*/ 151 h 205"/>
                <a:gd name="T8" fmla="*/ 87 w 229"/>
                <a:gd name="T9" fmla="*/ 112 h 205"/>
                <a:gd name="T10" fmla="*/ 114 w 229"/>
                <a:gd name="T11" fmla="*/ 13 h 205"/>
                <a:gd name="T12" fmla="*/ 80 w 229"/>
                <a:gd name="T13" fmla="*/ 0 h 205"/>
                <a:gd name="T14" fmla="*/ 0 w 229"/>
                <a:gd name="T15" fmla="*/ 80 h 205"/>
                <a:gd name="T16" fmla="*/ 0 w 229"/>
                <a:gd name="T17" fmla="*/ 96 h 205"/>
                <a:gd name="T18" fmla="*/ 55 w 229"/>
                <a:gd name="T19" fmla="*/ 191 h 205"/>
                <a:gd name="T20" fmla="*/ 55 w 229"/>
                <a:gd name="T21" fmla="*/ 202 h 205"/>
                <a:gd name="T22" fmla="*/ 104 w 229"/>
                <a:gd name="T23" fmla="*/ 205 h 205"/>
                <a:gd name="T24" fmla="*/ 124 w 229"/>
                <a:gd name="T25" fmla="*/ 205 h 205"/>
                <a:gd name="T26" fmla="*/ 229 w 229"/>
                <a:gd name="T27" fmla="*/ 167 h 205"/>
                <a:gd name="T28" fmla="*/ 229 w 229"/>
                <a:gd name="T29" fmla="*/ 80 h 205"/>
                <a:gd name="T30" fmla="*/ 148 w 229"/>
                <a:gd name="T31" fmla="*/ 0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29" h="205">
                  <a:moveTo>
                    <a:pt x="148" y="0"/>
                  </a:moveTo>
                  <a:cubicBezTo>
                    <a:pt x="114" y="13"/>
                    <a:pt x="114" y="13"/>
                    <a:pt x="114" y="13"/>
                  </a:cubicBezTo>
                  <a:cubicBezTo>
                    <a:pt x="141" y="112"/>
                    <a:pt x="141" y="112"/>
                    <a:pt x="141" y="112"/>
                  </a:cubicBezTo>
                  <a:cubicBezTo>
                    <a:pt x="114" y="151"/>
                    <a:pt x="114" y="151"/>
                    <a:pt x="114" y="151"/>
                  </a:cubicBezTo>
                  <a:cubicBezTo>
                    <a:pt x="87" y="112"/>
                    <a:pt x="87" y="112"/>
                    <a:pt x="87" y="112"/>
                  </a:cubicBezTo>
                  <a:cubicBezTo>
                    <a:pt x="114" y="13"/>
                    <a:pt x="114" y="13"/>
                    <a:pt x="114" y="13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49" y="8"/>
                    <a:pt x="0" y="30"/>
                    <a:pt x="0" y="80"/>
                  </a:cubicBezTo>
                  <a:cubicBezTo>
                    <a:pt x="0" y="86"/>
                    <a:pt x="0" y="91"/>
                    <a:pt x="0" y="96"/>
                  </a:cubicBezTo>
                  <a:cubicBezTo>
                    <a:pt x="55" y="191"/>
                    <a:pt x="55" y="191"/>
                    <a:pt x="55" y="191"/>
                  </a:cubicBezTo>
                  <a:cubicBezTo>
                    <a:pt x="55" y="202"/>
                    <a:pt x="55" y="202"/>
                    <a:pt x="55" y="202"/>
                  </a:cubicBezTo>
                  <a:cubicBezTo>
                    <a:pt x="68" y="204"/>
                    <a:pt x="84" y="205"/>
                    <a:pt x="104" y="205"/>
                  </a:cubicBezTo>
                  <a:cubicBezTo>
                    <a:pt x="124" y="205"/>
                    <a:pt x="124" y="205"/>
                    <a:pt x="124" y="205"/>
                  </a:cubicBezTo>
                  <a:cubicBezTo>
                    <a:pt x="226" y="205"/>
                    <a:pt x="229" y="167"/>
                    <a:pt x="229" y="167"/>
                  </a:cubicBezTo>
                  <a:cubicBezTo>
                    <a:pt x="229" y="167"/>
                    <a:pt x="229" y="154"/>
                    <a:pt x="229" y="80"/>
                  </a:cubicBezTo>
                  <a:cubicBezTo>
                    <a:pt x="229" y="30"/>
                    <a:pt x="179" y="8"/>
                    <a:pt x="14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21" name="Oval 6"/>
            <p:cNvSpPr>
              <a:spLocks noChangeArrowheads="1"/>
            </p:cNvSpPr>
            <p:nvPr/>
          </p:nvSpPr>
          <p:spPr bwMode="auto">
            <a:xfrm>
              <a:off x="10672103" y="4392783"/>
              <a:ext cx="197631" cy="228646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22" name="Freeform 7"/>
            <p:cNvSpPr/>
            <p:nvPr/>
          </p:nvSpPr>
          <p:spPr bwMode="auto">
            <a:xfrm>
              <a:off x="10650465" y="5011641"/>
              <a:ext cx="275529" cy="111077"/>
            </a:xfrm>
            <a:custGeom>
              <a:avLst/>
              <a:gdLst>
                <a:gd name="T0" fmla="*/ 82 w 382"/>
                <a:gd name="T1" fmla="*/ 0 h 154"/>
                <a:gd name="T2" fmla="*/ 0 w 382"/>
                <a:gd name="T3" fmla="*/ 154 h 154"/>
                <a:gd name="T4" fmla="*/ 382 w 382"/>
                <a:gd name="T5" fmla="*/ 154 h 154"/>
                <a:gd name="T6" fmla="*/ 304 w 382"/>
                <a:gd name="T7" fmla="*/ 0 h 154"/>
                <a:gd name="T8" fmla="*/ 82 w 382"/>
                <a:gd name="T9" fmla="*/ 0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2" h="154">
                  <a:moveTo>
                    <a:pt x="82" y="0"/>
                  </a:moveTo>
                  <a:lnTo>
                    <a:pt x="0" y="154"/>
                  </a:lnTo>
                  <a:lnTo>
                    <a:pt x="382" y="154"/>
                  </a:lnTo>
                  <a:lnTo>
                    <a:pt x="304" y="0"/>
                  </a:lnTo>
                  <a:lnTo>
                    <a:pt x="82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23" name="Freeform 8"/>
            <p:cNvSpPr/>
            <p:nvPr/>
          </p:nvSpPr>
          <p:spPr bwMode="auto">
            <a:xfrm>
              <a:off x="10486734" y="4759914"/>
              <a:ext cx="168779" cy="265431"/>
            </a:xfrm>
            <a:custGeom>
              <a:avLst/>
              <a:gdLst>
                <a:gd name="T0" fmla="*/ 98 w 99"/>
                <a:gd name="T1" fmla="*/ 128 h 156"/>
                <a:gd name="T2" fmla="*/ 95 w 99"/>
                <a:gd name="T3" fmla="*/ 128 h 156"/>
                <a:gd name="T4" fmla="*/ 98 w 99"/>
                <a:gd name="T5" fmla="*/ 126 h 156"/>
                <a:gd name="T6" fmla="*/ 53 w 99"/>
                <a:gd name="T7" fmla="*/ 49 h 156"/>
                <a:gd name="T8" fmla="*/ 32 w 99"/>
                <a:gd name="T9" fmla="*/ 13 h 156"/>
                <a:gd name="T10" fmla="*/ 12 w 99"/>
                <a:gd name="T11" fmla="*/ 7 h 156"/>
                <a:gd name="T12" fmla="*/ 7 w 99"/>
                <a:gd name="T13" fmla="*/ 27 h 156"/>
                <a:gd name="T14" fmla="*/ 52 w 99"/>
                <a:gd name="T15" fmla="*/ 105 h 156"/>
                <a:gd name="T16" fmla="*/ 73 w 99"/>
                <a:gd name="T17" fmla="*/ 141 h 156"/>
                <a:gd name="T18" fmla="*/ 99 w 99"/>
                <a:gd name="T19" fmla="*/ 156 h 156"/>
                <a:gd name="T20" fmla="*/ 98 w 99"/>
                <a:gd name="T21" fmla="*/ 128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9" h="156">
                  <a:moveTo>
                    <a:pt x="98" y="128"/>
                  </a:moveTo>
                  <a:cubicBezTo>
                    <a:pt x="97" y="128"/>
                    <a:pt x="96" y="128"/>
                    <a:pt x="95" y="128"/>
                  </a:cubicBezTo>
                  <a:cubicBezTo>
                    <a:pt x="98" y="126"/>
                    <a:pt x="98" y="126"/>
                    <a:pt x="98" y="126"/>
                  </a:cubicBezTo>
                  <a:cubicBezTo>
                    <a:pt x="53" y="49"/>
                    <a:pt x="53" y="49"/>
                    <a:pt x="53" y="49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3"/>
                    <a:pt x="24" y="0"/>
                    <a:pt x="12" y="7"/>
                  </a:cubicBezTo>
                  <a:cubicBezTo>
                    <a:pt x="0" y="14"/>
                    <a:pt x="7" y="27"/>
                    <a:pt x="7" y="27"/>
                  </a:cubicBezTo>
                  <a:cubicBezTo>
                    <a:pt x="52" y="105"/>
                    <a:pt x="52" y="105"/>
                    <a:pt x="52" y="105"/>
                  </a:cubicBezTo>
                  <a:cubicBezTo>
                    <a:pt x="73" y="141"/>
                    <a:pt x="73" y="141"/>
                    <a:pt x="73" y="141"/>
                  </a:cubicBezTo>
                  <a:cubicBezTo>
                    <a:pt x="99" y="156"/>
                    <a:pt x="99" y="156"/>
                    <a:pt x="99" y="156"/>
                  </a:cubicBezTo>
                  <a:lnTo>
                    <a:pt x="98" y="12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224" name="组合 223"/>
          <p:cNvGrpSpPr/>
          <p:nvPr/>
        </p:nvGrpSpPr>
        <p:grpSpPr>
          <a:xfrm>
            <a:off x="3066212" y="4399996"/>
            <a:ext cx="605154" cy="716230"/>
            <a:chOff x="3066212" y="4399996"/>
            <a:chExt cx="605154" cy="716230"/>
          </a:xfrm>
          <a:solidFill>
            <a:srgbClr val="171E28"/>
          </a:solidFill>
        </p:grpSpPr>
        <p:sp>
          <p:nvSpPr>
            <p:cNvPr id="225" name="Freeform 9"/>
            <p:cNvSpPr/>
            <p:nvPr/>
          </p:nvSpPr>
          <p:spPr bwMode="auto">
            <a:xfrm>
              <a:off x="3066212" y="4821223"/>
              <a:ext cx="605154" cy="32458"/>
            </a:xfrm>
            <a:custGeom>
              <a:avLst/>
              <a:gdLst>
                <a:gd name="T0" fmla="*/ 346 w 355"/>
                <a:gd name="T1" fmla="*/ 0 h 19"/>
                <a:gd name="T2" fmla="*/ 9 w 355"/>
                <a:gd name="T3" fmla="*/ 0 h 19"/>
                <a:gd name="T4" fmla="*/ 3 w 355"/>
                <a:gd name="T5" fmla="*/ 3 h 19"/>
                <a:gd name="T6" fmla="*/ 0 w 355"/>
                <a:gd name="T7" fmla="*/ 10 h 19"/>
                <a:gd name="T8" fmla="*/ 9 w 355"/>
                <a:gd name="T9" fmla="*/ 19 h 19"/>
                <a:gd name="T10" fmla="*/ 346 w 355"/>
                <a:gd name="T11" fmla="*/ 19 h 19"/>
                <a:gd name="T12" fmla="*/ 355 w 355"/>
                <a:gd name="T13" fmla="*/ 10 h 19"/>
                <a:gd name="T14" fmla="*/ 346 w 355"/>
                <a:gd name="T15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55" h="19">
                  <a:moveTo>
                    <a:pt x="346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7" y="0"/>
                    <a:pt x="4" y="1"/>
                    <a:pt x="3" y="3"/>
                  </a:cubicBezTo>
                  <a:cubicBezTo>
                    <a:pt x="1" y="5"/>
                    <a:pt x="0" y="7"/>
                    <a:pt x="0" y="10"/>
                  </a:cubicBezTo>
                  <a:cubicBezTo>
                    <a:pt x="0" y="15"/>
                    <a:pt x="4" y="19"/>
                    <a:pt x="9" y="19"/>
                  </a:cubicBezTo>
                  <a:cubicBezTo>
                    <a:pt x="346" y="19"/>
                    <a:pt x="346" y="19"/>
                    <a:pt x="346" y="19"/>
                  </a:cubicBezTo>
                  <a:cubicBezTo>
                    <a:pt x="351" y="19"/>
                    <a:pt x="355" y="15"/>
                    <a:pt x="355" y="10"/>
                  </a:cubicBezTo>
                  <a:cubicBezTo>
                    <a:pt x="355" y="5"/>
                    <a:pt x="351" y="0"/>
                    <a:pt x="34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26" name="Rectangle 10"/>
            <p:cNvSpPr>
              <a:spLocks noChangeArrowheads="1"/>
            </p:cNvSpPr>
            <p:nvPr/>
          </p:nvSpPr>
          <p:spPr bwMode="auto">
            <a:xfrm>
              <a:off x="3536486" y="4873876"/>
              <a:ext cx="54817" cy="242350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27" name="Freeform 11"/>
            <p:cNvSpPr/>
            <p:nvPr/>
          </p:nvSpPr>
          <p:spPr bwMode="auto">
            <a:xfrm>
              <a:off x="3176567" y="4513958"/>
              <a:ext cx="383721" cy="147141"/>
            </a:xfrm>
            <a:custGeom>
              <a:avLst/>
              <a:gdLst>
                <a:gd name="T0" fmla="*/ 258 w 532"/>
                <a:gd name="T1" fmla="*/ 204 h 204"/>
                <a:gd name="T2" fmla="*/ 532 w 532"/>
                <a:gd name="T3" fmla="*/ 55 h 204"/>
                <a:gd name="T4" fmla="*/ 532 w 532"/>
                <a:gd name="T5" fmla="*/ 0 h 204"/>
                <a:gd name="T6" fmla="*/ 258 w 532"/>
                <a:gd name="T7" fmla="*/ 147 h 204"/>
                <a:gd name="T8" fmla="*/ 156 w 532"/>
                <a:gd name="T9" fmla="*/ 71 h 204"/>
                <a:gd name="T10" fmla="*/ 0 w 532"/>
                <a:gd name="T11" fmla="*/ 149 h 204"/>
                <a:gd name="T12" fmla="*/ 0 w 532"/>
                <a:gd name="T13" fmla="*/ 204 h 204"/>
                <a:gd name="T14" fmla="*/ 156 w 532"/>
                <a:gd name="T15" fmla="*/ 126 h 204"/>
                <a:gd name="T16" fmla="*/ 258 w 532"/>
                <a:gd name="T17" fmla="*/ 20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32" h="204">
                  <a:moveTo>
                    <a:pt x="258" y="204"/>
                  </a:moveTo>
                  <a:lnTo>
                    <a:pt x="532" y="55"/>
                  </a:lnTo>
                  <a:lnTo>
                    <a:pt x="532" y="0"/>
                  </a:lnTo>
                  <a:lnTo>
                    <a:pt x="258" y="147"/>
                  </a:lnTo>
                  <a:lnTo>
                    <a:pt x="156" y="71"/>
                  </a:lnTo>
                  <a:lnTo>
                    <a:pt x="0" y="149"/>
                  </a:lnTo>
                  <a:lnTo>
                    <a:pt x="0" y="204"/>
                  </a:lnTo>
                  <a:lnTo>
                    <a:pt x="156" y="126"/>
                  </a:lnTo>
                  <a:lnTo>
                    <a:pt x="258" y="20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28" name="Rectangle 12"/>
            <p:cNvSpPr>
              <a:spLocks noChangeArrowheads="1"/>
            </p:cNvSpPr>
            <p:nvPr/>
          </p:nvSpPr>
          <p:spPr bwMode="auto">
            <a:xfrm>
              <a:off x="3141225" y="4872434"/>
              <a:ext cx="56260" cy="240186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29" name="Freeform 13"/>
            <p:cNvSpPr>
              <a:spLocks noEditPoints="1"/>
            </p:cNvSpPr>
            <p:nvPr/>
          </p:nvSpPr>
          <p:spPr bwMode="auto">
            <a:xfrm>
              <a:off x="3076309" y="4399996"/>
              <a:ext cx="577745" cy="400310"/>
            </a:xfrm>
            <a:custGeom>
              <a:avLst/>
              <a:gdLst>
                <a:gd name="T0" fmla="*/ 20 w 339"/>
                <a:gd name="T1" fmla="*/ 235 h 235"/>
                <a:gd name="T2" fmla="*/ 318 w 339"/>
                <a:gd name="T3" fmla="*/ 235 h 235"/>
                <a:gd name="T4" fmla="*/ 339 w 339"/>
                <a:gd name="T5" fmla="*/ 215 h 235"/>
                <a:gd name="T6" fmla="*/ 339 w 339"/>
                <a:gd name="T7" fmla="*/ 20 h 235"/>
                <a:gd name="T8" fmla="*/ 318 w 339"/>
                <a:gd name="T9" fmla="*/ 0 h 235"/>
                <a:gd name="T10" fmla="*/ 20 w 339"/>
                <a:gd name="T11" fmla="*/ 0 h 235"/>
                <a:gd name="T12" fmla="*/ 0 w 339"/>
                <a:gd name="T13" fmla="*/ 20 h 235"/>
                <a:gd name="T14" fmla="*/ 0 w 339"/>
                <a:gd name="T15" fmla="*/ 215 h 235"/>
                <a:gd name="T16" fmla="*/ 20 w 339"/>
                <a:gd name="T17" fmla="*/ 235 h 235"/>
                <a:gd name="T18" fmla="*/ 17 w 339"/>
                <a:gd name="T19" fmla="*/ 32 h 235"/>
                <a:gd name="T20" fmla="*/ 36 w 339"/>
                <a:gd name="T21" fmla="*/ 14 h 235"/>
                <a:gd name="T22" fmla="*/ 303 w 339"/>
                <a:gd name="T23" fmla="*/ 14 h 235"/>
                <a:gd name="T24" fmla="*/ 321 w 339"/>
                <a:gd name="T25" fmla="*/ 32 h 235"/>
                <a:gd name="T26" fmla="*/ 321 w 339"/>
                <a:gd name="T27" fmla="*/ 200 h 235"/>
                <a:gd name="T28" fmla="*/ 303 w 339"/>
                <a:gd name="T29" fmla="*/ 217 h 235"/>
                <a:gd name="T30" fmla="*/ 36 w 339"/>
                <a:gd name="T31" fmla="*/ 217 h 235"/>
                <a:gd name="T32" fmla="*/ 17 w 339"/>
                <a:gd name="T33" fmla="*/ 200 h 235"/>
                <a:gd name="T34" fmla="*/ 17 w 339"/>
                <a:gd name="T35" fmla="*/ 32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39" h="235">
                  <a:moveTo>
                    <a:pt x="20" y="235"/>
                  </a:moveTo>
                  <a:cubicBezTo>
                    <a:pt x="318" y="235"/>
                    <a:pt x="318" y="235"/>
                    <a:pt x="318" y="235"/>
                  </a:cubicBezTo>
                  <a:cubicBezTo>
                    <a:pt x="330" y="235"/>
                    <a:pt x="339" y="226"/>
                    <a:pt x="339" y="215"/>
                  </a:cubicBezTo>
                  <a:cubicBezTo>
                    <a:pt x="339" y="20"/>
                    <a:pt x="339" y="20"/>
                    <a:pt x="339" y="20"/>
                  </a:cubicBezTo>
                  <a:cubicBezTo>
                    <a:pt x="339" y="9"/>
                    <a:pt x="330" y="0"/>
                    <a:pt x="318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9" y="0"/>
                    <a:pt x="0" y="9"/>
                    <a:pt x="0" y="20"/>
                  </a:cubicBezTo>
                  <a:cubicBezTo>
                    <a:pt x="0" y="215"/>
                    <a:pt x="0" y="215"/>
                    <a:pt x="0" y="215"/>
                  </a:cubicBezTo>
                  <a:cubicBezTo>
                    <a:pt x="0" y="226"/>
                    <a:pt x="9" y="235"/>
                    <a:pt x="20" y="235"/>
                  </a:cubicBezTo>
                  <a:close/>
                  <a:moveTo>
                    <a:pt x="17" y="32"/>
                  </a:moveTo>
                  <a:cubicBezTo>
                    <a:pt x="17" y="22"/>
                    <a:pt x="26" y="14"/>
                    <a:pt x="36" y="14"/>
                  </a:cubicBezTo>
                  <a:cubicBezTo>
                    <a:pt x="303" y="14"/>
                    <a:pt x="303" y="14"/>
                    <a:pt x="303" y="14"/>
                  </a:cubicBezTo>
                  <a:cubicBezTo>
                    <a:pt x="313" y="14"/>
                    <a:pt x="321" y="22"/>
                    <a:pt x="321" y="32"/>
                  </a:cubicBezTo>
                  <a:cubicBezTo>
                    <a:pt x="321" y="200"/>
                    <a:pt x="321" y="200"/>
                    <a:pt x="321" y="200"/>
                  </a:cubicBezTo>
                  <a:cubicBezTo>
                    <a:pt x="321" y="210"/>
                    <a:pt x="313" y="217"/>
                    <a:pt x="303" y="217"/>
                  </a:cubicBezTo>
                  <a:cubicBezTo>
                    <a:pt x="36" y="217"/>
                    <a:pt x="36" y="217"/>
                    <a:pt x="36" y="217"/>
                  </a:cubicBezTo>
                  <a:cubicBezTo>
                    <a:pt x="26" y="217"/>
                    <a:pt x="17" y="210"/>
                    <a:pt x="17" y="200"/>
                  </a:cubicBezTo>
                  <a:lnTo>
                    <a:pt x="17" y="3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230" name="组合 229"/>
          <p:cNvGrpSpPr/>
          <p:nvPr/>
        </p:nvGrpSpPr>
        <p:grpSpPr>
          <a:xfrm>
            <a:off x="4066626" y="4447600"/>
            <a:ext cx="736426" cy="577745"/>
            <a:chOff x="4172643" y="3997027"/>
            <a:chExt cx="736426" cy="577745"/>
          </a:xfrm>
          <a:solidFill>
            <a:srgbClr val="171E28"/>
          </a:solidFill>
        </p:grpSpPr>
        <p:sp>
          <p:nvSpPr>
            <p:cNvPr id="231" name="Freeform 14"/>
            <p:cNvSpPr/>
            <p:nvPr/>
          </p:nvSpPr>
          <p:spPr bwMode="auto">
            <a:xfrm>
              <a:off x="4409944" y="4129742"/>
              <a:ext cx="499125" cy="385885"/>
            </a:xfrm>
            <a:custGeom>
              <a:avLst/>
              <a:gdLst>
                <a:gd name="T0" fmla="*/ 272 w 293"/>
                <a:gd name="T1" fmla="*/ 48 h 226"/>
                <a:gd name="T2" fmla="*/ 255 w 293"/>
                <a:gd name="T3" fmla="*/ 46 h 226"/>
                <a:gd name="T4" fmla="*/ 96 w 293"/>
                <a:gd name="T5" fmla="*/ 46 h 226"/>
                <a:gd name="T6" fmla="*/ 96 w 293"/>
                <a:gd name="T7" fmla="*/ 0 h 226"/>
                <a:gd name="T8" fmla="*/ 89 w 293"/>
                <a:gd name="T9" fmla="*/ 0 h 226"/>
                <a:gd name="T10" fmla="*/ 73 w 293"/>
                <a:gd name="T11" fmla="*/ 0 h 226"/>
                <a:gd name="T12" fmla="*/ 23 w 293"/>
                <a:gd name="T13" fmla="*/ 0 h 226"/>
                <a:gd name="T14" fmla="*/ 2 w 293"/>
                <a:gd name="T15" fmla="*/ 25 h 226"/>
                <a:gd name="T16" fmla="*/ 2 w 293"/>
                <a:gd name="T17" fmla="*/ 38 h 226"/>
                <a:gd name="T18" fmla="*/ 89 w 293"/>
                <a:gd name="T19" fmla="*/ 155 h 226"/>
                <a:gd name="T20" fmla="*/ 66 w 293"/>
                <a:gd name="T21" fmla="*/ 226 h 226"/>
                <a:gd name="T22" fmla="*/ 96 w 293"/>
                <a:gd name="T23" fmla="*/ 226 h 226"/>
                <a:gd name="T24" fmla="*/ 255 w 293"/>
                <a:gd name="T25" fmla="*/ 226 h 226"/>
                <a:gd name="T26" fmla="*/ 293 w 293"/>
                <a:gd name="T27" fmla="*/ 201 h 226"/>
                <a:gd name="T28" fmla="*/ 293 w 293"/>
                <a:gd name="T29" fmla="*/ 74 h 226"/>
                <a:gd name="T30" fmla="*/ 272 w 293"/>
                <a:gd name="T31" fmla="*/ 48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93" h="226">
                  <a:moveTo>
                    <a:pt x="272" y="48"/>
                  </a:moveTo>
                  <a:cubicBezTo>
                    <a:pt x="263" y="46"/>
                    <a:pt x="255" y="46"/>
                    <a:pt x="255" y="46"/>
                  </a:cubicBezTo>
                  <a:cubicBezTo>
                    <a:pt x="96" y="46"/>
                    <a:pt x="96" y="46"/>
                    <a:pt x="96" y="46"/>
                  </a:cubicBezTo>
                  <a:cubicBezTo>
                    <a:pt x="96" y="0"/>
                    <a:pt x="96" y="0"/>
                    <a:pt x="96" y="0"/>
                  </a:cubicBezTo>
                  <a:cubicBezTo>
                    <a:pt x="89" y="0"/>
                    <a:pt x="89" y="0"/>
                    <a:pt x="89" y="0"/>
                  </a:cubicBezTo>
                  <a:cubicBezTo>
                    <a:pt x="89" y="0"/>
                    <a:pt x="83" y="0"/>
                    <a:pt x="73" y="0"/>
                  </a:cubicBezTo>
                  <a:cubicBezTo>
                    <a:pt x="59" y="0"/>
                    <a:pt x="37" y="0"/>
                    <a:pt x="23" y="0"/>
                  </a:cubicBezTo>
                  <a:cubicBezTo>
                    <a:pt x="0" y="0"/>
                    <a:pt x="2" y="25"/>
                    <a:pt x="2" y="25"/>
                  </a:cubicBezTo>
                  <a:cubicBezTo>
                    <a:pt x="2" y="25"/>
                    <a:pt x="2" y="30"/>
                    <a:pt x="2" y="38"/>
                  </a:cubicBezTo>
                  <a:cubicBezTo>
                    <a:pt x="52" y="53"/>
                    <a:pt x="89" y="100"/>
                    <a:pt x="89" y="155"/>
                  </a:cubicBezTo>
                  <a:cubicBezTo>
                    <a:pt x="89" y="182"/>
                    <a:pt x="80" y="206"/>
                    <a:pt x="66" y="226"/>
                  </a:cubicBezTo>
                  <a:cubicBezTo>
                    <a:pt x="96" y="226"/>
                    <a:pt x="96" y="226"/>
                    <a:pt x="96" y="226"/>
                  </a:cubicBezTo>
                  <a:cubicBezTo>
                    <a:pt x="96" y="226"/>
                    <a:pt x="219" y="226"/>
                    <a:pt x="255" y="226"/>
                  </a:cubicBezTo>
                  <a:cubicBezTo>
                    <a:pt x="292" y="226"/>
                    <a:pt x="293" y="201"/>
                    <a:pt x="293" y="201"/>
                  </a:cubicBezTo>
                  <a:cubicBezTo>
                    <a:pt x="293" y="74"/>
                    <a:pt x="293" y="74"/>
                    <a:pt x="293" y="74"/>
                  </a:cubicBezTo>
                  <a:cubicBezTo>
                    <a:pt x="293" y="58"/>
                    <a:pt x="282" y="51"/>
                    <a:pt x="272" y="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32" name="Freeform 15"/>
            <p:cNvSpPr>
              <a:spLocks noEditPoints="1"/>
            </p:cNvSpPr>
            <p:nvPr/>
          </p:nvSpPr>
          <p:spPr bwMode="auto">
            <a:xfrm>
              <a:off x="4534004" y="3997027"/>
              <a:ext cx="339001" cy="188975"/>
            </a:xfrm>
            <a:custGeom>
              <a:avLst/>
              <a:gdLst>
                <a:gd name="T0" fmla="*/ 83 w 470"/>
                <a:gd name="T1" fmla="*/ 262 h 262"/>
                <a:gd name="T2" fmla="*/ 397 w 470"/>
                <a:gd name="T3" fmla="*/ 262 h 262"/>
                <a:gd name="T4" fmla="*/ 470 w 470"/>
                <a:gd name="T5" fmla="*/ 262 h 262"/>
                <a:gd name="T6" fmla="*/ 470 w 470"/>
                <a:gd name="T7" fmla="*/ 0 h 262"/>
                <a:gd name="T8" fmla="*/ 0 w 470"/>
                <a:gd name="T9" fmla="*/ 0 h 262"/>
                <a:gd name="T10" fmla="*/ 0 w 470"/>
                <a:gd name="T11" fmla="*/ 158 h 262"/>
                <a:gd name="T12" fmla="*/ 83 w 470"/>
                <a:gd name="T13" fmla="*/ 158 h 262"/>
                <a:gd name="T14" fmla="*/ 83 w 470"/>
                <a:gd name="T15" fmla="*/ 262 h 262"/>
                <a:gd name="T16" fmla="*/ 123 w 470"/>
                <a:gd name="T17" fmla="*/ 83 h 262"/>
                <a:gd name="T18" fmla="*/ 362 w 470"/>
                <a:gd name="T19" fmla="*/ 83 h 262"/>
                <a:gd name="T20" fmla="*/ 362 w 470"/>
                <a:gd name="T21" fmla="*/ 102 h 262"/>
                <a:gd name="T22" fmla="*/ 123 w 470"/>
                <a:gd name="T23" fmla="*/ 102 h 262"/>
                <a:gd name="T24" fmla="*/ 123 w 470"/>
                <a:gd name="T25" fmla="*/ 83 h 262"/>
                <a:gd name="T26" fmla="*/ 121 w 470"/>
                <a:gd name="T27" fmla="*/ 140 h 262"/>
                <a:gd name="T28" fmla="*/ 362 w 470"/>
                <a:gd name="T29" fmla="*/ 140 h 262"/>
                <a:gd name="T30" fmla="*/ 362 w 470"/>
                <a:gd name="T31" fmla="*/ 158 h 262"/>
                <a:gd name="T32" fmla="*/ 121 w 470"/>
                <a:gd name="T33" fmla="*/ 158 h 262"/>
                <a:gd name="T34" fmla="*/ 121 w 470"/>
                <a:gd name="T35" fmla="*/ 140 h 262"/>
                <a:gd name="T36" fmla="*/ 121 w 470"/>
                <a:gd name="T37" fmla="*/ 196 h 262"/>
                <a:gd name="T38" fmla="*/ 362 w 470"/>
                <a:gd name="T39" fmla="*/ 196 h 262"/>
                <a:gd name="T40" fmla="*/ 362 w 470"/>
                <a:gd name="T41" fmla="*/ 215 h 262"/>
                <a:gd name="T42" fmla="*/ 121 w 470"/>
                <a:gd name="T43" fmla="*/ 215 h 262"/>
                <a:gd name="T44" fmla="*/ 121 w 470"/>
                <a:gd name="T45" fmla="*/ 196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70" h="262">
                  <a:moveTo>
                    <a:pt x="83" y="262"/>
                  </a:moveTo>
                  <a:lnTo>
                    <a:pt x="397" y="262"/>
                  </a:lnTo>
                  <a:lnTo>
                    <a:pt x="470" y="262"/>
                  </a:lnTo>
                  <a:lnTo>
                    <a:pt x="470" y="0"/>
                  </a:lnTo>
                  <a:lnTo>
                    <a:pt x="0" y="0"/>
                  </a:lnTo>
                  <a:lnTo>
                    <a:pt x="0" y="158"/>
                  </a:lnTo>
                  <a:lnTo>
                    <a:pt x="83" y="158"/>
                  </a:lnTo>
                  <a:lnTo>
                    <a:pt x="83" y="262"/>
                  </a:lnTo>
                  <a:close/>
                  <a:moveTo>
                    <a:pt x="123" y="83"/>
                  </a:moveTo>
                  <a:lnTo>
                    <a:pt x="362" y="83"/>
                  </a:lnTo>
                  <a:lnTo>
                    <a:pt x="362" y="102"/>
                  </a:lnTo>
                  <a:lnTo>
                    <a:pt x="123" y="102"/>
                  </a:lnTo>
                  <a:lnTo>
                    <a:pt x="123" y="83"/>
                  </a:lnTo>
                  <a:close/>
                  <a:moveTo>
                    <a:pt x="121" y="140"/>
                  </a:moveTo>
                  <a:lnTo>
                    <a:pt x="362" y="140"/>
                  </a:lnTo>
                  <a:lnTo>
                    <a:pt x="362" y="158"/>
                  </a:lnTo>
                  <a:lnTo>
                    <a:pt x="121" y="158"/>
                  </a:lnTo>
                  <a:lnTo>
                    <a:pt x="121" y="140"/>
                  </a:lnTo>
                  <a:close/>
                  <a:moveTo>
                    <a:pt x="121" y="196"/>
                  </a:moveTo>
                  <a:lnTo>
                    <a:pt x="362" y="196"/>
                  </a:lnTo>
                  <a:lnTo>
                    <a:pt x="362" y="215"/>
                  </a:lnTo>
                  <a:lnTo>
                    <a:pt x="121" y="215"/>
                  </a:lnTo>
                  <a:lnTo>
                    <a:pt x="121" y="19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33" name="Freeform 16"/>
            <p:cNvSpPr>
              <a:spLocks noEditPoints="1"/>
            </p:cNvSpPr>
            <p:nvPr/>
          </p:nvSpPr>
          <p:spPr bwMode="auto">
            <a:xfrm>
              <a:off x="4172643" y="4213411"/>
              <a:ext cx="361361" cy="361361"/>
            </a:xfrm>
            <a:custGeom>
              <a:avLst/>
              <a:gdLst>
                <a:gd name="T0" fmla="*/ 141 w 212"/>
                <a:gd name="T1" fmla="*/ 6 h 212"/>
                <a:gd name="T2" fmla="*/ 106 w 212"/>
                <a:gd name="T3" fmla="*/ 0 h 212"/>
                <a:gd name="T4" fmla="*/ 0 w 212"/>
                <a:gd name="T5" fmla="*/ 106 h 212"/>
                <a:gd name="T6" fmla="*/ 106 w 212"/>
                <a:gd name="T7" fmla="*/ 212 h 212"/>
                <a:gd name="T8" fmla="*/ 185 w 212"/>
                <a:gd name="T9" fmla="*/ 177 h 212"/>
                <a:gd name="T10" fmla="*/ 212 w 212"/>
                <a:gd name="T11" fmla="*/ 106 h 212"/>
                <a:gd name="T12" fmla="*/ 141 w 212"/>
                <a:gd name="T13" fmla="*/ 6 h 212"/>
                <a:gd name="T14" fmla="*/ 106 w 212"/>
                <a:gd name="T15" fmla="*/ 178 h 212"/>
                <a:gd name="T16" fmla="*/ 34 w 212"/>
                <a:gd name="T17" fmla="*/ 106 h 212"/>
                <a:gd name="T18" fmla="*/ 106 w 212"/>
                <a:gd name="T19" fmla="*/ 34 h 212"/>
                <a:gd name="T20" fmla="*/ 141 w 212"/>
                <a:gd name="T21" fmla="*/ 43 h 212"/>
                <a:gd name="T22" fmla="*/ 178 w 212"/>
                <a:gd name="T23" fmla="*/ 106 h 212"/>
                <a:gd name="T24" fmla="*/ 147 w 212"/>
                <a:gd name="T25" fmla="*/ 165 h 212"/>
                <a:gd name="T26" fmla="*/ 106 w 212"/>
                <a:gd name="T27" fmla="*/ 178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12" h="212">
                  <a:moveTo>
                    <a:pt x="141" y="6"/>
                  </a:moveTo>
                  <a:cubicBezTo>
                    <a:pt x="130" y="2"/>
                    <a:pt x="118" y="0"/>
                    <a:pt x="106" y="0"/>
                  </a:cubicBezTo>
                  <a:cubicBezTo>
                    <a:pt x="47" y="0"/>
                    <a:pt x="0" y="47"/>
                    <a:pt x="0" y="106"/>
                  </a:cubicBezTo>
                  <a:cubicBezTo>
                    <a:pt x="0" y="165"/>
                    <a:pt x="47" y="212"/>
                    <a:pt x="106" y="212"/>
                  </a:cubicBezTo>
                  <a:cubicBezTo>
                    <a:pt x="137" y="212"/>
                    <a:pt x="165" y="199"/>
                    <a:pt x="185" y="177"/>
                  </a:cubicBezTo>
                  <a:cubicBezTo>
                    <a:pt x="202" y="159"/>
                    <a:pt x="212" y="133"/>
                    <a:pt x="212" y="106"/>
                  </a:cubicBezTo>
                  <a:cubicBezTo>
                    <a:pt x="212" y="60"/>
                    <a:pt x="182" y="20"/>
                    <a:pt x="141" y="6"/>
                  </a:cubicBezTo>
                  <a:close/>
                  <a:moveTo>
                    <a:pt x="106" y="178"/>
                  </a:moveTo>
                  <a:cubicBezTo>
                    <a:pt x="66" y="178"/>
                    <a:pt x="34" y="146"/>
                    <a:pt x="34" y="106"/>
                  </a:cubicBezTo>
                  <a:cubicBezTo>
                    <a:pt x="34" y="66"/>
                    <a:pt x="66" y="34"/>
                    <a:pt x="106" y="34"/>
                  </a:cubicBezTo>
                  <a:cubicBezTo>
                    <a:pt x="119" y="34"/>
                    <a:pt x="131" y="38"/>
                    <a:pt x="141" y="43"/>
                  </a:cubicBezTo>
                  <a:cubicBezTo>
                    <a:pt x="163" y="56"/>
                    <a:pt x="178" y="79"/>
                    <a:pt x="178" y="106"/>
                  </a:cubicBezTo>
                  <a:cubicBezTo>
                    <a:pt x="178" y="130"/>
                    <a:pt x="166" y="152"/>
                    <a:pt x="147" y="165"/>
                  </a:cubicBezTo>
                  <a:cubicBezTo>
                    <a:pt x="136" y="173"/>
                    <a:pt x="121" y="178"/>
                    <a:pt x="106" y="17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34" name="Freeform 17"/>
            <p:cNvSpPr/>
            <p:nvPr/>
          </p:nvSpPr>
          <p:spPr bwMode="auto">
            <a:xfrm>
              <a:off x="4288769" y="4324488"/>
              <a:ext cx="83668" cy="102422"/>
            </a:xfrm>
            <a:custGeom>
              <a:avLst/>
              <a:gdLst>
                <a:gd name="T0" fmla="*/ 45 w 49"/>
                <a:gd name="T1" fmla="*/ 0 h 60"/>
                <a:gd name="T2" fmla="*/ 41 w 49"/>
                <a:gd name="T3" fmla="*/ 3 h 60"/>
                <a:gd name="T4" fmla="*/ 41 w 49"/>
                <a:gd name="T5" fmla="*/ 41 h 60"/>
                <a:gd name="T6" fmla="*/ 3 w 49"/>
                <a:gd name="T7" fmla="*/ 52 h 60"/>
                <a:gd name="T8" fmla="*/ 0 w 49"/>
                <a:gd name="T9" fmla="*/ 55 h 60"/>
                <a:gd name="T10" fmla="*/ 1 w 49"/>
                <a:gd name="T11" fmla="*/ 57 h 60"/>
                <a:gd name="T12" fmla="*/ 5 w 49"/>
                <a:gd name="T13" fmla="*/ 60 h 60"/>
                <a:gd name="T14" fmla="*/ 43 w 49"/>
                <a:gd name="T15" fmla="*/ 50 h 60"/>
                <a:gd name="T16" fmla="*/ 47 w 49"/>
                <a:gd name="T17" fmla="*/ 49 h 60"/>
                <a:gd name="T18" fmla="*/ 49 w 49"/>
                <a:gd name="T19" fmla="*/ 45 h 60"/>
                <a:gd name="T20" fmla="*/ 49 w 49"/>
                <a:gd name="T21" fmla="*/ 3 h 60"/>
                <a:gd name="T22" fmla="*/ 48 w 49"/>
                <a:gd name="T23" fmla="*/ 1 h 60"/>
                <a:gd name="T24" fmla="*/ 45 w 49"/>
                <a:gd name="T25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9" h="60">
                  <a:moveTo>
                    <a:pt x="45" y="0"/>
                  </a:moveTo>
                  <a:cubicBezTo>
                    <a:pt x="43" y="0"/>
                    <a:pt x="41" y="1"/>
                    <a:pt x="41" y="3"/>
                  </a:cubicBezTo>
                  <a:cubicBezTo>
                    <a:pt x="41" y="41"/>
                    <a:pt x="41" y="41"/>
                    <a:pt x="41" y="41"/>
                  </a:cubicBezTo>
                  <a:cubicBezTo>
                    <a:pt x="3" y="52"/>
                    <a:pt x="3" y="52"/>
                    <a:pt x="3" y="52"/>
                  </a:cubicBezTo>
                  <a:cubicBezTo>
                    <a:pt x="1" y="52"/>
                    <a:pt x="0" y="53"/>
                    <a:pt x="0" y="55"/>
                  </a:cubicBezTo>
                  <a:cubicBezTo>
                    <a:pt x="0" y="56"/>
                    <a:pt x="0" y="56"/>
                    <a:pt x="1" y="57"/>
                  </a:cubicBezTo>
                  <a:cubicBezTo>
                    <a:pt x="1" y="59"/>
                    <a:pt x="3" y="60"/>
                    <a:pt x="5" y="60"/>
                  </a:cubicBezTo>
                  <a:cubicBezTo>
                    <a:pt x="43" y="50"/>
                    <a:pt x="43" y="50"/>
                    <a:pt x="43" y="50"/>
                  </a:cubicBezTo>
                  <a:cubicBezTo>
                    <a:pt x="47" y="49"/>
                    <a:pt x="47" y="49"/>
                    <a:pt x="47" y="49"/>
                  </a:cubicBezTo>
                  <a:cubicBezTo>
                    <a:pt x="49" y="48"/>
                    <a:pt x="49" y="47"/>
                    <a:pt x="49" y="45"/>
                  </a:cubicBezTo>
                  <a:cubicBezTo>
                    <a:pt x="49" y="3"/>
                    <a:pt x="49" y="3"/>
                    <a:pt x="49" y="3"/>
                  </a:cubicBezTo>
                  <a:cubicBezTo>
                    <a:pt x="49" y="2"/>
                    <a:pt x="49" y="1"/>
                    <a:pt x="48" y="1"/>
                  </a:cubicBezTo>
                  <a:cubicBezTo>
                    <a:pt x="47" y="0"/>
                    <a:pt x="46" y="0"/>
                    <a:pt x="4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235" name="组合 234"/>
          <p:cNvGrpSpPr/>
          <p:nvPr/>
        </p:nvGrpSpPr>
        <p:grpSpPr>
          <a:xfrm>
            <a:off x="5111760" y="4452649"/>
            <a:ext cx="717673" cy="603711"/>
            <a:chOff x="5217777" y="4002076"/>
            <a:chExt cx="717673" cy="603711"/>
          </a:xfrm>
          <a:solidFill>
            <a:srgbClr val="171E28"/>
          </a:solidFill>
        </p:grpSpPr>
        <p:sp>
          <p:nvSpPr>
            <p:cNvPr id="236" name="Freeform 18"/>
            <p:cNvSpPr/>
            <p:nvPr/>
          </p:nvSpPr>
          <p:spPr bwMode="auto">
            <a:xfrm>
              <a:off x="5217777" y="4408156"/>
              <a:ext cx="717673" cy="197631"/>
            </a:xfrm>
            <a:custGeom>
              <a:avLst/>
              <a:gdLst>
                <a:gd name="T0" fmla="*/ 962 w 995"/>
                <a:gd name="T1" fmla="*/ 219 h 274"/>
                <a:gd name="T2" fmla="*/ 962 w 995"/>
                <a:gd name="T3" fmla="*/ 241 h 274"/>
                <a:gd name="T4" fmla="*/ 603 w 995"/>
                <a:gd name="T5" fmla="*/ 241 h 274"/>
                <a:gd name="T6" fmla="*/ 603 w 995"/>
                <a:gd name="T7" fmla="*/ 21 h 274"/>
                <a:gd name="T8" fmla="*/ 834 w 995"/>
                <a:gd name="T9" fmla="*/ 21 h 274"/>
                <a:gd name="T10" fmla="*/ 820 w 995"/>
                <a:gd name="T11" fmla="*/ 0 h 274"/>
                <a:gd name="T12" fmla="*/ 517 w 995"/>
                <a:gd name="T13" fmla="*/ 0 h 274"/>
                <a:gd name="T14" fmla="*/ 480 w 995"/>
                <a:gd name="T15" fmla="*/ 0 h 274"/>
                <a:gd name="T16" fmla="*/ 175 w 995"/>
                <a:gd name="T17" fmla="*/ 0 h 274"/>
                <a:gd name="T18" fmla="*/ 0 w 995"/>
                <a:gd name="T19" fmla="*/ 274 h 274"/>
                <a:gd name="T20" fmla="*/ 484 w 995"/>
                <a:gd name="T21" fmla="*/ 274 h 274"/>
                <a:gd name="T22" fmla="*/ 510 w 995"/>
                <a:gd name="T23" fmla="*/ 274 h 274"/>
                <a:gd name="T24" fmla="*/ 995 w 995"/>
                <a:gd name="T25" fmla="*/ 274 h 274"/>
                <a:gd name="T26" fmla="*/ 962 w 995"/>
                <a:gd name="T27" fmla="*/ 219 h 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95" h="274">
                  <a:moveTo>
                    <a:pt x="962" y="219"/>
                  </a:moveTo>
                  <a:lnTo>
                    <a:pt x="962" y="241"/>
                  </a:lnTo>
                  <a:lnTo>
                    <a:pt x="603" y="241"/>
                  </a:lnTo>
                  <a:lnTo>
                    <a:pt x="603" y="21"/>
                  </a:lnTo>
                  <a:lnTo>
                    <a:pt x="834" y="21"/>
                  </a:lnTo>
                  <a:lnTo>
                    <a:pt x="820" y="0"/>
                  </a:lnTo>
                  <a:lnTo>
                    <a:pt x="517" y="0"/>
                  </a:lnTo>
                  <a:lnTo>
                    <a:pt x="480" y="0"/>
                  </a:lnTo>
                  <a:lnTo>
                    <a:pt x="175" y="0"/>
                  </a:lnTo>
                  <a:lnTo>
                    <a:pt x="0" y="274"/>
                  </a:lnTo>
                  <a:lnTo>
                    <a:pt x="484" y="274"/>
                  </a:lnTo>
                  <a:lnTo>
                    <a:pt x="510" y="274"/>
                  </a:lnTo>
                  <a:lnTo>
                    <a:pt x="995" y="274"/>
                  </a:lnTo>
                  <a:lnTo>
                    <a:pt x="962" y="21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37" name="Freeform 19"/>
            <p:cNvSpPr>
              <a:spLocks noEditPoints="1"/>
            </p:cNvSpPr>
            <p:nvPr/>
          </p:nvSpPr>
          <p:spPr bwMode="auto">
            <a:xfrm>
              <a:off x="5686608" y="4452155"/>
              <a:ext cx="194024" cy="100979"/>
            </a:xfrm>
            <a:custGeom>
              <a:avLst/>
              <a:gdLst>
                <a:gd name="T0" fmla="*/ 114 w 114"/>
                <a:gd name="T1" fmla="*/ 39 h 59"/>
                <a:gd name="T2" fmla="*/ 0 w 114"/>
                <a:gd name="T3" fmla="*/ 0 h 59"/>
                <a:gd name="T4" fmla="*/ 97 w 114"/>
                <a:gd name="T5" fmla="*/ 30 h 59"/>
                <a:gd name="T6" fmla="*/ 87 w 114"/>
                <a:gd name="T7" fmla="*/ 26 h 59"/>
                <a:gd name="T8" fmla="*/ 90 w 114"/>
                <a:gd name="T9" fmla="*/ 17 h 59"/>
                <a:gd name="T10" fmla="*/ 100 w 114"/>
                <a:gd name="T11" fmla="*/ 17 h 59"/>
                <a:gd name="T12" fmla="*/ 104 w 114"/>
                <a:gd name="T13" fmla="*/ 22 h 59"/>
                <a:gd name="T14" fmla="*/ 101 w 114"/>
                <a:gd name="T15" fmla="*/ 24 h 59"/>
                <a:gd name="T16" fmla="*/ 98 w 114"/>
                <a:gd name="T17" fmla="*/ 20 h 59"/>
                <a:gd name="T18" fmla="*/ 91 w 114"/>
                <a:gd name="T19" fmla="*/ 22 h 59"/>
                <a:gd name="T20" fmla="*/ 94 w 114"/>
                <a:gd name="T21" fmla="*/ 25 h 59"/>
                <a:gd name="T22" fmla="*/ 102 w 114"/>
                <a:gd name="T23" fmla="*/ 28 h 59"/>
                <a:gd name="T24" fmla="*/ 104 w 114"/>
                <a:gd name="T25" fmla="*/ 37 h 59"/>
                <a:gd name="T26" fmla="*/ 89 w 114"/>
                <a:gd name="T27" fmla="*/ 39 h 59"/>
                <a:gd name="T28" fmla="*/ 86 w 114"/>
                <a:gd name="T29" fmla="*/ 32 h 59"/>
                <a:gd name="T30" fmla="*/ 90 w 114"/>
                <a:gd name="T31" fmla="*/ 33 h 59"/>
                <a:gd name="T32" fmla="*/ 95 w 114"/>
                <a:gd name="T33" fmla="*/ 37 h 59"/>
                <a:gd name="T34" fmla="*/ 99 w 114"/>
                <a:gd name="T35" fmla="*/ 31 h 59"/>
                <a:gd name="T36" fmla="*/ 72 w 114"/>
                <a:gd name="T37" fmla="*/ 29 h 59"/>
                <a:gd name="T38" fmla="*/ 64 w 114"/>
                <a:gd name="T39" fmla="*/ 22 h 59"/>
                <a:gd name="T40" fmla="*/ 73 w 114"/>
                <a:gd name="T41" fmla="*/ 16 h 59"/>
                <a:gd name="T42" fmla="*/ 81 w 114"/>
                <a:gd name="T43" fmla="*/ 20 h 59"/>
                <a:gd name="T44" fmla="*/ 79 w 114"/>
                <a:gd name="T45" fmla="*/ 24 h 59"/>
                <a:gd name="T46" fmla="*/ 76 w 114"/>
                <a:gd name="T47" fmla="*/ 20 h 59"/>
                <a:gd name="T48" fmla="*/ 69 w 114"/>
                <a:gd name="T49" fmla="*/ 22 h 59"/>
                <a:gd name="T50" fmla="*/ 72 w 114"/>
                <a:gd name="T51" fmla="*/ 25 h 59"/>
                <a:gd name="T52" fmla="*/ 80 w 114"/>
                <a:gd name="T53" fmla="*/ 28 h 59"/>
                <a:gd name="T54" fmla="*/ 82 w 114"/>
                <a:gd name="T55" fmla="*/ 37 h 59"/>
                <a:gd name="T56" fmla="*/ 67 w 114"/>
                <a:gd name="T57" fmla="*/ 39 h 59"/>
                <a:gd name="T58" fmla="*/ 64 w 114"/>
                <a:gd name="T59" fmla="*/ 32 h 59"/>
                <a:gd name="T60" fmla="*/ 68 w 114"/>
                <a:gd name="T61" fmla="*/ 33 h 59"/>
                <a:gd name="T62" fmla="*/ 73 w 114"/>
                <a:gd name="T63" fmla="*/ 37 h 59"/>
                <a:gd name="T64" fmla="*/ 77 w 114"/>
                <a:gd name="T65" fmla="*/ 31 h 59"/>
                <a:gd name="T66" fmla="*/ 44 w 114"/>
                <a:gd name="T67" fmla="*/ 17 h 59"/>
                <a:gd name="T68" fmla="*/ 59 w 114"/>
                <a:gd name="T69" fmla="*/ 22 h 59"/>
                <a:gd name="T70" fmla="*/ 58 w 114"/>
                <a:gd name="T71" fmla="*/ 37 h 59"/>
                <a:gd name="T72" fmla="*/ 44 w 114"/>
                <a:gd name="T73" fmla="*/ 39 h 59"/>
                <a:gd name="T74" fmla="*/ 37 w 114"/>
                <a:gd name="T75" fmla="*/ 28 h 59"/>
                <a:gd name="T76" fmla="*/ 15 w 114"/>
                <a:gd name="T77" fmla="*/ 17 h 59"/>
                <a:gd name="T78" fmla="*/ 28 w 114"/>
                <a:gd name="T79" fmla="*/ 16 h 59"/>
                <a:gd name="T80" fmla="*/ 33 w 114"/>
                <a:gd name="T81" fmla="*/ 20 h 59"/>
                <a:gd name="T82" fmla="*/ 34 w 114"/>
                <a:gd name="T83" fmla="*/ 33 h 59"/>
                <a:gd name="T84" fmla="*/ 28 w 114"/>
                <a:gd name="T85" fmla="*/ 40 h 59"/>
                <a:gd name="T86" fmla="*/ 15 w 114"/>
                <a:gd name="T87" fmla="*/ 39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14" h="59">
                  <a:moveTo>
                    <a:pt x="0" y="59"/>
                  </a:moveTo>
                  <a:cubicBezTo>
                    <a:pt x="114" y="59"/>
                    <a:pt x="114" y="59"/>
                    <a:pt x="114" y="59"/>
                  </a:cubicBezTo>
                  <a:cubicBezTo>
                    <a:pt x="114" y="39"/>
                    <a:pt x="114" y="39"/>
                    <a:pt x="114" y="39"/>
                  </a:cubicBezTo>
                  <a:cubicBezTo>
                    <a:pt x="114" y="0"/>
                    <a:pt x="114" y="0"/>
                    <a:pt x="114" y="0"/>
                  </a:cubicBezTo>
                  <a:cubicBezTo>
                    <a:pt x="89" y="0"/>
                    <a:pt x="89" y="0"/>
                    <a:pt x="89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59"/>
                  </a:lnTo>
                  <a:close/>
                  <a:moveTo>
                    <a:pt x="99" y="31"/>
                  </a:moveTo>
                  <a:cubicBezTo>
                    <a:pt x="99" y="31"/>
                    <a:pt x="98" y="31"/>
                    <a:pt x="97" y="30"/>
                  </a:cubicBezTo>
                  <a:cubicBezTo>
                    <a:pt x="97" y="30"/>
                    <a:pt x="96" y="30"/>
                    <a:pt x="94" y="29"/>
                  </a:cubicBezTo>
                  <a:cubicBezTo>
                    <a:pt x="93" y="29"/>
                    <a:pt x="91" y="29"/>
                    <a:pt x="90" y="28"/>
                  </a:cubicBezTo>
                  <a:cubicBezTo>
                    <a:pt x="89" y="28"/>
                    <a:pt x="88" y="27"/>
                    <a:pt x="87" y="26"/>
                  </a:cubicBezTo>
                  <a:cubicBezTo>
                    <a:pt x="87" y="25"/>
                    <a:pt x="86" y="24"/>
                    <a:pt x="86" y="22"/>
                  </a:cubicBezTo>
                  <a:cubicBezTo>
                    <a:pt x="86" y="21"/>
                    <a:pt x="87" y="20"/>
                    <a:pt x="87" y="19"/>
                  </a:cubicBezTo>
                  <a:cubicBezTo>
                    <a:pt x="88" y="18"/>
                    <a:pt x="89" y="17"/>
                    <a:pt x="90" y="17"/>
                  </a:cubicBezTo>
                  <a:cubicBezTo>
                    <a:pt x="92" y="16"/>
                    <a:pt x="93" y="16"/>
                    <a:pt x="95" y="16"/>
                  </a:cubicBezTo>
                  <a:cubicBezTo>
                    <a:pt x="97" y="16"/>
                    <a:pt x="98" y="16"/>
                    <a:pt x="99" y="16"/>
                  </a:cubicBezTo>
                  <a:cubicBezTo>
                    <a:pt x="99" y="16"/>
                    <a:pt x="99" y="17"/>
                    <a:pt x="100" y="17"/>
                  </a:cubicBezTo>
                  <a:cubicBezTo>
                    <a:pt x="100" y="17"/>
                    <a:pt x="101" y="17"/>
                    <a:pt x="102" y="18"/>
                  </a:cubicBezTo>
                  <a:cubicBezTo>
                    <a:pt x="102" y="18"/>
                    <a:pt x="103" y="19"/>
                    <a:pt x="103" y="20"/>
                  </a:cubicBezTo>
                  <a:cubicBezTo>
                    <a:pt x="103" y="20"/>
                    <a:pt x="104" y="21"/>
                    <a:pt x="104" y="22"/>
                  </a:cubicBezTo>
                  <a:cubicBezTo>
                    <a:pt x="104" y="22"/>
                    <a:pt x="104" y="22"/>
                    <a:pt x="103" y="23"/>
                  </a:cubicBezTo>
                  <a:cubicBezTo>
                    <a:pt x="103" y="23"/>
                    <a:pt x="103" y="23"/>
                    <a:pt x="103" y="23"/>
                  </a:cubicBezTo>
                  <a:cubicBezTo>
                    <a:pt x="103" y="24"/>
                    <a:pt x="102" y="24"/>
                    <a:pt x="101" y="24"/>
                  </a:cubicBezTo>
                  <a:cubicBezTo>
                    <a:pt x="101" y="24"/>
                    <a:pt x="100" y="24"/>
                    <a:pt x="100" y="23"/>
                  </a:cubicBezTo>
                  <a:cubicBezTo>
                    <a:pt x="100" y="23"/>
                    <a:pt x="100" y="23"/>
                    <a:pt x="99" y="22"/>
                  </a:cubicBezTo>
                  <a:cubicBezTo>
                    <a:pt x="99" y="21"/>
                    <a:pt x="98" y="20"/>
                    <a:pt x="98" y="20"/>
                  </a:cubicBezTo>
                  <a:cubicBezTo>
                    <a:pt x="97" y="20"/>
                    <a:pt x="96" y="19"/>
                    <a:pt x="95" y="19"/>
                  </a:cubicBezTo>
                  <a:cubicBezTo>
                    <a:pt x="94" y="19"/>
                    <a:pt x="93" y="20"/>
                    <a:pt x="92" y="20"/>
                  </a:cubicBezTo>
                  <a:cubicBezTo>
                    <a:pt x="91" y="21"/>
                    <a:pt x="91" y="21"/>
                    <a:pt x="91" y="22"/>
                  </a:cubicBezTo>
                  <a:cubicBezTo>
                    <a:pt x="91" y="23"/>
                    <a:pt x="91" y="23"/>
                    <a:pt x="91" y="23"/>
                  </a:cubicBezTo>
                  <a:cubicBezTo>
                    <a:pt x="91" y="24"/>
                    <a:pt x="92" y="24"/>
                    <a:pt x="92" y="24"/>
                  </a:cubicBezTo>
                  <a:cubicBezTo>
                    <a:pt x="93" y="24"/>
                    <a:pt x="93" y="25"/>
                    <a:pt x="94" y="25"/>
                  </a:cubicBezTo>
                  <a:cubicBezTo>
                    <a:pt x="94" y="25"/>
                    <a:pt x="95" y="25"/>
                    <a:pt x="96" y="25"/>
                  </a:cubicBezTo>
                  <a:cubicBezTo>
                    <a:pt x="97" y="26"/>
                    <a:pt x="98" y="26"/>
                    <a:pt x="99" y="26"/>
                  </a:cubicBezTo>
                  <a:cubicBezTo>
                    <a:pt x="101" y="27"/>
                    <a:pt x="101" y="27"/>
                    <a:pt x="102" y="28"/>
                  </a:cubicBezTo>
                  <a:cubicBezTo>
                    <a:pt x="103" y="28"/>
                    <a:pt x="104" y="29"/>
                    <a:pt x="104" y="30"/>
                  </a:cubicBezTo>
                  <a:cubicBezTo>
                    <a:pt x="104" y="31"/>
                    <a:pt x="105" y="32"/>
                    <a:pt x="105" y="33"/>
                  </a:cubicBezTo>
                  <a:cubicBezTo>
                    <a:pt x="105" y="34"/>
                    <a:pt x="104" y="36"/>
                    <a:pt x="104" y="37"/>
                  </a:cubicBezTo>
                  <a:cubicBezTo>
                    <a:pt x="103" y="38"/>
                    <a:pt x="102" y="39"/>
                    <a:pt x="100" y="39"/>
                  </a:cubicBezTo>
                  <a:cubicBezTo>
                    <a:pt x="99" y="40"/>
                    <a:pt x="97" y="40"/>
                    <a:pt x="95" y="40"/>
                  </a:cubicBezTo>
                  <a:cubicBezTo>
                    <a:pt x="93" y="40"/>
                    <a:pt x="91" y="40"/>
                    <a:pt x="89" y="39"/>
                  </a:cubicBezTo>
                  <a:cubicBezTo>
                    <a:pt x="88" y="38"/>
                    <a:pt x="88" y="38"/>
                    <a:pt x="87" y="36"/>
                  </a:cubicBezTo>
                  <a:cubicBezTo>
                    <a:pt x="86" y="35"/>
                    <a:pt x="86" y="34"/>
                    <a:pt x="86" y="33"/>
                  </a:cubicBezTo>
                  <a:cubicBezTo>
                    <a:pt x="86" y="33"/>
                    <a:pt x="86" y="32"/>
                    <a:pt x="86" y="32"/>
                  </a:cubicBezTo>
                  <a:cubicBezTo>
                    <a:pt x="87" y="31"/>
                    <a:pt x="87" y="31"/>
                    <a:pt x="88" y="31"/>
                  </a:cubicBezTo>
                  <a:cubicBezTo>
                    <a:pt x="88" y="31"/>
                    <a:pt x="89" y="31"/>
                    <a:pt x="89" y="32"/>
                  </a:cubicBezTo>
                  <a:cubicBezTo>
                    <a:pt x="90" y="32"/>
                    <a:pt x="90" y="33"/>
                    <a:pt x="90" y="33"/>
                  </a:cubicBezTo>
                  <a:cubicBezTo>
                    <a:pt x="90" y="34"/>
                    <a:pt x="91" y="35"/>
                    <a:pt x="91" y="35"/>
                  </a:cubicBezTo>
                  <a:cubicBezTo>
                    <a:pt x="91" y="36"/>
                    <a:pt x="92" y="36"/>
                    <a:pt x="93" y="36"/>
                  </a:cubicBezTo>
                  <a:cubicBezTo>
                    <a:pt x="93" y="37"/>
                    <a:pt x="94" y="37"/>
                    <a:pt x="95" y="37"/>
                  </a:cubicBezTo>
                  <a:cubicBezTo>
                    <a:pt x="97" y="37"/>
                    <a:pt x="98" y="36"/>
                    <a:pt x="99" y="36"/>
                  </a:cubicBezTo>
                  <a:cubicBezTo>
                    <a:pt x="99" y="35"/>
                    <a:pt x="100" y="34"/>
                    <a:pt x="100" y="33"/>
                  </a:cubicBezTo>
                  <a:cubicBezTo>
                    <a:pt x="100" y="33"/>
                    <a:pt x="100" y="32"/>
                    <a:pt x="99" y="31"/>
                  </a:cubicBezTo>
                  <a:close/>
                  <a:moveTo>
                    <a:pt x="77" y="31"/>
                  </a:moveTo>
                  <a:cubicBezTo>
                    <a:pt x="77" y="31"/>
                    <a:pt x="76" y="31"/>
                    <a:pt x="75" y="30"/>
                  </a:cubicBezTo>
                  <a:cubicBezTo>
                    <a:pt x="75" y="30"/>
                    <a:pt x="74" y="30"/>
                    <a:pt x="72" y="29"/>
                  </a:cubicBezTo>
                  <a:cubicBezTo>
                    <a:pt x="71" y="29"/>
                    <a:pt x="69" y="29"/>
                    <a:pt x="68" y="28"/>
                  </a:cubicBezTo>
                  <a:cubicBezTo>
                    <a:pt x="67" y="28"/>
                    <a:pt x="66" y="27"/>
                    <a:pt x="65" y="26"/>
                  </a:cubicBezTo>
                  <a:cubicBezTo>
                    <a:pt x="65" y="25"/>
                    <a:pt x="64" y="24"/>
                    <a:pt x="64" y="22"/>
                  </a:cubicBezTo>
                  <a:cubicBezTo>
                    <a:pt x="64" y="21"/>
                    <a:pt x="65" y="20"/>
                    <a:pt x="65" y="19"/>
                  </a:cubicBezTo>
                  <a:cubicBezTo>
                    <a:pt x="66" y="18"/>
                    <a:pt x="67" y="17"/>
                    <a:pt x="68" y="17"/>
                  </a:cubicBezTo>
                  <a:cubicBezTo>
                    <a:pt x="70" y="16"/>
                    <a:pt x="71" y="16"/>
                    <a:pt x="73" y="16"/>
                  </a:cubicBezTo>
                  <a:cubicBezTo>
                    <a:pt x="75" y="16"/>
                    <a:pt x="76" y="16"/>
                    <a:pt x="77" y="16"/>
                  </a:cubicBezTo>
                  <a:cubicBezTo>
                    <a:pt x="78" y="17"/>
                    <a:pt x="79" y="17"/>
                    <a:pt x="80" y="18"/>
                  </a:cubicBezTo>
                  <a:cubicBezTo>
                    <a:pt x="80" y="18"/>
                    <a:pt x="81" y="19"/>
                    <a:pt x="81" y="20"/>
                  </a:cubicBezTo>
                  <a:cubicBezTo>
                    <a:pt x="81" y="20"/>
                    <a:pt x="82" y="21"/>
                    <a:pt x="82" y="22"/>
                  </a:cubicBezTo>
                  <a:cubicBezTo>
                    <a:pt x="82" y="22"/>
                    <a:pt x="81" y="23"/>
                    <a:pt x="81" y="23"/>
                  </a:cubicBezTo>
                  <a:cubicBezTo>
                    <a:pt x="81" y="24"/>
                    <a:pt x="80" y="24"/>
                    <a:pt x="79" y="24"/>
                  </a:cubicBezTo>
                  <a:cubicBezTo>
                    <a:pt x="79" y="24"/>
                    <a:pt x="78" y="24"/>
                    <a:pt x="78" y="23"/>
                  </a:cubicBezTo>
                  <a:cubicBezTo>
                    <a:pt x="78" y="23"/>
                    <a:pt x="78" y="23"/>
                    <a:pt x="77" y="22"/>
                  </a:cubicBezTo>
                  <a:cubicBezTo>
                    <a:pt x="77" y="21"/>
                    <a:pt x="76" y="20"/>
                    <a:pt x="76" y="20"/>
                  </a:cubicBezTo>
                  <a:cubicBezTo>
                    <a:pt x="75" y="20"/>
                    <a:pt x="74" y="19"/>
                    <a:pt x="73" y="19"/>
                  </a:cubicBezTo>
                  <a:cubicBezTo>
                    <a:pt x="72" y="19"/>
                    <a:pt x="71" y="20"/>
                    <a:pt x="70" y="20"/>
                  </a:cubicBezTo>
                  <a:cubicBezTo>
                    <a:pt x="69" y="21"/>
                    <a:pt x="69" y="21"/>
                    <a:pt x="69" y="22"/>
                  </a:cubicBezTo>
                  <a:cubicBezTo>
                    <a:pt x="69" y="23"/>
                    <a:pt x="69" y="23"/>
                    <a:pt x="69" y="23"/>
                  </a:cubicBezTo>
                  <a:cubicBezTo>
                    <a:pt x="69" y="24"/>
                    <a:pt x="70" y="24"/>
                    <a:pt x="70" y="24"/>
                  </a:cubicBezTo>
                  <a:cubicBezTo>
                    <a:pt x="71" y="24"/>
                    <a:pt x="71" y="25"/>
                    <a:pt x="72" y="25"/>
                  </a:cubicBezTo>
                  <a:cubicBezTo>
                    <a:pt x="72" y="25"/>
                    <a:pt x="73" y="25"/>
                    <a:pt x="74" y="25"/>
                  </a:cubicBezTo>
                  <a:cubicBezTo>
                    <a:pt x="75" y="26"/>
                    <a:pt x="76" y="26"/>
                    <a:pt x="77" y="26"/>
                  </a:cubicBezTo>
                  <a:cubicBezTo>
                    <a:pt x="79" y="27"/>
                    <a:pt x="79" y="27"/>
                    <a:pt x="80" y="28"/>
                  </a:cubicBezTo>
                  <a:cubicBezTo>
                    <a:pt x="81" y="28"/>
                    <a:pt x="82" y="29"/>
                    <a:pt x="82" y="30"/>
                  </a:cubicBezTo>
                  <a:cubicBezTo>
                    <a:pt x="82" y="31"/>
                    <a:pt x="83" y="32"/>
                    <a:pt x="83" y="33"/>
                  </a:cubicBezTo>
                  <a:cubicBezTo>
                    <a:pt x="83" y="34"/>
                    <a:pt x="82" y="36"/>
                    <a:pt x="82" y="37"/>
                  </a:cubicBezTo>
                  <a:cubicBezTo>
                    <a:pt x="81" y="38"/>
                    <a:pt x="80" y="39"/>
                    <a:pt x="78" y="39"/>
                  </a:cubicBezTo>
                  <a:cubicBezTo>
                    <a:pt x="77" y="40"/>
                    <a:pt x="75" y="40"/>
                    <a:pt x="73" y="40"/>
                  </a:cubicBezTo>
                  <a:cubicBezTo>
                    <a:pt x="71" y="40"/>
                    <a:pt x="69" y="40"/>
                    <a:pt x="67" y="39"/>
                  </a:cubicBezTo>
                  <a:cubicBezTo>
                    <a:pt x="66" y="38"/>
                    <a:pt x="66" y="38"/>
                    <a:pt x="65" y="36"/>
                  </a:cubicBezTo>
                  <a:cubicBezTo>
                    <a:pt x="64" y="35"/>
                    <a:pt x="64" y="34"/>
                    <a:pt x="64" y="33"/>
                  </a:cubicBezTo>
                  <a:cubicBezTo>
                    <a:pt x="64" y="33"/>
                    <a:pt x="64" y="32"/>
                    <a:pt x="64" y="32"/>
                  </a:cubicBezTo>
                  <a:cubicBezTo>
                    <a:pt x="65" y="31"/>
                    <a:pt x="65" y="31"/>
                    <a:pt x="66" y="31"/>
                  </a:cubicBezTo>
                  <a:cubicBezTo>
                    <a:pt x="66" y="31"/>
                    <a:pt x="67" y="31"/>
                    <a:pt x="67" y="32"/>
                  </a:cubicBezTo>
                  <a:cubicBezTo>
                    <a:pt x="68" y="32"/>
                    <a:pt x="68" y="33"/>
                    <a:pt x="68" y="33"/>
                  </a:cubicBezTo>
                  <a:cubicBezTo>
                    <a:pt x="68" y="34"/>
                    <a:pt x="69" y="35"/>
                    <a:pt x="69" y="35"/>
                  </a:cubicBezTo>
                  <a:cubicBezTo>
                    <a:pt x="69" y="36"/>
                    <a:pt x="70" y="36"/>
                    <a:pt x="71" y="36"/>
                  </a:cubicBezTo>
                  <a:cubicBezTo>
                    <a:pt x="71" y="37"/>
                    <a:pt x="72" y="37"/>
                    <a:pt x="73" y="37"/>
                  </a:cubicBezTo>
                  <a:cubicBezTo>
                    <a:pt x="75" y="37"/>
                    <a:pt x="76" y="36"/>
                    <a:pt x="77" y="36"/>
                  </a:cubicBezTo>
                  <a:cubicBezTo>
                    <a:pt x="77" y="35"/>
                    <a:pt x="78" y="34"/>
                    <a:pt x="78" y="33"/>
                  </a:cubicBezTo>
                  <a:cubicBezTo>
                    <a:pt x="78" y="33"/>
                    <a:pt x="78" y="32"/>
                    <a:pt x="77" y="31"/>
                  </a:cubicBezTo>
                  <a:close/>
                  <a:moveTo>
                    <a:pt x="38" y="23"/>
                  </a:moveTo>
                  <a:cubicBezTo>
                    <a:pt x="39" y="21"/>
                    <a:pt x="39" y="20"/>
                    <a:pt x="40" y="19"/>
                  </a:cubicBezTo>
                  <a:cubicBezTo>
                    <a:pt x="41" y="18"/>
                    <a:pt x="43" y="17"/>
                    <a:pt x="44" y="17"/>
                  </a:cubicBezTo>
                  <a:cubicBezTo>
                    <a:pt x="45" y="16"/>
                    <a:pt x="47" y="16"/>
                    <a:pt x="49" y="16"/>
                  </a:cubicBezTo>
                  <a:cubicBezTo>
                    <a:pt x="51" y="16"/>
                    <a:pt x="53" y="16"/>
                    <a:pt x="55" y="17"/>
                  </a:cubicBezTo>
                  <a:cubicBezTo>
                    <a:pt x="57" y="18"/>
                    <a:pt x="58" y="20"/>
                    <a:pt x="59" y="22"/>
                  </a:cubicBezTo>
                  <a:cubicBezTo>
                    <a:pt x="60" y="23"/>
                    <a:pt x="61" y="26"/>
                    <a:pt x="61" y="28"/>
                  </a:cubicBezTo>
                  <a:cubicBezTo>
                    <a:pt x="61" y="30"/>
                    <a:pt x="60" y="32"/>
                    <a:pt x="60" y="33"/>
                  </a:cubicBezTo>
                  <a:cubicBezTo>
                    <a:pt x="59" y="35"/>
                    <a:pt x="59" y="36"/>
                    <a:pt x="58" y="37"/>
                  </a:cubicBezTo>
                  <a:cubicBezTo>
                    <a:pt x="57" y="38"/>
                    <a:pt x="55" y="39"/>
                    <a:pt x="54" y="39"/>
                  </a:cubicBezTo>
                  <a:cubicBezTo>
                    <a:pt x="53" y="40"/>
                    <a:pt x="51" y="40"/>
                    <a:pt x="49" y="40"/>
                  </a:cubicBezTo>
                  <a:cubicBezTo>
                    <a:pt x="47" y="40"/>
                    <a:pt x="45" y="40"/>
                    <a:pt x="44" y="39"/>
                  </a:cubicBezTo>
                  <a:cubicBezTo>
                    <a:pt x="43" y="39"/>
                    <a:pt x="41" y="38"/>
                    <a:pt x="40" y="37"/>
                  </a:cubicBezTo>
                  <a:cubicBezTo>
                    <a:pt x="39" y="36"/>
                    <a:pt x="39" y="34"/>
                    <a:pt x="38" y="33"/>
                  </a:cubicBezTo>
                  <a:cubicBezTo>
                    <a:pt x="38" y="31"/>
                    <a:pt x="37" y="30"/>
                    <a:pt x="37" y="28"/>
                  </a:cubicBezTo>
                  <a:cubicBezTo>
                    <a:pt x="37" y="26"/>
                    <a:pt x="38" y="25"/>
                    <a:pt x="38" y="23"/>
                  </a:cubicBezTo>
                  <a:close/>
                  <a:moveTo>
                    <a:pt x="15" y="19"/>
                  </a:moveTo>
                  <a:cubicBezTo>
                    <a:pt x="15" y="18"/>
                    <a:pt x="15" y="17"/>
                    <a:pt x="15" y="17"/>
                  </a:cubicBezTo>
                  <a:cubicBezTo>
                    <a:pt x="16" y="16"/>
                    <a:pt x="17" y="16"/>
                    <a:pt x="18" y="16"/>
                  </a:cubicBezTo>
                  <a:cubicBezTo>
                    <a:pt x="25" y="16"/>
                    <a:pt x="25" y="16"/>
                    <a:pt x="25" y="16"/>
                  </a:cubicBezTo>
                  <a:cubicBezTo>
                    <a:pt x="26" y="16"/>
                    <a:pt x="27" y="16"/>
                    <a:pt x="28" y="16"/>
                  </a:cubicBezTo>
                  <a:cubicBezTo>
                    <a:pt x="29" y="17"/>
                    <a:pt x="30" y="17"/>
                    <a:pt x="30" y="17"/>
                  </a:cubicBezTo>
                  <a:cubicBezTo>
                    <a:pt x="31" y="18"/>
                    <a:pt x="31" y="18"/>
                    <a:pt x="32" y="19"/>
                  </a:cubicBezTo>
                  <a:cubicBezTo>
                    <a:pt x="32" y="19"/>
                    <a:pt x="33" y="20"/>
                    <a:pt x="33" y="20"/>
                  </a:cubicBezTo>
                  <a:cubicBezTo>
                    <a:pt x="33" y="21"/>
                    <a:pt x="33" y="21"/>
                    <a:pt x="33" y="22"/>
                  </a:cubicBezTo>
                  <a:cubicBezTo>
                    <a:pt x="33" y="25"/>
                    <a:pt x="32" y="26"/>
                    <a:pt x="30" y="27"/>
                  </a:cubicBezTo>
                  <a:cubicBezTo>
                    <a:pt x="33" y="28"/>
                    <a:pt x="34" y="30"/>
                    <a:pt x="34" y="33"/>
                  </a:cubicBezTo>
                  <a:cubicBezTo>
                    <a:pt x="34" y="34"/>
                    <a:pt x="34" y="36"/>
                    <a:pt x="33" y="37"/>
                  </a:cubicBezTo>
                  <a:cubicBezTo>
                    <a:pt x="33" y="38"/>
                    <a:pt x="32" y="39"/>
                    <a:pt x="31" y="39"/>
                  </a:cubicBezTo>
                  <a:cubicBezTo>
                    <a:pt x="30" y="39"/>
                    <a:pt x="29" y="40"/>
                    <a:pt x="28" y="40"/>
                  </a:cubicBezTo>
                  <a:cubicBezTo>
                    <a:pt x="27" y="40"/>
                    <a:pt x="26" y="40"/>
                    <a:pt x="25" y="40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7" y="40"/>
                    <a:pt x="16" y="40"/>
                    <a:pt x="15" y="39"/>
                  </a:cubicBezTo>
                  <a:cubicBezTo>
                    <a:pt x="15" y="39"/>
                    <a:pt x="15" y="38"/>
                    <a:pt x="15" y="37"/>
                  </a:cubicBezTo>
                  <a:lnTo>
                    <a:pt x="15" y="1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38" name="Freeform 20"/>
            <p:cNvSpPr/>
            <p:nvPr/>
          </p:nvSpPr>
          <p:spPr bwMode="auto">
            <a:xfrm>
              <a:off x="5758015" y="4486054"/>
              <a:ext cx="23802" cy="27409"/>
            </a:xfrm>
            <a:custGeom>
              <a:avLst/>
              <a:gdLst>
                <a:gd name="T0" fmla="*/ 2 w 14"/>
                <a:gd name="T1" fmla="*/ 14 h 16"/>
                <a:gd name="T2" fmla="*/ 4 w 14"/>
                <a:gd name="T3" fmla="*/ 16 h 16"/>
                <a:gd name="T4" fmla="*/ 7 w 14"/>
                <a:gd name="T5" fmla="*/ 16 h 16"/>
                <a:gd name="T6" fmla="*/ 10 w 14"/>
                <a:gd name="T7" fmla="*/ 16 h 16"/>
                <a:gd name="T8" fmla="*/ 13 w 14"/>
                <a:gd name="T9" fmla="*/ 13 h 16"/>
                <a:gd name="T10" fmla="*/ 14 w 14"/>
                <a:gd name="T11" fmla="*/ 8 h 16"/>
                <a:gd name="T12" fmla="*/ 13 w 14"/>
                <a:gd name="T13" fmla="*/ 4 h 16"/>
                <a:gd name="T14" fmla="*/ 10 w 14"/>
                <a:gd name="T15" fmla="*/ 1 h 16"/>
                <a:gd name="T16" fmla="*/ 7 w 14"/>
                <a:gd name="T17" fmla="*/ 0 h 16"/>
                <a:gd name="T18" fmla="*/ 4 w 14"/>
                <a:gd name="T19" fmla="*/ 0 h 16"/>
                <a:gd name="T20" fmla="*/ 2 w 14"/>
                <a:gd name="T21" fmla="*/ 2 h 16"/>
                <a:gd name="T22" fmla="*/ 1 w 14"/>
                <a:gd name="T23" fmla="*/ 4 h 16"/>
                <a:gd name="T24" fmla="*/ 0 w 14"/>
                <a:gd name="T25" fmla="*/ 8 h 16"/>
                <a:gd name="T26" fmla="*/ 1 w 14"/>
                <a:gd name="T27" fmla="*/ 12 h 16"/>
                <a:gd name="T28" fmla="*/ 2 w 14"/>
                <a:gd name="T29" fmla="*/ 1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" h="16">
                  <a:moveTo>
                    <a:pt x="2" y="14"/>
                  </a:moveTo>
                  <a:cubicBezTo>
                    <a:pt x="3" y="15"/>
                    <a:pt x="4" y="16"/>
                    <a:pt x="4" y="16"/>
                  </a:cubicBezTo>
                  <a:cubicBezTo>
                    <a:pt x="5" y="16"/>
                    <a:pt x="6" y="16"/>
                    <a:pt x="7" y="16"/>
                  </a:cubicBezTo>
                  <a:cubicBezTo>
                    <a:pt x="8" y="16"/>
                    <a:pt x="9" y="16"/>
                    <a:pt x="10" y="16"/>
                  </a:cubicBezTo>
                  <a:cubicBezTo>
                    <a:pt x="11" y="15"/>
                    <a:pt x="12" y="14"/>
                    <a:pt x="13" y="13"/>
                  </a:cubicBezTo>
                  <a:cubicBezTo>
                    <a:pt x="13" y="11"/>
                    <a:pt x="14" y="10"/>
                    <a:pt x="14" y="8"/>
                  </a:cubicBezTo>
                  <a:cubicBezTo>
                    <a:pt x="14" y="6"/>
                    <a:pt x="13" y="5"/>
                    <a:pt x="13" y="4"/>
                  </a:cubicBezTo>
                  <a:cubicBezTo>
                    <a:pt x="12" y="2"/>
                    <a:pt x="12" y="1"/>
                    <a:pt x="10" y="1"/>
                  </a:cubicBezTo>
                  <a:cubicBezTo>
                    <a:pt x="9" y="0"/>
                    <a:pt x="8" y="0"/>
                    <a:pt x="7" y="0"/>
                  </a:cubicBezTo>
                  <a:cubicBezTo>
                    <a:pt x="6" y="0"/>
                    <a:pt x="5" y="0"/>
                    <a:pt x="4" y="0"/>
                  </a:cubicBezTo>
                  <a:cubicBezTo>
                    <a:pt x="3" y="1"/>
                    <a:pt x="3" y="1"/>
                    <a:pt x="2" y="2"/>
                  </a:cubicBezTo>
                  <a:cubicBezTo>
                    <a:pt x="2" y="2"/>
                    <a:pt x="1" y="3"/>
                    <a:pt x="1" y="4"/>
                  </a:cubicBezTo>
                  <a:cubicBezTo>
                    <a:pt x="0" y="5"/>
                    <a:pt x="0" y="7"/>
                    <a:pt x="0" y="8"/>
                  </a:cubicBezTo>
                  <a:cubicBezTo>
                    <a:pt x="0" y="9"/>
                    <a:pt x="0" y="11"/>
                    <a:pt x="1" y="12"/>
                  </a:cubicBezTo>
                  <a:cubicBezTo>
                    <a:pt x="1" y="13"/>
                    <a:pt x="2" y="14"/>
                    <a:pt x="2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39" name="Freeform 21"/>
            <p:cNvSpPr/>
            <p:nvPr/>
          </p:nvSpPr>
          <p:spPr bwMode="auto">
            <a:xfrm>
              <a:off x="5720509" y="4501923"/>
              <a:ext cx="17311" cy="11540"/>
            </a:xfrm>
            <a:custGeom>
              <a:avLst/>
              <a:gdLst>
                <a:gd name="T0" fmla="*/ 10 w 10"/>
                <a:gd name="T1" fmla="*/ 4 h 7"/>
                <a:gd name="T2" fmla="*/ 8 w 10"/>
                <a:gd name="T3" fmla="*/ 1 h 7"/>
                <a:gd name="T4" fmla="*/ 5 w 10"/>
                <a:gd name="T5" fmla="*/ 0 h 7"/>
                <a:gd name="T6" fmla="*/ 0 w 10"/>
                <a:gd name="T7" fmla="*/ 0 h 7"/>
                <a:gd name="T8" fmla="*/ 0 w 10"/>
                <a:gd name="T9" fmla="*/ 7 h 7"/>
                <a:gd name="T10" fmla="*/ 5 w 10"/>
                <a:gd name="T11" fmla="*/ 7 h 7"/>
                <a:gd name="T12" fmla="*/ 10 w 10"/>
                <a:gd name="T13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7">
                  <a:moveTo>
                    <a:pt x="10" y="4"/>
                  </a:moveTo>
                  <a:cubicBezTo>
                    <a:pt x="10" y="3"/>
                    <a:pt x="9" y="2"/>
                    <a:pt x="8" y="1"/>
                  </a:cubicBezTo>
                  <a:cubicBezTo>
                    <a:pt x="7" y="1"/>
                    <a:pt x="6" y="0"/>
                    <a:pt x="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8" y="7"/>
                    <a:pt x="10" y="6"/>
                    <a:pt x="1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40" name="Freeform 22"/>
            <p:cNvSpPr/>
            <p:nvPr/>
          </p:nvSpPr>
          <p:spPr bwMode="auto">
            <a:xfrm>
              <a:off x="5720509" y="4486054"/>
              <a:ext cx="15147" cy="10819"/>
            </a:xfrm>
            <a:custGeom>
              <a:avLst/>
              <a:gdLst>
                <a:gd name="T0" fmla="*/ 7 w 9"/>
                <a:gd name="T1" fmla="*/ 6 h 6"/>
                <a:gd name="T2" fmla="*/ 8 w 9"/>
                <a:gd name="T3" fmla="*/ 4 h 6"/>
                <a:gd name="T4" fmla="*/ 9 w 9"/>
                <a:gd name="T5" fmla="*/ 3 h 6"/>
                <a:gd name="T6" fmla="*/ 7 w 9"/>
                <a:gd name="T7" fmla="*/ 0 h 6"/>
                <a:gd name="T8" fmla="*/ 3 w 9"/>
                <a:gd name="T9" fmla="*/ 0 h 6"/>
                <a:gd name="T10" fmla="*/ 0 w 9"/>
                <a:gd name="T11" fmla="*/ 0 h 6"/>
                <a:gd name="T12" fmla="*/ 0 w 9"/>
                <a:gd name="T13" fmla="*/ 6 h 6"/>
                <a:gd name="T14" fmla="*/ 4 w 9"/>
                <a:gd name="T15" fmla="*/ 6 h 6"/>
                <a:gd name="T16" fmla="*/ 7 w 9"/>
                <a:gd name="T17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6">
                  <a:moveTo>
                    <a:pt x="7" y="6"/>
                  </a:moveTo>
                  <a:cubicBezTo>
                    <a:pt x="7" y="5"/>
                    <a:pt x="8" y="5"/>
                    <a:pt x="8" y="4"/>
                  </a:cubicBezTo>
                  <a:cubicBezTo>
                    <a:pt x="8" y="4"/>
                    <a:pt x="9" y="3"/>
                    <a:pt x="9" y="3"/>
                  </a:cubicBezTo>
                  <a:cubicBezTo>
                    <a:pt x="9" y="2"/>
                    <a:pt x="8" y="1"/>
                    <a:pt x="7" y="0"/>
                  </a:cubicBezTo>
                  <a:cubicBezTo>
                    <a:pt x="6" y="0"/>
                    <a:pt x="5" y="0"/>
                    <a:pt x="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5" y="6"/>
                    <a:pt x="6" y="6"/>
                    <a:pt x="7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41" name="Oval 23"/>
            <p:cNvSpPr>
              <a:spLocks noChangeArrowheads="1"/>
            </p:cNvSpPr>
            <p:nvPr/>
          </p:nvSpPr>
          <p:spPr bwMode="auto">
            <a:xfrm>
              <a:off x="5494027" y="4002076"/>
              <a:ext cx="158681" cy="18609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42" name="Freeform 24"/>
            <p:cNvSpPr/>
            <p:nvPr/>
          </p:nvSpPr>
          <p:spPr bwMode="auto">
            <a:xfrm>
              <a:off x="5408916" y="4204756"/>
              <a:ext cx="326740" cy="187533"/>
            </a:xfrm>
            <a:custGeom>
              <a:avLst/>
              <a:gdLst>
                <a:gd name="T0" fmla="*/ 99 w 192"/>
                <a:gd name="T1" fmla="*/ 110 h 110"/>
                <a:gd name="T2" fmla="*/ 103 w 192"/>
                <a:gd name="T3" fmla="*/ 110 h 110"/>
                <a:gd name="T4" fmla="*/ 192 w 192"/>
                <a:gd name="T5" fmla="*/ 110 h 110"/>
                <a:gd name="T6" fmla="*/ 192 w 192"/>
                <a:gd name="T7" fmla="*/ 55 h 110"/>
                <a:gd name="T8" fmla="*/ 140 w 192"/>
                <a:gd name="T9" fmla="*/ 0 h 110"/>
                <a:gd name="T10" fmla="*/ 99 w 192"/>
                <a:gd name="T11" fmla="*/ 15 h 110"/>
                <a:gd name="T12" fmla="*/ 118 w 192"/>
                <a:gd name="T13" fmla="*/ 69 h 110"/>
                <a:gd name="T14" fmla="*/ 99 w 192"/>
                <a:gd name="T15" fmla="*/ 98 h 110"/>
                <a:gd name="T16" fmla="*/ 80 w 192"/>
                <a:gd name="T17" fmla="*/ 69 h 110"/>
                <a:gd name="T18" fmla="*/ 99 w 192"/>
                <a:gd name="T19" fmla="*/ 15 h 110"/>
                <a:gd name="T20" fmla="*/ 52 w 192"/>
                <a:gd name="T21" fmla="*/ 0 h 110"/>
                <a:gd name="T22" fmla="*/ 0 w 192"/>
                <a:gd name="T23" fmla="*/ 55 h 110"/>
                <a:gd name="T24" fmla="*/ 0 w 192"/>
                <a:gd name="T25" fmla="*/ 110 h 110"/>
                <a:gd name="T26" fmla="*/ 89 w 192"/>
                <a:gd name="T27" fmla="*/ 110 h 110"/>
                <a:gd name="T28" fmla="*/ 99 w 192"/>
                <a:gd name="T29" fmla="*/ 11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92" h="110">
                  <a:moveTo>
                    <a:pt x="99" y="110"/>
                  </a:moveTo>
                  <a:cubicBezTo>
                    <a:pt x="103" y="110"/>
                    <a:pt x="103" y="110"/>
                    <a:pt x="103" y="110"/>
                  </a:cubicBezTo>
                  <a:cubicBezTo>
                    <a:pt x="192" y="110"/>
                    <a:pt x="192" y="110"/>
                    <a:pt x="192" y="110"/>
                  </a:cubicBezTo>
                  <a:cubicBezTo>
                    <a:pt x="192" y="110"/>
                    <a:pt x="192" y="110"/>
                    <a:pt x="192" y="55"/>
                  </a:cubicBezTo>
                  <a:cubicBezTo>
                    <a:pt x="192" y="23"/>
                    <a:pt x="164" y="8"/>
                    <a:pt x="140" y="0"/>
                  </a:cubicBezTo>
                  <a:cubicBezTo>
                    <a:pt x="99" y="15"/>
                    <a:pt x="99" y="15"/>
                    <a:pt x="99" y="15"/>
                  </a:cubicBezTo>
                  <a:cubicBezTo>
                    <a:pt x="118" y="69"/>
                    <a:pt x="118" y="69"/>
                    <a:pt x="118" y="69"/>
                  </a:cubicBezTo>
                  <a:cubicBezTo>
                    <a:pt x="99" y="98"/>
                    <a:pt x="99" y="98"/>
                    <a:pt x="99" y="98"/>
                  </a:cubicBezTo>
                  <a:cubicBezTo>
                    <a:pt x="80" y="69"/>
                    <a:pt x="80" y="69"/>
                    <a:pt x="80" y="69"/>
                  </a:cubicBezTo>
                  <a:cubicBezTo>
                    <a:pt x="99" y="15"/>
                    <a:pt x="99" y="15"/>
                    <a:pt x="99" y="15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28" y="8"/>
                    <a:pt x="0" y="23"/>
                    <a:pt x="0" y="55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89" y="110"/>
                    <a:pt x="89" y="110"/>
                    <a:pt x="89" y="110"/>
                  </a:cubicBezTo>
                  <a:lnTo>
                    <a:pt x="99" y="1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243" name="组合 242"/>
          <p:cNvGrpSpPr/>
          <p:nvPr/>
        </p:nvGrpSpPr>
        <p:grpSpPr>
          <a:xfrm>
            <a:off x="6163385" y="4418749"/>
            <a:ext cx="750131" cy="649151"/>
            <a:chOff x="6269402" y="3968176"/>
            <a:chExt cx="750131" cy="649151"/>
          </a:xfrm>
          <a:solidFill>
            <a:srgbClr val="171E28"/>
          </a:solidFill>
        </p:grpSpPr>
        <p:sp>
          <p:nvSpPr>
            <p:cNvPr id="244" name="Freeform 25"/>
            <p:cNvSpPr>
              <a:spLocks noEditPoints="1"/>
            </p:cNvSpPr>
            <p:nvPr/>
          </p:nvSpPr>
          <p:spPr bwMode="auto">
            <a:xfrm>
              <a:off x="6269402" y="4116759"/>
              <a:ext cx="750131" cy="500568"/>
            </a:xfrm>
            <a:custGeom>
              <a:avLst/>
              <a:gdLst>
                <a:gd name="T0" fmla="*/ 405 w 440"/>
                <a:gd name="T1" fmla="*/ 0 h 294"/>
                <a:gd name="T2" fmla="*/ 267 w 440"/>
                <a:gd name="T3" fmla="*/ 0 h 294"/>
                <a:gd name="T4" fmla="*/ 220 w 440"/>
                <a:gd name="T5" fmla="*/ 0 h 294"/>
                <a:gd name="T6" fmla="*/ 172 w 440"/>
                <a:gd name="T7" fmla="*/ 0 h 294"/>
                <a:gd name="T8" fmla="*/ 34 w 440"/>
                <a:gd name="T9" fmla="*/ 0 h 294"/>
                <a:gd name="T10" fmla="*/ 0 w 440"/>
                <a:gd name="T11" fmla="*/ 34 h 294"/>
                <a:gd name="T12" fmla="*/ 0 w 440"/>
                <a:gd name="T13" fmla="*/ 259 h 294"/>
                <a:gd name="T14" fmla="*/ 34 w 440"/>
                <a:gd name="T15" fmla="*/ 294 h 294"/>
                <a:gd name="T16" fmla="*/ 405 w 440"/>
                <a:gd name="T17" fmla="*/ 294 h 294"/>
                <a:gd name="T18" fmla="*/ 440 w 440"/>
                <a:gd name="T19" fmla="*/ 259 h 294"/>
                <a:gd name="T20" fmla="*/ 440 w 440"/>
                <a:gd name="T21" fmla="*/ 34 h 294"/>
                <a:gd name="T22" fmla="*/ 405 w 440"/>
                <a:gd name="T23" fmla="*/ 0 h 294"/>
                <a:gd name="T24" fmla="*/ 419 w 440"/>
                <a:gd name="T25" fmla="*/ 243 h 294"/>
                <a:gd name="T26" fmla="*/ 388 w 440"/>
                <a:gd name="T27" fmla="*/ 273 h 294"/>
                <a:gd name="T28" fmla="*/ 51 w 440"/>
                <a:gd name="T29" fmla="*/ 273 h 294"/>
                <a:gd name="T30" fmla="*/ 20 w 440"/>
                <a:gd name="T31" fmla="*/ 243 h 294"/>
                <a:gd name="T32" fmla="*/ 20 w 440"/>
                <a:gd name="T33" fmla="*/ 50 h 294"/>
                <a:gd name="T34" fmla="*/ 51 w 440"/>
                <a:gd name="T35" fmla="*/ 20 h 294"/>
                <a:gd name="T36" fmla="*/ 163 w 440"/>
                <a:gd name="T37" fmla="*/ 20 h 294"/>
                <a:gd name="T38" fmla="*/ 163 w 440"/>
                <a:gd name="T39" fmla="*/ 35 h 294"/>
                <a:gd name="T40" fmla="*/ 276 w 440"/>
                <a:gd name="T41" fmla="*/ 35 h 294"/>
                <a:gd name="T42" fmla="*/ 276 w 440"/>
                <a:gd name="T43" fmla="*/ 20 h 294"/>
                <a:gd name="T44" fmla="*/ 388 w 440"/>
                <a:gd name="T45" fmla="*/ 20 h 294"/>
                <a:gd name="T46" fmla="*/ 419 w 440"/>
                <a:gd name="T47" fmla="*/ 50 h 294"/>
                <a:gd name="T48" fmla="*/ 419 w 440"/>
                <a:gd name="T49" fmla="*/ 243 h 2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40" h="294">
                  <a:moveTo>
                    <a:pt x="405" y="0"/>
                  </a:moveTo>
                  <a:cubicBezTo>
                    <a:pt x="267" y="0"/>
                    <a:pt x="267" y="0"/>
                    <a:pt x="267" y="0"/>
                  </a:cubicBezTo>
                  <a:cubicBezTo>
                    <a:pt x="220" y="0"/>
                    <a:pt x="220" y="0"/>
                    <a:pt x="220" y="0"/>
                  </a:cubicBezTo>
                  <a:cubicBezTo>
                    <a:pt x="172" y="0"/>
                    <a:pt x="172" y="0"/>
                    <a:pt x="172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15" y="0"/>
                    <a:pt x="0" y="15"/>
                    <a:pt x="0" y="34"/>
                  </a:cubicBezTo>
                  <a:cubicBezTo>
                    <a:pt x="0" y="259"/>
                    <a:pt x="0" y="259"/>
                    <a:pt x="0" y="259"/>
                  </a:cubicBezTo>
                  <a:cubicBezTo>
                    <a:pt x="0" y="278"/>
                    <a:pt x="15" y="294"/>
                    <a:pt x="34" y="294"/>
                  </a:cubicBezTo>
                  <a:cubicBezTo>
                    <a:pt x="405" y="294"/>
                    <a:pt x="405" y="294"/>
                    <a:pt x="405" y="294"/>
                  </a:cubicBezTo>
                  <a:cubicBezTo>
                    <a:pt x="424" y="294"/>
                    <a:pt x="440" y="278"/>
                    <a:pt x="440" y="259"/>
                  </a:cubicBezTo>
                  <a:cubicBezTo>
                    <a:pt x="440" y="34"/>
                    <a:pt x="440" y="34"/>
                    <a:pt x="440" y="34"/>
                  </a:cubicBezTo>
                  <a:cubicBezTo>
                    <a:pt x="440" y="15"/>
                    <a:pt x="424" y="0"/>
                    <a:pt x="405" y="0"/>
                  </a:cubicBezTo>
                  <a:close/>
                  <a:moveTo>
                    <a:pt x="419" y="243"/>
                  </a:moveTo>
                  <a:cubicBezTo>
                    <a:pt x="419" y="260"/>
                    <a:pt x="405" y="273"/>
                    <a:pt x="388" y="273"/>
                  </a:cubicBezTo>
                  <a:cubicBezTo>
                    <a:pt x="51" y="273"/>
                    <a:pt x="51" y="273"/>
                    <a:pt x="51" y="273"/>
                  </a:cubicBezTo>
                  <a:cubicBezTo>
                    <a:pt x="34" y="273"/>
                    <a:pt x="20" y="260"/>
                    <a:pt x="20" y="243"/>
                  </a:cubicBezTo>
                  <a:cubicBezTo>
                    <a:pt x="20" y="50"/>
                    <a:pt x="20" y="50"/>
                    <a:pt x="20" y="50"/>
                  </a:cubicBezTo>
                  <a:cubicBezTo>
                    <a:pt x="20" y="34"/>
                    <a:pt x="34" y="20"/>
                    <a:pt x="51" y="20"/>
                  </a:cubicBezTo>
                  <a:cubicBezTo>
                    <a:pt x="163" y="20"/>
                    <a:pt x="163" y="20"/>
                    <a:pt x="163" y="20"/>
                  </a:cubicBezTo>
                  <a:cubicBezTo>
                    <a:pt x="163" y="35"/>
                    <a:pt x="163" y="35"/>
                    <a:pt x="163" y="35"/>
                  </a:cubicBezTo>
                  <a:cubicBezTo>
                    <a:pt x="276" y="35"/>
                    <a:pt x="276" y="35"/>
                    <a:pt x="276" y="35"/>
                  </a:cubicBezTo>
                  <a:cubicBezTo>
                    <a:pt x="276" y="20"/>
                    <a:pt x="276" y="20"/>
                    <a:pt x="276" y="20"/>
                  </a:cubicBezTo>
                  <a:cubicBezTo>
                    <a:pt x="388" y="20"/>
                    <a:pt x="388" y="20"/>
                    <a:pt x="388" y="20"/>
                  </a:cubicBezTo>
                  <a:cubicBezTo>
                    <a:pt x="405" y="20"/>
                    <a:pt x="419" y="34"/>
                    <a:pt x="419" y="50"/>
                  </a:cubicBezTo>
                  <a:lnTo>
                    <a:pt x="419" y="24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45" name="Rectangle 26"/>
            <p:cNvSpPr>
              <a:spLocks noChangeArrowheads="1"/>
            </p:cNvSpPr>
            <p:nvPr/>
          </p:nvSpPr>
          <p:spPr bwMode="auto">
            <a:xfrm>
              <a:off x="6635812" y="4470908"/>
              <a:ext cx="258940" cy="2091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46" name="Rectangle 27"/>
            <p:cNvSpPr>
              <a:spLocks noChangeArrowheads="1"/>
            </p:cNvSpPr>
            <p:nvPr/>
          </p:nvSpPr>
          <p:spPr bwMode="auto">
            <a:xfrm>
              <a:off x="6635812" y="4405993"/>
              <a:ext cx="258940" cy="1875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47" name="Rectangle 28"/>
            <p:cNvSpPr>
              <a:spLocks noChangeArrowheads="1"/>
            </p:cNvSpPr>
            <p:nvPr/>
          </p:nvSpPr>
          <p:spPr bwMode="auto">
            <a:xfrm>
              <a:off x="6635812" y="4328095"/>
              <a:ext cx="258940" cy="20196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48" name="Rectangle 29"/>
            <p:cNvSpPr>
              <a:spLocks noChangeArrowheads="1"/>
            </p:cNvSpPr>
            <p:nvPr/>
          </p:nvSpPr>
          <p:spPr bwMode="auto">
            <a:xfrm>
              <a:off x="6635812" y="4258130"/>
              <a:ext cx="258940" cy="20196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49" name="Freeform 30"/>
            <p:cNvSpPr/>
            <p:nvPr/>
          </p:nvSpPr>
          <p:spPr bwMode="auto">
            <a:xfrm>
              <a:off x="6547095" y="3968176"/>
              <a:ext cx="192582" cy="122617"/>
            </a:xfrm>
            <a:custGeom>
              <a:avLst/>
              <a:gdLst>
                <a:gd name="T0" fmla="*/ 32 w 113"/>
                <a:gd name="T1" fmla="*/ 72 h 72"/>
                <a:gd name="T2" fmla="*/ 28 w 113"/>
                <a:gd name="T3" fmla="*/ 56 h 72"/>
                <a:gd name="T4" fmla="*/ 57 w 113"/>
                <a:gd name="T5" fmla="*/ 27 h 72"/>
                <a:gd name="T6" fmla="*/ 86 w 113"/>
                <a:gd name="T7" fmla="*/ 56 h 72"/>
                <a:gd name="T8" fmla="*/ 81 w 113"/>
                <a:gd name="T9" fmla="*/ 72 h 72"/>
                <a:gd name="T10" fmla="*/ 111 w 113"/>
                <a:gd name="T11" fmla="*/ 72 h 72"/>
                <a:gd name="T12" fmla="*/ 113 w 113"/>
                <a:gd name="T13" fmla="*/ 56 h 72"/>
                <a:gd name="T14" fmla="*/ 57 w 113"/>
                <a:gd name="T15" fmla="*/ 0 h 72"/>
                <a:gd name="T16" fmla="*/ 0 w 113"/>
                <a:gd name="T17" fmla="*/ 56 h 72"/>
                <a:gd name="T18" fmla="*/ 2 w 113"/>
                <a:gd name="T19" fmla="*/ 72 h 72"/>
                <a:gd name="T20" fmla="*/ 32 w 113"/>
                <a:gd name="T21" fmla="*/ 7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3" h="72">
                  <a:moveTo>
                    <a:pt x="32" y="72"/>
                  </a:moveTo>
                  <a:cubicBezTo>
                    <a:pt x="29" y="67"/>
                    <a:pt x="28" y="62"/>
                    <a:pt x="28" y="56"/>
                  </a:cubicBezTo>
                  <a:cubicBezTo>
                    <a:pt x="28" y="40"/>
                    <a:pt x="41" y="27"/>
                    <a:pt x="57" y="27"/>
                  </a:cubicBezTo>
                  <a:cubicBezTo>
                    <a:pt x="73" y="27"/>
                    <a:pt x="86" y="40"/>
                    <a:pt x="86" y="56"/>
                  </a:cubicBezTo>
                  <a:cubicBezTo>
                    <a:pt x="86" y="62"/>
                    <a:pt x="84" y="67"/>
                    <a:pt x="81" y="72"/>
                  </a:cubicBezTo>
                  <a:cubicBezTo>
                    <a:pt x="111" y="72"/>
                    <a:pt x="111" y="72"/>
                    <a:pt x="111" y="72"/>
                  </a:cubicBezTo>
                  <a:cubicBezTo>
                    <a:pt x="112" y="67"/>
                    <a:pt x="113" y="62"/>
                    <a:pt x="113" y="56"/>
                  </a:cubicBezTo>
                  <a:cubicBezTo>
                    <a:pt x="113" y="25"/>
                    <a:pt x="88" y="0"/>
                    <a:pt x="57" y="0"/>
                  </a:cubicBezTo>
                  <a:cubicBezTo>
                    <a:pt x="25" y="0"/>
                    <a:pt x="0" y="25"/>
                    <a:pt x="0" y="56"/>
                  </a:cubicBezTo>
                  <a:cubicBezTo>
                    <a:pt x="0" y="62"/>
                    <a:pt x="1" y="67"/>
                    <a:pt x="2" y="72"/>
                  </a:cubicBezTo>
                  <a:lnTo>
                    <a:pt x="32" y="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50" name="Freeform 31"/>
            <p:cNvSpPr>
              <a:spLocks noEditPoints="1"/>
            </p:cNvSpPr>
            <p:nvPr/>
          </p:nvSpPr>
          <p:spPr bwMode="auto">
            <a:xfrm>
              <a:off x="6526899" y="4473071"/>
              <a:ext cx="33900" cy="42556"/>
            </a:xfrm>
            <a:custGeom>
              <a:avLst/>
              <a:gdLst>
                <a:gd name="T0" fmla="*/ 19 w 20"/>
                <a:gd name="T1" fmla="*/ 16 h 25"/>
                <a:gd name="T2" fmla="*/ 17 w 20"/>
                <a:gd name="T3" fmla="*/ 16 h 25"/>
                <a:gd name="T4" fmla="*/ 16 w 20"/>
                <a:gd name="T5" fmla="*/ 16 h 25"/>
                <a:gd name="T6" fmla="*/ 16 w 20"/>
                <a:gd name="T7" fmla="*/ 3 h 25"/>
                <a:gd name="T8" fmla="*/ 13 w 20"/>
                <a:gd name="T9" fmla="*/ 0 h 25"/>
                <a:gd name="T10" fmla="*/ 12 w 20"/>
                <a:gd name="T11" fmla="*/ 1 h 25"/>
                <a:gd name="T12" fmla="*/ 11 w 20"/>
                <a:gd name="T13" fmla="*/ 2 h 25"/>
                <a:gd name="T14" fmla="*/ 2 w 20"/>
                <a:gd name="T15" fmla="*/ 14 h 25"/>
                <a:gd name="T16" fmla="*/ 1 w 20"/>
                <a:gd name="T17" fmla="*/ 15 h 25"/>
                <a:gd name="T18" fmla="*/ 1 w 20"/>
                <a:gd name="T19" fmla="*/ 16 h 25"/>
                <a:gd name="T20" fmla="*/ 0 w 20"/>
                <a:gd name="T21" fmla="*/ 16 h 25"/>
                <a:gd name="T22" fmla="*/ 0 w 20"/>
                <a:gd name="T23" fmla="*/ 17 h 25"/>
                <a:gd name="T24" fmla="*/ 1 w 20"/>
                <a:gd name="T25" fmla="*/ 19 h 25"/>
                <a:gd name="T26" fmla="*/ 3 w 20"/>
                <a:gd name="T27" fmla="*/ 20 h 25"/>
                <a:gd name="T28" fmla="*/ 12 w 20"/>
                <a:gd name="T29" fmla="*/ 20 h 25"/>
                <a:gd name="T30" fmla="*/ 12 w 20"/>
                <a:gd name="T31" fmla="*/ 23 h 25"/>
                <a:gd name="T32" fmla="*/ 12 w 20"/>
                <a:gd name="T33" fmla="*/ 25 h 25"/>
                <a:gd name="T34" fmla="*/ 14 w 20"/>
                <a:gd name="T35" fmla="*/ 25 h 25"/>
                <a:gd name="T36" fmla="*/ 15 w 20"/>
                <a:gd name="T37" fmla="*/ 25 h 25"/>
                <a:gd name="T38" fmla="*/ 16 w 20"/>
                <a:gd name="T39" fmla="*/ 23 h 25"/>
                <a:gd name="T40" fmla="*/ 16 w 20"/>
                <a:gd name="T41" fmla="*/ 20 h 25"/>
                <a:gd name="T42" fmla="*/ 17 w 20"/>
                <a:gd name="T43" fmla="*/ 20 h 25"/>
                <a:gd name="T44" fmla="*/ 19 w 20"/>
                <a:gd name="T45" fmla="*/ 19 h 25"/>
                <a:gd name="T46" fmla="*/ 20 w 20"/>
                <a:gd name="T47" fmla="*/ 18 h 25"/>
                <a:gd name="T48" fmla="*/ 19 w 20"/>
                <a:gd name="T49" fmla="*/ 16 h 25"/>
                <a:gd name="T50" fmla="*/ 12 w 20"/>
                <a:gd name="T51" fmla="*/ 16 h 25"/>
                <a:gd name="T52" fmla="*/ 5 w 20"/>
                <a:gd name="T53" fmla="*/ 16 h 25"/>
                <a:gd name="T54" fmla="*/ 12 w 20"/>
                <a:gd name="T55" fmla="*/ 6 h 25"/>
                <a:gd name="T56" fmla="*/ 12 w 20"/>
                <a:gd name="T57" fmla="*/ 16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0" h="25">
                  <a:moveTo>
                    <a:pt x="19" y="16"/>
                  </a:moveTo>
                  <a:cubicBezTo>
                    <a:pt x="18" y="16"/>
                    <a:pt x="18" y="16"/>
                    <a:pt x="17" y="16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6" y="1"/>
                    <a:pt x="15" y="0"/>
                    <a:pt x="13" y="0"/>
                  </a:cubicBezTo>
                  <a:cubicBezTo>
                    <a:pt x="13" y="0"/>
                    <a:pt x="12" y="0"/>
                    <a:pt x="12" y="1"/>
                  </a:cubicBezTo>
                  <a:cubicBezTo>
                    <a:pt x="12" y="1"/>
                    <a:pt x="11" y="2"/>
                    <a:pt x="11" y="2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5"/>
                    <a:pt x="1" y="15"/>
                    <a:pt x="1" y="15"/>
                  </a:cubicBezTo>
                  <a:cubicBezTo>
                    <a:pt x="1" y="15"/>
                    <a:pt x="1" y="16"/>
                    <a:pt x="1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8"/>
                    <a:pt x="0" y="19"/>
                    <a:pt x="1" y="19"/>
                  </a:cubicBezTo>
                  <a:cubicBezTo>
                    <a:pt x="2" y="20"/>
                    <a:pt x="2" y="20"/>
                    <a:pt x="3" y="20"/>
                  </a:cubicBezTo>
                  <a:cubicBezTo>
                    <a:pt x="12" y="20"/>
                    <a:pt x="12" y="20"/>
                    <a:pt x="12" y="20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2" y="24"/>
                    <a:pt x="12" y="24"/>
                    <a:pt x="12" y="25"/>
                  </a:cubicBezTo>
                  <a:cubicBezTo>
                    <a:pt x="13" y="25"/>
                    <a:pt x="13" y="25"/>
                    <a:pt x="14" y="25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6" y="24"/>
                    <a:pt x="16" y="24"/>
                    <a:pt x="16" y="23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8" y="20"/>
                    <a:pt x="19" y="20"/>
                    <a:pt x="19" y="19"/>
                  </a:cubicBezTo>
                  <a:cubicBezTo>
                    <a:pt x="19" y="19"/>
                    <a:pt x="20" y="19"/>
                    <a:pt x="20" y="18"/>
                  </a:cubicBezTo>
                  <a:cubicBezTo>
                    <a:pt x="20" y="17"/>
                    <a:pt x="19" y="17"/>
                    <a:pt x="19" y="16"/>
                  </a:cubicBezTo>
                  <a:close/>
                  <a:moveTo>
                    <a:pt x="12" y="16"/>
                  </a:moveTo>
                  <a:cubicBezTo>
                    <a:pt x="5" y="16"/>
                    <a:pt x="5" y="16"/>
                    <a:pt x="5" y="16"/>
                  </a:cubicBezTo>
                  <a:cubicBezTo>
                    <a:pt x="12" y="6"/>
                    <a:pt x="12" y="6"/>
                    <a:pt x="12" y="6"/>
                  </a:cubicBezTo>
                  <a:lnTo>
                    <a:pt x="12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51" name="Freeform 32"/>
            <p:cNvSpPr/>
            <p:nvPr/>
          </p:nvSpPr>
          <p:spPr bwMode="auto">
            <a:xfrm>
              <a:off x="6494441" y="4473071"/>
              <a:ext cx="28851" cy="42556"/>
            </a:xfrm>
            <a:custGeom>
              <a:avLst/>
              <a:gdLst>
                <a:gd name="T0" fmla="*/ 15 w 17"/>
                <a:gd name="T1" fmla="*/ 13 h 25"/>
                <a:gd name="T2" fmla="*/ 13 w 17"/>
                <a:gd name="T3" fmla="*/ 12 h 25"/>
                <a:gd name="T4" fmla="*/ 15 w 17"/>
                <a:gd name="T5" fmla="*/ 9 h 25"/>
                <a:gd name="T6" fmla="*/ 16 w 17"/>
                <a:gd name="T7" fmla="*/ 6 h 25"/>
                <a:gd name="T8" fmla="*/ 15 w 17"/>
                <a:gd name="T9" fmla="*/ 4 h 25"/>
                <a:gd name="T10" fmla="*/ 14 w 17"/>
                <a:gd name="T11" fmla="*/ 2 h 25"/>
                <a:gd name="T12" fmla="*/ 12 w 17"/>
                <a:gd name="T13" fmla="*/ 1 h 25"/>
                <a:gd name="T14" fmla="*/ 9 w 17"/>
                <a:gd name="T15" fmla="*/ 0 h 25"/>
                <a:gd name="T16" fmla="*/ 5 w 17"/>
                <a:gd name="T17" fmla="*/ 1 h 25"/>
                <a:gd name="T18" fmla="*/ 3 w 17"/>
                <a:gd name="T19" fmla="*/ 2 h 25"/>
                <a:gd name="T20" fmla="*/ 1 w 17"/>
                <a:gd name="T21" fmla="*/ 4 h 25"/>
                <a:gd name="T22" fmla="*/ 1 w 17"/>
                <a:gd name="T23" fmla="*/ 6 h 25"/>
                <a:gd name="T24" fmla="*/ 1 w 17"/>
                <a:gd name="T25" fmla="*/ 7 h 25"/>
                <a:gd name="T26" fmla="*/ 2 w 17"/>
                <a:gd name="T27" fmla="*/ 8 h 25"/>
                <a:gd name="T28" fmla="*/ 3 w 17"/>
                <a:gd name="T29" fmla="*/ 8 h 25"/>
                <a:gd name="T30" fmla="*/ 4 w 17"/>
                <a:gd name="T31" fmla="*/ 7 h 25"/>
                <a:gd name="T32" fmla="*/ 5 w 17"/>
                <a:gd name="T33" fmla="*/ 6 h 25"/>
                <a:gd name="T34" fmla="*/ 5 w 17"/>
                <a:gd name="T35" fmla="*/ 4 h 25"/>
                <a:gd name="T36" fmla="*/ 7 w 17"/>
                <a:gd name="T37" fmla="*/ 4 h 25"/>
                <a:gd name="T38" fmla="*/ 8 w 17"/>
                <a:gd name="T39" fmla="*/ 3 h 25"/>
                <a:gd name="T40" fmla="*/ 11 w 17"/>
                <a:gd name="T41" fmla="*/ 4 h 25"/>
                <a:gd name="T42" fmla="*/ 12 w 17"/>
                <a:gd name="T43" fmla="*/ 7 h 25"/>
                <a:gd name="T44" fmla="*/ 10 w 17"/>
                <a:gd name="T45" fmla="*/ 9 h 25"/>
                <a:gd name="T46" fmla="*/ 8 w 17"/>
                <a:gd name="T47" fmla="*/ 10 h 25"/>
                <a:gd name="T48" fmla="*/ 7 w 17"/>
                <a:gd name="T49" fmla="*/ 10 h 25"/>
                <a:gd name="T50" fmla="*/ 5 w 17"/>
                <a:gd name="T51" fmla="*/ 11 h 25"/>
                <a:gd name="T52" fmla="*/ 5 w 17"/>
                <a:gd name="T53" fmla="*/ 12 h 25"/>
                <a:gd name="T54" fmla="*/ 5 w 17"/>
                <a:gd name="T55" fmla="*/ 13 h 25"/>
                <a:gd name="T56" fmla="*/ 7 w 17"/>
                <a:gd name="T57" fmla="*/ 14 h 25"/>
                <a:gd name="T58" fmla="*/ 7 w 17"/>
                <a:gd name="T59" fmla="*/ 14 h 25"/>
                <a:gd name="T60" fmla="*/ 8 w 17"/>
                <a:gd name="T61" fmla="*/ 14 h 25"/>
                <a:gd name="T62" fmla="*/ 12 w 17"/>
                <a:gd name="T63" fmla="*/ 15 h 25"/>
                <a:gd name="T64" fmla="*/ 13 w 17"/>
                <a:gd name="T65" fmla="*/ 18 h 25"/>
                <a:gd name="T66" fmla="*/ 12 w 17"/>
                <a:gd name="T67" fmla="*/ 20 h 25"/>
                <a:gd name="T68" fmla="*/ 10 w 17"/>
                <a:gd name="T69" fmla="*/ 22 h 25"/>
                <a:gd name="T70" fmla="*/ 8 w 17"/>
                <a:gd name="T71" fmla="*/ 22 h 25"/>
                <a:gd name="T72" fmla="*/ 6 w 17"/>
                <a:gd name="T73" fmla="*/ 21 h 25"/>
                <a:gd name="T74" fmla="*/ 4 w 17"/>
                <a:gd name="T75" fmla="*/ 18 h 25"/>
                <a:gd name="T76" fmla="*/ 3 w 17"/>
                <a:gd name="T77" fmla="*/ 17 h 25"/>
                <a:gd name="T78" fmla="*/ 2 w 17"/>
                <a:gd name="T79" fmla="*/ 17 h 25"/>
                <a:gd name="T80" fmla="*/ 1 w 17"/>
                <a:gd name="T81" fmla="*/ 17 h 25"/>
                <a:gd name="T82" fmla="*/ 0 w 17"/>
                <a:gd name="T83" fmla="*/ 19 h 25"/>
                <a:gd name="T84" fmla="*/ 0 w 17"/>
                <a:gd name="T85" fmla="*/ 21 h 25"/>
                <a:gd name="T86" fmla="*/ 2 w 17"/>
                <a:gd name="T87" fmla="*/ 23 h 25"/>
                <a:gd name="T88" fmla="*/ 5 w 17"/>
                <a:gd name="T89" fmla="*/ 25 h 25"/>
                <a:gd name="T90" fmla="*/ 8 w 17"/>
                <a:gd name="T91" fmla="*/ 25 h 25"/>
                <a:gd name="T92" fmla="*/ 12 w 17"/>
                <a:gd name="T93" fmla="*/ 25 h 25"/>
                <a:gd name="T94" fmla="*/ 15 w 17"/>
                <a:gd name="T95" fmla="*/ 23 h 25"/>
                <a:gd name="T96" fmla="*/ 17 w 17"/>
                <a:gd name="T97" fmla="*/ 21 h 25"/>
                <a:gd name="T98" fmla="*/ 17 w 17"/>
                <a:gd name="T99" fmla="*/ 18 h 25"/>
                <a:gd name="T100" fmla="*/ 17 w 17"/>
                <a:gd name="T101" fmla="*/ 15 h 25"/>
                <a:gd name="T102" fmla="*/ 15 w 17"/>
                <a:gd name="T103" fmla="*/ 13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7" h="25">
                  <a:moveTo>
                    <a:pt x="15" y="13"/>
                  </a:moveTo>
                  <a:cubicBezTo>
                    <a:pt x="15" y="13"/>
                    <a:pt x="14" y="12"/>
                    <a:pt x="13" y="12"/>
                  </a:cubicBezTo>
                  <a:cubicBezTo>
                    <a:pt x="14" y="11"/>
                    <a:pt x="15" y="10"/>
                    <a:pt x="15" y="9"/>
                  </a:cubicBezTo>
                  <a:cubicBezTo>
                    <a:pt x="16" y="8"/>
                    <a:pt x="16" y="7"/>
                    <a:pt x="16" y="6"/>
                  </a:cubicBezTo>
                  <a:cubicBezTo>
                    <a:pt x="16" y="5"/>
                    <a:pt x="16" y="5"/>
                    <a:pt x="15" y="4"/>
                  </a:cubicBezTo>
                  <a:cubicBezTo>
                    <a:pt x="15" y="3"/>
                    <a:pt x="15" y="3"/>
                    <a:pt x="14" y="2"/>
                  </a:cubicBezTo>
                  <a:cubicBezTo>
                    <a:pt x="13" y="1"/>
                    <a:pt x="13" y="1"/>
                    <a:pt x="12" y="1"/>
                  </a:cubicBezTo>
                  <a:cubicBezTo>
                    <a:pt x="11" y="0"/>
                    <a:pt x="10" y="0"/>
                    <a:pt x="9" y="0"/>
                  </a:cubicBezTo>
                  <a:cubicBezTo>
                    <a:pt x="7" y="0"/>
                    <a:pt x="6" y="0"/>
                    <a:pt x="5" y="1"/>
                  </a:cubicBezTo>
                  <a:cubicBezTo>
                    <a:pt x="4" y="1"/>
                    <a:pt x="3" y="2"/>
                    <a:pt x="3" y="2"/>
                  </a:cubicBezTo>
                  <a:cubicBezTo>
                    <a:pt x="2" y="3"/>
                    <a:pt x="2" y="3"/>
                    <a:pt x="1" y="4"/>
                  </a:cubicBezTo>
                  <a:cubicBezTo>
                    <a:pt x="1" y="5"/>
                    <a:pt x="1" y="5"/>
                    <a:pt x="1" y="6"/>
                  </a:cubicBezTo>
                  <a:cubicBezTo>
                    <a:pt x="1" y="6"/>
                    <a:pt x="1" y="7"/>
                    <a:pt x="1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4" y="8"/>
                    <a:pt x="4" y="7"/>
                    <a:pt x="4" y="7"/>
                  </a:cubicBezTo>
                  <a:cubicBezTo>
                    <a:pt x="4" y="7"/>
                    <a:pt x="4" y="6"/>
                    <a:pt x="5" y="6"/>
                  </a:cubicBezTo>
                  <a:cubicBezTo>
                    <a:pt x="5" y="5"/>
                    <a:pt x="5" y="5"/>
                    <a:pt x="5" y="4"/>
                  </a:cubicBezTo>
                  <a:cubicBezTo>
                    <a:pt x="6" y="4"/>
                    <a:pt x="6" y="4"/>
                    <a:pt x="7" y="4"/>
                  </a:cubicBezTo>
                  <a:cubicBezTo>
                    <a:pt x="7" y="4"/>
                    <a:pt x="8" y="3"/>
                    <a:pt x="8" y="3"/>
                  </a:cubicBezTo>
                  <a:cubicBezTo>
                    <a:pt x="9" y="3"/>
                    <a:pt x="10" y="4"/>
                    <a:pt x="11" y="4"/>
                  </a:cubicBezTo>
                  <a:cubicBezTo>
                    <a:pt x="11" y="5"/>
                    <a:pt x="12" y="6"/>
                    <a:pt x="12" y="7"/>
                  </a:cubicBezTo>
                  <a:cubicBezTo>
                    <a:pt x="12" y="8"/>
                    <a:pt x="11" y="9"/>
                    <a:pt x="10" y="9"/>
                  </a:cubicBezTo>
                  <a:cubicBezTo>
                    <a:pt x="10" y="10"/>
                    <a:pt x="9" y="10"/>
                    <a:pt x="8" y="1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6" y="10"/>
                    <a:pt x="6" y="10"/>
                    <a:pt x="5" y="11"/>
                  </a:cubicBezTo>
                  <a:cubicBezTo>
                    <a:pt x="5" y="11"/>
                    <a:pt x="5" y="11"/>
                    <a:pt x="5" y="12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5" y="14"/>
                    <a:pt x="6" y="14"/>
                    <a:pt x="7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10" y="14"/>
                    <a:pt x="11" y="14"/>
                    <a:pt x="12" y="15"/>
                  </a:cubicBezTo>
                  <a:cubicBezTo>
                    <a:pt x="12" y="15"/>
                    <a:pt x="13" y="16"/>
                    <a:pt x="13" y="18"/>
                  </a:cubicBezTo>
                  <a:cubicBezTo>
                    <a:pt x="13" y="19"/>
                    <a:pt x="12" y="19"/>
                    <a:pt x="12" y="20"/>
                  </a:cubicBezTo>
                  <a:cubicBezTo>
                    <a:pt x="12" y="21"/>
                    <a:pt x="11" y="21"/>
                    <a:pt x="10" y="22"/>
                  </a:cubicBezTo>
                  <a:cubicBezTo>
                    <a:pt x="10" y="22"/>
                    <a:pt x="9" y="22"/>
                    <a:pt x="8" y="22"/>
                  </a:cubicBezTo>
                  <a:cubicBezTo>
                    <a:pt x="7" y="22"/>
                    <a:pt x="6" y="22"/>
                    <a:pt x="6" y="21"/>
                  </a:cubicBezTo>
                  <a:cubicBezTo>
                    <a:pt x="5" y="20"/>
                    <a:pt x="4" y="19"/>
                    <a:pt x="4" y="18"/>
                  </a:cubicBezTo>
                  <a:cubicBezTo>
                    <a:pt x="4" y="17"/>
                    <a:pt x="3" y="17"/>
                    <a:pt x="3" y="17"/>
                  </a:cubicBezTo>
                  <a:cubicBezTo>
                    <a:pt x="3" y="17"/>
                    <a:pt x="2" y="17"/>
                    <a:pt x="2" y="17"/>
                  </a:cubicBezTo>
                  <a:cubicBezTo>
                    <a:pt x="2" y="17"/>
                    <a:pt x="1" y="17"/>
                    <a:pt x="1" y="17"/>
                  </a:cubicBezTo>
                  <a:cubicBezTo>
                    <a:pt x="0" y="18"/>
                    <a:pt x="0" y="18"/>
                    <a:pt x="0" y="19"/>
                  </a:cubicBezTo>
                  <a:cubicBezTo>
                    <a:pt x="0" y="19"/>
                    <a:pt x="0" y="20"/>
                    <a:pt x="0" y="21"/>
                  </a:cubicBezTo>
                  <a:cubicBezTo>
                    <a:pt x="1" y="21"/>
                    <a:pt x="1" y="22"/>
                    <a:pt x="2" y="23"/>
                  </a:cubicBezTo>
                  <a:cubicBezTo>
                    <a:pt x="3" y="24"/>
                    <a:pt x="4" y="24"/>
                    <a:pt x="5" y="25"/>
                  </a:cubicBezTo>
                  <a:cubicBezTo>
                    <a:pt x="6" y="25"/>
                    <a:pt x="7" y="25"/>
                    <a:pt x="8" y="25"/>
                  </a:cubicBezTo>
                  <a:cubicBezTo>
                    <a:pt x="10" y="25"/>
                    <a:pt x="11" y="25"/>
                    <a:pt x="12" y="25"/>
                  </a:cubicBezTo>
                  <a:cubicBezTo>
                    <a:pt x="13" y="24"/>
                    <a:pt x="14" y="24"/>
                    <a:pt x="15" y="23"/>
                  </a:cubicBezTo>
                  <a:cubicBezTo>
                    <a:pt x="16" y="22"/>
                    <a:pt x="16" y="22"/>
                    <a:pt x="17" y="21"/>
                  </a:cubicBezTo>
                  <a:cubicBezTo>
                    <a:pt x="17" y="20"/>
                    <a:pt x="17" y="19"/>
                    <a:pt x="17" y="18"/>
                  </a:cubicBezTo>
                  <a:cubicBezTo>
                    <a:pt x="17" y="17"/>
                    <a:pt x="17" y="16"/>
                    <a:pt x="17" y="15"/>
                  </a:cubicBezTo>
                  <a:cubicBezTo>
                    <a:pt x="16" y="14"/>
                    <a:pt x="16" y="14"/>
                    <a:pt x="15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52" name="Oval 33"/>
            <p:cNvSpPr>
              <a:spLocks noChangeArrowheads="1"/>
            </p:cNvSpPr>
            <p:nvPr/>
          </p:nvSpPr>
          <p:spPr bwMode="auto">
            <a:xfrm>
              <a:off x="6410773" y="4213411"/>
              <a:ext cx="92324" cy="107471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53" name="Freeform 34"/>
            <p:cNvSpPr/>
            <p:nvPr/>
          </p:nvSpPr>
          <p:spPr bwMode="auto">
            <a:xfrm>
              <a:off x="6460542" y="4474514"/>
              <a:ext cx="28851" cy="41113"/>
            </a:xfrm>
            <a:custGeom>
              <a:avLst/>
              <a:gdLst>
                <a:gd name="T0" fmla="*/ 15 w 17"/>
                <a:gd name="T1" fmla="*/ 10 h 24"/>
                <a:gd name="T2" fmla="*/ 12 w 17"/>
                <a:gd name="T3" fmla="*/ 8 h 24"/>
                <a:gd name="T4" fmla="*/ 9 w 17"/>
                <a:gd name="T5" fmla="*/ 8 h 24"/>
                <a:gd name="T6" fmla="*/ 5 w 17"/>
                <a:gd name="T7" fmla="*/ 9 h 24"/>
                <a:gd name="T8" fmla="*/ 6 w 17"/>
                <a:gd name="T9" fmla="*/ 4 h 24"/>
                <a:gd name="T10" fmla="*/ 14 w 17"/>
                <a:gd name="T11" fmla="*/ 4 h 24"/>
                <a:gd name="T12" fmla="*/ 16 w 17"/>
                <a:gd name="T13" fmla="*/ 3 h 24"/>
                <a:gd name="T14" fmla="*/ 16 w 17"/>
                <a:gd name="T15" fmla="*/ 2 h 24"/>
                <a:gd name="T16" fmla="*/ 14 w 17"/>
                <a:gd name="T17" fmla="*/ 0 h 24"/>
                <a:gd name="T18" fmla="*/ 5 w 17"/>
                <a:gd name="T19" fmla="*/ 0 h 24"/>
                <a:gd name="T20" fmla="*/ 3 w 17"/>
                <a:gd name="T21" fmla="*/ 0 h 24"/>
                <a:gd name="T22" fmla="*/ 2 w 17"/>
                <a:gd name="T23" fmla="*/ 2 h 24"/>
                <a:gd name="T24" fmla="*/ 0 w 17"/>
                <a:gd name="T25" fmla="*/ 10 h 24"/>
                <a:gd name="T26" fmla="*/ 0 w 17"/>
                <a:gd name="T27" fmla="*/ 12 h 24"/>
                <a:gd name="T28" fmla="*/ 1 w 17"/>
                <a:gd name="T29" fmla="*/ 13 h 24"/>
                <a:gd name="T30" fmla="*/ 2 w 17"/>
                <a:gd name="T31" fmla="*/ 13 h 24"/>
                <a:gd name="T32" fmla="*/ 4 w 17"/>
                <a:gd name="T33" fmla="*/ 13 h 24"/>
                <a:gd name="T34" fmla="*/ 6 w 17"/>
                <a:gd name="T35" fmla="*/ 11 h 24"/>
                <a:gd name="T36" fmla="*/ 8 w 17"/>
                <a:gd name="T37" fmla="*/ 11 h 24"/>
                <a:gd name="T38" fmla="*/ 10 w 17"/>
                <a:gd name="T39" fmla="*/ 12 h 24"/>
                <a:gd name="T40" fmla="*/ 12 w 17"/>
                <a:gd name="T41" fmla="*/ 13 h 24"/>
                <a:gd name="T42" fmla="*/ 12 w 17"/>
                <a:gd name="T43" fmla="*/ 16 h 24"/>
                <a:gd name="T44" fmla="*/ 12 w 17"/>
                <a:gd name="T45" fmla="*/ 19 h 24"/>
                <a:gd name="T46" fmla="*/ 10 w 17"/>
                <a:gd name="T47" fmla="*/ 21 h 24"/>
                <a:gd name="T48" fmla="*/ 8 w 17"/>
                <a:gd name="T49" fmla="*/ 21 h 24"/>
                <a:gd name="T50" fmla="*/ 5 w 17"/>
                <a:gd name="T51" fmla="*/ 20 h 24"/>
                <a:gd name="T52" fmla="*/ 4 w 17"/>
                <a:gd name="T53" fmla="*/ 18 h 24"/>
                <a:gd name="T54" fmla="*/ 2 w 17"/>
                <a:gd name="T55" fmla="*/ 16 h 24"/>
                <a:gd name="T56" fmla="*/ 0 w 17"/>
                <a:gd name="T57" fmla="*/ 17 h 24"/>
                <a:gd name="T58" fmla="*/ 0 w 17"/>
                <a:gd name="T59" fmla="*/ 18 h 24"/>
                <a:gd name="T60" fmla="*/ 0 w 17"/>
                <a:gd name="T61" fmla="*/ 21 h 24"/>
                <a:gd name="T62" fmla="*/ 3 w 17"/>
                <a:gd name="T63" fmla="*/ 23 h 24"/>
                <a:gd name="T64" fmla="*/ 8 w 17"/>
                <a:gd name="T65" fmla="*/ 24 h 24"/>
                <a:gd name="T66" fmla="*/ 13 w 17"/>
                <a:gd name="T67" fmla="*/ 23 h 24"/>
                <a:gd name="T68" fmla="*/ 16 w 17"/>
                <a:gd name="T69" fmla="*/ 20 h 24"/>
                <a:gd name="T70" fmla="*/ 17 w 17"/>
                <a:gd name="T71" fmla="*/ 16 h 24"/>
                <a:gd name="T72" fmla="*/ 16 w 17"/>
                <a:gd name="T73" fmla="*/ 12 h 24"/>
                <a:gd name="T74" fmla="*/ 15 w 17"/>
                <a:gd name="T75" fmla="*/ 1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7" h="24">
                  <a:moveTo>
                    <a:pt x="15" y="10"/>
                  </a:moveTo>
                  <a:cubicBezTo>
                    <a:pt x="14" y="9"/>
                    <a:pt x="13" y="9"/>
                    <a:pt x="12" y="8"/>
                  </a:cubicBezTo>
                  <a:cubicBezTo>
                    <a:pt x="11" y="8"/>
                    <a:pt x="10" y="8"/>
                    <a:pt x="9" y="8"/>
                  </a:cubicBezTo>
                  <a:cubicBezTo>
                    <a:pt x="8" y="8"/>
                    <a:pt x="6" y="8"/>
                    <a:pt x="5" y="9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5" y="4"/>
                    <a:pt x="15" y="3"/>
                    <a:pt x="16" y="3"/>
                  </a:cubicBezTo>
                  <a:cubicBezTo>
                    <a:pt x="16" y="3"/>
                    <a:pt x="16" y="2"/>
                    <a:pt x="16" y="2"/>
                  </a:cubicBezTo>
                  <a:cubicBezTo>
                    <a:pt x="16" y="0"/>
                    <a:pt x="15" y="0"/>
                    <a:pt x="14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3" y="0"/>
                    <a:pt x="3" y="0"/>
                  </a:cubicBezTo>
                  <a:cubicBezTo>
                    <a:pt x="2" y="1"/>
                    <a:pt x="2" y="1"/>
                    <a:pt x="2" y="2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1"/>
                    <a:pt x="0" y="12"/>
                    <a:pt x="0" y="12"/>
                  </a:cubicBezTo>
                  <a:cubicBezTo>
                    <a:pt x="0" y="12"/>
                    <a:pt x="0" y="12"/>
                    <a:pt x="1" y="13"/>
                  </a:cubicBezTo>
                  <a:cubicBezTo>
                    <a:pt x="1" y="13"/>
                    <a:pt x="2" y="13"/>
                    <a:pt x="2" y="13"/>
                  </a:cubicBezTo>
                  <a:cubicBezTo>
                    <a:pt x="3" y="13"/>
                    <a:pt x="3" y="13"/>
                    <a:pt x="4" y="13"/>
                  </a:cubicBezTo>
                  <a:cubicBezTo>
                    <a:pt x="5" y="12"/>
                    <a:pt x="6" y="12"/>
                    <a:pt x="6" y="11"/>
                  </a:cubicBezTo>
                  <a:cubicBezTo>
                    <a:pt x="6" y="11"/>
                    <a:pt x="7" y="11"/>
                    <a:pt x="8" y="11"/>
                  </a:cubicBezTo>
                  <a:cubicBezTo>
                    <a:pt x="9" y="11"/>
                    <a:pt x="10" y="11"/>
                    <a:pt x="10" y="12"/>
                  </a:cubicBezTo>
                  <a:cubicBezTo>
                    <a:pt x="11" y="12"/>
                    <a:pt x="11" y="12"/>
                    <a:pt x="12" y="13"/>
                  </a:cubicBezTo>
                  <a:cubicBezTo>
                    <a:pt x="12" y="14"/>
                    <a:pt x="12" y="15"/>
                    <a:pt x="12" y="16"/>
                  </a:cubicBezTo>
                  <a:cubicBezTo>
                    <a:pt x="12" y="17"/>
                    <a:pt x="12" y="18"/>
                    <a:pt x="12" y="19"/>
                  </a:cubicBezTo>
                  <a:cubicBezTo>
                    <a:pt x="11" y="20"/>
                    <a:pt x="11" y="20"/>
                    <a:pt x="10" y="21"/>
                  </a:cubicBezTo>
                  <a:cubicBezTo>
                    <a:pt x="10" y="21"/>
                    <a:pt x="9" y="21"/>
                    <a:pt x="8" y="21"/>
                  </a:cubicBezTo>
                  <a:cubicBezTo>
                    <a:pt x="7" y="21"/>
                    <a:pt x="6" y="21"/>
                    <a:pt x="5" y="20"/>
                  </a:cubicBezTo>
                  <a:cubicBezTo>
                    <a:pt x="5" y="20"/>
                    <a:pt x="4" y="19"/>
                    <a:pt x="4" y="18"/>
                  </a:cubicBezTo>
                  <a:cubicBezTo>
                    <a:pt x="3" y="17"/>
                    <a:pt x="2" y="16"/>
                    <a:pt x="2" y="16"/>
                  </a:cubicBezTo>
                  <a:cubicBezTo>
                    <a:pt x="1" y="16"/>
                    <a:pt x="0" y="17"/>
                    <a:pt x="0" y="17"/>
                  </a:cubicBezTo>
                  <a:cubicBezTo>
                    <a:pt x="0" y="17"/>
                    <a:pt x="0" y="18"/>
                    <a:pt x="0" y="18"/>
                  </a:cubicBezTo>
                  <a:cubicBezTo>
                    <a:pt x="0" y="19"/>
                    <a:pt x="0" y="20"/>
                    <a:pt x="0" y="21"/>
                  </a:cubicBezTo>
                  <a:cubicBezTo>
                    <a:pt x="1" y="22"/>
                    <a:pt x="2" y="23"/>
                    <a:pt x="3" y="23"/>
                  </a:cubicBezTo>
                  <a:cubicBezTo>
                    <a:pt x="4" y="24"/>
                    <a:pt x="6" y="24"/>
                    <a:pt x="8" y="24"/>
                  </a:cubicBezTo>
                  <a:cubicBezTo>
                    <a:pt x="10" y="24"/>
                    <a:pt x="11" y="24"/>
                    <a:pt x="13" y="23"/>
                  </a:cubicBezTo>
                  <a:cubicBezTo>
                    <a:pt x="14" y="22"/>
                    <a:pt x="15" y="21"/>
                    <a:pt x="16" y="20"/>
                  </a:cubicBezTo>
                  <a:cubicBezTo>
                    <a:pt x="17" y="19"/>
                    <a:pt x="17" y="17"/>
                    <a:pt x="17" y="16"/>
                  </a:cubicBezTo>
                  <a:cubicBezTo>
                    <a:pt x="17" y="15"/>
                    <a:pt x="17" y="13"/>
                    <a:pt x="16" y="12"/>
                  </a:cubicBezTo>
                  <a:cubicBezTo>
                    <a:pt x="16" y="12"/>
                    <a:pt x="15" y="11"/>
                    <a:pt x="15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54" name="Freeform 35"/>
            <p:cNvSpPr/>
            <p:nvPr/>
          </p:nvSpPr>
          <p:spPr bwMode="auto">
            <a:xfrm>
              <a:off x="6363169" y="4330980"/>
              <a:ext cx="187533" cy="107471"/>
            </a:xfrm>
            <a:custGeom>
              <a:avLst/>
              <a:gdLst>
                <a:gd name="T0" fmla="*/ 57 w 110"/>
                <a:gd name="T1" fmla="*/ 63 h 63"/>
                <a:gd name="T2" fmla="*/ 59 w 110"/>
                <a:gd name="T3" fmla="*/ 63 h 63"/>
                <a:gd name="T4" fmla="*/ 110 w 110"/>
                <a:gd name="T5" fmla="*/ 63 h 63"/>
                <a:gd name="T6" fmla="*/ 110 w 110"/>
                <a:gd name="T7" fmla="*/ 31 h 63"/>
                <a:gd name="T8" fmla="*/ 80 w 110"/>
                <a:gd name="T9" fmla="*/ 0 h 63"/>
                <a:gd name="T10" fmla="*/ 57 w 110"/>
                <a:gd name="T11" fmla="*/ 8 h 63"/>
                <a:gd name="T12" fmla="*/ 67 w 110"/>
                <a:gd name="T13" fmla="*/ 39 h 63"/>
                <a:gd name="T14" fmla="*/ 57 w 110"/>
                <a:gd name="T15" fmla="*/ 56 h 63"/>
                <a:gd name="T16" fmla="*/ 45 w 110"/>
                <a:gd name="T17" fmla="*/ 39 h 63"/>
                <a:gd name="T18" fmla="*/ 57 w 110"/>
                <a:gd name="T19" fmla="*/ 8 h 63"/>
                <a:gd name="T20" fmla="*/ 30 w 110"/>
                <a:gd name="T21" fmla="*/ 0 h 63"/>
                <a:gd name="T22" fmla="*/ 0 w 110"/>
                <a:gd name="T23" fmla="*/ 31 h 63"/>
                <a:gd name="T24" fmla="*/ 0 w 110"/>
                <a:gd name="T25" fmla="*/ 63 h 63"/>
                <a:gd name="T26" fmla="*/ 51 w 110"/>
                <a:gd name="T27" fmla="*/ 63 h 63"/>
                <a:gd name="T28" fmla="*/ 57 w 110"/>
                <a:gd name="T29" fmla="*/ 6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10" h="63">
                  <a:moveTo>
                    <a:pt x="57" y="63"/>
                  </a:moveTo>
                  <a:cubicBezTo>
                    <a:pt x="59" y="63"/>
                    <a:pt x="59" y="63"/>
                    <a:pt x="59" y="63"/>
                  </a:cubicBezTo>
                  <a:cubicBezTo>
                    <a:pt x="110" y="63"/>
                    <a:pt x="110" y="63"/>
                    <a:pt x="110" y="63"/>
                  </a:cubicBezTo>
                  <a:cubicBezTo>
                    <a:pt x="110" y="63"/>
                    <a:pt x="110" y="63"/>
                    <a:pt x="110" y="31"/>
                  </a:cubicBezTo>
                  <a:cubicBezTo>
                    <a:pt x="110" y="13"/>
                    <a:pt x="94" y="4"/>
                    <a:pt x="80" y="0"/>
                  </a:cubicBezTo>
                  <a:cubicBezTo>
                    <a:pt x="57" y="8"/>
                    <a:pt x="57" y="8"/>
                    <a:pt x="57" y="8"/>
                  </a:cubicBezTo>
                  <a:cubicBezTo>
                    <a:pt x="67" y="39"/>
                    <a:pt x="67" y="39"/>
                    <a:pt x="67" y="39"/>
                  </a:cubicBezTo>
                  <a:cubicBezTo>
                    <a:pt x="57" y="56"/>
                    <a:pt x="57" y="56"/>
                    <a:pt x="57" y="56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57" y="8"/>
                    <a:pt x="57" y="8"/>
                    <a:pt x="57" y="8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16" y="4"/>
                    <a:pt x="0" y="13"/>
                    <a:pt x="0" y="31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51" y="63"/>
                    <a:pt x="51" y="63"/>
                    <a:pt x="51" y="63"/>
                  </a:cubicBezTo>
                  <a:lnTo>
                    <a:pt x="57" y="6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55" name="Freeform 36"/>
            <p:cNvSpPr/>
            <p:nvPr/>
          </p:nvSpPr>
          <p:spPr bwMode="auto">
            <a:xfrm>
              <a:off x="6424478" y="4473071"/>
              <a:ext cx="28851" cy="42556"/>
            </a:xfrm>
            <a:custGeom>
              <a:avLst/>
              <a:gdLst>
                <a:gd name="T0" fmla="*/ 15 w 17"/>
                <a:gd name="T1" fmla="*/ 21 h 25"/>
                <a:gd name="T2" fmla="*/ 6 w 17"/>
                <a:gd name="T3" fmla="*/ 21 h 25"/>
                <a:gd name="T4" fmla="*/ 7 w 17"/>
                <a:gd name="T5" fmla="*/ 20 h 25"/>
                <a:gd name="T6" fmla="*/ 10 w 17"/>
                <a:gd name="T7" fmla="*/ 17 h 25"/>
                <a:gd name="T8" fmla="*/ 14 w 17"/>
                <a:gd name="T9" fmla="*/ 14 h 25"/>
                <a:gd name="T10" fmla="*/ 16 w 17"/>
                <a:gd name="T11" fmla="*/ 11 h 25"/>
                <a:gd name="T12" fmla="*/ 17 w 17"/>
                <a:gd name="T13" fmla="*/ 7 h 25"/>
                <a:gd name="T14" fmla="*/ 17 w 17"/>
                <a:gd name="T15" fmla="*/ 5 h 25"/>
                <a:gd name="T16" fmla="*/ 15 w 17"/>
                <a:gd name="T17" fmla="*/ 3 h 25"/>
                <a:gd name="T18" fmla="*/ 13 w 17"/>
                <a:gd name="T19" fmla="*/ 1 h 25"/>
                <a:gd name="T20" fmla="*/ 9 w 17"/>
                <a:gd name="T21" fmla="*/ 0 h 25"/>
                <a:gd name="T22" fmla="*/ 5 w 17"/>
                <a:gd name="T23" fmla="*/ 1 h 25"/>
                <a:gd name="T24" fmla="*/ 2 w 17"/>
                <a:gd name="T25" fmla="*/ 3 h 25"/>
                <a:gd name="T26" fmla="*/ 1 w 17"/>
                <a:gd name="T27" fmla="*/ 5 h 25"/>
                <a:gd name="T28" fmla="*/ 0 w 17"/>
                <a:gd name="T29" fmla="*/ 7 h 25"/>
                <a:gd name="T30" fmla="*/ 1 w 17"/>
                <a:gd name="T31" fmla="*/ 9 h 25"/>
                <a:gd name="T32" fmla="*/ 2 w 17"/>
                <a:gd name="T33" fmla="*/ 9 h 25"/>
                <a:gd name="T34" fmla="*/ 4 w 17"/>
                <a:gd name="T35" fmla="*/ 9 h 25"/>
                <a:gd name="T36" fmla="*/ 5 w 17"/>
                <a:gd name="T37" fmla="*/ 7 h 25"/>
                <a:gd name="T38" fmla="*/ 5 w 17"/>
                <a:gd name="T39" fmla="*/ 6 h 25"/>
                <a:gd name="T40" fmla="*/ 9 w 17"/>
                <a:gd name="T41" fmla="*/ 4 h 25"/>
                <a:gd name="T42" fmla="*/ 11 w 17"/>
                <a:gd name="T43" fmla="*/ 4 h 25"/>
                <a:gd name="T44" fmla="*/ 12 w 17"/>
                <a:gd name="T45" fmla="*/ 5 h 25"/>
                <a:gd name="T46" fmla="*/ 12 w 17"/>
                <a:gd name="T47" fmla="*/ 7 h 25"/>
                <a:gd name="T48" fmla="*/ 12 w 17"/>
                <a:gd name="T49" fmla="*/ 9 h 25"/>
                <a:gd name="T50" fmla="*/ 11 w 17"/>
                <a:gd name="T51" fmla="*/ 11 h 25"/>
                <a:gd name="T52" fmla="*/ 8 w 17"/>
                <a:gd name="T53" fmla="*/ 13 h 25"/>
                <a:gd name="T54" fmla="*/ 6 w 17"/>
                <a:gd name="T55" fmla="*/ 16 h 25"/>
                <a:gd name="T56" fmla="*/ 2 w 17"/>
                <a:gd name="T57" fmla="*/ 20 h 25"/>
                <a:gd name="T58" fmla="*/ 1 w 17"/>
                <a:gd name="T59" fmla="*/ 21 h 25"/>
                <a:gd name="T60" fmla="*/ 0 w 17"/>
                <a:gd name="T61" fmla="*/ 23 h 25"/>
                <a:gd name="T62" fmla="*/ 1 w 17"/>
                <a:gd name="T63" fmla="*/ 24 h 25"/>
                <a:gd name="T64" fmla="*/ 3 w 17"/>
                <a:gd name="T65" fmla="*/ 25 h 25"/>
                <a:gd name="T66" fmla="*/ 15 w 17"/>
                <a:gd name="T67" fmla="*/ 25 h 25"/>
                <a:gd name="T68" fmla="*/ 17 w 17"/>
                <a:gd name="T69" fmla="*/ 24 h 25"/>
                <a:gd name="T70" fmla="*/ 17 w 17"/>
                <a:gd name="T71" fmla="*/ 23 h 25"/>
                <a:gd name="T72" fmla="*/ 17 w 17"/>
                <a:gd name="T73" fmla="*/ 22 h 25"/>
                <a:gd name="T74" fmla="*/ 15 w 17"/>
                <a:gd name="T75" fmla="*/ 21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7" h="25">
                  <a:moveTo>
                    <a:pt x="15" y="21"/>
                  </a:moveTo>
                  <a:cubicBezTo>
                    <a:pt x="6" y="21"/>
                    <a:pt x="6" y="21"/>
                    <a:pt x="6" y="21"/>
                  </a:cubicBezTo>
                  <a:cubicBezTo>
                    <a:pt x="6" y="21"/>
                    <a:pt x="7" y="20"/>
                    <a:pt x="7" y="20"/>
                  </a:cubicBezTo>
                  <a:cubicBezTo>
                    <a:pt x="7" y="19"/>
                    <a:pt x="9" y="18"/>
                    <a:pt x="10" y="17"/>
                  </a:cubicBezTo>
                  <a:cubicBezTo>
                    <a:pt x="12" y="15"/>
                    <a:pt x="13" y="14"/>
                    <a:pt x="14" y="14"/>
                  </a:cubicBezTo>
                  <a:cubicBezTo>
                    <a:pt x="15" y="13"/>
                    <a:pt x="15" y="12"/>
                    <a:pt x="16" y="11"/>
                  </a:cubicBezTo>
                  <a:cubicBezTo>
                    <a:pt x="17" y="10"/>
                    <a:pt x="17" y="9"/>
                    <a:pt x="17" y="7"/>
                  </a:cubicBezTo>
                  <a:cubicBezTo>
                    <a:pt x="17" y="6"/>
                    <a:pt x="17" y="6"/>
                    <a:pt x="17" y="5"/>
                  </a:cubicBezTo>
                  <a:cubicBezTo>
                    <a:pt x="16" y="4"/>
                    <a:pt x="16" y="3"/>
                    <a:pt x="15" y="3"/>
                  </a:cubicBezTo>
                  <a:cubicBezTo>
                    <a:pt x="15" y="2"/>
                    <a:pt x="14" y="1"/>
                    <a:pt x="13" y="1"/>
                  </a:cubicBezTo>
                  <a:cubicBezTo>
                    <a:pt x="12" y="0"/>
                    <a:pt x="10" y="0"/>
                    <a:pt x="9" y="0"/>
                  </a:cubicBezTo>
                  <a:cubicBezTo>
                    <a:pt x="7" y="0"/>
                    <a:pt x="6" y="0"/>
                    <a:pt x="5" y="1"/>
                  </a:cubicBezTo>
                  <a:cubicBezTo>
                    <a:pt x="4" y="1"/>
                    <a:pt x="3" y="2"/>
                    <a:pt x="2" y="3"/>
                  </a:cubicBezTo>
                  <a:cubicBezTo>
                    <a:pt x="2" y="3"/>
                    <a:pt x="1" y="4"/>
                    <a:pt x="1" y="5"/>
                  </a:cubicBezTo>
                  <a:cubicBezTo>
                    <a:pt x="0" y="6"/>
                    <a:pt x="0" y="6"/>
                    <a:pt x="0" y="7"/>
                  </a:cubicBezTo>
                  <a:cubicBezTo>
                    <a:pt x="0" y="8"/>
                    <a:pt x="0" y="8"/>
                    <a:pt x="1" y="9"/>
                  </a:cubicBezTo>
                  <a:cubicBezTo>
                    <a:pt x="1" y="9"/>
                    <a:pt x="2" y="9"/>
                    <a:pt x="2" y="9"/>
                  </a:cubicBezTo>
                  <a:cubicBezTo>
                    <a:pt x="3" y="9"/>
                    <a:pt x="3" y="9"/>
                    <a:pt x="4" y="9"/>
                  </a:cubicBezTo>
                  <a:cubicBezTo>
                    <a:pt x="4" y="8"/>
                    <a:pt x="4" y="8"/>
                    <a:pt x="5" y="7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6" y="4"/>
                    <a:pt x="7" y="4"/>
                    <a:pt x="9" y="4"/>
                  </a:cubicBezTo>
                  <a:cubicBezTo>
                    <a:pt x="9" y="4"/>
                    <a:pt x="10" y="4"/>
                    <a:pt x="11" y="4"/>
                  </a:cubicBezTo>
                  <a:cubicBezTo>
                    <a:pt x="11" y="4"/>
                    <a:pt x="12" y="5"/>
                    <a:pt x="12" y="5"/>
                  </a:cubicBezTo>
                  <a:cubicBezTo>
                    <a:pt x="12" y="6"/>
                    <a:pt x="12" y="7"/>
                    <a:pt x="12" y="7"/>
                  </a:cubicBezTo>
                  <a:cubicBezTo>
                    <a:pt x="12" y="8"/>
                    <a:pt x="12" y="9"/>
                    <a:pt x="12" y="9"/>
                  </a:cubicBezTo>
                  <a:cubicBezTo>
                    <a:pt x="12" y="10"/>
                    <a:pt x="11" y="11"/>
                    <a:pt x="11" y="11"/>
                  </a:cubicBezTo>
                  <a:cubicBezTo>
                    <a:pt x="10" y="12"/>
                    <a:pt x="9" y="13"/>
                    <a:pt x="8" y="13"/>
                  </a:cubicBezTo>
                  <a:cubicBezTo>
                    <a:pt x="8" y="14"/>
                    <a:pt x="7" y="14"/>
                    <a:pt x="6" y="16"/>
                  </a:cubicBezTo>
                  <a:cubicBezTo>
                    <a:pt x="4" y="17"/>
                    <a:pt x="3" y="18"/>
                    <a:pt x="2" y="20"/>
                  </a:cubicBezTo>
                  <a:cubicBezTo>
                    <a:pt x="1" y="20"/>
                    <a:pt x="1" y="20"/>
                    <a:pt x="1" y="21"/>
                  </a:cubicBezTo>
                  <a:cubicBezTo>
                    <a:pt x="0" y="22"/>
                    <a:pt x="0" y="22"/>
                    <a:pt x="0" y="23"/>
                  </a:cubicBezTo>
                  <a:cubicBezTo>
                    <a:pt x="0" y="23"/>
                    <a:pt x="0" y="24"/>
                    <a:pt x="1" y="24"/>
                  </a:cubicBezTo>
                  <a:cubicBezTo>
                    <a:pt x="1" y="25"/>
                    <a:pt x="2" y="25"/>
                    <a:pt x="3" y="25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6" y="25"/>
                    <a:pt x="17" y="25"/>
                    <a:pt x="17" y="24"/>
                  </a:cubicBezTo>
                  <a:cubicBezTo>
                    <a:pt x="17" y="24"/>
                    <a:pt x="17" y="24"/>
                    <a:pt x="17" y="23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6" y="21"/>
                    <a:pt x="16" y="21"/>
                    <a:pt x="15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56" name="Freeform 37"/>
            <p:cNvSpPr>
              <a:spLocks noEditPoints="1"/>
            </p:cNvSpPr>
            <p:nvPr/>
          </p:nvSpPr>
          <p:spPr bwMode="auto">
            <a:xfrm>
              <a:off x="6386971" y="4473071"/>
              <a:ext cx="33900" cy="42556"/>
            </a:xfrm>
            <a:custGeom>
              <a:avLst/>
              <a:gdLst>
                <a:gd name="T0" fmla="*/ 19 w 20"/>
                <a:gd name="T1" fmla="*/ 16 h 25"/>
                <a:gd name="T2" fmla="*/ 17 w 20"/>
                <a:gd name="T3" fmla="*/ 16 h 25"/>
                <a:gd name="T4" fmla="*/ 16 w 20"/>
                <a:gd name="T5" fmla="*/ 16 h 25"/>
                <a:gd name="T6" fmla="*/ 16 w 20"/>
                <a:gd name="T7" fmla="*/ 3 h 25"/>
                <a:gd name="T8" fmla="*/ 14 w 20"/>
                <a:gd name="T9" fmla="*/ 0 h 25"/>
                <a:gd name="T10" fmla="*/ 12 w 20"/>
                <a:gd name="T11" fmla="*/ 1 h 25"/>
                <a:gd name="T12" fmla="*/ 11 w 20"/>
                <a:gd name="T13" fmla="*/ 2 h 25"/>
                <a:gd name="T14" fmla="*/ 2 w 20"/>
                <a:gd name="T15" fmla="*/ 14 h 25"/>
                <a:gd name="T16" fmla="*/ 1 w 20"/>
                <a:gd name="T17" fmla="*/ 15 h 25"/>
                <a:gd name="T18" fmla="*/ 1 w 20"/>
                <a:gd name="T19" fmla="*/ 16 h 25"/>
                <a:gd name="T20" fmla="*/ 0 w 20"/>
                <a:gd name="T21" fmla="*/ 16 h 25"/>
                <a:gd name="T22" fmla="*/ 0 w 20"/>
                <a:gd name="T23" fmla="*/ 17 h 25"/>
                <a:gd name="T24" fmla="*/ 1 w 20"/>
                <a:gd name="T25" fmla="*/ 19 h 25"/>
                <a:gd name="T26" fmla="*/ 3 w 20"/>
                <a:gd name="T27" fmla="*/ 20 h 25"/>
                <a:gd name="T28" fmla="*/ 12 w 20"/>
                <a:gd name="T29" fmla="*/ 20 h 25"/>
                <a:gd name="T30" fmla="*/ 12 w 20"/>
                <a:gd name="T31" fmla="*/ 23 h 25"/>
                <a:gd name="T32" fmla="*/ 12 w 20"/>
                <a:gd name="T33" fmla="*/ 25 h 25"/>
                <a:gd name="T34" fmla="*/ 14 w 20"/>
                <a:gd name="T35" fmla="*/ 25 h 25"/>
                <a:gd name="T36" fmla="*/ 16 w 20"/>
                <a:gd name="T37" fmla="*/ 25 h 25"/>
                <a:gd name="T38" fmla="*/ 16 w 20"/>
                <a:gd name="T39" fmla="*/ 23 h 25"/>
                <a:gd name="T40" fmla="*/ 16 w 20"/>
                <a:gd name="T41" fmla="*/ 20 h 25"/>
                <a:gd name="T42" fmla="*/ 17 w 20"/>
                <a:gd name="T43" fmla="*/ 20 h 25"/>
                <a:gd name="T44" fmla="*/ 19 w 20"/>
                <a:gd name="T45" fmla="*/ 19 h 25"/>
                <a:gd name="T46" fmla="*/ 20 w 20"/>
                <a:gd name="T47" fmla="*/ 18 h 25"/>
                <a:gd name="T48" fmla="*/ 19 w 20"/>
                <a:gd name="T49" fmla="*/ 16 h 25"/>
                <a:gd name="T50" fmla="*/ 12 w 20"/>
                <a:gd name="T51" fmla="*/ 16 h 25"/>
                <a:gd name="T52" fmla="*/ 5 w 20"/>
                <a:gd name="T53" fmla="*/ 16 h 25"/>
                <a:gd name="T54" fmla="*/ 12 w 20"/>
                <a:gd name="T55" fmla="*/ 6 h 25"/>
                <a:gd name="T56" fmla="*/ 12 w 20"/>
                <a:gd name="T57" fmla="*/ 16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0" h="25">
                  <a:moveTo>
                    <a:pt x="19" y="16"/>
                  </a:moveTo>
                  <a:cubicBezTo>
                    <a:pt x="18" y="16"/>
                    <a:pt x="18" y="16"/>
                    <a:pt x="17" y="16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6" y="1"/>
                    <a:pt x="15" y="0"/>
                    <a:pt x="14" y="0"/>
                  </a:cubicBezTo>
                  <a:cubicBezTo>
                    <a:pt x="13" y="0"/>
                    <a:pt x="13" y="0"/>
                    <a:pt x="12" y="1"/>
                  </a:cubicBezTo>
                  <a:cubicBezTo>
                    <a:pt x="12" y="1"/>
                    <a:pt x="11" y="2"/>
                    <a:pt x="11" y="2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5"/>
                    <a:pt x="1" y="15"/>
                    <a:pt x="1" y="15"/>
                  </a:cubicBezTo>
                  <a:cubicBezTo>
                    <a:pt x="1" y="15"/>
                    <a:pt x="1" y="16"/>
                    <a:pt x="1" y="16"/>
                  </a:cubicBezTo>
                  <a:cubicBezTo>
                    <a:pt x="1" y="16"/>
                    <a:pt x="0" y="16"/>
                    <a:pt x="0" y="16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8"/>
                    <a:pt x="0" y="19"/>
                    <a:pt x="1" y="19"/>
                  </a:cubicBezTo>
                  <a:cubicBezTo>
                    <a:pt x="2" y="20"/>
                    <a:pt x="2" y="20"/>
                    <a:pt x="3" y="20"/>
                  </a:cubicBezTo>
                  <a:cubicBezTo>
                    <a:pt x="12" y="20"/>
                    <a:pt x="12" y="20"/>
                    <a:pt x="12" y="20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2" y="24"/>
                    <a:pt x="12" y="24"/>
                    <a:pt x="12" y="25"/>
                  </a:cubicBezTo>
                  <a:cubicBezTo>
                    <a:pt x="13" y="25"/>
                    <a:pt x="13" y="25"/>
                    <a:pt x="14" y="25"/>
                  </a:cubicBezTo>
                  <a:cubicBezTo>
                    <a:pt x="15" y="25"/>
                    <a:pt x="15" y="25"/>
                    <a:pt x="16" y="25"/>
                  </a:cubicBezTo>
                  <a:cubicBezTo>
                    <a:pt x="16" y="24"/>
                    <a:pt x="16" y="24"/>
                    <a:pt x="16" y="23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8" y="20"/>
                    <a:pt x="19" y="20"/>
                    <a:pt x="19" y="19"/>
                  </a:cubicBezTo>
                  <a:cubicBezTo>
                    <a:pt x="19" y="19"/>
                    <a:pt x="20" y="19"/>
                    <a:pt x="20" y="18"/>
                  </a:cubicBezTo>
                  <a:cubicBezTo>
                    <a:pt x="20" y="17"/>
                    <a:pt x="19" y="17"/>
                    <a:pt x="19" y="16"/>
                  </a:cubicBezTo>
                  <a:close/>
                  <a:moveTo>
                    <a:pt x="12" y="16"/>
                  </a:moveTo>
                  <a:cubicBezTo>
                    <a:pt x="5" y="16"/>
                    <a:pt x="5" y="16"/>
                    <a:pt x="5" y="16"/>
                  </a:cubicBezTo>
                  <a:cubicBezTo>
                    <a:pt x="12" y="6"/>
                    <a:pt x="12" y="6"/>
                    <a:pt x="12" y="6"/>
                  </a:cubicBezTo>
                  <a:lnTo>
                    <a:pt x="12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57" name="Freeform 38"/>
            <p:cNvSpPr/>
            <p:nvPr/>
          </p:nvSpPr>
          <p:spPr bwMode="auto">
            <a:xfrm>
              <a:off x="6354513" y="4473071"/>
              <a:ext cx="28851" cy="42556"/>
            </a:xfrm>
            <a:custGeom>
              <a:avLst/>
              <a:gdLst>
                <a:gd name="T0" fmla="*/ 15 w 17"/>
                <a:gd name="T1" fmla="*/ 21 h 25"/>
                <a:gd name="T2" fmla="*/ 6 w 17"/>
                <a:gd name="T3" fmla="*/ 21 h 25"/>
                <a:gd name="T4" fmla="*/ 7 w 17"/>
                <a:gd name="T5" fmla="*/ 20 h 25"/>
                <a:gd name="T6" fmla="*/ 10 w 17"/>
                <a:gd name="T7" fmla="*/ 17 h 25"/>
                <a:gd name="T8" fmla="*/ 14 w 17"/>
                <a:gd name="T9" fmla="*/ 14 h 25"/>
                <a:gd name="T10" fmla="*/ 16 w 17"/>
                <a:gd name="T11" fmla="*/ 11 h 25"/>
                <a:gd name="T12" fmla="*/ 17 w 17"/>
                <a:gd name="T13" fmla="*/ 7 h 25"/>
                <a:gd name="T14" fmla="*/ 17 w 17"/>
                <a:gd name="T15" fmla="*/ 5 h 25"/>
                <a:gd name="T16" fmla="*/ 15 w 17"/>
                <a:gd name="T17" fmla="*/ 3 h 25"/>
                <a:gd name="T18" fmla="*/ 13 w 17"/>
                <a:gd name="T19" fmla="*/ 1 h 25"/>
                <a:gd name="T20" fmla="*/ 9 w 17"/>
                <a:gd name="T21" fmla="*/ 0 h 25"/>
                <a:gd name="T22" fmla="*/ 5 w 17"/>
                <a:gd name="T23" fmla="*/ 1 h 25"/>
                <a:gd name="T24" fmla="*/ 2 w 17"/>
                <a:gd name="T25" fmla="*/ 3 h 25"/>
                <a:gd name="T26" fmla="*/ 1 w 17"/>
                <a:gd name="T27" fmla="*/ 5 h 25"/>
                <a:gd name="T28" fmla="*/ 0 w 17"/>
                <a:gd name="T29" fmla="*/ 7 h 25"/>
                <a:gd name="T30" fmla="*/ 1 w 17"/>
                <a:gd name="T31" fmla="*/ 9 h 25"/>
                <a:gd name="T32" fmla="*/ 2 w 17"/>
                <a:gd name="T33" fmla="*/ 9 h 25"/>
                <a:gd name="T34" fmla="*/ 4 w 17"/>
                <a:gd name="T35" fmla="*/ 9 h 25"/>
                <a:gd name="T36" fmla="*/ 5 w 17"/>
                <a:gd name="T37" fmla="*/ 7 h 25"/>
                <a:gd name="T38" fmla="*/ 5 w 17"/>
                <a:gd name="T39" fmla="*/ 6 h 25"/>
                <a:gd name="T40" fmla="*/ 9 w 17"/>
                <a:gd name="T41" fmla="*/ 4 h 25"/>
                <a:gd name="T42" fmla="*/ 11 w 17"/>
                <a:gd name="T43" fmla="*/ 4 h 25"/>
                <a:gd name="T44" fmla="*/ 12 w 17"/>
                <a:gd name="T45" fmla="*/ 5 h 25"/>
                <a:gd name="T46" fmla="*/ 12 w 17"/>
                <a:gd name="T47" fmla="*/ 7 h 25"/>
                <a:gd name="T48" fmla="*/ 12 w 17"/>
                <a:gd name="T49" fmla="*/ 9 h 25"/>
                <a:gd name="T50" fmla="*/ 11 w 17"/>
                <a:gd name="T51" fmla="*/ 11 h 25"/>
                <a:gd name="T52" fmla="*/ 8 w 17"/>
                <a:gd name="T53" fmla="*/ 13 h 25"/>
                <a:gd name="T54" fmla="*/ 6 w 17"/>
                <a:gd name="T55" fmla="*/ 16 h 25"/>
                <a:gd name="T56" fmla="*/ 2 w 17"/>
                <a:gd name="T57" fmla="*/ 20 h 25"/>
                <a:gd name="T58" fmla="*/ 1 w 17"/>
                <a:gd name="T59" fmla="*/ 21 h 25"/>
                <a:gd name="T60" fmla="*/ 0 w 17"/>
                <a:gd name="T61" fmla="*/ 23 h 25"/>
                <a:gd name="T62" fmla="*/ 1 w 17"/>
                <a:gd name="T63" fmla="*/ 24 h 25"/>
                <a:gd name="T64" fmla="*/ 3 w 17"/>
                <a:gd name="T65" fmla="*/ 25 h 25"/>
                <a:gd name="T66" fmla="*/ 15 w 17"/>
                <a:gd name="T67" fmla="*/ 25 h 25"/>
                <a:gd name="T68" fmla="*/ 17 w 17"/>
                <a:gd name="T69" fmla="*/ 24 h 25"/>
                <a:gd name="T70" fmla="*/ 17 w 17"/>
                <a:gd name="T71" fmla="*/ 23 h 25"/>
                <a:gd name="T72" fmla="*/ 17 w 17"/>
                <a:gd name="T73" fmla="*/ 22 h 25"/>
                <a:gd name="T74" fmla="*/ 15 w 17"/>
                <a:gd name="T75" fmla="*/ 21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7" h="25">
                  <a:moveTo>
                    <a:pt x="15" y="21"/>
                  </a:moveTo>
                  <a:cubicBezTo>
                    <a:pt x="6" y="21"/>
                    <a:pt x="6" y="21"/>
                    <a:pt x="6" y="21"/>
                  </a:cubicBezTo>
                  <a:cubicBezTo>
                    <a:pt x="6" y="21"/>
                    <a:pt x="7" y="20"/>
                    <a:pt x="7" y="20"/>
                  </a:cubicBezTo>
                  <a:cubicBezTo>
                    <a:pt x="7" y="19"/>
                    <a:pt x="9" y="18"/>
                    <a:pt x="10" y="17"/>
                  </a:cubicBezTo>
                  <a:cubicBezTo>
                    <a:pt x="12" y="15"/>
                    <a:pt x="13" y="14"/>
                    <a:pt x="14" y="14"/>
                  </a:cubicBezTo>
                  <a:cubicBezTo>
                    <a:pt x="15" y="13"/>
                    <a:pt x="15" y="12"/>
                    <a:pt x="16" y="11"/>
                  </a:cubicBezTo>
                  <a:cubicBezTo>
                    <a:pt x="17" y="10"/>
                    <a:pt x="17" y="9"/>
                    <a:pt x="17" y="7"/>
                  </a:cubicBezTo>
                  <a:cubicBezTo>
                    <a:pt x="17" y="6"/>
                    <a:pt x="17" y="6"/>
                    <a:pt x="17" y="5"/>
                  </a:cubicBezTo>
                  <a:cubicBezTo>
                    <a:pt x="16" y="4"/>
                    <a:pt x="16" y="3"/>
                    <a:pt x="15" y="3"/>
                  </a:cubicBezTo>
                  <a:cubicBezTo>
                    <a:pt x="15" y="2"/>
                    <a:pt x="14" y="1"/>
                    <a:pt x="13" y="1"/>
                  </a:cubicBezTo>
                  <a:cubicBezTo>
                    <a:pt x="12" y="0"/>
                    <a:pt x="10" y="0"/>
                    <a:pt x="9" y="0"/>
                  </a:cubicBezTo>
                  <a:cubicBezTo>
                    <a:pt x="7" y="0"/>
                    <a:pt x="6" y="0"/>
                    <a:pt x="5" y="1"/>
                  </a:cubicBezTo>
                  <a:cubicBezTo>
                    <a:pt x="4" y="1"/>
                    <a:pt x="3" y="2"/>
                    <a:pt x="2" y="3"/>
                  </a:cubicBezTo>
                  <a:cubicBezTo>
                    <a:pt x="2" y="3"/>
                    <a:pt x="1" y="4"/>
                    <a:pt x="1" y="5"/>
                  </a:cubicBezTo>
                  <a:cubicBezTo>
                    <a:pt x="0" y="6"/>
                    <a:pt x="0" y="6"/>
                    <a:pt x="0" y="7"/>
                  </a:cubicBezTo>
                  <a:cubicBezTo>
                    <a:pt x="0" y="8"/>
                    <a:pt x="0" y="8"/>
                    <a:pt x="1" y="9"/>
                  </a:cubicBezTo>
                  <a:cubicBezTo>
                    <a:pt x="1" y="9"/>
                    <a:pt x="2" y="9"/>
                    <a:pt x="2" y="9"/>
                  </a:cubicBezTo>
                  <a:cubicBezTo>
                    <a:pt x="3" y="9"/>
                    <a:pt x="3" y="9"/>
                    <a:pt x="4" y="9"/>
                  </a:cubicBezTo>
                  <a:cubicBezTo>
                    <a:pt x="4" y="8"/>
                    <a:pt x="4" y="8"/>
                    <a:pt x="5" y="7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6" y="4"/>
                    <a:pt x="7" y="4"/>
                    <a:pt x="9" y="4"/>
                  </a:cubicBezTo>
                  <a:cubicBezTo>
                    <a:pt x="9" y="4"/>
                    <a:pt x="10" y="4"/>
                    <a:pt x="11" y="4"/>
                  </a:cubicBezTo>
                  <a:cubicBezTo>
                    <a:pt x="11" y="4"/>
                    <a:pt x="12" y="5"/>
                    <a:pt x="12" y="5"/>
                  </a:cubicBezTo>
                  <a:cubicBezTo>
                    <a:pt x="12" y="6"/>
                    <a:pt x="12" y="7"/>
                    <a:pt x="12" y="7"/>
                  </a:cubicBezTo>
                  <a:cubicBezTo>
                    <a:pt x="12" y="8"/>
                    <a:pt x="12" y="9"/>
                    <a:pt x="12" y="9"/>
                  </a:cubicBezTo>
                  <a:cubicBezTo>
                    <a:pt x="12" y="10"/>
                    <a:pt x="11" y="11"/>
                    <a:pt x="11" y="11"/>
                  </a:cubicBezTo>
                  <a:cubicBezTo>
                    <a:pt x="10" y="12"/>
                    <a:pt x="9" y="13"/>
                    <a:pt x="8" y="13"/>
                  </a:cubicBezTo>
                  <a:cubicBezTo>
                    <a:pt x="8" y="14"/>
                    <a:pt x="7" y="14"/>
                    <a:pt x="6" y="16"/>
                  </a:cubicBezTo>
                  <a:cubicBezTo>
                    <a:pt x="4" y="17"/>
                    <a:pt x="3" y="18"/>
                    <a:pt x="2" y="20"/>
                  </a:cubicBezTo>
                  <a:cubicBezTo>
                    <a:pt x="1" y="20"/>
                    <a:pt x="1" y="20"/>
                    <a:pt x="1" y="21"/>
                  </a:cubicBezTo>
                  <a:cubicBezTo>
                    <a:pt x="0" y="22"/>
                    <a:pt x="0" y="22"/>
                    <a:pt x="0" y="23"/>
                  </a:cubicBezTo>
                  <a:cubicBezTo>
                    <a:pt x="0" y="23"/>
                    <a:pt x="0" y="24"/>
                    <a:pt x="1" y="24"/>
                  </a:cubicBezTo>
                  <a:cubicBezTo>
                    <a:pt x="1" y="25"/>
                    <a:pt x="2" y="25"/>
                    <a:pt x="3" y="25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6" y="25"/>
                    <a:pt x="17" y="25"/>
                    <a:pt x="17" y="24"/>
                  </a:cubicBezTo>
                  <a:cubicBezTo>
                    <a:pt x="17" y="24"/>
                    <a:pt x="17" y="24"/>
                    <a:pt x="17" y="23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6" y="21"/>
                    <a:pt x="16" y="21"/>
                    <a:pt x="15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258" name="组合 257"/>
          <p:cNvGrpSpPr/>
          <p:nvPr/>
        </p:nvGrpSpPr>
        <p:grpSpPr>
          <a:xfrm>
            <a:off x="7365037" y="4413700"/>
            <a:ext cx="406081" cy="675118"/>
            <a:chOff x="7365037" y="4413700"/>
            <a:chExt cx="406081" cy="675118"/>
          </a:xfrm>
          <a:solidFill>
            <a:srgbClr val="171E28"/>
          </a:solidFill>
        </p:grpSpPr>
        <p:sp>
          <p:nvSpPr>
            <p:cNvPr id="259" name="Oval 39"/>
            <p:cNvSpPr>
              <a:spLocks noChangeArrowheads="1"/>
            </p:cNvSpPr>
            <p:nvPr/>
          </p:nvSpPr>
          <p:spPr bwMode="auto">
            <a:xfrm>
              <a:off x="7522276" y="4413700"/>
              <a:ext cx="231531" cy="269037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60" name="Freeform 40"/>
            <p:cNvSpPr/>
            <p:nvPr/>
          </p:nvSpPr>
          <p:spPr bwMode="auto">
            <a:xfrm>
              <a:off x="7494867" y="4621429"/>
              <a:ext cx="43998" cy="87275"/>
            </a:xfrm>
            <a:custGeom>
              <a:avLst/>
              <a:gdLst>
                <a:gd name="T0" fmla="*/ 1 w 26"/>
                <a:gd name="T1" fmla="*/ 11 h 51"/>
                <a:gd name="T2" fmla="*/ 8 w 26"/>
                <a:gd name="T3" fmla="*/ 43 h 51"/>
                <a:gd name="T4" fmla="*/ 16 w 26"/>
                <a:gd name="T5" fmla="*/ 51 h 51"/>
                <a:gd name="T6" fmla="*/ 18 w 26"/>
                <a:gd name="T7" fmla="*/ 50 h 51"/>
                <a:gd name="T8" fmla="*/ 25 w 26"/>
                <a:gd name="T9" fmla="*/ 40 h 51"/>
                <a:gd name="T10" fmla="*/ 18 w 26"/>
                <a:gd name="T11" fmla="*/ 7 h 51"/>
                <a:gd name="T12" fmla="*/ 9 w 26"/>
                <a:gd name="T13" fmla="*/ 0 h 51"/>
                <a:gd name="T14" fmla="*/ 8 w 26"/>
                <a:gd name="T15" fmla="*/ 0 h 51"/>
                <a:gd name="T16" fmla="*/ 1 w 26"/>
                <a:gd name="T17" fmla="*/ 1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" h="51">
                  <a:moveTo>
                    <a:pt x="1" y="11"/>
                  </a:moveTo>
                  <a:cubicBezTo>
                    <a:pt x="8" y="43"/>
                    <a:pt x="8" y="43"/>
                    <a:pt x="8" y="43"/>
                  </a:cubicBezTo>
                  <a:cubicBezTo>
                    <a:pt x="8" y="48"/>
                    <a:pt x="12" y="51"/>
                    <a:pt x="16" y="51"/>
                  </a:cubicBezTo>
                  <a:cubicBezTo>
                    <a:pt x="17" y="51"/>
                    <a:pt x="17" y="51"/>
                    <a:pt x="18" y="50"/>
                  </a:cubicBezTo>
                  <a:cubicBezTo>
                    <a:pt x="23" y="49"/>
                    <a:pt x="26" y="45"/>
                    <a:pt x="25" y="40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7" y="3"/>
                    <a:pt x="14" y="0"/>
                    <a:pt x="9" y="0"/>
                  </a:cubicBezTo>
                  <a:cubicBezTo>
                    <a:pt x="9" y="0"/>
                    <a:pt x="8" y="0"/>
                    <a:pt x="8" y="0"/>
                  </a:cubicBezTo>
                  <a:cubicBezTo>
                    <a:pt x="3" y="1"/>
                    <a:pt x="0" y="6"/>
                    <a:pt x="1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61" name="Freeform 41"/>
            <p:cNvSpPr/>
            <p:nvPr/>
          </p:nvSpPr>
          <p:spPr bwMode="auto">
            <a:xfrm>
              <a:off x="7476114" y="4689950"/>
              <a:ext cx="295004" cy="398868"/>
            </a:xfrm>
            <a:custGeom>
              <a:avLst/>
              <a:gdLst>
                <a:gd name="T0" fmla="*/ 86 w 173"/>
                <a:gd name="T1" fmla="*/ 4 h 234"/>
                <a:gd name="T2" fmla="*/ 69 w 173"/>
                <a:gd name="T3" fmla="*/ 119 h 234"/>
                <a:gd name="T4" fmla="*/ 18 w 173"/>
                <a:gd name="T5" fmla="*/ 151 h 234"/>
                <a:gd name="T6" fmla="*/ 18 w 173"/>
                <a:gd name="T7" fmla="*/ 104 h 234"/>
                <a:gd name="T8" fmla="*/ 86 w 173"/>
                <a:gd name="T9" fmla="*/ 4 h 234"/>
                <a:gd name="T10" fmla="*/ 0 w 173"/>
                <a:gd name="T11" fmla="*/ 119 h 234"/>
                <a:gd name="T12" fmla="*/ 0 w 173"/>
                <a:gd name="T13" fmla="*/ 184 h 234"/>
                <a:gd name="T14" fmla="*/ 86 w 173"/>
                <a:gd name="T15" fmla="*/ 234 h 234"/>
                <a:gd name="T16" fmla="*/ 173 w 173"/>
                <a:gd name="T17" fmla="*/ 200 h 234"/>
                <a:gd name="T18" fmla="*/ 173 w 173"/>
                <a:gd name="T19" fmla="*/ 60 h 234"/>
                <a:gd name="T20" fmla="*/ 86 w 173"/>
                <a:gd name="T21" fmla="*/ 4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3" h="234">
                  <a:moveTo>
                    <a:pt x="86" y="4"/>
                  </a:moveTo>
                  <a:cubicBezTo>
                    <a:pt x="69" y="119"/>
                    <a:pt x="69" y="119"/>
                    <a:pt x="69" y="119"/>
                  </a:cubicBezTo>
                  <a:cubicBezTo>
                    <a:pt x="18" y="151"/>
                    <a:pt x="18" y="151"/>
                    <a:pt x="18" y="151"/>
                  </a:cubicBezTo>
                  <a:cubicBezTo>
                    <a:pt x="18" y="104"/>
                    <a:pt x="18" y="104"/>
                    <a:pt x="18" y="104"/>
                  </a:cubicBezTo>
                  <a:cubicBezTo>
                    <a:pt x="86" y="4"/>
                    <a:pt x="86" y="4"/>
                    <a:pt x="86" y="4"/>
                  </a:cubicBezTo>
                  <a:cubicBezTo>
                    <a:pt x="19" y="4"/>
                    <a:pt x="0" y="119"/>
                    <a:pt x="0" y="119"/>
                  </a:cubicBezTo>
                  <a:cubicBezTo>
                    <a:pt x="0" y="119"/>
                    <a:pt x="0" y="156"/>
                    <a:pt x="0" y="184"/>
                  </a:cubicBezTo>
                  <a:cubicBezTo>
                    <a:pt x="0" y="212"/>
                    <a:pt x="9" y="234"/>
                    <a:pt x="86" y="234"/>
                  </a:cubicBezTo>
                  <a:cubicBezTo>
                    <a:pt x="163" y="234"/>
                    <a:pt x="173" y="200"/>
                    <a:pt x="173" y="200"/>
                  </a:cubicBezTo>
                  <a:cubicBezTo>
                    <a:pt x="173" y="200"/>
                    <a:pt x="173" y="120"/>
                    <a:pt x="173" y="60"/>
                  </a:cubicBezTo>
                  <a:cubicBezTo>
                    <a:pt x="173" y="0"/>
                    <a:pt x="86" y="4"/>
                    <a:pt x="86" y="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62" name="Freeform 42"/>
            <p:cNvSpPr/>
            <p:nvPr/>
          </p:nvSpPr>
          <p:spPr bwMode="auto">
            <a:xfrm>
              <a:off x="7365037" y="4464911"/>
              <a:ext cx="129830" cy="250284"/>
            </a:xfrm>
            <a:custGeom>
              <a:avLst/>
              <a:gdLst>
                <a:gd name="T0" fmla="*/ 69 w 76"/>
                <a:gd name="T1" fmla="*/ 106 h 147"/>
                <a:gd name="T2" fmla="*/ 45 w 76"/>
                <a:gd name="T3" fmla="*/ 111 h 147"/>
                <a:gd name="T4" fmla="*/ 33 w 76"/>
                <a:gd name="T5" fmla="*/ 50 h 147"/>
                <a:gd name="T6" fmla="*/ 57 w 76"/>
                <a:gd name="T7" fmla="*/ 45 h 147"/>
                <a:gd name="T8" fmla="*/ 48 w 76"/>
                <a:gd name="T9" fmla="*/ 0 h 147"/>
                <a:gd name="T10" fmla="*/ 27 w 76"/>
                <a:gd name="T11" fmla="*/ 4 h 147"/>
                <a:gd name="T12" fmla="*/ 6 w 76"/>
                <a:gd name="T13" fmla="*/ 41 h 147"/>
                <a:gd name="T14" fmla="*/ 22 w 76"/>
                <a:gd name="T15" fmla="*/ 122 h 147"/>
                <a:gd name="T16" fmla="*/ 51 w 76"/>
                <a:gd name="T17" fmla="*/ 142 h 147"/>
                <a:gd name="T18" fmla="*/ 76 w 76"/>
                <a:gd name="T19" fmla="*/ 137 h 147"/>
                <a:gd name="T20" fmla="*/ 69 w 76"/>
                <a:gd name="T21" fmla="*/ 106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6" h="147">
                  <a:moveTo>
                    <a:pt x="69" y="106"/>
                  </a:moveTo>
                  <a:cubicBezTo>
                    <a:pt x="45" y="111"/>
                    <a:pt x="45" y="111"/>
                    <a:pt x="45" y="111"/>
                  </a:cubicBezTo>
                  <a:cubicBezTo>
                    <a:pt x="33" y="50"/>
                    <a:pt x="33" y="50"/>
                    <a:pt x="33" y="50"/>
                  </a:cubicBezTo>
                  <a:cubicBezTo>
                    <a:pt x="57" y="45"/>
                    <a:pt x="57" y="45"/>
                    <a:pt x="57" y="45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27" y="4"/>
                    <a:pt x="27" y="4"/>
                    <a:pt x="27" y="4"/>
                  </a:cubicBezTo>
                  <a:cubicBezTo>
                    <a:pt x="27" y="4"/>
                    <a:pt x="0" y="13"/>
                    <a:pt x="6" y="41"/>
                  </a:cubicBezTo>
                  <a:cubicBezTo>
                    <a:pt x="11" y="69"/>
                    <a:pt x="22" y="122"/>
                    <a:pt x="22" y="122"/>
                  </a:cubicBezTo>
                  <a:cubicBezTo>
                    <a:pt x="22" y="122"/>
                    <a:pt x="31" y="147"/>
                    <a:pt x="51" y="142"/>
                  </a:cubicBezTo>
                  <a:cubicBezTo>
                    <a:pt x="72" y="138"/>
                    <a:pt x="76" y="137"/>
                    <a:pt x="76" y="137"/>
                  </a:cubicBezTo>
                  <a:lnTo>
                    <a:pt x="69" y="10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63" name="Freeform 43"/>
            <p:cNvSpPr/>
            <p:nvPr/>
          </p:nvSpPr>
          <p:spPr bwMode="auto">
            <a:xfrm>
              <a:off x="7460967" y="4454813"/>
              <a:ext cx="43998" cy="86554"/>
            </a:xfrm>
            <a:custGeom>
              <a:avLst/>
              <a:gdLst>
                <a:gd name="T0" fmla="*/ 8 w 26"/>
                <a:gd name="T1" fmla="*/ 43 h 51"/>
                <a:gd name="T2" fmla="*/ 16 w 26"/>
                <a:gd name="T3" fmla="*/ 51 h 51"/>
                <a:gd name="T4" fmla="*/ 18 w 26"/>
                <a:gd name="T5" fmla="*/ 50 h 51"/>
                <a:gd name="T6" fmla="*/ 25 w 26"/>
                <a:gd name="T7" fmla="*/ 40 h 51"/>
                <a:gd name="T8" fmla="*/ 18 w 26"/>
                <a:gd name="T9" fmla="*/ 7 h 51"/>
                <a:gd name="T10" fmla="*/ 10 w 26"/>
                <a:gd name="T11" fmla="*/ 0 h 51"/>
                <a:gd name="T12" fmla="*/ 8 w 26"/>
                <a:gd name="T13" fmla="*/ 0 h 51"/>
                <a:gd name="T14" fmla="*/ 1 w 26"/>
                <a:gd name="T15" fmla="*/ 11 h 51"/>
                <a:gd name="T16" fmla="*/ 8 w 26"/>
                <a:gd name="T17" fmla="*/ 43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" h="51">
                  <a:moveTo>
                    <a:pt x="8" y="43"/>
                  </a:moveTo>
                  <a:cubicBezTo>
                    <a:pt x="8" y="48"/>
                    <a:pt x="12" y="51"/>
                    <a:pt x="16" y="51"/>
                  </a:cubicBezTo>
                  <a:cubicBezTo>
                    <a:pt x="17" y="51"/>
                    <a:pt x="17" y="50"/>
                    <a:pt x="18" y="50"/>
                  </a:cubicBezTo>
                  <a:cubicBezTo>
                    <a:pt x="23" y="49"/>
                    <a:pt x="26" y="45"/>
                    <a:pt x="25" y="40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7" y="3"/>
                    <a:pt x="14" y="0"/>
                    <a:pt x="10" y="0"/>
                  </a:cubicBezTo>
                  <a:cubicBezTo>
                    <a:pt x="9" y="0"/>
                    <a:pt x="8" y="0"/>
                    <a:pt x="8" y="0"/>
                  </a:cubicBezTo>
                  <a:cubicBezTo>
                    <a:pt x="3" y="1"/>
                    <a:pt x="0" y="6"/>
                    <a:pt x="1" y="11"/>
                  </a:cubicBezTo>
                  <a:lnTo>
                    <a:pt x="8" y="4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264" name="组合 263"/>
          <p:cNvGrpSpPr/>
          <p:nvPr/>
        </p:nvGrpSpPr>
        <p:grpSpPr>
          <a:xfrm>
            <a:off x="8268800" y="4427404"/>
            <a:ext cx="719115" cy="661413"/>
            <a:chOff x="8268800" y="4427404"/>
            <a:chExt cx="719115" cy="661413"/>
          </a:xfrm>
          <a:solidFill>
            <a:srgbClr val="171E28"/>
          </a:solidFill>
        </p:grpSpPr>
        <p:sp>
          <p:nvSpPr>
            <p:cNvPr id="265" name="Freeform 44"/>
            <p:cNvSpPr/>
            <p:nvPr/>
          </p:nvSpPr>
          <p:spPr bwMode="auto">
            <a:xfrm>
              <a:off x="8912902" y="4522613"/>
              <a:ext cx="75013" cy="68522"/>
            </a:xfrm>
            <a:custGeom>
              <a:avLst/>
              <a:gdLst>
                <a:gd name="T0" fmla="*/ 28 w 44"/>
                <a:gd name="T1" fmla="*/ 11 h 40"/>
                <a:gd name="T2" fmla="*/ 0 w 44"/>
                <a:gd name="T3" fmla="*/ 18 h 40"/>
                <a:gd name="T4" fmla="*/ 31 w 44"/>
                <a:gd name="T5" fmla="*/ 40 h 40"/>
                <a:gd name="T6" fmla="*/ 28 w 44"/>
                <a:gd name="T7" fmla="*/ 11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40">
                  <a:moveTo>
                    <a:pt x="28" y="11"/>
                  </a:moveTo>
                  <a:cubicBezTo>
                    <a:pt x="13" y="0"/>
                    <a:pt x="0" y="18"/>
                    <a:pt x="0" y="18"/>
                  </a:cubicBezTo>
                  <a:cubicBezTo>
                    <a:pt x="31" y="40"/>
                    <a:pt x="31" y="40"/>
                    <a:pt x="31" y="40"/>
                  </a:cubicBezTo>
                  <a:cubicBezTo>
                    <a:pt x="31" y="40"/>
                    <a:pt x="44" y="22"/>
                    <a:pt x="28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66" name="Freeform 45"/>
            <p:cNvSpPr/>
            <p:nvPr/>
          </p:nvSpPr>
          <p:spPr bwMode="auto">
            <a:xfrm>
              <a:off x="8725370" y="4567332"/>
              <a:ext cx="230088" cy="284184"/>
            </a:xfrm>
            <a:custGeom>
              <a:avLst/>
              <a:gdLst>
                <a:gd name="T0" fmla="*/ 187 w 319"/>
                <a:gd name="T1" fmla="*/ 85 h 394"/>
                <a:gd name="T2" fmla="*/ 156 w 319"/>
                <a:gd name="T3" fmla="*/ 125 h 394"/>
                <a:gd name="T4" fmla="*/ 104 w 319"/>
                <a:gd name="T5" fmla="*/ 198 h 394"/>
                <a:gd name="T6" fmla="*/ 0 w 319"/>
                <a:gd name="T7" fmla="*/ 342 h 394"/>
                <a:gd name="T8" fmla="*/ 74 w 319"/>
                <a:gd name="T9" fmla="*/ 394 h 394"/>
                <a:gd name="T10" fmla="*/ 104 w 319"/>
                <a:gd name="T11" fmla="*/ 352 h 394"/>
                <a:gd name="T12" fmla="*/ 130 w 319"/>
                <a:gd name="T13" fmla="*/ 314 h 394"/>
                <a:gd name="T14" fmla="*/ 156 w 319"/>
                <a:gd name="T15" fmla="*/ 276 h 394"/>
                <a:gd name="T16" fmla="*/ 319 w 319"/>
                <a:gd name="T17" fmla="*/ 52 h 394"/>
                <a:gd name="T18" fmla="*/ 248 w 319"/>
                <a:gd name="T19" fmla="*/ 0 h 394"/>
                <a:gd name="T20" fmla="*/ 187 w 319"/>
                <a:gd name="T21" fmla="*/ 85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19" h="394">
                  <a:moveTo>
                    <a:pt x="187" y="85"/>
                  </a:moveTo>
                  <a:lnTo>
                    <a:pt x="156" y="125"/>
                  </a:lnTo>
                  <a:lnTo>
                    <a:pt x="104" y="198"/>
                  </a:lnTo>
                  <a:lnTo>
                    <a:pt x="0" y="342"/>
                  </a:lnTo>
                  <a:lnTo>
                    <a:pt x="74" y="394"/>
                  </a:lnTo>
                  <a:lnTo>
                    <a:pt x="104" y="352"/>
                  </a:lnTo>
                  <a:lnTo>
                    <a:pt x="130" y="314"/>
                  </a:lnTo>
                  <a:lnTo>
                    <a:pt x="156" y="276"/>
                  </a:lnTo>
                  <a:lnTo>
                    <a:pt x="319" y="52"/>
                  </a:lnTo>
                  <a:lnTo>
                    <a:pt x="248" y="0"/>
                  </a:lnTo>
                  <a:lnTo>
                    <a:pt x="187" y="8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67" name="Freeform 46"/>
            <p:cNvSpPr/>
            <p:nvPr/>
          </p:nvSpPr>
          <p:spPr bwMode="auto">
            <a:xfrm>
              <a:off x="8268800" y="4427404"/>
              <a:ext cx="569090" cy="661413"/>
            </a:xfrm>
            <a:custGeom>
              <a:avLst/>
              <a:gdLst>
                <a:gd name="T0" fmla="*/ 312 w 334"/>
                <a:gd name="T1" fmla="*/ 348 h 388"/>
                <a:gd name="T2" fmla="*/ 293 w 334"/>
                <a:gd name="T3" fmla="*/ 366 h 388"/>
                <a:gd name="T4" fmla="*/ 40 w 334"/>
                <a:gd name="T5" fmla="*/ 366 h 388"/>
                <a:gd name="T6" fmla="*/ 22 w 334"/>
                <a:gd name="T7" fmla="*/ 348 h 388"/>
                <a:gd name="T8" fmla="*/ 22 w 334"/>
                <a:gd name="T9" fmla="*/ 41 h 388"/>
                <a:gd name="T10" fmla="*/ 40 w 334"/>
                <a:gd name="T11" fmla="*/ 23 h 388"/>
                <a:gd name="T12" fmla="*/ 293 w 334"/>
                <a:gd name="T13" fmla="*/ 23 h 388"/>
                <a:gd name="T14" fmla="*/ 312 w 334"/>
                <a:gd name="T15" fmla="*/ 41 h 388"/>
                <a:gd name="T16" fmla="*/ 312 w 334"/>
                <a:gd name="T17" fmla="*/ 140 h 388"/>
                <a:gd name="T18" fmla="*/ 334 w 334"/>
                <a:gd name="T19" fmla="*/ 109 h 388"/>
                <a:gd name="T20" fmla="*/ 334 w 334"/>
                <a:gd name="T21" fmla="*/ 21 h 388"/>
                <a:gd name="T22" fmla="*/ 313 w 334"/>
                <a:gd name="T23" fmla="*/ 0 h 388"/>
                <a:gd name="T24" fmla="*/ 21 w 334"/>
                <a:gd name="T25" fmla="*/ 0 h 388"/>
                <a:gd name="T26" fmla="*/ 0 w 334"/>
                <a:gd name="T27" fmla="*/ 21 h 388"/>
                <a:gd name="T28" fmla="*/ 0 w 334"/>
                <a:gd name="T29" fmla="*/ 368 h 388"/>
                <a:gd name="T30" fmla="*/ 21 w 334"/>
                <a:gd name="T31" fmla="*/ 388 h 388"/>
                <a:gd name="T32" fmla="*/ 313 w 334"/>
                <a:gd name="T33" fmla="*/ 388 h 388"/>
                <a:gd name="T34" fmla="*/ 334 w 334"/>
                <a:gd name="T35" fmla="*/ 368 h 388"/>
                <a:gd name="T36" fmla="*/ 334 w 334"/>
                <a:gd name="T37" fmla="*/ 223 h 388"/>
                <a:gd name="T38" fmla="*/ 312 w 334"/>
                <a:gd name="T39" fmla="*/ 254 h 388"/>
                <a:gd name="T40" fmla="*/ 312 w 334"/>
                <a:gd name="T41" fmla="*/ 348 h 3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34" h="388">
                  <a:moveTo>
                    <a:pt x="312" y="348"/>
                  </a:moveTo>
                  <a:cubicBezTo>
                    <a:pt x="312" y="358"/>
                    <a:pt x="303" y="366"/>
                    <a:pt x="293" y="366"/>
                  </a:cubicBezTo>
                  <a:cubicBezTo>
                    <a:pt x="40" y="366"/>
                    <a:pt x="40" y="366"/>
                    <a:pt x="40" y="366"/>
                  </a:cubicBezTo>
                  <a:cubicBezTo>
                    <a:pt x="30" y="366"/>
                    <a:pt x="22" y="358"/>
                    <a:pt x="22" y="348"/>
                  </a:cubicBezTo>
                  <a:cubicBezTo>
                    <a:pt x="22" y="41"/>
                    <a:pt x="22" y="41"/>
                    <a:pt x="22" y="41"/>
                  </a:cubicBezTo>
                  <a:cubicBezTo>
                    <a:pt x="22" y="31"/>
                    <a:pt x="30" y="23"/>
                    <a:pt x="40" y="23"/>
                  </a:cubicBezTo>
                  <a:cubicBezTo>
                    <a:pt x="293" y="23"/>
                    <a:pt x="293" y="23"/>
                    <a:pt x="293" y="23"/>
                  </a:cubicBezTo>
                  <a:cubicBezTo>
                    <a:pt x="303" y="23"/>
                    <a:pt x="312" y="31"/>
                    <a:pt x="312" y="41"/>
                  </a:cubicBezTo>
                  <a:cubicBezTo>
                    <a:pt x="312" y="140"/>
                    <a:pt x="312" y="140"/>
                    <a:pt x="312" y="140"/>
                  </a:cubicBezTo>
                  <a:cubicBezTo>
                    <a:pt x="334" y="109"/>
                    <a:pt x="334" y="109"/>
                    <a:pt x="334" y="109"/>
                  </a:cubicBezTo>
                  <a:cubicBezTo>
                    <a:pt x="334" y="21"/>
                    <a:pt x="334" y="21"/>
                    <a:pt x="334" y="21"/>
                  </a:cubicBezTo>
                  <a:cubicBezTo>
                    <a:pt x="334" y="10"/>
                    <a:pt x="325" y="0"/>
                    <a:pt x="313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9" y="0"/>
                    <a:pt x="0" y="10"/>
                    <a:pt x="0" y="21"/>
                  </a:cubicBezTo>
                  <a:cubicBezTo>
                    <a:pt x="0" y="368"/>
                    <a:pt x="0" y="368"/>
                    <a:pt x="0" y="368"/>
                  </a:cubicBezTo>
                  <a:cubicBezTo>
                    <a:pt x="0" y="379"/>
                    <a:pt x="9" y="388"/>
                    <a:pt x="21" y="388"/>
                  </a:cubicBezTo>
                  <a:cubicBezTo>
                    <a:pt x="313" y="388"/>
                    <a:pt x="313" y="388"/>
                    <a:pt x="313" y="388"/>
                  </a:cubicBezTo>
                  <a:cubicBezTo>
                    <a:pt x="325" y="388"/>
                    <a:pt x="334" y="379"/>
                    <a:pt x="334" y="368"/>
                  </a:cubicBezTo>
                  <a:cubicBezTo>
                    <a:pt x="334" y="223"/>
                    <a:pt x="334" y="223"/>
                    <a:pt x="334" y="223"/>
                  </a:cubicBezTo>
                  <a:cubicBezTo>
                    <a:pt x="312" y="254"/>
                    <a:pt x="312" y="254"/>
                    <a:pt x="312" y="254"/>
                  </a:cubicBezTo>
                  <a:lnTo>
                    <a:pt x="312" y="34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68" name="Freeform 47"/>
            <p:cNvSpPr/>
            <p:nvPr/>
          </p:nvSpPr>
          <p:spPr bwMode="auto">
            <a:xfrm>
              <a:off x="8700125" y="4827715"/>
              <a:ext cx="67800" cy="77177"/>
            </a:xfrm>
            <a:custGeom>
              <a:avLst/>
              <a:gdLst>
                <a:gd name="T0" fmla="*/ 21 w 94"/>
                <a:gd name="T1" fmla="*/ 0 h 107"/>
                <a:gd name="T2" fmla="*/ 0 w 94"/>
                <a:gd name="T3" fmla="*/ 107 h 107"/>
                <a:gd name="T4" fmla="*/ 94 w 94"/>
                <a:gd name="T5" fmla="*/ 52 h 107"/>
                <a:gd name="T6" fmla="*/ 21 w 94"/>
                <a:gd name="T7" fmla="*/ 0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4" h="107">
                  <a:moveTo>
                    <a:pt x="21" y="0"/>
                  </a:moveTo>
                  <a:lnTo>
                    <a:pt x="0" y="107"/>
                  </a:lnTo>
                  <a:lnTo>
                    <a:pt x="94" y="52"/>
                  </a:lnTo>
                  <a:lnTo>
                    <a:pt x="21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69" name="Rectangle 48"/>
            <p:cNvSpPr>
              <a:spLocks noChangeArrowheads="1"/>
            </p:cNvSpPr>
            <p:nvPr/>
          </p:nvSpPr>
          <p:spPr bwMode="auto">
            <a:xfrm>
              <a:off x="8353911" y="4955381"/>
              <a:ext cx="228646" cy="34621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70" name="Rectangle 49"/>
            <p:cNvSpPr>
              <a:spLocks noChangeArrowheads="1"/>
            </p:cNvSpPr>
            <p:nvPr/>
          </p:nvSpPr>
          <p:spPr bwMode="auto">
            <a:xfrm>
              <a:off x="8353911" y="4878925"/>
              <a:ext cx="228646" cy="33900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71" name="Rectangle 50"/>
            <p:cNvSpPr>
              <a:spLocks noChangeArrowheads="1"/>
            </p:cNvSpPr>
            <p:nvPr/>
          </p:nvSpPr>
          <p:spPr bwMode="auto">
            <a:xfrm>
              <a:off x="8353911" y="4805355"/>
              <a:ext cx="228646" cy="32458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72" name="Rectangle 51"/>
            <p:cNvSpPr>
              <a:spLocks noChangeArrowheads="1"/>
            </p:cNvSpPr>
            <p:nvPr/>
          </p:nvSpPr>
          <p:spPr bwMode="auto">
            <a:xfrm>
              <a:off x="8353911" y="4728899"/>
              <a:ext cx="228646" cy="32458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73" name="Rectangle 52"/>
            <p:cNvSpPr>
              <a:spLocks noChangeArrowheads="1"/>
            </p:cNvSpPr>
            <p:nvPr/>
          </p:nvSpPr>
          <p:spPr bwMode="auto">
            <a:xfrm>
              <a:off x="8353911" y="4652443"/>
              <a:ext cx="228646" cy="33900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74" name="Rectangle 53"/>
            <p:cNvSpPr>
              <a:spLocks noChangeArrowheads="1"/>
            </p:cNvSpPr>
            <p:nvPr/>
          </p:nvSpPr>
          <p:spPr bwMode="auto">
            <a:xfrm>
              <a:off x="8353911" y="4575267"/>
              <a:ext cx="228646" cy="34621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275" name="组合 274"/>
          <p:cNvGrpSpPr/>
          <p:nvPr/>
        </p:nvGrpSpPr>
        <p:grpSpPr>
          <a:xfrm>
            <a:off x="9391832" y="4418749"/>
            <a:ext cx="618858" cy="685215"/>
            <a:chOff x="9391832" y="4418749"/>
            <a:chExt cx="618858" cy="685215"/>
          </a:xfrm>
          <a:solidFill>
            <a:srgbClr val="171E28"/>
          </a:solidFill>
        </p:grpSpPr>
        <p:sp>
          <p:nvSpPr>
            <p:cNvPr id="276" name="Freeform 54"/>
            <p:cNvSpPr/>
            <p:nvPr/>
          </p:nvSpPr>
          <p:spPr bwMode="auto">
            <a:xfrm>
              <a:off x="9765455" y="4653886"/>
              <a:ext cx="182484" cy="157239"/>
            </a:xfrm>
            <a:custGeom>
              <a:avLst/>
              <a:gdLst>
                <a:gd name="T0" fmla="*/ 81 w 107"/>
                <a:gd name="T1" fmla="*/ 0 h 92"/>
                <a:gd name="T2" fmla="*/ 27 w 107"/>
                <a:gd name="T3" fmla="*/ 0 h 92"/>
                <a:gd name="T4" fmla="*/ 0 w 107"/>
                <a:gd name="T5" fmla="*/ 27 h 92"/>
                <a:gd name="T6" fmla="*/ 0 w 107"/>
                <a:gd name="T7" fmla="*/ 65 h 92"/>
                <a:gd name="T8" fmla="*/ 27 w 107"/>
                <a:gd name="T9" fmla="*/ 92 h 92"/>
                <a:gd name="T10" fmla="*/ 81 w 107"/>
                <a:gd name="T11" fmla="*/ 92 h 92"/>
                <a:gd name="T12" fmla="*/ 107 w 107"/>
                <a:gd name="T13" fmla="*/ 65 h 92"/>
                <a:gd name="T14" fmla="*/ 107 w 107"/>
                <a:gd name="T15" fmla="*/ 27 h 92"/>
                <a:gd name="T16" fmla="*/ 81 w 107"/>
                <a:gd name="T17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7" h="92">
                  <a:moveTo>
                    <a:pt x="81" y="0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12" y="0"/>
                    <a:pt x="0" y="12"/>
                    <a:pt x="0" y="27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80"/>
                    <a:pt x="12" y="92"/>
                    <a:pt x="27" y="92"/>
                  </a:cubicBezTo>
                  <a:cubicBezTo>
                    <a:pt x="81" y="92"/>
                    <a:pt x="81" y="92"/>
                    <a:pt x="81" y="92"/>
                  </a:cubicBezTo>
                  <a:cubicBezTo>
                    <a:pt x="95" y="92"/>
                    <a:pt x="107" y="80"/>
                    <a:pt x="107" y="65"/>
                  </a:cubicBezTo>
                  <a:cubicBezTo>
                    <a:pt x="107" y="27"/>
                    <a:pt x="107" y="27"/>
                    <a:pt x="107" y="27"/>
                  </a:cubicBezTo>
                  <a:cubicBezTo>
                    <a:pt x="107" y="12"/>
                    <a:pt x="95" y="0"/>
                    <a:pt x="8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77" name="Rectangle 55"/>
            <p:cNvSpPr>
              <a:spLocks noChangeArrowheads="1"/>
            </p:cNvSpPr>
            <p:nvPr/>
          </p:nvSpPr>
          <p:spPr bwMode="auto">
            <a:xfrm>
              <a:off x="9780602" y="5010198"/>
              <a:ext cx="152190" cy="15147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78" name="Rectangle 56"/>
            <p:cNvSpPr>
              <a:spLocks noChangeArrowheads="1"/>
            </p:cNvSpPr>
            <p:nvPr/>
          </p:nvSpPr>
          <p:spPr bwMode="auto">
            <a:xfrm>
              <a:off x="9780602" y="4979904"/>
              <a:ext cx="152190" cy="12983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79" name="Rectangle 57"/>
            <p:cNvSpPr>
              <a:spLocks noChangeArrowheads="1"/>
            </p:cNvSpPr>
            <p:nvPr/>
          </p:nvSpPr>
          <p:spPr bwMode="auto">
            <a:xfrm>
              <a:off x="9780602" y="4947447"/>
              <a:ext cx="152190" cy="15147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80" name="Rectangle 58"/>
            <p:cNvSpPr>
              <a:spLocks noChangeArrowheads="1"/>
            </p:cNvSpPr>
            <p:nvPr/>
          </p:nvSpPr>
          <p:spPr bwMode="auto">
            <a:xfrm>
              <a:off x="9780602" y="4909940"/>
              <a:ext cx="152190" cy="15147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81" name="Rectangle 59"/>
            <p:cNvSpPr>
              <a:spLocks noChangeArrowheads="1"/>
            </p:cNvSpPr>
            <p:nvPr/>
          </p:nvSpPr>
          <p:spPr bwMode="auto">
            <a:xfrm>
              <a:off x="9780602" y="4877483"/>
              <a:ext cx="152190" cy="15147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82" name="Rectangle 60"/>
            <p:cNvSpPr>
              <a:spLocks noChangeArrowheads="1"/>
            </p:cNvSpPr>
            <p:nvPr/>
          </p:nvSpPr>
          <p:spPr bwMode="auto">
            <a:xfrm>
              <a:off x="9780602" y="4846468"/>
              <a:ext cx="152190" cy="13705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83" name="Freeform 61"/>
            <p:cNvSpPr/>
            <p:nvPr/>
          </p:nvSpPr>
          <p:spPr bwMode="auto">
            <a:xfrm>
              <a:off x="9809453" y="4478615"/>
              <a:ext cx="69964" cy="67800"/>
            </a:xfrm>
            <a:custGeom>
              <a:avLst/>
              <a:gdLst>
                <a:gd name="T0" fmla="*/ 35 w 41"/>
                <a:gd name="T1" fmla="*/ 19 h 40"/>
                <a:gd name="T2" fmla="*/ 29 w 41"/>
                <a:gd name="T3" fmla="*/ 17 h 40"/>
                <a:gd name="T4" fmla="*/ 22 w 41"/>
                <a:gd name="T5" fmla="*/ 15 h 40"/>
                <a:gd name="T6" fmla="*/ 17 w 41"/>
                <a:gd name="T7" fmla="*/ 14 h 40"/>
                <a:gd name="T8" fmla="*/ 14 w 41"/>
                <a:gd name="T9" fmla="*/ 13 h 40"/>
                <a:gd name="T10" fmla="*/ 11 w 41"/>
                <a:gd name="T11" fmla="*/ 12 h 40"/>
                <a:gd name="T12" fmla="*/ 11 w 41"/>
                <a:gd name="T13" fmla="*/ 10 h 40"/>
                <a:gd name="T14" fmla="*/ 13 w 41"/>
                <a:gd name="T15" fmla="*/ 7 h 40"/>
                <a:gd name="T16" fmla="*/ 19 w 41"/>
                <a:gd name="T17" fmla="*/ 5 h 40"/>
                <a:gd name="T18" fmla="*/ 26 w 41"/>
                <a:gd name="T19" fmla="*/ 6 h 40"/>
                <a:gd name="T20" fmla="*/ 29 w 41"/>
                <a:gd name="T21" fmla="*/ 10 h 40"/>
                <a:gd name="T22" fmla="*/ 31 w 41"/>
                <a:gd name="T23" fmla="*/ 12 h 40"/>
                <a:gd name="T24" fmla="*/ 34 w 41"/>
                <a:gd name="T25" fmla="*/ 13 h 40"/>
                <a:gd name="T26" fmla="*/ 37 w 41"/>
                <a:gd name="T27" fmla="*/ 12 h 40"/>
                <a:gd name="T28" fmla="*/ 38 w 41"/>
                <a:gd name="T29" fmla="*/ 9 h 40"/>
                <a:gd name="T30" fmla="*/ 37 w 41"/>
                <a:gd name="T31" fmla="*/ 6 h 40"/>
                <a:gd name="T32" fmla="*/ 34 w 41"/>
                <a:gd name="T33" fmla="*/ 3 h 40"/>
                <a:gd name="T34" fmla="*/ 28 w 41"/>
                <a:gd name="T35" fmla="*/ 1 h 40"/>
                <a:gd name="T36" fmla="*/ 20 w 41"/>
                <a:gd name="T37" fmla="*/ 0 h 40"/>
                <a:gd name="T38" fmla="*/ 10 w 41"/>
                <a:gd name="T39" fmla="*/ 1 h 40"/>
                <a:gd name="T40" fmla="*/ 3 w 41"/>
                <a:gd name="T41" fmla="*/ 5 h 40"/>
                <a:gd name="T42" fmla="*/ 1 w 41"/>
                <a:gd name="T43" fmla="*/ 10 h 40"/>
                <a:gd name="T44" fmla="*/ 3 w 41"/>
                <a:gd name="T45" fmla="*/ 16 h 40"/>
                <a:gd name="T46" fmla="*/ 9 w 41"/>
                <a:gd name="T47" fmla="*/ 20 h 40"/>
                <a:gd name="T48" fmla="*/ 18 w 41"/>
                <a:gd name="T49" fmla="*/ 22 h 40"/>
                <a:gd name="T50" fmla="*/ 25 w 41"/>
                <a:gd name="T51" fmla="*/ 23 h 40"/>
                <a:gd name="T52" fmla="*/ 29 w 41"/>
                <a:gd name="T53" fmla="*/ 25 h 40"/>
                <a:gd name="T54" fmla="*/ 30 w 41"/>
                <a:gd name="T55" fmla="*/ 28 h 40"/>
                <a:gd name="T56" fmla="*/ 28 w 41"/>
                <a:gd name="T57" fmla="*/ 32 h 40"/>
                <a:gd name="T58" fmla="*/ 20 w 41"/>
                <a:gd name="T59" fmla="*/ 34 h 40"/>
                <a:gd name="T60" fmla="*/ 15 w 41"/>
                <a:gd name="T61" fmla="*/ 33 h 40"/>
                <a:gd name="T62" fmla="*/ 11 w 41"/>
                <a:gd name="T63" fmla="*/ 31 h 40"/>
                <a:gd name="T64" fmla="*/ 9 w 41"/>
                <a:gd name="T65" fmla="*/ 28 h 40"/>
                <a:gd name="T66" fmla="*/ 7 w 41"/>
                <a:gd name="T67" fmla="*/ 26 h 40"/>
                <a:gd name="T68" fmla="*/ 5 w 41"/>
                <a:gd name="T69" fmla="*/ 25 h 40"/>
                <a:gd name="T70" fmla="*/ 1 w 41"/>
                <a:gd name="T71" fmla="*/ 26 h 40"/>
                <a:gd name="T72" fmla="*/ 0 w 41"/>
                <a:gd name="T73" fmla="*/ 28 h 40"/>
                <a:gd name="T74" fmla="*/ 2 w 41"/>
                <a:gd name="T75" fmla="*/ 33 h 40"/>
                <a:gd name="T76" fmla="*/ 8 w 41"/>
                <a:gd name="T77" fmla="*/ 38 h 40"/>
                <a:gd name="T78" fmla="*/ 20 w 41"/>
                <a:gd name="T79" fmla="*/ 40 h 40"/>
                <a:gd name="T80" fmla="*/ 31 w 41"/>
                <a:gd name="T81" fmla="*/ 38 h 40"/>
                <a:gd name="T82" fmla="*/ 38 w 41"/>
                <a:gd name="T83" fmla="*/ 34 h 40"/>
                <a:gd name="T84" fmla="*/ 41 w 41"/>
                <a:gd name="T85" fmla="*/ 27 h 40"/>
                <a:gd name="T86" fmla="*/ 39 w 41"/>
                <a:gd name="T87" fmla="*/ 22 h 40"/>
                <a:gd name="T88" fmla="*/ 35 w 41"/>
                <a:gd name="T89" fmla="*/ 19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41" h="40">
                  <a:moveTo>
                    <a:pt x="35" y="19"/>
                  </a:moveTo>
                  <a:cubicBezTo>
                    <a:pt x="34" y="18"/>
                    <a:pt x="32" y="17"/>
                    <a:pt x="29" y="17"/>
                  </a:cubicBezTo>
                  <a:cubicBezTo>
                    <a:pt x="27" y="16"/>
                    <a:pt x="25" y="16"/>
                    <a:pt x="22" y="15"/>
                  </a:cubicBezTo>
                  <a:cubicBezTo>
                    <a:pt x="19" y="15"/>
                    <a:pt x="18" y="14"/>
                    <a:pt x="17" y="14"/>
                  </a:cubicBezTo>
                  <a:cubicBezTo>
                    <a:pt x="16" y="14"/>
                    <a:pt x="15" y="14"/>
                    <a:pt x="14" y="13"/>
                  </a:cubicBezTo>
                  <a:cubicBezTo>
                    <a:pt x="13" y="13"/>
                    <a:pt x="12" y="12"/>
                    <a:pt x="11" y="12"/>
                  </a:cubicBezTo>
                  <a:cubicBezTo>
                    <a:pt x="11" y="11"/>
                    <a:pt x="11" y="11"/>
                    <a:pt x="11" y="10"/>
                  </a:cubicBezTo>
                  <a:cubicBezTo>
                    <a:pt x="11" y="8"/>
                    <a:pt x="11" y="7"/>
                    <a:pt x="13" y="7"/>
                  </a:cubicBezTo>
                  <a:cubicBezTo>
                    <a:pt x="15" y="6"/>
                    <a:pt x="17" y="5"/>
                    <a:pt x="19" y="5"/>
                  </a:cubicBezTo>
                  <a:cubicBezTo>
                    <a:pt x="22" y="5"/>
                    <a:pt x="24" y="6"/>
                    <a:pt x="26" y="6"/>
                  </a:cubicBezTo>
                  <a:cubicBezTo>
                    <a:pt x="27" y="7"/>
                    <a:pt x="28" y="8"/>
                    <a:pt x="29" y="10"/>
                  </a:cubicBezTo>
                  <a:cubicBezTo>
                    <a:pt x="30" y="11"/>
                    <a:pt x="31" y="12"/>
                    <a:pt x="31" y="12"/>
                  </a:cubicBezTo>
                  <a:cubicBezTo>
                    <a:pt x="32" y="13"/>
                    <a:pt x="33" y="13"/>
                    <a:pt x="34" y="13"/>
                  </a:cubicBezTo>
                  <a:cubicBezTo>
                    <a:pt x="35" y="13"/>
                    <a:pt x="36" y="12"/>
                    <a:pt x="37" y="12"/>
                  </a:cubicBezTo>
                  <a:cubicBezTo>
                    <a:pt x="38" y="11"/>
                    <a:pt x="38" y="10"/>
                    <a:pt x="38" y="9"/>
                  </a:cubicBezTo>
                  <a:cubicBezTo>
                    <a:pt x="38" y="8"/>
                    <a:pt x="38" y="7"/>
                    <a:pt x="37" y="6"/>
                  </a:cubicBezTo>
                  <a:cubicBezTo>
                    <a:pt x="37" y="5"/>
                    <a:pt x="36" y="4"/>
                    <a:pt x="34" y="3"/>
                  </a:cubicBezTo>
                  <a:cubicBezTo>
                    <a:pt x="33" y="2"/>
                    <a:pt x="31" y="1"/>
                    <a:pt x="28" y="1"/>
                  </a:cubicBezTo>
                  <a:cubicBezTo>
                    <a:pt x="26" y="0"/>
                    <a:pt x="23" y="0"/>
                    <a:pt x="20" y="0"/>
                  </a:cubicBezTo>
                  <a:cubicBezTo>
                    <a:pt x="16" y="0"/>
                    <a:pt x="13" y="0"/>
                    <a:pt x="10" y="1"/>
                  </a:cubicBezTo>
                  <a:cubicBezTo>
                    <a:pt x="7" y="2"/>
                    <a:pt x="5" y="3"/>
                    <a:pt x="3" y="5"/>
                  </a:cubicBezTo>
                  <a:cubicBezTo>
                    <a:pt x="2" y="6"/>
                    <a:pt x="1" y="8"/>
                    <a:pt x="1" y="10"/>
                  </a:cubicBezTo>
                  <a:cubicBezTo>
                    <a:pt x="1" y="13"/>
                    <a:pt x="2" y="15"/>
                    <a:pt x="3" y="16"/>
                  </a:cubicBezTo>
                  <a:cubicBezTo>
                    <a:pt x="5" y="18"/>
                    <a:pt x="7" y="19"/>
                    <a:pt x="9" y="20"/>
                  </a:cubicBezTo>
                  <a:cubicBezTo>
                    <a:pt x="11" y="21"/>
                    <a:pt x="15" y="21"/>
                    <a:pt x="18" y="22"/>
                  </a:cubicBezTo>
                  <a:cubicBezTo>
                    <a:pt x="21" y="22"/>
                    <a:pt x="23" y="23"/>
                    <a:pt x="25" y="23"/>
                  </a:cubicBezTo>
                  <a:cubicBezTo>
                    <a:pt x="27" y="24"/>
                    <a:pt x="28" y="24"/>
                    <a:pt x="29" y="25"/>
                  </a:cubicBezTo>
                  <a:cubicBezTo>
                    <a:pt x="30" y="26"/>
                    <a:pt x="30" y="27"/>
                    <a:pt x="30" y="28"/>
                  </a:cubicBezTo>
                  <a:cubicBezTo>
                    <a:pt x="30" y="30"/>
                    <a:pt x="29" y="31"/>
                    <a:pt x="28" y="32"/>
                  </a:cubicBezTo>
                  <a:cubicBezTo>
                    <a:pt x="26" y="33"/>
                    <a:pt x="23" y="34"/>
                    <a:pt x="20" y="34"/>
                  </a:cubicBezTo>
                  <a:cubicBezTo>
                    <a:pt x="18" y="34"/>
                    <a:pt x="16" y="34"/>
                    <a:pt x="15" y="33"/>
                  </a:cubicBezTo>
                  <a:cubicBezTo>
                    <a:pt x="13" y="33"/>
                    <a:pt x="12" y="32"/>
                    <a:pt x="11" y="31"/>
                  </a:cubicBezTo>
                  <a:cubicBezTo>
                    <a:pt x="11" y="30"/>
                    <a:pt x="10" y="29"/>
                    <a:pt x="9" y="28"/>
                  </a:cubicBezTo>
                  <a:cubicBezTo>
                    <a:pt x="9" y="27"/>
                    <a:pt x="8" y="26"/>
                    <a:pt x="7" y="26"/>
                  </a:cubicBezTo>
                  <a:cubicBezTo>
                    <a:pt x="7" y="25"/>
                    <a:pt x="6" y="25"/>
                    <a:pt x="5" y="25"/>
                  </a:cubicBezTo>
                  <a:cubicBezTo>
                    <a:pt x="3" y="25"/>
                    <a:pt x="2" y="25"/>
                    <a:pt x="1" y="26"/>
                  </a:cubicBezTo>
                  <a:cubicBezTo>
                    <a:pt x="0" y="27"/>
                    <a:pt x="0" y="27"/>
                    <a:pt x="0" y="28"/>
                  </a:cubicBezTo>
                  <a:cubicBezTo>
                    <a:pt x="0" y="30"/>
                    <a:pt x="1" y="32"/>
                    <a:pt x="2" y="33"/>
                  </a:cubicBezTo>
                  <a:cubicBezTo>
                    <a:pt x="4" y="35"/>
                    <a:pt x="5" y="37"/>
                    <a:pt x="8" y="38"/>
                  </a:cubicBezTo>
                  <a:cubicBezTo>
                    <a:pt x="11" y="39"/>
                    <a:pt x="15" y="40"/>
                    <a:pt x="20" y="40"/>
                  </a:cubicBezTo>
                  <a:cubicBezTo>
                    <a:pt x="25" y="40"/>
                    <a:pt x="28" y="39"/>
                    <a:pt x="31" y="38"/>
                  </a:cubicBezTo>
                  <a:cubicBezTo>
                    <a:pt x="34" y="37"/>
                    <a:pt x="37" y="36"/>
                    <a:pt x="38" y="34"/>
                  </a:cubicBezTo>
                  <a:cubicBezTo>
                    <a:pt x="40" y="32"/>
                    <a:pt x="41" y="30"/>
                    <a:pt x="41" y="27"/>
                  </a:cubicBezTo>
                  <a:cubicBezTo>
                    <a:pt x="41" y="26"/>
                    <a:pt x="40" y="24"/>
                    <a:pt x="39" y="22"/>
                  </a:cubicBezTo>
                  <a:cubicBezTo>
                    <a:pt x="38" y="21"/>
                    <a:pt x="37" y="20"/>
                    <a:pt x="35" y="1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84" name="Rectangle 62"/>
            <p:cNvSpPr>
              <a:spLocks noChangeArrowheads="1"/>
            </p:cNvSpPr>
            <p:nvPr/>
          </p:nvSpPr>
          <p:spPr bwMode="auto">
            <a:xfrm>
              <a:off x="9485598" y="4780110"/>
              <a:ext cx="222154" cy="31015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85" name="Rectangle 63"/>
            <p:cNvSpPr>
              <a:spLocks noChangeArrowheads="1"/>
            </p:cNvSpPr>
            <p:nvPr/>
          </p:nvSpPr>
          <p:spPr bwMode="auto">
            <a:xfrm>
              <a:off x="9485598" y="4717359"/>
              <a:ext cx="222154" cy="30294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86" name="Rectangle 64"/>
            <p:cNvSpPr>
              <a:spLocks noChangeArrowheads="1"/>
            </p:cNvSpPr>
            <p:nvPr/>
          </p:nvSpPr>
          <p:spPr bwMode="auto">
            <a:xfrm>
              <a:off x="9485598" y="4653886"/>
              <a:ext cx="222154" cy="28851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87" name="Freeform 65"/>
            <p:cNvSpPr/>
            <p:nvPr/>
          </p:nvSpPr>
          <p:spPr bwMode="auto">
            <a:xfrm>
              <a:off x="9690442" y="4478615"/>
              <a:ext cx="111077" cy="67800"/>
            </a:xfrm>
            <a:custGeom>
              <a:avLst/>
              <a:gdLst>
                <a:gd name="T0" fmla="*/ 60 w 65"/>
                <a:gd name="T1" fmla="*/ 0 h 40"/>
                <a:gd name="T2" fmla="*/ 57 w 65"/>
                <a:gd name="T3" fmla="*/ 0 h 40"/>
                <a:gd name="T4" fmla="*/ 55 w 65"/>
                <a:gd name="T5" fmla="*/ 2 h 40"/>
                <a:gd name="T6" fmla="*/ 54 w 65"/>
                <a:gd name="T7" fmla="*/ 5 h 40"/>
                <a:gd name="T8" fmla="*/ 48 w 65"/>
                <a:gd name="T9" fmla="*/ 28 h 40"/>
                <a:gd name="T10" fmla="*/ 40 w 65"/>
                <a:gd name="T11" fmla="*/ 6 h 40"/>
                <a:gd name="T12" fmla="*/ 39 w 65"/>
                <a:gd name="T13" fmla="*/ 3 h 40"/>
                <a:gd name="T14" fmla="*/ 37 w 65"/>
                <a:gd name="T15" fmla="*/ 1 h 40"/>
                <a:gd name="T16" fmla="*/ 33 w 65"/>
                <a:gd name="T17" fmla="*/ 0 h 40"/>
                <a:gd name="T18" fmla="*/ 28 w 65"/>
                <a:gd name="T19" fmla="*/ 1 h 40"/>
                <a:gd name="T20" fmla="*/ 26 w 65"/>
                <a:gd name="T21" fmla="*/ 3 h 40"/>
                <a:gd name="T22" fmla="*/ 25 w 65"/>
                <a:gd name="T23" fmla="*/ 6 h 40"/>
                <a:gd name="T24" fmla="*/ 17 w 65"/>
                <a:gd name="T25" fmla="*/ 28 h 40"/>
                <a:gd name="T26" fmla="*/ 10 w 65"/>
                <a:gd name="T27" fmla="*/ 5 h 40"/>
                <a:gd name="T28" fmla="*/ 9 w 65"/>
                <a:gd name="T29" fmla="*/ 1 h 40"/>
                <a:gd name="T30" fmla="*/ 5 w 65"/>
                <a:gd name="T31" fmla="*/ 0 h 40"/>
                <a:gd name="T32" fmla="*/ 1 w 65"/>
                <a:gd name="T33" fmla="*/ 1 h 40"/>
                <a:gd name="T34" fmla="*/ 0 w 65"/>
                <a:gd name="T35" fmla="*/ 3 h 40"/>
                <a:gd name="T36" fmla="*/ 1 w 65"/>
                <a:gd name="T37" fmla="*/ 7 h 40"/>
                <a:gd name="T38" fmla="*/ 9 w 65"/>
                <a:gd name="T39" fmla="*/ 33 h 40"/>
                <a:gd name="T40" fmla="*/ 10 w 65"/>
                <a:gd name="T41" fmla="*/ 35 h 40"/>
                <a:gd name="T42" fmla="*/ 12 w 65"/>
                <a:gd name="T43" fmla="*/ 38 h 40"/>
                <a:gd name="T44" fmla="*/ 14 w 65"/>
                <a:gd name="T45" fmla="*/ 39 h 40"/>
                <a:gd name="T46" fmla="*/ 17 w 65"/>
                <a:gd name="T47" fmla="*/ 40 h 40"/>
                <a:gd name="T48" fmla="*/ 21 w 65"/>
                <a:gd name="T49" fmla="*/ 39 h 40"/>
                <a:gd name="T50" fmla="*/ 23 w 65"/>
                <a:gd name="T51" fmla="*/ 37 h 40"/>
                <a:gd name="T52" fmla="*/ 24 w 65"/>
                <a:gd name="T53" fmla="*/ 33 h 40"/>
                <a:gd name="T54" fmla="*/ 33 w 65"/>
                <a:gd name="T55" fmla="*/ 10 h 40"/>
                <a:gd name="T56" fmla="*/ 41 w 65"/>
                <a:gd name="T57" fmla="*/ 33 h 40"/>
                <a:gd name="T58" fmla="*/ 42 w 65"/>
                <a:gd name="T59" fmla="*/ 37 h 40"/>
                <a:gd name="T60" fmla="*/ 44 w 65"/>
                <a:gd name="T61" fmla="*/ 39 h 40"/>
                <a:gd name="T62" fmla="*/ 48 w 65"/>
                <a:gd name="T63" fmla="*/ 40 h 40"/>
                <a:gd name="T64" fmla="*/ 52 w 65"/>
                <a:gd name="T65" fmla="*/ 39 h 40"/>
                <a:gd name="T66" fmla="*/ 54 w 65"/>
                <a:gd name="T67" fmla="*/ 37 h 40"/>
                <a:gd name="T68" fmla="*/ 56 w 65"/>
                <a:gd name="T69" fmla="*/ 33 h 40"/>
                <a:gd name="T70" fmla="*/ 64 w 65"/>
                <a:gd name="T71" fmla="*/ 7 h 40"/>
                <a:gd name="T72" fmla="*/ 65 w 65"/>
                <a:gd name="T73" fmla="*/ 3 h 40"/>
                <a:gd name="T74" fmla="*/ 63 w 65"/>
                <a:gd name="T75" fmla="*/ 1 h 40"/>
                <a:gd name="T76" fmla="*/ 60 w 65"/>
                <a:gd name="T77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65" h="40">
                  <a:moveTo>
                    <a:pt x="60" y="0"/>
                  </a:moveTo>
                  <a:cubicBezTo>
                    <a:pt x="59" y="0"/>
                    <a:pt x="58" y="0"/>
                    <a:pt x="57" y="0"/>
                  </a:cubicBezTo>
                  <a:cubicBezTo>
                    <a:pt x="56" y="1"/>
                    <a:pt x="56" y="2"/>
                    <a:pt x="55" y="2"/>
                  </a:cubicBezTo>
                  <a:cubicBezTo>
                    <a:pt x="55" y="3"/>
                    <a:pt x="55" y="4"/>
                    <a:pt x="54" y="5"/>
                  </a:cubicBezTo>
                  <a:cubicBezTo>
                    <a:pt x="48" y="28"/>
                    <a:pt x="48" y="28"/>
                    <a:pt x="48" y="28"/>
                  </a:cubicBezTo>
                  <a:cubicBezTo>
                    <a:pt x="40" y="6"/>
                    <a:pt x="40" y="6"/>
                    <a:pt x="40" y="6"/>
                  </a:cubicBezTo>
                  <a:cubicBezTo>
                    <a:pt x="39" y="5"/>
                    <a:pt x="39" y="3"/>
                    <a:pt x="39" y="3"/>
                  </a:cubicBezTo>
                  <a:cubicBezTo>
                    <a:pt x="38" y="2"/>
                    <a:pt x="38" y="1"/>
                    <a:pt x="37" y="1"/>
                  </a:cubicBezTo>
                  <a:cubicBezTo>
                    <a:pt x="36" y="0"/>
                    <a:pt x="34" y="0"/>
                    <a:pt x="33" y="0"/>
                  </a:cubicBezTo>
                  <a:cubicBezTo>
                    <a:pt x="31" y="0"/>
                    <a:pt x="29" y="0"/>
                    <a:pt x="28" y="1"/>
                  </a:cubicBezTo>
                  <a:cubicBezTo>
                    <a:pt x="27" y="1"/>
                    <a:pt x="27" y="2"/>
                    <a:pt x="26" y="3"/>
                  </a:cubicBezTo>
                  <a:cubicBezTo>
                    <a:pt x="26" y="4"/>
                    <a:pt x="25" y="5"/>
                    <a:pt x="25" y="6"/>
                  </a:cubicBezTo>
                  <a:cubicBezTo>
                    <a:pt x="17" y="28"/>
                    <a:pt x="17" y="28"/>
                    <a:pt x="17" y="28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0" y="3"/>
                    <a:pt x="9" y="2"/>
                    <a:pt x="9" y="1"/>
                  </a:cubicBezTo>
                  <a:cubicBezTo>
                    <a:pt x="8" y="0"/>
                    <a:pt x="7" y="0"/>
                    <a:pt x="5" y="0"/>
                  </a:cubicBezTo>
                  <a:cubicBezTo>
                    <a:pt x="4" y="0"/>
                    <a:pt x="2" y="0"/>
                    <a:pt x="1" y="1"/>
                  </a:cubicBezTo>
                  <a:cubicBezTo>
                    <a:pt x="1" y="1"/>
                    <a:pt x="0" y="2"/>
                    <a:pt x="0" y="3"/>
                  </a:cubicBezTo>
                  <a:cubicBezTo>
                    <a:pt x="0" y="4"/>
                    <a:pt x="0" y="5"/>
                    <a:pt x="1" y="7"/>
                  </a:cubicBezTo>
                  <a:cubicBezTo>
                    <a:pt x="9" y="33"/>
                    <a:pt x="9" y="33"/>
                    <a:pt x="9" y="33"/>
                  </a:cubicBezTo>
                  <a:cubicBezTo>
                    <a:pt x="10" y="34"/>
                    <a:pt x="10" y="34"/>
                    <a:pt x="10" y="35"/>
                  </a:cubicBezTo>
                  <a:cubicBezTo>
                    <a:pt x="11" y="36"/>
                    <a:pt x="11" y="37"/>
                    <a:pt x="12" y="38"/>
                  </a:cubicBezTo>
                  <a:cubicBezTo>
                    <a:pt x="12" y="38"/>
                    <a:pt x="13" y="39"/>
                    <a:pt x="14" y="39"/>
                  </a:cubicBezTo>
                  <a:cubicBezTo>
                    <a:pt x="14" y="40"/>
                    <a:pt x="15" y="40"/>
                    <a:pt x="17" y="40"/>
                  </a:cubicBezTo>
                  <a:cubicBezTo>
                    <a:pt x="18" y="40"/>
                    <a:pt x="20" y="39"/>
                    <a:pt x="21" y="39"/>
                  </a:cubicBezTo>
                  <a:cubicBezTo>
                    <a:pt x="22" y="38"/>
                    <a:pt x="22" y="38"/>
                    <a:pt x="23" y="37"/>
                  </a:cubicBezTo>
                  <a:cubicBezTo>
                    <a:pt x="23" y="36"/>
                    <a:pt x="23" y="35"/>
                    <a:pt x="24" y="33"/>
                  </a:cubicBezTo>
                  <a:cubicBezTo>
                    <a:pt x="33" y="10"/>
                    <a:pt x="33" y="10"/>
                    <a:pt x="33" y="10"/>
                  </a:cubicBezTo>
                  <a:cubicBezTo>
                    <a:pt x="41" y="33"/>
                    <a:pt x="41" y="33"/>
                    <a:pt x="41" y="33"/>
                  </a:cubicBezTo>
                  <a:cubicBezTo>
                    <a:pt x="42" y="35"/>
                    <a:pt x="42" y="36"/>
                    <a:pt x="42" y="37"/>
                  </a:cubicBezTo>
                  <a:cubicBezTo>
                    <a:pt x="43" y="38"/>
                    <a:pt x="43" y="38"/>
                    <a:pt x="44" y="39"/>
                  </a:cubicBezTo>
                  <a:cubicBezTo>
                    <a:pt x="45" y="39"/>
                    <a:pt x="47" y="40"/>
                    <a:pt x="48" y="40"/>
                  </a:cubicBezTo>
                  <a:cubicBezTo>
                    <a:pt x="50" y="40"/>
                    <a:pt x="51" y="39"/>
                    <a:pt x="52" y="39"/>
                  </a:cubicBezTo>
                  <a:cubicBezTo>
                    <a:pt x="53" y="38"/>
                    <a:pt x="54" y="38"/>
                    <a:pt x="54" y="37"/>
                  </a:cubicBezTo>
                  <a:cubicBezTo>
                    <a:pt x="54" y="36"/>
                    <a:pt x="55" y="35"/>
                    <a:pt x="56" y="33"/>
                  </a:cubicBezTo>
                  <a:cubicBezTo>
                    <a:pt x="64" y="7"/>
                    <a:pt x="64" y="7"/>
                    <a:pt x="64" y="7"/>
                  </a:cubicBezTo>
                  <a:cubicBezTo>
                    <a:pt x="65" y="5"/>
                    <a:pt x="65" y="4"/>
                    <a:pt x="65" y="3"/>
                  </a:cubicBezTo>
                  <a:cubicBezTo>
                    <a:pt x="65" y="2"/>
                    <a:pt x="64" y="1"/>
                    <a:pt x="63" y="1"/>
                  </a:cubicBezTo>
                  <a:cubicBezTo>
                    <a:pt x="62" y="0"/>
                    <a:pt x="61" y="0"/>
                    <a:pt x="6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88" name="Freeform 66"/>
            <p:cNvSpPr/>
            <p:nvPr/>
          </p:nvSpPr>
          <p:spPr bwMode="auto">
            <a:xfrm>
              <a:off x="9485598" y="4846468"/>
              <a:ext cx="203401" cy="181041"/>
            </a:xfrm>
            <a:custGeom>
              <a:avLst/>
              <a:gdLst>
                <a:gd name="T0" fmla="*/ 93 w 119"/>
                <a:gd name="T1" fmla="*/ 0 h 106"/>
                <a:gd name="T2" fmla="*/ 27 w 119"/>
                <a:gd name="T3" fmla="*/ 0 h 106"/>
                <a:gd name="T4" fmla="*/ 0 w 119"/>
                <a:gd name="T5" fmla="*/ 27 h 106"/>
                <a:gd name="T6" fmla="*/ 0 w 119"/>
                <a:gd name="T7" fmla="*/ 79 h 106"/>
                <a:gd name="T8" fmla="*/ 27 w 119"/>
                <a:gd name="T9" fmla="*/ 106 h 106"/>
                <a:gd name="T10" fmla="*/ 93 w 119"/>
                <a:gd name="T11" fmla="*/ 106 h 106"/>
                <a:gd name="T12" fmla="*/ 119 w 119"/>
                <a:gd name="T13" fmla="*/ 79 h 106"/>
                <a:gd name="T14" fmla="*/ 119 w 119"/>
                <a:gd name="T15" fmla="*/ 27 h 106"/>
                <a:gd name="T16" fmla="*/ 93 w 119"/>
                <a:gd name="T17" fmla="*/ 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9" h="106">
                  <a:moveTo>
                    <a:pt x="93" y="0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12" y="0"/>
                    <a:pt x="0" y="12"/>
                    <a:pt x="0" y="27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94"/>
                    <a:pt x="12" y="106"/>
                    <a:pt x="27" y="106"/>
                  </a:cubicBezTo>
                  <a:cubicBezTo>
                    <a:pt x="93" y="106"/>
                    <a:pt x="93" y="106"/>
                    <a:pt x="93" y="106"/>
                  </a:cubicBezTo>
                  <a:cubicBezTo>
                    <a:pt x="107" y="106"/>
                    <a:pt x="119" y="94"/>
                    <a:pt x="119" y="79"/>
                  </a:cubicBezTo>
                  <a:cubicBezTo>
                    <a:pt x="119" y="27"/>
                    <a:pt x="119" y="27"/>
                    <a:pt x="119" y="27"/>
                  </a:cubicBezTo>
                  <a:cubicBezTo>
                    <a:pt x="119" y="12"/>
                    <a:pt x="107" y="0"/>
                    <a:pt x="9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89" name="Freeform 67"/>
            <p:cNvSpPr/>
            <p:nvPr/>
          </p:nvSpPr>
          <p:spPr bwMode="auto">
            <a:xfrm>
              <a:off x="9616871" y="4478615"/>
              <a:ext cx="66358" cy="66358"/>
            </a:xfrm>
            <a:custGeom>
              <a:avLst/>
              <a:gdLst>
                <a:gd name="T0" fmla="*/ 34 w 39"/>
                <a:gd name="T1" fmla="*/ 33 h 39"/>
                <a:gd name="T2" fmla="*/ 10 w 39"/>
                <a:gd name="T3" fmla="*/ 33 h 39"/>
                <a:gd name="T4" fmla="*/ 10 w 39"/>
                <a:gd name="T5" fmla="*/ 22 h 39"/>
                <a:gd name="T6" fmla="*/ 32 w 39"/>
                <a:gd name="T7" fmla="*/ 22 h 39"/>
                <a:gd name="T8" fmla="*/ 35 w 39"/>
                <a:gd name="T9" fmla="*/ 21 h 39"/>
                <a:gd name="T10" fmla="*/ 36 w 39"/>
                <a:gd name="T11" fmla="*/ 19 h 39"/>
                <a:gd name="T12" fmla="*/ 35 w 39"/>
                <a:gd name="T13" fmla="*/ 17 h 39"/>
                <a:gd name="T14" fmla="*/ 32 w 39"/>
                <a:gd name="T15" fmla="*/ 16 h 39"/>
                <a:gd name="T16" fmla="*/ 10 w 39"/>
                <a:gd name="T17" fmla="*/ 16 h 39"/>
                <a:gd name="T18" fmla="*/ 10 w 39"/>
                <a:gd name="T19" fmla="*/ 6 h 39"/>
                <a:gd name="T20" fmla="*/ 34 w 39"/>
                <a:gd name="T21" fmla="*/ 6 h 39"/>
                <a:gd name="T22" fmla="*/ 37 w 39"/>
                <a:gd name="T23" fmla="*/ 6 h 39"/>
                <a:gd name="T24" fmla="*/ 38 w 39"/>
                <a:gd name="T25" fmla="*/ 3 h 39"/>
                <a:gd name="T26" fmla="*/ 37 w 39"/>
                <a:gd name="T27" fmla="*/ 1 h 39"/>
                <a:gd name="T28" fmla="*/ 34 w 39"/>
                <a:gd name="T29" fmla="*/ 0 h 39"/>
                <a:gd name="T30" fmla="*/ 6 w 39"/>
                <a:gd name="T31" fmla="*/ 0 h 39"/>
                <a:gd name="T32" fmla="*/ 2 w 39"/>
                <a:gd name="T33" fmla="*/ 1 h 39"/>
                <a:gd name="T34" fmla="*/ 0 w 39"/>
                <a:gd name="T35" fmla="*/ 2 h 39"/>
                <a:gd name="T36" fmla="*/ 0 w 39"/>
                <a:gd name="T37" fmla="*/ 5 h 39"/>
                <a:gd name="T38" fmla="*/ 0 w 39"/>
                <a:gd name="T39" fmla="*/ 34 h 39"/>
                <a:gd name="T40" fmla="*/ 1 w 39"/>
                <a:gd name="T41" fmla="*/ 38 h 39"/>
                <a:gd name="T42" fmla="*/ 6 w 39"/>
                <a:gd name="T43" fmla="*/ 39 h 39"/>
                <a:gd name="T44" fmla="*/ 34 w 39"/>
                <a:gd name="T45" fmla="*/ 39 h 39"/>
                <a:gd name="T46" fmla="*/ 38 w 39"/>
                <a:gd name="T47" fmla="*/ 38 h 39"/>
                <a:gd name="T48" fmla="*/ 39 w 39"/>
                <a:gd name="T49" fmla="*/ 36 h 39"/>
                <a:gd name="T50" fmla="*/ 38 w 39"/>
                <a:gd name="T51" fmla="*/ 34 h 39"/>
                <a:gd name="T52" fmla="*/ 34 w 39"/>
                <a:gd name="T53" fmla="*/ 33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9" h="39">
                  <a:moveTo>
                    <a:pt x="34" y="33"/>
                  </a:moveTo>
                  <a:cubicBezTo>
                    <a:pt x="10" y="33"/>
                    <a:pt x="10" y="33"/>
                    <a:pt x="10" y="33"/>
                  </a:cubicBezTo>
                  <a:cubicBezTo>
                    <a:pt x="10" y="22"/>
                    <a:pt x="10" y="22"/>
                    <a:pt x="10" y="22"/>
                  </a:cubicBezTo>
                  <a:cubicBezTo>
                    <a:pt x="32" y="22"/>
                    <a:pt x="32" y="22"/>
                    <a:pt x="32" y="22"/>
                  </a:cubicBezTo>
                  <a:cubicBezTo>
                    <a:pt x="33" y="22"/>
                    <a:pt x="34" y="22"/>
                    <a:pt x="35" y="21"/>
                  </a:cubicBezTo>
                  <a:cubicBezTo>
                    <a:pt x="36" y="20"/>
                    <a:pt x="36" y="20"/>
                    <a:pt x="36" y="19"/>
                  </a:cubicBezTo>
                  <a:cubicBezTo>
                    <a:pt x="36" y="18"/>
                    <a:pt x="36" y="17"/>
                    <a:pt x="35" y="17"/>
                  </a:cubicBezTo>
                  <a:cubicBezTo>
                    <a:pt x="34" y="16"/>
                    <a:pt x="33" y="16"/>
                    <a:pt x="32" y="16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34" y="6"/>
                    <a:pt x="34" y="6"/>
                    <a:pt x="34" y="6"/>
                  </a:cubicBezTo>
                  <a:cubicBezTo>
                    <a:pt x="35" y="6"/>
                    <a:pt x="36" y="6"/>
                    <a:pt x="37" y="6"/>
                  </a:cubicBezTo>
                  <a:cubicBezTo>
                    <a:pt x="38" y="5"/>
                    <a:pt x="38" y="4"/>
                    <a:pt x="38" y="3"/>
                  </a:cubicBezTo>
                  <a:cubicBezTo>
                    <a:pt x="38" y="2"/>
                    <a:pt x="38" y="2"/>
                    <a:pt x="37" y="1"/>
                  </a:cubicBezTo>
                  <a:cubicBezTo>
                    <a:pt x="36" y="1"/>
                    <a:pt x="35" y="0"/>
                    <a:pt x="34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5" y="0"/>
                    <a:pt x="3" y="0"/>
                    <a:pt x="2" y="1"/>
                  </a:cubicBezTo>
                  <a:cubicBezTo>
                    <a:pt x="1" y="1"/>
                    <a:pt x="1" y="2"/>
                    <a:pt x="0" y="2"/>
                  </a:cubicBezTo>
                  <a:cubicBezTo>
                    <a:pt x="0" y="3"/>
                    <a:pt x="0" y="4"/>
                    <a:pt x="0" y="5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6"/>
                    <a:pt x="0" y="37"/>
                    <a:pt x="1" y="38"/>
                  </a:cubicBezTo>
                  <a:cubicBezTo>
                    <a:pt x="2" y="39"/>
                    <a:pt x="4" y="39"/>
                    <a:pt x="6" y="39"/>
                  </a:cubicBezTo>
                  <a:cubicBezTo>
                    <a:pt x="34" y="39"/>
                    <a:pt x="34" y="39"/>
                    <a:pt x="34" y="39"/>
                  </a:cubicBezTo>
                  <a:cubicBezTo>
                    <a:pt x="36" y="39"/>
                    <a:pt x="37" y="39"/>
                    <a:pt x="38" y="38"/>
                  </a:cubicBezTo>
                  <a:cubicBezTo>
                    <a:pt x="39" y="38"/>
                    <a:pt x="39" y="37"/>
                    <a:pt x="39" y="36"/>
                  </a:cubicBezTo>
                  <a:cubicBezTo>
                    <a:pt x="39" y="35"/>
                    <a:pt x="39" y="34"/>
                    <a:pt x="38" y="34"/>
                  </a:cubicBezTo>
                  <a:cubicBezTo>
                    <a:pt x="37" y="33"/>
                    <a:pt x="36" y="33"/>
                    <a:pt x="34" y="3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90" name="Freeform 68"/>
            <p:cNvSpPr/>
            <p:nvPr/>
          </p:nvSpPr>
          <p:spPr bwMode="auto">
            <a:xfrm>
              <a:off x="9523105" y="4478615"/>
              <a:ext cx="73570" cy="67800"/>
            </a:xfrm>
            <a:custGeom>
              <a:avLst/>
              <a:gdLst>
                <a:gd name="T0" fmla="*/ 38 w 43"/>
                <a:gd name="T1" fmla="*/ 0 h 40"/>
                <a:gd name="T2" fmla="*/ 35 w 43"/>
                <a:gd name="T3" fmla="*/ 1 h 40"/>
                <a:gd name="T4" fmla="*/ 34 w 43"/>
                <a:gd name="T5" fmla="*/ 4 h 40"/>
                <a:gd name="T6" fmla="*/ 34 w 43"/>
                <a:gd name="T7" fmla="*/ 27 h 40"/>
                <a:gd name="T8" fmla="*/ 14 w 43"/>
                <a:gd name="T9" fmla="*/ 4 h 40"/>
                <a:gd name="T10" fmla="*/ 12 w 43"/>
                <a:gd name="T11" fmla="*/ 2 h 40"/>
                <a:gd name="T12" fmla="*/ 11 w 43"/>
                <a:gd name="T13" fmla="*/ 1 h 40"/>
                <a:gd name="T14" fmla="*/ 9 w 43"/>
                <a:gd name="T15" fmla="*/ 0 h 40"/>
                <a:gd name="T16" fmla="*/ 6 w 43"/>
                <a:gd name="T17" fmla="*/ 0 h 40"/>
                <a:gd name="T18" fmla="*/ 3 w 43"/>
                <a:gd name="T19" fmla="*/ 0 h 40"/>
                <a:gd name="T20" fmla="*/ 1 w 43"/>
                <a:gd name="T21" fmla="*/ 2 h 40"/>
                <a:gd name="T22" fmla="*/ 0 w 43"/>
                <a:gd name="T23" fmla="*/ 5 h 40"/>
                <a:gd name="T24" fmla="*/ 0 w 43"/>
                <a:gd name="T25" fmla="*/ 35 h 40"/>
                <a:gd name="T26" fmla="*/ 2 w 43"/>
                <a:gd name="T27" fmla="*/ 39 h 40"/>
                <a:gd name="T28" fmla="*/ 5 w 43"/>
                <a:gd name="T29" fmla="*/ 40 h 40"/>
                <a:gd name="T30" fmla="*/ 9 w 43"/>
                <a:gd name="T31" fmla="*/ 39 h 40"/>
                <a:gd name="T32" fmla="*/ 10 w 43"/>
                <a:gd name="T33" fmla="*/ 35 h 40"/>
                <a:gd name="T34" fmla="*/ 10 w 43"/>
                <a:gd name="T35" fmla="*/ 13 h 40"/>
                <a:gd name="T36" fmla="*/ 30 w 43"/>
                <a:gd name="T37" fmla="*/ 35 h 40"/>
                <a:gd name="T38" fmla="*/ 31 w 43"/>
                <a:gd name="T39" fmla="*/ 37 h 40"/>
                <a:gd name="T40" fmla="*/ 33 w 43"/>
                <a:gd name="T41" fmla="*/ 39 h 40"/>
                <a:gd name="T42" fmla="*/ 35 w 43"/>
                <a:gd name="T43" fmla="*/ 39 h 40"/>
                <a:gd name="T44" fmla="*/ 38 w 43"/>
                <a:gd name="T45" fmla="*/ 40 h 40"/>
                <a:gd name="T46" fmla="*/ 43 w 43"/>
                <a:gd name="T47" fmla="*/ 35 h 40"/>
                <a:gd name="T48" fmla="*/ 43 w 43"/>
                <a:gd name="T49" fmla="*/ 4 h 40"/>
                <a:gd name="T50" fmla="*/ 42 w 43"/>
                <a:gd name="T51" fmla="*/ 1 h 40"/>
                <a:gd name="T52" fmla="*/ 38 w 43"/>
                <a:gd name="T53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3" h="40">
                  <a:moveTo>
                    <a:pt x="38" y="0"/>
                  </a:moveTo>
                  <a:cubicBezTo>
                    <a:pt x="37" y="0"/>
                    <a:pt x="36" y="0"/>
                    <a:pt x="35" y="1"/>
                  </a:cubicBezTo>
                  <a:cubicBezTo>
                    <a:pt x="34" y="1"/>
                    <a:pt x="34" y="3"/>
                    <a:pt x="34" y="4"/>
                  </a:cubicBezTo>
                  <a:cubicBezTo>
                    <a:pt x="34" y="27"/>
                    <a:pt x="34" y="27"/>
                    <a:pt x="34" y="27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3" y="4"/>
                    <a:pt x="13" y="3"/>
                    <a:pt x="12" y="2"/>
                  </a:cubicBezTo>
                  <a:cubicBezTo>
                    <a:pt x="12" y="2"/>
                    <a:pt x="11" y="1"/>
                    <a:pt x="11" y="1"/>
                  </a:cubicBezTo>
                  <a:cubicBezTo>
                    <a:pt x="10" y="1"/>
                    <a:pt x="10" y="0"/>
                    <a:pt x="9" y="0"/>
                  </a:cubicBezTo>
                  <a:cubicBezTo>
                    <a:pt x="8" y="0"/>
                    <a:pt x="7" y="0"/>
                    <a:pt x="6" y="0"/>
                  </a:cubicBezTo>
                  <a:cubicBezTo>
                    <a:pt x="5" y="0"/>
                    <a:pt x="4" y="0"/>
                    <a:pt x="3" y="0"/>
                  </a:cubicBezTo>
                  <a:cubicBezTo>
                    <a:pt x="2" y="1"/>
                    <a:pt x="1" y="2"/>
                    <a:pt x="1" y="2"/>
                  </a:cubicBezTo>
                  <a:cubicBezTo>
                    <a:pt x="1" y="3"/>
                    <a:pt x="0" y="4"/>
                    <a:pt x="0" y="5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7"/>
                    <a:pt x="1" y="38"/>
                    <a:pt x="2" y="39"/>
                  </a:cubicBezTo>
                  <a:cubicBezTo>
                    <a:pt x="3" y="39"/>
                    <a:pt x="4" y="40"/>
                    <a:pt x="5" y="40"/>
                  </a:cubicBezTo>
                  <a:cubicBezTo>
                    <a:pt x="7" y="40"/>
                    <a:pt x="8" y="39"/>
                    <a:pt x="9" y="39"/>
                  </a:cubicBezTo>
                  <a:cubicBezTo>
                    <a:pt x="10" y="38"/>
                    <a:pt x="10" y="37"/>
                    <a:pt x="10" y="35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30" y="35"/>
                    <a:pt x="30" y="35"/>
                    <a:pt x="30" y="35"/>
                  </a:cubicBezTo>
                  <a:cubicBezTo>
                    <a:pt x="30" y="36"/>
                    <a:pt x="31" y="36"/>
                    <a:pt x="31" y="37"/>
                  </a:cubicBezTo>
                  <a:cubicBezTo>
                    <a:pt x="32" y="38"/>
                    <a:pt x="32" y="38"/>
                    <a:pt x="33" y="39"/>
                  </a:cubicBezTo>
                  <a:cubicBezTo>
                    <a:pt x="34" y="39"/>
                    <a:pt x="34" y="39"/>
                    <a:pt x="35" y="39"/>
                  </a:cubicBezTo>
                  <a:cubicBezTo>
                    <a:pt x="36" y="40"/>
                    <a:pt x="37" y="40"/>
                    <a:pt x="38" y="40"/>
                  </a:cubicBezTo>
                  <a:cubicBezTo>
                    <a:pt x="41" y="40"/>
                    <a:pt x="43" y="38"/>
                    <a:pt x="43" y="35"/>
                  </a:cubicBezTo>
                  <a:cubicBezTo>
                    <a:pt x="43" y="4"/>
                    <a:pt x="43" y="4"/>
                    <a:pt x="43" y="4"/>
                  </a:cubicBezTo>
                  <a:cubicBezTo>
                    <a:pt x="43" y="3"/>
                    <a:pt x="43" y="1"/>
                    <a:pt x="42" y="1"/>
                  </a:cubicBezTo>
                  <a:cubicBezTo>
                    <a:pt x="41" y="0"/>
                    <a:pt x="40" y="0"/>
                    <a:pt x="3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91" name="Freeform 69"/>
            <p:cNvSpPr>
              <a:spLocks noEditPoints="1"/>
            </p:cNvSpPr>
            <p:nvPr/>
          </p:nvSpPr>
          <p:spPr bwMode="auto">
            <a:xfrm>
              <a:off x="9391832" y="4418749"/>
              <a:ext cx="618858" cy="685215"/>
            </a:xfrm>
            <a:custGeom>
              <a:avLst/>
              <a:gdLst>
                <a:gd name="T0" fmla="*/ 337 w 363"/>
                <a:gd name="T1" fmla="*/ 0 h 402"/>
                <a:gd name="T2" fmla="*/ 27 w 363"/>
                <a:gd name="T3" fmla="*/ 0 h 402"/>
                <a:gd name="T4" fmla="*/ 0 w 363"/>
                <a:gd name="T5" fmla="*/ 27 h 402"/>
                <a:gd name="T6" fmla="*/ 0 w 363"/>
                <a:gd name="T7" fmla="*/ 103 h 402"/>
                <a:gd name="T8" fmla="*/ 0 w 363"/>
                <a:gd name="T9" fmla="*/ 376 h 402"/>
                <a:gd name="T10" fmla="*/ 27 w 363"/>
                <a:gd name="T11" fmla="*/ 402 h 402"/>
                <a:gd name="T12" fmla="*/ 337 w 363"/>
                <a:gd name="T13" fmla="*/ 402 h 402"/>
                <a:gd name="T14" fmla="*/ 363 w 363"/>
                <a:gd name="T15" fmla="*/ 376 h 402"/>
                <a:gd name="T16" fmla="*/ 363 w 363"/>
                <a:gd name="T17" fmla="*/ 103 h 402"/>
                <a:gd name="T18" fmla="*/ 363 w 363"/>
                <a:gd name="T19" fmla="*/ 27 h 402"/>
                <a:gd name="T20" fmla="*/ 337 w 363"/>
                <a:gd name="T21" fmla="*/ 0 h 402"/>
                <a:gd name="T22" fmla="*/ 19 w 363"/>
                <a:gd name="T23" fmla="*/ 43 h 402"/>
                <a:gd name="T24" fmla="*/ 43 w 363"/>
                <a:gd name="T25" fmla="*/ 19 h 402"/>
                <a:gd name="T26" fmla="*/ 322 w 363"/>
                <a:gd name="T27" fmla="*/ 19 h 402"/>
                <a:gd name="T28" fmla="*/ 346 w 363"/>
                <a:gd name="T29" fmla="*/ 43 h 402"/>
                <a:gd name="T30" fmla="*/ 346 w 363"/>
                <a:gd name="T31" fmla="*/ 94 h 402"/>
                <a:gd name="T32" fmla="*/ 343 w 363"/>
                <a:gd name="T33" fmla="*/ 93 h 402"/>
                <a:gd name="T34" fmla="*/ 19 w 363"/>
                <a:gd name="T35" fmla="*/ 93 h 402"/>
                <a:gd name="T36" fmla="*/ 19 w 363"/>
                <a:gd name="T37" fmla="*/ 43 h 402"/>
                <a:gd name="T38" fmla="*/ 346 w 363"/>
                <a:gd name="T39" fmla="*/ 360 h 402"/>
                <a:gd name="T40" fmla="*/ 322 w 363"/>
                <a:gd name="T41" fmla="*/ 384 h 402"/>
                <a:gd name="T42" fmla="*/ 43 w 363"/>
                <a:gd name="T43" fmla="*/ 384 h 402"/>
                <a:gd name="T44" fmla="*/ 19 w 363"/>
                <a:gd name="T45" fmla="*/ 360 h 402"/>
                <a:gd name="T46" fmla="*/ 19 w 363"/>
                <a:gd name="T47" fmla="*/ 113 h 402"/>
                <a:gd name="T48" fmla="*/ 343 w 363"/>
                <a:gd name="T49" fmla="*/ 113 h 402"/>
                <a:gd name="T50" fmla="*/ 346 w 363"/>
                <a:gd name="T51" fmla="*/ 113 h 402"/>
                <a:gd name="T52" fmla="*/ 346 w 363"/>
                <a:gd name="T53" fmla="*/ 36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63" h="402">
                  <a:moveTo>
                    <a:pt x="337" y="0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12" y="0"/>
                    <a:pt x="0" y="12"/>
                    <a:pt x="0" y="27"/>
                  </a:cubicBezTo>
                  <a:cubicBezTo>
                    <a:pt x="0" y="103"/>
                    <a:pt x="0" y="103"/>
                    <a:pt x="0" y="103"/>
                  </a:cubicBezTo>
                  <a:cubicBezTo>
                    <a:pt x="0" y="376"/>
                    <a:pt x="0" y="376"/>
                    <a:pt x="0" y="376"/>
                  </a:cubicBezTo>
                  <a:cubicBezTo>
                    <a:pt x="0" y="391"/>
                    <a:pt x="12" y="402"/>
                    <a:pt x="27" y="402"/>
                  </a:cubicBezTo>
                  <a:cubicBezTo>
                    <a:pt x="337" y="402"/>
                    <a:pt x="337" y="402"/>
                    <a:pt x="337" y="402"/>
                  </a:cubicBezTo>
                  <a:cubicBezTo>
                    <a:pt x="352" y="402"/>
                    <a:pt x="363" y="391"/>
                    <a:pt x="363" y="376"/>
                  </a:cubicBezTo>
                  <a:cubicBezTo>
                    <a:pt x="363" y="103"/>
                    <a:pt x="363" y="103"/>
                    <a:pt x="363" y="103"/>
                  </a:cubicBezTo>
                  <a:cubicBezTo>
                    <a:pt x="363" y="27"/>
                    <a:pt x="363" y="27"/>
                    <a:pt x="363" y="27"/>
                  </a:cubicBezTo>
                  <a:cubicBezTo>
                    <a:pt x="363" y="12"/>
                    <a:pt x="352" y="0"/>
                    <a:pt x="337" y="0"/>
                  </a:cubicBezTo>
                  <a:close/>
                  <a:moveTo>
                    <a:pt x="19" y="43"/>
                  </a:moveTo>
                  <a:cubicBezTo>
                    <a:pt x="19" y="30"/>
                    <a:pt x="30" y="19"/>
                    <a:pt x="43" y="19"/>
                  </a:cubicBezTo>
                  <a:cubicBezTo>
                    <a:pt x="322" y="19"/>
                    <a:pt x="322" y="19"/>
                    <a:pt x="322" y="19"/>
                  </a:cubicBezTo>
                  <a:cubicBezTo>
                    <a:pt x="335" y="19"/>
                    <a:pt x="346" y="30"/>
                    <a:pt x="346" y="43"/>
                  </a:cubicBezTo>
                  <a:cubicBezTo>
                    <a:pt x="346" y="94"/>
                    <a:pt x="346" y="94"/>
                    <a:pt x="346" y="94"/>
                  </a:cubicBezTo>
                  <a:cubicBezTo>
                    <a:pt x="345" y="94"/>
                    <a:pt x="344" y="93"/>
                    <a:pt x="343" y="93"/>
                  </a:cubicBezTo>
                  <a:cubicBezTo>
                    <a:pt x="19" y="93"/>
                    <a:pt x="19" y="93"/>
                    <a:pt x="19" y="93"/>
                  </a:cubicBezTo>
                  <a:lnTo>
                    <a:pt x="19" y="43"/>
                  </a:lnTo>
                  <a:close/>
                  <a:moveTo>
                    <a:pt x="346" y="360"/>
                  </a:moveTo>
                  <a:cubicBezTo>
                    <a:pt x="346" y="373"/>
                    <a:pt x="335" y="384"/>
                    <a:pt x="322" y="384"/>
                  </a:cubicBezTo>
                  <a:cubicBezTo>
                    <a:pt x="43" y="384"/>
                    <a:pt x="43" y="384"/>
                    <a:pt x="43" y="384"/>
                  </a:cubicBezTo>
                  <a:cubicBezTo>
                    <a:pt x="30" y="384"/>
                    <a:pt x="19" y="373"/>
                    <a:pt x="19" y="360"/>
                  </a:cubicBezTo>
                  <a:cubicBezTo>
                    <a:pt x="19" y="113"/>
                    <a:pt x="19" y="113"/>
                    <a:pt x="19" y="113"/>
                  </a:cubicBezTo>
                  <a:cubicBezTo>
                    <a:pt x="343" y="113"/>
                    <a:pt x="343" y="113"/>
                    <a:pt x="343" y="113"/>
                  </a:cubicBezTo>
                  <a:cubicBezTo>
                    <a:pt x="344" y="113"/>
                    <a:pt x="345" y="113"/>
                    <a:pt x="346" y="113"/>
                  </a:cubicBezTo>
                  <a:lnTo>
                    <a:pt x="346" y="36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292" name="组合 291"/>
          <p:cNvGrpSpPr/>
          <p:nvPr/>
        </p:nvGrpSpPr>
        <p:grpSpPr>
          <a:xfrm>
            <a:off x="10394410" y="5436474"/>
            <a:ext cx="683774" cy="521485"/>
            <a:chOff x="10394410" y="5436474"/>
            <a:chExt cx="683774" cy="521485"/>
          </a:xfrm>
          <a:solidFill>
            <a:srgbClr val="171E28"/>
          </a:solidFill>
        </p:grpSpPr>
        <p:sp>
          <p:nvSpPr>
            <p:cNvPr id="293" name="Freeform 373"/>
            <p:cNvSpPr>
              <a:spLocks noEditPoints="1"/>
            </p:cNvSpPr>
            <p:nvPr/>
          </p:nvSpPr>
          <p:spPr bwMode="auto">
            <a:xfrm>
              <a:off x="10799769" y="5681709"/>
              <a:ext cx="142092" cy="141371"/>
            </a:xfrm>
            <a:custGeom>
              <a:avLst/>
              <a:gdLst>
                <a:gd name="T0" fmla="*/ 41 w 83"/>
                <a:gd name="T1" fmla="*/ 0 h 83"/>
                <a:gd name="T2" fmla="*/ 0 w 83"/>
                <a:gd name="T3" fmla="*/ 41 h 83"/>
                <a:gd name="T4" fmla="*/ 41 w 83"/>
                <a:gd name="T5" fmla="*/ 83 h 83"/>
                <a:gd name="T6" fmla="*/ 83 w 83"/>
                <a:gd name="T7" fmla="*/ 41 h 83"/>
                <a:gd name="T8" fmla="*/ 41 w 83"/>
                <a:gd name="T9" fmla="*/ 0 h 83"/>
                <a:gd name="T10" fmla="*/ 41 w 83"/>
                <a:gd name="T11" fmla="*/ 73 h 83"/>
                <a:gd name="T12" fmla="*/ 10 w 83"/>
                <a:gd name="T13" fmla="*/ 41 h 83"/>
                <a:gd name="T14" fmla="*/ 41 w 83"/>
                <a:gd name="T15" fmla="*/ 10 h 83"/>
                <a:gd name="T16" fmla="*/ 73 w 83"/>
                <a:gd name="T17" fmla="*/ 41 h 83"/>
                <a:gd name="T18" fmla="*/ 41 w 83"/>
                <a:gd name="T19" fmla="*/ 7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3" h="83">
                  <a:moveTo>
                    <a:pt x="41" y="0"/>
                  </a:moveTo>
                  <a:cubicBezTo>
                    <a:pt x="18" y="0"/>
                    <a:pt x="0" y="18"/>
                    <a:pt x="0" y="41"/>
                  </a:cubicBezTo>
                  <a:cubicBezTo>
                    <a:pt x="0" y="64"/>
                    <a:pt x="18" y="83"/>
                    <a:pt x="41" y="83"/>
                  </a:cubicBezTo>
                  <a:cubicBezTo>
                    <a:pt x="64" y="83"/>
                    <a:pt x="83" y="64"/>
                    <a:pt x="83" y="41"/>
                  </a:cubicBezTo>
                  <a:cubicBezTo>
                    <a:pt x="83" y="18"/>
                    <a:pt x="64" y="0"/>
                    <a:pt x="41" y="0"/>
                  </a:cubicBezTo>
                  <a:close/>
                  <a:moveTo>
                    <a:pt x="41" y="73"/>
                  </a:moveTo>
                  <a:cubicBezTo>
                    <a:pt x="24" y="73"/>
                    <a:pt x="10" y="59"/>
                    <a:pt x="10" y="41"/>
                  </a:cubicBezTo>
                  <a:cubicBezTo>
                    <a:pt x="10" y="24"/>
                    <a:pt x="24" y="10"/>
                    <a:pt x="41" y="10"/>
                  </a:cubicBezTo>
                  <a:cubicBezTo>
                    <a:pt x="59" y="10"/>
                    <a:pt x="73" y="24"/>
                    <a:pt x="73" y="41"/>
                  </a:cubicBezTo>
                  <a:cubicBezTo>
                    <a:pt x="73" y="59"/>
                    <a:pt x="59" y="73"/>
                    <a:pt x="41" y="7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94" name="Freeform 374"/>
            <p:cNvSpPr>
              <a:spLocks noEditPoints="1"/>
            </p:cNvSpPr>
            <p:nvPr/>
          </p:nvSpPr>
          <p:spPr bwMode="auto">
            <a:xfrm>
              <a:off x="10663448" y="5547551"/>
              <a:ext cx="414736" cy="410408"/>
            </a:xfrm>
            <a:custGeom>
              <a:avLst/>
              <a:gdLst>
                <a:gd name="T0" fmla="*/ 216 w 243"/>
                <a:gd name="T1" fmla="*/ 110 h 241"/>
                <a:gd name="T2" fmla="*/ 243 w 243"/>
                <a:gd name="T3" fmla="*/ 95 h 241"/>
                <a:gd name="T4" fmla="*/ 234 w 243"/>
                <a:gd name="T5" fmla="*/ 73 h 241"/>
                <a:gd name="T6" fmla="*/ 204 w 243"/>
                <a:gd name="T7" fmla="*/ 75 h 241"/>
                <a:gd name="T8" fmla="*/ 194 w 243"/>
                <a:gd name="T9" fmla="*/ 59 h 241"/>
                <a:gd name="T10" fmla="*/ 204 w 243"/>
                <a:gd name="T11" fmla="*/ 29 h 241"/>
                <a:gd name="T12" fmla="*/ 187 w 243"/>
                <a:gd name="T13" fmla="*/ 16 h 241"/>
                <a:gd name="T14" fmla="*/ 163 w 243"/>
                <a:gd name="T15" fmla="*/ 38 h 241"/>
                <a:gd name="T16" fmla="*/ 142 w 243"/>
                <a:gd name="T17" fmla="*/ 32 h 241"/>
                <a:gd name="T18" fmla="*/ 134 w 243"/>
                <a:gd name="T19" fmla="*/ 0 h 241"/>
                <a:gd name="T20" fmla="*/ 110 w 243"/>
                <a:gd name="T21" fmla="*/ 0 h 241"/>
                <a:gd name="T22" fmla="*/ 102 w 243"/>
                <a:gd name="T23" fmla="*/ 31 h 241"/>
                <a:gd name="T24" fmla="*/ 80 w 243"/>
                <a:gd name="T25" fmla="*/ 35 h 241"/>
                <a:gd name="T26" fmla="*/ 75 w 243"/>
                <a:gd name="T27" fmla="*/ 31 h 241"/>
                <a:gd name="T28" fmla="*/ 65 w 243"/>
                <a:gd name="T29" fmla="*/ 22 h 241"/>
                <a:gd name="T30" fmla="*/ 58 w 243"/>
                <a:gd name="T31" fmla="*/ 16 h 241"/>
                <a:gd name="T32" fmla="*/ 38 w 243"/>
                <a:gd name="T33" fmla="*/ 32 h 241"/>
                <a:gd name="T34" fmla="*/ 49 w 243"/>
                <a:gd name="T35" fmla="*/ 60 h 241"/>
                <a:gd name="T36" fmla="*/ 40 w 243"/>
                <a:gd name="T37" fmla="*/ 73 h 241"/>
                <a:gd name="T38" fmla="*/ 17 w 243"/>
                <a:gd name="T39" fmla="*/ 72 h 241"/>
                <a:gd name="T40" fmla="*/ 7 w 243"/>
                <a:gd name="T41" fmla="*/ 71 h 241"/>
                <a:gd name="T42" fmla="*/ 4 w 243"/>
                <a:gd name="T43" fmla="*/ 78 h 241"/>
                <a:gd name="T44" fmla="*/ 0 w 243"/>
                <a:gd name="T45" fmla="*/ 91 h 241"/>
                <a:gd name="T46" fmla="*/ 23 w 243"/>
                <a:gd name="T47" fmla="*/ 105 h 241"/>
                <a:gd name="T48" fmla="*/ 28 w 243"/>
                <a:gd name="T49" fmla="*/ 108 h 241"/>
                <a:gd name="T50" fmla="*/ 27 w 243"/>
                <a:gd name="T51" fmla="*/ 112 h 241"/>
                <a:gd name="T52" fmla="*/ 26 w 243"/>
                <a:gd name="T53" fmla="*/ 128 h 241"/>
                <a:gd name="T54" fmla="*/ 0 w 243"/>
                <a:gd name="T55" fmla="*/ 146 h 241"/>
                <a:gd name="T56" fmla="*/ 8 w 243"/>
                <a:gd name="T57" fmla="*/ 168 h 241"/>
                <a:gd name="T58" fmla="*/ 38 w 243"/>
                <a:gd name="T59" fmla="*/ 165 h 241"/>
                <a:gd name="T60" fmla="*/ 48 w 243"/>
                <a:gd name="T61" fmla="*/ 182 h 241"/>
                <a:gd name="T62" fmla="*/ 38 w 243"/>
                <a:gd name="T63" fmla="*/ 210 h 241"/>
                <a:gd name="T64" fmla="*/ 58 w 243"/>
                <a:gd name="T65" fmla="*/ 223 h 241"/>
                <a:gd name="T66" fmla="*/ 82 w 243"/>
                <a:gd name="T67" fmla="*/ 205 h 241"/>
                <a:gd name="T68" fmla="*/ 101 w 243"/>
                <a:gd name="T69" fmla="*/ 212 h 241"/>
                <a:gd name="T70" fmla="*/ 109 w 243"/>
                <a:gd name="T71" fmla="*/ 241 h 241"/>
                <a:gd name="T72" fmla="*/ 131 w 243"/>
                <a:gd name="T73" fmla="*/ 241 h 241"/>
                <a:gd name="T74" fmla="*/ 140 w 243"/>
                <a:gd name="T75" fmla="*/ 211 h 241"/>
                <a:gd name="T76" fmla="*/ 163 w 243"/>
                <a:gd name="T77" fmla="*/ 205 h 241"/>
                <a:gd name="T78" fmla="*/ 184 w 243"/>
                <a:gd name="T79" fmla="*/ 224 h 241"/>
                <a:gd name="T80" fmla="*/ 203 w 243"/>
                <a:gd name="T81" fmla="*/ 211 h 241"/>
                <a:gd name="T82" fmla="*/ 192 w 243"/>
                <a:gd name="T83" fmla="*/ 183 h 241"/>
                <a:gd name="T84" fmla="*/ 205 w 243"/>
                <a:gd name="T85" fmla="*/ 168 h 241"/>
                <a:gd name="T86" fmla="*/ 236 w 243"/>
                <a:gd name="T87" fmla="*/ 168 h 241"/>
                <a:gd name="T88" fmla="*/ 243 w 243"/>
                <a:gd name="T89" fmla="*/ 147 h 241"/>
                <a:gd name="T90" fmla="*/ 216 w 243"/>
                <a:gd name="T91" fmla="*/ 130 h 241"/>
                <a:gd name="T92" fmla="*/ 216 w 243"/>
                <a:gd name="T93" fmla="*/ 110 h 241"/>
                <a:gd name="T94" fmla="*/ 121 w 243"/>
                <a:gd name="T95" fmla="*/ 170 h 241"/>
                <a:gd name="T96" fmla="*/ 72 w 243"/>
                <a:gd name="T97" fmla="*/ 120 h 241"/>
                <a:gd name="T98" fmla="*/ 121 w 243"/>
                <a:gd name="T99" fmla="*/ 71 h 241"/>
                <a:gd name="T100" fmla="*/ 171 w 243"/>
                <a:gd name="T101" fmla="*/ 120 h 241"/>
                <a:gd name="T102" fmla="*/ 121 w 243"/>
                <a:gd name="T103" fmla="*/ 170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43" h="241">
                  <a:moveTo>
                    <a:pt x="216" y="110"/>
                  </a:moveTo>
                  <a:cubicBezTo>
                    <a:pt x="243" y="95"/>
                    <a:pt x="243" y="95"/>
                    <a:pt x="243" y="95"/>
                  </a:cubicBezTo>
                  <a:cubicBezTo>
                    <a:pt x="234" y="73"/>
                    <a:pt x="234" y="73"/>
                    <a:pt x="234" y="73"/>
                  </a:cubicBezTo>
                  <a:cubicBezTo>
                    <a:pt x="204" y="75"/>
                    <a:pt x="204" y="75"/>
                    <a:pt x="204" y="75"/>
                  </a:cubicBezTo>
                  <a:cubicBezTo>
                    <a:pt x="194" y="59"/>
                    <a:pt x="194" y="59"/>
                    <a:pt x="194" y="59"/>
                  </a:cubicBezTo>
                  <a:cubicBezTo>
                    <a:pt x="204" y="29"/>
                    <a:pt x="204" y="29"/>
                    <a:pt x="204" y="29"/>
                  </a:cubicBezTo>
                  <a:cubicBezTo>
                    <a:pt x="187" y="16"/>
                    <a:pt x="187" y="16"/>
                    <a:pt x="187" y="16"/>
                  </a:cubicBezTo>
                  <a:cubicBezTo>
                    <a:pt x="163" y="38"/>
                    <a:pt x="163" y="38"/>
                    <a:pt x="163" y="38"/>
                  </a:cubicBezTo>
                  <a:cubicBezTo>
                    <a:pt x="142" y="32"/>
                    <a:pt x="142" y="32"/>
                    <a:pt x="142" y="32"/>
                  </a:cubicBezTo>
                  <a:cubicBezTo>
                    <a:pt x="134" y="0"/>
                    <a:pt x="134" y="0"/>
                    <a:pt x="134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02" y="31"/>
                    <a:pt x="102" y="31"/>
                    <a:pt x="102" y="31"/>
                  </a:cubicBezTo>
                  <a:cubicBezTo>
                    <a:pt x="80" y="35"/>
                    <a:pt x="80" y="35"/>
                    <a:pt x="80" y="35"/>
                  </a:cubicBezTo>
                  <a:cubicBezTo>
                    <a:pt x="75" y="31"/>
                    <a:pt x="75" y="31"/>
                    <a:pt x="75" y="31"/>
                  </a:cubicBezTo>
                  <a:cubicBezTo>
                    <a:pt x="65" y="22"/>
                    <a:pt x="65" y="22"/>
                    <a:pt x="65" y="22"/>
                  </a:cubicBezTo>
                  <a:cubicBezTo>
                    <a:pt x="58" y="16"/>
                    <a:pt x="58" y="16"/>
                    <a:pt x="58" y="16"/>
                  </a:cubicBezTo>
                  <a:cubicBezTo>
                    <a:pt x="38" y="32"/>
                    <a:pt x="38" y="32"/>
                    <a:pt x="38" y="32"/>
                  </a:cubicBezTo>
                  <a:cubicBezTo>
                    <a:pt x="49" y="60"/>
                    <a:pt x="49" y="60"/>
                    <a:pt x="49" y="60"/>
                  </a:cubicBezTo>
                  <a:cubicBezTo>
                    <a:pt x="40" y="73"/>
                    <a:pt x="40" y="73"/>
                    <a:pt x="40" y="73"/>
                  </a:cubicBezTo>
                  <a:cubicBezTo>
                    <a:pt x="17" y="72"/>
                    <a:pt x="17" y="72"/>
                    <a:pt x="17" y="72"/>
                  </a:cubicBezTo>
                  <a:cubicBezTo>
                    <a:pt x="7" y="71"/>
                    <a:pt x="7" y="71"/>
                    <a:pt x="7" y="71"/>
                  </a:cubicBezTo>
                  <a:cubicBezTo>
                    <a:pt x="4" y="78"/>
                    <a:pt x="4" y="78"/>
                    <a:pt x="4" y="78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23" y="105"/>
                    <a:pt x="23" y="105"/>
                    <a:pt x="23" y="105"/>
                  </a:cubicBezTo>
                  <a:cubicBezTo>
                    <a:pt x="28" y="108"/>
                    <a:pt x="28" y="108"/>
                    <a:pt x="28" y="108"/>
                  </a:cubicBezTo>
                  <a:cubicBezTo>
                    <a:pt x="27" y="112"/>
                    <a:pt x="27" y="112"/>
                    <a:pt x="27" y="112"/>
                  </a:cubicBezTo>
                  <a:cubicBezTo>
                    <a:pt x="26" y="128"/>
                    <a:pt x="26" y="128"/>
                    <a:pt x="26" y="128"/>
                  </a:cubicBezTo>
                  <a:cubicBezTo>
                    <a:pt x="0" y="146"/>
                    <a:pt x="0" y="146"/>
                    <a:pt x="0" y="146"/>
                  </a:cubicBezTo>
                  <a:cubicBezTo>
                    <a:pt x="8" y="168"/>
                    <a:pt x="8" y="168"/>
                    <a:pt x="8" y="168"/>
                  </a:cubicBezTo>
                  <a:cubicBezTo>
                    <a:pt x="38" y="165"/>
                    <a:pt x="38" y="165"/>
                    <a:pt x="38" y="165"/>
                  </a:cubicBezTo>
                  <a:cubicBezTo>
                    <a:pt x="48" y="182"/>
                    <a:pt x="48" y="182"/>
                    <a:pt x="48" y="182"/>
                  </a:cubicBezTo>
                  <a:cubicBezTo>
                    <a:pt x="38" y="210"/>
                    <a:pt x="38" y="210"/>
                    <a:pt x="38" y="210"/>
                  </a:cubicBezTo>
                  <a:cubicBezTo>
                    <a:pt x="58" y="223"/>
                    <a:pt x="58" y="223"/>
                    <a:pt x="58" y="223"/>
                  </a:cubicBezTo>
                  <a:cubicBezTo>
                    <a:pt x="82" y="205"/>
                    <a:pt x="82" y="205"/>
                    <a:pt x="82" y="205"/>
                  </a:cubicBezTo>
                  <a:cubicBezTo>
                    <a:pt x="101" y="212"/>
                    <a:pt x="101" y="212"/>
                    <a:pt x="101" y="212"/>
                  </a:cubicBezTo>
                  <a:cubicBezTo>
                    <a:pt x="109" y="241"/>
                    <a:pt x="109" y="241"/>
                    <a:pt x="109" y="241"/>
                  </a:cubicBezTo>
                  <a:cubicBezTo>
                    <a:pt x="131" y="241"/>
                    <a:pt x="131" y="241"/>
                    <a:pt x="131" y="241"/>
                  </a:cubicBezTo>
                  <a:cubicBezTo>
                    <a:pt x="140" y="211"/>
                    <a:pt x="140" y="211"/>
                    <a:pt x="140" y="211"/>
                  </a:cubicBezTo>
                  <a:cubicBezTo>
                    <a:pt x="163" y="205"/>
                    <a:pt x="163" y="205"/>
                    <a:pt x="163" y="205"/>
                  </a:cubicBezTo>
                  <a:cubicBezTo>
                    <a:pt x="184" y="224"/>
                    <a:pt x="184" y="224"/>
                    <a:pt x="184" y="224"/>
                  </a:cubicBezTo>
                  <a:cubicBezTo>
                    <a:pt x="203" y="211"/>
                    <a:pt x="203" y="211"/>
                    <a:pt x="203" y="211"/>
                  </a:cubicBezTo>
                  <a:cubicBezTo>
                    <a:pt x="192" y="183"/>
                    <a:pt x="192" y="183"/>
                    <a:pt x="192" y="183"/>
                  </a:cubicBezTo>
                  <a:cubicBezTo>
                    <a:pt x="205" y="168"/>
                    <a:pt x="205" y="168"/>
                    <a:pt x="205" y="168"/>
                  </a:cubicBezTo>
                  <a:cubicBezTo>
                    <a:pt x="236" y="168"/>
                    <a:pt x="236" y="168"/>
                    <a:pt x="236" y="168"/>
                  </a:cubicBezTo>
                  <a:cubicBezTo>
                    <a:pt x="243" y="147"/>
                    <a:pt x="243" y="147"/>
                    <a:pt x="243" y="147"/>
                  </a:cubicBezTo>
                  <a:cubicBezTo>
                    <a:pt x="216" y="130"/>
                    <a:pt x="216" y="130"/>
                    <a:pt x="216" y="130"/>
                  </a:cubicBezTo>
                  <a:lnTo>
                    <a:pt x="216" y="110"/>
                  </a:lnTo>
                  <a:close/>
                  <a:moveTo>
                    <a:pt x="121" y="170"/>
                  </a:moveTo>
                  <a:cubicBezTo>
                    <a:pt x="94" y="170"/>
                    <a:pt x="72" y="148"/>
                    <a:pt x="72" y="120"/>
                  </a:cubicBezTo>
                  <a:cubicBezTo>
                    <a:pt x="72" y="93"/>
                    <a:pt x="94" y="71"/>
                    <a:pt x="121" y="71"/>
                  </a:cubicBezTo>
                  <a:cubicBezTo>
                    <a:pt x="148" y="71"/>
                    <a:pt x="171" y="93"/>
                    <a:pt x="171" y="120"/>
                  </a:cubicBezTo>
                  <a:cubicBezTo>
                    <a:pt x="171" y="148"/>
                    <a:pt x="148" y="170"/>
                    <a:pt x="121" y="17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95" name="Freeform 375"/>
            <p:cNvSpPr/>
            <p:nvPr/>
          </p:nvSpPr>
          <p:spPr bwMode="auto">
            <a:xfrm>
              <a:off x="10508372" y="5468932"/>
              <a:ext cx="261103" cy="271201"/>
            </a:xfrm>
            <a:custGeom>
              <a:avLst/>
              <a:gdLst>
                <a:gd name="T0" fmla="*/ 88 w 153"/>
                <a:gd name="T1" fmla="*/ 137 h 159"/>
                <a:gd name="T2" fmla="*/ 85 w 153"/>
                <a:gd name="T3" fmla="*/ 126 h 159"/>
                <a:gd name="T4" fmla="*/ 59 w 153"/>
                <a:gd name="T5" fmla="*/ 120 h 159"/>
                <a:gd name="T6" fmla="*/ 44 w 153"/>
                <a:gd name="T7" fmla="*/ 59 h 159"/>
                <a:gd name="T8" fmla="*/ 105 w 153"/>
                <a:gd name="T9" fmla="*/ 44 h 159"/>
                <a:gd name="T10" fmla="*/ 123 w 153"/>
                <a:gd name="T11" fmla="*/ 65 h 159"/>
                <a:gd name="T12" fmla="*/ 148 w 153"/>
                <a:gd name="T13" fmla="*/ 58 h 159"/>
                <a:gd name="T14" fmla="*/ 153 w 153"/>
                <a:gd name="T15" fmla="*/ 56 h 159"/>
                <a:gd name="T16" fmla="*/ 121 w 153"/>
                <a:gd name="T17" fmla="*/ 17 h 159"/>
                <a:gd name="T18" fmla="*/ 31 w 153"/>
                <a:gd name="T19" fmla="*/ 25 h 159"/>
                <a:gd name="T20" fmla="*/ 17 w 153"/>
                <a:gd name="T21" fmla="*/ 43 h 159"/>
                <a:gd name="T22" fmla="*/ 8 w 153"/>
                <a:gd name="T23" fmla="*/ 62 h 159"/>
                <a:gd name="T24" fmla="*/ 42 w 153"/>
                <a:gd name="T25" fmla="*/ 147 h 159"/>
                <a:gd name="T26" fmla="*/ 92 w 153"/>
                <a:gd name="T27" fmla="*/ 157 h 159"/>
                <a:gd name="T28" fmla="*/ 88 w 153"/>
                <a:gd name="T29" fmla="*/ 137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53" h="159">
                  <a:moveTo>
                    <a:pt x="88" y="137"/>
                  </a:moveTo>
                  <a:cubicBezTo>
                    <a:pt x="85" y="126"/>
                    <a:pt x="85" y="126"/>
                    <a:pt x="85" y="126"/>
                  </a:cubicBezTo>
                  <a:cubicBezTo>
                    <a:pt x="76" y="127"/>
                    <a:pt x="67" y="125"/>
                    <a:pt x="59" y="120"/>
                  </a:cubicBezTo>
                  <a:cubicBezTo>
                    <a:pt x="38" y="107"/>
                    <a:pt x="31" y="80"/>
                    <a:pt x="44" y="59"/>
                  </a:cubicBezTo>
                  <a:cubicBezTo>
                    <a:pt x="56" y="38"/>
                    <a:pt x="84" y="31"/>
                    <a:pt x="105" y="44"/>
                  </a:cubicBezTo>
                  <a:cubicBezTo>
                    <a:pt x="113" y="49"/>
                    <a:pt x="119" y="56"/>
                    <a:pt x="123" y="65"/>
                  </a:cubicBezTo>
                  <a:cubicBezTo>
                    <a:pt x="148" y="58"/>
                    <a:pt x="148" y="58"/>
                    <a:pt x="148" y="58"/>
                  </a:cubicBezTo>
                  <a:cubicBezTo>
                    <a:pt x="153" y="56"/>
                    <a:pt x="153" y="56"/>
                    <a:pt x="153" y="56"/>
                  </a:cubicBezTo>
                  <a:cubicBezTo>
                    <a:pt x="147" y="40"/>
                    <a:pt x="136" y="26"/>
                    <a:pt x="121" y="17"/>
                  </a:cubicBezTo>
                  <a:cubicBezTo>
                    <a:pt x="92" y="0"/>
                    <a:pt x="55" y="4"/>
                    <a:pt x="31" y="25"/>
                  </a:cubicBezTo>
                  <a:cubicBezTo>
                    <a:pt x="26" y="30"/>
                    <a:pt x="21" y="36"/>
                    <a:pt x="17" y="43"/>
                  </a:cubicBezTo>
                  <a:cubicBezTo>
                    <a:pt x="13" y="49"/>
                    <a:pt x="10" y="56"/>
                    <a:pt x="8" y="62"/>
                  </a:cubicBezTo>
                  <a:cubicBezTo>
                    <a:pt x="0" y="94"/>
                    <a:pt x="13" y="129"/>
                    <a:pt x="42" y="147"/>
                  </a:cubicBezTo>
                  <a:cubicBezTo>
                    <a:pt x="58" y="156"/>
                    <a:pt x="75" y="159"/>
                    <a:pt x="92" y="157"/>
                  </a:cubicBezTo>
                  <a:lnTo>
                    <a:pt x="88" y="13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96" name="Freeform 376"/>
            <p:cNvSpPr/>
            <p:nvPr/>
          </p:nvSpPr>
          <p:spPr bwMode="auto">
            <a:xfrm>
              <a:off x="10394410" y="5436474"/>
              <a:ext cx="155075" cy="131273"/>
            </a:xfrm>
            <a:custGeom>
              <a:avLst/>
              <a:gdLst>
                <a:gd name="T0" fmla="*/ 91 w 91"/>
                <a:gd name="T1" fmla="*/ 40 h 77"/>
                <a:gd name="T2" fmla="*/ 30 w 91"/>
                <a:gd name="T3" fmla="*/ 3 h 77"/>
                <a:gd name="T4" fmla="*/ 14 w 91"/>
                <a:gd name="T5" fmla="*/ 7 h 77"/>
                <a:gd name="T6" fmla="*/ 3 w 91"/>
                <a:gd name="T7" fmla="*/ 24 h 77"/>
                <a:gd name="T8" fmla="*/ 7 w 91"/>
                <a:gd name="T9" fmla="*/ 40 h 77"/>
                <a:gd name="T10" fmla="*/ 68 w 91"/>
                <a:gd name="T11" fmla="*/ 77 h 77"/>
                <a:gd name="T12" fmla="*/ 77 w 91"/>
                <a:gd name="T13" fmla="*/ 57 h 77"/>
                <a:gd name="T14" fmla="*/ 91 w 91"/>
                <a:gd name="T15" fmla="*/ 4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1" h="77">
                  <a:moveTo>
                    <a:pt x="91" y="40"/>
                  </a:moveTo>
                  <a:cubicBezTo>
                    <a:pt x="30" y="3"/>
                    <a:pt x="30" y="3"/>
                    <a:pt x="30" y="3"/>
                  </a:cubicBezTo>
                  <a:cubicBezTo>
                    <a:pt x="24" y="0"/>
                    <a:pt x="17" y="1"/>
                    <a:pt x="14" y="7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0" y="30"/>
                    <a:pt x="2" y="37"/>
                    <a:pt x="7" y="40"/>
                  </a:cubicBezTo>
                  <a:cubicBezTo>
                    <a:pt x="68" y="77"/>
                    <a:pt x="68" y="77"/>
                    <a:pt x="68" y="77"/>
                  </a:cubicBezTo>
                  <a:cubicBezTo>
                    <a:pt x="70" y="70"/>
                    <a:pt x="73" y="64"/>
                    <a:pt x="77" y="57"/>
                  </a:cubicBezTo>
                  <a:cubicBezTo>
                    <a:pt x="81" y="51"/>
                    <a:pt x="85" y="45"/>
                    <a:pt x="91" y="4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297" name="Freeform 377"/>
          <p:cNvSpPr>
            <a:spLocks noEditPoints="1"/>
          </p:cNvSpPr>
          <p:nvPr/>
        </p:nvSpPr>
        <p:spPr bwMode="auto">
          <a:xfrm>
            <a:off x="9293017" y="5427819"/>
            <a:ext cx="773933" cy="528698"/>
          </a:xfrm>
          <a:custGeom>
            <a:avLst/>
            <a:gdLst>
              <a:gd name="T0" fmla="*/ 444 w 454"/>
              <a:gd name="T1" fmla="*/ 103 h 310"/>
              <a:gd name="T2" fmla="*/ 105 w 454"/>
              <a:gd name="T3" fmla="*/ 31 h 310"/>
              <a:gd name="T4" fmla="*/ 108 w 454"/>
              <a:gd name="T5" fmla="*/ 19 h 310"/>
              <a:gd name="T6" fmla="*/ 72 w 454"/>
              <a:gd name="T7" fmla="*/ 0 h 310"/>
              <a:gd name="T8" fmla="*/ 19 w 454"/>
              <a:gd name="T9" fmla="*/ 60 h 310"/>
              <a:gd name="T10" fmla="*/ 0 w 454"/>
              <a:gd name="T11" fmla="*/ 147 h 310"/>
              <a:gd name="T12" fmla="*/ 21 w 454"/>
              <a:gd name="T13" fmla="*/ 152 h 310"/>
              <a:gd name="T14" fmla="*/ 21 w 454"/>
              <a:gd name="T15" fmla="*/ 310 h 310"/>
              <a:gd name="T16" fmla="*/ 27 w 454"/>
              <a:gd name="T17" fmla="*/ 310 h 310"/>
              <a:gd name="T18" fmla="*/ 27 w 454"/>
              <a:gd name="T19" fmla="*/ 153 h 310"/>
              <a:gd name="T20" fmla="*/ 29 w 454"/>
              <a:gd name="T21" fmla="*/ 154 h 310"/>
              <a:gd name="T22" fmla="*/ 90 w 454"/>
              <a:gd name="T23" fmla="*/ 105 h 310"/>
              <a:gd name="T24" fmla="*/ 101 w 454"/>
              <a:gd name="T25" fmla="*/ 53 h 310"/>
              <a:gd name="T26" fmla="*/ 217 w 454"/>
              <a:gd name="T27" fmla="*/ 77 h 310"/>
              <a:gd name="T28" fmla="*/ 174 w 454"/>
              <a:gd name="T29" fmla="*/ 306 h 310"/>
              <a:gd name="T30" fmla="*/ 196 w 454"/>
              <a:gd name="T31" fmla="*/ 306 h 310"/>
              <a:gd name="T32" fmla="*/ 198 w 454"/>
              <a:gd name="T33" fmla="*/ 291 h 310"/>
              <a:gd name="T34" fmla="*/ 266 w 454"/>
              <a:gd name="T35" fmla="*/ 253 h 310"/>
              <a:gd name="T36" fmla="*/ 270 w 454"/>
              <a:gd name="T37" fmla="*/ 306 h 310"/>
              <a:gd name="T38" fmla="*/ 294 w 454"/>
              <a:gd name="T39" fmla="*/ 306 h 310"/>
              <a:gd name="T40" fmla="*/ 275 w 454"/>
              <a:gd name="T41" fmla="*/ 90 h 310"/>
              <a:gd name="T42" fmla="*/ 439 w 454"/>
              <a:gd name="T43" fmla="*/ 125 h 310"/>
              <a:gd name="T44" fmla="*/ 452 w 454"/>
              <a:gd name="T45" fmla="*/ 116 h 310"/>
              <a:gd name="T46" fmla="*/ 444 w 454"/>
              <a:gd name="T47" fmla="*/ 103 h 310"/>
              <a:gd name="T48" fmla="*/ 85 w 454"/>
              <a:gd name="T49" fmla="*/ 49 h 310"/>
              <a:gd name="T50" fmla="*/ 72 w 454"/>
              <a:gd name="T51" fmla="*/ 57 h 310"/>
              <a:gd name="T52" fmla="*/ 63 w 454"/>
              <a:gd name="T53" fmla="*/ 45 h 310"/>
              <a:gd name="T54" fmla="*/ 76 w 454"/>
              <a:gd name="T55" fmla="*/ 36 h 310"/>
              <a:gd name="T56" fmla="*/ 85 w 454"/>
              <a:gd name="T57" fmla="*/ 49 h 310"/>
              <a:gd name="T58" fmla="*/ 204 w 454"/>
              <a:gd name="T59" fmla="*/ 265 h 310"/>
              <a:gd name="T60" fmla="*/ 215 w 454"/>
              <a:gd name="T61" fmla="*/ 206 h 310"/>
              <a:gd name="T62" fmla="*/ 265 w 454"/>
              <a:gd name="T63" fmla="*/ 228 h 310"/>
              <a:gd name="T64" fmla="*/ 204 w 454"/>
              <a:gd name="T65" fmla="*/ 265 h 310"/>
              <a:gd name="T66" fmla="*/ 219 w 454"/>
              <a:gd name="T67" fmla="*/ 187 h 310"/>
              <a:gd name="T68" fmla="*/ 261 w 454"/>
              <a:gd name="T69" fmla="*/ 170 h 310"/>
              <a:gd name="T70" fmla="*/ 263 w 454"/>
              <a:gd name="T71" fmla="*/ 206 h 310"/>
              <a:gd name="T72" fmla="*/ 219 w 454"/>
              <a:gd name="T73" fmla="*/ 187 h 310"/>
              <a:gd name="T74" fmla="*/ 260 w 454"/>
              <a:gd name="T75" fmla="*/ 154 h 310"/>
              <a:gd name="T76" fmla="*/ 223 w 454"/>
              <a:gd name="T77" fmla="*/ 170 h 310"/>
              <a:gd name="T78" fmla="*/ 240 w 454"/>
              <a:gd name="T79" fmla="*/ 82 h 310"/>
              <a:gd name="T80" fmla="*/ 255 w 454"/>
              <a:gd name="T81" fmla="*/ 85 h 310"/>
              <a:gd name="T82" fmla="*/ 260 w 454"/>
              <a:gd name="T83" fmla="*/ 154 h 3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454" h="310">
                <a:moveTo>
                  <a:pt x="444" y="103"/>
                </a:moveTo>
                <a:cubicBezTo>
                  <a:pt x="105" y="31"/>
                  <a:pt x="105" y="31"/>
                  <a:pt x="105" y="31"/>
                </a:cubicBezTo>
                <a:cubicBezTo>
                  <a:pt x="108" y="19"/>
                  <a:pt x="108" y="19"/>
                  <a:pt x="108" y="19"/>
                </a:cubicBezTo>
                <a:cubicBezTo>
                  <a:pt x="72" y="0"/>
                  <a:pt x="72" y="0"/>
                  <a:pt x="72" y="0"/>
                </a:cubicBezTo>
                <a:cubicBezTo>
                  <a:pt x="19" y="60"/>
                  <a:pt x="19" y="60"/>
                  <a:pt x="19" y="60"/>
                </a:cubicBezTo>
                <a:cubicBezTo>
                  <a:pt x="0" y="147"/>
                  <a:pt x="0" y="147"/>
                  <a:pt x="0" y="147"/>
                </a:cubicBezTo>
                <a:cubicBezTo>
                  <a:pt x="21" y="152"/>
                  <a:pt x="21" y="152"/>
                  <a:pt x="21" y="152"/>
                </a:cubicBezTo>
                <a:cubicBezTo>
                  <a:pt x="21" y="310"/>
                  <a:pt x="21" y="310"/>
                  <a:pt x="21" y="310"/>
                </a:cubicBezTo>
                <a:cubicBezTo>
                  <a:pt x="27" y="310"/>
                  <a:pt x="27" y="310"/>
                  <a:pt x="27" y="310"/>
                </a:cubicBezTo>
                <a:cubicBezTo>
                  <a:pt x="27" y="153"/>
                  <a:pt x="27" y="153"/>
                  <a:pt x="27" y="153"/>
                </a:cubicBezTo>
                <a:cubicBezTo>
                  <a:pt x="29" y="154"/>
                  <a:pt x="29" y="154"/>
                  <a:pt x="29" y="154"/>
                </a:cubicBezTo>
                <a:cubicBezTo>
                  <a:pt x="90" y="105"/>
                  <a:pt x="90" y="105"/>
                  <a:pt x="90" y="105"/>
                </a:cubicBezTo>
                <a:cubicBezTo>
                  <a:pt x="101" y="53"/>
                  <a:pt x="101" y="53"/>
                  <a:pt x="101" y="53"/>
                </a:cubicBezTo>
                <a:cubicBezTo>
                  <a:pt x="217" y="77"/>
                  <a:pt x="217" y="77"/>
                  <a:pt x="217" y="77"/>
                </a:cubicBezTo>
                <a:cubicBezTo>
                  <a:pt x="174" y="306"/>
                  <a:pt x="174" y="306"/>
                  <a:pt x="174" y="306"/>
                </a:cubicBezTo>
                <a:cubicBezTo>
                  <a:pt x="196" y="306"/>
                  <a:pt x="196" y="306"/>
                  <a:pt x="196" y="306"/>
                </a:cubicBezTo>
                <a:cubicBezTo>
                  <a:pt x="198" y="291"/>
                  <a:pt x="198" y="291"/>
                  <a:pt x="198" y="291"/>
                </a:cubicBezTo>
                <a:cubicBezTo>
                  <a:pt x="266" y="253"/>
                  <a:pt x="266" y="253"/>
                  <a:pt x="266" y="253"/>
                </a:cubicBezTo>
                <a:cubicBezTo>
                  <a:pt x="270" y="306"/>
                  <a:pt x="270" y="306"/>
                  <a:pt x="270" y="306"/>
                </a:cubicBezTo>
                <a:cubicBezTo>
                  <a:pt x="294" y="306"/>
                  <a:pt x="294" y="306"/>
                  <a:pt x="294" y="306"/>
                </a:cubicBezTo>
                <a:cubicBezTo>
                  <a:pt x="275" y="90"/>
                  <a:pt x="275" y="90"/>
                  <a:pt x="275" y="90"/>
                </a:cubicBezTo>
                <a:cubicBezTo>
                  <a:pt x="439" y="125"/>
                  <a:pt x="439" y="125"/>
                  <a:pt x="439" y="125"/>
                </a:cubicBezTo>
                <a:cubicBezTo>
                  <a:pt x="445" y="126"/>
                  <a:pt x="451" y="122"/>
                  <a:pt x="452" y="116"/>
                </a:cubicBezTo>
                <a:cubicBezTo>
                  <a:pt x="454" y="110"/>
                  <a:pt x="450" y="105"/>
                  <a:pt x="444" y="103"/>
                </a:cubicBezTo>
                <a:close/>
                <a:moveTo>
                  <a:pt x="85" y="49"/>
                </a:moveTo>
                <a:cubicBezTo>
                  <a:pt x="84" y="55"/>
                  <a:pt x="78" y="59"/>
                  <a:pt x="72" y="57"/>
                </a:cubicBezTo>
                <a:cubicBezTo>
                  <a:pt x="66" y="56"/>
                  <a:pt x="62" y="50"/>
                  <a:pt x="63" y="45"/>
                </a:cubicBezTo>
                <a:cubicBezTo>
                  <a:pt x="65" y="39"/>
                  <a:pt x="71" y="35"/>
                  <a:pt x="76" y="36"/>
                </a:cubicBezTo>
                <a:cubicBezTo>
                  <a:pt x="82" y="37"/>
                  <a:pt x="86" y="43"/>
                  <a:pt x="85" y="49"/>
                </a:cubicBezTo>
                <a:close/>
                <a:moveTo>
                  <a:pt x="204" y="265"/>
                </a:moveTo>
                <a:cubicBezTo>
                  <a:pt x="215" y="206"/>
                  <a:pt x="215" y="206"/>
                  <a:pt x="215" y="206"/>
                </a:cubicBezTo>
                <a:cubicBezTo>
                  <a:pt x="265" y="228"/>
                  <a:pt x="265" y="228"/>
                  <a:pt x="265" y="228"/>
                </a:cubicBezTo>
                <a:lnTo>
                  <a:pt x="204" y="265"/>
                </a:lnTo>
                <a:close/>
                <a:moveTo>
                  <a:pt x="219" y="187"/>
                </a:moveTo>
                <a:cubicBezTo>
                  <a:pt x="261" y="170"/>
                  <a:pt x="261" y="170"/>
                  <a:pt x="261" y="170"/>
                </a:cubicBezTo>
                <a:cubicBezTo>
                  <a:pt x="263" y="206"/>
                  <a:pt x="263" y="206"/>
                  <a:pt x="263" y="206"/>
                </a:cubicBezTo>
                <a:lnTo>
                  <a:pt x="219" y="187"/>
                </a:lnTo>
                <a:close/>
                <a:moveTo>
                  <a:pt x="260" y="154"/>
                </a:moveTo>
                <a:cubicBezTo>
                  <a:pt x="223" y="170"/>
                  <a:pt x="223" y="170"/>
                  <a:pt x="223" y="170"/>
                </a:cubicBezTo>
                <a:cubicBezTo>
                  <a:pt x="240" y="82"/>
                  <a:pt x="240" y="82"/>
                  <a:pt x="240" y="82"/>
                </a:cubicBezTo>
                <a:cubicBezTo>
                  <a:pt x="255" y="85"/>
                  <a:pt x="255" y="85"/>
                  <a:pt x="255" y="85"/>
                </a:cubicBezTo>
                <a:lnTo>
                  <a:pt x="260" y="154"/>
                </a:lnTo>
                <a:close/>
              </a:path>
            </a:pathLst>
          </a:custGeom>
          <a:solidFill>
            <a:srgbClr val="171E28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grpSp>
        <p:nvGrpSpPr>
          <p:cNvPr id="298" name="组合 297"/>
          <p:cNvGrpSpPr/>
          <p:nvPr/>
        </p:nvGrpSpPr>
        <p:grpSpPr>
          <a:xfrm>
            <a:off x="8294045" y="5335495"/>
            <a:ext cx="683773" cy="678724"/>
            <a:chOff x="8294045" y="5335495"/>
            <a:chExt cx="683773" cy="678724"/>
          </a:xfrm>
          <a:solidFill>
            <a:srgbClr val="171E28"/>
          </a:solidFill>
        </p:grpSpPr>
        <p:sp>
          <p:nvSpPr>
            <p:cNvPr id="299" name="Freeform 378"/>
            <p:cNvSpPr>
              <a:spLocks noEditPoints="1"/>
            </p:cNvSpPr>
            <p:nvPr/>
          </p:nvSpPr>
          <p:spPr bwMode="auto">
            <a:xfrm>
              <a:off x="8821300" y="5596598"/>
              <a:ext cx="156518" cy="156518"/>
            </a:xfrm>
            <a:custGeom>
              <a:avLst/>
              <a:gdLst>
                <a:gd name="T0" fmla="*/ 46 w 92"/>
                <a:gd name="T1" fmla="*/ 0 h 92"/>
                <a:gd name="T2" fmla="*/ 0 w 92"/>
                <a:gd name="T3" fmla="*/ 46 h 92"/>
                <a:gd name="T4" fmla="*/ 46 w 92"/>
                <a:gd name="T5" fmla="*/ 92 h 92"/>
                <a:gd name="T6" fmla="*/ 92 w 92"/>
                <a:gd name="T7" fmla="*/ 46 h 92"/>
                <a:gd name="T8" fmla="*/ 46 w 92"/>
                <a:gd name="T9" fmla="*/ 0 h 92"/>
                <a:gd name="T10" fmla="*/ 46 w 92"/>
                <a:gd name="T11" fmla="*/ 78 h 92"/>
                <a:gd name="T12" fmla="*/ 14 w 92"/>
                <a:gd name="T13" fmla="*/ 46 h 92"/>
                <a:gd name="T14" fmla="*/ 46 w 92"/>
                <a:gd name="T15" fmla="*/ 14 h 92"/>
                <a:gd name="T16" fmla="*/ 78 w 92"/>
                <a:gd name="T17" fmla="*/ 46 h 92"/>
                <a:gd name="T18" fmla="*/ 46 w 92"/>
                <a:gd name="T19" fmla="*/ 78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2" h="92">
                  <a:moveTo>
                    <a:pt x="46" y="0"/>
                  </a:moveTo>
                  <a:cubicBezTo>
                    <a:pt x="20" y="0"/>
                    <a:pt x="0" y="21"/>
                    <a:pt x="0" y="46"/>
                  </a:cubicBezTo>
                  <a:cubicBezTo>
                    <a:pt x="0" y="72"/>
                    <a:pt x="20" y="92"/>
                    <a:pt x="46" y="92"/>
                  </a:cubicBezTo>
                  <a:cubicBezTo>
                    <a:pt x="71" y="92"/>
                    <a:pt x="92" y="72"/>
                    <a:pt x="92" y="46"/>
                  </a:cubicBezTo>
                  <a:cubicBezTo>
                    <a:pt x="92" y="21"/>
                    <a:pt x="71" y="0"/>
                    <a:pt x="46" y="0"/>
                  </a:cubicBezTo>
                  <a:close/>
                  <a:moveTo>
                    <a:pt x="46" y="78"/>
                  </a:moveTo>
                  <a:cubicBezTo>
                    <a:pt x="28" y="78"/>
                    <a:pt x="14" y="64"/>
                    <a:pt x="14" y="46"/>
                  </a:cubicBezTo>
                  <a:cubicBezTo>
                    <a:pt x="14" y="28"/>
                    <a:pt x="28" y="14"/>
                    <a:pt x="46" y="14"/>
                  </a:cubicBezTo>
                  <a:cubicBezTo>
                    <a:pt x="64" y="14"/>
                    <a:pt x="78" y="28"/>
                    <a:pt x="78" y="46"/>
                  </a:cubicBezTo>
                  <a:cubicBezTo>
                    <a:pt x="78" y="64"/>
                    <a:pt x="64" y="78"/>
                    <a:pt x="46" y="7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00" name="Freeform 379"/>
            <p:cNvSpPr/>
            <p:nvPr/>
          </p:nvSpPr>
          <p:spPr bwMode="auto">
            <a:xfrm>
              <a:off x="8746287" y="5668005"/>
              <a:ext cx="66358" cy="8655"/>
            </a:xfrm>
            <a:custGeom>
              <a:avLst/>
              <a:gdLst>
                <a:gd name="T0" fmla="*/ 37 w 39"/>
                <a:gd name="T1" fmla="*/ 0 h 5"/>
                <a:gd name="T2" fmla="*/ 2 w 39"/>
                <a:gd name="T3" fmla="*/ 0 h 5"/>
                <a:gd name="T4" fmla="*/ 1 w 39"/>
                <a:gd name="T5" fmla="*/ 1 h 5"/>
                <a:gd name="T6" fmla="*/ 0 w 39"/>
                <a:gd name="T7" fmla="*/ 3 h 5"/>
                <a:gd name="T8" fmla="*/ 2 w 39"/>
                <a:gd name="T9" fmla="*/ 5 h 5"/>
                <a:gd name="T10" fmla="*/ 37 w 39"/>
                <a:gd name="T11" fmla="*/ 5 h 5"/>
                <a:gd name="T12" fmla="*/ 39 w 39"/>
                <a:gd name="T13" fmla="*/ 3 h 5"/>
                <a:gd name="T14" fmla="*/ 37 w 39"/>
                <a:gd name="T1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" h="5">
                  <a:moveTo>
                    <a:pt x="37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1" y="0"/>
                    <a:pt x="1" y="1"/>
                  </a:cubicBezTo>
                  <a:cubicBezTo>
                    <a:pt x="0" y="1"/>
                    <a:pt x="0" y="2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37" y="5"/>
                    <a:pt x="37" y="5"/>
                    <a:pt x="37" y="5"/>
                  </a:cubicBezTo>
                  <a:cubicBezTo>
                    <a:pt x="38" y="5"/>
                    <a:pt x="39" y="4"/>
                    <a:pt x="39" y="3"/>
                  </a:cubicBezTo>
                  <a:cubicBezTo>
                    <a:pt x="39" y="1"/>
                    <a:pt x="38" y="0"/>
                    <a:pt x="3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01" name="Freeform 380"/>
            <p:cNvSpPr/>
            <p:nvPr/>
          </p:nvSpPr>
          <p:spPr bwMode="auto">
            <a:xfrm>
              <a:off x="8633767" y="5499225"/>
              <a:ext cx="7934" cy="67079"/>
            </a:xfrm>
            <a:custGeom>
              <a:avLst/>
              <a:gdLst>
                <a:gd name="T0" fmla="*/ 0 w 5"/>
                <a:gd name="T1" fmla="*/ 3 h 39"/>
                <a:gd name="T2" fmla="*/ 0 w 5"/>
                <a:gd name="T3" fmla="*/ 37 h 39"/>
                <a:gd name="T4" fmla="*/ 0 w 5"/>
                <a:gd name="T5" fmla="*/ 39 h 39"/>
                <a:gd name="T6" fmla="*/ 2 w 5"/>
                <a:gd name="T7" fmla="*/ 39 h 39"/>
                <a:gd name="T8" fmla="*/ 5 w 5"/>
                <a:gd name="T9" fmla="*/ 37 h 39"/>
                <a:gd name="T10" fmla="*/ 5 w 5"/>
                <a:gd name="T11" fmla="*/ 3 h 39"/>
                <a:gd name="T12" fmla="*/ 2 w 5"/>
                <a:gd name="T13" fmla="*/ 0 h 39"/>
                <a:gd name="T14" fmla="*/ 0 w 5"/>
                <a:gd name="T15" fmla="*/ 3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39">
                  <a:moveTo>
                    <a:pt x="0" y="3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8"/>
                    <a:pt x="0" y="38"/>
                    <a:pt x="0" y="39"/>
                  </a:cubicBezTo>
                  <a:cubicBezTo>
                    <a:pt x="1" y="39"/>
                    <a:pt x="2" y="39"/>
                    <a:pt x="2" y="39"/>
                  </a:cubicBezTo>
                  <a:cubicBezTo>
                    <a:pt x="4" y="39"/>
                    <a:pt x="5" y="38"/>
                    <a:pt x="5" y="37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1"/>
                    <a:pt x="4" y="0"/>
                    <a:pt x="2" y="0"/>
                  </a:cubicBezTo>
                  <a:cubicBezTo>
                    <a:pt x="1" y="0"/>
                    <a:pt x="0" y="1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02" name="Freeform 381"/>
            <p:cNvSpPr/>
            <p:nvPr/>
          </p:nvSpPr>
          <p:spPr bwMode="auto">
            <a:xfrm>
              <a:off x="8630161" y="5785573"/>
              <a:ext cx="8655" cy="68522"/>
            </a:xfrm>
            <a:custGeom>
              <a:avLst/>
              <a:gdLst>
                <a:gd name="T0" fmla="*/ 5 w 5"/>
                <a:gd name="T1" fmla="*/ 37 h 40"/>
                <a:gd name="T2" fmla="*/ 5 w 5"/>
                <a:gd name="T3" fmla="*/ 3 h 40"/>
                <a:gd name="T4" fmla="*/ 3 w 5"/>
                <a:gd name="T5" fmla="*/ 0 h 40"/>
                <a:gd name="T6" fmla="*/ 0 w 5"/>
                <a:gd name="T7" fmla="*/ 3 h 40"/>
                <a:gd name="T8" fmla="*/ 0 w 5"/>
                <a:gd name="T9" fmla="*/ 37 h 40"/>
                <a:gd name="T10" fmla="*/ 1 w 5"/>
                <a:gd name="T11" fmla="*/ 39 h 40"/>
                <a:gd name="T12" fmla="*/ 3 w 5"/>
                <a:gd name="T13" fmla="*/ 40 h 40"/>
                <a:gd name="T14" fmla="*/ 5 w 5"/>
                <a:gd name="T15" fmla="*/ 37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40">
                  <a:moveTo>
                    <a:pt x="5" y="37"/>
                  </a:moveTo>
                  <a:cubicBezTo>
                    <a:pt x="5" y="3"/>
                    <a:pt x="5" y="3"/>
                    <a:pt x="5" y="3"/>
                  </a:cubicBezTo>
                  <a:cubicBezTo>
                    <a:pt x="5" y="1"/>
                    <a:pt x="4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0" y="38"/>
                    <a:pt x="0" y="38"/>
                    <a:pt x="1" y="39"/>
                  </a:cubicBezTo>
                  <a:cubicBezTo>
                    <a:pt x="1" y="39"/>
                    <a:pt x="2" y="40"/>
                    <a:pt x="3" y="40"/>
                  </a:cubicBezTo>
                  <a:cubicBezTo>
                    <a:pt x="4" y="40"/>
                    <a:pt x="5" y="38"/>
                    <a:pt x="5" y="3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03" name="Freeform 382"/>
            <p:cNvSpPr>
              <a:spLocks noEditPoints="1"/>
            </p:cNvSpPr>
            <p:nvPr/>
          </p:nvSpPr>
          <p:spPr bwMode="auto">
            <a:xfrm>
              <a:off x="8558754" y="5335495"/>
              <a:ext cx="156518" cy="157239"/>
            </a:xfrm>
            <a:custGeom>
              <a:avLst/>
              <a:gdLst>
                <a:gd name="T0" fmla="*/ 46 w 92"/>
                <a:gd name="T1" fmla="*/ 92 h 92"/>
                <a:gd name="T2" fmla="*/ 92 w 92"/>
                <a:gd name="T3" fmla="*/ 46 h 92"/>
                <a:gd name="T4" fmla="*/ 46 w 92"/>
                <a:gd name="T5" fmla="*/ 0 h 92"/>
                <a:gd name="T6" fmla="*/ 0 w 92"/>
                <a:gd name="T7" fmla="*/ 46 h 92"/>
                <a:gd name="T8" fmla="*/ 46 w 92"/>
                <a:gd name="T9" fmla="*/ 92 h 92"/>
                <a:gd name="T10" fmla="*/ 46 w 92"/>
                <a:gd name="T11" fmla="*/ 14 h 92"/>
                <a:gd name="T12" fmla="*/ 79 w 92"/>
                <a:gd name="T13" fmla="*/ 46 h 92"/>
                <a:gd name="T14" fmla="*/ 46 w 92"/>
                <a:gd name="T15" fmla="*/ 78 h 92"/>
                <a:gd name="T16" fmla="*/ 14 w 92"/>
                <a:gd name="T17" fmla="*/ 46 h 92"/>
                <a:gd name="T18" fmla="*/ 46 w 92"/>
                <a:gd name="T19" fmla="*/ 14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2" h="92">
                  <a:moveTo>
                    <a:pt x="46" y="92"/>
                  </a:moveTo>
                  <a:cubicBezTo>
                    <a:pt x="72" y="92"/>
                    <a:pt x="92" y="71"/>
                    <a:pt x="92" y="46"/>
                  </a:cubicBezTo>
                  <a:cubicBezTo>
                    <a:pt x="92" y="21"/>
                    <a:pt x="72" y="0"/>
                    <a:pt x="46" y="0"/>
                  </a:cubicBezTo>
                  <a:cubicBezTo>
                    <a:pt x="21" y="0"/>
                    <a:pt x="0" y="21"/>
                    <a:pt x="0" y="46"/>
                  </a:cubicBezTo>
                  <a:cubicBezTo>
                    <a:pt x="0" y="71"/>
                    <a:pt x="21" y="92"/>
                    <a:pt x="46" y="92"/>
                  </a:cubicBezTo>
                  <a:close/>
                  <a:moveTo>
                    <a:pt x="46" y="14"/>
                  </a:moveTo>
                  <a:cubicBezTo>
                    <a:pt x="64" y="14"/>
                    <a:pt x="79" y="28"/>
                    <a:pt x="79" y="46"/>
                  </a:cubicBezTo>
                  <a:cubicBezTo>
                    <a:pt x="79" y="64"/>
                    <a:pt x="64" y="78"/>
                    <a:pt x="46" y="78"/>
                  </a:cubicBezTo>
                  <a:cubicBezTo>
                    <a:pt x="29" y="78"/>
                    <a:pt x="14" y="64"/>
                    <a:pt x="14" y="46"/>
                  </a:cubicBezTo>
                  <a:cubicBezTo>
                    <a:pt x="14" y="28"/>
                    <a:pt x="29" y="14"/>
                    <a:pt x="46" y="1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04" name="Freeform 383"/>
            <p:cNvSpPr>
              <a:spLocks noEditPoints="1"/>
            </p:cNvSpPr>
            <p:nvPr/>
          </p:nvSpPr>
          <p:spPr bwMode="auto">
            <a:xfrm>
              <a:off x="8558754" y="5859144"/>
              <a:ext cx="156518" cy="155075"/>
            </a:xfrm>
            <a:custGeom>
              <a:avLst/>
              <a:gdLst>
                <a:gd name="T0" fmla="*/ 46 w 92"/>
                <a:gd name="T1" fmla="*/ 0 h 91"/>
                <a:gd name="T2" fmla="*/ 0 w 92"/>
                <a:gd name="T3" fmla="*/ 46 h 91"/>
                <a:gd name="T4" fmla="*/ 46 w 92"/>
                <a:gd name="T5" fmla="*/ 91 h 91"/>
                <a:gd name="T6" fmla="*/ 92 w 92"/>
                <a:gd name="T7" fmla="*/ 46 h 91"/>
                <a:gd name="T8" fmla="*/ 46 w 92"/>
                <a:gd name="T9" fmla="*/ 0 h 91"/>
                <a:gd name="T10" fmla="*/ 46 w 92"/>
                <a:gd name="T11" fmla="*/ 78 h 91"/>
                <a:gd name="T12" fmla="*/ 14 w 92"/>
                <a:gd name="T13" fmla="*/ 46 h 91"/>
                <a:gd name="T14" fmla="*/ 46 w 92"/>
                <a:gd name="T15" fmla="*/ 13 h 91"/>
                <a:gd name="T16" fmla="*/ 79 w 92"/>
                <a:gd name="T17" fmla="*/ 46 h 91"/>
                <a:gd name="T18" fmla="*/ 46 w 92"/>
                <a:gd name="T19" fmla="*/ 78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2" h="91">
                  <a:moveTo>
                    <a:pt x="46" y="0"/>
                  </a:moveTo>
                  <a:cubicBezTo>
                    <a:pt x="21" y="0"/>
                    <a:pt x="0" y="20"/>
                    <a:pt x="0" y="46"/>
                  </a:cubicBezTo>
                  <a:cubicBezTo>
                    <a:pt x="0" y="71"/>
                    <a:pt x="21" y="91"/>
                    <a:pt x="46" y="91"/>
                  </a:cubicBezTo>
                  <a:cubicBezTo>
                    <a:pt x="72" y="91"/>
                    <a:pt x="92" y="71"/>
                    <a:pt x="92" y="46"/>
                  </a:cubicBezTo>
                  <a:cubicBezTo>
                    <a:pt x="92" y="20"/>
                    <a:pt x="72" y="0"/>
                    <a:pt x="46" y="0"/>
                  </a:cubicBezTo>
                  <a:close/>
                  <a:moveTo>
                    <a:pt x="46" y="78"/>
                  </a:moveTo>
                  <a:cubicBezTo>
                    <a:pt x="29" y="78"/>
                    <a:pt x="14" y="63"/>
                    <a:pt x="14" y="46"/>
                  </a:cubicBezTo>
                  <a:cubicBezTo>
                    <a:pt x="14" y="28"/>
                    <a:pt x="29" y="13"/>
                    <a:pt x="46" y="13"/>
                  </a:cubicBezTo>
                  <a:cubicBezTo>
                    <a:pt x="64" y="13"/>
                    <a:pt x="79" y="28"/>
                    <a:pt x="79" y="46"/>
                  </a:cubicBezTo>
                  <a:cubicBezTo>
                    <a:pt x="79" y="63"/>
                    <a:pt x="64" y="78"/>
                    <a:pt x="46" y="7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05" name="Freeform 384"/>
            <p:cNvSpPr>
              <a:spLocks noEditPoints="1"/>
            </p:cNvSpPr>
            <p:nvPr/>
          </p:nvSpPr>
          <p:spPr bwMode="auto">
            <a:xfrm>
              <a:off x="8527739" y="5571353"/>
              <a:ext cx="209893" cy="209171"/>
            </a:xfrm>
            <a:custGeom>
              <a:avLst/>
              <a:gdLst>
                <a:gd name="T0" fmla="*/ 62 w 123"/>
                <a:gd name="T1" fmla="*/ 0 h 123"/>
                <a:gd name="T2" fmla="*/ 0 w 123"/>
                <a:gd name="T3" fmla="*/ 61 h 123"/>
                <a:gd name="T4" fmla="*/ 62 w 123"/>
                <a:gd name="T5" fmla="*/ 123 h 123"/>
                <a:gd name="T6" fmla="*/ 123 w 123"/>
                <a:gd name="T7" fmla="*/ 61 h 123"/>
                <a:gd name="T8" fmla="*/ 62 w 123"/>
                <a:gd name="T9" fmla="*/ 0 h 123"/>
                <a:gd name="T10" fmla="*/ 62 w 123"/>
                <a:gd name="T11" fmla="*/ 105 h 123"/>
                <a:gd name="T12" fmla="*/ 18 w 123"/>
                <a:gd name="T13" fmla="*/ 61 h 123"/>
                <a:gd name="T14" fmla="*/ 62 w 123"/>
                <a:gd name="T15" fmla="*/ 18 h 123"/>
                <a:gd name="T16" fmla="*/ 105 w 123"/>
                <a:gd name="T17" fmla="*/ 61 h 123"/>
                <a:gd name="T18" fmla="*/ 62 w 123"/>
                <a:gd name="T19" fmla="*/ 105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3" h="123">
                  <a:moveTo>
                    <a:pt x="62" y="0"/>
                  </a:moveTo>
                  <a:cubicBezTo>
                    <a:pt x="28" y="0"/>
                    <a:pt x="0" y="27"/>
                    <a:pt x="0" y="61"/>
                  </a:cubicBezTo>
                  <a:cubicBezTo>
                    <a:pt x="0" y="95"/>
                    <a:pt x="28" y="123"/>
                    <a:pt x="62" y="123"/>
                  </a:cubicBezTo>
                  <a:cubicBezTo>
                    <a:pt x="96" y="123"/>
                    <a:pt x="123" y="95"/>
                    <a:pt x="123" y="61"/>
                  </a:cubicBezTo>
                  <a:cubicBezTo>
                    <a:pt x="123" y="27"/>
                    <a:pt x="96" y="0"/>
                    <a:pt x="62" y="0"/>
                  </a:cubicBezTo>
                  <a:close/>
                  <a:moveTo>
                    <a:pt x="62" y="105"/>
                  </a:moveTo>
                  <a:cubicBezTo>
                    <a:pt x="38" y="105"/>
                    <a:pt x="18" y="85"/>
                    <a:pt x="18" y="61"/>
                  </a:cubicBezTo>
                  <a:cubicBezTo>
                    <a:pt x="18" y="37"/>
                    <a:pt x="38" y="18"/>
                    <a:pt x="62" y="18"/>
                  </a:cubicBezTo>
                  <a:cubicBezTo>
                    <a:pt x="86" y="18"/>
                    <a:pt x="105" y="37"/>
                    <a:pt x="105" y="61"/>
                  </a:cubicBezTo>
                  <a:cubicBezTo>
                    <a:pt x="105" y="85"/>
                    <a:pt x="86" y="105"/>
                    <a:pt x="62" y="10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06" name="Freeform 385"/>
            <p:cNvSpPr/>
            <p:nvPr/>
          </p:nvSpPr>
          <p:spPr bwMode="auto">
            <a:xfrm>
              <a:off x="8456333" y="5671611"/>
              <a:ext cx="67800" cy="8655"/>
            </a:xfrm>
            <a:custGeom>
              <a:avLst/>
              <a:gdLst>
                <a:gd name="T0" fmla="*/ 37 w 40"/>
                <a:gd name="T1" fmla="*/ 0 h 5"/>
                <a:gd name="T2" fmla="*/ 3 w 40"/>
                <a:gd name="T3" fmla="*/ 0 h 5"/>
                <a:gd name="T4" fmla="*/ 1 w 40"/>
                <a:gd name="T5" fmla="*/ 0 h 5"/>
                <a:gd name="T6" fmla="*/ 0 w 40"/>
                <a:gd name="T7" fmla="*/ 2 h 5"/>
                <a:gd name="T8" fmla="*/ 3 w 40"/>
                <a:gd name="T9" fmla="*/ 5 h 5"/>
                <a:gd name="T10" fmla="*/ 37 w 40"/>
                <a:gd name="T11" fmla="*/ 5 h 5"/>
                <a:gd name="T12" fmla="*/ 40 w 40"/>
                <a:gd name="T13" fmla="*/ 2 h 5"/>
                <a:gd name="T14" fmla="*/ 37 w 40"/>
                <a:gd name="T1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0" h="5">
                  <a:moveTo>
                    <a:pt x="37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1" y="0"/>
                    <a:pt x="1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4"/>
                    <a:pt x="1" y="5"/>
                    <a:pt x="3" y="5"/>
                  </a:cubicBezTo>
                  <a:cubicBezTo>
                    <a:pt x="37" y="5"/>
                    <a:pt x="37" y="5"/>
                    <a:pt x="37" y="5"/>
                  </a:cubicBezTo>
                  <a:cubicBezTo>
                    <a:pt x="38" y="5"/>
                    <a:pt x="40" y="4"/>
                    <a:pt x="40" y="2"/>
                  </a:cubicBezTo>
                  <a:cubicBezTo>
                    <a:pt x="40" y="1"/>
                    <a:pt x="38" y="0"/>
                    <a:pt x="3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07" name="Freeform 386"/>
            <p:cNvSpPr>
              <a:spLocks noEditPoints="1"/>
            </p:cNvSpPr>
            <p:nvPr/>
          </p:nvSpPr>
          <p:spPr bwMode="auto">
            <a:xfrm>
              <a:off x="8294045" y="5596598"/>
              <a:ext cx="157239" cy="156518"/>
            </a:xfrm>
            <a:custGeom>
              <a:avLst/>
              <a:gdLst>
                <a:gd name="T0" fmla="*/ 46 w 92"/>
                <a:gd name="T1" fmla="*/ 0 h 92"/>
                <a:gd name="T2" fmla="*/ 0 w 92"/>
                <a:gd name="T3" fmla="*/ 46 h 92"/>
                <a:gd name="T4" fmla="*/ 46 w 92"/>
                <a:gd name="T5" fmla="*/ 92 h 92"/>
                <a:gd name="T6" fmla="*/ 92 w 92"/>
                <a:gd name="T7" fmla="*/ 46 h 92"/>
                <a:gd name="T8" fmla="*/ 46 w 92"/>
                <a:gd name="T9" fmla="*/ 0 h 92"/>
                <a:gd name="T10" fmla="*/ 46 w 92"/>
                <a:gd name="T11" fmla="*/ 78 h 92"/>
                <a:gd name="T12" fmla="*/ 14 w 92"/>
                <a:gd name="T13" fmla="*/ 46 h 92"/>
                <a:gd name="T14" fmla="*/ 46 w 92"/>
                <a:gd name="T15" fmla="*/ 14 h 92"/>
                <a:gd name="T16" fmla="*/ 78 w 92"/>
                <a:gd name="T17" fmla="*/ 46 h 92"/>
                <a:gd name="T18" fmla="*/ 46 w 92"/>
                <a:gd name="T19" fmla="*/ 78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2" h="92">
                  <a:moveTo>
                    <a:pt x="46" y="0"/>
                  </a:moveTo>
                  <a:cubicBezTo>
                    <a:pt x="21" y="0"/>
                    <a:pt x="0" y="21"/>
                    <a:pt x="0" y="46"/>
                  </a:cubicBezTo>
                  <a:cubicBezTo>
                    <a:pt x="0" y="72"/>
                    <a:pt x="21" y="92"/>
                    <a:pt x="46" y="92"/>
                  </a:cubicBezTo>
                  <a:cubicBezTo>
                    <a:pt x="71" y="92"/>
                    <a:pt x="92" y="72"/>
                    <a:pt x="92" y="46"/>
                  </a:cubicBezTo>
                  <a:cubicBezTo>
                    <a:pt x="92" y="21"/>
                    <a:pt x="71" y="0"/>
                    <a:pt x="46" y="0"/>
                  </a:cubicBezTo>
                  <a:close/>
                  <a:moveTo>
                    <a:pt x="46" y="78"/>
                  </a:moveTo>
                  <a:cubicBezTo>
                    <a:pt x="28" y="78"/>
                    <a:pt x="14" y="64"/>
                    <a:pt x="14" y="46"/>
                  </a:cubicBezTo>
                  <a:cubicBezTo>
                    <a:pt x="14" y="28"/>
                    <a:pt x="28" y="14"/>
                    <a:pt x="46" y="14"/>
                  </a:cubicBezTo>
                  <a:cubicBezTo>
                    <a:pt x="64" y="14"/>
                    <a:pt x="78" y="28"/>
                    <a:pt x="78" y="46"/>
                  </a:cubicBezTo>
                  <a:cubicBezTo>
                    <a:pt x="78" y="64"/>
                    <a:pt x="64" y="78"/>
                    <a:pt x="46" y="7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308" name="组合 307"/>
          <p:cNvGrpSpPr/>
          <p:nvPr/>
        </p:nvGrpSpPr>
        <p:grpSpPr>
          <a:xfrm>
            <a:off x="7278483" y="5450178"/>
            <a:ext cx="576302" cy="516437"/>
            <a:chOff x="7278483" y="5450178"/>
            <a:chExt cx="576302" cy="516437"/>
          </a:xfrm>
          <a:solidFill>
            <a:srgbClr val="171E28"/>
          </a:solidFill>
        </p:grpSpPr>
        <p:sp>
          <p:nvSpPr>
            <p:cNvPr id="309" name="Freeform 387"/>
            <p:cNvSpPr/>
            <p:nvPr/>
          </p:nvSpPr>
          <p:spPr bwMode="auto">
            <a:xfrm>
              <a:off x="7585027" y="5717773"/>
              <a:ext cx="269758" cy="248842"/>
            </a:xfrm>
            <a:custGeom>
              <a:avLst/>
              <a:gdLst>
                <a:gd name="T0" fmla="*/ 139 w 158"/>
                <a:gd name="T1" fmla="*/ 74 h 146"/>
                <a:gd name="T2" fmla="*/ 46 w 158"/>
                <a:gd name="T3" fmla="*/ 0 h 146"/>
                <a:gd name="T4" fmla="*/ 28 w 158"/>
                <a:gd name="T5" fmla="*/ 33 h 146"/>
                <a:gd name="T6" fmla="*/ 0 w 158"/>
                <a:gd name="T7" fmla="*/ 58 h 146"/>
                <a:gd name="T8" fmla="*/ 91 w 158"/>
                <a:gd name="T9" fmla="*/ 131 h 146"/>
                <a:gd name="T10" fmla="*/ 138 w 158"/>
                <a:gd name="T11" fmla="*/ 121 h 146"/>
                <a:gd name="T12" fmla="*/ 139 w 158"/>
                <a:gd name="T13" fmla="*/ 74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8" h="146">
                  <a:moveTo>
                    <a:pt x="139" y="74"/>
                  </a:moveTo>
                  <a:cubicBezTo>
                    <a:pt x="46" y="0"/>
                    <a:pt x="46" y="0"/>
                    <a:pt x="46" y="0"/>
                  </a:cubicBezTo>
                  <a:cubicBezTo>
                    <a:pt x="42" y="11"/>
                    <a:pt x="36" y="22"/>
                    <a:pt x="28" y="33"/>
                  </a:cubicBezTo>
                  <a:cubicBezTo>
                    <a:pt x="19" y="43"/>
                    <a:pt x="10" y="51"/>
                    <a:pt x="0" y="58"/>
                  </a:cubicBezTo>
                  <a:cubicBezTo>
                    <a:pt x="91" y="131"/>
                    <a:pt x="91" y="131"/>
                    <a:pt x="91" y="131"/>
                  </a:cubicBezTo>
                  <a:cubicBezTo>
                    <a:pt x="91" y="131"/>
                    <a:pt x="117" y="146"/>
                    <a:pt x="138" y="121"/>
                  </a:cubicBezTo>
                  <a:cubicBezTo>
                    <a:pt x="158" y="95"/>
                    <a:pt x="139" y="74"/>
                    <a:pt x="139" y="7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10" name="Freeform 388"/>
            <p:cNvSpPr/>
            <p:nvPr/>
          </p:nvSpPr>
          <p:spPr bwMode="auto">
            <a:xfrm>
              <a:off x="7278483" y="5450178"/>
              <a:ext cx="386606" cy="385163"/>
            </a:xfrm>
            <a:custGeom>
              <a:avLst/>
              <a:gdLst>
                <a:gd name="T0" fmla="*/ 195 w 227"/>
                <a:gd name="T1" fmla="*/ 180 h 226"/>
                <a:gd name="T2" fmla="*/ 213 w 227"/>
                <a:gd name="T3" fmla="*/ 146 h 226"/>
                <a:gd name="T4" fmla="*/ 179 w 227"/>
                <a:gd name="T5" fmla="*/ 30 h 226"/>
                <a:gd name="T6" fmla="*/ 65 w 227"/>
                <a:gd name="T7" fmla="*/ 18 h 226"/>
                <a:gd name="T8" fmla="*/ 119 w 227"/>
                <a:gd name="T9" fmla="*/ 61 h 226"/>
                <a:gd name="T10" fmla="*/ 112 w 227"/>
                <a:gd name="T11" fmla="*/ 113 h 226"/>
                <a:gd name="T12" fmla="*/ 62 w 227"/>
                <a:gd name="T13" fmla="*/ 135 h 226"/>
                <a:gd name="T14" fmla="*/ 8 w 227"/>
                <a:gd name="T15" fmla="*/ 91 h 226"/>
                <a:gd name="T16" fmla="*/ 46 w 227"/>
                <a:gd name="T17" fmla="*/ 196 h 226"/>
                <a:gd name="T18" fmla="*/ 166 w 227"/>
                <a:gd name="T19" fmla="*/ 204 h 226"/>
                <a:gd name="T20" fmla="*/ 195 w 227"/>
                <a:gd name="T21" fmla="*/ 180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27" h="226">
                  <a:moveTo>
                    <a:pt x="195" y="180"/>
                  </a:moveTo>
                  <a:cubicBezTo>
                    <a:pt x="203" y="169"/>
                    <a:pt x="209" y="158"/>
                    <a:pt x="213" y="146"/>
                  </a:cubicBezTo>
                  <a:cubicBezTo>
                    <a:pt x="227" y="105"/>
                    <a:pt x="214" y="58"/>
                    <a:pt x="179" y="30"/>
                  </a:cubicBezTo>
                  <a:cubicBezTo>
                    <a:pt x="145" y="3"/>
                    <a:pt x="101" y="0"/>
                    <a:pt x="65" y="18"/>
                  </a:cubicBezTo>
                  <a:cubicBezTo>
                    <a:pt x="119" y="61"/>
                    <a:pt x="119" y="61"/>
                    <a:pt x="119" y="61"/>
                  </a:cubicBezTo>
                  <a:cubicBezTo>
                    <a:pt x="112" y="113"/>
                    <a:pt x="112" y="113"/>
                    <a:pt x="112" y="113"/>
                  </a:cubicBezTo>
                  <a:cubicBezTo>
                    <a:pt x="62" y="135"/>
                    <a:pt x="62" y="135"/>
                    <a:pt x="62" y="135"/>
                  </a:cubicBezTo>
                  <a:cubicBezTo>
                    <a:pt x="8" y="91"/>
                    <a:pt x="8" y="91"/>
                    <a:pt x="8" y="91"/>
                  </a:cubicBezTo>
                  <a:cubicBezTo>
                    <a:pt x="0" y="129"/>
                    <a:pt x="13" y="170"/>
                    <a:pt x="46" y="196"/>
                  </a:cubicBezTo>
                  <a:cubicBezTo>
                    <a:pt x="81" y="225"/>
                    <a:pt x="129" y="226"/>
                    <a:pt x="166" y="204"/>
                  </a:cubicBezTo>
                  <a:cubicBezTo>
                    <a:pt x="177" y="198"/>
                    <a:pt x="187" y="190"/>
                    <a:pt x="195" y="18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311" name="组合 310"/>
          <p:cNvGrpSpPr/>
          <p:nvPr/>
        </p:nvGrpSpPr>
        <p:grpSpPr>
          <a:xfrm>
            <a:off x="6127321" y="5375165"/>
            <a:ext cx="808555" cy="601547"/>
            <a:chOff x="6233338" y="4924592"/>
            <a:chExt cx="808555" cy="601547"/>
          </a:xfrm>
          <a:solidFill>
            <a:srgbClr val="171E28"/>
          </a:solidFill>
        </p:grpSpPr>
        <p:sp>
          <p:nvSpPr>
            <p:cNvPr id="312" name="Freeform 389"/>
            <p:cNvSpPr>
              <a:spLocks noEditPoints="1"/>
            </p:cNvSpPr>
            <p:nvPr/>
          </p:nvSpPr>
          <p:spPr bwMode="auto">
            <a:xfrm>
              <a:off x="6795936" y="5282347"/>
              <a:ext cx="245957" cy="243792"/>
            </a:xfrm>
            <a:custGeom>
              <a:avLst/>
              <a:gdLst>
                <a:gd name="T0" fmla="*/ 128 w 144"/>
                <a:gd name="T1" fmla="*/ 65 h 143"/>
                <a:gd name="T2" fmla="*/ 144 w 144"/>
                <a:gd name="T3" fmla="*/ 57 h 143"/>
                <a:gd name="T4" fmla="*/ 139 w 144"/>
                <a:gd name="T5" fmla="*/ 43 h 143"/>
                <a:gd name="T6" fmla="*/ 121 w 144"/>
                <a:gd name="T7" fmla="*/ 45 h 143"/>
                <a:gd name="T8" fmla="*/ 115 w 144"/>
                <a:gd name="T9" fmla="*/ 35 h 143"/>
                <a:gd name="T10" fmla="*/ 121 w 144"/>
                <a:gd name="T11" fmla="*/ 18 h 143"/>
                <a:gd name="T12" fmla="*/ 111 w 144"/>
                <a:gd name="T13" fmla="*/ 10 h 143"/>
                <a:gd name="T14" fmla="*/ 97 w 144"/>
                <a:gd name="T15" fmla="*/ 23 h 143"/>
                <a:gd name="T16" fmla="*/ 85 w 144"/>
                <a:gd name="T17" fmla="*/ 19 h 143"/>
                <a:gd name="T18" fmla="*/ 80 w 144"/>
                <a:gd name="T19" fmla="*/ 0 h 143"/>
                <a:gd name="T20" fmla="*/ 65 w 144"/>
                <a:gd name="T21" fmla="*/ 0 h 143"/>
                <a:gd name="T22" fmla="*/ 60 w 144"/>
                <a:gd name="T23" fmla="*/ 19 h 143"/>
                <a:gd name="T24" fmla="*/ 47 w 144"/>
                <a:gd name="T25" fmla="*/ 21 h 143"/>
                <a:gd name="T26" fmla="*/ 34 w 144"/>
                <a:gd name="T27" fmla="*/ 10 h 143"/>
                <a:gd name="T28" fmla="*/ 23 w 144"/>
                <a:gd name="T29" fmla="*/ 19 h 143"/>
                <a:gd name="T30" fmla="*/ 29 w 144"/>
                <a:gd name="T31" fmla="*/ 36 h 143"/>
                <a:gd name="T32" fmla="*/ 24 w 144"/>
                <a:gd name="T33" fmla="*/ 43 h 143"/>
                <a:gd name="T34" fmla="*/ 4 w 144"/>
                <a:gd name="T35" fmla="*/ 43 h 143"/>
                <a:gd name="T36" fmla="*/ 0 w 144"/>
                <a:gd name="T37" fmla="*/ 54 h 143"/>
                <a:gd name="T38" fmla="*/ 17 w 144"/>
                <a:gd name="T39" fmla="*/ 64 h 143"/>
                <a:gd name="T40" fmla="*/ 16 w 144"/>
                <a:gd name="T41" fmla="*/ 76 h 143"/>
                <a:gd name="T42" fmla="*/ 0 w 144"/>
                <a:gd name="T43" fmla="*/ 87 h 143"/>
                <a:gd name="T44" fmla="*/ 5 w 144"/>
                <a:gd name="T45" fmla="*/ 100 h 143"/>
                <a:gd name="T46" fmla="*/ 23 w 144"/>
                <a:gd name="T47" fmla="*/ 98 h 143"/>
                <a:gd name="T48" fmla="*/ 29 w 144"/>
                <a:gd name="T49" fmla="*/ 108 h 143"/>
                <a:gd name="T50" fmla="*/ 23 w 144"/>
                <a:gd name="T51" fmla="*/ 125 h 143"/>
                <a:gd name="T52" fmla="*/ 34 w 144"/>
                <a:gd name="T53" fmla="*/ 133 h 143"/>
                <a:gd name="T54" fmla="*/ 49 w 144"/>
                <a:gd name="T55" fmla="*/ 122 h 143"/>
                <a:gd name="T56" fmla="*/ 60 w 144"/>
                <a:gd name="T57" fmla="*/ 126 h 143"/>
                <a:gd name="T58" fmla="*/ 65 w 144"/>
                <a:gd name="T59" fmla="*/ 143 h 143"/>
                <a:gd name="T60" fmla="*/ 78 w 144"/>
                <a:gd name="T61" fmla="*/ 143 h 143"/>
                <a:gd name="T62" fmla="*/ 83 w 144"/>
                <a:gd name="T63" fmla="*/ 125 h 143"/>
                <a:gd name="T64" fmla="*/ 97 w 144"/>
                <a:gd name="T65" fmla="*/ 122 h 143"/>
                <a:gd name="T66" fmla="*/ 109 w 144"/>
                <a:gd name="T67" fmla="*/ 133 h 143"/>
                <a:gd name="T68" fmla="*/ 120 w 144"/>
                <a:gd name="T69" fmla="*/ 125 h 143"/>
                <a:gd name="T70" fmla="*/ 114 w 144"/>
                <a:gd name="T71" fmla="*/ 108 h 143"/>
                <a:gd name="T72" fmla="*/ 121 w 144"/>
                <a:gd name="T73" fmla="*/ 100 h 143"/>
                <a:gd name="T74" fmla="*/ 140 w 144"/>
                <a:gd name="T75" fmla="*/ 100 h 143"/>
                <a:gd name="T76" fmla="*/ 144 w 144"/>
                <a:gd name="T77" fmla="*/ 87 h 143"/>
                <a:gd name="T78" fmla="*/ 128 w 144"/>
                <a:gd name="T79" fmla="*/ 78 h 143"/>
                <a:gd name="T80" fmla="*/ 128 w 144"/>
                <a:gd name="T81" fmla="*/ 65 h 143"/>
                <a:gd name="T82" fmla="*/ 72 w 144"/>
                <a:gd name="T83" fmla="*/ 101 h 143"/>
                <a:gd name="T84" fmla="*/ 43 w 144"/>
                <a:gd name="T85" fmla="*/ 72 h 143"/>
                <a:gd name="T86" fmla="*/ 72 w 144"/>
                <a:gd name="T87" fmla="*/ 43 h 143"/>
                <a:gd name="T88" fmla="*/ 101 w 144"/>
                <a:gd name="T89" fmla="*/ 72 h 143"/>
                <a:gd name="T90" fmla="*/ 72 w 144"/>
                <a:gd name="T91" fmla="*/ 101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44" h="143">
                  <a:moveTo>
                    <a:pt x="128" y="65"/>
                  </a:moveTo>
                  <a:cubicBezTo>
                    <a:pt x="144" y="57"/>
                    <a:pt x="144" y="57"/>
                    <a:pt x="144" y="57"/>
                  </a:cubicBezTo>
                  <a:cubicBezTo>
                    <a:pt x="139" y="43"/>
                    <a:pt x="139" y="43"/>
                    <a:pt x="139" y="43"/>
                  </a:cubicBezTo>
                  <a:cubicBezTo>
                    <a:pt x="121" y="45"/>
                    <a:pt x="121" y="45"/>
                    <a:pt x="121" y="45"/>
                  </a:cubicBezTo>
                  <a:cubicBezTo>
                    <a:pt x="115" y="35"/>
                    <a:pt x="115" y="35"/>
                    <a:pt x="115" y="35"/>
                  </a:cubicBezTo>
                  <a:cubicBezTo>
                    <a:pt x="121" y="18"/>
                    <a:pt x="121" y="18"/>
                    <a:pt x="121" y="18"/>
                  </a:cubicBezTo>
                  <a:cubicBezTo>
                    <a:pt x="111" y="10"/>
                    <a:pt x="111" y="10"/>
                    <a:pt x="111" y="10"/>
                  </a:cubicBezTo>
                  <a:cubicBezTo>
                    <a:pt x="97" y="23"/>
                    <a:pt x="97" y="23"/>
                    <a:pt x="97" y="23"/>
                  </a:cubicBezTo>
                  <a:cubicBezTo>
                    <a:pt x="85" y="19"/>
                    <a:pt x="85" y="19"/>
                    <a:pt x="85" y="19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47" y="21"/>
                    <a:pt x="47" y="21"/>
                    <a:pt x="47" y="21"/>
                  </a:cubicBezTo>
                  <a:cubicBezTo>
                    <a:pt x="34" y="10"/>
                    <a:pt x="34" y="10"/>
                    <a:pt x="34" y="10"/>
                  </a:cubicBezTo>
                  <a:cubicBezTo>
                    <a:pt x="23" y="19"/>
                    <a:pt x="23" y="19"/>
                    <a:pt x="23" y="19"/>
                  </a:cubicBezTo>
                  <a:cubicBezTo>
                    <a:pt x="29" y="36"/>
                    <a:pt x="29" y="36"/>
                    <a:pt x="29" y="36"/>
                  </a:cubicBezTo>
                  <a:cubicBezTo>
                    <a:pt x="24" y="43"/>
                    <a:pt x="24" y="43"/>
                    <a:pt x="24" y="43"/>
                  </a:cubicBezTo>
                  <a:cubicBezTo>
                    <a:pt x="4" y="43"/>
                    <a:pt x="4" y="43"/>
                    <a:pt x="4" y="43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17" y="64"/>
                    <a:pt x="17" y="64"/>
                    <a:pt x="17" y="64"/>
                  </a:cubicBezTo>
                  <a:cubicBezTo>
                    <a:pt x="16" y="76"/>
                    <a:pt x="16" y="76"/>
                    <a:pt x="16" y="76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5" y="100"/>
                    <a:pt x="5" y="100"/>
                    <a:pt x="5" y="100"/>
                  </a:cubicBezTo>
                  <a:cubicBezTo>
                    <a:pt x="23" y="98"/>
                    <a:pt x="23" y="98"/>
                    <a:pt x="23" y="98"/>
                  </a:cubicBezTo>
                  <a:cubicBezTo>
                    <a:pt x="29" y="108"/>
                    <a:pt x="29" y="108"/>
                    <a:pt x="29" y="108"/>
                  </a:cubicBezTo>
                  <a:cubicBezTo>
                    <a:pt x="23" y="125"/>
                    <a:pt x="23" y="125"/>
                    <a:pt x="23" y="125"/>
                  </a:cubicBezTo>
                  <a:cubicBezTo>
                    <a:pt x="34" y="133"/>
                    <a:pt x="34" y="133"/>
                    <a:pt x="34" y="133"/>
                  </a:cubicBezTo>
                  <a:cubicBezTo>
                    <a:pt x="49" y="122"/>
                    <a:pt x="49" y="122"/>
                    <a:pt x="49" y="122"/>
                  </a:cubicBezTo>
                  <a:cubicBezTo>
                    <a:pt x="60" y="126"/>
                    <a:pt x="60" y="126"/>
                    <a:pt x="60" y="126"/>
                  </a:cubicBezTo>
                  <a:cubicBezTo>
                    <a:pt x="65" y="143"/>
                    <a:pt x="65" y="143"/>
                    <a:pt x="65" y="143"/>
                  </a:cubicBezTo>
                  <a:cubicBezTo>
                    <a:pt x="78" y="143"/>
                    <a:pt x="78" y="143"/>
                    <a:pt x="78" y="143"/>
                  </a:cubicBezTo>
                  <a:cubicBezTo>
                    <a:pt x="83" y="125"/>
                    <a:pt x="83" y="125"/>
                    <a:pt x="83" y="125"/>
                  </a:cubicBezTo>
                  <a:cubicBezTo>
                    <a:pt x="97" y="122"/>
                    <a:pt x="97" y="122"/>
                    <a:pt x="97" y="122"/>
                  </a:cubicBezTo>
                  <a:cubicBezTo>
                    <a:pt x="109" y="133"/>
                    <a:pt x="109" y="133"/>
                    <a:pt x="109" y="133"/>
                  </a:cubicBezTo>
                  <a:cubicBezTo>
                    <a:pt x="120" y="125"/>
                    <a:pt x="120" y="125"/>
                    <a:pt x="120" y="125"/>
                  </a:cubicBezTo>
                  <a:cubicBezTo>
                    <a:pt x="114" y="108"/>
                    <a:pt x="114" y="108"/>
                    <a:pt x="114" y="108"/>
                  </a:cubicBezTo>
                  <a:cubicBezTo>
                    <a:pt x="121" y="100"/>
                    <a:pt x="121" y="100"/>
                    <a:pt x="121" y="100"/>
                  </a:cubicBezTo>
                  <a:cubicBezTo>
                    <a:pt x="140" y="100"/>
                    <a:pt x="140" y="100"/>
                    <a:pt x="140" y="100"/>
                  </a:cubicBezTo>
                  <a:cubicBezTo>
                    <a:pt x="144" y="87"/>
                    <a:pt x="144" y="87"/>
                    <a:pt x="144" y="87"/>
                  </a:cubicBezTo>
                  <a:cubicBezTo>
                    <a:pt x="128" y="78"/>
                    <a:pt x="128" y="78"/>
                    <a:pt x="128" y="78"/>
                  </a:cubicBezTo>
                  <a:lnTo>
                    <a:pt x="128" y="65"/>
                  </a:lnTo>
                  <a:close/>
                  <a:moveTo>
                    <a:pt x="72" y="101"/>
                  </a:moveTo>
                  <a:cubicBezTo>
                    <a:pt x="56" y="101"/>
                    <a:pt x="43" y="88"/>
                    <a:pt x="43" y="72"/>
                  </a:cubicBezTo>
                  <a:cubicBezTo>
                    <a:pt x="43" y="56"/>
                    <a:pt x="56" y="43"/>
                    <a:pt x="72" y="43"/>
                  </a:cubicBezTo>
                  <a:cubicBezTo>
                    <a:pt x="88" y="43"/>
                    <a:pt x="101" y="56"/>
                    <a:pt x="101" y="72"/>
                  </a:cubicBezTo>
                  <a:cubicBezTo>
                    <a:pt x="101" y="88"/>
                    <a:pt x="88" y="101"/>
                    <a:pt x="72" y="10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13" name="Freeform 390"/>
            <p:cNvSpPr>
              <a:spLocks noEditPoints="1"/>
            </p:cNvSpPr>
            <p:nvPr/>
          </p:nvSpPr>
          <p:spPr bwMode="auto">
            <a:xfrm>
              <a:off x="6875998" y="5362409"/>
              <a:ext cx="85832" cy="83668"/>
            </a:xfrm>
            <a:custGeom>
              <a:avLst/>
              <a:gdLst>
                <a:gd name="T0" fmla="*/ 25 w 50"/>
                <a:gd name="T1" fmla="*/ 0 h 49"/>
                <a:gd name="T2" fmla="*/ 0 w 50"/>
                <a:gd name="T3" fmla="*/ 25 h 49"/>
                <a:gd name="T4" fmla="*/ 25 w 50"/>
                <a:gd name="T5" fmla="*/ 49 h 49"/>
                <a:gd name="T6" fmla="*/ 50 w 50"/>
                <a:gd name="T7" fmla="*/ 25 h 49"/>
                <a:gd name="T8" fmla="*/ 25 w 50"/>
                <a:gd name="T9" fmla="*/ 0 h 49"/>
                <a:gd name="T10" fmla="*/ 25 w 50"/>
                <a:gd name="T11" fmla="*/ 43 h 49"/>
                <a:gd name="T12" fmla="*/ 6 w 50"/>
                <a:gd name="T13" fmla="*/ 25 h 49"/>
                <a:gd name="T14" fmla="*/ 25 w 50"/>
                <a:gd name="T15" fmla="*/ 6 h 49"/>
                <a:gd name="T16" fmla="*/ 44 w 50"/>
                <a:gd name="T17" fmla="*/ 25 h 49"/>
                <a:gd name="T18" fmla="*/ 25 w 50"/>
                <a:gd name="T19" fmla="*/ 43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0" h="49">
                  <a:moveTo>
                    <a:pt x="25" y="0"/>
                  </a:moveTo>
                  <a:cubicBezTo>
                    <a:pt x="11" y="0"/>
                    <a:pt x="0" y="11"/>
                    <a:pt x="0" y="25"/>
                  </a:cubicBezTo>
                  <a:cubicBezTo>
                    <a:pt x="0" y="38"/>
                    <a:pt x="11" y="49"/>
                    <a:pt x="25" y="49"/>
                  </a:cubicBezTo>
                  <a:cubicBezTo>
                    <a:pt x="39" y="49"/>
                    <a:pt x="50" y="38"/>
                    <a:pt x="50" y="25"/>
                  </a:cubicBezTo>
                  <a:cubicBezTo>
                    <a:pt x="50" y="11"/>
                    <a:pt x="39" y="0"/>
                    <a:pt x="25" y="0"/>
                  </a:cubicBezTo>
                  <a:close/>
                  <a:moveTo>
                    <a:pt x="25" y="43"/>
                  </a:moveTo>
                  <a:cubicBezTo>
                    <a:pt x="15" y="43"/>
                    <a:pt x="6" y="35"/>
                    <a:pt x="6" y="25"/>
                  </a:cubicBezTo>
                  <a:cubicBezTo>
                    <a:pt x="6" y="14"/>
                    <a:pt x="15" y="6"/>
                    <a:pt x="25" y="6"/>
                  </a:cubicBezTo>
                  <a:cubicBezTo>
                    <a:pt x="35" y="6"/>
                    <a:pt x="44" y="14"/>
                    <a:pt x="44" y="25"/>
                  </a:cubicBezTo>
                  <a:cubicBezTo>
                    <a:pt x="44" y="35"/>
                    <a:pt x="35" y="43"/>
                    <a:pt x="25" y="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14" name="Freeform 391"/>
            <p:cNvSpPr>
              <a:spLocks noEditPoints="1"/>
            </p:cNvSpPr>
            <p:nvPr/>
          </p:nvSpPr>
          <p:spPr bwMode="auto">
            <a:xfrm>
              <a:off x="6233338" y="4924592"/>
              <a:ext cx="598662" cy="595056"/>
            </a:xfrm>
            <a:custGeom>
              <a:avLst/>
              <a:gdLst>
                <a:gd name="T0" fmla="*/ 341 w 351"/>
                <a:gd name="T1" fmla="*/ 243 h 349"/>
                <a:gd name="T2" fmla="*/ 351 w 351"/>
                <a:gd name="T3" fmla="*/ 213 h 349"/>
                <a:gd name="T4" fmla="*/ 313 w 351"/>
                <a:gd name="T5" fmla="*/ 189 h 349"/>
                <a:gd name="T6" fmla="*/ 313 w 351"/>
                <a:gd name="T7" fmla="*/ 159 h 349"/>
                <a:gd name="T8" fmla="*/ 351 w 351"/>
                <a:gd name="T9" fmla="*/ 137 h 349"/>
                <a:gd name="T10" fmla="*/ 339 w 351"/>
                <a:gd name="T11" fmla="*/ 106 h 349"/>
                <a:gd name="T12" fmla="*/ 295 w 351"/>
                <a:gd name="T13" fmla="*/ 109 h 349"/>
                <a:gd name="T14" fmla="*/ 280 w 351"/>
                <a:gd name="T15" fmla="*/ 86 h 349"/>
                <a:gd name="T16" fmla="*/ 295 w 351"/>
                <a:gd name="T17" fmla="*/ 42 h 349"/>
                <a:gd name="T18" fmla="*/ 270 w 351"/>
                <a:gd name="T19" fmla="*/ 23 h 349"/>
                <a:gd name="T20" fmla="*/ 236 w 351"/>
                <a:gd name="T21" fmla="*/ 55 h 349"/>
                <a:gd name="T22" fmla="*/ 206 w 351"/>
                <a:gd name="T23" fmla="*/ 47 h 349"/>
                <a:gd name="T24" fmla="*/ 194 w 351"/>
                <a:gd name="T25" fmla="*/ 0 h 349"/>
                <a:gd name="T26" fmla="*/ 159 w 351"/>
                <a:gd name="T27" fmla="*/ 0 h 349"/>
                <a:gd name="T28" fmla="*/ 147 w 351"/>
                <a:gd name="T29" fmla="*/ 46 h 349"/>
                <a:gd name="T30" fmla="*/ 115 w 351"/>
                <a:gd name="T31" fmla="*/ 51 h 349"/>
                <a:gd name="T32" fmla="*/ 84 w 351"/>
                <a:gd name="T33" fmla="*/ 23 h 349"/>
                <a:gd name="T34" fmla="*/ 55 w 351"/>
                <a:gd name="T35" fmla="*/ 47 h 349"/>
                <a:gd name="T36" fmla="*/ 71 w 351"/>
                <a:gd name="T37" fmla="*/ 87 h 349"/>
                <a:gd name="T38" fmla="*/ 57 w 351"/>
                <a:gd name="T39" fmla="*/ 106 h 349"/>
                <a:gd name="T40" fmla="*/ 10 w 351"/>
                <a:gd name="T41" fmla="*/ 104 h 349"/>
                <a:gd name="T42" fmla="*/ 0 w 351"/>
                <a:gd name="T43" fmla="*/ 132 h 349"/>
                <a:gd name="T44" fmla="*/ 41 w 351"/>
                <a:gd name="T45" fmla="*/ 156 h 349"/>
                <a:gd name="T46" fmla="*/ 38 w 351"/>
                <a:gd name="T47" fmla="*/ 186 h 349"/>
                <a:gd name="T48" fmla="*/ 0 w 351"/>
                <a:gd name="T49" fmla="*/ 211 h 349"/>
                <a:gd name="T50" fmla="*/ 12 w 351"/>
                <a:gd name="T51" fmla="*/ 244 h 349"/>
                <a:gd name="T52" fmla="*/ 55 w 351"/>
                <a:gd name="T53" fmla="*/ 239 h 349"/>
                <a:gd name="T54" fmla="*/ 69 w 351"/>
                <a:gd name="T55" fmla="*/ 264 h 349"/>
                <a:gd name="T56" fmla="*/ 55 w 351"/>
                <a:gd name="T57" fmla="*/ 304 h 349"/>
                <a:gd name="T58" fmla="*/ 84 w 351"/>
                <a:gd name="T59" fmla="*/ 324 h 349"/>
                <a:gd name="T60" fmla="*/ 119 w 351"/>
                <a:gd name="T61" fmla="*/ 296 h 349"/>
                <a:gd name="T62" fmla="*/ 146 w 351"/>
                <a:gd name="T63" fmla="*/ 307 h 349"/>
                <a:gd name="T64" fmla="*/ 158 w 351"/>
                <a:gd name="T65" fmla="*/ 349 h 349"/>
                <a:gd name="T66" fmla="*/ 190 w 351"/>
                <a:gd name="T67" fmla="*/ 349 h 349"/>
                <a:gd name="T68" fmla="*/ 202 w 351"/>
                <a:gd name="T69" fmla="*/ 305 h 349"/>
                <a:gd name="T70" fmla="*/ 236 w 351"/>
                <a:gd name="T71" fmla="*/ 297 h 349"/>
                <a:gd name="T72" fmla="*/ 266 w 351"/>
                <a:gd name="T73" fmla="*/ 324 h 349"/>
                <a:gd name="T74" fmla="*/ 293 w 351"/>
                <a:gd name="T75" fmla="*/ 306 h 349"/>
                <a:gd name="T76" fmla="*/ 277 w 351"/>
                <a:gd name="T77" fmla="*/ 265 h 349"/>
                <a:gd name="T78" fmla="*/ 296 w 351"/>
                <a:gd name="T79" fmla="*/ 243 h 349"/>
                <a:gd name="T80" fmla="*/ 341 w 351"/>
                <a:gd name="T81" fmla="*/ 243 h 349"/>
                <a:gd name="T82" fmla="*/ 175 w 351"/>
                <a:gd name="T83" fmla="*/ 246 h 349"/>
                <a:gd name="T84" fmla="*/ 104 w 351"/>
                <a:gd name="T85" fmla="*/ 175 h 349"/>
                <a:gd name="T86" fmla="*/ 175 w 351"/>
                <a:gd name="T87" fmla="*/ 103 h 349"/>
                <a:gd name="T88" fmla="*/ 247 w 351"/>
                <a:gd name="T89" fmla="*/ 175 h 349"/>
                <a:gd name="T90" fmla="*/ 175 w 351"/>
                <a:gd name="T91" fmla="*/ 246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351" h="349">
                  <a:moveTo>
                    <a:pt x="341" y="243"/>
                  </a:moveTo>
                  <a:cubicBezTo>
                    <a:pt x="351" y="213"/>
                    <a:pt x="351" y="213"/>
                    <a:pt x="351" y="213"/>
                  </a:cubicBezTo>
                  <a:cubicBezTo>
                    <a:pt x="313" y="189"/>
                    <a:pt x="313" y="189"/>
                    <a:pt x="313" y="189"/>
                  </a:cubicBezTo>
                  <a:cubicBezTo>
                    <a:pt x="313" y="159"/>
                    <a:pt x="313" y="159"/>
                    <a:pt x="313" y="159"/>
                  </a:cubicBezTo>
                  <a:cubicBezTo>
                    <a:pt x="351" y="137"/>
                    <a:pt x="351" y="137"/>
                    <a:pt x="351" y="137"/>
                  </a:cubicBezTo>
                  <a:cubicBezTo>
                    <a:pt x="339" y="106"/>
                    <a:pt x="339" y="106"/>
                    <a:pt x="339" y="106"/>
                  </a:cubicBezTo>
                  <a:cubicBezTo>
                    <a:pt x="295" y="109"/>
                    <a:pt x="295" y="109"/>
                    <a:pt x="295" y="109"/>
                  </a:cubicBezTo>
                  <a:cubicBezTo>
                    <a:pt x="280" y="86"/>
                    <a:pt x="280" y="86"/>
                    <a:pt x="280" y="86"/>
                  </a:cubicBezTo>
                  <a:cubicBezTo>
                    <a:pt x="295" y="42"/>
                    <a:pt x="295" y="42"/>
                    <a:pt x="295" y="42"/>
                  </a:cubicBezTo>
                  <a:cubicBezTo>
                    <a:pt x="270" y="23"/>
                    <a:pt x="270" y="23"/>
                    <a:pt x="270" y="23"/>
                  </a:cubicBezTo>
                  <a:cubicBezTo>
                    <a:pt x="236" y="55"/>
                    <a:pt x="236" y="55"/>
                    <a:pt x="236" y="55"/>
                  </a:cubicBezTo>
                  <a:cubicBezTo>
                    <a:pt x="206" y="47"/>
                    <a:pt x="206" y="47"/>
                    <a:pt x="206" y="47"/>
                  </a:cubicBezTo>
                  <a:cubicBezTo>
                    <a:pt x="194" y="0"/>
                    <a:pt x="194" y="0"/>
                    <a:pt x="194" y="0"/>
                  </a:cubicBezTo>
                  <a:cubicBezTo>
                    <a:pt x="159" y="0"/>
                    <a:pt x="159" y="0"/>
                    <a:pt x="159" y="0"/>
                  </a:cubicBezTo>
                  <a:cubicBezTo>
                    <a:pt x="147" y="46"/>
                    <a:pt x="147" y="46"/>
                    <a:pt x="147" y="46"/>
                  </a:cubicBezTo>
                  <a:cubicBezTo>
                    <a:pt x="115" y="51"/>
                    <a:pt x="115" y="51"/>
                    <a:pt x="115" y="51"/>
                  </a:cubicBezTo>
                  <a:cubicBezTo>
                    <a:pt x="84" y="23"/>
                    <a:pt x="84" y="23"/>
                    <a:pt x="84" y="23"/>
                  </a:cubicBezTo>
                  <a:cubicBezTo>
                    <a:pt x="55" y="47"/>
                    <a:pt x="55" y="47"/>
                    <a:pt x="55" y="47"/>
                  </a:cubicBezTo>
                  <a:cubicBezTo>
                    <a:pt x="71" y="87"/>
                    <a:pt x="71" y="87"/>
                    <a:pt x="71" y="87"/>
                  </a:cubicBezTo>
                  <a:cubicBezTo>
                    <a:pt x="57" y="106"/>
                    <a:pt x="57" y="106"/>
                    <a:pt x="57" y="106"/>
                  </a:cubicBezTo>
                  <a:cubicBezTo>
                    <a:pt x="10" y="104"/>
                    <a:pt x="10" y="104"/>
                    <a:pt x="10" y="104"/>
                  </a:cubicBezTo>
                  <a:cubicBezTo>
                    <a:pt x="0" y="132"/>
                    <a:pt x="0" y="132"/>
                    <a:pt x="0" y="132"/>
                  </a:cubicBezTo>
                  <a:cubicBezTo>
                    <a:pt x="41" y="156"/>
                    <a:pt x="41" y="156"/>
                    <a:pt x="41" y="156"/>
                  </a:cubicBezTo>
                  <a:cubicBezTo>
                    <a:pt x="38" y="186"/>
                    <a:pt x="38" y="186"/>
                    <a:pt x="38" y="186"/>
                  </a:cubicBezTo>
                  <a:cubicBezTo>
                    <a:pt x="0" y="211"/>
                    <a:pt x="0" y="211"/>
                    <a:pt x="0" y="211"/>
                  </a:cubicBezTo>
                  <a:cubicBezTo>
                    <a:pt x="12" y="244"/>
                    <a:pt x="12" y="244"/>
                    <a:pt x="12" y="244"/>
                  </a:cubicBezTo>
                  <a:cubicBezTo>
                    <a:pt x="55" y="239"/>
                    <a:pt x="55" y="239"/>
                    <a:pt x="55" y="239"/>
                  </a:cubicBezTo>
                  <a:cubicBezTo>
                    <a:pt x="69" y="264"/>
                    <a:pt x="69" y="264"/>
                    <a:pt x="69" y="264"/>
                  </a:cubicBezTo>
                  <a:cubicBezTo>
                    <a:pt x="55" y="304"/>
                    <a:pt x="55" y="304"/>
                    <a:pt x="55" y="304"/>
                  </a:cubicBezTo>
                  <a:cubicBezTo>
                    <a:pt x="84" y="324"/>
                    <a:pt x="84" y="324"/>
                    <a:pt x="84" y="324"/>
                  </a:cubicBezTo>
                  <a:cubicBezTo>
                    <a:pt x="119" y="296"/>
                    <a:pt x="119" y="296"/>
                    <a:pt x="119" y="296"/>
                  </a:cubicBezTo>
                  <a:cubicBezTo>
                    <a:pt x="146" y="307"/>
                    <a:pt x="146" y="307"/>
                    <a:pt x="146" y="307"/>
                  </a:cubicBezTo>
                  <a:cubicBezTo>
                    <a:pt x="158" y="349"/>
                    <a:pt x="158" y="349"/>
                    <a:pt x="158" y="349"/>
                  </a:cubicBezTo>
                  <a:cubicBezTo>
                    <a:pt x="190" y="349"/>
                    <a:pt x="190" y="349"/>
                    <a:pt x="190" y="349"/>
                  </a:cubicBezTo>
                  <a:cubicBezTo>
                    <a:pt x="202" y="305"/>
                    <a:pt x="202" y="305"/>
                    <a:pt x="202" y="305"/>
                  </a:cubicBezTo>
                  <a:cubicBezTo>
                    <a:pt x="236" y="297"/>
                    <a:pt x="236" y="297"/>
                    <a:pt x="236" y="297"/>
                  </a:cubicBezTo>
                  <a:cubicBezTo>
                    <a:pt x="266" y="324"/>
                    <a:pt x="266" y="324"/>
                    <a:pt x="266" y="324"/>
                  </a:cubicBezTo>
                  <a:cubicBezTo>
                    <a:pt x="293" y="306"/>
                    <a:pt x="293" y="306"/>
                    <a:pt x="293" y="306"/>
                  </a:cubicBezTo>
                  <a:cubicBezTo>
                    <a:pt x="277" y="265"/>
                    <a:pt x="277" y="265"/>
                    <a:pt x="277" y="265"/>
                  </a:cubicBezTo>
                  <a:cubicBezTo>
                    <a:pt x="296" y="243"/>
                    <a:pt x="296" y="243"/>
                    <a:pt x="296" y="243"/>
                  </a:cubicBezTo>
                  <a:lnTo>
                    <a:pt x="341" y="243"/>
                  </a:lnTo>
                  <a:close/>
                  <a:moveTo>
                    <a:pt x="175" y="246"/>
                  </a:moveTo>
                  <a:cubicBezTo>
                    <a:pt x="136" y="246"/>
                    <a:pt x="104" y="214"/>
                    <a:pt x="104" y="175"/>
                  </a:cubicBezTo>
                  <a:cubicBezTo>
                    <a:pt x="104" y="135"/>
                    <a:pt x="136" y="103"/>
                    <a:pt x="175" y="103"/>
                  </a:cubicBezTo>
                  <a:cubicBezTo>
                    <a:pt x="215" y="103"/>
                    <a:pt x="247" y="135"/>
                    <a:pt x="247" y="175"/>
                  </a:cubicBezTo>
                  <a:cubicBezTo>
                    <a:pt x="247" y="214"/>
                    <a:pt x="215" y="246"/>
                    <a:pt x="175" y="2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15" name="Freeform 392"/>
            <p:cNvSpPr>
              <a:spLocks noEditPoints="1"/>
            </p:cNvSpPr>
            <p:nvPr/>
          </p:nvSpPr>
          <p:spPr bwMode="auto">
            <a:xfrm>
              <a:off x="6429526" y="5118616"/>
              <a:ext cx="206286" cy="206286"/>
            </a:xfrm>
            <a:custGeom>
              <a:avLst/>
              <a:gdLst>
                <a:gd name="T0" fmla="*/ 60 w 121"/>
                <a:gd name="T1" fmla="*/ 0 h 121"/>
                <a:gd name="T2" fmla="*/ 0 w 121"/>
                <a:gd name="T3" fmla="*/ 61 h 121"/>
                <a:gd name="T4" fmla="*/ 60 w 121"/>
                <a:gd name="T5" fmla="*/ 121 h 121"/>
                <a:gd name="T6" fmla="*/ 121 w 121"/>
                <a:gd name="T7" fmla="*/ 61 h 121"/>
                <a:gd name="T8" fmla="*/ 60 w 121"/>
                <a:gd name="T9" fmla="*/ 0 h 121"/>
                <a:gd name="T10" fmla="*/ 60 w 121"/>
                <a:gd name="T11" fmla="*/ 106 h 121"/>
                <a:gd name="T12" fmla="*/ 15 w 121"/>
                <a:gd name="T13" fmla="*/ 61 h 121"/>
                <a:gd name="T14" fmla="*/ 60 w 121"/>
                <a:gd name="T15" fmla="*/ 15 h 121"/>
                <a:gd name="T16" fmla="*/ 106 w 121"/>
                <a:gd name="T17" fmla="*/ 61 h 121"/>
                <a:gd name="T18" fmla="*/ 60 w 121"/>
                <a:gd name="T19" fmla="*/ 106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1" h="121">
                  <a:moveTo>
                    <a:pt x="60" y="0"/>
                  </a:moveTo>
                  <a:cubicBezTo>
                    <a:pt x="27" y="0"/>
                    <a:pt x="0" y="27"/>
                    <a:pt x="0" y="61"/>
                  </a:cubicBezTo>
                  <a:cubicBezTo>
                    <a:pt x="0" y="94"/>
                    <a:pt x="27" y="121"/>
                    <a:pt x="60" y="121"/>
                  </a:cubicBezTo>
                  <a:cubicBezTo>
                    <a:pt x="94" y="121"/>
                    <a:pt x="121" y="94"/>
                    <a:pt x="121" y="61"/>
                  </a:cubicBezTo>
                  <a:cubicBezTo>
                    <a:pt x="121" y="27"/>
                    <a:pt x="94" y="0"/>
                    <a:pt x="60" y="0"/>
                  </a:cubicBezTo>
                  <a:close/>
                  <a:moveTo>
                    <a:pt x="60" y="106"/>
                  </a:moveTo>
                  <a:cubicBezTo>
                    <a:pt x="35" y="106"/>
                    <a:pt x="15" y="86"/>
                    <a:pt x="15" y="61"/>
                  </a:cubicBezTo>
                  <a:cubicBezTo>
                    <a:pt x="15" y="35"/>
                    <a:pt x="35" y="15"/>
                    <a:pt x="60" y="15"/>
                  </a:cubicBezTo>
                  <a:cubicBezTo>
                    <a:pt x="86" y="15"/>
                    <a:pt x="106" y="35"/>
                    <a:pt x="106" y="61"/>
                  </a:cubicBezTo>
                  <a:cubicBezTo>
                    <a:pt x="106" y="86"/>
                    <a:pt x="86" y="106"/>
                    <a:pt x="60" y="10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316" name="Freeform 393"/>
          <p:cNvSpPr>
            <a:spLocks noEditPoints="1"/>
          </p:cNvSpPr>
          <p:nvPr/>
        </p:nvSpPr>
        <p:spPr bwMode="auto">
          <a:xfrm>
            <a:off x="5201920" y="5600205"/>
            <a:ext cx="556107" cy="434210"/>
          </a:xfrm>
          <a:custGeom>
            <a:avLst/>
            <a:gdLst>
              <a:gd name="T0" fmla="*/ 326 w 326"/>
              <a:gd name="T1" fmla="*/ 81 h 255"/>
              <a:gd name="T2" fmla="*/ 245 w 326"/>
              <a:gd name="T3" fmla="*/ 0 h 255"/>
              <a:gd name="T4" fmla="*/ 211 w 326"/>
              <a:gd name="T5" fmla="*/ 13 h 255"/>
              <a:gd name="T6" fmla="*/ 183 w 326"/>
              <a:gd name="T7" fmla="*/ 3 h 255"/>
              <a:gd name="T8" fmla="*/ 145 w 326"/>
              <a:gd name="T9" fmla="*/ 12 h 255"/>
              <a:gd name="T10" fmla="*/ 145 w 326"/>
              <a:gd name="T11" fmla="*/ 81 h 255"/>
              <a:gd name="T12" fmla="*/ 95 w 326"/>
              <a:gd name="T13" fmla="*/ 93 h 255"/>
              <a:gd name="T14" fmla="*/ 89 w 326"/>
              <a:gd name="T15" fmla="*/ 124 h 255"/>
              <a:gd name="T16" fmla="*/ 69 w 326"/>
              <a:gd name="T17" fmla="*/ 104 h 255"/>
              <a:gd name="T18" fmla="*/ 49 w 326"/>
              <a:gd name="T19" fmla="*/ 126 h 255"/>
              <a:gd name="T20" fmla="*/ 24 w 326"/>
              <a:gd name="T21" fmla="*/ 124 h 255"/>
              <a:gd name="T22" fmla="*/ 24 w 326"/>
              <a:gd name="T23" fmla="*/ 150 h 255"/>
              <a:gd name="T24" fmla="*/ 0 w 326"/>
              <a:gd name="T25" fmla="*/ 161 h 255"/>
              <a:gd name="T26" fmla="*/ 16 w 326"/>
              <a:gd name="T27" fmla="*/ 185 h 255"/>
              <a:gd name="T28" fmla="*/ 5 w 326"/>
              <a:gd name="T29" fmla="*/ 210 h 255"/>
              <a:gd name="T30" fmla="*/ 30 w 326"/>
              <a:gd name="T31" fmla="*/ 218 h 255"/>
              <a:gd name="T32" fmla="*/ 36 w 326"/>
              <a:gd name="T33" fmla="*/ 244 h 255"/>
              <a:gd name="T34" fmla="*/ 63 w 326"/>
              <a:gd name="T35" fmla="*/ 237 h 255"/>
              <a:gd name="T36" fmla="*/ 82 w 326"/>
              <a:gd name="T37" fmla="*/ 255 h 255"/>
              <a:gd name="T38" fmla="*/ 102 w 326"/>
              <a:gd name="T39" fmla="*/ 233 h 255"/>
              <a:gd name="T40" fmla="*/ 126 w 326"/>
              <a:gd name="T41" fmla="*/ 236 h 255"/>
              <a:gd name="T42" fmla="*/ 127 w 326"/>
              <a:gd name="T43" fmla="*/ 209 h 255"/>
              <a:gd name="T44" fmla="*/ 149 w 326"/>
              <a:gd name="T45" fmla="*/ 203 h 255"/>
              <a:gd name="T46" fmla="*/ 221 w 326"/>
              <a:gd name="T47" fmla="*/ 207 h 255"/>
              <a:gd name="T48" fmla="*/ 326 w 326"/>
              <a:gd name="T49" fmla="*/ 93 h 255"/>
              <a:gd name="T50" fmla="*/ 276 w 326"/>
              <a:gd name="T51" fmla="*/ 81 h 255"/>
              <a:gd name="T52" fmla="*/ 175 w 326"/>
              <a:gd name="T53" fmla="*/ 93 h 255"/>
              <a:gd name="T54" fmla="*/ 166 w 326"/>
              <a:gd name="T55" fmla="*/ 104 h 255"/>
              <a:gd name="T56" fmla="*/ 156 w 326"/>
              <a:gd name="T57" fmla="*/ 93 h 255"/>
              <a:gd name="T58" fmla="*/ 75 w 326"/>
              <a:gd name="T59" fmla="*/ 210 h 255"/>
              <a:gd name="T60" fmla="*/ 75 w 326"/>
              <a:gd name="T61" fmla="*/ 149 h 255"/>
              <a:gd name="T62" fmla="*/ 106 w 326"/>
              <a:gd name="T63" fmla="*/ 180 h 255"/>
              <a:gd name="T64" fmla="*/ 75 w 326"/>
              <a:gd name="T65" fmla="*/ 210 h 255"/>
              <a:gd name="T66" fmla="*/ 183 w 326"/>
              <a:gd name="T67" fmla="*/ 81 h 255"/>
              <a:gd name="T68" fmla="*/ 237 w 326"/>
              <a:gd name="T69" fmla="*/ 93 h 255"/>
              <a:gd name="T70" fmla="*/ 266 w 326"/>
              <a:gd name="T71" fmla="*/ 94 h 255"/>
              <a:gd name="T72" fmla="*/ 247 w 326"/>
              <a:gd name="T73" fmla="*/ 94 h 255"/>
              <a:gd name="T74" fmla="*/ 257 w 326"/>
              <a:gd name="T75" fmla="*/ 85 h 255"/>
              <a:gd name="T76" fmla="*/ 266 w 326"/>
              <a:gd name="T77" fmla="*/ 94 h 2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326" h="255">
                <a:moveTo>
                  <a:pt x="276" y="81"/>
                </a:moveTo>
                <a:cubicBezTo>
                  <a:pt x="326" y="81"/>
                  <a:pt x="326" y="81"/>
                  <a:pt x="326" y="81"/>
                </a:cubicBezTo>
                <a:cubicBezTo>
                  <a:pt x="326" y="45"/>
                  <a:pt x="302" y="24"/>
                  <a:pt x="276" y="12"/>
                </a:cubicBezTo>
                <a:cubicBezTo>
                  <a:pt x="266" y="6"/>
                  <a:pt x="254" y="3"/>
                  <a:pt x="245" y="0"/>
                </a:cubicBezTo>
                <a:cubicBezTo>
                  <a:pt x="237" y="3"/>
                  <a:pt x="237" y="3"/>
                  <a:pt x="237" y="3"/>
                </a:cubicBezTo>
                <a:cubicBezTo>
                  <a:pt x="211" y="13"/>
                  <a:pt x="211" y="13"/>
                  <a:pt x="211" y="13"/>
                </a:cubicBezTo>
                <a:cubicBezTo>
                  <a:pt x="183" y="3"/>
                  <a:pt x="183" y="3"/>
                  <a:pt x="183" y="3"/>
                </a:cubicBezTo>
                <a:cubicBezTo>
                  <a:pt x="183" y="3"/>
                  <a:pt x="183" y="3"/>
                  <a:pt x="183" y="3"/>
                </a:cubicBezTo>
                <a:cubicBezTo>
                  <a:pt x="176" y="0"/>
                  <a:pt x="176" y="0"/>
                  <a:pt x="176" y="0"/>
                </a:cubicBezTo>
                <a:cubicBezTo>
                  <a:pt x="167" y="3"/>
                  <a:pt x="156" y="6"/>
                  <a:pt x="145" y="12"/>
                </a:cubicBezTo>
                <a:cubicBezTo>
                  <a:pt x="120" y="24"/>
                  <a:pt x="95" y="45"/>
                  <a:pt x="95" y="81"/>
                </a:cubicBezTo>
                <a:cubicBezTo>
                  <a:pt x="145" y="81"/>
                  <a:pt x="145" y="81"/>
                  <a:pt x="145" y="81"/>
                </a:cubicBezTo>
                <a:cubicBezTo>
                  <a:pt x="145" y="93"/>
                  <a:pt x="145" y="93"/>
                  <a:pt x="145" y="93"/>
                </a:cubicBezTo>
                <a:cubicBezTo>
                  <a:pt x="95" y="93"/>
                  <a:pt x="95" y="93"/>
                  <a:pt x="95" y="93"/>
                </a:cubicBezTo>
                <a:cubicBezTo>
                  <a:pt x="95" y="106"/>
                  <a:pt x="95" y="117"/>
                  <a:pt x="95" y="126"/>
                </a:cubicBezTo>
                <a:cubicBezTo>
                  <a:pt x="89" y="124"/>
                  <a:pt x="89" y="124"/>
                  <a:pt x="89" y="124"/>
                </a:cubicBezTo>
                <a:cubicBezTo>
                  <a:pt x="83" y="104"/>
                  <a:pt x="83" y="104"/>
                  <a:pt x="83" y="104"/>
                </a:cubicBezTo>
                <a:cubicBezTo>
                  <a:pt x="69" y="104"/>
                  <a:pt x="69" y="104"/>
                  <a:pt x="69" y="104"/>
                </a:cubicBezTo>
                <a:cubicBezTo>
                  <a:pt x="63" y="124"/>
                  <a:pt x="63" y="124"/>
                  <a:pt x="63" y="124"/>
                </a:cubicBezTo>
                <a:cubicBezTo>
                  <a:pt x="49" y="126"/>
                  <a:pt x="49" y="126"/>
                  <a:pt x="49" y="126"/>
                </a:cubicBezTo>
                <a:cubicBezTo>
                  <a:pt x="36" y="114"/>
                  <a:pt x="36" y="114"/>
                  <a:pt x="36" y="114"/>
                </a:cubicBezTo>
                <a:cubicBezTo>
                  <a:pt x="24" y="124"/>
                  <a:pt x="24" y="124"/>
                  <a:pt x="24" y="124"/>
                </a:cubicBezTo>
                <a:cubicBezTo>
                  <a:pt x="31" y="142"/>
                  <a:pt x="31" y="142"/>
                  <a:pt x="31" y="142"/>
                </a:cubicBezTo>
                <a:cubicBezTo>
                  <a:pt x="24" y="150"/>
                  <a:pt x="24" y="150"/>
                  <a:pt x="24" y="150"/>
                </a:cubicBezTo>
                <a:cubicBezTo>
                  <a:pt x="4" y="149"/>
                  <a:pt x="4" y="149"/>
                  <a:pt x="4" y="149"/>
                </a:cubicBezTo>
                <a:cubicBezTo>
                  <a:pt x="0" y="161"/>
                  <a:pt x="0" y="161"/>
                  <a:pt x="0" y="161"/>
                </a:cubicBezTo>
                <a:cubicBezTo>
                  <a:pt x="17" y="172"/>
                  <a:pt x="17" y="172"/>
                  <a:pt x="17" y="172"/>
                </a:cubicBezTo>
                <a:cubicBezTo>
                  <a:pt x="16" y="185"/>
                  <a:pt x="16" y="185"/>
                  <a:pt x="16" y="185"/>
                </a:cubicBezTo>
                <a:cubicBezTo>
                  <a:pt x="0" y="195"/>
                  <a:pt x="0" y="195"/>
                  <a:pt x="0" y="195"/>
                </a:cubicBezTo>
                <a:cubicBezTo>
                  <a:pt x="5" y="210"/>
                  <a:pt x="5" y="210"/>
                  <a:pt x="5" y="210"/>
                </a:cubicBezTo>
                <a:cubicBezTo>
                  <a:pt x="24" y="208"/>
                  <a:pt x="24" y="208"/>
                  <a:pt x="24" y="208"/>
                </a:cubicBezTo>
                <a:cubicBezTo>
                  <a:pt x="30" y="218"/>
                  <a:pt x="30" y="218"/>
                  <a:pt x="30" y="218"/>
                </a:cubicBezTo>
                <a:cubicBezTo>
                  <a:pt x="24" y="235"/>
                  <a:pt x="24" y="235"/>
                  <a:pt x="24" y="235"/>
                </a:cubicBezTo>
                <a:cubicBezTo>
                  <a:pt x="36" y="244"/>
                  <a:pt x="36" y="244"/>
                  <a:pt x="36" y="244"/>
                </a:cubicBezTo>
                <a:cubicBezTo>
                  <a:pt x="51" y="232"/>
                  <a:pt x="51" y="232"/>
                  <a:pt x="51" y="232"/>
                </a:cubicBezTo>
                <a:cubicBezTo>
                  <a:pt x="63" y="237"/>
                  <a:pt x="63" y="237"/>
                  <a:pt x="63" y="237"/>
                </a:cubicBezTo>
                <a:cubicBezTo>
                  <a:pt x="68" y="255"/>
                  <a:pt x="68" y="255"/>
                  <a:pt x="68" y="255"/>
                </a:cubicBezTo>
                <a:cubicBezTo>
                  <a:pt x="82" y="255"/>
                  <a:pt x="82" y="255"/>
                  <a:pt x="82" y="255"/>
                </a:cubicBezTo>
                <a:cubicBezTo>
                  <a:pt x="87" y="236"/>
                  <a:pt x="87" y="236"/>
                  <a:pt x="87" y="236"/>
                </a:cubicBezTo>
                <a:cubicBezTo>
                  <a:pt x="102" y="233"/>
                  <a:pt x="102" y="233"/>
                  <a:pt x="102" y="233"/>
                </a:cubicBezTo>
                <a:cubicBezTo>
                  <a:pt x="115" y="244"/>
                  <a:pt x="115" y="244"/>
                  <a:pt x="115" y="244"/>
                </a:cubicBezTo>
                <a:cubicBezTo>
                  <a:pt x="126" y="236"/>
                  <a:pt x="126" y="236"/>
                  <a:pt x="126" y="236"/>
                </a:cubicBezTo>
                <a:cubicBezTo>
                  <a:pt x="119" y="218"/>
                  <a:pt x="119" y="218"/>
                  <a:pt x="119" y="218"/>
                </a:cubicBezTo>
                <a:cubicBezTo>
                  <a:pt x="127" y="209"/>
                  <a:pt x="127" y="209"/>
                  <a:pt x="127" y="209"/>
                </a:cubicBezTo>
                <a:cubicBezTo>
                  <a:pt x="147" y="209"/>
                  <a:pt x="147" y="209"/>
                  <a:pt x="147" y="209"/>
                </a:cubicBezTo>
                <a:cubicBezTo>
                  <a:pt x="149" y="203"/>
                  <a:pt x="149" y="203"/>
                  <a:pt x="149" y="203"/>
                </a:cubicBezTo>
                <a:cubicBezTo>
                  <a:pt x="162" y="205"/>
                  <a:pt x="179" y="207"/>
                  <a:pt x="200" y="207"/>
                </a:cubicBezTo>
                <a:cubicBezTo>
                  <a:pt x="221" y="207"/>
                  <a:pt x="221" y="207"/>
                  <a:pt x="221" y="207"/>
                </a:cubicBezTo>
                <a:cubicBezTo>
                  <a:pt x="323" y="207"/>
                  <a:pt x="326" y="169"/>
                  <a:pt x="326" y="169"/>
                </a:cubicBezTo>
                <a:cubicBezTo>
                  <a:pt x="326" y="169"/>
                  <a:pt x="326" y="157"/>
                  <a:pt x="326" y="93"/>
                </a:cubicBezTo>
                <a:cubicBezTo>
                  <a:pt x="276" y="93"/>
                  <a:pt x="276" y="93"/>
                  <a:pt x="276" y="93"/>
                </a:cubicBezTo>
                <a:lnTo>
                  <a:pt x="276" y="81"/>
                </a:lnTo>
                <a:close/>
                <a:moveTo>
                  <a:pt x="166" y="85"/>
                </a:moveTo>
                <a:cubicBezTo>
                  <a:pt x="171" y="85"/>
                  <a:pt x="175" y="88"/>
                  <a:pt x="175" y="93"/>
                </a:cubicBezTo>
                <a:cubicBezTo>
                  <a:pt x="175" y="93"/>
                  <a:pt x="175" y="94"/>
                  <a:pt x="175" y="94"/>
                </a:cubicBezTo>
                <a:cubicBezTo>
                  <a:pt x="175" y="100"/>
                  <a:pt x="171" y="104"/>
                  <a:pt x="166" y="104"/>
                </a:cubicBezTo>
                <a:cubicBezTo>
                  <a:pt x="160" y="104"/>
                  <a:pt x="156" y="100"/>
                  <a:pt x="156" y="94"/>
                </a:cubicBezTo>
                <a:cubicBezTo>
                  <a:pt x="156" y="94"/>
                  <a:pt x="156" y="93"/>
                  <a:pt x="156" y="93"/>
                </a:cubicBezTo>
                <a:cubicBezTo>
                  <a:pt x="157" y="88"/>
                  <a:pt x="161" y="85"/>
                  <a:pt x="166" y="85"/>
                </a:cubicBezTo>
                <a:close/>
                <a:moveTo>
                  <a:pt x="75" y="210"/>
                </a:moveTo>
                <a:cubicBezTo>
                  <a:pt x="59" y="210"/>
                  <a:pt x="45" y="197"/>
                  <a:pt x="45" y="180"/>
                </a:cubicBezTo>
                <a:cubicBezTo>
                  <a:pt x="45" y="163"/>
                  <a:pt x="59" y="149"/>
                  <a:pt x="75" y="149"/>
                </a:cubicBezTo>
                <a:cubicBezTo>
                  <a:pt x="83" y="149"/>
                  <a:pt x="90" y="152"/>
                  <a:pt x="95" y="156"/>
                </a:cubicBezTo>
                <a:cubicBezTo>
                  <a:pt x="102" y="162"/>
                  <a:pt x="106" y="170"/>
                  <a:pt x="106" y="180"/>
                </a:cubicBezTo>
                <a:cubicBezTo>
                  <a:pt x="106" y="181"/>
                  <a:pt x="106" y="183"/>
                  <a:pt x="106" y="185"/>
                </a:cubicBezTo>
                <a:cubicBezTo>
                  <a:pt x="103" y="199"/>
                  <a:pt x="91" y="210"/>
                  <a:pt x="75" y="210"/>
                </a:cubicBezTo>
                <a:close/>
                <a:moveTo>
                  <a:pt x="183" y="93"/>
                </a:moveTo>
                <a:cubicBezTo>
                  <a:pt x="183" y="81"/>
                  <a:pt x="183" y="81"/>
                  <a:pt x="183" y="81"/>
                </a:cubicBezTo>
                <a:cubicBezTo>
                  <a:pt x="237" y="81"/>
                  <a:pt x="237" y="81"/>
                  <a:pt x="237" y="81"/>
                </a:cubicBezTo>
                <a:cubicBezTo>
                  <a:pt x="237" y="93"/>
                  <a:pt x="237" y="93"/>
                  <a:pt x="237" y="93"/>
                </a:cubicBezTo>
                <a:lnTo>
                  <a:pt x="183" y="93"/>
                </a:lnTo>
                <a:close/>
                <a:moveTo>
                  <a:pt x="266" y="94"/>
                </a:moveTo>
                <a:cubicBezTo>
                  <a:pt x="266" y="100"/>
                  <a:pt x="262" y="104"/>
                  <a:pt x="257" y="104"/>
                </a:cubicBezTo>
                <a:cubicBezTo>
                  <a:pt x="251" y="104"/>
                  <a:pt x="247" y="100"/>
                  <a:pt x="247" y="94"/>
                </a:cubicBezTo>
                <a:cubicBezTo>
                  <a:pt x="247" y="94"/>
                  <a:pt x="247" y="93"/>
                  <a:pt x="247" y="93"/>
                </a:cubicBezTo>
                <a:cubicBezTo>
                  <a:pt x="248" y="88"/>
                  <a:pt x="252" y="85"/>
                  <a:pt x="257" y="85"/>
                </a:cubicBezTo>
                <a:cubicBezTo>
                  <a:pt x="261" y="85"/>
                  <a:pt x="265" y="88"/>
                  <a:pt x="266" y="93"/>
                </a:cubicBezTo>
                <a:cubicBezTo>
                  <a:pt x="266" y="93"/>
                  <a:pt x="266" y="94"/>
                  <a:pt x="266" y="94"/>
                </a:cubicBezTo>
                <a:close/>
              </a:path>
            </a:pathLst>
          </a:custGeom>
          <a:solidFill>
            <a:srgbClr val="171E28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17" name="Freeform 394"/>
          <p:cNvSpPr/>
          <p:nvPr/>
        </p:nvSpPr>
        <p:spPr bwMode="auto">
          <a:xfrm>
            <a:off x="5447155" y="5341265"/>
            <a:ext cx="227203" cy="131273"/>
          </a:xfrm>
          <a:custGeom>
            <a:avLst/>
            <a:gdLst>
              <a:gd name="T0" fmla="*/ 27 w 133"/>
              <a:gd name="T1" fmla="*/ 77 h 77"/>
              <a:gd name="T2" fmla="*/ 39 w 133"/>
              <a:gd name="T3" fmla="*/ 49 h 77"/>
              <a:gd name="T4" fmla="*/ 39 w 133"/>
              <a:gd name="T5" fmla="*/ 77 h 77"/>
              <a:gd name="T6" fmla="*/ 91 w 133"/>
              <a:gd name="T7" fmla="*/ 77 h 77"/>
              <a:gd name="T8" fmla="*/ 91 w 133"/>
              <a:gd name="T9" fmla="*/ 49 h 77"/>
              <a:gd name="T10" fmla="*/ 103 w 133"/>
              <a:gd name="T11" fmla="*/ 77 h 77"/>
              <a:gd name="T12" fmla="*/ 125 w 133"/>
              <a:gd name="T13" fmla="*/ 77 h 77"/>
              <a:gd name="T14" fmla="*/ 133 w 133"/>
              <a:gd name="T15" fmla="*/ 77 h 77"/>
              <a:gd name="T16" fmla="*/ 67 w 133"/>
              <a:gd name="T17" fmla="*/ 0 h 77"/>
              <a:gd name="T18" fmla="*/ 0 w 133"/>
              <a:gd name="T19" fmla="*/ 77 h 77"/>
              <a:gd name="T20" fmla="*/ 8 w 133"/>
              <a:gd name="T21" fmla="*/ 77 h 77"/>
              <a:gd name="T22" fmla="*/ 27 w 133"/>
              <a:gd name="T23" fmla="*/ 77 h 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33" h="77">
                <a:moveTo>
                  <a:pt x="27" y="77"/>
                </a:moveTo>
                <a:cubicBezTo>
                  <a:pt x="39" y="49"/>
                  <a:pt x="39" y="49"/>
                  <a:pt x="39" y="49"/>
                </a:cubicBezTo>
                <a:cubicBezTo>
                  <a:pt x="39" y="77"/>
                  <a:pt x="39" y="77"/>
                  <a:pt x="39" y="77"/>
                </a:cubicBezTo>
                <a:cubicBezTo>
                  <a:pt x="91" y="77"/>
                  <a:pt x="91" y="77"/>
                  <a:pt x="91" y="77"/>
                </a:cubicBezTo>
                <a:cubicBezTo>
                  <a:pt x="91" y="49"/>
                  <a:pt x="91" y="49"/>
                  <a:pt x="91" y="49"/>
                </a:cubicBezTo>
                <a:cubicBezTo>
                  <a:pt x="103" y="77"/>
                  <a:pt x="103" y="77"/>
                  <a:pt x="103" y="77"/>
                </a:cubicBezTo>
                <a:cubicBezTo>
                  <a:pt x="125" y="77"/>
                  <a:pt x="125" y="77"/>
                  <a:pt x="125" y="77"/>
                </a:cubicBezTo>
                <a:cubicBezTo>
                  <a:pt x="133" y="77"/>
                  <a:pt x="133" y="77"/>
                  <a:pt x="133" y="77"/>
                </a:cubicBezTo>
                <a:cubicBezTo>
                  <a:pt x="133" y="34"/>
                  <a:pt x="103" y="0"/>
                  <a:pt x="67" y="0"/>
                </a:cubicBezTo>
                <a:cubicBezTo>
                  <a:pt x="30" y="0"/>
                  <a:pt x="0" y="34"/>
                  <a:pt x="0" y="77"/>
                </a:cubicBezTo>
                <a:cubicBezTo>
                  <a:pt x="8" y="77"/>
                  <a:pt x="8" y="77"/>
                  <a:pt x="8" y="77"/>
                </a:cubicBezTo>
                <a:lnTo>
                  <a:pt x="27" y="77"/>
                </a:lnTo>
                <a:close/>
              </a:path>
            </a:pathLst>
          </a:custGeom>
          <a:solidFill>
            <a:srgbClr val="171E28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18" name="Freeform 395"/>
          <p:cNvSpPr/>
          <p:nvPr/>
        </p:nvSpPr>
        <p:spPr bwMode="auto">
          <a:xfrm>
            <a:off x="5463023" y="5489127"/>
            <a:ext cx="196188" cy="98816"/>
          </a:xfrm>
          <a:custGeom>
            <a:avLst/>
            <a:gdLst>
              <a:gd name="T0" fmla="*/ 58 w 115"/>
              <a:gd name="T1" fmla="*/ 58 h 58"/>
              <a:gd name="T2" fmla="*/ 115 w 115"/>
              <a:gd name="T3" fmla="*/ 0 h 58"/>
              <a:gd name="T4" fmla="*/ 0 w 115"/>
              <a:gd name="T5" fmla="*/ 0 h 58"/>
              <a:gd name="T6" fmla="*/ 58 w 115"/>
              <a:gd name="T7" fmla="*/ 58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15" h="58">
                <a:moveTo>
                  <a:pt x="58" y="58"/>
                </a:moveTo>
                <a:cubicBezTo>
                  <a:pt x="87" y="58"/>
                  <a:pt x="111" y="33"/>
                  <a:pt x="115" y="0"/>
                </a:cubicBezTo>
                <a:cubicBezTo>
                  <a:pt x="0" y="0"/>
                  <a:pt x="0" y="0"/>
                  <a:pt x="0" y="0"/>
                </a:cubicBezTo>
                <a:cubicBezTo>
                  <a:pt x="4" y="33"/>
                  <a:pt x="28" y="58"/>
                  <a:pt x="58" y="58"/>
                </a:cubicBezTo>
                <a:close/>
              </a:path>
            </a:pathLst>
          </a:custGeom>
          <a:solidFill>
            <a:srgbClr val="171E28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19" name="Freeform 396"/>
          <p:cNvSpPr>
            <a:spLocks noEditPoints="1"/>
          </p:cNvSpPr>
          <p:nvPr/>
        </p:nvSpPr>
        <p:spPr bwMode="auto">
          <a:xfrm>
            <a:off x="5285588" y="5862750"/>
            <a:ext cx="90160" cy="88718"/>
          </a:xfrm>
          <a:custGeom>
            <a:avLst/>
            <a:gdLst>
              <a:gd name="T0" fmla="*/ 26 w 53"/>
              <a:gd name="T1" fmla="*/ 0 h 52"/>
              <a:gd name="T2" fmla="*/ 0 w 53"/>
              <a:gd name="T3" fmla="*/ 26 h 52"/>
              <a:gd name="T4" fmla="*/ 26 w 53"/>
              <a:gd name="T5" fmla="*/ 52 h 52"/>
              <a:gd name="T6" fmla="*/ 53 w 53"/>
              <a:gd name="T7" fmla="*/ 27 h 52"/>
              <a:gd name="T8" fmla="*/ 53 w 53"/>
              <a:gd name="T9" fmla="*/ 26 h 52"/>
              <a:gd name="T10" fmla="*/ 46 w 53"/>
              <a:gd name="T11" fmla="*/ 9 h 52"/>
              <a:gd name="T12" fmla="*/ 26 w 53"/>
              <a:gd name="T13" fmla="*/ 0 h 52"/>
              <a:gd name="T14" fmla="*/ 26 w 53"/>
              <a:gd name="T15" fmla="*/ 45 h 52"/>
              <a:gd name="T16" fmla="*/ 7 w 53"/>
              <a:gd name="T17" fmla="*/ 26 h 52"/>
              <a:gd name="T18" fmla="*/ 26 w 53"/>
              <a:gd name="T19" fmla="*/ 6 h 52"/>
              <a:gd name="T20" fmla="*/ 46 w 53"/>
              <a:gd name="T21" fmla="*/ 26 h 52"/>
              <a:gd name="T22" fmla="*/ 26 w 53"/>
              <a:gd name="T23" fmla="*/ 45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53" h="52">
                <a:moveTo>
                  <a:pt x="26" y="0"/>
                </a:moveTo>
                <a:cubicBezTo>
                  <a:pt x="12" y="0"/>
                  <a:pt x="0" y="11"/>
                  <a:pt x="0" y="26"/>
                </a:cubicBezTo>
                <a:cubicBezTo>
                  <a:pt x="0" y="40"/>
                  <a:pt x="12" y="52"/>
                  <a:pt x="26" y="52"/>
                </a:cubicBezTo>
                <a:cubicBezTo>
                  <a:pt x="40" y="52"/>
                  <a:pt x="52" y="41"/>
                  <a:pt x="53" y="27"/>
                </a:cubicBezTo>
                <a:cubicBezTo>
                  <a:pt x="53" y="26"/>
                  <a:pt x="53" y="26"/>
                  <a:pt x="53" y="26"/>
                </a:cubicBezTo>
                <a:cubicBezTo>
                  <a:pt x="53" y="19"/>
                  <a:pt x="50" y="13"/>
                  <a:pt x="46" y="9"/>
                </a:cubicBezTo>
                <a:cubicBezTo>
                  <a:pt x="41" y="3"/>
                  <a:pt x="34" y="0"/>
                  <a:pt x="26" y="0"/>
                </a:cubicBezTo>
                <a:close/>
                <a:moveTo>
                  <a:pt x="26" y="45"/>
                </a:moveTo>
                <a:cubicBezTo>
                  <a:pt x="16" y="45"/>
                  <a:pt x="7" y="36"/>
                  <a:pt x="7" y="26"/>
                </a:cubicBezTo>
                <a:cubicBezTo>
                  <a:pt x="7" y="15"/>
                  <a:pt x="16" y="6"/>
                  <a:pt x="26" y="6"/>
                </a:cubicBezTo>
                <a:cubicBezTo>
                  <a:pt x="37" y="6"/>
                  <a:pt x="46" y="15"/>
                  <a:pt x="46" y="26"/>
                </a:cubicBezTo>
                <a:cubicBezTo>
                  <a:pt x="46" y="36"/>
                  <a:pt x="37" y="45"/>
                  <a:pt x="26" y="45"/>
                </a:cubicBezTo>
                <a:close/>
              </a:path>
            </a:pathLst>
          </a:custGeom>
          <a:solidFill>
            <a:srgbClr val="171E28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grpSp>
        <p:nvGrpSpPr>
          <p:cNvPr id="320" name="组合 319"/>
          <p:cNvGrpSpPr/>
          <p:nvPr/>
        </p:nvGrpSpPr>
        <p:grpSpPr>
          <a:xfrm>
            <a:off x="4116394" y="5344150"/>
            <a:ext cx="610202" cy="649873"/>
            <a:chOff x="4222411" y="4893577"/>
            <a:chExt cx="610202" cy="649873"/>
          </a:xfrm>
          <a:solidFill>
            <a:srgbClr val="171E28"/>
          </a:solidFill>
        </p:grpSpPr>
        <p:sp>
          <p:nvSpPr>
            <p:cNvPr id="321" name="Freeform 397"/>
            <p:cNvSpPr/>
            <p:nvPr/>
          </p:nvSpPr>
          <p:spPr bwMode="auto">
            <a:xfrm>
              <a:off x="4663834" y="5236185"/>
              <a:ext cx="168779" cy="136322"/>
            </a:xfrm>
            <a:custGeom>
              <a:avLst/>
              <a:gdLst>
                <a:gd name="T0" fmla="*/ 89 w 99"/>
                <a:gd name="T1" fmla="*/ 48 h 80"/>
                <a:gd name="T2" fmla="*/ 60 w 99"/>
                <a:gd name="T3" fmla="*/ 0 h 80"/>
                <a:gd name="T4" fmla="*/ 0 w 99"/>
                <a:gd name="T5" fmla="*/ 0 h 80"/>
                <a:gd name="T6" fmla="*/ 38 w 99"/>
                <a:gd name="T7" fmla="*/ 65 h 80"/>
                <a:gd name="T8" fmla="*/ 38 w 99"/>
                <a:gd name="T9" fmla="*/ 80 h 80"/>
                <a:gd name="T10" fmla="*/ 73 w 99"/>
                <a:gd name="T11" fmla="*/ 80 h 80"/>
                <a:gd name="T12" fmla="*/ 89 w 99"/>
                <a:gd name="T13" fmla="*/ 48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9" h="80">
                  <a:moveTo>
                    <a:pt x="89" y="48"/>
                  </a:moveTo>
                  <a:cubicBezTo>
                    <a:pt x="60" y="0"/>
                    <a:pt x="60" y="0"/>
                    <a:pt x="6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1" y="14"/>
                    <a:pt x="38" y="34"/>
                    <a:pt x="38" y="65"/>
                  </a:cubicBezTo>
                  <a:cubicBezTo>
                    <a:pt x="38" y="70"/>
                    <a:pt x="38" y="76"/>
                    <a:pt x="38" y="80"/>
                  </a:cubicBezTo>
                  <a:cubicBezTo>
                    <a:pt x="53" y="80"/>
                    <a:pt x="66" y="80"/>
                    <a:pt x="73" y="80"/>
                  </a:cubicBezTo>
                  <a:cubicBezTo>
                    <a:pt x="99" y="80"/>
                    <a:pt x="89" y="48"/>
                    <a:pt x="89" y="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22" name="Freeform 398"/>
            <p:cNvSpPr/>
            <p:nvPr/>
          </p:nvSpPr>
          <p:spPr bwMode="auto">
            <a:xfrm>
              <a:off x="4433746" y="5003212"/>
              <a:ext cx="177435" cy="205565"/>
            </a:xfrm>
            <a:custGeom>
              <a:avLst/>
              <a:gdLst>
                <a:gd name="T0" fmla="*/ 52 w 104"/>
                <a:gd name="T1" fmla="*/ 0 h 121"/>
                <a:gd name="T2" fmla="*/ 0 w 104"/>
                <a:gd name="T3" fmla="*/ 60 h 121"/>
                <a:gd name="T4" fmla="*/ 31 w 104"/>
                <a:gd name="T5" fmla="*/ 116 h 121"/>
                <a:gd name="T6" fmla="*/ 31 w 104"/>
                <a:gd name="T7" fmla="*/ 116 h 121"/>
                <a:gd name="T8" fmla="*/ 52 w 104"/>
                <a:gd name="T9" fmla="*/ 121 h 121"/>
                <a:gd name="T10" fmla="*/ 73 w 104"/>
                <a:gd name="T11" fmla="*/ 116 h 121"/>
                <a:gd name="T12" fmla="*/ 74 w 104"/>
                <a:gd name="T13" fmla="*/ 115 h 121"/>
                <a:gd name="T14" fmla="*/ 104 w 104"/>
                <a:gd name="T15" fmla="*/ 60 h 121"/>
                <a:gd name="T16" fmla="*/ 52 w 104"/>
                <a:gd name="T17" fmla="*/ 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4" h="121">
                  <a:moveTo>
                    <a:pt x="52" y="0"/>
                  </a:moveTo>
                  <a:cubicBezTo>
                    <a:pt x="23" y="0"/>
                    <a:pt x="0" y="27"/>
                    <a:pt x="0" y="60"/>
                  </a:cubicBezTo>
                  <a:cubicBezTo>
                    <a:pt x="0" y="85"/>
                    <a:pt x="13" y="106"/>
                    <a:pt x="31" y="116"/>
                  </a:cubicBezTo>
                  <a:cubicBezTo>
                    <a:pt x="31" y="116"/>
                    <a:pt x="31" y="116"/>
                    <a:pt x="31" y="116"/>
                  </a:cubicBezTo>
                  <a:cubicBezTo>
                    <a:pt x="38" y="119"/>
                    <a:pt x="45" y="121"/>
                    <a:pt x="52" y="121"/>
                  </a:cubicBezTo>
                  <a:cubicBezTo>
                    <a:pt x="59" y="121"/>
                    <a:pt x="66" y="119"/>
                    <a:pt x="73" y="116"/>
                  </a:cubicBezTo>
                  <a:cubicBezTo>
                    <a:pt x="73" y="116"/>
                    <a:pt x="74" y="115"/>
                    <a:pt x="74" y="115"/>
                  </a:cubicBezTo>
                  <a:cubicBezTo>
                    <a:pt x="92" y="105"/>
                    <a:pt x="104" y="84"/>
                    <a:pt x="104" y="60"/>
                  </a:cubicBezTo>
                  <a:cubicBezTo>
                    <a:pt x="104" y="27"/>
                    <a:pt x="81" y="0"/>
                    <a:pt x="5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23" name="Freeform 399"/>
            <p:cNvSpPr/>
            <p:nvPr/>
          </p:nvSpPr>
          <p:spPr bwMode="auto">
            <a:xfrm>
              <a:off x="4350078" y="5227530"/>
              <a:ext cx="351263" cy="315920"/>
            </a:xfrm>
            <a:custGeom>
              <a:avLst/>
              <a:gdLst>
                <a:gd name="T0" fmla="*/ 150 w 206"/>
                <a:gd name="T1" fmla="*/ 5 h 185"/>
                <a:gd name="T2" fmla="*/ 134 w 206"/>
                <a:gd name="T3" fmla="*/ 0 h 185"/>
                <a:gd name="T4" fmla="*/ 134 w 206"/>
                <a:gd name="T5" fmla="*/ 0 h 185"/>
                <a:gd name="T6" fmla="*/ 120 w 206"/>
                <a:gd name="T7" fmla="*/ 5 h 185"/>
                <a:gd name="T8" fmla="*/ 103 w 206"/>
                <a:gd name="T9" fmla="*/ 12 h 185"/>
                <a:gd name="T10" fmla="*/ 87 w 206"/>
                <a:gd name="T11" fmla="*/ 5 h 185"/>
                <a:gd name="T12" fmla="*/ 73 w 206"/>
                <a:gd name="T13" fmla="*/ 0 h 185"/>
                <a:gd name="T14" fmla="*/ 57 w 206"/>
                <a:gd name="T15" fmla="*/ 5 h 185"/>
                <a:gd name="T16" fmla="*/ 0 w 206"/>
                <a:gd name="T17" fmla="*/ 73 h 185"/>
                <a:gd name="T18" fmla="*/ 0 w 206"/>
                <a:gd name="T19" fmla="*/ 85 h 185"/>
                <a:gd name="T20" fmla="*/ 0 w 206"/>
                <a:gd name="T21" fmla="*/ 151 h 185"/>
                <a:gd name="T22" fmla="*/ 94 w 206"/>
                <a:gd name="T23" fmla="*/ 185 h 185"/>
                <a:gd name="T24" fmla="*/ 113 w 206"/>
                <a:gd name="T25" fmla="*/ 185 h 185"/>
                <a:gd name="T26" fmla="*/ 206 w 206"/>
                <a:gd name="T27" fmla="*/ 151 h 185"/>
                <a:gd name="T28" fmla="*/ 206 w 206"/>
                <a:gd name="T29" fmla="*/ 85 h 185"/>
                <a:gd name="T30" fmla="*/ 206 w 206"/>
                <a:gd name="T31" fmla="*/ 73 h 185"/>
                <a:gd name="T32" fmla="*/ 150 w 206"/>
                <a:gd name="T33" fmla="*/ 5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06" h="185">
                  <a:moveTo>
                    <a:pt x="150" y="5"/>
                  </a:moveTo>
                  <a:cubicBezTo>
                    <a:pt x="144" y="3"/>
                    <a:pt x="139" y="2"/>
                    <a:pt x="134" y="0"/>
                  </a:cubicBezTo>
                  <a:cubicBezTo>
                    <a:pt x="134" y="0"/>
                    <a:pt x="134" y="0"/>
                    <a:pt x="134" y="0"/>
                  </a:cubicBezTo>
                  <a:cubicBezTo>
                    <a:pt x="120" y="5"/>
                    <a:pt x="120" y="5"/>
                    <a:pt x="120" y="5"/>
                  </a:cubicBezTo>
                  <a:cubicBezTo>
                    <a:pt x="103" y="12"/>
                    <a:pt x="103" y="12"/>
                    <a:pt x="103" y="12"/>
                  </a:cubicBezTo>
                  <a:cubicBezTo>
                    <a:pt x="87" y="5"/>
                    <a:pt x="87" y="5"/>
                    <a:pt x="87" y="5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68" y="2"/>
                    <a:pt x="62" y="3"/>
                    <a:pt x="57" y="5"/>
                  </a:cubicBezTo>
                  <a:cubicBezTo>
                    <a:pt x="30" y="15"/>
                    <a:pt x="0" y="35"/>
                    <a:pt x="0" y="73"/>
                  </a:cubicBezTo>
                  <a:cubicBezTo>
                    <a:pt x="0" y="77"/>
                    <a:pt x="0" y="81"/>
                    <a:pt x="0" y="85"/>
                  </a:cubicBezTo>
                  <a:cubicBezTo>
                    <a:pt x="0" y="141"/>
                    <a:pt x="0" y="151"/>
                    <a:pt x="0" y="151"/>
                  </a:cubicBezTo>
                  <a:cubicBezTo>
                    <a:pt x="0" y="151"/>
                    <a:pt x="3" y="185"/>
                    <a:pt x="94" y="185"/>
                  </a:cubicBezTo>
                  <a:cubicBezTo>
                    <a:pt x="113" y="185"/>
                    <a:pt x="113" y="185"/>
                    <a:pt x="113" y="185"/>
                  </a:cubicBezTo>
                  <a:cubicBezTo>
                    <a:pt x="204" y="185"/>
                    <a:pt x="206" y="151"/>
                    <a:pt x="206" y="151"/>
                  </a:cubicBezTo>
                  <a:cubicBezTo>
                    <a:pt x="206" y="151"/>
                    <a:pt x="206" y="141"/>
                    <a:pt x="206" y="85"/>
                  </a:cubicBezTo>
                  <a:cubicBezTo>
                    <a:pt x="206" y="81"/>
                    <a:pt x="206" y="77"/>
                    <a:pt x="206" y="73"/>
                  </a:cubicBezTo>
                  <a:cubicBezTo>
                    <a:pt x="206" y="35"/>
                    <a:pt x="176" y="15"/>
                    <a:pt x="15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24" name="Freeform 400"/>
            <p:cNvSpPr/>
            <p:nvPr/>
          </p:nvSpPr>
          <p:spPr bwMode="auto">
            <a:xfrm>
              <a:off x="4222411" y="5236185"/>
              <a:ext cx="166616" cy="136322"/>
            </a:xfrm>
            <a:custGeom>
              <a:avLst/>
              <a:gdLst>
                <a:gd name="T0" fmla="*/ 98 w 98"/>
                <a:gd name="T1" fmla="*/ 0 h 80"/>
                <a:gd name="T2" fmla="*/ 39 w 98"/>
                <a:gd name="T3" fmla="*/ 0 h 80"/>
                <a:gd name="T4" fmla="*/ 10 w 98"/>
                <a:gd name="T5" fmla="*/ 48 h 80"/>
                <a:gd name="T6" fmla="*/ 26 w 98"/>
                <a:gd name="T7" fmla="*/ 80 h 80"/>
                <a:gd name="T8" fmla="*/ 60 w 98"/>
                <a:gd name="T9" fmla="*/ 80 h 80"/>
                <a:gd name="T10" fmla="*/ 60 w 98"/>
                <a:gd name="T11" fmla="*/ 65 h 80"/>
                <a:gd name="T12" fmla="*/ 98 w 98"/>
                <a:gd name="T13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8" h="80">
                  <a:moveTo>
                    <a:pt x="98" y="0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10" y="48"/>
                    <a:pt x="10" y="48"/>
                    <a:pt x="10" y="48"/>
                  </a:cubicBezTo>
                  <a:cubicBezTo>
                    <a:pt x="10" y="48"/>
                    <a:pt x="0" y="80"/>
                    <a:pt x="26" y="80"/>
                  </a:cubicBezTo>
                  <a:cubicBezTo>
                    <a:pt x="33" y="80"/>
                    <a:pt x="45" y="80"/>
                    <a:pt x="60" y="80"/>
                  </a:cubicBezTo>
                  <a:cubicBezTo>
                    <a:pt x="60" y="76"/>
                    <a:pt x="60" y="70"/>
                    <a:pt x="60" y="65"/>
                  </a:cubicBezTo>
                  <a:cubicBezTo>
                    <a:pt x="60" y="34"/>
                    <a:pt x="77" y="14"/>
                    <a:pt x="9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25" name="Freeform 401"/>
            <p:cNvSpPr/>
            <p:nvPr/>
          </p:nvSpPr>
          <p:spPr bwMode="auto">
            <a:xfrm>
              <a:off x="4295260" y="4893577"/>
              <a:ext cx="462340" cy="331067"/>
            </a:xfrm>
            <a:custGeom>
              <a:avLst/>
              <a:gdLst>
                <a:gd name="T0" fmla="*/ 28 w 271"/>
                <a:gd name="T1" fmla="*/ 194 h 194"/>
                <a:gd name="T2" fmla="*/ 68 w 271"/>
                <a:gd name="T3" fmla="*/ 194 h 194"/>
                <a:gd name="T4" fmla="*/ 84 w 271"/>
                <a:gd name="T5" fmla="*/ 188 h 194"/>
                <a:gd name="T6" fmla="*/ 96 w 271"/>
                <a:gd name="T7" fmla="*/ 183 h 194"/>
                <a:gd name="T8" fmla="*/ 93 w 271"/>
                <a:gd name="T9" fmla="*/ 180 h 194"/>
                <a:gd name="T10" fmla="*/ 42 w 271"/>
                <a:gd name="T11" fmla="*/ 180 h 194"/>
                <a:gd name="T12" fmla="*/ 18 w 271"/>
                <a:gd name="T13" fmla="*/ 156 h 194"/>
                <a:gd name="T14" fmla="*/ 18 w 271"/>
                <a:gd name="T15" fmla="*/ 39 h 194"/>
                <a:gd name="T16" fmla="*/ 42 w 271"/>
                <a:gd name="T17" fmla="*/ 15 h 194"/>
                <a:gd name="T18" fmla="*/ 228 w 271"/>
                <a:gd name="T19" fmla="*/ 15 h 194"/>
                <a:gd name="T20" fmla="*/ 253 w 271"/>
                <a:gd name="T21" fmla="*/ 39 h 194"/>
                <a:gd name="T22" fmla="*/ 253 w 271"/>
                <a:gd name="T23" fmla="*/ 156 h 194"/>
                <a:gd name="T24" fmla="*/ 228 w 271"/>
                <a:gd name="T25" fmla="*/ 180 h 194"/>
                <a:gd name="T26" fmla="*/ 176 w 271"/>
                <a:gd name="T27" fmla="*/ 180 h 194"/>
                <a:gd name="T28" fmla="*/ 173 w 271"/>
                <a:gd name="T29" fmla="*/ 183 h 194"/>
                <a:gd name="T30" fmla="*/ 203 w 271"/>
                <a:gd name="T31" fmla="*/ 194 h 194"/>
                <a:gd name="T32" fmla="*/ 243 w 271"/>
                <a:gd name="T33" fmla="*/ 194 h 194"/>
                <a:gd name="T34" fmla="*/ 271 w 271"/>
                <a:gd name="T35" fmla="*/ 166 h 194"/>
                <a:gd name="T36" fmla="*/ 271 w 271"/>
                <a:gd name="T37" fmla="*/ 29 h 194"/>
                <a:gd name="T38" fmla="*/ 243 w 271"/>
                <a:gd name="T39" fmla="*/ 0 h 194"/>
                <a:gd name="T40" fmla="*/ 28 w 271"/>
                <a:gd name="T41" fmla="*/ 0 h 194"/>
                <a:gd name="T42" fmla="*/ 0 w 271"/>
                <a:gd name="T43" fmla="*/ 29 h 194"/>
                <a:gd name="T44" fmla="*/ 0 w 271"/>
                <a:gd name="T45" fmla="*/ 166 h 194"/>
                <a:gd name="T46" fmla="*/ 28 w 271"/>
                <a:gd name="T47" fmla="*/ 194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71" h="194">
                  <a:moveTo>
                    <a:pt x="28" y="194"/>
                  </a:moveTo>
                  <a:cubicBezTo>
                    <a:pt x="68" y="194"/>
                    <a:pt x="68" y="194"/>
                    <a:pt x="68" y="194"/>
                  </a:cubicBezTo>
                  <a:cubicBezTo>
                    <a:pt x="74" y="192"/>
                    <a:pt x="79" y="189"/>
                    <a:pt x="84" y="188"/>
                  </a:cubicBezTo>
                  <a:cubicBezTo>
                    <a:pt x="88" y="186"/>
                    <a:pt x="92" y="185"/>
                    <a:pt x="96" y="183"/>
                  </a:cubicBezTo>
                  <a:cubicBezTo>
                    <a:pt x="95" y="182"/>
                    <a:pt x="94" y="181"/>
                    <a:pt x="93" y="180"/>
                  </a:cubicBezTo>
                  <a:cubicBezTo>
                    <a:pt x="42" y="180"/>
                    <a:pt x="42" y="180"/>
                    <a:pt x="42" y="180"/>
                  </a:cubicBezTo>
                  <a:cubicBezTo>
                    <a:pt x="29" y="180"/>
                    <a:pt x="18" y="169"/>
                    <a:pt x="18" y="156"/>
                  </a:cubicBezTo>
                  <a:cubicBezTo>
                    <a:pt x="18" y="39"/>
                    <a:pt x="18" y="39"/>
                    <a:pt x="18" y="39"/>
                  </a:cubicBezTo>
                  <a:cubicBezTo>
                    <a:pt x="18" y="25"/>
                    <a:pt x="29" y="15"/>
                    <a:pt x="42" y="15"/>
                  </a:cubicBezTo>
                  <a:cubicBezTo>
                    <a:pt x="228" y="15"/>
                    <a:pt x="228" y="15"/>
                    <a:pt x="228" y="15"/>
                  </a:cubicBezTo>
                  <a:cubicBezTo>
                    <a:pt x="242" y="15"/>
                    <a:pt x="253" y="25"/>
                    <a:pt x="253" y="39"/>
                  </a:cubicBezTo>
                  <a:cubicBezTo>
                    <a:pt x="253" y="156"/>
                    <a:pt x="253" y="156"/>
                    <a:pt x="253" y="156"/>
                  </a:cubicBezTo>
                  <a:cubicBezTo>
                    <a:pt x="253" y="169"/>
                    <a:pt x="242" y="180"/>
                    <a:pt x="228" y="180"/>
                  </a:cubicBezTo>
                  <a:cubicBezTo>
                    <a:pt x="176" y="180"/>
                    <a:pt x="176" y="180"/>
                    <a:pt x="176" y="180"/>
                  </a:cubicBezTo>
                  <a:cubicBezTo>
                    <a:pt x="175" y="181"/>
                    <a:pt x="174" y="182"/>
                    <a:pt x="173" y="183"/>
                  </a:cubicBezTo>
                  <a:cubicBezTo>
                    <a:pt x="182" y="186"/>
                    <a:pt x="192" y="189"/>
                    <a:pt x="203" y="194"/>
                  </a:cubicBezTo>
                  <a:cubicBezTo>
                    <a:pt x="243" y="194"/>
                    <a:pt x="243" y="194"/>
                    <a:pt x="243" y="194"/>
                  </a:cubicBezTo>
                  <a:cubicBezTo>
                    <a:pt x="258" y="194"/>
                    <a:pt x="271" y="181"/>
                    <a:pt x="271" y="166"/>
                  </a:cubicBezTo>
                  <a:cubicBezTo>
                    <a:pt x="271" y="29"/>
                    <a:pt x="271" y="29"/>
                    <a:pt x="271" y="29"/>
                  </a:cubicBezTo>
                  <a:cubicBezTo>
                    <a:pt x="271" y="13"/>
                    <a:pt x="258" y="0"/>
                    <a:pt x="243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13" y="0"/>
                    <a:pt x="0" y="13"/>
                    <a:pt x="0" y="29"/>
                  </a:cubicBezTo>
                  <a:cubicBezTo>
                    <a:pt x="0" y="166"/>
                    <a:pt x="0" y="166"/>
                    <a:pt x="0" y="166"/>
                  </a:cubicBezTo>
                  <a:cubicBezTo>
                    <a:pt x="0" y="181"/>
                    <a:pt x="13" y="194"/>
                    <a:pt x="28" y="19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326" name="组合 325"/>
          <p:cNvGrpSpPr/>
          <p:nvPr/>
        </p:nvGrpSpPr>
        <p:grpSpPr>
          <a:xfrm>
            <a:off x="3105161" y="5339101"/>
            <a:ext cx="540238" cy="701084"/>
            <a:chOff x="3105161" y="5339101"/>
            <a:chExt cx="540238" cy="701084"/>
          </a:xfrm>
          <a:solidFill>
            <a:srgbClr val="171E28"/>
          </a:solidFill>
        </p:grpSpPr>
        <p:sp>
          <p:nvSpPr>
            <p:cNvPr id="327" name="Freeform 402"/>
            <p:cNvSpPr>
              <a:spLocks noEditPoints="1"/>
            </p:cNvSpPr>
            <p:nvPr/>
          </p:nvSpPr>
          <p:spPr bwMode="auto">
            <a:xfrm>
              <a:off x="3224893" y="5606696"/>
              <a:ext cx="420506" cy="414736"/>
            </a:xfrm>
            <a:custGeom>
              <a:avLst/>
              <a:gdLst>
                <a:gd name="T0" fmla="*/ 163 w 247"/>
                <a:gd name="T1" fmla="*/ 0 h 243"/>
                <a:gd name="T2" fmla="*/ 128 w 247"/>
                <a:gd name="T3" fmla="*/ 14 h 243"/>
                <a:gd name="T4" fmla="*/ 156 w 247"/>
                <a:gd name="T5" fmla="*/ 117 h 243"/>
                <a:gd name="T6" fmla="*/ 128 w 247"/>
                <a:gd name="T7" fmla="*/ 158 h 243"/>
                <a:gd name="T8" fmla="*/ 99 w 247"/>
                <a:gd name="T9" fmla="*/ 117 h 243"/>
                <a:gd name="T10" fmla="*/ 128 w 247"/>
                <a:gd name="T11" fmla="*/ 14 h 243"/>
                <a:gd name="T12" fmla="*/ 92 w 247"/>
                <a:gd name="T13" fmla="*/ 0 h 243"/>
                <a:gd name="T14" fmla="*/ 8 w 247"/>
                <a:gd name="T15" fmla="*/ 84 h 243"/>
                <a:gd name="T16" fmla="*/ 8 w 247"/>
                <a:gd name="T17" fmla="*/ 128 h 243"/>
                <a:gd name="T18" fmla="*/ 0 w 247"/>
                <a:gd name="T19" fmla="*/ 129 h 243"/>
                <a:gd name="T20" fmla="*/ 0 w 247"/>
                <a:gd name="T21" fmla="*/ 243 h 243"/>
                <a:gd name="T22" fmla="*/ 56 w 247"/>
                <a:gd name="T23" fmla="*/ 233 h 243"/>
                <a:gd name="T24" fmla="*/ 56 w 247"/>
                <a:gd name="T25" fmla="*/ 208 h 243"/>
                <a:gd name="T26" fmla="*/ 117 w 247"/>
                <a:gd name="T27" fmla="*/ 214 h 243"/>
                <a:gd name="T28" fmla="*/ 138 w 247"/>
                <a:gd name="T29" fmla="*/ 214 h 243"/>
                <a:gd name="T30" fmla="*/ 247 w 247"/>
                <a:gd name="T31" fmla="*/ 175 h 243"/>
                <a:gd name="T32" fmla="*/ 247 w 247"/>
                <a:gd name="T33" fmla="*/ 84 h 243"/>
                <a:gd name="T34" fmla="*/ 163 w 247"/>
                <a:gd name="T35" fmla="*/ 0 h 243"/>
                <a:gd name="T36" fmla="*/ 23 w 247"/>
                <a:gd name="T37" fmla="*/ 229 h 243"/>
                <a:gd name="T38" fmla="*/ 13 w 247"/>
                <a:gd name="T39" fmla="*/ 230 h 243"/>
                <a:gd name="T40" fmla="*/ 13 w 247"/>
                <a:gd name="T41" fmla="*/ 185 h 243"/>
                <a:gd name="T42" fmla="*/ 13 w 247"/>
                <a:gd name="T43" fmla="*/ 143 h 243"/>
                <a:gd name="T44" fmla="*/ 23 w 247"/>
                <a:gd name="T45" fmla="*/ 140 h 243"/>
                <a:gd name="T46" fmla="*/ 23 w 247"/>
                <a:gd name="T47" fmla="*/ 194 h 243"/>
                <a:gd name="T48" fmla="*/ 23 w 247"/>
                <a:gd name="T49" fmla="*/ 229 h 243"/>
                <a:gd name="T50" fmla="*/ 44 w 247"/>
                <a:gd name="T51" fmla="*/ 224 h 243"/>
                <a:gd name="T52" fmla="*/ 34 w 247"/>
                <a:gd name="T53" fmla="*/ 226 h 243"/>
                <a:gd name="T54" fmla="*/ 34 w 247"/>
                <a:gd name="T55" fmla="*/ 201 h 243"/>
                <a:gd name="T56" fmla="*/ 34 w 247"/>
                <a:gd name="T57" fmla="*/ 201 h 243"/>
                <a:gd name="T58" fmla="*/ 34 w 247"/>
                <a:gd name="T59" fmla="*/ 138 h 243"/>
                <a:gd name="T60" fmla="*/ 44 w 247"/>
                <a:gd name="T61" fmla="*/ 136 h 243"/>
                <a:gd name="T62" fmla="*/ 44 w 247"/>
                <a:gd name="T63" fmla="*/ 205 h 243"/>
                <a:gd name="T64" fmla="*/ 44 w 247"/>
                <a:gd name="T65" fmla="*/ 224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47" h="243">
                  <a:moveTo>
                    <a:pt x="163" y="0"/>
                  </a:moveTo>
                  <a:cubicBezTo>
                    <a:pt x="128" y="14"/>
                    <a:pt x="128" y="14"/>
                    <a:pt x="128" y="14"/>
                  </a:cubicBezTo>
                  <a:cubicBezTo>
                    <a:pt x="156" y="117"/>
                    <a:pt x="156" y="117"/>
                    <a:pt x="156" y="117"/>
                  </a:cubicBezTo>
                  <a:cubicBezTo>
                    <a:pt x="128" y="158"/>
                    <a:pt x="128" y="158"/>
                    <a:pt x="128" y="158"/>
                  </a:cubicBezTo>
                  <a:cubicBezTo>
                    <a:pt x="99" y="117"/>
                    <a:pt x="99" y="117"/>
                    <a:pt x="99" y="117"/>
                  </a:cubicBezTo>
                  <a:cubicBezTo>
                    <a:pt x="128" y="14"/>
                    <a:pt x="128" y="14"/>
                    <a:pt x="128" y="14"/>
                  </a:cubicBezTo>
                  <a:cubicBezTo>
                    <a:pt x="92" y="0"/>
                    <a:pt x="92" y="0"/>
                    <a:pt x="92" y="0"/>
                  </a:cubicBezTo>
                  <a:cubicBezTo>
                    <a:pt x="60" y="9"/>
                    <a:pt x="8" y="31"/>
                    <a:pt x="8" y="84"/>
                  </a:cubicBezTo>
                  <a:cubicBezTo>
                    <a:pt x="8" y="102"/>
                    <a:pt x="8" y="116"/>
                    <a:pt x="8" y="128"/>
                  </a:cubicBezTo>
                  <a:cubicBezTo>
                    <a:pt x="0" y="129"/>
                    <a:pt x="0" y="129"/>
                    <a:pt x="0" y="129"/>
                  </a:cubicBezTo>
                  <a:cubicBezTo>
                    <a:pt x="0" y="243"/>
                    <a:pt x="0" y="243"/>
                    <a:pt x="0" y="243"/>
                  </a:cubicBezTo>
                  <a:cubicBezTo>
                    <a:pt x="56" y="233"/>
                    <a:pt x="56" y="233"/>
                    <a:pt x="56" y="233"/>
                  </a:cubicBezTo>
                  <a:cubicBezTo>
                    <a:pt x="56" y="208"/>
                    <a:pt x="56" y="208"/>
                    <a:pt x="56" y="208"/>
                  </a:cubicBezTo>
                  <a:cubicBezTo>
                    <a:pt x="71" y="212"/>
                    <a:pt x="91" y="214"/>
                    <a:pt x="117" y="214"/>
                  </a:cubicBezTo>
                  <a:cubicBezTo>
                    <a:pt x="138" y="214"/>
                    <a:pt x="138" y="214"/>
                    <a:pt x="138" y="214"/>
                  </a:cubicBezTo>
                  <a:cubicBezTo>
                    <a:pt x="244" y="214"/>
                    <a:pt x="247" y="175"/>
                    <a:pt x="247" y="175"/>
                  </a:cubicBezTo>
                  <a:cubicBezTo>
                    <a:pt x="247" y="175"/>
                    <a:pt x="247" y="161"/>
                    <a:pt x="247" y="84"/>
                  </a:cubicBezTo>
                  <a:cubicBezTo>
                    <a:pt x="247" y="31"/>
                    <a:pt x="195" y="9"/>
                    <a:pt x="163" y="0"/>
                  </a:cubicBezTo>
                  <a:close/>
                  <a:moveTo>
                    <a:pt x="23" y="229"/>
                  </a:moveTo>
                  <a:cubicBezTo>
                    <a:pt x="13" y="230"/>
                    <a:pt x="13" y="230"/>
                    <a:pt x="13" y="230"/>
                  </a:cubicBezTo>
                  <a:cubicBezTo>
                    <a:pt x="13" y="185"/>
                    <a:pt x="13" y="185"/>
                    <a:pt x="13" y="185"/>
                  </a:cubicBezTo>
                  <a:cubicBezTo>
                    <a:pt x="13" y="143"/>
                    <a:pt x="13" y="143"/>
                    <a:pt x="13" y="143"/>
                  </a:cubicBezTo>
                  <a:cubicBezTo>
                    <a:pt x="23" y="140"/>
                    <a:pt x="23" y="140"/>
                    <a:pt x="23" y="140"/>
                  </a:cubicBezTo>
                  <a:cubicBezTo>
                    <a:pt x="23" y="194"/>
                    <a:pt x="23" y="194"/>
                    <a:pt x="23" y="194"/>
                  </a:cubicBezTo>
                  <a:lnTo>
                    <a:pt x="23" y="229"/>
                  </a:lnTo>
                  <a:close/>
                  <a:moveTo>
                    <a:pt x="44" y="224"/>
                  </a:moveTo>
                  <a:cubicBezTo>
                    <a:pt x="34" y="226"/>
                    <a:pt x="34" y="226"/>
                    <a:pt x="34" y="226"/>
                  </a:cubicBezTo>
                  <a:cubicBezTo>
                    <a:pt x="34" y="201"/>
                    <a:pt x="34" y="201"/>
                    <a:pt x="34" y="201"/>
                  </a:cubicBezTo>
                  <a:cubicBezTo>
                    <a:pt x="34" y="201"/>
                    <a:pt x="34" y="201"/>
                    <a:pt x="34" y="201"/>
                  </a:cubicBezTo>
                  <a:cubicBezTo>
                    <a:pt x="34" y="138"/>
                    <a:pt x="34" y="138"/>
                    <a:pt x="34" y="138"/>
                  </a:cubicBezTo>
                  <a:cubicBezTo>
                    <a:pt x="44" y="136"/>
                    <a:pt x="44" y="136"/>
                    <a:pt x="44" y="136"/>
                  </a:cubicBezTo>
                  <a:cubicBezTo>
                    <a:pt x="44" y="205"/>
                    <a:pt x="44" y="205"/>
                    <a:pt x="44" y="205"/>
                  </a:cubicBezTo>
                  <a:lnTo>
                    <a:pt x="44" y="22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28" name="Freeform 403"/>
            <p:cNvSpPr/>
            <p:nvPr/>
          </p:nvSpPr>
          <p:spPr bwMode="auto">
            <a:xfrm>
              <a:off x="3340298" y="5492734"/>
              <a:ext cx="203401" cy="102422"/>
            </a:xfrm>
            <a:custGeom>
              <a:avLst/>
              <a:gdLst>
                <a:gd name="T0" fmla="*/ 60 w 119"/>
                <a:gd name="T1" fmla="*/ 60 h 60"/>
                <a:gd name="T2" fmla="*/ 119 w 119"/>
                <a:gd name="T3" fmla="*/ 0 h 60"/>
                <a:gd name="T4" fmla="*/ 0 w 119"/>
                <a:gd name="T5" fmla="*/ 0 h 60"/>
                <a:gd name="T6" fmla="*/ 60 w 119"/>
                <a:gd name="T7" fmla="*/ 6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9" h="60">
                  <a:moveTo>
                    <a:pt x="60" y="60"/>
                  </a:moveTo>
                  <a:cubicBezTo>
                    <a:pt x="90" y="60"/>
                    <a:pt x="115" y="34"/>
                    <a:pt x="119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" y="34"/>
                    <a:pt x="29" y="60"/>
                    <a:pt x="60" y="6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29" name="Freeform 404"/>
            <p:cNvSpPr/>
            <p:nvPr/>
          </p:nvSpPr>
          <p:spPr bwMode="auto">
            <a:xfrm>
              <a:off x="3325151" y="5339101"/>
              <a:ext cx="233695" cy="136322"/>
            </a:xfrm>
            <a:custGeom>
              <a:avLst/>
              <a:gdLst>
                <a:gd name="T0" fmla="*/ 28 w 137"/>
                <a:gd name="T1" fmla="*/ 80 h 80"/>
                <a:gd name="T2" fmla="*/ 40 w 137"/>
                <a:gd name="T3" fmla="*/ 51 h 80"/>
                <a:gd name="T4" fmla="*/ 40 w 137"/>
                <a:gd name="T5" fmla="*/ 80 h 80"/>
                <a:gd name="T6" fmla="*/ 93 w 137"/>
                <a:gd name="T7" fmla="*/ 80 h 80"/>
                <a:gd name="T8" fmla="*/ 93 w 137"/>
                <a:gd name="T9" fmla="*/ 51 h 80"/>
                <a:gd name="T10" fmla="*/ 106 w 137"/>
                <a:gd name="T11" fmla="*/ 80 h 80"/>
                <a:gd name="T12" fmla="*/ 129 w 137"/>
                <a:gd name="T13" fmla="*/ 80 h 80"/>
                <a:gd name="T14" fmla="*/ 137 w 137"/>
                <a:gd name="T15" fmla="*/ 80 h 80"/>
                <a:gd name="T16" fmla="*/ 69 w 137"/>
                <a:gd name="T17" fmla="*/ 0 h 80"/>
                <a:gd name="T18" fmla="*/ 0 w 137"/>
                <a:gd name="T19" fmla="*/ 80 h 80"/>
                <a:gd name="T20" fmla="*/ 8 w 137"/>
                <a:gd name="T21" fmla="*/ 80 h 80"/>
                <a:gd name="T22" fmla="*/ 28 w 137"/>
                <a:gd name="T23" fmla="*/ 8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7" h="80">
                  <a:moveTo>
                    <a:pt x="28" y="80"/>
                  </a:moveTo>
                  <a:cubicBezTo>
                    <a:pt x="40" y="51"/>
                    <a:pt x="40" y="51"/>
                    <a:pt x="40" y="51"/>
                  </a:cubicBezTo>
                  <a:cubicBezTo>
                    <a:pt x="40" y="80"/>
                    <a:pt x="40" y="80"/>
                    <a:pt x="40" y="80"/>
                  </a:cubicBezTo>
                  <a:cubicBezTo>
                    <a:pt x="93" y="80"/>
                    <a:pt x="93" y="80"/>
                    <a:pt x="93" y="80"/>
                  </a:cubicBezTo>
                  <a:cubicBezTo>
                    <a:pt x="93" y="51"/>
                    <a:pt x="93" y="51"/>
                    <a:pt x="93" y="51"/>
                  </a:cubicBezTo>
                  <a:cubicBezTo>
                    <a:pt x="106" y="80"/>
                    <a:pt x="106" y="80"/>
                    <a:pt x="106" y="80"/>
                  </a:cubicBezTo>
                  <a:cubicBezTo>
                    <a:pt x="129" y="80"/>
                    <a:pt x="129" y="80"/>
                    <a:pt x="129" y="80"/>
                  </a:cubicBezTo>
                  <a:cubicBezTo>
                    <a:pt x="137" y="80"/>
                    <a:pt x="137" y="80"/>
                    <a:pt x="137" y="80"/>
                  </a:cubicBezTo>
                  <a:cubicBezTo>
                    <a:pt x="137" y="36"/>
                    <a:pt x="106" y="0"/>
                    <a:pt x="69" y="0"/>
                  </a:cubicBezTo>
                  <a:cubicBezTo>
                    <a:pt x="31" y="0"/>
                    <a:pt x="0" y="36"/>
                    <a:pt x="0" y="80"/>
                  </a:cubicBezTo>
                  <a:cubicBezTo>
                    <a:pt x="8" y="80"/>
                    <a:pt x="8" y="80"/>
                    <a:pt x="8" y="80"/>
                  </a:cubicBezTo>
                  <a:lnTo>
                    <a:pt x="28" y="8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30" name="Freeform 405"/>
            <p:cNvSpPr/>
            <p:nvPr/>
          </p:nvSpPr>
          <p:spPr bwMode="auto">
            <a:xfrm>
              <a:off x="3105161" y="5828129"/>
              <a:ext cx="111077" cy="194745"/>
            </a:xfrm>
            <a:custGeom>
              <a:avLst/>
              <a:gdLst>
                <a:gd name="T0" fmla="*/ 34 w 65"/>
                <a:gd name="T1" fmla="*/ 14 h 114"/>
                <a:gd name="T2" fmla="*/ 33 w 65"/>
                <a:gd name="T3" fmla="*/ 14 h 114"/>
                <a:gd name="T4" fmla="*/ 0 w 65"/>
                <a:gd name="T5" fmla="*/ 0 h 114"/>
                <a:gd name="T6" fmla="*/ 0 w 65"/>
                <a:gd name="T7" fmla="*/ 114 h 114"/>
                <a:gd name="T8" fmla="*/ 33 w 65"/>
                <a:gd name="T9" fmla="*/ 100 h 114"/>
                <a:gd name="T10" fmla="*/ 33 w 65"/>
                <a:gd name="T11" fmla="*/ 100 h 114"/>
                <a:gd name="T12" fmla="*/ 65 w 65"/>
                <a:gd name="T13" fmla="*/ 114 h 114"/>
                <a:gd name="T14" fmla="*/ 65 w 65"/>
                <a:gd name="T15" fmla="*/ 0 h 114"/>
                <a:gd name="T16" fmla="*/ 34 w 65"/>
                <a:gd name="T17" fmla="*/ 14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5" h="114">
                  <a:moveTo>
                    <a:pt x="34" y="14"/>
                  </a:moveTo>
                  <a:cubicBezTo>
                    <a:pt x="34" y="14"/>
                    <a:pt x="33" y="14"/>
                    <a:pt x="33" y="14"/>
                  </a:cubicBezTo>
                  <a:cubicBezTo>
                    <a:pt x="15" y="14"/>
                    <a:pt x="0" y="7"/>
                    <a:pt x="0" y="0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0" y="106"/>
                    <a:pt x="15" y="100"/>
                    <a:pt x="33" y="100"/>
                  </a:cubicBezTo>
                  <a:cubicBezTo>
                    <a:pt x="33" y="100"/>
                    <a:pt x="33" y="100"/>
                    <a:pt x="33" y="100"/>
                  </a:cubicBezTo>
                  <a:cubicBezTo>
                    <a:pt x="51" y="100"/>
                    <a:pt x="65" y="106"/>
                    <a:pt x="65" y="114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65" y="7"/>
                    <a:pt x="51" y="13"/>
                    <a:pt x="34" y="1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31" name="Freeform 407"/>
            <p:cNvSpPr>
              <a:spLocks noEditPoints="1"/>
            </p:cNvSpPr>
            <p:nvPr/>
          </p:nvSpPr>
          <p:spPr bwMode="auto">
            <a:xfrm>
              <a:off x="3117422" y="5809376"/>
              <a:ext cx="86554" cy="37507"/>
            </a:xfrm>
            <a:custGeom>
              <a:avLst/>
              <a:gdLst>
                <a:gd name="T0" fmla="*/ 26 w 51"/>
                <a:gd name="T1" fmla="*/ 22 h 22"/>
                <a:gd name="T2" fmla="*/ 27 w 51"/>
                <a:gd name="T3" fmla="*/ 22 h 22"/>
                <a:gd name="T4" fmla="*/ 51 w 51"/>
                <a:gd name="T5" fmla="*/ 11 h 22"/>
                <a:gd name="T6" fmla="*/ 26 w 51"/>
                <a:gd name="T7" fmla="*/ 0 h 22"/>
                <a:gd name="T8" fmla="*/ 0 w 51"/>
                <a:gd name="T9" fmla="*/ 11 h 22"/>
                <a:gd name="T10" fmla="*/ 26 w 51"/>
                <a:gd name="T11" fmla="*/ 22 h 22"/>
                <a:gd name="T12" fmla="*/ 27 w 51"/>
                <a:gd name="T13" fmla="*/ 5 h 22"/>
                <a:gd name="T14" fmla="*/ 41 w 51"/>
                <a:gd name="T15" fmla="*/ 11 h 22"/>
                <a:gd name="T16" fmla="*/ 27 w 51"/>
                <a:gd name="T17" fmla="*/ 17 h 22"/>
                <a:gd name="T18" fmla="*/ 13 w 51"/>
                <a:gd name="T19" fmla="*/ 11 h 22"/>
                <a:gd name="T20" fmla="*/ 27 w 51"/>
                <a:gd name="T21" fmla="*/ 5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1" h="22">
                  <a:moveTo>
                    <a:pt x="26" y="22"/>
                  </a:moveTo>
                  <a:cubicBezTo>
                    <a:pt x="26" y="22"/>
                    <a:pt x="27" y="22"/>
                    <a:pt x="27" y="22"/>
                  </a:cubicBezTo>
                  <a:cubicBezTo>
                    <a:pt x="41" y="21"/>
                    <a:pt x="51" y="17"/>
                    <a:pt x="51" y="11"/>
                  </a:cubicBezTo>
                  <a:cubicBezTo>
                    <a:pt x="51" y="5"/>
                    <a:pt x="40" y="0"/>
                    <a:pt x="26" y="0"/>
                  </a:cubicBezTo>
                  <a:cubicBezTo>
                    <a:pt x="12" y="0"/>
                    <a:pt x="0" y="5"/>
                    <a:pt x="0" y="11"/>
                  </a:cubicBezTo>
                  <a:cubicBezTo>
                    <a:pt x="0" y="17"/>
                    <a:pt x="12" y="22"/>
                    <a:pt x="26" y="22"/>
                  </a:cubicBezTo>
                  <a:close/>
                  <a:moveTo>
                    <a:pt x="27" y="5"/>
                  </a:moveTo>
                  <a:cubicBezTo>
                    <a:pt x="34" y="5"/>
                    <a:pt x="41" y="8"/>
                    <a:pt x="41" y="11"/>
                  </a:cubicBezTo>
                  <a:cubicBezTo>
                    <a:pt x="41" y="14"/>
                    <a:pt x="34" y="17"/>
                    <a:pt x="27" y="17"/>
                  </a:cubicBezTo>
                  <a:cubicBezTo>
                    <a:pt x="19" y="17"/>
                    <a:pt x="13" y="14"/>
                    <a:pt x="13" y="11"/>
                  </a:cubicBezTo>
                  <a:cubicBezTo>
                    <a:pt x="13" y="8"/>
                    <a:pt x="19" y="5"/>
                    <a:pt x="27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32" name="Freeform 408"/>
            <p:cNvSpPr>
              <a:spLocks noEditPoints="1"/>
            </p:cNvSpPr>
            <p:nvPr/>
          </p:nvSpPr>
          <p:spPr bwMode="auto">
            <a:xfrm>
              <a:off x="3117422" y="6004121"/>
              <a:ext cx="86554" cy="36064"/>
            </a:xfrm>
            <a:custGeom>
              <a:avLst/>
              <a:gdLst>
                <a:gd name="T0" fmla="*/ 26 w 51"/>
                <a:gd name="T1" fmla="*/ 0 h 21"/>
                <a:gd name="T2" fmla="*/ 0 w 51"/>
                <a:gd name="T3" fmla="*/ 11 h 21"/>
                <a:gd name="T4" fmla="*/ 26 w 51"/>
                <a:gd name="T5" fmla="*/ 21 h 21"/>
                <a:gd name="T6" fmla="*/ 27 w 51"/>
                <a:gd name="T7" fmla="*/ 21 h 21"/>
                <a:gd name="T8" fmla="*/ 51 w 51"/>
                <a:gd name="T9" fmla="*/ 11 h 21"/>
                <a:gd name="T10" fmla="*/ 26 w 51"/>
                <a:gd name="T11" fmla="*/ 0 h 21"/>
                <a:gd name="T12" fmla="*/ 27 w 51"/>
                <a:gd name="T13" fmla="*/ 17 h 21"/>
                <a:gd name="T14" fmla="*/ 13 w 51"/>
                <a:gd name="T15" fmla="*/ 11 h 21"/>
                <a:gd name="T16" fmla="*/ 27 w 51"/>
                <a:gd name="T17" fmla="*/ 5 h 21"/>
                <a:gd name="T18" fmla="*/ 41 w 51"/>
                <a:gd name="T19" fmla="*/ 11 h 21"/>
                <a:gd name="T20" fmla="*/ 27 w 51"/>
                <a:gd name="T21" fmla="*/ 17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1" h="21">
                  <a:moveTo>
                    <a:pt x="26" y="0"/>
                  </a:moveTo>
                  <a:cubicBezTo>
                    <a:pt x="12" y="0"/>
                    <a:pt x="0" y="5"/>
                    <a:pt x="0" y="11"/>
                  </a:cubicBezTo>
                  <a:cubicBezTo>
                    <a:pt x="0" y="17"/>
                    <a:pt x="12" y="21"/>
                    <a:pt x="26" y="21"/>
                  </a:cubicBezTo>
                  <a:cubicBezTo>
                    <a:pt x="26" y="21"/>
                    <a:pt x="27" y="21"/>
                    <a:pt x="27" y="21"/>
                  </a:cubicBezTo>
                  <a:cubicBezTo>
                    <a:pt x="41" y="21"/>
                    <a:pt x="51" y="16"/>
                    <a:pt x="51" y="11"/>
                  </a:cubicBezTo>
                  <a:cubicBezTo>
                    <a:pt x="51" y="5"/>
                    <a:pt x="40" y="0"/>
                    <a:pt x="26" y="0"/>
                  </a:cubicBezTo>
                  <a:close/>
                  <a:moveTo>
                    <a:pt x="27" y="17"/>
                  </a:moveTo>
                  <a:cubicBezTo>
                    <a:pt x="19" y="17"/>
                    <a:pt x="13" y="14"/>
                    <a:pt x="13" y="11"/>
                  </a:cubicBezTo>
                  <a:cubicBezTo>
                    <a:pt x="13" y="7"/>
                    <a:pt x="19" y="5"/>
                    <a:pt x="27" y="5"/>
                  </a:cubicBezTo>
                  <a:cubicBezTo>
                    <a:pt x="34" y="5"/>
                    <a:pt x="41" y="7"/>
                    <a:pt x="41" y="11"/>
                  </a:cubicBezTo>
                  <a:cubicBezTo>
                    <a:pt x="41" y="14"/>
                    <a:pt x="34" y="17"/>
                    <a:pt x="27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333" name="组合 332"/>
          <p:cNvGrpSpPr/>
          <p:nvPr/>
        </p:nvGrpSpPr>
        <p:grpSpPr>
          <a:xfrm>
            <a:off x="1930918" y="5376608"/>
            <a:ext cx="796292" cy="590007"/>
            <a:chOff x="1930918" y="5376608"/>
            <a:chExt cx="796292" cy="590007"/>
          </a:xfrm>
          <a:solidFill>
            <a:srgbClr val="171E28"/>
          </a:solidFill>
        </p:grpSpPr>
        <p:sp>
          <p:nvSpPr>
            <p:cNvPr id="334" name="Freeform 409"/>
            <p:cNvSpPr/>
            <p:nvPr/>
          </p:nvSpPr>
          <p:spPr bwMode="auto">
            <a:xfrm>
              <a:off x="2489909" y="5390312"/>
              <a:ext cx="237301" cy="269037"/>
            </a:xfrm>
            <a:custGeom>
              <a:avLst/>
              <a:gdLst>
                <a:gd name="T0" fmla="*/ 125 w 139"/>
                <a:gd name="T1" fmla="*/ 7 h 158"/>
                <a:gd name="T2" fmla="*/ 93 w 139"/>
                <a:gd name="T3" fmla="*/ 15 h 158"/>
                <a:gd name="T4" fmla="*/ 93 w 139"/>
                <a:gd name="T5" fmla="*/ 39 h 158"/>
                <a:gd name="T6" fmla="*/ 81 w 139"/>
                <a:gd name="T7" fmla="*/ 59 h 158"/>
                <a:gd name="T8" fmla="*/ 0 w 139"/>
                <a:gd name="T9" fmla="*/ 92 h 158"/>
                <a:gd name="T10" fmla="*/ 48 w 139"/>
                <a:gd name="T11" fmla="*/ 122 h 158"/>
                <a:gd name="T12" fmla="*/ 58 w 139"/>
                <a:gd name="T13" fmla="*/ 128 h 158"/>
                <a:gd name="T14" fmla="*/ 106 w 139"/>
                <a:gd name="T15" fmla="*/ 158 h 158"/>
                <a:gd name="T16" fmla="*/ 100 w 139"/>
                <a:gd name="T17" fmla="*/ 70 h 158"/>
                <a:gd name="T18" fmla="*/ 112 w 139"/>
                <a:gd name="T19" fmla="*/ 51 h 158"/>
                <a:gd name="T20" fmla="*/ 133 w 139"/>
                <a:gd name="T21" fmla="*/ 40 h 158"/>
                <a:gd name="T22" fmla="*/ 125 w 139"/>
                <a:gd name="T23" fmla="*/ 7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9" h="158">
                  <a:moveTo>
                    <a:pt x="125" y="7"/>
                  </a:moveTo>
                  <a:cubicBezTo>
                    <a:pt x="114" y="0"/>
                    <a:pt x="99" y="4"/>
                    <a:pt x="93" y="15"/>
                  </a:cubicBezTo>
                  <a:cubicBezTo>
                    <a:pt x="88" y="23"/>
                    <a:pt x="88" y="32"/>
                    <a:pt x="93" y="39"/>
                  </a:cubicBezTo>
                  <a:cubicBezTo>
                    <a:pt x="90" y="43"/>
                    <a:pt x="86" y="49"/>
                    <a:pt x="81" y="59"/>
                  </a:cubicBezTo>
                  <a:cubicBezTo>
                    <a:pt x="64" y="85"/>
                    <a:pt x="0" y="92"/>
                    <a:pt x="0" y="92"/>
                  </a:cubicBezTo>
                  <a:cubicBezTo>
                    <a:pt x="48" y="122"/>
                    <a:pt x="48" y="122"/>
                    <a:pt x="48" y="122"/>
                  </a:cubicBezTo>
                  <a:cubicBezTo>
                    <a:pt x="58" y="128"/>
                    <a:pt x="58" y="128"/>
                    <a:pt x="58" y="128"/>
                  </a:cubicBezTo>
                  <a:cubicBezTo>
                    <a:pt x="106" y="158"/>
                    <a:pt x="106" y="158"/>
                    <a:pt x="106" y="158"/>
                  </a:cubicBezTo>
                  <a:cubicBezTo>
                    <a:pt x="106" y="158"/>
                    <a:pt x="83" y="97"/>
                    <a:pt x="100" y="70"/>
                  </a:cubicBezTo>
                  <a:cubicBezTo>
                    <a:pt x="106" y="61"/>
                    <a:pt x="110" y="55"/>
                    <a:pt x="112" y="51"/>
                  </a:cubicBezTo>
                  <a:cubicBezTo>
                    <a:pt x="120" y="51"/>
                    <a:pt x="128" y="47"/>
                    <a:pt x="133" y="40"/>
                  </a:cubicBezTo>
                  <a:cubicBezTo>
                    <a:pt x="139" y="29"/>
                    <a:pt x="136" y="14"/>
                    <a:pt x="125" y="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35" name="Freeform 410"/>
            <p:cNvSpPr>
              <a:spLocks noEditPoints="1"/>
            </p:cNvSpPr>
            <p:nvPr/>
          </p:nvSpPr>
          <p:spPr bwMode="auto">
            <a:xfrm>
              <a:off x="1930918" y="5376608"/>
              <a:ext cx="753016" cy="590007"/>
            </a:xfrm>
            <a:custGeom>
              <a:avLst/>
              <a:gdLst>
                <a:gd name="T0" fmla="*/ 432 w 442"/>
                <a:gd name="T1" fmla="*/ 173 h 346"/>
                <a:gd name="T2" fmla="*/ 323 w 442"/>
                <a:gd name="T3" fmla="*/ 105 h 346"/>
                <a:gd name="T4" fmla="*/ 308 w 442"/>
                <a:gd name="T5" fmla="*/ 104 h 346"/>
                <a:gd name="T6" fmla="*/ 308 w 442"/>
                <a:gd name="T7" fmla="*/ 53 h 346"/>
                <a:gd name="T8" fmla="*/ 234 w 442"/>
                <a:gd name="T9" fmla="*/ 0 h 346"/>
                <a:gd name="T10" fmla="*/ 47 w 442"/>
                <a:gd name="T11" fmla="*/ 0 h 346"/>
                <a:gd name="T12" fmla="*/ 0 w 442"/>
                <a:gd name="T13" fmla="*/ 59 h 346"/>
                <a:gd name="T14" fmla="*/ 0 w 442"/>
                <a:gd name="T15" fmla="*/ 296 h 346"/>
                <a:gd name="T16" fmla="*/ 47 w 442"/>
                <a:gd name="T17" fmla="*/ 346 h 346"/>
                <a:gd name="T18" fmla="*/ 264 w 442"/>
                <a:gd name="T19" fmla="*/ 346 h 346"/>
                <a:gd name="T20" fmla="*/ 308 w 442"/>
                <a:gd name="T21" fmla="*/ 294 h 346"/>
                <a:gd name="T22" fmla="*/ 308 w 442"/>
                <a:gd name="T23" fmla="*/ 163 h 346"/>
                <a:gd name="T24" fmla="*/ 402 w 442"/>
                <a:gd name="T25" fmla="*/ 221 h 346"/>
                <a:gd name="T26" fmla="*/ 425 w 442"/>
                <a:gd name="T27" fmla="*/ 215 h 346"/>
                <a:gd name="T28" fmla="*/ 437 w 442"/>
                <a:gd name="T29" fmla="*/ 196 h 346"/>
                <a:gd name="T30" fmla="*/ 432 w 442"/>
                <a:gd name="T31" fmla="*/ 173 h 346"/>
                <a:gd name="T32" fmla="*/ 231 w 442"/>
                <a:gd name="T33" fmla="*/ 320 h 346"/>
                <a:gd name="T34" fmla="*/ 71 w 442"/>
                <a:gd name="T35" fmla="*/ 320 h 346"/>
                <a:gd name="T36" fmla="*/ 27 w 442"/>
                <a:gd name="T37" fmla="*/ 279 h 346"/>
                <a:gd name="T38" fmla="*/ 27 w 442"/>
                <a:gd name="T39" fmla="*/ 79 h 346"/>
                <a:gd name="T40" fmla="*/ 65 w 442"/>
                <a:gd name="T41" fmla="*/ 30 h 346"/>
                <a:gd name="T42" fmla="*/ 224 w 442"/>
                <a:gd name="T43" fmla="*/ 30 h 346"/>
                <a:gd name="T44" fmla="*/ 224 w 442"/>
                <a:gd name="T45" fmla="*/ 71 h 346"/>
                <a:gd name="T46" fmla="*/ 279 w 442"/>
                <a:gd name="T47" fmla="*/ 71 h 346"/>
                <a:gd name="T48" fmla="*/ 279 w 442"/>
                <a:gd name="T49" fmla="*/ 276 h 346"/>
                <a:gd name="T50" fmla="*/ 231 w 442"/>
                <a:gd name="T51" fmla="*/ 320 h 3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42" h="346">
                  <a:moveTo>
                    <a:pt x="432" y="173"/>
                  </a:moveTo>
                  <a:cubicBezTo>
                    <a:pt x="323" y="105"/>
                    <a:pt x="323" y="105"/>
                    <a:pt x="323" y="105"/>
                  </a:cubicBezTo>
                  <a:cubicBezTo>
                    <a:pt x="318" y="102"/>
                    <a:pt x="313" y="102"/>
                    <a:pt x="308" y="104"/>
                  </a:cubicBezTo>
                  <a:cubicBezTo>
                    <a:pt x="308" y="74"/>
                    <a:pt x="308" y="53"/>
                    <a:pt x="308" y="53"/>
                  </a:cubicBezTo>
                  <a:cubicBezTo>
                    <a:pt x="234" y="0"/>
                    <a:pt x="234" y="0"/>
                    <a:pt x="234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7" y="0"/>
                    <a:pt x="0" y="0"/>
                    <a:pt x="0" y="59"/>
                  </a:cubicBezTo>
                  <a:cubicBezTo>
                    <a:pt x="0" y="118"/>
                    <a:pt x="0" y="296"/>
                    <a:pt x="0" y="296"/>
                  </a:cubicBezTo>
                  <a:cubicBezTo>
                    <a:pt x="0" y="296"/>
                    <a:pt x="3" y="346"/>
                    <a:pt x="47" y="346"/>
                  </a:cubicBezTo>
                  <a:cubicBezTo>
                    <a:pt x="91" y="346"/>
                    <a:pt x="264" y="346"/>
                    <a:pt x="264" y="346"/>
                  </a:cubicBezTo>
                  <a:cubicBezTo>
                    <a:pt x="264" y="346"/>
                    <a:pt x="308" y="343"/>
                    <a:pt x="308" y="294"/>
                  </a:cubicBezTo>
                  <a:cubicBezTo>
                    <a:pt x="308" y="270"/>
                    <a:pt x="308" y="215"/>
                    <a:pt x="308" y="163"/>
                  </a:cubicBezTo>
                  <a:cubicBezTo>
                    <a:pt x="402" y="221"/>
                    <a:pt x="402" y="221"/>
                    <a:pt x="402" y="221"/>
                  </a:cubicBezTo>
                  <a:cubicBezTo>
                    <a:pt x="410" y="226"/>
                    <a:pt x="420" y="223"/>
                    <a:pt x="425" y="215"/>
                  </a:cubicBezTo>
                  <a:cubicBezTo>
                    <a:pt x="437" y="196"/>
                    <a:pt x="437" y="196"/>
                    <a:pt x="437" y="196"/>
                  </a:cubicBezTo>
                  <a:cubicBezTo>
                    <a:pt x="442" y="188"/>
                    <a:pt x="440" y="177"/>
                    <a:pt x="432" y="173"/>
                  </a:cubicBezTo>
                  <a:close/>
                  <a:moveTo>
                    <a:pt x="231" y="320"/>
                  </a:moveTo>
                  <a:cubicBezTo>
                    <a:pt x="182" y="320"/>
                    <a:pt x="71" y="320"/>
                    <a:pt x="71" y="320"/>
                  </a:cubicBezTo>
                  <a:cubicBezTo>
                    <a:pt x="71" y="320"/>
                    <a:pt x="27" y="326"/>
                    <a:pt x="27" y="279"/>
                  </a:cubicBezTo>
                  <a:cubicBezTo>
                    <a:pt x="27" y="232"/>
                    <a:pt x="27" y="79"/>
                    <a:pt x="27" y="79"/>
                  </a:cubicBezTo>
                  <a:cubicBezTo>
                    <a:pt x="27" y="79"/>
                    <a:pt x="24" y="30"/>
                    <a:pt x="65" y="30"/>
                  </a:cubicBezTo>
                  <a:cubicBezTo>
                    <a:pt x="106" y="30"/>
                    <a:pt x="224" y="30"/>
                    <a:pt x="224" y="30"/>
                  </a:cubicBezTo>
                  <a:cubicBezTo>
                    <a:pt x="224" y="71"/>
                    <a:pt x="224" y="71"/>
                    <a:pt x="224" y="71"/>
                  </a:cubicBezTo>
                  <a:cubicBezTo>
                    <a:pt x="279" y="71"/>
                    <a:pt x="279" y="71"/>
                    <a:pt x="279" y="71"/>
                  </a:cubicBezTo>
                  <a:cubicBezTo>
                    <a:pt x="279" y="276"/>
                    <a:pt x="279" y="276"/>
                    <a:pt x="279" y="276"/>
                  </a:cubicBezTo>
                  <a:cubicBezTo>
                    <a:pt x="279" y="276"/>
                    <a:pt x="281" y="320"/>
                    <a:pt x="231" y="32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36" name="Rectangle 411"/>
            <p:cNvSpPr>
              <a:spLocks noChangeArrowheads="1"/>
            </p:cNvSpPr>
            <p:nvPr/>
          </p:nvSpPr>
          <p:spPr bwMode="auto">
            <a:xfrm>
              <a:off x="2034782" y="5771869"/>
              <a:ext cx="315199" cy="25966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37" name="Rectangle 412"/>
            <p:cNvSpPr>
              <a:spLocks noChangeArrowheads="1"/>
            </p:cNvSpPr>
            <p:nvPr/>
          </p:nvSpPr>
          <p:spPr bwMode="auto">
            <a:xfrm>
              <a:off x="2034782" y="5841833"/>
              <a:ext cx="315199" cy="25966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38" name="Rectangle 413"/>
            <p:cNvSpPr>
              <a:spLocks noChangeArrowheads="1"/>
            </p:cNvSpPr>
            <p:nvPr/>
          </p:nvSpPr>
          <p:spPr bwMode="auto">
            <a:xfrm>
              <a:off x="2033339" y="5629056"/>
              <a:ext cx="315199" cy="25245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39" name="Rectangle 414"/>
            <p:cNvSpPr>
              <a:spLocks noChangeArrowheads="1"/>
            </p:cNvSpPr>
            <p:nvPr/>
          </p:nvSpPr>
          <p:spPr bwMode="auto">
            <a:xfrm>
              <a:off x="2033339" y="5699020"/>
              <a:ext cx="315199" cy="25245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40" name="Rectangle 415"/>
            <p:cNvSpPr>
              <a:spLocks noChangeArrowheads="1"/>
            </p:cNvSpPr>
            <p:nvPr/>
          </p:nvSpPr>
          <p:spPr bwMode="auto">
            <a:xfrm>
              <a:off x="2041273" y="5482636"/>
              <a:ext cx="150026" cy="25245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41" name="Rectangle 416"/>
            <p:cNvSpPr>
              <a:spLocks noChangeArrowheads="1"/>
            </p:cNvSpPr>
            <p:nvPr/>
          </p:nvSpPr>
          <p:spPr bwMode="auto">
            <a:xfrm>
              <a:off x="2039831" y="5552600"/>
              <a:ext cx="151469" cy="25245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342" name="组合 341"/>
          <p:cNvGrpSpPr/>
          <p:nvPr/>
        </p:nvGrpSpPr>
        <p:grpSpPr>
          <a:xfrm>
            <a:off x="905979" y="5341265"/>
            <a:ext cx="707576" cy="631840"/>
            <a:chOff x="1011996" y="4890692"/>
            <a:chExt cx="707576" cy="631840"/>
          </a:xfrm>
          <a:solidFill>
            <a:srgbClr val="171E28"/>
          </a:solidFill>
        </p:grpSpPr>
        <p:sp>
          <p:nvSpPr>
            <p:cNvPr id="343" name="Freeform 417"/>
            <p:cNvSpPr/>
            <p:nvPr/>
          </p:nvSpPr>
          <p:spPr bwMode="auto">
            <a:xfrm>
              <a:off x="1283198" y="4890692"/>
              <a:ext cx="436374" cy="516436"/>
            </a:xfrm>
            <a:custGeom>
              <a:avLst/>
              <a:gdLst>
                <a:gd name="T0" fmla="*/ 223 w 256"/>
                <a:gd name="T1" fmla="*/ 138 h 303"/>
                <a:gd name="T2" fmla="*/ 256 w 256"/>
                <a:gd name="T3" fmla="*/ 120 h 303"/>
                <a:gd name="T4" fmla="*/ 246 w 256"/>
                <a:gd name="T5" fmla="*/ 92 h 303"/>
                <a:gd name="T6" fmla="*/ 208 w 256"/>
                <a:gd name="T7" fmla="*/ 95 h 303"/>
                <a:gd name="T8" fmla="*/ 195 w 256"/>
                <a:gd name="T9" fmla="*/ 75 h 303"/>
                <a:gd name="T10" fmla="*/ 208 w 256"/>
                <a:gd name="T11" fmla="*/ 37 h 303"/>
                <a:gd name="T12" fmla="*/ 186 w 256"/>
                <a:gd name="T13" fmla="*/ 21 h 303"/>
                <a:gd name="T14" fmla="*/ 156 w 256"/>
                <a:gd name="T15" fmla="*/ 48 h 303"/>
                <a:gd name="T16" fmla="*/ 131 w 256"/>
                <a:gd name="T17" fmla="*/ 41 h 303"/>
                <a:gd name="T18" fmla="*/ 120 w 256"/>
                <a:gd name="T19" fmla="*/ 0 h 303"/>
                <a:gd name="T20" fmla="*/ 90 w 256"/>
                <a:gd name="T21" fmla="*/ 0 h 303"/>
                <a:gd name="T22" fmla="*/ 79 w 256"/>
                <a:gd name="T23" fmla="*/ 40 h 303"/>
                <a:gd name="T24" fmla="*/ 52 w 256"/>
                <a:gd name="T25" fmla="*/ 45 h 303"/>
                <a:gd name="T26" fmla="*/ 24 w 256"/>
                <a:gd name="T27" fmla="*/ 21 h 303"/>
                <a:gd name="T28" fmla="*/ 0 w 256"/>
                <a:gd name="T29" fmla="*/ 41 h 303"/>
                <a:gd name="T30" fmla="*/ 7 w 256"/>
                <a:gd name="T31" fmla="*/ 58 h 303"/>
                <a:gd name="T32" fmla="*/ 23 w 256"/>
                <a:gd name="T33" fmla="*/ 61 h 303"/>
                <a:gd name="T34" fmla="*/ 70 w 256"/>
                <a:gd name="T35" fmla="*/ 85 h 303"/>
                <a:gd name="T36" fmla="*/ 80 w 256"/>
                <a:gd name="T37" fmla="*/ 95 h 303"/>
                <a:gd name="T38" fmla="*/ 104 w 256"/>
                <a:gd name="T39" fmla="*/ 90 h 303"/>
                <a:gd name="T40" fmla="*/ 166 w 256"/>
                <a:gd name="T41" fmla="*/ 152 h 303"/>
                <a:gd name="T42" fmla="*/ 165 w 256"/>
                <a:gd name="T43" fmla="*/ 161 h 303"/>
                <a:gd name="T44" fmla="*/ 104 w 256"/>
                <a:gd name="T45" fmla="*/ 214 h 303"/>
                <a:gd name="T46" fmla="*/ 103 w 256"/>
                <a:gd name="T47" fmla="*/ 214 h 303"/>
                <a:gd name="T48" fmla="*/ 83 w 256"/>
                <a:gd name="T49" fmla="*/ 248 h 303"/>
                <a:gd name="T50" fmla="*/ 68 w 256"/>
                <a:gd name="T51" fmla="*/ 263 h 303"/>
                <a:gd name="T52" fmla="*/ 79 w 256"/>
                <a:gd name="T53" fmla="*/ 267 h 303"/>
                <a:gd name="T54" fmla="*/ 89 w 256"/>
                <a:gd name="T55" fmla="*/ 303 h 303"/>
                <a:gd name="T56" fmla="*/ 115 w 256"/>
                <a:gd name="T57" fmla="*/ 303 h 303"/>
                <a:gd name="T58" fmla="*/ 117 w 256"/>
                <a:gd name="T59" fmla="*/ 303 h 303"/>
                <a:gd name="T60" fmla="*/ 127 w 256"/>
                <a:gd name="T61" fmla="*/ 265 h 303"/>
                <a:gd name="T62" fmla="*/ 156 w 256"/>
                <a:gd name="T63" fmla="*/ 259 h 303"/>
                <a:gd name="T64" fmla="*/ 183 w 256"/>
                <a:gd name="T65" fmla="*/ 282 h 303"/>
                <a:gd name="T66" fmla="*/ 206 w 256"/>
                <a:gd name="T67" fmla="*/ 266 h 303"/>
                <a:gd name="T68" fmla="*/ 192 w 256"/>
                <a:gd name="T69" fmla="*/ 230 h 303"/>
                <a:gd name="T70" fmla="*/ 209 w 256"/>
                <a:gd name="T71" fmla="*/ 211 h 303"/>
                <a:gd name="T72" fmla="*/ 248 w 256"/>
                <a:gd name="T73" fmla="*/ 211 h 303"/>
                <a:gd name="T74" fmla="*/ 256 w 256"/>
                <a:gd name="T75" fmla="*/ 185 h 303"/>
                <a:gd name="T76" fmla="*/ 223 w 256"/>
                <a:gd name="T77" fmla="*/ 164 h 303"/>
                <a:gd name="T78" fmla="*/ 223 w 256"/>
                <a:gd name="T79" fmla="*/ 138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56" h="303">
                  <a:moveTo>
                    <a:pt x="223" y="138"/>
                  </a:moveTo>
                  <a:cubicBezTo>
                    <a:pt x="256" y="120"/>
                    <a:pt x="256" y="120"/>
                    <a:pt x="256" y="120"/>
                  </a:cubicBezTo>
                  <a:cubicBezTo>
                    <a:pt x="246" y="92"/>
                    <a:pt x="246" y="92"/>
                    <a:pt x="246" y="92"/>
                  </a:cubicBezTo>
                  <a:cubicBezTo>
                    <a:pt x="208" y="95"/>
                    <a:pt x="208" y="95"/>
                    <a:pt x="208" y="95"/>
                  </a:cubicBezTo>
                  <a:cubicBezTo>
                    <a:pt x="195" y="75"/>
                    <a:pt x="195" y="75"/>
                    <a:pt x="195" y="75"/>
                  </a:cubicBezTo>
                  <a:cubicBezTo>
                    <a:pt x="208" y="37"/>
                    <a:pt x="208" y="37"/>
                    <a:pt x="208" y="37"/>
                  </a:cubicBezTo>
                  <a:cubicBezTo>
                    <a:pt x="186" y="21"/>
                    <a:pt x="186" y="21"/>
                    <a:pt x="186" y="21"/>
                  </a:cubicBezTo>
                  <a:cubicBezTo>
                    <a:pt x="156" y="48"/>
                    <a:pt x="156" y="48"/>
                    <a:pt x="156" y="48"/>
                  </a:cubicBezTo>
                  <a:cubicBezTo>
                    <a:pt x="131" y="41"/>
                    <a:pt x="131" y="41"/>
                    <a:pt x="131" y="41"/>
                  </a:cubicBezTo>
                  <a:cubicBezTo>
                    <a:pt x="120" y="0"/>
                    <a:pt x="120" y="0"/>
                    <a:pt x="120" y="0"/>
                  </a:cubicBezTo>
                  <a:cubicBezTo>
                    <a:pt x="90" y="0"/>
                    <a:pt x="90" y="0"/>
                    <a:pt x="90" y="0"/>
                  </a:cubicBezTo>
                  <a:cubicBezTo>
                    <a:pt x="79" y="40"/>
                    <a:pt x="79" y="40"/>
                    <a:pt x="79" y="40"/>
                  </a:cubicBezTo>
                  <a:cubicBezTo>
                    <a:pt x="52" y="45"/>
                    <a:pt x="52" y="45"/>
                    <a:pt x="52" y="45"/>
                  </a:cubicBezTo>
                  <a:cubicBezTo>
                    <a:pt x="24" y="21"/>
                    <a:pt x="24" y="21"/>
                    <a:pt x="24" y="21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7" y="58"/>
                    <a:pt x="7" y="58"/>
                    <a:pt x="7" y="58"/>
                  </a:cubicBezTo>
                  <a:cubicBezTo>
                    <a:pt x="12" y="59"/>
                    <a:pt x="17" y="60"/>
                    <a:pt x="23" y="61"/>
                  </a:cubicBezTo>
                  <a:cubicBezTo>
                    <a:pt x="40" y="65"/>
                    <a:pt x="56" y="73"/>
                    <a:pt x="70" y="85"/>
                  </a:cubicBezTo>
                  <a:cubicBezTo>
                    <a:pt x="74" y="88"/>
                    <a:pt x="77" y="92"/>
                    <a:pt x="80" y="95"/>
                  </a:cubicBezTo>
                  <a:cubicBezTo>
                    <a:pt x="87" y="92"/>
                    <a:pt x="96" y="90"/>
                    <a:pt x="104" y="90"/>
                  </a:cubicBezTo>
                  <a:cubicBezTo>
                    <a:pt x="138" y="90"/>
                    <a:pt x="166" y="118"/>
                    <a:pt x="166" y="152"/>
                  </a:cubicBezTo>
                  <a:cubicBezTo>
                    <a:pt x="166" y="155"/>
                    <a:pt x="166" y="158"/>
                    <a:pt x="165" y="161"/>
                  </a:cubicBezTo>
                  <a:cubicBezTo>
                    <a:pt x="161" y="191"/>
                    <a:pt x="135" y="214"/>
                    <a:pt x="104" y="214"/>
                  </a:cubicBezTo>
                  <a:cubicBezTo>
                    <a:pt x="104" y="214"/>
                    <a:pt x="104" y="214"/>
                    <a:pt x="103" y="214"/>
                  </a:cubicBezTo>
                  <a:cubicBezTo>
                    <a:pt x="99" y="226"/>
                    <a:pt x="92" y="238"/>
                    <a:pt x="83" y="248"/>
                  </a:cubicBezTo>
                  <a:cubicBezTo>
                    <a:pt x="78" y="254"/>
                    <a:pt x="73" y="258"/>
                    <a:pt x="68" y="263"/>
                  </a:cubicBezTo>
                  <a:cubicBezTo>
                    <a:pt x="79" y="267"/>
                    <a:pt x="79" y="267"/>
                    <a:pt x="79" y="267"/>
                  </a:cubicBezTo>
                  <a:cubicBezTo>
                    <a:pt x="89" y="303"/>
                    <a:pt x="89" y="303"/>
                    <a:pt x="89" y="303"/>
                  </a:cubicBezTo>
                  <a:cubicBezTo>
                    <a:pt x="115" y="303"/>
                    <a:pt x="115" y="303"/>
                    <a:pt x="115" y="303"/>
                  </a:cubicBezTo>
                  <a:cubicBezTo>
                    <a:pt x="117" y="303"/>
                    <a:pt x="117" y="303"/>
                    <a:pt x="117" y="303"/>
                  </a:cubicBezTo>
                  <a:cubicBezTo>
                    <a:pt x="127" y="265"/>
                    <a:pt x="127" y="265"/>
                    <a:pt x="127" y="265"/>
                  </a:cubicBezTo>
                  <a:cubicBezTo>
                    <a:pt x="156" y="259"/>
                    <a:pt x="156" y="259"/>
                    <a:pt x="156" y="259"/>
                  </a:cubicBezTo>
                  <a:cubicBezTo>
                    <a:pt x="183" y="282"/>
                    <a:pt x="183" y="282"/>
                    <a:pt x="183" y="282"/>
                  </a:cubicBezTo>
                  <a:cubicBezTo>
                    <a:pt x="206" y="266"/>
                    <a:pt x="206" y="266"/>
                    <a:pt x="206" y="266"/>
                  </a:cubicBezTo>
                  <a:cubicBezTo>
                    <a:pt x="192" y="230"/>
                    <a:pt x="192" y="230"/>
                    <a:pt x="192" y="230"/>
                  </a:cubicBezTo>
                  <a:cubicBezTo>
                    <a:pt x="209" y="211"/>
                    <a:pt x="209" y="211"/>
                    <a:pt x="209" y="211"/>
                  </a:cubicBezTo>
                  <a:cubicBezTo>
                    <a:pt x="248" y="211"/>
                    <a:pt x="248" y="211"/>
                    <a:pt x="248" y="211"/>
                  </a:cubicBezTo>
                  <a:cubicBezTo>
                    <a:pt x="256" y="185"/>
                    <a:pt x="256" y="185"/>
                    <a:pt x="256" y="185"/>
                  </a:cubicBezTo>
                  <a:cubicBezTo>
                    <a:pt x="223" y="164"/>
                    <a:pt x="223" y="164"/>
                    <a:pt x="223" y="164"/>
                  </a:cubicBezTo>
                  <a:lnTo>
                    <a:pt x="223" y="13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44" name="Freeform 418"/>
            <p:cNvSpPr>
              <a:spLocks noEditPoints="1"/>
            </p:cNvSpPr>
            <p:nvPr/>
          </p:nvSpPr>
          <p:spPr bwMode="auto">
            <a:xfrm>
              <a:off x="1525547" y="5418668"/>
              <a:ext cx="52654" cy="52654"/>
            </a:xfrm>
            <a:custGeom>
              <a:avLst/>
              <a:gdLst>
                <a:gd name="T0" fmla="*/ 15 w 31"/>
                <a:gd name="T1" fmla="*/ 0 h 31"/>
                <a:gd name="T2" fmla="*/ 0 w 31"/>
                <a:gd name="T3" fmla="*/ 16 h 31"/>
                <a:gd name="T4" fmla="*/ 15 w 31"/>
                <a:gd name="T5" fmla="*/ 31 h 31"/>
                <a:gd name="T6" fmla="*/ 31 w 31"/>
                <a:gd name="T7" fmla="*/ 16 h 31"/>
                <a:gd name="T8" fmla="*/ 15 w 31"/>
                <a:gd name="T9" fmla="*/ 0 h 31"/>
                <a:gd name="T10" fmla="*/ 15 w 31"/>
                <a:gd name="T11" fmla="*/ 27 h 31"/>
                <a:gd name="T12" fmla="*/ 4 w 31"/>
                <a:gd name="T13" fmla="*/ 16 h 31"/>
                <a:gd name="T14" fmla="*/ 15 w 31"/>
                <a:gd name="T15" fmla="*/ 4 h 31"/>
                <a:gd name="T16" fmla="*/ 27 w 31"/>
                <a:gd name="T17" fmla="*/ 16 h 31"/>
                <a:gd name="T18" fmla="*/ 15 w 31"/>
                <a:gd name="T19" fmla="*/ 27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1" h="31">
                  <a:moveTo>
                    <a:pt x="15" y="0"/>
                  </a:moveTo>
                  <a:cubicBezTo>
                    <a:pt x="7" y="0"/>
                    <a:pt x="0" y="7"/>
                    <a:pt x="0" y="16"/>
                  </a:cubicBezTo>
                  <a:cubicBezTo>
                    <a:pt x="0" y="24"/>
                    <a:pt x="7" y="31"/>
                    <a:pt x="15" y="31"/>
                  </a:cubicBezTo>
                  <a:cubicBezTo>
                    <a:pt x="24" y="31"/>
                    <a:pt x="31" y="24"/>
                    <a:pt x="31" y="16"/>
                  </a:cubicBezTo>
                  <a:cubicBezTo>
                    <a:pt x="31" y="7"/>
                    <a:pt x="24" y="0"/>
                    <a:pt x="15" y="0"/>
                  </a:cubicBezTo>
                  <a:close/>
                  <a:moveTo>
                    <a:pt x="15" y="27"/>
                  </a:moveTo>
                  <a:cubicBezTo>
                    <a:pt x="9" y="27"/>
                    <a:pt x="4" y="22"/>
                    <a:pt x="4" y="16"/>
                  </a:cubicBezTo>
                  <a:cubicBezTo>
                    <a:pt x="4" y="9"/>
                    <a:pt x="9" y="4"/>
                    <a:pt x="15" y="4"/>
                  </a:cubicBezTo>
                  <a:cubicBezTo>
                    <a:pt x="22" y="4"/>
                    <a:pt x="27" y="9"/>
                    <a:pt x="27" y="16"/>
                  </a:cubicBezTo>
                  <a:cubicBezTo>
                    <a:pt x="27" y="22"/>
                    <a:pt x="22" y="27"/>
                    <a:pt x="15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45" name="Freeform 419"/>
            <p:cNvSpPr>
              <a:spLocks noEditPoints="1"/>
            </p:cNvSpPr>
            <p:nvPr/>
          </p:nvSpPr>
          <p:spPr bwMode="auto">
            <a:xfrm>
              <a:off x="1474337" y="5369621"/>
              <a:ext cx="155075" cy="152911"/>
            </a:xfrm>
            <a:custGeom>
              <a:avLst/>
              <a:gdLst>
                <a:gd name="T0" fmla="*/ 91 w 91"/>
                <a:gd name="T1" fmla="*/ 35 h 90"/>
                <a:gd name="T2" fmla="*/ 88 w 91"/>
                <a:gd name="T3" fmla="*/ 27 h 90"/>
                <a:gd name="T4" fmla="*/ 76 w 91"/>
                <a:gd name="T5" fmla="*/ 28 h 90"/>
                <a:gd name="T6" fmla="*/ 72 w 91"/>
                <a:gd name="T7" fmla="*/ 22 h 90"/>
                <a:gd name="T8" fmla="*/ 76 w 91"/>
                <a:gd name="T9" fmla="*/ 11 h 90"/>
                <a:gd name="T10" fmla="*/ 70 w 91"/>
                <a:gd name="T11" fmla="*/ 6 h 90"/>
                <a:gd name="T12" fmla="*/ 61 w 91"/>
                <a:gd name="T13" fmla="*/ 14 h 90"/>
                <a:gd name="T14" fmla="*/ 53 w 91"/>
                <a:gd name="T15" fmla="*/ 12 h 90"/>
                <a:gd name="T16" fmla="*/ 50 w 91"/>
                <a:gd name="T17" fmla="*/ 0 h 90"/>
                <a:gd name="T18" fmla="*/ 41 w 91"/>
                <a:gd name="T19" fmla="*/ 0 h 90"/>
                <a:gd name="T20" fmla="*/ 38 w 91"/>
                <a:gd name="T21" fmla="*/ 11 h 90"/>
                <a:gd name="T22" fmla="*/ 30 w 91"/>
                <a:gd name="T23" fmla="*/ 13 h 90"/>
                <a:gd name="T24" fmla="*/ 22 w 91"/>
                <a:gd name="T25" fmla="*/ 6 h 90"/>
                <a:gd name="T26" fmla="*/ 15 w 91"/>
                <a:gd name="T27" fmla="*/ 12 h 90"/>
                <a:gd name="T28" fmla="*/ 19 w 91"/>
                <a:gd name="T29" fmla="*/ 22 h 90"/>
                <a:gd name="T30" fmla="*/ 15 w 91"/>
                <a:gd name="T31" fmla="*/ 27 h 90"/>
                <a:gd name="T32" fmla="*/ 3 w 91"/>
                <a:gd name="T33" fmla="*/ 26 h 90"/>
                <a:gd name="T34" fmla="*/ 0 w 91"/>
                <a:gd name="T35" fmla="*/ 34 h 90"/>
                <a:gd name="T36" fmla="*/ 11 w 91"/>
                <a:gd name="T37" fmla="*/ 40 h 90"/>
                <a:gd name="T38" fmla="*/ 10 w 91"/>
                <a:gd name="T39" fmla="*/ 48 h 90"/>
                <a:gd name="T40" fmla="*/ 0 w 91"/>
                <a:gd name="T41" fmla="*/ 54 h 90"/>
                <a:gd name="T42" fmla="*/ 3 w 91"/>
                <a:gd name="T43" fmla="*/ 62 h 90"/>
                <a:gd name="T44" fmla="*/ 15 w 91"/>
                <a:gd name="T45" fmla="*/ 61 h 90"/>
                <a:gd name="T46" fmla="*/ 18 w 91"/>
                <a:gd name="T47" fmla="*/ 68 h 90"/>
                <a:gd name="T48" fmla="*/ 15 w 91"/>
                <a:gd name="T49" fmla="*/ 78 h 90"/>
                <a:gd name="T50" fmla="*/ 22 w 91"/>
                <a:gd name="T51" fmla="*/ 83 h 90"/>
                <a:gd name="T52" fmla="*/ 31 w 91"/>
                <a:gd name="T53" fmla="*/ 76 h 90"/>
                <a:gd name="T54" fmla="*/ 38 w 91"/>
                <a:gd name="T55" fmla="*/ 79 h 90"/>
                <a:gd name="T56" fmla="*/ 41 w 91"/>
                <a:gd name="T57" fmla="*/ 90 h 90"/>
                <a:gd name="T58" fmla="*/ 49 w 91"/>
                <a:gd name="T59" fmla="*/ 90 h 90"/>
                <a:gd name="T60" fmla="*/ 52 w 91"/>
                <a:gd name="T61" fmla="*/ 78 h 90"/>
                <a:gd name="T62" fmla="*/ 61 w 91"/>
                <a:gd name="T63" fmla="*/ 76 h 90"/>
                <a:gd name="T64" fmla="*/ 69 w 91"/>
                <a:gd name="T65" fmla="*/ 83 h 90"/>
                <a:gd name="T66" fmla="*/ 76 w 91"/>
                <a:gd name="T67" fmla="*/ 78 h 90"/>
                <a:gd name="T68" fmla="*/ 72 w 91"/>
                <a:gd name="T69" fmla="*/ 68 h 90"/>
                <a:gd name="T70" fmla="*/ 76 w 91"/>
                <a:gd name="T71" fmla="*/ 62 h 90"/>
                <a:gd name="T72" fmla="*/ 88 w 91"/>
                <a:gd name="T73" fmla="*/ 62 h 90"/>
                <a:gd name="T74" fmla="*/ 91 w 91"/>
                <a:gd name="T75" fmla="*/ 55 h 90"/>
                <a:gd name="T76" fmla="*/ 81 w 91"/>
                <a:gd name="T77" fmla="*/ 48 h 90"/>
                <a:gd name="T78" fmla="*/ 81 w 91"/>
                <a:gd name="T79" fmla="*/ 41 h 90"/>
                <a:gd name="T80" fmla="*/ 91 w 91"/>
                <a:gd name="T81" fmla="*/ 35 h 90"/>
                <a:gd name="T82" fmla="*/ 45 w 91"/>
                <a:gd name="T83" fmla="*/ 63 h 90"/>
                <a:gd name="T84" fmla="*/ 27 w 91"/>
                <a:gd name="T85" fmla="*/ 45 h 90"/>
                <a:gd name="T86" fmla="*/ 45 w 91"/>
                <a:gd name="T87" fmla="*/ 26 h 90"/>
                <a:gd name="T88" fmla="*/ 64 w 91"/>
                <a:gd name="T89" fmla="*/ 45 h 90"/>
                <a:gd name="T90" fmla="*/ 45 w 91"/>
                <a:gd name="T91" fmla="*/ 63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91" h="90">
                  <a:moveTo>
                    <a:pt x="91" y="35"/>
                  </a:moveTo>
                  <a:cubicBezTo>
                    <a:pt x="88" y="27"/>
                    <a:pt x="88" y="27"/>
                    <a:pt x="88" y="27"/>
                  </a:cubicBezTo>
                  <a:cubicBezTo>
                    <a:pt x="76" y="28"/>
                    <a:pt x="76" y="28"/>
                    <a:pt x="76" y="28"/>
                  </a:cubicBezTo>
                  <a:cubicBezTo>
                    <a:pt x="72" y="22"/>
                    <a:pt x="72" y="22"/>
                    <a:pt x="72" y="22"/>
                  </a:cubicBezTo>
                  <a:cubicBezTo>
                    <a:pt x="76" y="11"/>
                    <a:pt x="76" y="11"/>
                    <a:pt x="76" y="11"/>
                  </a:cubicBezTo>
                  <a:cubicBezTo>
                    <a:pt x="70" y="6"/>
                    <a:pt x="70" y="6"/>
                    <a:pt x="70" y="6"/>
                  </a:cubicBezTo>
                  <a:cubicBezTo>
                    <a:pt x="61" y="14"/>
                    <a:pt x="61" y="14"/>
                    <a:pt x="61" y="14"/>
                  </a:cubicBezTo>
                  <a:cubicBezTo>
                    <a:pt x="53" y="12"/>
                    <a:pt x="53" y="12"/>
                    <a:pt x="53" y="12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38" y="11"/>
                    <a:pt x="38" y="11"/>
                    <a:pt x="38" y="11"/>
                  </a:cubicBezTo>
                  <a:cubicBezTo>
                    <a:pt x="30" y="13"/>
                    <a:pt x="30" y="13"/>
                    <a:pt x="30" y="13"/>
                  </a:cubicBezTo>
                  <a:cubicBezTo>
                    <a:pt x="22" y="6"/>
                    <a:pt x="22" y="6"/>
                    <a:pt x="22" y="6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15" y="27"/>
                    <a:pt x="15" y="27"/>
                    <a:pt x="15" y="27"/>
                  </a:cubicBezTo>
                  <a:cubicBezTo>
                    <a:pt x="3" y="26"/>
                    <a:pt x="3" y="26"/>
                    <a:pt x="3" y="26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0" y="48"/>
                    <a:pt x="10" y="48"/>
                    <a:pt x="10" y="48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3" y="62"/>
                    <a:pt x="3" y="62"/>
                    <a:pt x="3" y="62"/>
                  </a:cubicBezTo>
                  <a:cubicBezTo>
                    <a:pt x="15" y="61"/>
                    <a:pt x="15" y="61"/>
                    <a:pt x="15" y="61"/>
                  </a:cubicBezTo>
                  <a:cubicBezTo>
                    <a:pt x="18" y="68"/>
                    <a:pt x="18" y="68"/>
                    <a:pt x="18" y="68"/>
                  </a:cubicBezTo>
                  <a:cubicBezTo>
                    <a:pt x="15" y="78"/>
                    <a:pt x="15" y="78"/>
                    <a:pt x="15" y="78"/>
                  </a:cubicBezTo>
                  <a:cubicBezTo>
                    <a:pt x="22" y="83"/>
                    <a:pt x="22" y="83"/>
                    <a:pt x="22" y="83"/>
                  </a:cubicBezTo>
                  <a:cubicBezTo>
                    <a:pt x="31" y="76"/>
                    <a:pt x="31" y="76"/>
                    <a:pt x="31" y="76"/>
                  </a:cubicBezTo>
                  <a:cubicBezTo>
                    <a:pt x="38" y="79"/>
                    <a:pt x="38" y="79"/>
                    <a:pt x="38" y="79"/>
                  </a:cubicBezTo>
                  <a:cubicBezTo>
                    <a:pt x="41" y="90"/>
                    <a:pt x="41" y="90"/>
                    <a:pt x="41" y="90"/>
                  </a:cubicBezTo>
                  <a:cubicBezTo>
                    <a:pt x="49" y="90"/>
                    <a:pt x="49" y="90"/>
                    <a:pt x="49" y="90"/>
                  </a:cubicBezTo>
                  <a:cubicBezTo>
                    <a:pt x="52" y="78"/>
                    <a:pt x="52" y="78"/>
                    <a:pt x="52" y="78"/>
                  </a:cubicBezTo>
                  <a:cubicBezTo>
                    <a:pt x="61" y="76"/>
                    <a:pt x="61" y="76"/>
                    <a:pt x="61" y="76"/>
                  </a:cubicBezTo>
                  <a:cubicBezTo>
                    <a:pt x="69" y="83"/>
                    <a:pt x="69" y="83"/>
                    <a:pt x="69" y="83"/>
                  </a:cubicBezTo>
                  <a:cubicBezTo>
                    <a:pt x="76" y="78"/>
                    <a:pt x="76" y="78"/>
                    <a:pt x="76" y="78"/>
                  </a:cubicBezTo>
                  <a:cubicBezTo>
                    <a:pt x="72" y="68"/>
                    <a:pt x="72" y="68"/>
                    <a:pt x="72" y="68"/>
                  </a:cubicBezTo>
                  <a:cubicBezTo>
                    <a:pt x="76" y="62"/>
                    <a:pt x="76" y="62"/>
                    <a:pt x="76" y="62"/>
                  </a:cubicBezTo>
                  <a:cubicBezTo>
                    <a:pt x="88" y="62"/>
                    <a:pt x="88" y="62"/>
                    <a:pt x="88" y="62"/>
                  </a:cubicBezTo>
                  <a:cubicBezTo>
                    <a:pt x="91" y="55"/>
                    <a:pt x="91" y="55"/>
                    <a:pt x="91" y="55"/>
                  </a:cubicBezTo>
                  <a:cubicBezTo>
                    <a:pt x="81" y="48"/>
                    <a:pt x="81" y="48"/>
                    <a:pt x="81" y="48"/>
                  </a:cubicBezTo>
                  <a:cubicBezTo>
                    <a:pt x="81" y="41"/>
                    <a:pt x="81" y="41"/>
                    <a:pt x="81" y="41"/>
                  </a:cubicBezTo>
                  <a:lnTo>
                    <a:pt x="91" y="35"/>
                  </a:lnTo>
                  <a:close/>
                  <a:moveTo>
                    <a:pt x="45" y="63"/>
                  </a:moveTo>
                  <a:cubicBezTo>
                    <a:pt x="35" y="63"/>
                    <a:pt x="27" y="55"/>
                    <a:pt x="27" y="45"/>
                  </a:cubicBezTo>
                  <a:cubicBezTo>
                    <a:pt x="27" y="34"/>
                    <a:pt x="35" y="26"/>
                    <a:pt x="45" y="26"/>
                  </a:cubicBezTo>
                  <a:cubicBezTo>
                    <a:pt x="56" y="26"/>
                    <a:pt x="64" y="34"/>
                    <a:pt x="64" y="45"/>
                  </a:cubicBezTo>
                  <a:cubicBezTo>
                    <a:pt x="64" y="55"/>
                    <a:pt x="56" y="63"/>
                    <a:pt x="45" y="6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46" name="Freeform 420"/>
            <p:cNvSpPr/>
            <p:nvPr/>
          </p:nvSpPr>
          <p:spPr bwMode="auto">
            <a:xfrm>
              <a:off x="1429617" y="5060914"/>
              <a:ext cx="119732" cy="177435"/>
            </a:xfrm>
            <a:custGeom>
              <a:avLst/>
              <a:gdLst>
                <a:gd name="T0" fmla="*/ 23 w 70"/>
                <a:gd name="T1" fmla="*/ 91 h 104"/>
                <a:gd name="T2" fmla="*/ 20 w 70"/>
                <a:gd name="T3" fmla="*/ 104 h 104"/>
                <a:gd name="T4" fmla="*/ 70 w 70"/>
                <a:gd name="T5" fmla="*/ 60 h 104"/>
                <a:gd name="T6" fmla="*/ 70 w 70"/>
                <a:gd name="T7" fmla="*/ 52 h 104"/>
                <a:gd name="T8" fmla="*/ 18 w 70"/>
                <a:gd name="T9" fmla="*/ 0 h 104"/>
                <a:gd name="T10" fmla="*/ 0 w 70"/>
                <a:gd name="T11" fmla="*/ 3 h 104"/>
                <a:gd name="T12" fmla="*/ 8 w 70"/>
                <a:gd name="T13" fmla="*/ 13 h 104"/>
                <a:gd name="T14" fmla="*/ 18 w 70"/>
                <a:gd name="T15" fmla="*/ 12 h 104"/>
                <a:gd name="T16" fmla="*/ 58 w 70"/>
                <a:gd name="T17" fmla="*/ 52 h 104"/>
                <a:gd name="T18" fmla="*/ 23 w 70"/>
                <a:gd name="T19" fmla="*/ 91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0" h="104">
                  <a:moveTo>
                    <a:pt x="23" y="91"/>
                  </a:moveTo>
                  <a:cubicBezTo>
                    <a:pt x="22" y="96"/>
                    <a:pt x="22" y="100"/>
                    <a:pt x="20" y="104"/>
                  </a:cubicBezTo>
                  <a:cubicBezTo>
                    <a:pt x="46" y="103"/>
                    <a:pt x="66" y="84"/>
                    <a:pt x="70" y="60"/>
                  </a:cubicBezTo>
                  <a:cubicBezTo>
                    <a:pt x="70" y="57"/>
                    <a:pt x="70" y="55"/>
                    <a:pt x="70" y="52"/>
                  </a:cubicBezTo>
                  <a:cubicBezTo>
                    <a:pt x="70" y="23"/>
                    <a:pt x="47" y="0"/>
                    <a:pt x="18" y="0"/>
                  </a:cubicBezTo>
                  <a:cubicBezTo>
                    <a:pt x="12" y="0"/>
                    <a:pt x="6" y="1"/>
                    <a:pt x="0" y="3"/>
                  </a:cubicBezTo>
                  <a:cubicBezTo>
                    <a:pt x="3" y="6"/>
                    <a:pt x="6" y="10"/>
                    <a:pt x="8" y="13"/>
                  </a:cubicBezTo>
                  <a:cubicBezTo>
                    <a:pt x="11" y="13"/>
                    <a:pt x="15" y="12"/>
                    <a:pt x="18" y="12"/>
                  </a:cubicBezTo>
                  <a:cubicBezTo>
                    <a:pt x="40" y="12"/>
                    <a:pt x="58" y="30"/>
                    <a:pt x="58" y="52"/>
                  </a:cubicBezTo>
                  <a:cubicBezTo>
                    <a:pt x="58" y="72"/>
                    <a:pt x="43" y="89"/>
                    <a:pt x="23" y="9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47" name="Freeform 421"/>
            <p:cNvSpPr>
              <a:spLocks noEditPoints="1"/>
            </p:cNvSpPr>
            <p:nvPr/>
          </p:nvSpPr>
          <p:spPr bwMode="auto">
            <a:xfrm>
              <a:off x="1084124" y="5006097"/>
              <a:ext cx="366410" cy="356312"/>
            </a:xfrm>
            <a:custGeom>
              <a:avLst/>
              <a:gdLst>
                <a:gd name="T0" fmla="*/ 205 w 215"/>
                <a:gd name="T1" fmla="*/ 143 h 209"/>
                <a:gd name="T2" fmla="*/ 208 w 215"/>
                <a:gd name="T3" fmla="*/ 135 h 209"/>
                <a:gd name="T4" fmla="*/ 211 w 215"/>
                <a:gd name="T5" fmla="*/ 122 h 209"/>
                <a:gd name="T6" fmla="*/ 197 w 215"/>
                <a:gd name="T7" fmla="*/ 52 h 209"/>
                <a:gd name="T8" fmla="*/ 190 w 215"/>
                <a:gd name="T9" fmla="*/ 42 h 209"/>
                <a:gd name="T10" fmla="*/ 184 w 215"/>
                <a:gd name="T11" fmla="*/ 35 h 209"/>
                <a:gd name="T12" fmla="*/ 177 w 215"/>
                <a:gd name="T13" fmla="*/ 29 h 209"/>
                <a:gd name="T14" fmla="*/ 136 w 215"/>
                <a:gd name="T15" fmla="*/ 8 h 209"/>
                <a:gd name="T16" fmla="*/ 130 w 215"/>
                <a:gd name="T17" fmla="*/ 6 h 209"/>
                <a:gd name="T18" fmla="*/ 36 w 215"/>
                <a:gd name="T19" fmla="*/ 40 h 209"/>
                <a:gd name="T20" fmla="*/ 47 w 215"/>
                <a:gd name="T21" fmla="*/ 182 h 209"/>
                <a:gd name="T22" fmla="*/ 128 w 215"/>
                <a:gd name="T23" fmla="*/ 204 h 209"/>
                <a:gd name="T24" fmla="*/ 188 w 215"/>
                <a:gd name="T25" fmla="*/ 171 h 209"/>
                <a:gd name="T26" fmla="*/ 205 w 215"/>
                <a:gd name="T27" fmla="*/ 143 h 209"/>
                <a:gd name="T28" fmla="*/ 152 w 215"/>
                <a:gd name="T29" fmla="*/ 140 h 209"/>
                <a:gd name="T30" fmla="*/ 127 w 215"/>
                <a:gd name="T31" fmla="*/ 157 h 209"/>
                <a:gd name="T32" fmla="*/ 76 w 215"/>
                <a:gd name="T33" fmla="*/ 146 h 209"/>
                <a:gd name="T34" fmla="*/ 70 w 215"/>
                <a:gd name="T35" fmla="*/ 70 h 209"/>
                <a:gd name="T36" fmla="*/ 86 w 215"/>
                <a:gd name="T37" fmla="*/ 57 h 209"/>
                <a:gd name="T38" fmla="*/ 146 w 215"/>
                <a:gd name="T39" fmla="*/ 64 h 209"/>
                <a:gd name="T40" fmla="*/ 159 w 215"/>
                <a:gd name="T41" fmla="*/ 81 h 209"/>
                <a:gd name="T42" fmla="*/ 165 w 215"/>
                <a:gd name="T43" fmla="*/ 110 h 209"/>
                <a:gd name="T44" fmla="*/ 152 w 215"/>
                <a:gd name="T45" fmla="*/ 140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15" h="209">
                  <a:moveTo>
                    <a:pt x="205" y="143"/>
                  </a:moveTo>
                  <a:cubicBezTo>
                    <a:pt x="206" y="141"/>
                    <a:pt x="207" y="138"/>
                    <a:pt x="208" y="135"/>
                  </a:cubicBezTo>
                  <a:cubicBezTo>
                    <a:pt x="209" y="131"/>
                    <a:pt x="210" y="127"/>
                    <a:pt x="211" y="122"/>
                  </a:cubicBezTo>
                  <a:cubicBezTo>
                    <a:pt x="215" y="98"/>
                    <a:pt x="210" y="73"/>
                    <a:pt x="197" y="52"/>
                  </a:cubicBezTo>
                  <a:cubicBezTo>
                    <a:pt x="195" y="49"/>
                    <a:pt x="193" y="45"/>
                    <a:pt x="190" y="42"/>
                  </a:cubicBezTo>
                  <a:cubicBezTo>
                    <a:pt x="188" y="39"/>
                    <a:pt x="186" y="37"/>
                    <a:pt x="184" y="35"/>
                  </a:cubicBezTo>
                  <a:cubicBezTo>
                    <a:pt x="182" y="33"/>
                    <a:pt x="180" y="31"/>
                    <a:pt x="177" y="29"/>
                  </a:cubicBezTo>
                  <a:cubicBezTo>
                    <a:pt x="165" y="18"/>
                    <a:pt x="151" y="11"/>
                    <a:pt x="136" y="8"/>
                  </a:cubicBezTo>
                  <a:cubicBezTo>
                    <a:pt x="134" y="7"/>
                    <a:pt x="132" y="7"/>
                    <a:pt x="130" y="6"/>
                  </a:cubicBezTo>
                  <a:cubicBezTo>
                    <a:pt x="96" y="0"/>
                    <a:pt x="60" y="12"/>
                    <a:pt x="36" y="40"/>
                  </a:cubicBezTo>
                  <a:cubicBezTo>
                    <a:pt x="0" y="82"/>
                    <a:pt x="4" y="145"/>
                    <a:pt x="47" y="182"/>
                  </a:cubicBezTo>
                  <a:cubicBezTo>
                    <a:pt x="70" y="202"/>
                    <a:pt x="100" y="209"/>
                    <a:pt x="128" y="204"/>
                  </a:cubicBezTo>
                  <a:cubicBezTo>
                    <a:pt x="151" y="201"/>
                    <a:pt x="172" y="189"/>
                    <a:pt x="188" y="171"/>
                  </a:cubicBezTo>
                  <a:cubicBezTo>
                    <a:pt x="195" y="162"/>
                    <a:pt x="201" y="153"/>
                    <a:pt x="205" y="143"/>
                  </a:cubicBezTo>
                  <a:close/>
                  <a:moveTo>
                    <a:pt x="152" y="140"/>
                  </a:moveTo>
                  <a:cubicBezTo>
                    <a:pt x="145" y="149"/>
                    <a:pt x="136" y="154"/>
                    <a:pt x="127" y="157"/>
                  </a:cubicBezTo>
                  <a:cubicBezTo>
                    <a:pt x="110" y="162"/>
                    <a:pt x="91" y="159"/>
                    <a:pt x="76" y="146"/>
                  </a:cubicBezTo>
                  <a:cubicBezTo>
                    <a:pt x="54" y="127"/>
                    <a:pt x="51" y="93"/>
                    <a:pt x="70" y="70"/>
                  </a:cubicBezTo>
                  <a:cubicBezTo>
                    <a:pt x="75" y="65"/>
                    <a:pt x="80" y="61"/>
                    <a:pt x="86" y="57"/>
                  </a:cubicBezTo>
                  <a:cubicBezTo>
                    <a:pt x="105" y="48"/>
                    <a:pt x="129" y="50"/>
                    <a:pt x="146" y="64"/>
                  </a:cubicBezTo>
                  <a:cubicBezTo>
                    <a:pt x="152" y="69"/>
                    <a:pt x="156" y="75"/>
                    <a:pt x="159" y="81"/>
                  </a:cubicBezTo>
                  <a:cubicBezTo>
                    <a:pt x="164" y="90"/>
                    <a:pt x="166" y="100"/>
                    <a:pt x="165" y="110"/>
                  </a:cubicBezTo>
                  <a:cubicBezTo>
                    <a:pt x="164" y="121"/>
                    <a:pt x="160" y="132"/>
                    <a:pt x="152" y="1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48" name="Freeform 422"/>
            <p:cNvSpPr/>
            <p:nvPr/>
          </p:nvSpPr>
          <p:spPr bwMode="auto">
            <a:xfrm>
              <a:off x="1011996" y="5301100"/>
              <a:ext cx="173829" cy="181041"/>
            </a:xfrm>
            <a:custGeom>
              <a:avLst/>
              <a:gdLst>
                <a:gd name="T0" fmla="*/ 60 w 102"/>
                <a:gd name="T1" fmla="*/ 0 h 106"/>
                <a:gd name="T2" fmla="*/ 14 w 102"/>
                <a:gd name="T3" fmla="*/ 54 h 106"/>
                <a:gd name="T4" fmla="*/ 19 w 102"/>
                <a:gd name="T5" fmla="*/ 89 h 106"/>
                <a:gd name="T6" fmla="*/ 56 w 102"/>
                <a:gd name="T7" fmla="*/ 89 h 106"/>
                <a:gd name="T8" fmla="*/ 102 w 102"/>
                <a:gd name="T9" fmla="*/ 35 h 106"/>
                <a:gd name="T10" fmla="*/ 79 w 102"/>
                <a:gd name="T11" fmla="*/ 20 h 106"/>
                <a:gd name="T12" fmla="*/ 60 w 102"/>
                <a:gd name="T13" fmla="*/ 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2" h="106">
                  <a:moveTo>
                    <a:pt x="60" y="0"/>
                  </a:moveTo>
                  <a:cubicBezTo>
                    <a:pt x="14" y="54"/>
                    <a:pt x="14" y="54"/>
                    <a:pt x="14" y="54"/>
                  </a:cubicBezTo>
                  <a:cubicBezTo>
                    <a:pt x="14" y="54"/>
                    <a:pt x="0" y="73"/>
                    <a:pt x="19" y="89"/>
                  </a:cubicBezTo>
                  <a:cubicBezTo>
                    <a:pt x="38" y="106"/>
                    <a:pt x="56" y="89"/>
                    <a:pt x="56" y="89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94" y="31"/>
                    <a:pt x="86" y="26"/>
                    <a:pt x="79" y="20"/>
                  </a:cubicBezTo>
                  <a:cubicBezTo>
                    <a:pt x="71" y="14"/>
                    <a:pt x="65" y="7"/>
                    <a:pt x="6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349" name="组合 348"/>
          <p:cNvGrpSpPr/>
          <p:nvPr/>
        </p:nvGrpSpPr>
        <p:grpSpPr>
          <a:xfrm>
            <a:off x="894439" y="4410094"/>
            <a:ext cx="745082" cy="657806"/>
            <a:chOff x="1000456" y="3959521"/>
            <a:chExt cx="745082" cy="657806"/>
          </a:xfrm>
          <a:solidFill>
            <a:srgbClr val="171E28"/>
          </a:solidFill>
        </p:grpSpPr>
        <p:sp>
          <p:nvSpPr>
            <p:cNvPr id="350" name="Oval 423"/>
            <p:cNvSpPr>
              <a:spLocks noChangeArrowheads="1"/>
            </p:cNvSpPr>
            <p:nvPr/>
          </p:nvSpPr>
          <p:spPr bwMode="auto">
            <a:xfrm>
              <a:off x="1559448" y="4046795"/>
              <a:ext cx="173829" cy="20123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51" name="Freeform 424"/>
            <p:cNvSpPr/>
            <p:nvPr/>
          </p:nvSpPr>
          <p:spPr bwMode="auto">
            <a:xfrm>
              <a:off x="1523384" y="4254524"/>
              <a:ext cx="222154" cy="298610"/>
            </a:xfrm>
            <a:custGeom>
              <a:avLst/>
              <a:gdLst>
                <a:gd name="T0" fmla="*/ 65 w 130"/>
                <a:gd name="T1" fmla="*/ 3 h 175"/>
                <a:gd name="T2" fmla="*/ 52 w 130"/>
                <a:gd name="T3" fmla="*/ 89 h 175"/>
                <a:gd name="T4" fmla="*/ 14 w 130"/>
                <a:gd name="T5" fmla="*/ 112 h 175"/>
                <a:gd name="T6" fmla="*/ 14 w 130"/>
                <a:gd name="T7" fmla="*/ 78 h 175"/>
                <a:gd name="T8" fmla="*/ 65 w 130"/>
                <a:gd name="T9" fmla="*/ 3 h 175"/>
                <a:gd name="T10" fmla="*/ 9 w 130"/>
                <a:gd name="T11" fmla="*/ 58 h 175"/>
                <a:gd name="T12" fmla="*/ 0 w 130"/>
                <a:gd name="T13" fmla="*/ 89 h 175"/>
                <a:gd name="T14" fmla="*/ 0 w 130"/>
                <a:gd name="T15" fmla="*/ 137 h 175"/>
                <a:gd name="T16" fmla="*/ 7 w 130"/>
                <a:gd name="T17" fmla="*/ 160 h 175"/>
                <a:gd name="T18" fmla="*/ 65 w 130"/>
                <a:gd name="T19" fmla="*/ 175 h 175"/>
                <a:gd name="T20" fmla="*/ 130 w 130"/>
                <a:gd name="T21" fmla="*/ 149 h 175"/>
                <a:gd name="T22" fmla="*/ 130 w 130"/>
                <a:gd name="T23" fmla="*/ 45 h 175"/>
                <a:gd name="T24" fmla="*/ 65 w 130"/>
                <a:gd name="T25" fmla="*/ 3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0" h="175">
                  <a:moveTo>
                    <a:pt x="65" y="3"/>
                  </a:moveTo>
                  <a:cubicBezTo>
                    <a:pt x="52" y="89"/>
                    <a:pt x="52" y="89"/>
                    <a:pt x="52" y="89"/>
                  </a:cubicBezTo>
                  <a:cubicBezTo>
                    <a:pt x="14" y="112"/>
                    <a:pt x="14" y="112"/>
                    <a:pt x="14" y="112"/>
                  </a:cubicBezTo>
                  <a:cubicBezTo>
                    <a:pt x="14" y="78"/>
                    <a:pt x="14" y="78"/>
                    <a:pt x="14" y="78"/>
                  </a:cubicBezTo>
                  <a:cubicBezTo>
                    <a:pt x="65" y="3"/>
                    <a:pt x="65" y="3"/>
                    <a:pt x="65" y="3"/>
                  </a:cubicBezTo>
                  <a:cubicBezTo>
                    <a:pt x="35" y="3"/>
                    <a:pt x="18" y="33"/>
                    <a:pt x="9" y="58"/>
                  </a:cubicBezTo>
                  <a:cubicBezTo>
                    <a:pt x="3" y="75"/>
                    <a:pt x="0" y="89"/>
                    <a:pt x="0" y="89"/>
                  </a:cubicBezTo>
                  <a:cubicBezTo>
                    <a:pt x="0" y="89"/>
                    <a:pt x="0" y="116"/>
                    <a:pt x="0" y="137"/>
                  </a:cubicBezTo>
                  <a:cubicBezTo>
                    <a:pt x="0" y="146"/>
                    <a:pt x="2" y="153"/>
                    <a:pt x="7" y="160"/>
                  </a:cubicBezTo>
                  <a:cubicBezTo>
                    <a:pt x="14" y="169"/>
                    <a:pt x="31" y="175"/>
                    <a:pt x="65" y="175"/>
                  </a:cubicBezTo>
                  <a:cubicBezTo>
                    <a:pt x="122" y="175"/>
                    <a:pt x="130" y="149"/>
                    <a:pt x="130" y="149"/>
                  </a:cubicBezTo>
                  <a:cubicBezTo>
                    <a:pt x="130" y="149"/>
                    <a:pt x="130" y="89"/>
                    <a:pt x="130" y="45"/>
                  </a:cubicBezTo>
                  <a:cubicBezTo>
                    <a:pt x="130" y="0"/>
                    <a:pt x="65" y="3"/>
                    <a:pt x="65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52" name="Freeform 425"/>
            <p:cNvSpPr/>
            <p:nvPr/>
          </p:nvSpPr>
          <p:spPr bwMode="auto">
            <a:xfrm>
              <a:off x="1185825" y="4438450"/>
              <a:ext cx="362082" cy="178877"/>
            </a:xfrm>
            <a:custGeom>
              <a:avLst/>
              <a:gdLst>
                <a:gd name="T0" fmla="*/ 187 w 212"/>
                <a:gd name="T1" fmla="*/ 55 h 105"/>
                <a:gd name="T2" fmla="*/ 178 w 212"/>
                <a:gd name="T3" fmla="*/ 0 h 105"/>
                <a:gd name="T4" fmla="*/ 110 w 212"/>
                <a:gd name="T5" fmla="*/ 20 h 105"/>
                <a:gd name="T6" fmla="*/ 44 w 212"/>
                <a:gd name="T7" fmla="*/ 0 h 105"/>
                <a:gd name="T8" fmla="*/ 30 w 212"/>
                <a:gd name="T9" fmla="*/ 56 h 105"/>
                <a:gd name="T10" fmla="*/ 0 w 212"/>
                <a:gd name="T11" fmla="*/ 72 h 105"/>
                <a:gd name="T12" fmla="*/ 110 w 212"/>
                <a:gd name="T13" fmla="*/ 105 h 105"/>
                <a:gd name="T14" fmla="*/ 212 w 212"/>
                <a:gd name="T15" fmla="*/ 72 h 105"/>
                <a:gd name="T16" fmla="*/ 187 w 212"/>
                <a:gd name="T17" fmla="*/ 55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2" h="105">
                  <a:moveTo>
                    <a:pt x="187" y="55"/>
                  </a:moveTo>
                  <a:cubicBezTo>
                    <a:pt x="173" y="33"/>
                    <a:pt x="178" y="0"/>
                    <a:pt x="178" y="0"/>
                  </a:cubicBezTo>
                  <a:cubicBezTo>
                    <a:pt x="178" y="0"/>
                    <a:pt x="156" y="20"/>
                    <a:pt x="110" y="20"/>
                  </a:cubicBezTo>
                  <a:cubicBezTo>
                    <a:pt x="64" y="20"/>
                    <a:pt x="44" y="0"/>
                    <a:pt x="44" y="0"/>
                  </a:cubicBezTo>
                  <a:cubicBezTo>
                    <a:pt x="44" y="0"/>
                    <a:pt x="49" y="34"/>
                    <a:pt x="30" y="56"/>
                  </a:cubicBezTo>
                  <a:cubicBezTo>
                    <a:pt x="23" y="64"/>
                    <a:pt x="14" y="70"/>
                    <a:pt x="0" y="72"/>
                  </a:cubicBezTo>
                  <a:cubicBezTo>
                    <a:pt x="0" y="72"/>
                    <a:pt x="32" y="105"/>
                    <a:pt x="110" y="105"/>
                  </a:cubicBezTo>
                  <a:cubicBezTo>
                    <a:pt x="187" y="105"/>
                    <a:pt x="212" y="72"/>
                    <a:pt x="212" y="72"/>
                  </a:cubicBezTo>
                  <a:cubicBezTo>
                    <a:pt x="200" y="70"/>
                    <a:pt x="193" y="63"/>
                    <a:pt x="187" y="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53" name="Freeform 426"/>
            <p:cNvSpPr/>
            <p:nvPr/>
          </p:nvSpPr>
          <p:spPr bwMode="auto">
            <a:xfrm>
              <a:off x="1231987" y="4138398"/>
              <a:ext cx="283463" cy="256054"/>
            </a:xfrm>
            <a:custGeom>
              <a:avLst/>
              <a:gdLst>
                <a:gd name="T0" fmla="*/ 75 w 166"/>
                <a:gd name="T1" fmla="*/ 150 h 150"/>
                <a:gd name="T2" fmla="*/ 91 w 166"/>
                <a:gd name="T3" fmla="*/ 150 h 150"/>
                <a:gd name="T4" fmla="*/ 166 w 166"/>
                <a:gd name="T5" fmla="*/ 125 h 150"/>
                <a:gd name="T6" fmla="*/ 166 w 166"/>
                <a:gd name="T7" fmla="*/ 122 h 150"/>
                <a:gd name="T8" fmla="*/ 166 w 166"/>
                <a:gd name="T9" fmla="*/ 59 h 150"/>
                <a:gd name="T10" fmla="*/ 108 w 166"/>
                <a:gd name="T11" fmla="*/ 0 h 150"/>
                <a:gd name="T12" fmla="*/ 108 w 166"/>
                <a:gd name="T13" fmla="*/ 0 h 150"/>
                <a:gd name="T14" fmla="*/ 83 w 166"/>
                <a:gd name="T15" fmla="*/ 10 h 150"/>
                <a:gd name="T16" fmla="*/ 102 w 166"/>
                <a:gd name="T17" fmla="*/ 82 h 150"/>
                <a:gd name="T18" fmla="*/ 83 w 166"/>
                <a:gd name="T19" fmla="*/ 111 h 150"/>
                <a:gd name="T20" fmla="*/ 63 w 166"/>
                <a:gd name="T21" fmla="*/ 82 h 150"/>
                <a:gd name="T22" fmla="*/ 83 w 166"/>
                <a:gd name="T23" fmla="*/ 10 h 150"/>
                <a:gd name="T24" fmla="*/ 58 w 166"/>
                <a:gd name="T25" fmla="*/ 0 h 150"/>
                <a:gd name="T26" fmla="*/ 0 w 166"/>
                <a:gd name="T27" fmla="*/ 59 h 150"/>
                <a:gd name="T28" fmla="*/ 0 w 166"/>
                <a:gd name="T29" fmla="*/ 122 h 150"/>
                <a:gd name="T30" fmla="*/ 0 w 166"/>
                <a:gd name="T31" fmla="*/ 123 h 150"/>
                <a:gd name="T32" fmla="*/ 75 w 166"/>
                <a:gd name="T33" fmla="*/ 15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66" h="150">
                  <a:moveTo>
                    <a:pt x="75" y="150"/>
                  </a:moveTo>
                  <a:cubicBezTo>
                    <a:pt x="91" y="150"/>
                    <a:pt x="91" y="150"/>
                    <a:pt x="91" y="150"/>
                  </a:cubicBezTo>
                  <a:cubicBezTo>
                    <a:pt x="150" y="150"/>
                    <a:pt x="163" y="132"/>
                    <a:pt x="166" y="125"/>
                  </a:cubicBezTo>
                  <a:cubicBezTo>
                    <a:pt x="166" y="123"/>
                    <a:pt x="166" y="122"/>
                    <a:pt x="166" y="122"/>
                  </a:cubicBezTo>
                  <a:cubicBezTo>
                    <a:pt x="166" y="122"/>
                    <a:pt x="166" y="113"/>
                    <a:pt x="166" y="59"/>
                  </a:cubicBezTo>
                  <a:cubicBezTo>
                    <a:pt x="166" y="22"/>
                    <a:pt x="130" y="6"/>
                    <a:pt x="108" y="0"/>
                  </a:cubicBezTo>
                  <a:cubicBezTo>
                    <a:pt x="108" y="0"/>
                    <a:pt x="108" y="0"/>
                    <a:pt x="108" y="0"/>
                  </a:cubicBezTo>
                  <a:cubicBezTo>
                    <a:pt x="83" y="10"/>
                    <a:pt x="83" y="10"/>
                    <a:pt x="83" y="10"/>
                  </a:cubicBezTo>
                  <a:cubicBezTo>
                    <a:pt x="102" y="82"/>
                    <a:pt x="102" y="82"/>
                    <a:pt x="102" y="82"/>
                  </a:cubicBezTo>
                  <a:cubicBezTo>
                    <a:pt x="83" y="111"/>
                    <a:pt x="83" y="111"/>
                    <a:pt x="83" y="111"/>
                  </a:cubicBezTo>
                  <a:cubicBezTo>
                    <a:pt x="63" y="82"/>
                    <a:pt x="63" y="82"/>
                    <a:pt x="63" y="82"/>
                  </a:cubicBezTo>
                  <a:cubicBezTo>
                    <a:pt x="83" y="10"/>
                    <a:pt x="83" y="10"/>
                    <a:pt x="83" y="10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36" y="6"/>
                    <a:pt x="0" y="22"/>
                    <a:pt x="0" y="59"/>
                  </a:cubicBezTo>
                  <a:cubicBezTo>
                    <a:pt x="0" y="113"/>
                    <a:pt x="0" y="122"/>
                    <a:pt x="0" y="122"/>
                  </a:cubicBezTo>
                  <a:cubicBezTo>
                    <a:pt x="0" y="122"/>
                    <a:pt x="0" y="123"/>
                    <a:pt x="0" y="123"/>
                  </a:cubicBezTo>
                  <a:cubicBezTo>
                    <a:pt x="1" y="127"/>
                    <a:pt x="9" y="150"/>
                    <a:pt x="75" y="1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54" name="Oval 427"/>
            <p:cNvSpPr>
              <a:spLocks noChangeArrowheads="1"/>
            </p:cNvSpPr>
            <p:nvPr/>
          </p:nvSpPr>
          <p:spPr bwMode="auto">
            <a:xfrm>
              <a:off x="1301951" y="3959521"/>
              <a:ext cx="143535" cy="16733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55" name="Freeform 428"/>
            <p:cNvSpPr/>
            <p:nvPr/>
          </p:nvSpPr>
          <p:spPr bwMode="auto">
            <a:xfrm>
              <a:off x="1000456" y="4253081"/>
              <a:ext cx="219990" cy="297889"/>
            </a:xfrm>
            <a:custGeom>
              <a:avLst/>
              <a:gdLst>
                <a:gd name="T0" fmla="*/ 129 w 129"/>
                <a:gd name="T1" fmla="*/ 138 h 175"/>
                <a:gd name="T2" fmla="*/ 129 w 129"/>
                <a:gd name="T3" fmla="*/ 89 h 175"/>
                <a:gd name="T4" fmla="*/ 121 w 129"/>
                <a:gd name="T5" fmla="*/ 58 h 175"/>
                <a:gd name="T6" fmla="*/ 65 w 129"/>
                <a:gd name="T7" fmla="*/ 3 h 175"/>
                <a:gd name="T8" fmla="*/ 116 w 129"/>
                <a:gd name="T9" fmla="*/ 78 h 175"/>
                <a:gd name="T10" fmla="*/ 116 w 129"/>
                <a:gd name="T11" fmla="*/ 113 h 175"/>
                <a:gd name="T12" fmla="*/ 78 w 129"/>
                <a:gd name="T13" fmla="*/ 89 h 175"/>
                <a:gd name="T14" fmla="*/ 65 w 129"/>
                <a:gd name="T15" fmla="*/ 3 h 175"/>
                <a:gd name="T16" fmla="*/ 0 w 129"/>
                <a:gd name="T17" fmla="*/ 45 h 175"/>
                <a:gd name="T18" fmla="*/ 0 w 129"/>
                <a:gd name="T19" fmla="*/ 149 h 175"/>
                <a:gd name="T20" fmla="*/ 65 w 129"/>
                <a:gd name="T21" fmla="*/ 175 h 175"/>
                <a:gd name="T22" fmla="*/ 122 w 129"/>
                <a:gd name="T23" fmla="*/ 161 h 175"/>
                <a:gd name="T24" fmla="*/ 129 w 129"/>
                <a:gd name="T25" fmla="*/ 138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9" h="175">
                  <a:moveTo>
                    <a:pt x="129" y="138"/>
                  </a:moveTo>
                  <a:cubicBezTo>
                    <a:pt x="129" y="117"/>
                    <a:pt x="129" y="89"/>
                    <a:pt x="129" y="89"/>
                  </a:cubicBezTo>
                  <a:cubicBezTo>
                    <a:pt x="129" y="89"/>
                    <a:pt x="127" y="75"/>
                    <a:pt x="121" y="58"/>
                  </a:cubicBezTo>
                  <a:cubicBezTo>
                    <a:pt x="112" y="33"/>
                    <a:pt x="95" y="3"/>
                    <a:pt x="65" y="3"/>
                  </a:cubicBezTo>
                  <a:cubicBezTo>
                    <a:pt x="116" y="78"/>
                    <a:pt x="116" y="78"/>
                    <a:pt x="116" y="78"/>
                  </a:cubicBezTo>
                  <a:cubicBezTo>
                    <a:pt x="116" y="113"/>
                    <a:pt x="116" y="113"/>
                    <a:pt x="116" y="113"/>
                  </a:cubicBezTo>
                  <a:cubicBezTo>
                    <a:pt x="78" y="89"/>
                    <a:pt x="78" y="89"/>
                    <a:pt x="78" y="89"/>
                  </a:cubicBezTo>
                  <a:cubicBezTo>
                    <a:pt x="65" y="3"/>
                    <a:pt x="65" y="3"/>
                    <a:pt x="65" y="3"/>
                  </a:cubicBezTo>
                  <a:cubicBezTo>
                    <a:pt x="65" y="3"/>
                    <a:pt x="0" y="0"/>
                    <a:pt x="0" y="45"/>
                  </a:cubicBezTo>
                  <a:cubicBezTo>
                    <a:pt x="0" y="90"/>
                    <a:pt x="0" y="149"/>
                    <a:pt x="0" y="149"/>
                  </a:cubicBezTo>
                  <a:cubicBezTo>
                    <a:pt x="0" y="149"/>
                    <a:pt x="8" y="175"/>
                    <a:pt x="65" y="175"/>
                  </a:cubicBezTo>
                  <a:cubicBezTo>
                    <a:pt x="97" y="175"/>
                    <a:pt x="114" y="170"/>
                    <a:pt x="122" y="161"/>
                  </a:cubicBezTo>
                  <a:cubicBezTo>
                    <a:pt x="128" y="155"/>
                    <a:pt x="129" y="147"/>
                    <a:pt x="129" y="1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56" name="Oval 429"/>
            <p:cNvSpPr>
              <a:spLocks noChangeArrowheads="1"/>
            </p:cNvSpPr>
            <p:nvPr/>
          </p:nvSpPr>
          <p:spPr bwMode="auto">
            <a:xfrm>
              <a:off x="1011996" y="4044631"/>
              <a:ext cx="173829" cy="203401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357" name="组合 356"/>
          <p:cNvGrpSpPr/>
          <p:nvPr/>
        </p:nvGrpSpPr>
        <p:grpSpPr>
          <a:xfrm>
            <a:off x="1964818" y="4447600"/>
            <a:ext cx="734984" cy="532304"/>
            <a:chOff x="1964818" y="4447600"/>
            <a:chExt cx="734984" cy="532304"/>
          </a:xfrm>
          <a:solidFill>
            <a:srgbClr val="171E28"/>
          </a:solidFill>
        </p:grpSpPr>
        <p:sp>
          <p:nvSpPr>
            <p:cNvPr id="358" name="Freeform 430"/>
            <p:cNvSpPr/>
            <p:nvPr/>
          </p:nvSpPr>
          <p:spPr bwMode="auto">
            <a:xfrm>
              <a:off x="2600986" y="4522613"/>
              <a:ext cx="98816" cy="411129"/>
            </a:xfrm>
            <a:custGeom>
              <a:avLst/>
              <a:gdLst>
                <a:gd name="T0" fmla="*/ 31 w 58"/>
                <a:gd name="T1" fmla="*/ 0 h 241"/>
                <a:gd name="T2" fmla="*/ 0 w 58"/>
                <a:gd name="T3" fmla="*/ 0 h 241"/>
                <a:gd name="T4" fmla="*/ 0 w 58"/>
                <a:gd name="T5" fmla="*/ 241 h 241"/>
                <a:gd name="T6" fmla="*/ 31 w 58"/>
                <a:gd name="T7" fmla="*/ 241 h 241"/>
                <a:gd name="T8" fmla="*/ 58 w 58"/>
                <a:gd name="T9" fmla="*/ 216 h 241"/>
                <a:gd name="T10" fmla="*/ 58 w 58"/>
                <a:gd name="T11" fmla="*/ 25 h 241"/>
                <a:gd name="T12" fmla="*/ 31 w 58"/>
                <a:gd name="T13" fmla="*/ 0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8" h="241">
                  <a:moveTo>
                    <a:pt x="3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41"/>
                    <a:pt x="0" y="241"/>
                    <a:pt x="0" y="241"/>
                  </a:cubicBezTo>
                  <a:cubicBezTo>
                    <a:pt x="31" y="241"/>
                    <a:pt x="31" y="241"/>
                    <a:pt x="31" y="241"/>
                  </a:cubicBezTo>
                  <a:cubicBezTo>
                    <a:pt x="46" y="241"/>
                    <a:pt x="58" y="230"/>
                    <a:pt x="58" y="216"/>
                  </a:cubicBezTo>
                  <a:cubicBezTo>
                    <a:pt x="58" y="25"/>
                    <a:pt x="58" y="25"/>
                    <a:pt x="58" y="25"/>
                  </a:cubicBezTo>
                  <a:cubicBezTo>
                    <a:pt x="58" y="11"/>
                    <a:pt x="46" y="0"/>
                    <a:pt x="3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59" name="Freeform 431"/>
            <p:cNvSpPr/>
            <p:nvPr/>
          </p:nvSpPr>
          <p:spPr bwMode="auto">
            <a:xfrm>
              <a:off x="2215102" y="4522613"/>
              <a:ext cx="339723" cy="411129"/>
            </a:xfrm>
            <a:custGeom>
              <a:avLst/>
              <a:gdLst>
                <a:gd name="T0" fmla="*/ 0 w 199"/>
                <a:gd name="T1" fmla="*/ 86 h 241"/>
                <a:gd name="T2" fmla="*/ 8 w 199"/>
                <a:gd name="T3" fmla="*/ 105 h 241"/>
                <a:gd name="T4" fmla="*/ 8 w 199"/>
                <a:gd name="T5" fmla="*/ 241 h 241"/>
                <a:gd name="T6" fmla="*/ 199 w 199"/>
                <a:gd name="T7" fmla="*/ 241 h 241"/>
                <a:gd name="T8" fmla="*/ 199 w 199"/>
                <a:gd name="T9" fmla="*/ 0 h 241"/>
                <a:gd name="T10" fmla="*/ 0 w 199"/>
                <a:gd name="T11" fmla="*/ 0 h 241"/>
                <a:gd name="T12" fmla="*/ 0 w 199"/>
                <a:gd name="T13" fmla="*/ 86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9" h="241">
                  <a:moveTo>
                    <a:pt x="0" y="86"/>
                  </a:moveTo>
                  <a:cubicBezTo>
                    <a:pt x="5" y="91"/>
                    <a:pt x="8" y="98"/>
                    <a:pt x="8" y="105"/>
                  </a:cubicBezTo>
                  <a:cubicBezTo>
                    <a:pt x="8" y="241"/>
                    <a:pt x="8" y="241"/>
                    <a:pt x="8" y="241"/>
                  </a:cubicBezTo>
                  <a:cubicBezTo>
                    <a:pt x="199" y="241"/>
                    <a:pt x="199" y="241"/>
                    <a:pt x="199" y="241"/>
                  </a:cubicBezTo>
                  <a:cubicBezTo>
                    <a:pt x="199" y="0"/>
                    <a:pt x="199" y="0"/>
                    <a:pt x="199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8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60" name="Freeform 432"/>
            <p:cNvSpPr/>
            <p:nvPr/>
          </p:nvSpPr>
          <p:spPr bwMode="auto">
            <a:xfrm>
              <a:off x="2287230" y="4447600"/>
              <a:ext cx="188975" cy="49769"/>
            </a:xfrm>
            <a:custGeom>
              <a:avLst/>
              <a:gdLst>
                <a:gd name="T0" fmla="*/ 14 w 111"/>
                <a:gd name="T1" fmla="*/ 29 h 29"/>
                <a:gd name="T2" fmla="*/ 97 w 111"/>
                <a:gd name="T3" fmla="*/ 29 h 29"/>
                <a:gd name="T4" fmla="*/ 111 w 111"/>
                <a:gd name="T5" fmla="*/ 15 h 29"/>
                <a:gd name="T6" fmla="*/ 97 w 111"/>
                <a:gd name="T7" fmla="*/ 0 h 29"/>
                <a:gd name="T8" fmla="*/ 14 w 111"/>
                <a:gd name="T9" fmla="*/ 0 h 29"/>
                <a:gd name="T10" fmla="*/ 0 w 111"/>
                <a:gd name="T11" fmla="*/ 15 h 29"/>
                <a:gd name="T12" fmla="*/ 4 w 111"/>
                <a:gd name="T13" fmla="*/ 25 h 29"/>
                <a:gd name="T14" fmla="*/ 14 w 111"/>
                <a:gd name="T15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1" h="29">
                  <a:moveTo>
                    <a:pt x="14" y="29"/>
                  </a:moveTo>
                  <a:cubicBezTo>
                    <a:pt x="97" y="29"/>
                    <a:pt x="97" y="29"/>
                    <a:pt x="97" y="29"/>
                  </a:cubicBezTo>
                  <a:cubicBezTo>
                    <a:pt x="105" y="29"/>
                    <a:pt x="111" y="22"/>
                    <a:pt x="111" y="15"/>
                  </a:cubicBezTo>
                  <a:cubicBezTo>
                    <a:pt x="111" y="7"/>
                    <a:pt x="105" y="0"/>
                    <a:pt x="97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6" y="0"/>
                    <a:pt x="0" y="7"/>
                    <a:pt x="0" y="15"/>
                  </a:cubicBezTo>
                  <a:cubicBezTo>
                    <a:pt x="0" y="19"/>
                    <a:pt x="2" y="22"/>
                    <a:pt x="4" y="25"/>
                  </a:cubicBezTo>
                  <a:cubicBezTo>
                    <a:pt x="7" y="27"/>
                    <a:pt x="10" y="29"/>
                    <a:pt x="14" y="2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61" name="Freeform 433"/>
            <p:cNvSpPr>
              <a:spLocks noEditPoints="1"/>
            </p:cNvSpPr>
            <p:nvPr/>
          </p:nvSpPr>
          <p:spPr bwMode="auto">
            <a:xfrm>
              <a:off x="1964818" y="4684901"/>
              <a:ext cx="233695" cy="295003"/>
            </a:xfrm>
            <a:custGeom>
              <a:avLst/>
              <a:gdLst>
                <a:gd name="T0" fmla="*/ 120 w 137"/>
                <a:gd name="T1" fmla="*/ 0 h 173"/>
                <a:gd name="T2" fmla="*/ 118 w 137"/>
                <a:gd name="T3" fmla="*/ 0 h 173"/>
                <a:gd name="T4" fmla="*/ 58 w 137"/>
                <a:gd name="T5" fmla="*/ 0 h 173"/>
                <a:gd name="T6" fmla="*/ 20 w 137"/>
                <a:gd name="T7" fmla="*/ 0 h 173"/>
                <a:gd name="T8" fmla="*/ 0 w 137"/>
                <a:gd name="T9" fmla="*/ 21 h 173"/>
                <a:gd name="T10" fmla="*/ 0 w 137"/>
                <a:gd name="T11" fmla="*/ 152 h 173"/>
                <a:gd name="T12" fmla="*/ 20 w 137"/>
                <a:gd name="T13" fmla="*/ 173 h 173"/>
                <a:gd name="T14" fmla="*/ 118 w 137"/>
                <a:gd name="T15" fmla="*/ 173 h 173"/>
                <a:gd name="T16" fmla="*/ 137 w 137"/>
                <a:gd name="T17" fmla="*/ 152 h 173"/>
                <a:gd name="T18" fmla="*/ 137 w 137"/>
                <a:gd name="T19" fmla="*/ 146 h 173"/>
                <a:gd name="T20" fmla="*/ 137 w 137"/>
                <a:gd name="T21" fmla="*/ 21 h 173"/>
                <a:gd name="T22" fmla="*/ 120 w 137"/>
                <a:gd name="T23" fmla="*/ 0 h 173"/>
                <a:gd name="T24" fmla="*/ 115 w 137"/>
                <a:gd name="T25" fmla="*/ 125 h 173"/>
                <a:gd name="T26" fmla="*/ 58 w 137"/>
                <a:gd name="T27" fmla="*/ 125 h 173"/>
                <a:gd name="T28" fmla="*/ 22 w 137"/>
                <a:gd name="T29" fmla="*/ 125 h 173"/>
                <a:gd name="T30" fmla="*/ 22 w 137"/>
                <a:gd name="T31" fmla="*/ 118 h 173"/>
                <a:gd name="T32" fmla="*/ 58 w 137"/>
                <a:gd name="T33" fmla="*/ 118 h 173"/>
                <a:gd name="T34" fmla="*/ 115 w 137"/>
                <a:gd name="T35" fmla="*/ 118 h 173"/>
                <a:gd name="T36" fmla="*/ 115 w 137"/>
                <a:gd name="T37" fmla="*/ 125 h 173"/>
                <a:gd name="T38" fmla="*/ 21 w 137"/>
                <a:gd name="T39" fmla="*/ 29 h 173"/>
                <a:gd name="T40" fmla="*/ 58 w 137"/>
                <a:gd name="T41" fmla="*/ 29 h 173"/>
                <a:gd name="T42" fmla="*/ 114 w 137"/>
                <a:gd name="T43" fmla="*/ 29 h 173"/>
                <a:gd name="T44" fmla="*/ 114 w 137"/>
                <a:gd name="T45" fmla="*/ 36 h 173"/>
                <a:gd name="T46" fmla="*/ 58 w 137"/>
                <a:gd name="T47" fmla="*/ 36 h 173"/>
                <a:gd name="T48" fmla="*/ 21 w 137"/>
                <a:gd name="T49" fmla="*/ 36 h 173"/>
                <a:gd name="T50" fmla="*/ 21 w 137"/>
                <a:gd name="T51" fmla="*/ 29 h 173"/>
                <a:gd name="T52" fmla="*/ 21 w 137"/>
                <a:gd name="T53" fmla="*/ 50 h 173"/>
                <a:gd name="T54" fmla="*/ 58 w 137"/>
                <a:gd name="T55" fmla="*/ 50 h 173"/>
                <a:gd name="T56" fmla="*/ 114 w 137"/>
                <a:gd name="T57" fmla="*/ 50 h 173"/>
                <a:gd name="T58" fmla="*/ 114 w 137"/>
                <a:gd name="T59" fmla="*/ 57 h 173"/>
                <a:gd name="T60" fmla="*/ 58 w 137"/>
                <a:gd name="T61" fmla="*/ 57 h 173"/>
                <a:gd name="T62" fmla="*/ 21 w 137"/>
                <a:gd name="T63" fmla="*/ 57 h 173"/>
                <a:gd name="T64" fmla="*/ 21 w 137"/>
                <a:gd name="T65" fmla="*/ 50 h 173"/>
                <a:gd name="T66" fmla="*/ 21 w 137"/>
                <a:gd name="T67" fmla="*/ 73 h 173"/>
                <a:gd name="T68" fmla="*/ 58 w 137"/>
                <a:gd name="T69" fmla="*/ 73 h 173"/>
                <a:gd name="T70" fmla="*/ 114 w 137"/>
                <a:gd name="T71" fmla="*/ 73 h 173"/>
                <a:gd name="T72" fmla="*/ 114 w 137"/>
                <a:gd name="T73" fmla="*/ 80 h 173"/>
                <a:gd name="T74" fmla="*/ 58 w 137"/>
                <a:gd name="T75" fmla="*/ 80 h 173"/>
                <a:gd name="T76" fmla="*/ 21 w 137"/>
                <a:gd name="T77" fmla="*/ 80 h 173"/>
                <a:gd name="T78" fmla="*/ 21 w 137"/>
                <a:gd name="T79" fmla="*/ 73 h 173"/>
                <a:gd name="T80" fmla="*/ 21 w 137"/>
                <a:gd name="T81" fmla="*/ 93 h 173"/>
                <a:gd name="T82" fmla="*/ 58 w 137"/>
                <a:gd name="T83" fmla="*/ 93 h 173"/>
                <a:gd name="T84" fmla="*/ 114 w 137"/>
                <a:gd name="T85" fmla="*/ 93 h 173"/>
                <a:gd name="T86" fmla="*/ 114 w 137"/>
                <a:gd name="T87" fmla="*/ 101 h 173"/>
                <a:gd name="T88" fmla="*/ 58 w 137"/>
                <a:gd name="T89" fmla="*/ 101 h 173"/>
                <a:gd name="T90" fmla="*/ 21 w 137"/>
                <a:gd name="T91" fmla="*/ 101 h 173"/>
                <a:gd name="T92" fmla="*/ 21 w 137"/>
                <a:gd name="T93" fmla="*/ 93 h 173"/>
                <a:gd name="T94" fmla="*/ 22 w 137"/>
                <a:gd name="T95" fmla="*/ 146 h 173"/>
                <a:gd name="T96" fmla="*/ 22 w 137"/>
                <a:gd name="T97" fmla="*/ 139 h 173"/>
                <a:gd name="T98" fmla="*/ 66 w 137"/>
                <a:gd name="T99" fmla="*/ 139 h 173"/>
                <a:gd name="T100" fmla="*/ 115 w 137"/>
                <a:gd name="T101" fmla="*/ 139 h 173"/>
                <a:gd name="T102" fmla="*/ 115 w 137"/>
                <a:gd name="T103" fmla="*/ 146 h 173"/>
                <a:gd name="T104" fmla="*/ 80 w 137"/>
                <a:gd name="T105" fmla="*/ 146 h 173"/>
                <a:gd name="T106" fmla="*/ 22 w 137"/>
                <a:gd name="T107" fmla="*/ 146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37" h="173">
                  <a:moveTo>
                    <a:pt x="120" y="0"/>
                  </a:moveTo>
                  <a:cubicBezTo>
                    <a:pt x="119" y="0"/>
                    <a:pt x="118" y="0"/>
                    <a:pt x="118" y="0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9" y="0"/>
                    <a:pt x="0" y="9"/>
                    <a:pt x="0" y="21"/>
                  </a:cubicBezTo>
                  <a:cubicBezTo>
                    <a:pt x="0" y="152"/>
                    <a:pt x="0" y="152"/>
                    <a:pt x="0" y="152"/>
                  </a:cubicBezTo>
                  <a:cubicBezTo>
                    <a:pt x="0" y="164"/>
                    <a:pt x="9" y="173"/>
                    <a:pt x="20" y="173"/>
                  </a:cubicBezTo>
                  <a:cubicBezTo>
                    <a:pt x="118" y="173"/>
                    <a:pt x="118" y="173"/>
                    <a:pt x="118" y="173"/>
                  </a:cubicBezTo>
                  <a:cubicBezTo>
                    <a:pt x="129" y="173"/>
                    <a:pt x="137" y="164"/>
                    <a:pt x="137" y="152"/>
                  </a:cubicBezTo>
                  <a:cubicBezTo>
                    <a:pt x="137" y="146"/>
                    <a:pt x="137" y="146"/>
                    <a:pt x="137" y="146"/>
                  </a:cubicBezTo>
                  <a:cubicBezTo>
                    <a:pt x="137" y="21"/>
                    <a:pt x="137" y="21"/>
                    <a:pt x="137" y="21"/>
                  </a:cubicBezTo>
                  <a:cubicBezTo>
                    <a:pt x="137" y="10"/>
                    <a:pt x="130" y="1"/>
                    <a:pt x="120" y="0"/>
                  </a:cubicBezTo>
                  <a:close/>
                  <a:moveTo>
                    <a:pt x="115" y="125"/>
                  </a:moveTo>
                  <a:cubicBezTo>
                    <a:pt x="58" y="125"/>
                    <a:pt x="58" y="125"/>
                    <a:pt x="58" y="125"/>
                  </a:cubicBezTo>
                  <a:cubicBezTo>
                    <a:pt x="22" y="125"/>
                    <a:pt x="22" y="125"/>
                    <a:pt x="22" y="125"/>
                  </a:cubicBezTo>
                  <a:cubicBezTo>
                    <a:pt x="22" y="118"/>
                    <a:pt x="22" y="118"/>
                    <a:pt x="22" y="118"/>
                  </a:cubicBezTo>
                  <a:cubicBezTo>
                    <a:pt x="58" y="118"/>
                    <a:pt x="58" y="118"/>
                    <a:pt x="58" y="118"/>
                  </a:cubicBezTo>
                  <a:cubicBezTo>
                    <a:pt x="115" y="118"/>
                    <a:pt x="115" y="118"/>
                    <a:pt x="115" y="118"/>
                  </a:cubicBezTo>
                  <a:lnTo>
                    <a:pt x="115" y="125"/>
                  </a:lnTo>
                  <a:close/>
                  <a:moveTo>
                    <a:pt x="21" y="29"/>
                  </a:moveTo>
                  <a:cubicBezTo>
                    <a:pt x="58" y="29"/>
                    <a:pt x="58" y="29"/>
                    <a:pt x="58" y="29"/>
                  </a:cubicBezTo>
                  <a:cubicBezTo>
                    <a:pt x="114" y="29"/>
                    <a:pt x="114" y="29"/>
                    <a:pt x="114" y="29"/>
                  </a:cubicBezTo>
                  <a:cubicBezTo>
                    <a:pt x="114" y="36"/>
                    <a:pt x="114" y="36"/>
                    <a:pt x="114" y="36"/>
                  </a:cubicBezTo>
                  <a:cubicBezTo>
                    <a:pt x="58" y="36"/>
                    <a:pt x="58" y="36"/>
                    <a:pt x="58" y="36"/>
                  </a:cubicBezTo>
                  <a:cubicBezTo>
                    <a:pt x="21" y="36"/>
                    <a:pt x="21" y="36"/>
                    <a:pt x="21" y="36"/>
                  </a:cubicBezTo>
                  <a:lnTo>
                    <a:pt x="21" y="29"/>
                  </a:lnTo>
                  <a:close/>
                  <a:moveTo>
                    <a:pt x="21" y="50"/>
                  </a:moveTo>
                  <a:cubicBezTo>
                    <a:pt x="58" y="50"/>
                    <a:pt x="58" y="50"/>
                    <a:pt x="58" y="50"/>
                  </a:cubicBezTo>
                  <a:cubicBezTo>
                    <a:pt x="114" y="50"/>
                    <a:pt x="114" y="50"/>
                    <a:pt x="114" y="50"/>
                  </a:cubicBezTo>
                  <a:cubicBezTo>
                    <a:pt x="114" y="57"/>
                    <a:pt x="114" y="57"/>
                    <a:pt x="114" y="57"/>
                  </a:cubicBezTo>
                  <a:cubicBezTo>
                    <a:pt x="58" y="57"/>
                    <a:pt x="58" y="57"/>
                    <a:pt x="58" y="57"/>
                  </a:cubicBezTo>
                  <a:cubicBezTo>
                    <a:pt x="21" y="57"/>
                    <a:pt x="21" y="57"/>
                    <a:pt x="21" y="57"/>
                  </a:cubicBezTo>
                  <a:lnTo>
                    <a:pt x="21" y="50"/>
                  </a:lnTo>
                  <a:close/>
                  <a:moveTo>
                    <a:pt x="21" y="73"/>
                  </a:moveTo>
                  <a:cubicBezTo>
                    <a:pt x="58" y="73"/>
                    <a:pt x="58" y="73"/>
                    <a:pt x="58" y="73"/>
                  </a:cubicBezTo>
                  <a:cubicBezTo>
                    <a:pt x="114" y="73"/>
                    <a:pt x="114" y="73"/>
                    <a:pt x="114" y="73"/>
                  </a:cubicBezTo>
                  <a:cubicBezTo>
                    <a:pt x="114" y="80"/>
                    <a:pt x="114" y="80"/>
                    <a:pt x="114" y="80"/>
                  </a:cubicBezTo>
                  <a:cubicBezTo>
                    <a:pt x="58" y="80"/>
                    <a:pt x="58" y="80"/>
                    <a:pt x="58" y="80"/>
                  </a:cubicBezTo>
                  <a:cubicBezTo>
                    <a:pt x="21" y="80"/>
                    <a:pt x="21" y="80"/>
                    <a:pt x="21" y="80"/>
                  </a:cubicBezTo>
                  <a:lnTo>
                    <a:pt x="21" y="73"/>
                  </a:lnTo>
                  <a:close/>
                  <a:moveTo>
                    <a:pt x="21" y="93"/>
                  </a:moveTo>
                  <a:cubicBezTo>
                    <a:pt x="58" y="93"/>
                    <a:pt x="58" y="93"/>
                    <a:pt x="58" y="93"/>
                  </a:cubicBezTo>
                  <a:cubicBezTo>
                    <a:pt x="114" y="93"/>
                    <a:pt x="114" y="93"/>
                    <a:pt x="114" y="93"/>
                  </a:cubicBezTo>
                  <a:cubicBezTo>
                    <a:pt x="114" y="101"/>
                    <a:pt x="114" y="101"/>
                    <a:pt x="114" y="101"/>
                  </a:cubicBezTo>
                  <a:cubicBezTo>
                    <a:pt x="58" y="101"/>
                    <a:pt x="58" y="101"/>
                    <a:pt x="58" y="101"/>
                  </a:cubicBezTo>
                  <a:cubicBezTo>
                    <a:pt x="21" y="101"/>
                    <a:pt x="21" y="101"/>
                    <a:pt x="21" y="101"/>
                  </a:cubicBezTo>
                  <a:lnTo>
                    <a:pt x="21" y="93"/>
                  </a:lnTo>
                  <a:close/>
                  <a:moveTo>
                    <a:pt x="22" y="146"/>
                  </a:moveTo>
                  <a:cubicBezTo>
                    <a:pt x="22" y="139"/>
                    <a:pt x="22" y="139"/>
                    <a:pt x="22" y="139"/>
                  </a:cubicBezTo>
                  <a:cubicBezTo>
                    <a:pt x="66" y="139"/>
                    <a:pt x="66" y="139"/>
                    <a:pt x="66" y="139"/>
                  </a:cubicBezTo>
                  <a:cubicBezTo>
                    <a:pt x="115" y="139"/>
                    <a:pt x="115" y="139"/>
                    <a:pt x="115" y="139"/>
                  </a:cubicBezTo>
                  <a:cubicBezTo>
                    <a:pt x="115" y="146"/>
                    <a:pt x="115" y="146"/>
                    <a:pt x="115" y="146"/>
                  </a:cubicBezTo>
                  <a:cubicBezTo>
                    <a:pt x="80" y="146"/>
                    <a:pt x="80" y="146"/>
                    <a:pt x="80" y="146"/>
                  </a:cubicBezTo>
                  <a:lnTo>
                    <a:pt x="22" y="14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62" name="Freeform 434"/>
            <p:cNvSpPr/>
            <p:nvPr/>
          </p:nvSpPr>
          <p:spPr bwMode="auto">
            <a:xfrm>
              <a:off x="2063633" y="4522613"/>
              <a:ext cx="106028" cy="136322"/>
            </a:xfrm>
            <a:custGeom>
              <a:avLst/>
              <a:gdLst>
                <a:gd name="T0" fmla="*/ 62 w 62"/>
                <a:gd name="T1" fmla="*/ 0 h 80"/>
                <a:gd name="T2" fmla="*/ 27 w 62"/>
                <a:gd name="T3" fmla="*/ 0 h 80"/>
                <a:gd name="T4" fmla="*/ 0 w 62"/>
                <a:gd name="T5" fmla="*/ 25 h 80"/>
                <a:gd name="T6" fmla="*/ 0 w 62"/>
                <a:gd name="T7" fmla="*/ 80 h 80"/>
                <a:gd name="T8" fmla="*/ 62 w 62"/>
                <a:gd name="T9" fmla="*/ 80 h 80"/>
                <a:gd name="T10" fmla="*/ 62 w 62"/>
                <a:gd name="T11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2" h="80">
                  <a:moveTo>
                    <a:pt x="62" y="0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12" y="0"/>
                    <a:pt x="0" y="11"/>
                    <a:pt x="0" y="25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62" y="80"/>
                    <a:pt x="62" y="80"/>
                    <a:pt x="62" y="80"/>
                  </a:cubicBezTo>
                  <a:lnTo>
                    <a:pt x="62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363" name="组合 362"/>
          <p:cNvGrpSpPr/>
          <p:nvPr/>
        </p:nvGrpSpPr>
        <p:grpSpPr>
          <a:xfrm>
            <a:off x="2082386" y="2584535"/>
            <a:ext cx="533748" cy="620301"/>
            <a:chOff x="2082386" y="2584535"/>
            <a:chExt cx="533748" cy="620301"/>
          </a:xfrm>
          <a:solidFill>
            <a:srgbClr val="171E28"/>
          </a:solidFill>
        </p:grpSpPr>
        <p:sp>
          <p:nvSpPr>
            <p:cNvPr id="364" name="Oval 435"/>
            <p:cNvSpPr>
              <a:spLocks noChangeArrowheads="1"/>
            </p:cNvSpPr>
            <p:nvPr/>
          </p:nvSpPr>
          <p:spPr bwMode="auto">
            <a:xfrm>
              <a:off x="2357194" y="2584535"/>
              <a:ext cx="214220" cy="250284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65" name="Freeform 436"/>
            <p:cNvSpPr/>
            <p:nvPr/>
          </p:nvSpPr>
          <p:spPr bwMode="auto">
            <a:xfrm>
              <a:off x="2343490" y="2834819"/>
              <a:ext cx="272644" cy="368574"/>
            </a:xfrm>
            <a:custGeom>
              <a:avLst/>
              <a:gdLst>
                <a:gd name="T0" fmla="*/ 79 w 160"/>
                <a:gd name="T1" fmla="*/ 3 h 216"/>
                <a:gd name="T2" fmla="*/ 64 w 160"/>
                <a:gd name="T3" fmla="*/ 110 h 216"/>
                <a:gd name="T4" fmla="*/ 16 w 160"/>
                <a:gd name="T5" fmla="*/ 139 h 216"/>
                <a:gd name="T6" fmla="*/ 16 w 160"/>
                <a:gd name="T7" fmla="*/ 96 h 216"/>
                <a:gd name="T8" fmla="*/ 79 w 160"/>
                <a:gd name="T9" fmla="*/ 3 h 216"/>
                <a:gd name="T10" fmla="*/ 0 w 160"/>
                <a:gd name="T11" fmla="*/ 110 h 216"/>
                <a:gd name="T12" fmla="*/ 0 w 160"/>
                <a:gd name="T13" fmla="*/ 170 h 216"/>
                <a:gd name="T14" fmla="*/ 79 w 160"/>
                <a:gd name="T15" fmla="*/ 216 h 216"/>
                <a:gd name="T16" fmla="*/ 160 w 160"/>
                <a:gd name="T17" fmla="*/ 185 h 216"/>
                <a:gd name="T18" fmla="*/ 160 w 160"/>
                <a:gd name="T19" fmla="*/ 55 h 216"/>
                <a:gd name="T20" fmla="*/ 79 w 160"/>
                <a:gd name="T21" fmla="*/ 3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60" h="216">
                  <a:moveTo>
                    <a:pt x="79" y="3"/>
                  </a:moveTo>
                  <a:cubicBezTo>
                    <a:pt x="64" y="110"/>
                    <a:pt x="64" y="110"/>
                    <a:pt x="64" y="110"/>
                  </a:cubicBezTo>
                  <a:cubicBezTo>
                    <a:pt x="16" y="139"/>
                    <a:pt x="16" y="139"/>
                    <a:pt x="16" y="139"/>
                  </a:cubicBezTo>
                  <a:cubicBezTo>
                    <a:pt x="16" y="96"/>
                    <a:pt x="16" y="96"/>
                    <a:pt x="16" y="96"/>
                  </a:cubicBezTo>
                  <a:cubicBezTo>
                    <a:pt x="79" y="3"/>
                    <a:pt x="79" y="3"/>
                    <a:pt x="79" y="3"/>
                  </a:cubicBezTo>
                  <a:cubicBezTo>
                    <a:pt x="17" y="3"/>
                    <a:pt x="0" y="110"/>
                    <a:pt x="0" y="110"/>
                  </a:cubicBezTo>
                  <a:cubicBezTo>
                    <a:pt x="0" y="110"/>
                    <a:pt x="0" y="144"/>
                    <a:pt x="0" y="170"/>
                  </a:cubicBezTo>
                  <a:cubicBezTo>
                    <a:pt x="0" y="196"/>
                    <a:pt x="8" y="216"/>
                    <a:pt x="79" y="216"/>
                  </a:cubicBezTo>
                  <a:cubicBezTo>
                    <a:pt x="151" y="216"/>
                    <a:pt x="160" y="185"/>
                    <a:pt x="160" y="185"/>
                  </a:cubicBezTo>
                  <a:cubicBezTo>
                    <a:pt x="160" y="185"/>
                    <a:pt x="160" y="111"/>
                    <a:pt x="160" y="55"/>
                  </a:cubicBezTo>
                  <a:cubicBezTo>
                    <a:pt x="160" y="0"/>
                    <a:pt x="79" y="3"/>
                    <a:pt x="79" y="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66" name="Freeform 437"/>
            <p:cNvSpPr/>
            <p:nvPr/>
          </p:nvSpPr>
          <p:spPr bwMode="auto">
            <a:xfrm>
              <a:off x="2082386" y="3002156"/>
              <a:ext cx="182484" cy="202680"/>
            </a:xfrm>
            <a:custGeom>
              <a:avLst/>
              <a:gdLst>
                <a:gd name="T0" fmla="*/ 107 w 107"/>
                <a:gd name="T1" fmla="*/ 118 h 119"/>
                <a:gd name="T2" fmla="*/ 107 w 107"/>
                <a:gd name="T3" fmla="*/ 0 h 119"/>
                <a:gd name="T4" fmla="*/ 0 w 107"/>
                <a:gd name="T5" fmla="*/ 0 h 119"/>
                <a:gd name="T6" fmla="*/ 107 w 107"/>
                <a:gd name="T7" fmla="*/ 118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7" h="119">
                  <a:moveTo>
                    <a:pt x="107" y="118"/>
                  </a:moveTo>
                  <a:cubicBezTo>
                    <a:pt x="107" y="0"/>
                    <a:pt x="107" y="0"/>
                    <a:pt x="10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19"/>
                    <a:pt x="107" y="118"/>
                    <a:pt x="107" y="11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67" name="Rectangle 438"/>
            <p:cNvSpPr>
              <a:spLocks noChangeArrowheads="1"/>
            </p:cNvSpPr>
            <p:nvPr/>
          </p:nvSpPr>
          <p:spPr bwMode="auto">
            <a:xfrm>
              <a:off x="2129991" y="2920651"/>
              <a:ext cx="48326" cy="49047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68" name="Freeform 439"/>
            <p:cNvSpPr/>
            <p:nvPr/>
          </p:nvSpPr>
          <p:spPr bwMode="auto">
            <a:xfrm>
              <a:off x="2082386" y="2620599"/>
              <a:ext cx="160124" cy="311593"/>
            </a:xfrm>
            <a:custGeom>
              <a:avLst/>
              <a:gdLst>
                <a:gd name="T0" fmla="*/ 42 w 94"/>
                <a:gd name="T1" fmla="*/ 163 h 183"/>
                <a:gd name="T2" fmla="*/ 56 w 94"/>
                <a:gd name="T3" fmla="*/ 163 h 183"/>
                <a:gd name="T4" fmla="*/ 56 w 94"/>
                <a:gd name="T5" fmla="*/ 164 h 183"/>
                <a:gd name="T6" fmla="*/ 62 w 94"/>
                <a:gd name="T7" fmla="*/ 178 h 183"/>
                <a:gd name="T8" fmla="*/ 75 w 94"/>
                <a:gd name="T9" fmla="*/ 183 h 183"/>
                <a:gd name="T10" fmla="*/ 94 w 94"/>
                <a:gd name="T11" fmla="*/ 164 h 183"/>
                <a:gd name="T12" fmla="*/ 94 w 94"/>
                <a:gd name="T13" fmla="*/ 19 h 183"/>
                <a:gd name="T14" fmla="*/ 88 w 94"/>
                <a:gd name="T15" fmla="*/ 6 h 183"/>
                <a:gd name="T16" fmla="*/ 75 w 94"/>
                <a:gd name="T17" fmla="*/ 0 h 183"/>
                <a:gd name="T18" fmla="*/ 56 w 94"/>
                <a:gd name="T19" fmla="*/ 19 h 183"/>
                <a:gd name="T20" fmla="*/ 42 w 94"/>
                <a:gd name="T21" fmla="*/ 24 h 183"/>
                <a:gd name="T22" fmla="*/ 0 w 94"/>
                <a:gd name="T23" fmla="*/ 40 h 183"/>
                <a:gd name="T24" fmla="*/ 0 w 94"/>
                <a:gd name="T25" fmla="*/ 163 h 183"/>
                <a:gd name="T26" fmla="*/ 28 w 94"/>
                <a:gd name="T27" fmla="*/ 163 h 183"/>
                <a:gd name="T28" fmla="*/ 42 w 94"/>
                <a:gd name="T29" fmla="*/ 163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4" h="183">
                  <a:moveTo>
                    <a:pt x="42" y="163"/>
                  </a:moveTo>
                  <a:cubicBezTo>
                    <a:pt x="56" y="163"/>
                    <a:pt x="56" y="163"/>
                    <a:pt x="56" y="163"/>
                  </a:cubicBezTo>
                  <a:cubicBezTo>
                    <a:pt x="56" y="164"/>
                    <a:pt x="56" y="164"/>
                    <a:pt x="56" y="164"/>
                  </a:cubicBezTo>
                  <a:cubicBezTo>
                    <a:pt x="56" y="170"/>
                    <a:pt x="59" y="174"/>
                    <a:pt x="62" y="178"/>
                  </a:cubicBezTo>
                  <a:cubicBezTo>
                    <a:pt x="65" y="181"/>
                    <a:pt x="70" y="183"/>
                    <a:pt x="75" y="183"/>
                  </a:cubicBezTo>
                  <a:cubicBezTo>
                    <a:pt x="86" y="183"/>
                    <a:pt x="94" y="175"/>
                    <a:pt x="94" y="164"/>
                  </a:cubicBezTo>
                  <a:cubicBezTo>
                    <a:pt x="94" y="19"/>
                    <a:pt x="94" y="19"/>
                    <a:pt x="94" y="19"/>
                  </a:cubicBezTo>
                  <a:cubicBezTo>
                    <a:pt x="94" y="14"/>
                    <a:pt x="92" y="9"/>
                    <a:pt x="88" y="6"/>
                  </a:cubicBezTo>
                  <a:cubicBezTo>
                    <a:pt x="85" y="3"/>
                    <a:pt x="80" y="0"/>
                    <a:pt x="75" y="0"/>
                  </a:cubicBezTo>
                  <a:cubicBezTo>
                    <a:pt x="65" y="0"/>
                    <a:pt x="56" y="9"/>
                    <a:pt x="56" y="19"/>
                  </a:cubicBezTo>
                  <a:cubicBezTo>
                    <a:pt x="42" y="24"/>
                    <a:pt x="42" y="24"/>
                    <a:pt x="42" y="24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63"/>
                    <a:pt x="0" y="163"/>
                    <a:pt x="0" y="163"/>
                  </a:cubicBezTo>
                  <a:cubicBezTo>
                    <a:pt x="28" y="163"/>
                    <a:pt x="28" y="163"/>
                    <a:pt x="28" y="163"/>
                  </a:cubicBezTo>
                  <a:lnTo>
                    <a:pt x="42" y="16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369" name="组合 368"/>
          <p:cNvGrpSpPr/>
          <p:nvPr/>
        </p:nvGrpSpPr>
        <p:grpSpPr>
          <a:xfrm>
            <a:off x="904537" y="2572274"/>
            <a:ext cx="726328" cy="658528"/>
            <a:chOff x="904537" y="2572274"/>
            <a:chExt cx="726328" cy="658528"/>
          </a:xfrm>
          <a:solidFill>
            <a:srgbClr val="171E28"/>
          </a:solidFill>
        </p:grpSpPr>
        <p:sp>
          <p:nvSpPr>
            <p:cNvPr id="370" name="Oval 440"/>
            <p:cNvSpPr>
              <a:spLocks noChangeArrowheads="1"/>
            </p:cNvSpPr>
            <p:nvPr/>
          </p:nvSpPr>
          <p:spPr bwMode="auto">
            <a:xfrm>
              <a:off x="1489495" y="2842032"/>
              <a:ext cx="132715" cy="155075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71" name="Freeform 441"/>
            <p:cNvSpPr/>
            <p:nvPr/>
          </p:nvSpPr>
          <p:spPr bwMode="auto">
            <a:xfrm>
              <a:off x="1457037" y="2572274"/>
              <a:ext cx="119011" cy="119732"/>
            </a:xfrm>
            <a:custGeom>
              <a:avLst/>
              <a:gdLst>
                <a:gd name="T0" fmla="*/ 55 w 70"/>
                <a:gd name="T1" fmla="*/ 70 h 70"/>
                <a:gd name="T2" fmla="*/ 70 w 70"/>
                <a:gd name="T3" fmla="*/ 70 h 70"/>
                <a:gd name="T4" fmla="*/ 0 w 70"/>
                <a:gd name="T5" fmla="*/ 0 h 70"/>
                <a:gd name="T6" fmla="*/ 0 w 70"/>
                <a:gd name="T7" fmla="*/ 14 h 70"/>
                <a:gd name="T8" fmla="*/ 55 w 70"/>
                <a:gd name="T9" fmla="*/ 7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70">
                  <a:moveTo>
                    <a:pt x="55" y="70"/>
                  </a:moveTo>
                  <a:cubicBezTo>
                    <a:pt x="70" y="70"/>
                    <a:pt x="70" y="70"/>
                    <a:pt x="70" y="70"/>
                  </a:cubicBezTo>
                  <a:cubicBezTo>
                    <a:pt x="70" y="31"/>
                    <a:pt x="39" y="0"/>
                    <a:pt x="0" y="0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31" y="14"/>
                    <a:pt x="55" y="39"/>
                    <a:pt x="55" y="7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72" name="Freeform 442"/>
            <p:cNvSpPr/>
            <p:nvPr/>
          </p:nvSpPr>
          <p:spPr bwMode="auto">
            <a:xfrm>
              <a:off x="1457037" y="2614829"/>
              <a:ext cx="76456" cy="77177"/>
            </a:xfrm>
            <a:custGeom>
              <a:avLst/>
              <a:gdLst>
                <a:gd name="T0" fmla="*/ 33 w 45"/>
                <a:gd name="T1" fmla="*/ 45 h 45"/>
                <a:gd name="T2" fmla="*/ 45 w 45"/>
                <a:gd name="T3" fmla="*/ 45 h 45"/>
                <a:gd name="T4" fmla="*/ 0 w 45"/>
                <a:gd name="T5" fmla="*/ 0 h 45"/>
                <a:gd name="T6" fmla="*/ 0 w 45"/>
                <a:gd name="T7" fmla="*/ 12 h 45"/>
                <a:gd name="T8" fmla="*/ 33 w 45"/>
                <a:gd name="T9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45">
                  <a:moveTo>
                    <a:pt x="33" y="45"/>
                  </a:moveTo>
                  <a:cubicBezTo>
                    <a:pt x="45" y="45"/>
                    <a:pt x="45" y="45"/>
                    <a:pt x="45" y="45"/>
                  </a:cubicBezTo>
                  <a:cubicBezTo>
                    <a:pt x="45" y="20"/>
                    <a:pt x="25" y="0"/>
                    <a:pt x="0" y="0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18" y="12"/>
                    <a:pt x="33" y="27"/>
                    <a:pt x="33" y="4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73" name="Freeform 443"/>
            <p:cNvSpPr/>
            <p:nvPr/>
          </p:nvSpPr>
          <p:spPr bwMode="auto">
            <a:xfrm>
              <a:off x="1457037" y="2649450"/>
              <a:ext cx="42556" cy="42556"/>
            </a:xfrm>
            <a:custGeom>
              <a:avLst/>
              <a:gdLst>
                <a:gd name="T0" fmla="*/ 13 w 25"/>
                <a:gd name="T1" fmla="*/ 25 h 25"/>
                <a:gd name="T2" fmla="*/ 25 w 25"/>
                <a:gd name="T3" fmla="*/ 25 h 25"/>
                <a:gd name="T4" fmla="*/ 0 w 25"/>
                <a:gd name="T5" fmla="*/ 0 h 25"/>
                <a:gd name="T6" fmla="*/ 0 w 25"/>
                <a:gd name="T7" fmla="*/ 12 h 25"/>
                <a:gd name="T8" fmla="*/ 13 w 25"/>
                <a:gd name="T9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5">
                  <a:moveTo>
                    <a:pt x="13" y="25"/>
                  </a:moveTo>
                  <a:cubicBezTo>
                    <a:pt x="25" y="25"/>
                    <a:pt x="25" y="25"/>
                    <a:pt x="25" y="25"/>
                  </a:cubicBezTo>
                  <a:cubicBezTo>
                    <a:pt x="25" y="11"/>
                    <a:pt x="14" y="0"/>
                    <a:pt x="0" y="0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7" y="12"/>
                    <a:pt x="13" y="18"/>
                    <a:pt x="13" y="2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74" name="Freeform 444"/>
            <p:cNvSpPr/>
            <p:nvPr/>
          </p:nvSpPr>
          <p:spPr bwMode="auto">
            <a:xfrm>
              <a:off x="1462086" y="3002156"/>
              <a:ext cx="168779" cy="228646"/>
            </a:xfrm>
            <a:custGeom>
              <a:avLst/>
              <a:gdLst>
                <a:gd name="T0" fmla="*/ 49 w 99"/>
                <a:gd name="T1" fmla="*/ 2 h 134"/>
                <a:gd name="T2" fmla="*/ 40 w 99"/>
                <a:gd name="T3" fmla="*/ 68 h 134"/>
                <a:gd name="T4" fmla="*/ 10 w 99"/>
                <a:gd name="T5" fmla="*/ 87 h 134"/>
                <a:gd name="T6" fmla="*/ 10 w 99"/>
                <a:gd name="T7" fmla="*/ 60 h 134"/>
                <a:gd name="T8" fmla="*/ 49 w 99"/>
                <a:gd name="T9" fmla="*/ 2 h 134"/>
                <a:gd name="T10" fmla="*/ 0 w 99"/>
                <a:gd name="T11" fmla="*/ 68 h 134"/>
                <a:gd name="T12" fmla="*/ 0 w 99"/>
                <a:gd name="T13" fmla="*/ 106 h 134"/>
                <a:gd name="T14" fmla="*/ 49 w 99"/>
                <a:gd name="T15" fmla="*/ 134 h 134"/>
                <a:gd name="T16" fmla="*/ 99 w 99"/>
                <a:gd name="T17" fmla="*/ 115 h 134"/>
                <a:gd name="T18" fmla="*/ 99 w 99"/>
                <a:gd name="T19" fmla="*/ 35 h 134"/>
                <a:gd name="T20" fmla="*/ 49 w 99"/>
                <a:gd name="T21" fmla="*/ 2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9" h="134">
                  <a:moveTo>
                    <a:pt x="49" y="2"/>
                  </a:moveTo>
                  <a:cubicBezTo>
                    <a:pt x="40" y="68"/>
                    <a:pt x="40" y="68"/>
                    <a:pt x="40" y="68"/>
                  </a:cubicBezTo>
                  <a:cubicBezTo>
                    <a:pt x="10" y="87"/>
                    <a:pt x="10" y="87"/>
                    <a:pt x="10" y="87"/>
                  </a:cubicBezTo>
                  <a:cubicBezTo>
                    <a:pt x="10" y="60"/>
                    <a:pt x="10" y="60"/>
                    <a:pt x="10" y="60"/>
                  </a:cubicBezTo>
                  <a:cubicBezTo>
                    <a:pt x="49" y="2"/>
                    <a:pt x="49" y="2"/>
                    <a:pt x="49" y="2"/>
                  </a:cubicBezTo>
                  <a:cubicBezTo>
                    <a:pt x="11" y="2"/>
                    <a:pt x="0" y="68"/>
                    <a:pt x="0" y="68"/>
                  </a:cubicBezTo>
                  <a:cubicBezTo>
                    <a:pt x="0" y="68"/>
                    <a:pt x="0" y="90"/>
                    <a:pt x="0" y="106"/>
                  </a:cubicBezTo>
                  <a:cubicBezTo>
                    <a:pt x="0" y="122"/>
                    <a:pt x="5" y="134"/>
                    <a:pt x="49" y="134"/>
                  </a:cubicBezTo>
                  <a:cubicBezTo>
                    <a:pt x="94" y="134"/>
                    <a:pt x="99" y="115"/>
                    <a:pt x="99" y="115"/>
                  </a:cubicBezTo>
                  <a:cubicBezTo>
                    <a:pt x="99" y="115"/>
                    <a:pt x="99" y="69"/>
                    <a:pt x="99" y="35"/>
                  </a:cubicBezTo>
                  <a:cubicBezTo>
                    <a:pt x="99" y="0"/>
                    <a:pt x="49" y="2"/>
                    <a:pt x="49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75" name="Freeform 445"/>
            <p:cNvSpPr/>
            <p:nvPr/>
          </p:nvSpPr>
          <p:spPr bwMode="auto">
            <a:xfrm>
              <a:off x="1194491" y="2945896"/>
              <a:ext cx="170222" cy="22360"/>
            </a:xfrm>
            <a:custGeom>
              <a:avLst/>
              <a:gdLst>
                <a:gd name="T0" fmla="*/ 94 w 100"/>
                <a:gd name="T1" fmla="*/ 0 h 13"/>
                <a:gd name="T2" fmla="*/ 7 w 100"/>
                <a:gd name="T3" fmla="*/ 0 h 13"/>
                <a:gd name="T4" fmla="*/ 2 w 100"/>
                <a:gd name="T5" fmla="*/ 2 h 13"/>
                <a:gd name="T6" fmla="*/ 0 w 100"/>
                <a:gd name="T7" fmla="*/ 6 h 13"/>
                <a:gd name="T8" fmla="*/ 7 w 100"/>
                <a:gd name="T9" fmla="*/ 13 h 13"/>
                <a:gd name="T10" fmla="*/ 94 w 100"/>
                <a:gd name="T11" fmla="*/ 13 h 13"/>
                <a:gd name="T12" fmla="*/ 100 w 100"/>
                <a:gd name="T13" fmla="*/ 6 h 13"/>
                <a:gd name="T14" fmla="*/ 94 w 100"/>
                <a:gd name="T1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0" h="13">
                  <a:moveTo>
                    <a:pt x="94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5" y="0"/>
                    <a:pt x="4" y="0"/>
                    <a:pt x="2" y="2"/>
                  </a:cubicBezTo>
                  <a:cubicBezTo>
                    <a:pt x="1" y="3"/>
                    <a:pt x="0" y="4"/>
                    <a:pt x="0" y="6"/>
                  </a:cubicBezTo>
                  <a:cubicBezTo>
                    <a:pt x="0" y="10"/>
                    <a:pt x="3" y="13"/>
                    <a:pt x="7" y="13"/>
                  </a:cubicBezTo>
                  <a:cubicBezTo>
                    <a:pt x="94" y="13"/>
                    <a:pt x="94" y="13"/>
                    <a:pt x="94" y="13"/>
                  </a:cubicBezTo>
                  <a:cubicBezTo>
                    <a:pt x="97" y="13"/>
                    <a:pt x="100" y="10"/>
                    <a:pt x="100" y="6"/>
                  </a:cubicBezTo>
                  <a:cubicBezTo>
                    <a:pt x="100" y="3"/>
                    <a:pt x="97" y="0"/>
                    <a:pt x="9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76" name="Freeform 446"/>
            <p:cNvSpPr/>
            <p:nvPr/>
          </p:nvSpPr>
          <p:spPr bwMode="auto">
            <a:xfrm>
              <a:off x="1315666" y="2734561"/>
              <a:ext cx="56260" cy="64915"/>
            </a:xfrm>
            <a:custGeom>
              <a:avLst/>
              <a:gdLst>
                <a:gd name="T0" fmla="*/ 17 w 33"/>
                <a:gd name="T1" fmla="*/ 38 h 38"/>
                <a:gd name="T2" fmla="*/ 33 w 33"/>
                <a:gd name="T3" fmla="*/ 24 h 38"/>
                <a:gd name="T4" fmla="*/ 33 w 33"/>
                <a:gd name="T5" fmla="*/ 19 h 38"/>
                <a:gd name="T6" fmla="*/ 18 w 33"/>
                <a:gd name="T7" fmla="*/ 0 h 38"/>
                <a:gd name="T8" fmla="*/ 17 w 33"/>
                <a:gd name="T9" fmla="*/ 0 h 38"/>
                <a:gd name="T10" fmla="*/ 0 w 33"/>
                <a:gd name="T11" fmla="*/ 19 h 38"/>
                <a:gd name="T12" fmla="*/ 17 w 33"/>
                <a:gd name="T13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38">
                  <a:moveTo>
                    <a:pt x="17" y="38"/>
                  </a:moveTo>
                  <a:cubicBezTo>
                    <a:pt x="24" y="38"/>
                    <a:pt x="31" y="32"/>
                    <a:pt x="33" y="24"/>
                  </a:cubicBezTo>
                  <a:cubicBezTo>
                    <a:pt x="33" y="22"/>
                    <a:pt x="33" y="21"/>
                    <a:pt x="33" y="19"/>
                  </a:cubicBezTo>
                  <a:cubicBezTo>
                    <a:pt x="33" y="9"/>
                    <a:pt x="26" y="0"/>
                    <a:pt x="18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7" y="0"/>
                    <a:pt x="0" y="8"/>
                    <a:pt x="0" y="19"/>
                  </a:cubicBezTo>
                  <a:cubicBezTo>
                    <a:pt x="0" y="30"/>
                    <a:pt x="7" y="38"/>
                    <a:pt x="17" y="3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77" name="Freeform 447"/>
            <p:cNvSpPr/>
            <p:nvPr/>
          </p:nvSpPr>
          <p:spPr bwMode="auto">
            <a:xfrm>
              <a:off x="1284651" y="2805968"/>
              <a:ext cx="117569" cy="68522"/>
            </a:xfrm>
            <a:custGeom>
              <a:avLst/>
              <a:gdLst>
                <a:gd name="T0" fmla="*/ 50 w 69"/>
                <a:gd name="T1" fmla="*/ 0 h 40"/>
                <a:gd name="T2" fmla="*/ 36 w 69"/>
                <a:gd name="T3" fmla="*/ 5 h 40"/>
                <a:gd name="T4" fmla="*/ 42 w 69"/>
                <a:gd name="T5" fmla="*/ 25 h 40"/>
                <a:gd name="T6" fmla="*/ 36 w 69"/>
                <a:gd name="T7" fmla="*/ 35 h 40"/>
                <a:gd name="T8" fmla="*/ 29 w 69"/>
                <a:gd name="T9" fmla="*/ 25 h 40"/>
                <a:gd name="T10" fmla="*/ 36 w 69"/>
                <a:gd name="T11" fmla="*/ 5 h 40"/>
                <a:gd name="T12" fmla="*/ 19 w 69"/>
                <a:gd name="T13" fmla="*/ 0 h 40"/>
                <a:gd name="T14" fmla="*/ 0 w 69"/>
                <a:gd name="T15" fmla="*/ 20 h 40"/>
                <a:gd name="T16" fmla="*/ 0 w 69"/>
                <a:gd name="T17" fmla="*/ 40 h 40"/>
                <a:gd name="T18" fmla="*/ 32 w 69"/>
                <a:gd name="T19" fmla="*/ 40 h 40"/>
                <a:gd name="T20" fmla="*/ 37 w 69"/>
                <a:gd name="T21" fmla="*/ 40 h 40"/>
                <a:gd name="T22" fmla="*/ 69 w 69"/>
                <a:gd name="T23" fmla="*/ 40 h 40"/>
                <a:gd name="T24" fmla="*/ 69 w 69"/>
                <a:gd name="T25" fmla="*/ 20 h 40"/>
                <a:gd name="T26" fmla="*/ 50 w 69"/>
                <a:gd name="T27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9" h="40">
                  <a:moveTo>
                    <a:pt x="50" y="0"/>
                  </a:moveTo>
                  <a:cubicBezTo>
                    <a:pt x="36" y="5"/>
                    <a:pt x="36" y="5"/>
                    <a:pt x="36" y="5"/>
                  </a:cubicBezTo>
                  <a:cubicBezTo>
                    <a:pt x="42" y="25"/>
                    <a:pt x="42" y="25"/>
                    <a:pt x="42" y="25"/>
                  </a:cubicBezTo>
                  <a:cubicBezTo>
                    <a:pt x="36" y="35"/>
                    <a:pt x="36" y="35"/>
                    <a:pt x="36" y="35"/>
                  </a:cubicBezTo>
                  <a:cubicBezTo>
                    <a:pt x="29" y="25"/>
                    <a:pt x="29" y="25"/>
                    <a:pt x="29" y="25"/>
                  </a:cubicBezTo>
                  <a:cubicBezTo>
                    <a:pt x="36" y="5"/>
                    <a:pt x="36" y="5"/>
                    <a:pt x="36" y="5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0" y="3"/>
                    <a:pt x="0" y="8"/>
                    <a:pt x="0" y="2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32" y="40"/>
                    <a:pt x="32" y="40"/>
                    <a:pt x="32" y="40"/>
                  </a:cubicBezTo>
                  <a:cubicBezTo>
                    <a:pt x="37" y="40"/>
                    <a:pt x="37" y="40"/>
                    <a:pt x="37" y="40"/>
                  </a:cubicBezTo>
                  <a:cubicBezTo>
                    <a:pt x="69" y="40"/>
                    <a:pt x="69" y="40"/>
                    <a:pt x="69" y="40"/>
                  </a:cubicBezTo>
                  <a:cubicBezTo>
                    <a:pt x="69" y="40"/>
                    <a:pt x="69" y="40"/>
                    <a:pt x="69" y="20"/>
                  </a:cubicBezTo>
                  <a:cubicBezTo>
                    <a:pt x="69" y="8"/>
                    <a:pt x="59" y="3"/>
                    <a:pt x="5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78" name="Freeform 448"/>
            <p:cNvSpPr/>
            <p:nvPr/>
          </p:nvSpPr>
          <p:spPr bwMode="auto">
            <a:xfrm>
              <a:off x="1131019" y="2702104"/>
              <a:ext cx="119732" cy="196188"/>
            </a:xfrm>
            <a:custGeom>
              <a:avLst/>
              <a:gdLst>
                <a:gd name="T0" fmla="*/ 66 w 70"/>
                <a:gd name="T1" fmla="*/ 0 h 115"/>
                <a:gd name="T2" fmla="*/ 61 w 70"/>
                <a:gd name="T3" fmla="*/ 4 h 115"/>
                <a:gd name="T4" fmla="*/ 61 w 70"/>
                <a:gd name="T5" fmla="*/ 56 h 115"/>
                <a:gd name="T6" fmla="*/ 3 w 70"/>
                <a:gd name="T7" fmla="*/ 56 h 115"/>
                <a:gd name="T8" fmla="*/ 1 w 70"/>
                <a:gd name="T9" fmla="*/ 57 h 115"/>
                <a:gd name="T10" fmla="*/ 0 w 70"/>
                <a:gd name="T11" fmla="*/ 61 h 115"/>
                <a:gd name="T12" fmla="*/ 3 w 70"/>
                <a:gd name="T13" fmla="*/ 65 h 115"/>
                <a:gd name="T14" fmla="*/ 29 w 70"/>
                <a:gd name="T15" fmla="*/ 65 h 115"/>
                <a:gd name="T16" fmla="*/ 61 w 70"/>
                <a:gd name="T17" fmla="*/ 65 h 115"/>
                <a:gd name="T18" fmla="*/ 61 w 70"/>
                <a:gd name="T19" fmla="*/ 111 h 115"/>
                <a:gd name="T20" fmla="*/ 63 w 70"/>
                <a:gd name="T21" fmla="*/ 114 h 115"/>
                <a:gd name="T22" fmla="*/ 66 w 70"/>
                <a:gd name="T23" fmla="*/ 115 h 115"/>
                <a:gd name="T24" fmla="*/ 70 w 70"/>
                <a:gd name="T25" fmla="*/ 111 h 115"/>
                <a:gd name="T26" fmla="*/ 70 w 70"/>
                <a:gd name="T27" fmla="*/ 61 h 115"/>
                <a:gd name="T28" fmla="*/ 70 w 70"/>
                <a:gd name="T29" fmla="*/ 4 h 115"/>
                <a:gd name="T30" fmla="*/ 69 w 70"/>
                <a:gd name="T31" fmla="*/ 1 h 115"/>
                <a:gd name="T32" fmla="*/ 66 w 70"/>
                <a:gd name="T33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0" h="115">
                  <a:moveTo>
                    <a:pt x="66" y="0"/>
                  </a:moveTo>
                  <a:cubicBezTo>
                    <a:pt x="63" y="0"/>
                    <a:pt x="61" y="2"/>
                    <a:pt x="61" y="4"/>
                  </a:cubicBezTo>
                  <a:cubicBezTo>
                    <a:pt x="61" y="56"/>
                    <a:pt x="61" y="56"/>
                    <a:pt x="61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2" y="56"/>
                    <a:pt x="1" y="57"/>
                    <a:pt x="1" y="57"/>
                  </a:cubicBezTo>
                  <a:cubicBezTo>
                    <a:pt x="0" y="58"/>
                    <a:pt x="0" y="59"/>
                    <a:pt x="0" y="61"/>
                  </a:cubicBezTo>
                  <a:cubicBezTo>
                    <a:pt x="0" y="63"/>
                    <a:pt x="1" y="65"/>
                    <a:pt x="3" y="65"/>
                  </a:cubicBezTo>
                  <a:cubicBezTo>
                    <a:pt x="29" y="65"/>
                    <a:pt x="29" y="65"/>
                    <a:pt x="29" y="65"/>
                  </a:cubicBezTo>
                  <a:cubicBezTo>
                    <a:pt x="61" y="65"/>
                    <a:pt x="61" y="65"/>
                    <a:pt x="61" y="65"/>
                  </a:cubicBezTo>
                  <a:cubicBezTo>
                    <a:pt x="61" y="111"/>
                    <a:pt x="61" y="111"/>
                    <a:pt x="61" y="111"/>
                  </a:cubicBezTo>
                  <a:cubicBezTo>
                    <a:pt x="61" y="112"/>
                    <a:pt x="62" y="113"/>
                    <a:pt x="63" y="114"/>
                  </a:cubicBezTo>
                  <a:cubicBezTo>
                    <a:pt x="63" y="115"/>
                    <a:pt x="65" y="115"/>
                    <a:pt x="66" y="115"/>
                  </a:cubicBezTo>
                  <a:cubicBezTo>
                    <a:pt x="68" y="115"/>
                    <a:pt x="70" y="113"/>
                    <a:pt x="70" y="111"/>
                  </a:cubicBezTo>
                  <a:cubicBezTo>
                    <a:pt x="70" y="61"/>
                    <a:pt x="70" y="61"/>
                    <a:pt x="70" y="61"/>
                  </a:cubicBezTo>
                  <a:cubicBezTo>
                    <a:pt x="70" y="4"/>
                    <a:pt x="70" y="4"/>
                    <a:pt x="70" y="4"/>
                  </a:cubicBezTo>
                  <a:cubicBezTo>
                    <a:pt x="70" y="3"/>
                    <a:pt x="70" y="2"/>
                    <a:pt x="69" y="1"/>
                  </a:cubicBezTo>
                  <a:cubicBezTo>
                    <a:pt x="68" y="0"/>
                    <a:pt x="67" y="0"/>
                    <a:pt x="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79" name="Freeform 449"/>
            <p:cNvSpPr/>
            <p:nvPr/>
          </p:nvSpPr>
          <p:spPr bwMode="auto">
            <a:xfrm>
              <a:off x="1148329" y="2862228"/>
              <a:ext cx="62752" cy="37507"/>
            </a:xfrm>
            <a:custGeom>
              <a:avLst/>
              <a:gdLst>
                <a:gd name="T0" fmla="*/ 27 w 37"/>
                <a:gd name="T1" fmla="*/ 0 h 22"/>
                <a:gd name="T2" fmla="*/ 19 w 37"/>
                <a:gd name="T3" fmla="*/ 3 h 22"/>
                <a:gd name="T4" fmla="*/ 23 w 37"/>
                <a:gd name="T5" fmla="*/ 14 h 22"/>
                <a:gd name="T6" fmla="*/ 19 w 37"/>
                <a:gd name="T7" fmla="*/ 19 h 22"/>
                <a:gd name="T8" fmla="*/ 15 w 37"/>
                <a:gd name="T9" fmla="*/ 14 h 22"/>
                <a:gd name="T10" fmla="*/ 19 w 37"/>
                <a:gd name="T11" fmla="*/ 3 h 22"/>
                <a:gd name="T12" fmla="*/ 15 w 37"/>
                <a:gd name="T13" fmla="*/ 2 h 22"/>
                <a:gd name="T14" fmla="*/ 10 w 37"/>
                <a:gd name="T15" fmla="*/ 0 h 22"/>
                <a:gd name="T16" fmla="*/ 0 w 37"/>
                <a:gd name="T17" fmla="*/ 11 h 22"/>
                <a:gd name="T18" fmla="*/ 0 w 37"/>
                <a:gd name="T19" fmla="*/ 22 h 22"/>
                <a:gd name="T20" fmla="*/ 17 w 37"/>
                <a:gd name="T21" fmla="*/ 22 h 22"/>
                <a:gd name="T22" fmla="*/ 19 w 37"/>
                <a:gd name="T23" fmla="*/ 22 h 22"/>
                <a:gd name="T24" fmla="*/ 20 w 37"/>
                <a:gd name="T25" fmla="*/ 22 h 22"/>
                <a:gd name="T26" fmla="*/ 37 w 37"/>
                <a:gd name="T27" fmla="*/ 22 h 22"/>
                <a:gd name="T28" fmla="*/ 37 w 37"/>
                <a:gd name="T29" fmla="*/ 11 h 22"/>
                <a:gd name="T30" fmla="*/ 27 w 37"/>
                <a:gd name="T31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7" h="22">
                  <a:moveTo>
                    <a:pt x="27" y="0"/>
                  </a:moveTo>
                  <a:cubicBezTo>
                    <a:pt x="19" y="3"/>
                    <a:pt x="19" y="3"/>
                    <a:pt x="19" y="3"/>
                  </a:cubicBezTo>
                  <a:cubicBezTo>
                    <a:pt x="23" y="14"/>
                    <a:pt x="23" y="14"/>
                    <a:pt x="23" y="14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15" y="14"/>
                    <a:pt x="15" y="14"/>
                    <a:pt x="15" y="14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5" y="2"/>
                    <a:pt x="0" y="5"/>
                    <a:pt x="0" y="11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20" y="22"/>
                    <a:pt x="20" y="22"/>
                    <a:pt x="20" y="22"/>
                  </a:cubicBezTo>
                  <a:cubicBezTo>
                    <a:pt x="37" y="22"/>
                    <a:pt x="37" y="22"/>
                    <a:pt x="37" y="22"/>
                  </a:cubicBezTo>
                  <a:cubicBezTo>
                    <a:pt x="37" y="22"/>
                    <a:pt x="37" y="22"/>
                    <a:pt x="37" y="11"/>
                  </a:cubicBezTo>
                  <a:cubicBezTo>
                    <a:pt x="37" y="5"/>
                    <a:pt x="32" y="2"/>
                    <a:pt x="2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80" name="Freeform 450"/>
            <p:cNvSpPr/>
            <p:nvPr/>
          </p:nvSpPr>
          <p:spPr bwMode="auto">
            <a:xfrm>
              <a:off x="1163476" y="2823279"/>
              <a:ext cx="32458" cy="35343"/>
            </a:xfrm>
            <a:custGeom>
              <a:avLst/>
              <a:gdLst>
                <a:gd name="T0" fmla="*/ 8 w 19"/>
                <a:gd name="T1" fmla="*/ 21 h 21"/>
                <a:gd name="T2" fmla="*/ 10 w 19"/>
                <a:gd name="T3" fmla="*/ 21 h 21"/>
                <a:gd name="T4" fmla="*/ 19 w 19"/>
                <a:gd name="T5" fmla="*/ 10 h 21"/>
                <a:gd name="T6" fmla="*/ 10 w 19"/>
                <a:gd name="T7" fmla="*/ 0 h 21"/>
                <a:gd name="T8" fmla="*/ 0 w 19"/>
                <a:gd name="T9" fmla="*/ 10 h 21"/>
                <a:gd name="T10" fmla="*/ 8 w 19"/>
                <a:gd name="T11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21">
                  <a:moveTo>
                    <a:pt x="8" y="21"/>
                  </a:moveTo>
                  <a:cubicBezTo>
                    <a:pt x="8" y="21"/>
                    <a:pt x="9" y="21"/>
                    <a:pt x="10" y="21"/>
                  </a:cubicBezTo>
                  <a:cubicBezTo>
                    <a:pt x="15" y="21"/>
                    <a:pt x="19" y="16"/>
                    <a:pt x="19" y="10"/>
                  </a:cubicBezTo>
                  <a:cubicBezTo>
                    <a:pt x="19" y="4"/>
                    <a:pt x="15" y="0"/>
                    <a:pt x="10" y="0"/>
                  </a:cubicBezTo>
                  <a:cubicBezTo>
                    <a:pt x="4" y="0"/>
                    <a:pt x="0" y="4"/>
                    <a:pt x="0" y="10"/>
                  </a:cubicBezTo>
                  <a:cubicBezTo>
                    <a:pt x="0" y="15"/>
                    <a:pt x="3" y="20"/>
                    <a:pt x="8" y="2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81" name="Oval 451"/>
            <p:cNvSpPr>
              <a:spLocks noChangeArrowheads="1"/>
            </p:cNvSpPr>
            <p:nvPr/>
          </p:nvSpPr>
          <p:spPr bwMode="auto">
            <a:xfrm>
              <a:off x="1163476" y="2703546"/>
              <a:ext cx="31015" cy="37507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82" name="Freeform 452"/>
            <p:cNvSpPr/>
            <p:nvPr/>
          </p:nvSpPr>
          <p:spPr bwMode="auto">
            <a:xfrm>
              <a:off x="1146887" y="2744659"/>
              <a:ext cx="64194" cy="36064"/>
            </a:xfrm>
            <a:custGeom>
              <a:avLst/>
              <a:gdLst>
                <a:gd name="T0" fmla="*/ 20 w 38"/>
                <a:gd name="T1" fmla="*/ 21 h 21"/>
                <a:gd name="T2" fmla="*/ 20 w 38"/>
                <a:gd name="T3" fmla="*/ 21 h 21"/>
                <a:gd name="T4" fmla="*/ 38 w 38"/>
                <a:gd name="T5" fmla="*/ 21 h 21"/>
                <a:gd name="T6" fmla="*/ 38 w 38"/>
                <a:gd name="T7" fmla="*/ 10 h 21"/>
                <a:gd name="T8" fmla="*/ 28 w 38"/>
                <a:gd name="T9" fmla="*/ 0 h 21"/>
                <a:gd name="T10" fmla="*/ 20 w 38"/>
                <a:gd name="T11" fmla="*/ 3 h 21"/>
                <a:gd name="T12" fmla="*/ 23 w 38"/>
                <a:gd name="T13" fmla="*/ 13 h 21"/>
                <a:gd name="T14" fmla="*/ 20 w 38"/>
                <a:gd name="T15" fmla="*/ 19 h 21"/>
                <a:gd name="T16" fmla="*/ 16 w 38"/>
                <a:gd name="T17" fmla="*/ 13 h 21"/>
                <a:gd name="T18" fmla="*/ 20 w 38"/>
                <a:gd name="T19" fmla="*/ 3 h 21"/>
                <a:gd name="T20" fmla="*/ 10 w 38"/>
                <a:gd name="T21" fmla="*/ 0 h 21"/>
                <a:gd name="T22" fmla="*/ 0 w 38"/>
                <a:gd name="T23" fmla="*/ 10 h 21"/>
                <a:gd name="T24" fmla="*/ 0 w 38"/>
                <a:gd name="T25" fmla="*/ 21 h 21"/>
                <a:gd name="T26" fmla="*/ 18 w 38"/>
                <a:gd name="T27" fmla="*/ 21 h 21"/>
                <a:gd name="T28" fmla="*/ 20 w 38"/>
                <a:gd name="T29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8" h="21">
                  <a:moveTo>
                    <a:pt x="20" y="21"/>
                  </a:moveTo>
                  <a:cubicBezTo>
                    <a:pt x="20" y="21"/>
                    <a:pt x="20" y="21"/>
                    <a:pt x="20" y="21"/>
                  </a:cubicBezTo>
                  <a:cubicBezTo>
                    <a:pt x="38" y="21"/>
                    <a:pt x="38" y="21"/>
                    <a:pt x="38" y="21"/>
                  </a:cubicBezTo>
                  <a:cubicBezTo>
                    <a:pt x="38" y="21"/>
                    <a:pt x="38" y="21"/>
                    <a:pt x="38" y="10"/>
                  </a:cubicBezTo>
                  <a:cubicBezTo>
                    <a:pt x="38" y="4"/>
                    <a:pt x="32" y="1"/>
                    <a:pt x="28" y="0"/>
                  </a:cubicBezTo>
                  <a:cubicBezTo>
                    <a:pt x="20" y="3"/>
                    <a:pt x="20" y="3"/>
                    <a:pt x="20" y="3"/>
                  </a:cubicBezTo>
                  <a:cubicBezTo>
                    <a:pt x="23" y="13"/>
                    <a:pt x="23" y="13"/>
                    <a:pt x="23" y="13"/>
                  </a:cubicBezTo>
                  <a:cubicBezTo>
                    <a:pt x="20" y="19"/>
                    <a:pt x="20" y="19"/>
                    <a:pt x="20" y="19"/>
                  </a:cubicBezTo>
                  <a:cubicBezTo>
                    <a:pt x="16" y="13"/>
                    <a:pt x="16" y="13"/>
                    <a:pt x="16" y="13"/>
                  </a:cubicBezTo>
                  <a:cubicBezTo>
                    <a:pt x="20" y="3"/>
                    <a:pt x="20" y="3"/>
                    <a:pt x="20" y="3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6" y="1"/>
                    <a:pt x="0" y="4"/>
                    <a:pt x="0" y="10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18" y="21"/>
                    <a:pt x="18" y="21"/>
                    <a:pt x="18" y="21"/>
                  </a:cubicBezTo>
                  <a:lnTo>
                    <a:pt x="20" y="2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83" name="Freeform 453"/>
            <p:cNvSpPr>
              <a:spLocks noEditPoints="1"/>
            </p:cNvSpPr>
            <p:nvPr/>
          </p:nvSpPr>
          <p:spPr bwMode="auto">
            <a:xfrm>
              <a:off x="1088463" y="2673253"/>
              <a:ext cx="383721" cy="262546"/>
            </a:xfrm>
            <a:custGeom>
              <a:avLst/>
              <a:gdLst>
                <a:gd name="T0" fmla="*/ 225 w 225"/>
                <a:gd name="T1" fmla="*/ 137 h 154"/>
                <a:gd name="T2" fmla="*/ 225 w 225"/>
                <a:gd name="T3" fmla="*/ 80 h 154"/>
                <a:gd name="T4" fmla="*/ 225 w 225"/>
                <a:gd name="T5" fmla="*/ 66 h 154"/>
                <a:gd name="T6" fmla="*/ 225 w 225"/>
                <a:gd name="T7" fmla="*/ 56 h 154"/>
                <a:gd name="T8" fmla="*/ 225 w 225"/>
                <a:gd name="T9" fmla="*/ 42 h 154"/>
                <a:gd name="T10" fmla="*/ 225 w 225"/>
                <a:gd name="T11" fmla="*/ 35 h 154"/>
                <a:gd name="T12" fmla="*/ 225 w 225"/>
                <a:gd name="T13" fmla="*/ 21 h 154"/>
                <a:gd name="T14" fmla="*/ 225 w 225"/>
                <a:gd name="T15" fmla="*/ 18 h 154"/>
                <a:gd name="T16" fmla="*/ 223 w 225"/>
                <a:gd name="T17" fmla="*/ 11 h 154"/>
                <a:gd name="T18" fmla="*/ 216 w 225"/>
                <a:gd name="T19" fmla="*/ 3 h 154"/>
                <a:gd name="T20" fmla="*/ 209 w 225"/>
                <a:gd name="T21" fmla="*/ 0 h 154"/>
                <a:gd name="T22" fmla="*/ 207 w 225"/>
                <a:gd name="T23" fmla="*/ 0 h 154"/>
                <a:gd name="T24" fmla="*/ 193 w 225"/>
                <a:gd name="T25" fmla="*/ 0 h 154"/>
                <a:gd name="T26" fmla="*/ 185 w 225"/>
                <a:gd name="T27" fmla="*/ 0 h 154"/>
                <a:gd name="T28" fmla="*/ 172 w 225"/>
                <a:gd name="T29" fmla="*/ 0 h 154"/>
                <a:gd name="T30" fmla="*/ 161 w 225"/>
                <a:gd name="T31" fmla="*/ 0 h 154"/>
                <a:gd name="T32" fmla="*/ 147 w 225"/>
                <a:gd name="T33" fmla="*/ 0 h 154"/>
                <a:gd name="T34" fmla="*/ 18 w 225"/>
                <a:gd name="T35" fmla="*/ 0 h 154"/>
                <a:gd name="T36" fmla="*/ 0 w 225"/>
                <a:gd name="T37" fmla="*/ 18 h 154"/>
                <a:gd name="T38" fmla="*/ 0 w 225"/>
                <a:gd name="T39" fmla="*/ 137 h 154"/>
                <a:gd name="T40" fmla="*/ 18 w 225"/>
                <a:gd name="T41" fmla="*/ 154 h 154"/>
                <a:gd name="T42" fmla="*/ 207 w 225"/>
                <a:gd name="T43" fmla="*/ 154 h 154"/>
                <a:gd name="T44" fmla="*/ 225 w 225"/>
                <a:gd name="T45" fmla="*/ 137 h 154"/>
                <a:gd name="T46" fmla="*/ 211 w 225"/>
                <a:gd name="T47" fmla="*/ 126 h 154"/>
                <a:gd name="T48" fmla="*/ 196 w 225"/>
                <a:gd name="T49" fmla="*/ 141 h 154"/>
                <a:gd name="T50" fmla="*/ 55 w 225"/>
                <a:gd name="T51" fmla="*/ 141 h 154"/>
                <a:gd name="T52" fmla="*/ 29 w 225"/>
                <a:gd name="T53" fmla="*/ 141 h 154"/>
                <a:gd name="T54" fmla="*/ 13 w 225"/>
                <a:gd name="T55" fmla="*/ 126 h 154"/>
                <a:gd name="T56" fmla="*/ 13 w 225"/>
                <a:gd name="T57" fmla="*/ 26 h 154"/>
                <a:gd name="T58" fmla="*/ 29 w 225"/>
                <a:gd name="T59" fmla="*/ 11 h 154"/>
                <a:gd name="T60" fmla="*/ 91 w 225"/>
                <a:gd name="T61" fmla="*/ 11 h 154"/>
                <a:gd name="T62" fmla="*/ 146 w 225"/>
                <a:gd name="T63" fmla="*/ 11 h 154"/>
                <a:gd name="T64" fmla="*/ 160 w 225"/>
                <a:gd name="T65" fmla="*/ 11 h 154"/>
                <a:gd name="T66" fmla="*/ 170 w 225"/>
                <a:gd name="T67" fmla="*/ 11 h 154"/>
                <a:gd name="T68" fmla="*/ 183 w 225"/>
                <a:gd name="T69" fmla="*/ 11 h 154"/>
                <a:gd name="T70" fmla="*/ 191 w 225"/>
                <a:gd name="T71" fmla="*/ 11 h 154"/>
                <a:gd name="T72" fmla="*/ 196 w 225"/>
                <a:gd name="T73" fmla="*/ 11 h 154"/>
                <a:gd name="T74" fmla="*/ 203 w 225"/>
                <a:gd name="T75" fmla="*/ 13 h 154"/>
                <a:gd name="T76" fmla="*/ 211 w 225"/>
                <a:gd name="T77" fmla="*/ 23 h 154"/>
                <a:gd name="T78" fmla="*/ 211 w 225"/>
                <a:gd name="T79" fmla="*/ 26 h 154"/>
                <a:gd name="T80" fmla="*/ 211 w 225"/>
                <a:gd name="T81" fmla="*/ 36 h 154"/>
                <a:gd name="T82" fmla="*/ 211 w 225"/>
                <a:gd name="T83" fmla="*/ 43 h 154"/>
                <a:gd name="T84" fmla="*/ 211 w 225"/>
                <a:gd name="T85" fmla="*/ 57 h 154"/>
                <a:gd name="T86" fmla="*/ 211 w 225"/>
                <a:gd name="T87" fmla="*/ 66 h 154"/>
                <a:gd name="T88" fmla="*/ 211 w 225"/>
                <a:gd name="T89" fmla="*/ 81 h 154"/>
                <a:gd name="T90" fmla="*/ 211 w 225"/>
                <a:gd name="T91" fmla="*/ 126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25" h="154">
                  <a:moveTo>
                    <a:pt x="225" y="137"/>
                  </a:moveTo>
                  <a:cubicBezTo>
                    <a:pt x="225" y="80"/>
                    <a:pt x="225" y="80"/>
                    <a:pt x="225" y="80"/>
                  </a:cubicBezTo>
                  <a:cubicBezTo>
                    <a:pt x="225" y="66"/>
                    <a:pt x="225" y="66"/>
                    <a:pt x="225" y="66"/>
                  </a:cubicBezTo>
                  <a:cubicBezTo>
                    <a:pt x="225" y="56"/>
                    <a:pt x="225" y="56"/>
                    <a:pt x="225" y="56"/>
                  </a:cubicBezTo>
                  <a:cubicBezTo>
                    <a:pt x="225" y="42"/>
                    <a:pt x="225" y="42"/>
                    <a:pt x="225" y="42"/>
                  </a:cubicBezTo>
                  <a:cubicBezTo>
                    <a:pt x="225" y="35"/>
                    <a:pt x="225" y="35"/>
                    <a:pt x="225" y="35"/>
                  </a:cubicBezTo>
                  <a:cubicBezTo>
                    <a:pt x="225" y="21"/>
                    <a:pt x="225" y="21"/>
                    <a:pt x="225" y="21"/>
                  </a:cubicBezTo>
                  <a:cubicBezTo>
                    <a:pt x="225" y="18"/>
                    <a:pt x="225" y="18"/>
                    <a:pt x="225" y="18"/>
                  </a:cubicBezTo>
                  <a:cubicBezTo>
                    <a:pt x="225" y="15"/>
                    <a:pt x="224" y="13"/>
                    <a:pt x="223" y="11"/>
                  </a:cubicBezTo>
                  <a:cubicBezTo>
                    <a:pt x="222" y="7"/>
                    <a:pt x="219" y="5"/>
                    <a:pt x="216" y="3"/>
                  </a:cubicBezTo>
                  <a:cubicBezTo>
                    <a:pt x="214" y="1"/>
                    <a:pt x="212" y="1"/>
                    <a:pt x="209" y="0"/>
                  </a:cubicBezTo>
                  <a:cubicBezTo>
                    <a:pt x="208" y="0"/>
                    <a:pt x="208" y="0"/>
                    <a:pt x="207" y="0"/>
                  </a:cubicBezTo>
                  <a:cubicBezTo>
                    <a:pt x="193" y="0"/>
                    <a:pt x="193" y="0"/>
                    <a:pt x="193" y="0"/>
                  </a:cubicBezTo>
                  <a:cubicBezTo>
                    <a:pt x="185" y="0"/>
                    <a:pt x="185" y="0"/>
                    <a:pt x="185" y="0"/>
                  </a:cubicBezTo>
                  <a:cubicBezTo>
                    <a:pt x="172" y="0"/>
                    <a:pt x="172" y="0"/>
                    <a:pt x="172" y="0"/>
                  </a:cubicBezTo>
                  <a:cubicBezTo>
                    <a:pt x="161" y="0"/>
                    <a:pt x="161" y="0"/>
                    <a:pt x="161" y="0"/>
                  </a:cubicBezTo>
                  <a:cubicBezTo>
                    <a:pt x="147" y="0"/>
                    <a:pt x="147" y="0"/>
                    <a:pt x="147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8" y="0"/>
                    <a:pt x="0" y="8"/>
                    <a:pt x="0" y="18"/>
                  </a:cubicBezTo>
                  <a:cubicBezTo>
                    <a:pt x="0" y="137"/>
                    <a:pt x="0" y="137"/>
                    <a:pt x="0" y="137"/>
                  </a:cubicBezTo>
                  <a:cubicBezTo>
                    <a:pt x="0" y="146"/>
                    <a:pt x="8" y="154"/>
                    <a:pt x="18" y="154"/>
                  </a:cubicBezTo>
                  <a:cubicBezTo>
                    <a:pt x="207" y="154"/>
                    <a:pt x="207" y="154"/>
                    <a:pt x="207" y="154"/>
                  </a:cubicBezTo>
                  <a:cubicBezTo>
                    <a:pt x="217" y="154"/>
                    <a:pt x="225" y="146"/>
                    <a:pt x="225" y="137"/>
                  </a:cubicBezTo>
                  <a:close/>
                  <a:moveTo>
                    <a:pt x="211" y="126"/>
                  </a:moveTo>
                  <a:cubicBezTo>
                    <a:pt x="211" y="135"/>
                    <a:pt x="204" y="141"/>
                    <a:pt x="196" y="141"/>
                  </a:cubicBezTo>
                  <a:cubicBezTo>
                    <a:pt x="55" y="141"/>
                    <a:pt x="55" y="141"/>
                    <a:pt x="55" y="141"/>
                  </a:cubicBezTo>
                  <a:cubicBezTo>
                    <a:pt x="29" y="141"/>
                    <a:pt x="29" y="141"/>
                    <a:pt x="29" y="141"/>
                  </a:cubicBezTo>
                  <a:cubicBezTo>
                    <a:pt x="20" y="141"/>
                    <a:pt x="13" y="135"/>
                    <a:pt x="13" y="126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3" y="18"/>
                    <a:pt x="20" y="11"/>
                    <a:pt x="29" y="11"/>
                  </a:cubicBezTo>
                  <a:cubicBezTo>
                    <a:pt x="91" y="11"/>
                    <a:pt x="91" y="11"/>
                    <a:pt x="91" y="11"/>
                  </a:cubicBezTo>
                  <a:cubicBezTo>
                    <a:pt x="146" y="11"/>
                    <a:pt x="146" y="11"/>
                    <a:pt x="146" y="11"/>
                  </a:cubicBezTo>
                  <a:cubicBezTo>
                    <a:pt x="160" y="11"/>
                    <a:pt x="160" y="11"/>
                    <a:pt x="160" y="11"/>
                  </a:cubicBezTo>
                  <a:cubicBezTo>
                    <a:pt x="170" y="11"/>
                    <a:pt x="170" y="11"/>
                    <a:pt x="170" y="11"/>
                  </a:cubicBezTo>
                  <a:cubicBezTo>
                    <a:pt x="183" y="11"/>
                    <a:pt x="183" y="11"/>
                    <a:pt x="183" y="11"/>
                  </a:cubicBezTo>
                  <a:cubicBezTo>
                    <a:pt x="191" y="11"/>
                    <a:pt x="191" y="11"/>
                    <a:pt x="191" y="11"/>
                  </a:cubicBezTo>
                  <a:cubicBezTo>
                    <a:pt x="196" y="11"/>
                    <a:pt x="196" y="11"/>
                    <a:pt x="196" y="11"/>
                  </a:cubicBezTo>
                  <a:cubicBezTo>
                    <a:pt x="198" y="11"/>
                    <a:pt x="201" y="12"/>
                    <a:pt x="203" y="13"/>
                  </a:cubicBezTo>
                  <a:cubicBezTo>
                    <a:pt x="207" y="15"/>
                    <a:pt x="210" y="19"/>
                    <a:pt x="211" y="23"/>
                  </a:cubicBezTo>
                  <a:cubicBezTo>
                    <a:pt x="211" y="24"/>
                    <a:pt x="211" y="25"/>
                    <a:pt x="211" y="26"/>
                  </a:cubicBezTo>
                  <a:cubicBezTo>
                    <a:pt x="211" y="36"/>
                    <a:pt x="211" y="36"/>
                    <a:pt x="211" y="36"/>
                  </a:cubicBezTo>
                  <a:cubicBezTo>
                    <a:pt x="211" y="43"/>
                    <a:pt x="211" y="43"/>
                    <a:pt x="211" y="43"/>
                  </a:cubicBezTo>
                  <a:cubicBezTo>
                    <a:pt x="211" y="57"/>
                    <a:pt x="211" y="57"/>
                    <a:pt x="211" y="57"/>
                  </a:cubicBezTo>
                  <a:cubicBezTo>
                    <a:pt x="211" y="66"/>
                    <a:pt x="211" y="66"/>
                    <a:pt x="211" y="66"/>
                  </a:cubicBezTo>
                  <a:cubicBezTo>
                    <a:pt x="211" y="81"/>
                    <a:pt x="211" y="81"/>
                    <a:pt x="211" y="81"/>
                  </a:cubicBezTo>
                  <a:lnTo>
                    <a:pt x="211" y="12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84" name="Freeform 454"/>
            <p:cNvSpPr/>
            <p:nvPr/>
          </p:nvSpPr>
          <p:spPr bwMode="auto">
            <a:xfrm>
              <a:off x="904537" y="3002156"/>
              <a:ext cx="168779" cy="228646"/>
            </a:xfrm>
            <a:custGeom>
              <a:avLst/>
              <a:gdLst>
                <a:gd name="T0" fmla="*/ 50 w 99"/>
                <a:gd name="T1" fmla="*/ 2 h 134"/>
                <a:gd name="T2" fmla="*/ 89 w 99"/>
                <a:gd name="T3" fmla="*/ 59 h 134"/>
                <a:gd name="T4" fmla="*/ 89 w 99"/>
                <a:gd name="T5" fmla="*/ 86 h 134"/>
                <a:gd name="T6" fmla="*/ 59 w 99"/>
                <a:gd name="T7" fmla="*/ 68 h 134"/>
                <a:gd name="T8" fmla="*/ 50 w 99"/>
                <a:gd name="T9" fmla="*/ 2 h 134"/>
                <a:gd name="T10" fmla="*/ 0 w 99"/>
                <a:gd name="T11" fmla="*/ 34 h 134"/>
                <a:gd name="T12" fmla="*/ 0 w 99"/>
                <a:gd name="T13" fmla="*/ 114 h 134"/>
                <a:gd name="T14" fmla="*/ 50 w 99"/>
                <a:gd name="T15" fmla="*/ 134 h 134"/>
                <a:gd name="T16" fmla="*/ 99 w 99"/>
                <a:gd name="T17" fmla="*/ 105 h 134"/>
                <a:gd name="T18" fmla="*/ 99 w 99"/>
                <a:gd name="T19" fmla="*/ 68 h 134"/>
                <a:gd name="T20" fmla="*/ 50 w 99"/>
                <a:gd name="T21" fmla="*/ 2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9" h="134">
                  <a:moveTo>
                    <a:pt x="50" y="2"/>
                  </a:moveTo>
                  <a:cubicBezTo>
                    <a:pt x="89" y="59"/>
                    <a:pt x="89" y="59"/>
                    <a:pt x="89" y="59"/>
                  </a:cubicBezTo>
                  <a:cubicBezTo>
                    <a:pt x="89" y="86"/>
                    <a:pt x="89" y="86"/>
                    <a:pt x="89" y="86"/>
                  </a:cubicBezTo>
                  <a:cubicBezTo>
                    <a:pt x="59" y="68"/>
                    <a:pt x="59" y="68"/>
                    <a:pt x="59" y="68"/>
                  </a:cubicBezTo>
                  <a:cubicBezTo>
                    <a:pt x="50" y="2"/>
                    <a:pt x="50" y="2"/>
                    <a:pt x="50" y="2"/>
                  </a:cubicBezTo>
                  <a:cubicBezTo>
                    <a:pt x="50" y="2"/>
                    <a:pt x="0" y="0"/>
                    <a:pt x="0" y="34"/>
                  </a:cubicBezTo>
                  <a:cubicBezTo>
                    <a:pt x="0" y="68"/>
                    <a:pt x="0" y="114"/>
                    <a:pt x="0" y="114"/>
                  </a:cubicBezTo>
                  <a:cubicBezTo>
                    <a:pt x="0" y="114"/>
                    <a:pt x="5" y="134"/>
                    <a:pt x="50" y="134"/>
                  </a:cubicBezTo>
                  <a:cubicBezTo>
                    <a:pt x="94" y="134"/>
                    <a:pt x="99" y="121"/>
                    <a:pt x="99" y="105"/>
                  </a:cubicBezTo>
                  <a:cubicBezTo>
                    <a:pt x="99" y="89"/>
                    <a:pt x="99" y="68"/>
                    <a:pt x="99" y="68"/>
                  </a:cubicBezTo>
                  <a:cubicBezTo>
                    <a:pt x="99" y="68"/>
                    <a:pt x="88" y="2"/>
                    <a:pt x="50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85" name="Oval 455"/>
            <p:cNvSpPr>
              <a:spLocks noChangeArrowheads="1"/>
            </p:cNvSpPr>
            <p:nvPr/>
          </p:nvSpPr>
          <p:spPr bwMode="auto">
            <a:xfrm>
              <a:off x="913192" y="2842032"/>
              <a:ext cx="132715" cy="155075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386" name="组合 385"/>
          <p:cNvGrpSpPr/>
          <p:nvPr/>
        </p:nvGrpSpPr>
        <p:grpSpPr>
          <a:xfrm>
            <a:off x="1032204" y="3484692"/>
            <a:ext cx="481093" cy="719115"/>
            <a:chOff x="1032204" y="3484692"/>
            <a:chExt cx="481093" cy="719115"/>
          </a:xfrm>
          <a:solidFill>
            <a:srgbClr val="171E28"/>
          </a:solidFill>
        </p:grpSpPr>
        <p:sp>
          <p:nvSpPr>
            <p:cNvPr id="387" name="Oval 457"/>
            <p:cNvSpPr>
              <a:spLocks noChangeArrowheads="1"/>
            </p:cNvSpPr>
            <p:nvPr/>
          </p:nvSpPr>
          <p:spPr bwMode="auto">
            <a:xfrm>
              <a:off x="1221900" y="3484692"/>
              <a:ext cx="195467" cy="227924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grpSp>
          <p:nvGrpSpPr>
            <p:cNvPr id="388" name="组合 387"/>
            <p:cNvGrpSpPr/>
            <p:nvPr/>
          </p:nvGrpSpPr>
          <p:grpSpPr>
            <a:xfrm>
              <a:off x="1032204" y="3728484"/>
              <a:ext cx="481093" cy="475323"/>
              <a:chOff x="1032204" y="3728484"/>
              <a:chExt cx="481093" cy="475323"/>
            </a:xfrm>
            <a:grpFill/>
          </p:grpSpPr>
          <p:sp>
            <p:nvSpPr>
              <p:cNvPr id="389" name="Freeform 456"/>
              <p:cNvSpPr>
                <a:spLocks noEditPoints="1"/>
              </p:cNvSpPr>
              <p:nvPr/>
            </p:nvSpPr>
            <p:spPr bwMode="auto">
              <a:xfrm>
                <a:off x="1124527" y="3728484"/>
                <a:ext cx="388770" cy="347657"/>
              </a:xfrm>
              <a:custGeom>
                <a:avLst/>
                <a:gdLst>
                  <a:gd name="T0" fmla="*/ 148 w 228"/>
                  <a:gd name="T1" fmla="*/ 0 h 204"/>
                  <a:gd name="T2" fmla="*/ 148 w 228"/>
                  <a:gd name="T3" fmla="*/ 0 h 204"/>
                  <a:gd name="T4" fmla="*/ 114 w 228"/>
                  <a:gd name="T5" fmla="*/ 13 h 204"/>
                  <a:gd name="T6" fmla="*/ 80 w 228"/>
                  <a:gd name="T7" fmla="*/ 0 h 204"/>
                  <a:gd name="T8" fmla="*/ 0 w 228"/>
                  <a:gd name="T9" fmla="*/ 80 h 204"/>
                  <a:gd name="T10" fmla="*/ 0 w 228"/>
                  <a:gd name="T11" fmla="*/ 98 h 204"/>
                  <a:gd name="T12" fmla="*/ 7 w 228"/>
                  <a:gd name="T13" fmla="*/ 84 h 204"/>
                  <a:gd name="T14" fmla="*/ 17 w 228"/>
                  <a:gd name="T15" fmla="*/ 84 h 204"/>
                  <a:gd name="T16" fmla="*/ 93 w 228"/>
                  <a:gd name="T17" fmla="*/ 137 h 204"/>
                  <a:gd name="T18" fmla="*/ 93 w 228"/>
                  <a:gd name="T19" fmla="*/ 204 h 204"/>
                  <a:gd name="T20" fmla="*/ 104 w 228"/>
                  <a:gd name="T21" fmla="*/ 204 h 204"/>
                  <a:gd name="T22" fmla="*/ 124 w 228"/>
                  <a:gd name="T23" fmla="*/ 204 h 204"/>
                  <a:gd name="T24" fmla="*/ 228 w 228"/>
                  <a:gd name="T25" fmla="*/ 167 h 204"/>
                  <a:gd name="T26" fmla="*/ 228 w 228"/>
                  <a:gd name="T27" fmla="*/ 80 h 204"/>
                  <a:gd name="T28" fmla="*/ 148 w 228"/>
                  <a:gd name="T29" fmla="*/ 0 h 204"/>
                  <a:gd name="T30" fmla="*/ 114 w 228"/>
                  <a:gd name="T31" fmla="*/ 151 h 204"/>
                  <a:gd name="T32" fmla="*/ 101 w 228"/>
                  <a:gd name="T33" fmla="*/ 132 h 204"/>
                  <a:gd name="T34" fmla="*/ 87 w 228"/>
                  <a:gd name="T35" fmla="*/ 112 h 204"/>
                  <a:gd name="T36" fmla="*/ 114 w 228"/>
                  <a:gd name="T37" fmla="*/ 13 h 204"/>
                  <a:gd name="T38" fmla="*/ 141 w 228"/>
                  <a:gd name="T39" fmla="*/ 112 h 204"/>
                  <a:gd name="T40" fmla="*/ 114 w 228"/>
                  <a:gd name="T41" fmla="*/ 151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28" h="204">
                    <a:moveTo>
                      <a:pt x="148" y="0"/>
                    </a:moveTo>
                    <a:cubicBezTo>
                      <a:pt x="148" y="0"/>
                      <a:pt x="148" y="0"/>
                      <a:pt x="148" y="0"/>
                    </a:cubicBezTo>
                    <a:cubicBezTo>
                      <a:pt x="114" y="13"/>
                      <a:pt x="114" y="13"/>
                      <a:pt x="114" y="13"/>
                    </a:cubicBezTo>
                    <a:cubicBezTo>
                      <a:pt x="80" y="0"/>
                      <a:pt x="80" y="0"/>
                      <a:pt x="80" y="0"/>
                    </a:cubicBezTo>
                    <a:cubicBezTo>
                      <a:pt x="50" y="9"/>
                      <a:pt x="0" y="30"/>
                      <a:pt x="0" y="80"/>
                    </a:cubicBezTo>
                    <a:cubicBezTo>
                      <a:pt x="0" y="87"/>
                      <a:pt x="0" y="92"/>
                      <a:pt x="0" y="98"/>
                    </a:cubicBezTo>
                    <a:cubicBezTo>
                      <a:pt x="5" y="90"/>
                      <a:pt x="7" y="84"/>
                      <a:pt x="7" y="84"/>
                    </a:cubicBezTo>
                    <a:cubicBezTo>
                      <a:pt x="17" y="84"/>
                      <a:pt x="17" y="84"/>
                      <a:pt x="17" y="84"/>
                    </a:cubicBezTo>
                    <a:cubicBezTo>
                      <a:pt x="17" y="84"/>
                      <a:pt x="33" y="137"/>
                      <a:pt x="93" y="137"/>
                    </a:cubicBezTo>
                    <a:cubicBezTo>
                      <a:pt x="93" y="204"/>
                      <a:pt x="93" y="204"/>
                      <a:pt x="93" y="204"/>
                    </a:cubicBezTo>
                    <a:cubicBezTo>
                      <a:pt x="97" y="204"/>
                      <a:pt x="100" y="204"/>
                      <a:pt x="104" y="204"/>
                    </a:cubicBezTo>
                    <a:cubicBezTo>
                      <a:pt x="124" y="204"/>
                      <a:pt x="124" y="204"/>
                      <a:pt x="124" y="204"/>
                    </a:cubicBezTo>
                    <a:cubicBezTo>
                      <a:pt x="225" y="204"/>
                      <a:pt x="228" y="167"/>
                      <a:pt x="228" y="167"/>
                    </a:cubicBezTo>
                    <a:cubicBezTo>
                      <a:pt x="228" y="167"/>
                      <a:pt x="228" y="154"/>
                      <a:pt x="228" y="80"/>
                    </a:cubicBezTo>
                    <a:cubicBezTo>
                      <a:pt x="228" y="30"/>
                      <a:pt x="178" y="9"/>
                      <a:pt x="148" y="0"/>
                    </a:cubicBezTo>
                    <a:close/>
                    <a:moveTo>
                      <a:pt x="114" y="151"/>
                    </a:moveTo>
                    <a:cubicBezTo>
                      <a:pt x="101" y="132"/>
                      <a:pt x="101" y="132"/>
                      <a:pt x="101" y="132"/>
                    </a:cubicBezTo>
                    <a:cubicBezTo>
                      <a:pt x="87" y="112"/>
                      <a:pt x="87" y="112"/>
                      <a:pt x="87" y="112"/>
                    </a:cubicBezTo>
                    <a:cubicBezTo>
                      <a:pt x="114" y="13"/>
                      <a:pt x="114" y="13"/>
                      <a:pt x="114" y="13"/>
                    </a:cubicBezTo>
                    <a:cubicBezTo>
                      <a:pt x="141" y="112"/>
                      <a:pt x="141" y="112"/>
                      <a:pt x="141" y="112"/>
                    </a:cubicBezTo>
                    <a:lnTo>
                      <a:pt x="114" y="15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90" name="Freeform 458"/>
              <p:cNvSpPr/>
              <p:nvPr/>
            </p:nvSpPr>
            <p:spPr bwMode="auto">
              <a:xfrm>
                <a:off x="1092070" y="4012668"/>
                <a:ext cx="108913" cy="109634"/>
              </a:xfrm>
              <a:custGeom>
                <a:avLst/>
                <a:gdLst>
                  <a:gd name="T0" fmla="*/ 20 w 64"/>
                  <a:gd name="T1" fmla="*/ 2 h 64"/>
                  <a:gd name="T2" fmla="*/ 0 w 64"/>
                  <a:gd name="T3" fmla="*/ 32 h 64"/>
                  <a:gd name="T4" fmla="*/ 32 w 64"/>
                  <a:gd name="T5" fmla="*/ 64 h 64"/>
                  <a:gd name="T6" fmla="*/ 64 w 64"/>
                  <a:gd name="T7" fmla="*/ 32 h 64"/>
                  <a:gd name="T8" fmla="*/ 64 w 64"/>
                  <a:gd name="T9" fmla="*/ 31 h 64"/>
                  <a:gd name="T10" fmla="*/ 32 w 64"/>
                  <a:gd name="T11" fmla="*/ 0 h 64"/>
                  <a:gd name="T12" fmla="*/ 20 w 64"/>
                  <a:gd name="T13" fmla="*/ 2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" h="64">
                    <a:moveTo>
                      <a:pt x="20" y="2"/>
                    </a:moveTo>
                    <a:cubicBezTo>
                      <a:pt x="8" y="7"/>
                      <a:pt x="0" y="18"/>
                      <a:pt x="0" y="32"/>
                    </a:cubicBezTo>
                    <a:cubicBezTo>
                      <a:pt x="0" y="49"/>
                      <a:pt x="14" y="64"/>
                      <a:pt x="32" y="64"/>
                    </a:cubicBezTo>
                    <a:cubicBezTo>
                      <a:pt x="50" y="64"/>
                      <a:pt x="64" y="49"/>
                      <a:pt x="64" y="32"/>
                    </a:cubicBezTo>
                    <a:cubicBezTo>
                      <a:pt x="64" y="32"/>
                      <a:pt x="64" y="31"/>
                      <a:pt x="64" y="31"/>
                    </a:cubicBezTo>
                    <a:cubicBezTo>
                      <a:pt x="64" y="14"/>
                      <a:pt x="49" y="0"/>
                      <a:pt x="32" y="0"/>
                    </a:cubicBezTo>
                    <a:cubicBezTo>
                      <a:pt x="28" y="0"/>
                      <a:pt x="24" y="1"/>
                      <a:pt x="20" y="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91" name="Freeform 459"/>
              <p:cNvSpPr>
                <a:spLocks noEditPoints="1"/>
              </p:cNvSpPr>
              <p:nvPr/>
            </p:nvSpPr>
            <p:spPr bwMode="auto">
              <a:xfrm>
                <a:off x="1032204" y="3898706"/>
                <a:ext cx="228646" cy="305101"/>
              </a:xfrm>
              <a:custGeom>
                <a:avLst/>
                <a:gdLst>
                  <a:gd name="T0" fmla="*/ 66 w 134"/>
                  <a:gd name="T1" fmla="*/ 0 h 179"/>
                  <a:gd name="T2" fmla="*/ 54 w 134"/>
                  <a:gd name="T3" fmla="*/ 18 h 179"/>
                  <a:gd name="T4" fmla="*/ 0 w 134"/>
                  <a:gd name="T5" fmla="*/ 48 h 179"/>
                  <a:gd name="T6" fmla="*/ 0 w 134"/>
                  <a:gd name="T7" fmla="*/ 117 h 179"/>
                  <a:gd name="T8" fmla="*/ 66 w 134"/>
                  <a:gd name="T9" fmla="*/ 179 h 179"/>
                  <a:gd name="T10" fmla="*/ 134 w 134"/>
                  <a:gd name="T11" fmla="*/ 116 h 179"/>
                  <a:gd name="T12" fmla="*/ 134 w 134"/>
                  <a:gd name="T13" fmla="*/ 104 h 179"/>
                  <a:gd name="T14" fmla="*/ 134 w 134"/>
                  <a:gd name="T15" fmla="*/ 48 h 179"/>
                  <a:gd name="T16" fmla="*/ 66 w 134"/>
                  <a:gd name="T17" fmla="*/ 0 h 179"/>
                  <a:gd name="T18" fmla="*/ 107 w 134"/>
                  <a:gd name="T19" fmla="*/ 99 h 179"/>
                  <a:gd name="T20" fmla="*/ 107 w 134"/>
                  <a:gd name="T21" fmla="*/ 100 h 179"/>
                  <a:gd name="T22" fmla="*/ 67 w 134"/>
                  <a:gd name="T23" fmla="*/ 139 h 179"/>
                  <a:gd name="T24" fmla="*/ 27 w 134"/>
                  <a:gd name="T25" fmla="*/ 99 h 179"/>
                  <a:gd name="T26" fmla="*/ 54 w 134"/>
                  <a:gd name="T27" fmla="*/ 60 h 179"/>
                  <a:gd name="T28" fmla="*/ 67 w 134"/>
                  <a:gd name="T29" fmla="*/ 58 h 179"/>
                  <a:gd name="T30" fmla="*/ 107 w 134"/>
                  <a:gd name="T31" fmla="*/ 99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34" h="179">
                    <a:moveTo>
                      <a:pt x="66" y="0"/>
                    </a:moveTo>
                    <a:cubicBezTo>
                      <a:pt x="66" y="0"/>
                      <a:pt x="62" y="9"/>
                      <a:pt x="54" y="18"/>
                    </a:cubicBezTo>
                    <a:cubicBezTo>
                      <a:pt x="44" y="30"/>
                      <a:pt x="27" y="45"/>
                      <a:pt x="0" y="48"/>
                    </a:cubicBezTo>
                    <a:cubicBezTo>
                      <a:pt x="0" y="117"/>
                      <a:pt x="0" y="117"/>
                      <a:pt x="0" y="117"/>
                    </a:cubicBezTo>
                    <a:cubicBezTo>
                      <a:pt x="0" y="153"/>
                      <a:pt x="66" y="179"/>
                      <a:pt x="66" y="179"/>
                    </a:cubicBezTo>
                    <a:cubicBezTo>
                      <a:pt x="124" y="164"/>
                      <a:pt x="134" y="116"/>
                      <a:pt x="134" y="116"/>
                    </a:cubicBezTo>
                    <a:cubicBezTo>
                      <a:pt x="134" y="104"/>
                      <a:pt x="134" y="104"/>
                      <a:pt x="134" y="104"/>
                    </a:cubicBezTo>
                    <a:cubicBezTo>
                      <a:pt x="134" y="48"/>
                      <a:pt x="134" y="48"/>
                      <a:pt x="134" y="48"/>
                    </a:cubicBezTo>
                    <a:cubicBezTo>
                      <a:pt x="81" y="46"/>
                      <a:pt x="66" y="0"/>
                      <a:pt x="66" y="0"/>
                    </a:cubicBezTo>
                    <a:close/>
                    <a:moveTo>
                      <a:pt x="107" y="99"/>
                    </a:moveTo>
                    <a:cubicBezTo>
                      <a:pt x="107" y="99"/>
                      <a:pt x="107" y="100"/>
                      <a:pt x="107" y="100"/>
                    </a:cubicBezTo>
                    <a:cubicBezTo>
                      <a:pt x="106" y="122"/>
                      <a:pt x="89" y="139"/>
                      <a:pt x="67" y="139"/>
                    </a:cubicBezTo>
                    <a:cubicBezTo>
                      <a:pt x="45" y="139"/>
                      <a:pt x="27" y="121"/>
                      <a:pt x="27" y="99"/>
                    </a:cubicBezTo>
                    <a:cubicBezTo>
                      <a:pt x="27" y="81"/>
                      <a:pt x="38" y="66"/>
                      <a:pt x="54" y="60"/>
                    </a:cubicBezTo>
                    <a:cubicBezTo>
                      <a:pt x="58" y="59"/>
                      <a:pt x="63" y="58"/>
                      <a:pt x="67" y="58"/>
                    </a:cubicBezTo>
                    <a:cubicBezTo>
                      <a:pt x="89" y="58"/>
                      <a:pt x="107" y="76"/>
                      <a:pt x="107" y="9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</p:grpSp>
      <p:grpSp>
        <p:nvGrpSpPr>
          <p:cNvPr id="392" name="组合 391"/>
          <p:cNvGrpSpPr/>
          <p:nvPr/>
        </p:nvGrpSpPr>
        <p:grpSpPr>
          <a:xfrm>
            <a:off x="2084550" y="3463775"/>
            <a:ext cx="452964" cy="740033"/>
            <a:chOff x="2190567" y="3013202"/>
            <a:chExt cx="452964" cy="740033"/>
          </a:xfrm>
          <a:solidFill>
            <a:srgbClr val="171E28"/>
          </a:solidFill>
        </p:grpSpPr>
        <p:sp>
          <p:nvSpPr>
            <p:cNvPr id="393" name="Freeform 460"/>
            <p:cNvSpPr/>
            <p:nvPr/>
          </p:nvSpPr>
          <p:spPr bwMode="auto">
            <a:xfrm>
              <a:off x="2599533" y="3101919"/>
              <a:ext cx="43998" cy="42556"/>
            </a:xfrm>
            <a:custGeom>
              <a:avLst/>
              <a:gdLst>
                <a:gd name="T0" fmla="*/ 25 w 26"/>
                <a:gd name="T1" fmla="*/ 4 h 25"/>
                <a:gd name="T2" fmla="*/ 15 w 26"/>
                <a:gd name="T3" fmla="*/ 2 h 25"/>
                <a:gd name="T4" fmla="*/ 3 w 26"/>
                <a:gd name="T5" fmla="*/ 11 h 25"/>
                <a:gd name="T6" fmla="*/ 0 w 26"/>
                <a:gd name="T7" fmla="*/ 17 h 25"/>
                <a:gd name="T8" fmla="*/ 1 w 26"/>
                <a:gd name="T9" fmla="*/ 21 h 25"/>
                <a:gd name="T10" fmla="*/ 11 w 26"/>
                <a:gd name="T11" fmla="*/ 23 h 25"/>
                <a:gd name="T12" fmla="*/ 23 w 26"/>
                <a:gd name="T13" fmla="*/ 14 h 25"/>
                <a:gd name="T14" fmla="*/ 26 w 26"/>
                <a:gd name="T15" fmla="*/ 8 h 25"/>
                <a:gd name="T16" fmla="*/ 25 w 26"/>
                <a:gd name="T17" fmla="*/ 4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" h="25">
                  <a:moveTo>
                    <a:pt x="25" y="4"/>
                  </a:moveTo>
                  <a:cubicBezTo>
                    <a:pt x="22" y="1"/>
                    <a:pt x="18" y="0"/>
                    <a:pt x="15" y="2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1" y="12"/>
                    <a:pt x="0" y="15"/>
                    <a:pt x="0" y="17"/>
                  </a:cubicBezTo>
                  <a:cubicBezTo>
                    <a:pt x="0" y="18"/>
                    <a:pt x="0" y="20"/>
                    <a:pt x="1" y="21"/>
                  </a:cubicBezTo>
                  <a:cubicBezTo>
                    <a:pt x="4" y="24"/>
                    <a:pt x="8" y="25"/>
                    <a:pt x="11" y="23"/>
                  </a:cubicBezTo>
                  <a:cubicBezTo>
                    <a:pt x="23" y="14"/>
                    <a:pt x="23" y="14"/>
                    <a:pt x="23" y="14"/>
                  </a:cubicBezTo>
                  <a:cubicBezTo>
                    <a:pt x="25" y="13"/>
                    <a:pt x="26" y="10"/>
                    <a:pt x="26" y="8"/>
                  </a:cubicBezTo>
                  <a:cubicBezTo>
                    <a:pt x="26" y="7"/>
                    <a:pt x="26" y="5"/>
                    <a:pt x="25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94" name="Freeform 461"/>
            <p:cNvSpPr/>
            <p:nvPr/>
          </p:nvSpPr>
          <p:spPr bwMode="auto">
            <a:xfrm>
              <a:off x="2493504" y="3013202"/>
              <a:ext cx="23802" cy="49769"/>
            </a:xfrm>
            <a:custGeom>
              <a:avLst/>
              <a:gdLst>
                <a:gd name="T0" fmla="*/ 7 w 14"/>
                <a:gd name="T1" fmla="*/ 29 h 29"/>
                <a:gd name="T2" fmla="*/ 14 w 14"/>
                <a:gd name="T3" fmla="*/ 22 h 29"/>
                <a:gd name="T4" fmla="*/ 14 w 14"/>
                <a:gd name="T5" fmla="*/ 7 h 29"/>
                <a:gd name="T6" fmla="*/ 12 w 14"/>
                <a:gd name="T7" fmla="*/ 2 h 29"/>
                <a:gd name="T8" fmla="*/ 7 w 14"/>
                <a:gd name="T9" fmla="*/ 0 h 29"/>
                <a:gd name="T10" fmla="*/ 0 w 14"/>
                <a:gd name="T11" fmla="*/ 7 h 29"/>
                <a:gd name="T12" fmla="*/ 0 w 14"/>
                <a:gd name="T13" fmla="*/ 22 h 29"/>
                <a:gd name="T14" fmla="*/ 2 w 14"/>
                <a:gd name="T15" fmla="*/ 27 h 29"/>
                <a:gd name="T16" fmla="*/ 7 w 14"/>
                <a:gd name="T17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" h="29">
                  <a:moveTo>
                    <a:pt x="7" y="29"/>
                  </a:moveTo>
                  <a:cubicBezTo>
                    <a:pt x="11" y="29"/>
                    <a:pt x="14" y="26"/>
                    <a:pt x="14" y="22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4" y="5"/>
                    <a:pt x="14" y="4"/>
                    <a:pt x="12" y="2"/>
                  </a:cubicBezTo>
                  <a:cubicBezTo>
                    <a:pt x="11" y="1"/>
                    <a:pt x="9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1" y="26"/>
                    <a:pt x="2" y="27"/>
                  </a:cubicBezTo>
                  <a:cubicBezTo>
                    <a:pt x="3" y="28"/>
                    <a:pt x="5" y="29"/>
                    <a:pt x="7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95" name="Freeform 462"/>
            <p:cNvSpPr/>
            <p:nvPr/>
          </p:nvSpPr>
          <p:spPr bwMode="auto">
            <a:xfrm>
              <a:off x="2463211" y="3316860"/>
              <a:ext cx="62752" cy="23802"/>
            </a:xfrm>
            <a:custGeom>
              <a:avLst/>
              <a:gdLst>
                <a:gd name="T0" fmla="*/ 30 w 37"/>
                <a:gd name="T1" fmla="*/ 0 h 14"/>
                <a:gd name="T2" fmla="*/ 7 w 37"/>
                <a:gd name="T3" fmla="*/ 0 h 14"/>
                <a:gd name="T4" fmla="*/ 2 w 37"/>
                <a:gd name="T5" fmla="*/ 2 h 14"/>
                <a:gd name="T6" fmla="*/ 0 w 37"/>
                <a:gd name="T7" fmla="*/ 7 h 14"/>
                <a:gd name="T8" fmla="*/ 7 w 37"/>
                <a:gd name="T9" fmla="*/ 14 h 14"/>
                <a:gd name="T10" fmla="*/ 30 w 37"/>
                <a:gd name="T11" fmla="*/ 14 h 14"/>
                <a:gd name="T12" fmla="*/ 37 w 37"/>
                <a:gd name="T13" fmla="*/ 7 h 14"/>
                <a:gd name="T14" fmla="*/ 30 w 37"/>
                <a:gd name="T15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7" h="14">
                  <a:moveTo>
                    <a:pt x="30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5" y="0"/>
                    <a:pt x="3" y="1"/>
                    <a:pt x="2" y="2"/>
                  </a:cubicBezTo>
                  <a:cubicBezTo>
                    <a:pt x="1" y="4"/>
                    <a:pt x="0" y="5"/>
                    <a:pt x="0" y="7"/>
                  </a:cubicBezTo>
                  <a:cubicBezTo>
                    <a:pt x="0" y="11"/>
                    <a:pt x="3" y="14"/>
                    <a:pt x="7" y="14"/>
                  </a:cubicBezTo>
                  <a:cubicBezTo>
                    <a:pt x="30" y="14"/>
                    <a:pt x="30" y="14"/>
                    <a:pt x="30" y="14"/>
                  </a:cubicBezTo>
                  <a:cubicBezTo>
                    <a:pt x="34" y="14"/>
                    <a:pt x="37" y="11"/>
                    <a:pt x="37" y="7"/>
                  </a:cubicBezTo>
                  <a:cubicBezTo>
                    <a:pt x="37" y="4"/>
                    <a:pt x="34" y="0"/>
                    <a:pt x="3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96" name="Freeform 463"/>
            <p:cNvSpPr/>
            <p:nvPr/>
          </p:nvSpPr>
          <p:spPr bwMode="auto">
            <a:xfrm>
              <a:off x="2427147" y="3250503"/>
              <a:ext cx="141371" cy="59866"/>
            </a:xfrm>
            <a:custGeom>
              <a:avLst/>
              <a:gdLst>
                <a:gd name="T0" fmla="*/ 66 w 83"/>
                <a:gd name="T1" fmla="*/ 5 h 35"/>
                <a:gd name="T2" fmla="*/ 66 w 83"/>
                <a:gd name="T3" fmla="*/ 22 h 35"/>
                <a:gd name="T4" fmla="*/ 41 w 83"/>
                <a:gd name="T5" fmla="*/ 27 h 35"/>
                <a:gd name="T6" fmla="*/ 18 w 83"/>
                <a:gd name="T7" fmla="*/ 22 h 35"/>
                <a:gd name="T8" fmla="*/ 15 w 83"/>
                <a:gd name="T9" fmla="*/ 5 h 35"/>
                <a:gd name="T10" fmla="*/ 6 w 83"/>
                <a:gd name="T11" fmla="*/ 0 h 35"/>
                <a:gd name="T12" fmla="*/ 11 w 83"/>
                <a:gd name="T13" fmla="*/ 14 h 35"/>
                <a:gd name="T14" fmla="*/ 41 w 83"/>
                <a:gd name="T15" fmla="*/ 35 h 35"/>
                <a:gd name="T16" fmla="*/ 42 w 83"/>
                <a:gd name="T17" fmla="*/ 35 h 35"/>
                <a:gd name="T18" fmla="*/ 73 w 83"/>
                <a:gd name="T19" fmla="*/ 14 h 35"/>
                <a:gd name="T20" fmla="*/ 77 w 83"/>
                <a:gd name="T21" fmla="*/ 0 h 35"/>
                <a:gd name="T22" fmla="*/ 66 w 83"/>
                <a:gd name="T23" fmla="*/ 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3" h="35">
                  <a:moveTo>
                    <a:pt x="66" y="5"/>
                  </a:moveTo>
                  <a:cubicBezTo>
                    <a:pt x="65" y="10"/>
                    <a:pt x="63" y="17"/>
                    <a:pt x="66" y="22"/>
                  </a:cubicBezTo>
                  <a:cubicBezTo>
                    <a:pt x="66" y="22"/>
                    <a:pt x="53" y="27"/>
                    <a:pt x="41" y="27"/>
                  </a:cubicBezTo>
                  <a:cubicBezTo>
                    <a:pt x="30" y="27"/>
                    <a:pt x="18" y="22"/>
                    <a:pt x="18" y="22"/>
                  </a:cubicBezTo>
                  <a:cubicBezTo>
                    <a:pt x="19" y="16"/>
                    <a:pt x="17" y="10"/>
                    <a:pt x="15" y="5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8" y="5"/>
                    <a:pt x="10" y="11"/>
                    <a:pt x="11" y="14"/>
                  </a:cubicBezTo>
                  <a:cubicBezTo>
                    <a:pt x="11" y="22"/>
                    <a:pt x="0" y="35"/>
                    <a:pt x="41" y="35"/>
                  </a:cubicBezTo>
                  <a:cubicBezTo>
                    <a:pt x="41" y="35"/>
                    <a:pt x="42" y="35"/>
                    <a:pt x="42" y="35"/>
                  </a:cubicBezTo>
                  <a:cubicBezTo>
                    <a:pt x="83" y="35"/>
                    <a:pt x="73" y="22"/>
                    <a:pt x="73" y="14"/>
                  </a:cubicBezTo>
                  <a:cubicBezTo>
                    <a:pt x="73" y="11"/>
                    <a:pt x="75" y="5"/>
                    <a:pt x="77" y="0"/>
                  </a:cubicBezTo>
                  <a:lnTo>
                    <a:pt x="66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97" name="Freeform 464"/>
            <p:cNvSpPr/>
            <p:nvPr/>
          </p:nvSpPr>
          <p:spPr bwMode="auto">
            <a:xfrm>
              <a:off x="2394689" y="3289452"/>
              <a:ext cx="38949" cy="39671"/>
            </a:xfrm>
            <a:custGeom>
              <a:avLst/>
              <a:gdLst>
                <a:gd name="T0" fmla="*/ 16 w 23"/>
                <a:gd name="T1" fmla="*/ 3 h 23"/>
                <a:gd name="T2" fmla="*/ 3 w 23"/>
                <a:gd name="T3" fmla="*/ 7 h 23"/>
                <a:gd name="T4" fmla="*/ 6 w 23"/>
                <a:gd name="T5" fmla="*/ 20 h 23"/>
                <a:gd name="T6" fmla="*/ 20 w 23"/>
                <a:gd name="T7" fmla="*/ 17 h 23"/>
                <a:gd name="T8" fmla="*/ 16 w 23"/>
                <a:gd name="T9" fmla="*/ 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3">
                  <a:moveTo>
                    <a:pt x="16" y="3"/>
                  </a:moveTo>
                  <a:cubicBezTo>
                    <a:pt x="12" y="0"/>
                    <a:pt x="5" y="2"/>
                    <a:pt x="3" y="7"/>
                  </a:cubicBezTo>
                  <a:cubicBezTo>
                    <a:pt x="0" y="11"/>
                    <a:pt x="1" y="17"/>
                    <a:pt x="6" y="20"/>
                  </a:cubicBezTo>
                  <a:cubicBezTo>
                    <a:pt x="11" y="23"/>
                    <a:pt x="17" y="22"/>
                    <a:pt x="20" y="17"/>
                  </a:cubicBezTo>
                  <a:cubicBezTo>
                    <a:pt x="23" y="12"/>
                    <a:pt x="21" y="6"/>
                    <a:pt x="16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98" name="Freeform 465"/>
            <p:cNvSpPr>
              <a:spLocks noEditPoints="1"/>
            </p:cNvSpPr>
            <p:nvPr/>
          </p:nvSpPr>
          <p:spPr bwMode="auto">
            <a:xfrm>
              <a:off x="2404787" y="3073068"/>
              <a:ext cx="186090" cy="186090"/>
            </a:xfrm>
            <a:custGeom>
              <a:avLst/>
              <a:gdLst>
                <a:gd name="T0" fmla="*/ 54 w 109"/>
                <a:gd name="T1" fmla="*/ 0 h 109"/>
                <a:gd name="T2" fmla="*/ 0 w 109"/>
                <a:gd name="T3" fmla="*/ 54 h 109"/>
                <a:gd name="T4" fmla="*/ 12 w 109"/>
                <a:gd name="T5" fmla="*/ 89 h 109"/>
                <a:gd name="T6" fmla="*/ 12 w 109"/>
                <a:gd name="T7" fmla="*/ 89 h 109"/>
                <a:gd name="T8" fmla="*/ 25 w 109"/>
                <a:gd name="T9" fmla="*/ 100 h 109"/>
                <a:gd name="T10" fmla="*/ 54 w 109"/>
                <a:gd name="T11" fmla="*/ 109 h 109"/>
                <a:gd name="T12" fmla="*/ 82 w 109"/>
                <a:gd name="T13" fmla="*/ 101 h 109"/>
                <a:gd name="T14" fmla="*/ 97 w 109"/>
                <a:gd name="T15" fmla="*/ 89 h 109"/>
                <a:gd name="T16" fmla="*/ 97 w 109"/>
                <a:gd name="T17" fmla="*/ 88 h 109"/>
                <a:gd name="T18" fmla="*/ 109 w 109"/>
                <a:gd name="T19" fmla="*/ 54 h 109"/>
                <a:gd name="T20" fmla="*/ 54 w 109"/>
                <a:gd name="T21" fmla="*/ 0 h 109"/>
                <a:gd name="T22" fmla="*/ 54 w 109"/>
                <a:gd name="T23" fmla="*/ 101 h 109"/>
                <a:gd name="T24" fmla="*/ 7 w 109"/>
                <a:gd name="T25" fmla="*/ 54 h 109"/>
                <a:gd name="T26" fmla="*/ 54 w 109"/>
                <a:gd name="T27" fmla="*/ 7 h 109"/>
                <a:gd name="T28" fmla="*/ 101 w 109"/>
                <a:gd name="T29" fmla="*/ 54 h 109"/>
                <a:gd name="T30" fmla="*/ 54 w 109"/>
                <a:gd name="T31" fmla="*/ 101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9" h="109">
                  <a:moveTo>
                    <a:pt x="54" y="0"/>
                  </a:moveTo>
                  <a:cubicBezTo>
                    <a:pt x="24" y="0"/>
                    <a:pt x="0" y="24"/>
                    <a:pt x="0" y="54"/>
                  </a:cubicBezTo>
                  <a:cubicBezTo>
                    <a:pt x="0" y="67"/>
                    <a:pt x="5" y="80"/>
                    <a:pt x="12" y="89"/>
                  </a:cubicBezTo>
                  <a:cubicBezTo>
                    <a:pt x="12" y="89"/>
                    <a:pt x="12" y="89"/>
                    <a:pt x="12" y="89"/>
                  </a:cubicBezTo>
                  <a:cubicBezTo>
                    <a:pt x="16" y="93"/>
                    <a:pt x="20" y="97"/>
                    <a:pt x="25" y="100"/>
                  </a:cubicBezTo>
                  <a:cubicBezTo>
                    <a:pt x="34" y="106"/>
                    <a:pt x="44" y="109"/>
                    <a:pt x="54" y="109"/>
                  </a:cubicBezTo>
                  <a:cubicBezTo>
                    <a:pt x="65" y="109"/>
                    <a:pt x="74" y="106"/>
                    <a:pt x="82" y="101"/>
                  </a:cubicBezTo>
                  <a:cubicBezTo>
                    <a:pt x="88" y="98"/>
                    <a:pt x="93" y="94"/>
                    <a:pt x="97" y="89"/>
                  </a:cubicBezTo>
                  <a:cubicBezTo>
                    <a:pt x="97" y="88"/>
                    <a:pt x="97" y="88"/>
                    <a:pt x="97" y="88"/>
                  </a:cubicBezTo>
                  <a:cubicBezTo>
                    <a:pt x="104" y="79"/>
                    <a:pt x="109" y="67"/>
                    <a:pt x="109" y="54"/>
                  </a:cubicBezTo>
                  <a:cubicBezTo>
                    <a:pt x="109" y="24"/>
                    <a:pt x="85" y="0"/>
                    <a:pt x="54" y="0"/>
                  </a:cubicBezTo>
                  <a:close/>
                  <a:moveTo>
                    <a:pt x="54" y="101"/>
                  </a:moveTo>
                  <a:cubicBezTo>
                    <a:pt x="29" y="101"/>
                    <a:pt x="7" y="80"/>
                    <a:pt x="7" y="54"/>
                  </a:cubicBezTo>
                  <a:cubicBezTo>
                    <a:pt x="7" y="28"/>
                    <a:pt x="29" y="7"/>
                    <a:pt x="54" y="7"/>
                  </a:cubicBezTo>
                  <a:cubicBezTo>
                    <a:pt x="80" y="7"/>
                    <a:pt x="101" y="28"/>
                    <a:pt x="101" y="54"/>
                  </a:cubicBezTo>
                  <a:cubicBezTo>
                    <a:pt x="101" y="80"/>
                    <a:pt x="80" y="101"/>
                    <a:pt x="54" y="10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99" name="Freeform 466"/>
            <p:cNvSpPr/>
            <p:nvPr/>
          </p:nvSpPr>
          <p:spPr bwMode="auto">
            <a:xfrm>
              <a:off x="2369444" y="3325516"/>
              <a:ext cx="28851" cy="28851"/>
            </a:xfrm>
            <a:custGeom>
              <a:avLst/>
              <a:gdLst>
                <a:gd name="T0" fmla="*/ 13 w 17"/>
                <a:gd name="T1" fmla="*/ 2 h 17"/>
                <a:gd name="T2" fmla="*/ 2 w 17"/>
                <a:gd name="T3" fmla="*/ 4 h 17"/>
                <a:gd name="T4" fmla="*/ 5 w 17"/>
                <a:gd name="T5" fmla="*/ 15 h 17"/>
                <a:gd name="T6" fmla="*/ 15 w 17"/>
                <a:gd name="T7" fmla="*/ 12 h 17"/>
                <a:gd name="T8" fmla="*/ 13 w 17"/>
                <a:gd name="T9" fmla="*/ 2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7">
                  <a:moveTo>
                    <a:pt x="13" y="2"/>
                  </a:moveTo>
                  <a:cubicBezTo>
                    <a:pt x="9" y="0"/>
                    <a:pt x="5" y="1"/>
                    <a:pt x="2" y="4"/>
                  </a:cubicBezTo>
                  <a:cubicBezTo>
                    <a:pt x="0" y="8"/>
                    <a:pt x="1" y="13"/>
                    <a:pt x="5" y="15"/>
                  </a:cubicBezTo>
                  <a:cubicBezTo>
                    <a:pt x="9" y="17"/>
                    <a:pt x="13" y="16"/>
                    <a:pt x="15" y="12"/>
                  </a:cubicBezTo>
                  <a:cubicBezTo>
                    <a:pt x="17" y="8"/>
                    <a:pt x="16" y="4"/>
                    <a:pt x="1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00" name="Freeform 467"/>
            <p:cNvSpPr/>
            <p:nvPr/>
          </p:nvSpPr>
          <p:spPr bwMode="auto">
            <a:xfrm>
              <a:off x="2353576" y="3101919"/>
              <a:ext cx="44719" cy="42556"/>
            </a:xfrm>
            <a:custGeom>
              <a:avLst/>
              <a:gdLst>
                <a:gd name="T0" fmla="*/ 3 w 26"/>
                <a:gd name="T1" fmla="*/ 14 h 25"/>
                <a:gd name="T2" fmla="*/ 14 w 26"/>
                <a:gd name="T3" fmla="*/ 23 h 25"/>
                <a:gd name="T4" fmla="*/ 24 w 26"/>
                <a:gd name="T5" fmla="*/ 21 h 25"/>
                <a:gd name="T6" fmla="*/ 26 w 26"/>
                <a:gd name="T7" fmla="*/ 17 h 25"/>
                <a:gd name="T8" fmla="*/ 23 w 26"/>
                <a:gd name="T9" fmla="*/ 11 h 25"/>
                <a:gd name="T10" fmla="*/ 11 w 26"/>
                <a:gd name="T11" fmla="*/ 2 h 25"/>
                <a:gd name="T12" fmla="*/ 1 w 26"/>
                <a:gd name="T13" fmla="*/ 4 h 25"/>
                <a:gd name="T14" fmla="*/ 0 w 26"/>
                <a:gd name="T15" fmla="*/ 8 h 25"/>
                <a:gd name="T16" fmla="*/ 3 w 26"/>
                <a:gd name="T17" fmla="*/ 14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" h="25">
                  <a:moveTo>
                    <a:pt x="3" y="14"/>
                  </a:moveTo>
                  <a:cubicBezTo>
                    <a:pt x="14" y="23"/>
                    <a:pt x="14" y="23"/>
                    <a:pt x="14" y="23"/>
                  </a:cubicBezTo>
                  <a:cubicBezTo>
                    <a:pt x="18" y="25"/>
                    <a:pt x="22" y="24"/>
                    <a:pt x="24" y="21"/>
                  </a:cubicBezTo>
                  <a:cubicBezTo>
                    <a:pt x="25" y="20"/>
                    <a:pt x="26" y="18"/>
                    <a:pt x="26" y="17"/>
                  </a:cubicBezTo>
                  <a:cubicBezTo>
                    <a:pt x="26" y="15"/>
                    <a:pt x="25" y="12"/>
                    <a:pt x="23" y="11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8" y="0"/>
                    <a:pt x="3" y="1"/>
                    <a:pt x="1" y="4"/>
                  </a:cubicBezTo>
                  <a:cubicBezTo>
                    <a:pt x="0" y="5"/>
                    <a:pt x="0" y="7"/>
                    <a:pt x="0" y="8"/>
                  </a:cubicBezTo>
                  <a:cubicBezTo>
                    <a:pt x="0" y="10"/>
                    <a:pt x="1" y="13"/>
                    <a:pt x="3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01" name="Freeform 468"/>
            <p:cNvSpPr/>
            <p:nvPr/>
          </p:nvSpPr>
          <p:spPr bwMode="auto">
            <a:xfrm>
              <a:off x="2190567" y="3482034"/>
              <a:ext cx="200516" cy="271201"/>
            </a:xfrm>
            <a:custGeom>
              <a:avLst/>
              <a:gdLst>
                <a:gd name="T0" fmla="*/ 59 w 118"/>
                <a:gd name="T1" fmla="*/ 3 h 159"/>
                <a:gd name="T2" fmla="*/ 106 w 118"/>
                <a:gd name="T3" fmla="*/ 71 h 159"/>
                <a:gd name="T4" fmla="*/ 106 w 118"/>
                <a:gd name="T5" fmla="*/ 103 h 159"/>
                <a:gd name="T6" fmla="*/ 71 w 118"/>
                <a:gd name="T7" fmla="*/ 81 h 159"/>
                <a:gd name="T8" fmla="*/ 59 w 118"/>
                <a:gd name="T9" fmla="*/ 3 h 159"/>
                <a:gd name="T10" fmla="*/ 0 w 118"/>
                <a:gd name="T11" fmla="*/ 41 h 159"/>
                <a:gd name="T12" fmla="*/ 0 w 118"/>
                <a:gd name="T13" fmla="*/ 136 h 159"/>
                <a:gd name="T14" fmla="*/ 59 w 118"/>
                <a:gd name="T15" fmla="*/ 159 h 159"/>
                <a:gd name="T16" fmla="*/ 118 w 118"/>
                <a:gd name="T17" fmla="*/ 125 h 159"/>
                <a:gd name="T18" fmla="*/ 118 w 118"/>
                <a:gd name="T19" fmla="*/ 81 h 159"/>
                <a:gd name="T20" fmla="*/ 59 w 118"/>
                <a:gd name="T21" fmla="*/ 3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8" h="159">
                  <a:moveTo>
                    <a:pt x="59" y="3"/>
                  </a:moveTo>
                  <a:cubicBezTo>
                    <a:pt x="106" y="71"/>
                    <a:pt x="106" y="71"/>
                    <a:pt x="106" y="71"/>
                  </a:cubicBezTo>
                  <a:cubicBezTo>
                    <a:pt x="106" y="103"/>
                    <a:pt x="106" y="103"/>
                    <a:pt x="106" y="103"/>
                  </a:cubicBezTo>
                  <a:cubicBezTo>
                    <a:pt x="71" y="81"/>
                    <a:pt x="71" y="81"/>
                    <a:pt x="71" y="81"/>
                  </a:cubicBezTo>
                  <a:cubicBezTo>
                    <a:pt x="59" y="3"/>
                    <a:pt x="59" y="3"/>
                    <a:pt x="59" y="3"/>
                  </a:cubicBezTo>
                  <a:cubicBezTo>
                    <a:pt x="59" y="3"/>
                    <a:pt x="0" y="0"/>
                    <a:pt x="0" y="41"/>
                  </a:cubicBezTo>
                  <a:cubicBezTo>
                    <a:pt x="0" y="82"/>
                    <a:pt x="0" y="136"/>
                    <a:pt x="0" y="136"/>
                  </a:cubicBezTo>
                  <a:cubicBezTo>
                    <a:pt x="0" y="136"/>
                    <a:pt x="7" y="159"/>
                    <a:pt x="59" y="159"/>
                  </a:cubicBezTo>
                  <a:cubicBezTo>
                    <a:pt x="111" y="159"/>
                    <a:pt x="118" y="144"/>
                    <a:pt x="118" y="125"/>
                  </a:cubicBezTo>
                  <a:cubicBezTo>
                    <a:pt x="118" y="106"/>
                    <a:pt x="118" y="81"/>
                    <a:pt x="118" y="81"/>
                  </a:cubicBezTo>
                  <a:cubicBezTo>
                    <a:pt x="118" y="81"/>
                    <a:pt x="105" y="3"/>
                    <a:pt x="5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02" name="Oval 469"/>
            <p:cNvSpPr>
              <a:spLocks noChangeArrowheads="1"/>
            </p:cNvSpPr>
            <p:nvPr/>
          </p:nvSpPr>
          <p:spPr bwMode="auto">
            <a:xfrm>
              <a:off x="2200665" y="3293058"/>
              <a:ext cx="157960" cy="18392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403" name="组合 402"/>
          <p:cNvGrpSpPr/>
          <p:nvPr/>
        </p:nvGrpSpPr>
        <p:grpSpPr>
          <a:xfrm>
            <a:off x="2941430" y="3631112"/>
            <a:ext cx="852552" cy="448636"/>
            <a:chOff x="3047447" y="3180539"/>
            <a:chExt cx="852552" cy="448636"/>
          </a:xfrm>
          <a:solidFill>
            <a:srgbClr val="171E28"/>
          </a:solidFill>
        </p:grpSpPr>
        <p:sp>
          <p:nvSpPr>
            <p:cNvPr id="404" name="Freeform 470"/>
            <p:cNvSpPr/>
            <p:nvPr/>
          </p:nvSpPr>
          <p:spPr bwMode="auto">
            <a:xfrm>
              <a:off x="3778824" y="3272863"/>
              <a:ext cx="121175" cy="253890"/>
            </a:xfrm>
            <a:custGeom>
              <a:avLst/>
              <a:gdLst>
                <a:gd name="T0" fmla="*/ 58 w 71"/>
                <a:gd name="T1" fmla="*/ 37 h 149"/>
                <a:gd name="T2" fmla="*/ 21 w 71"/>
                <a:gd name="T3" fmla="*/ 0 h 149"/>
                <a:gd name="T4" fmla="*/ 0 w 71"/>
                <a:gd name="T5" fmla="*/ 19 h 149"/>
                <a:gd name="T6" fmla="*/ 30 w 71"/>
                <a:gd name="T7" fmla="*/ 75 h 149"/>
                <a:gd name="T8" fmla="*/ 9 w 71"/>
                <a:gd name="T9" fmla="*/ 123 h 149"/>
                <a:gd name="T10" fmla="*/ 31 w 71"/>
                <a:gd name="T11" fmla="*/ 149 h 149"/>
                <a:gd name="T12" fmla="*/ 71 w 71"/>
                <a:gd name="T13" fmla="*/ 79 h 149"/>
                <a:gd name="T14" fmla="*/ 58 w 71"/>
                <a:gd name="T15" fmla="*/ 37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" h="149">
                  <a:moveTo>
                    <a:pt x="58" y="37"/>
                  </a:moveTo>
                  <a:cubicBezTo>
                    <a:pt x="49" y="23"/>
                    <a:pt x="37" y="11"/>
                    <a:pt x="21" y="0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19" y="36"/>
                    <a:pt x="30" y="55"/>
                    <a:pt x="30" y="75"/>
                  </a:cubicBezTo>
                  <a:cubicBezTo>
                    <a:pt x="30" y="92"/>
                    <a:pt x="23" y="108"/>
                    <a:pt x="9" y="123"/>
                  </a:cubicBezTo>
                  <a:cubicBezTo>
                    <a:pt x="31" y="149"/>
                    <a:pt x="31" y="149"/>
                    <a:pt x="31" y="149"/>
                  </a:cubicBezTo>
                  <a:cubicBezTo>
                    <a:pt x="57" y="129"/>
                    <a:pt x="71" y="105"/>
                    <a:pt x="71" y="79"/>
                  </a:cubicBezTo>
                  <a:cubicBezTo>
                    <a:pt x="71" y="64"/>
                    <a:pt x="67" y="50"/>
                    <a:pt x="58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05" name="Freeform 471"/>
            <p:cNvSpPr/>
            <p:nvPr/>
          </p:nvSpPr>
          <p:spPr bwMode="auto">
            <a:xfrm>
              <a:off x="3630962" y="3180539"/>
              <a:ext cx="139207" cy="162288"/>
            </a:xfrm>
            <a:custGeom>
              <a:avLst/>
              <a:gdLst>
                <a:gd name="T0" fmla="*/ 41 w 82"/>
                <a:gd name="T1" fmla="*/ 95 h 95"/>
                <a:gd name="T2" fmla="*/ 78 w 82"/>
                <a:gd name="T3" fmla="*/ 66 h 95"/>
                <a:gd name="T4" fmla="*/ 82 w 82"/>
                <a:gd name="T5" fmla="*/ 47 h 95"/>
                <a:gd name="T6" fmla="*/ 81 w 82"/>
                <a:gd name="T7" fmla="*/ 38 h 95"/>
                <a:gd name="T8" fmla="*/ 41 w 82"/>
                <a:gd name="T9" fmla="*/ 0 h 95"/>
                <a:gd name="T10" fmla="*/ 12 w 82"/>
                <a:gd name="T11" fmla="*/ 14 h 95"/>
                <a:gd name="T12" fmla="*/ 2 w 82"/>
                <a:gd name="T13" fmla="*/ 32 h 95"/>
                <a:gd name="T14" fmla="*/ 0 w 82"/>
                <a:gd name="T15" fmla="*/ 47 h 95"/>
                <a:gd name="T16" fmla="*/ 41 w 82"/>
                <a:gd name="T17" fmla="*/ 95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2" h="95">
                  <a:moveTo>
                    <a:pt x="41" y="95"/>
                  </a:moveTo>
                  <a:cubicBezTo>
                    <a:pt x="58" y="95"/>
                    <a:pt x="72" y="83"/>
                    <a:pt x="78" y="66"/>
                  </a:cubicBezTo>
                  <a:cubicBezTo>
                    <a:pt x="80" y="60"/>
                    <a:pt x="82" y="54"/>
                    <a:pt x="82" y="47"/>
                  </a:cubicBezTo>
                  <a:cubicBezTo>
                    <a:pt x="82" y="44"/>
                    <a:pt x="81" y="41"/>
                    <a:pt x="81" y="38"/>
                  </a:cubicBezTo>
                  <a:cubicBezTo>
                    <a:pt x="77" y="16"/>
                    <a:pt x="61" y="0"/>
                    <a:pt x="41" y="0"/>
                  </a:cubicBezTo>
                  <a:cubicBezTo>
                    <a:pt x="29" y="0"/>
                    <a:pt x="19" y="5"/>
                    <a:pt x="12" y="14"/>
                  </a:cubicBezTo>
                  <a:cubicBezTo>
                    <a:pt x="7" y="19"/>
                    <a:pt x="4" y="25"/>
                    <a:pt x="2" y="32"/>
                  </a:cubicBezTo>
                  <a:cubicBezTo>
                    <a:pt x="1" y="37"/>
                    <a:pt x="0" y="42"/>
                    <a:pt x="0" y="47"/>
                  </a:cubicBezTo>
                  <a:cubicBezTo>
                    <a:pt x="0" y="74"/>
                    <a:pt x="18" y="95"/>
                    <a:pt x="41" y="9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06" name="Freeform 472"/>
            <p:cNvSpPr/>
            <p:nvPr/>
          </p:nvSpPr>
          <p:spPr bwMode="auto">
            <a:xfrm>
              <a:off x="3603554" y="3347876"/>
              <a:ext cx="175271" cy="238744"/>
            </a:xfrm>
            <a:custGeom>
              <a:avLst/>
              <a:gdLst>
                <a:gd name="T0" fmla="*/ 51 w 103"/>
                <a:gd name="T1" fmla="*/ 2 h 140"/>
                <a:gd name="T2" fmla="*/ 41 w 103"/>
                <a:gd name="T3" fmla="*/ 71 h 140"/>
                <a:gd name="T4" fmla="*/ 10 w 103"/>
                <a:gd name="T5" fmla="*/ 90 h 140"/>
                <a:gd name="T6" fmla="*/ 10 w 103"/>
                <a:gd name="T7" fmla="*/ 62 h 140"/>
                <a:gd name="T8" fmla="*/ 51 w 103"/>
                <a:gd name="T9" fmla="*/ 2 h 140"/>
                <a:gd name="T10" fmla="*/ 0 w 103"/>
                <a:gd name="T11" fmla="*/ 71 h 140"/>
                <a:gd name="T12" fmla="*/ 0 w 103"/>
                <a:gd name="T13" fmla="*/ 110 h 140"/>
                <a:gd name="T14" fmla="*/ 8 w 103"/>
                <a:gd name="T15" fmla="*/ 131 h 140"/>
                <a:gd name="T16" fmla="*/ 51 w 103"/>
                <a:gd name="T17" fmla="*/ 140 h 140"/>
                <a:gd name="T18" fmla="*/ 80 w 103"/>
                <a:gd name="T19" fmla="*/ 136 h 140"/>
                <a:gd name="T20" fmla="*/ 80 w 103"/>
                <a:gd name="T21" fmla="*/ 136 h 140"/>
                <a:gd name="T22" fmla="*/ 94 w 103"/>
                <a:gd name="T23" fmla="*/ 130 h 140"/>
                <a:gd name="T24" fmla="*/ 103 w 103"/>
                <a:gd name="T25" fmla="*/ 120 h 140"/>
                <a:gd name="T26" fmla="*/ 103 w 103"/>
                <a:gd name="T27" fmla="*/ 87 h 140"/>
                <a:gd name="T28" fmla="*/ 103 w 103"/>
                <a:gd name="T29" fmla="*/ 36 h 140"/>
                <a:gd name="T30" fmla="*/ 51 w 103"/>
                <a:gd name="T31" fmla="*/ 2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3" h="140">
                  <a:moveTo>
                    <a:pt x="51" y="2"/>
                  </a:moveTo>
                  <a:cubicBezTo>
                    <a:pt x="41" y="71"/>
                    <a:pt x="41" y="71"/>
                    <a:pt x="41" y="71"/>
                  </a:cubicBezTo>
                  <a:cubicBezTo>
                    <a:pt x="10" y="90"/>
                    <a:pt x="10" y="90"/>
                    <a:pt x="10" y="90"/>
                  </a:cubicBezTo>
                  <a:cubicBezTo>
                    <a:pt x="10" y="62"/>
                    <a:pt x="10" y="62"/>
                    <a:pt x="10" y="62"/>
                  </a:cubicBezTo>
                  <a:cubicBezTo>
                    <a:pt x="51" y="2"/>
                    <a:pt x="51" y="2"/>
                    <a:pt x="51" y="2"/>
                  </a:cubicBezTo>
                  <a:cubicBezTo>
                    <a:pt x="11" y="2"/>
                    <a:pt x="0" y="71"/>
                    <a:pt x="0" y="71"/>
                  </a:cubicBezTo>
                  <a:cubicBezTo>
                    <a:pt x="0" y="71"/>
                    <a:pt x="0" y="93"/>
                    <a:pt x="0" y="110"/>
                  </a:cubicBezTo>
                  <a:cubicBezTo>
                    <a:pt x="0" y="118"/>
                    <a:pt x="1" y="126"/>
                    <a:pt x="8" y="131"/>
                  </a:cubicBezTo>
                  <a:cubicBezTo>
                    <a:pt x="15" y="137"/>
                    <a:pt x="28" y="140"/>
                    <a:pt x="51" y="140"/>
                  </a:cubicBezTo>
                  <a:cubicBezTo>
                    <a:pt x="63" y="140"/>
                    <a:pt x="73" y="139"/>
                    <a:pt x="80" y="136"/>
                  </a:cubicBezTo>
                  <a:cubicBezTo>
                    <a:pt x="80" y="136"/>
                    <a:pt x="80" y="136"/>
                    <a:pt x="80" y="136"/>
                  </a:cubicBezTo>
                  <a:cubicBezTo>
                    <a:pt x="85" y="135"/>
                    <a:pt x="89" y="132"/>
                    <a:pt x="94" y="130"/>
                  </a:cubicBezTo>
                  <a:cubicBezTo>
                    <a:pt x="102" y="125"/>
                    <a:pt x="103" y="120"/>
                    <a:pt x="103" y="120"/>
                  </a:cubicBezTo>
                  <a:cubicBezTo>
                    <a:pt x="103" y="120"/>
                    <a:pt x="103" y="106"/>
                    <a:pt x="103" y="87"/>
                  </a:cubicBezTo>
                  <a:cubicBezTo>
                    <a:pt x="103" y="71"/>
                    <a:pt x="103" y="52"/>
                    <a:pt x="103" y="36"/>
                  </a:cubicBezTo>
                  <a:cubicBezTo>
                    <a:pt x="103" y="0"/>
                    <a:pt x="51" y="2"/>
                    <a:pt x="5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07" name="Freeform 473"/>
            <p:cNvSpPr/>
            <p:nvPr/>
          </p:nvSpPr>
          <p:spPr bwMode="auto">
            <a:xfrm>
              <a:off x="3342450" y="3575800"/>
              <a:ext cx="263988" cy="53375"/>
            </a:xfrm>
            <a:custGeom>
              <a:avLst/>
              <a:gdLst>
                <a:gd name="T0" fmla="*/ 144 w 155"/>
                <a:gd name="T1" fmla="*/ 0 h 31"/>
                <a:gd name="T2" fmla="*/ 77 w 155"/>
                <a:gd name="T3" fmla="*/ 6 h 31"/>
                <a:gd name="T4" fmla="*/ 22 w 155"/>
                <a:gd name="T5" fmla="*/ 2 h 31"/>
                <a:gd name="T6" fmla="*/ 0 w 155"/>
                <a:gd name="T7" fmla="*/ 12 h 31"/>
                <a:gd name="T8" fmla="*/ 25 w 155"/>
                <a:gd name="T9" fmla="*/ 28 h 31"/>
                <a:gd name="T10" fmla="*/ 77 w 155"/>
                <a:gd name="T11" fmla="*/ 31 h 31"/>
                <a:gd name="T12" fmla="*/ 155 w 155"/>
                <a:gd name="T13" fmla="*/ 24 h 31"/>
                <a:gd name="T14" fmla="*/ 155 w 155"/>
                <a:gd name="T15" fmla="*/ 24 h 31"/>
                <a:gd name="T16" fmla="*/ 132 w 155"/>
                <a:gd name="T17" fmla="*/ 12 h 31"/>
                <a:gd name="T18" fmla="*/ 144 w 155"/>
                <a:gd name="T19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5" h="31">
                  <a:moveTo>
                    <a:pt x="144" y="0"/>
                  </a:moveTo>
                  <a:cubicBezTo>
                    <a:pt x="123" y="4"/>
                    <a:pt x="100" y="6"/>
                    <a:pt x="77" y="6"/>
                  </a:cubicBezTo>
                  <a:cubicBezTo>
                    <a:pt x="58" y="6"/>
                    <a:pt x="40" y="5"/>
                    <a:pt x="22" y="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25" y="28"/>
                    <a:pt x="25" y="28"/>
                    <a:pt x="25" y="28"/>
                  </a:cubicBezTo>
                  <a:cubicBezTo>
                    <a:pt x="42" y="30"/>
                    <a:pt x="59" y="31"/>
                    <a:pt x="77" y="31"/>
                  </a:cubicBezTo>
                  <a:cubicBezTo>
                    <a:pt x="104" y="31"/>
                    <a:pt x="131" y="29"/>
                    <a:pt x="155" y="24"/>
                  </a:cubicBezTo>
                  <a:cubicBezTo>
                    <a:pt x="155" y="24"/>
                    <a:pt x="155" y="24"/>
                    <a:pt x="155" y="24"/>
                  </a:cubicBezTo>
                  <a:cubicBezTo>
                    <a:pt x="132" y="12"/>
                    <a:pt x="132" y="12"/>
                    <a:pt x="132" y="12"/>
                  </a:cubicBezTo>
                  <a:lnTo>
                    <a:pt x="14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08" name="Freeform 474"/>
            <p:cNvSpPr/>
            <p:nvPr/>
          </p:nvSpPr>
          <p:spPr bwMode="auto">
            <a:xfrm>
              <a:off x="3354712" y="3184145"/>
              <a:ext cx="251727" cy="41113"/>
            </a:xfrm>
            <a:custGeom>
              <a:avLst/>
              <a:gdLst>
                <a:gd name="T0" fmla="*/ 5 w 148"/>
                <a:gd name="T1" fmla="*/ 24 h 24"/>
                <a:gd name="T2" fmla="*/ 70 w 148"/>
                <a:gd name="T3" fmla="*/ 18 h 24"/>
                <a:gd name="T4" fmla="*/ 125 w 148"/>
                <a:gd name="T5" fmla="*/ 22 h 24"/>
                <a:gd name="T6" fmla="*/ 148 w 148"/>
                <a:gd name="T7" fmla="*/ 15 h 24"/>
                <a:gd name="T8" fmla="*/ 133 w 148"/>
                <a:gd name="T9" fmla="*/ 5 h 24"/>
                <a:gd name="T10" fmla="*/ 70 w 148"/>
                <a:gd name="T11" fmla="*/ 0 h 24"/>
                <a:gd name="T12" fmla="*/ 0 w 148"/>
                <a:gd name="T13" fmla="*/ 5 h 24"/>
                <a:gd name="T14" fmla="*/ 18 w 148"/>
                <a:gd name="T15" fmla="*/ 13 h 24"/>
                <a:gd name="T16" fmla="*/ 5 w 148"/>
                <a:gd name="T17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8" h="24">
                  <a:moveTo>
                    <a:pt x="5" y="24"/>
                  </a:moveTo>
                  <a:cubicBezTo>
                    <a:pt x="25" y="20"/>
                    <a:pt x="47" y="18"/>
                    <a:pt x="70" y="18"/>
                  </a:cubicBezTo>
                  <a:cubicBezTo>
                    <a:pt x="89" y="18"/>
                    <a:pt x="107" y="20"/>
                    <a:pt x="125" y="22"/>
                  </a:cubicBezTo>
                  <a:cubicBezTo>
                    <a:pt x="148" y="15"/>
                    <a:pt x="148" y="15"/>
                    <a:pt x="148" y="15"/>
                  </a:cubicBezTo>
                  <a:cubicBezTo>
                    <a:pt x="133" y="5"/>
                    <a:pt x="133" y="5"/>
                    <a:pt x="133" y="5"/>
                  </a:cubicBezTo>
                  <a:cubicBezTo>
                    <a:pt x="113" y="2"/>
                    <a:pt x="92" y="0"/>
                    <a:pt x="70" y="0"/>
                  </a:cubicBezTo>
                  <a:cubicBezTo>
                    <a:pt x="46" y="0"/>
                    <a:pt x="23" y="2"/>
                    <a:pt x="0" y="5"/>
                  </a:cubicBezTo>
                  <a:cubicBezTo>
                    <a:pt x="18" y="13"/>
                    <a:pt x="18" y="13"/>
                    <a:pt x="18" y="13"/>
                  </a:cubicBezTo>
                  <a:lnTo>
                    <a:pt x="5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09" name="Freeform 475"/>
            <p:cNvSpPr/>
            <p:nvPr/>
          </p:nvSpPr>
          <p:spPr bwMode="auto">
            <a:xfrm>
              <a:off x="3192424" y="3350761"/>
              <a:ext cx="175992" cy="235859"/>
            </a:xfrm>
            <a:custGeom>
              <a:avLst/>
              <a:gdLst>
                <a:gd name="T0" fmla="*/ 103 w 103"/>
                <a:gd name="T1" fmla="*/ 108 h 138"/>
                <a:gd name="T2" fmla="*/ 103 w 103"/>
                <a:gd name="T3" fmla="*/ 69 h 138"/>
                <a:gd name="T4" fmla="*/ 52 w 103"/>
                <a:gd name="T5" fmla="*/ 0 h 138"/>
                <a:gd name="T6" fmla="*/ 93 w 103"/>
                <a:gd name="T7" fmla="*/ 60 h 138"/>
                <a:gd name="T8" fmla="*/ 93 w 103"/>
                <a:gd name="T9" fmla="*/ 88 h 138"/>
                <a:gd name="T10" fmla="*/ 62 w 103"/>
                <a:gd name="T11" fmla="*/ 69 h 138"/>
                <a:gd name="T12" fmla="*/ 52 w 103"/>
                <a:gd name="T13" fmla="*/ 0 h 138"/>
                <a:gd name="T14" fmla="*/ 46 w 103"/>
                <a:gd name="T15" fmla="*/ 0 h 138"/>
                <a:gd name="T16" fmla="*/ 0 w 103"/>
                <a:gd name="T17" fmla="*/ 34 h 138"/>
                <a:gd name="T18" fmla="*/ 0 w 103"/>
                <a:gd name="T19" fmla="*/ 91 h 138"/>
                <a:gd name="T20" fmla="*/ 0 w 103"/>
                <a:gd name="T21" fmla="*/ 96 h 138"/>
                <a:gd name="T22" fmla="*/ 0 w 103"/>
                <a:gd name="T23" fmla="*/ 118 h 138"/>
                <a:gd name="T24" fmla="*/ 52 w 103"/>
                <a:gd name="T25" fmla="*/ 138 h 138"/>
                <a:gd name="T26" fmla="*/ 92 w 103"/>
                <a:gd name="T27" fmla="*/ 131 h 138"/>
                <a:gd name="T28" fmla="*/ 103 w 103"/>
                <a:gd name="T29" fmla="*/ 108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03" h="138">
                  <a:moveTo>
                    <a:pt x="103" y="108"/>
                  </a:moveTo>
                  <a:cubicBezTo>
                    <a:pt x="103" y="91"/>
                    <a:pt x="103" y="69"/>
                    <a:pt x="103" y="69"/>
                  </a:cubicBezTo>
                  <a:cubicBezTo>
                    <a:pt x="103" y="69"/>
                    <a:pt x="92" y="0"/>
                    <a:pt x="52" y="0"/>
                  </a:cubicBezTo>
                  <a:cubicBezTo>
                    <a:pt x="93" y="60"/>
                    <a:pt x="93" y="60"/>
                    <a:pt x="93" y="60"/>
                  </a:cubicBezTo>
                  <a:cubicBezTo>
                    <a:pt x="93" y="88"/>
                    <a:pt x="93" y="88"/>
                    <a:pt x="93" y="88"/>
                  </a:cubicBezTo>
                  <a:cubicBezTo>
                    <a:pt x="62" y="69"/>
                    <a:pt x="62" y="69"/>
                    <a:pt x="62" y="69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52" y="0"/>
                    <a:pt x="50" y="0"/>
                    <a:pt x="46" y="0"/>
                  </a:cubicBezTo>
                  <a:cubicBezTo>
                    <a:pt x="33" y="1"/>
                    <a:pt x="0" y="5"/>
                    <a:pt x="0" y="34"/>
                  </a:cubicBezTo>
                  <a:cubicBezTo>
                    <a:pt x="0" y="52"/>
                    <a:pt x="0" y="74"/>
                    <a:pt x="0" y="91"/>
                  </a:cubicBezTo>
                  <a:cubicBezTo>
                    <a:pt x="0" y="92"/>
                    <a:pt x="0" y="94"/>
                    <a:pt x="0" y="96"/>
                  </a:cubicBezTo>
                  <a:cubicBezTo>
                    <a:pt x="0" y="109"/>
                    <a:pt x="0" y="118"/>
                    <a:pt x="0" y="118"/>
                  </a:cubicBezTo>
                  <a:cubicBezTo>
                    <a:pt x="0" y="118"/>
                    <a:pt x="6" y="138"/>
                    <a:pt x="52" y="138"/>
                  </a:cubicBezTo>
                  <a:cubicBezTo>
                    <a:pt x="72" y="138"/>
                    <a:pt x="84" y="136"/>
                    <a:pt x="92" y="131"/>
                  </a:cubicBezTo>
                  <a:cubicBezTo>
                    <a:pt x="102" y="126"/>
                    <a:pt x="103" y="117"/>
                    <a:pt x="103" y="10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10" name="Freeform 476"/>
            <p:cNvSpPr/>
            <p:nvPr/>
          </p:nvSpPr>
          <p:spPr bwMode="auto">
            <a:xfrm>
              <a:off x="3201080" y="3180539"/>
              <a:ext cx="139928" cy="162288"/>
            </a:xfrm>
            <a:custGeom>
              <a:avLst/>
              <a:gdLst>
                <a:gd name="T0" fmla="*/ 2 w 82"/>
                <a:gd name="T1" fmla="*/ 62 h 95"/>
                <a:gd name="T2" fmla="*/ 41 w 82"/>
                <a:gd name="T3" fmla="*/ 95 h 95"/>
                <a:gd name="T4" fmla="*/ 82 w 82"/>
                <a:gd name="T5" fmla="*/ 47 h 95"/>
                <a:gd name="T6" fmla="*/ 79 w 82"/>
                <a:gd name="T7" fmla="*/ 29 h 95"/>
                <a:gd name="T8" fmla="*/ 68 w 82"/>
                <a:gd name="T9" fmla="*/ 11 h 95"/>
                <a:gd name="T10" fmla="*/ 41 w 82"/>
                <a:gd name="T11" fmla="*/ 0 h 95"/>
                <a:gd name="T12" fmla="*/ 3 w 82"/>
                <a:gd name="T13" fmla="*/ 31 h 95"/>
                <a:gd name="T14" fmla="*/ 0 w 82"/>
                <a:gd name="T15" fmla="*/ 47 h 95"/>
                <a:gd name="T16" fmla="*/ 1 w 82"/>
                <a:gd name="T17" fmla="*/ 58 h 95"/>
                <a:gd name="T18" fmla="*/ 2 w 82"/>
                <a:gd name="T19" fmla="*/ 62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2" h="95">
                  <a:moveTo>
                    <a:pt x="2" y="62"/>
                  </a:moveTo>
                  <a:cubicBezTo>
                    <a:pt x="8" y="81"/>
                    <a:pt x="23" y="95"/>
                    <a:pt x="41" y="95"/>
                  </a:cubicBezTo>
                  <a:cubicBezTo>
                    <a:pt x="64" y="95"/>
                    <a:pt x="82" y="74"/>
                    <a:pt x="82" y="47"/>
                  </a:cubicBezTo>
                  <a:cubicBezTo>
                    <a:pt x="82" y="41"/>
                    <a:pt x="81" y="34"/>
                    <a:pt x="79" y="29"/>
                  </a:cubicBezTo>
                  <a:cubicBezTo>
                    <a:pt x="76" y="22"/>
                    <a:pt x="73" y="16"/>
                    <a:pt x="68" y="11"/>
                  </a:cubicBezTo>
                  <a:cubicBezTo>
                    <a:pt x="61" y="4"/>
                    <a:pt x="51" y="0"/>
                    <a:pt x="41" y="0"/>
                  </a:cubicBezTo>
                  <a:cubicBezTo>
                    <a:pt x="23" y="0"/>
                    <a:pt x="8" y="13"/>
                    <a:pt x="3" y="31"/>
                  </a:cubicBezTo>
                  <a:cubicBezTo>
                    <a:pt x="1" y="36"/>
                    <a:pt x="0" y="42"/>
                    <a:pt x="0" y="47"/>
                  </a:cubicBezTo>
                  <a:cubicBezTo>
                    <a:pt x="0" y="51"/>
                    <a:pt x="1" y="55"/>
                    <a:pt x="1" y="58"/>
                  </a:cubicBezTo>
                  <a:cubicBezTo>
                    <a:pt x="2" y="59"/>
                    <a:pt x="2" y="61"/>
                    <a:pt x="2" y="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11" name="Freeform 477"/>
            <p:cNvSpPr/>
            <p:nvPr/>
          </p:nvSpPr>
          <p:spPr bwMode="auto">
            <a:xfrm>
              <a:off x="3047447" y="3255552"/>
              <a:ext cx="131273" cy="289954"/>
            </a:xfrm>
            <a:custGeom>
              <a:avLst/>
              <a:gdLst>
                <a:gd name="T0" fmla="*/ 77 w 77"/>
                <a:gd name="T1" fmla="*/ 24 h 170"/>
                <a:gd name="T2" fmla="*/ 66 w 77"/>
                <a:gd name="T3" fmla="*/ 0 h 170"/>
                <a:gd name="T4" fmla="*/ 0 w 77"/>
                <a:gd name="T5" fmla="*/ 89 h 170"/>
                <a:gd name="T6" fmla="*/ 54 w 77"/>
                <a:gd name="T7" fmla="*/ 170 h 170"/>
                <a:gd name="T8" fmla="*/ 54 w 77"/>
                <a:gd name="T9" fmla="*/ 170 h 170"/>
                <a:gd name="T10" fmla="*/ 77 w 77"/>
                <a:gd name="T11" fmla="*/ 147 h 170"/>
                <a:gd name="T12" fmla="*/ 41 w 77"/>
                <a:gd name="T13" fmla="*/ 85 h 170"/>
                <a:gd name="T14" fmla="*/ 77 w 77"/>
                <a:gd name="T15" fmla="*/ 24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7" h="170">
                  <a:moveTo>
                    <a:pt x="77" y="24"/>
                  </a:moveTo>
                  <a:cubicBezTo>
                    <a:pt x="66" y="0"/>
                    <a:pt x="66" y="0"/>
                    <a:pt x="66" y="0"/>
                  </a:cubicBezTo>
                  <a:cubicBezTo>
                    <a:pt x="25" y="23"/>
                    <a:pt x="0" y="54"/>
                    <a:pt x="0" y="89"/>
                  </a:cubicBezTo>
                  <a:cubicBezTo>
                    <a:pt x="0" y="119"/>
                    <a:pt x="20" y="148"/>
                    <a:pt x="54" y="170"/>
                  </a:cubicBezTo>
                  <a:cubicBezTo>
                    <a:pt x="54" y="170"/>
                    <a:pt x="54" y="170"/>
                    <a:pt x="54" y="170"/>
                  </a:cubicBezTo>
                  <a:cubicBezTo>
                    <a:pt x="77" y="147"/>
                    <a:pt x="77" y="147"/>
                    <a:pt x="77" y="147"/>
                  </a:cubicBezTo>
                  <a:cubicBezTo>
                    <a:pt x="54" y="129"/>
                    <a:pt x="41" y="108"/>
                    <a:pt x="41" y="85"/>
                  </a:cubicBezTo>
                  <a:cubicBezTo>
                    <a:pt x="41" y="62"/>
                    <a:pt x="54" y="41"/>
                    <a:pt x="77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412" name="组合 411"/>
          <p:cNvGrpSpPr/>
          <p:nvPr/>
        </p:nvGrpSpPr>
        <p:grpSpPr>
          <a:xfrm>
            <a:off x="4029119" y="3522198"/>
            <a:ext cx="787637" cy="600105"/>
            <a:chOff x="4135136" y="3071625"/>
            <a:chExt cx="787637" cy="600105"/>
          </a:xfrm>
          <a:solidFill>
            <a:srgbClr val="171E28"/>
          </a:solidFill>
        </p:grpSpPr>
        <p:sp>
          <p:nvSpPr>
            <p:cNvPr id="413" name="Freeform 478"/>
            <p:cNvSpPr/>
            <p:nvPr/>
          </p:nvSpPr>
          <p:spPr bwMode="auto">
            <a:xfrm>
              <a:off x="4726585" y="3134377"/>
              <a:ext cx="196188" cy="192582"/>
            </a:xfrm>
            <a:custGeom>
              <a:avLst/>
              <a:gdLst>
                <a:gd name="T0" fmla="*/ 106 w 115"/>
                <a:gd name="T1" fmla="*/ 73 h 113"/>
                <a:gd name="T2" fmla="*/ 40 w 115"/>
                <a:gd name="T3" fmla="*/ 6 h 113"/>
                <a:gd name="T4" fmla="*/ 24 w 115"/>
                <a:gd name="T5" fmla="*/ 0 h 113"/>
                <a:gd name="T6" fmla="*/ 9 w 115"/>
                <a:gd name="T7" fmla="*/ 6 h 113"/>
                <a:gd name="T8" fmla="*/ 9 w 115"/>
                <a:gd name="T9" fmla="*/ 37 h 113"/>
                <a:gd name="T10" fmla="*/ 75 w 115"/>
                <a:gd name="T11" fmla="*/ 104 h 113"/>
                <a:gd name="T12" fmla="*/ 106 w 115"/>
                <a:gd name="T13" fmla="*/ 104 h 113"/>
                <a:gd name="T14" fmla="*/ 106 w 115"/>
                <a:gd name="T15" fmla="*/ 73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5" h="113">
                  <a:moveTo>
                    <a:pt x="106" y="73"/>
                  </a:moveTo>
                  <a:cubicBezTo>
                    <a:pt x="40" y="6"/>
                    <a:pt x="40" y="6"/>
                    <a:pt x="40" y="6"/>
                  </a:cubicBezTo>
                  <a:cubicBezTo>
                    <a:pt x="36" y="2"/>
                    <a:pt x="30" y="0"/>
                    <a:pt x="24" y="0"/>
                  </a:cubicBezTo>
                  <a:cubicBezTo>
                    <a:pt x="19" y="0"/>
                    <a:pt x="13" y="2"/>
                    <a:pt x="9" y="6"/>
                  </a:cubicBezTo>
                  <a:cubicBezTo>
                    <a:pt x="0" y="15"/>
                    <a:pt x="0" y="29"/>
                    <a:pt x="9" y="37"/>
                  </a:cubicBezTo>
                  <a:cubicBezTo>
                    <a:pt x="75" y="104"/>
                    <a:pt x="75" y="104"/>
                    <a:pt x="75" y="104"/>
                  </a:cubicBezTo>
                  <a:cubicBezTo>
                    <a:pt x="83" y="113"/>
                    <a:pt x="97" y="113"/>
                    <a:pt x="106" y="104"/>
                  </a:cubicBezTo>
                  <a:cubicBezTo>
                    <a:pt x="115" y="96"/>
                    <a:pt x="115" y="81"/>
                    <a:pt x="106" y="7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14" name="Freeform 479"/>
            <p:cNvSpPr/>
            <p:nvPr/>
          </p:nvSpPr>
          <p:spPr bwMode="auto">
            <a:xfrm>
              <a:off x="4431582" y="3158179"/>
              <a:ext cx="421227" cy="274808"/>
            </a:xfrm>
            <a:custGeom>
              <a:avLst/>
              <a:gdLst>
                <a:gd name="T0" fmla="*/ 232 w 247"/>
                <a:gd name="T1" fmla="*/ 96 h 161"/>
                <a:gd name="T2" fmla="*/ 165 w 247"/>
                <a:gd name="T3" fmla="*/ 24 h 161"/>
                <a:gd name="T4" fmla="*/ 91 w 247"/>
                <a:gd name="T5" fmla="*/ 6 h 161"/>
                <a:gd name="T6" fmla="*/ 42 w 247"/>
                <a:gd name="T7" fmla="*/ 18 h 161"/>
                <a:gd name="T8" fmla="*/ 38 w 247"/>
                <a:gd name="T9" fmla="*/ 24 h 161"/>
                <a:gd name="T10" fmla="*/ 36 w 247"/>
                <a:gd name="T11" fmla="*/ 29 h 161"/>
                <a:gd name="T12" fmla="*/ 36 w 247"/>
                <a:gd name="T13" fmla="*/ 29 h 161"/>
                <a:gd name="T14" fmla="*/ 5 w 247"/>
                <a:gd name="T15" fmla="*/ 96 h 161"/>
                <a:gd name="T16" fmla="*/ 43 w 247"/>
                <a:gd name="T17" fmla="*/ 128 h 161"/>
                <a:gd name="T18" fmla="*/ 69 w 247"/>
                <a:gd name="T19" fmla="*/ 82 h 161"/>
                <a:gd name="T20" fmla="*/ 101 w 247"/>
                <a:gd name="T21" fmla="*/ 82 h 161"/>
                <a:gd name="T22" fmla="*/ 179 w 247"/>
                <a:gd name="T23" fmla="*/ 153 h 161"/>
                <a:gd name="T24" fmla="*/ 188 w 247"/>
                <a:gd name="T25" fmla="*/ 161 h 161"/>
                <a:gd name="T26" fmla="*/ 232 w 247"/>
                <a:gd name="T27" fmla="*/ 118 h 161"/>
                <a:gd name="T28" fmla="*/ 232 w 247"/>
                <a:gd name="T29" fmla="*/ 96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47" h="161">
                  <a:moveTo>
                    <a:pt x="232" y="96"/>
                  </a:moveTo>
                  <a:cubicBezTo>
                    <a:pt x="165" y="24"/>
                    <a:pt x="165" y="24"/>
                    <a:pt x="165" y="24"/>
                  </a:cubicBezTo>
                  <a:cubicBezTo>
                    <a:pt x="165" y="24"/>
                    <a:pt x="132" y="14"/>
                    <a:pt x="91" y="6"/>
                  </a:cubicBezTo>
                  <a:cubicBezTo>
                    <a:pt x="62" y="0"/>
                    <a:pt x="48" y="11"/>
                    <a:pt x="42" y="18"/>
                  </a:cubicBezTo>
                  <a:cubicBezTo>
                    <a:pt x="39" y="21"/>
                    <a:pt x="38" y="24"/>
                    <a:pt x="38" y="24"/>
                  </a:cubicBezTo>
                  <a:cubicBezTo>
                    <a:pt x="36" y="29"/>
                    <a:pt x="36" y="29"/>
                    <a:pt x="36" y="29"/>
                  </a:cubicBezTo>
                  <a:cubicBezTo>
                    <a:pt x="36" y="29"/>
                    <a:pt x="36" y="29"/>
                    <a:pt x="36" y="29"/>
                  </a:cubicBezTo>
                  <a:cubicBezTo>
                    <a:pt x="5" y="96"/>
                    <a:pt x="5" y="96"/>
                    <a:pt x="5" y="96"/>
                  </a:cubicBezTo>
                  <a:cubicBezTo>
                    <a:pt x="0" y="144"/>
                    <a:pt x="43" y="128"/>
                    <a:pt x="43" y="128"/>
                  </a:cubicBezTo>
                  <a:cubicBezTo>
                    <a:pt x="43" y="128"/>
                    <a:pt x="56" y="106"/>
                    <a:pt x="69" y="82"/>
                  </a:cubicBezTo>
                  <a:cubicBezTo>
                    <a:pt x="83" y="59"/>
                    <a:pt x="101" y="82"/>
                    <a:pt x="101" y="82"/>
                  </a:cubicBezTo>
                  <a:cubicBezTo>
                    <a:pt x="179" y="153"/>
                    <a:pt x="179" y="153"/>
                    <a:pt x="179" y="153"/>
                  </a:cubicBezTo>
                  <a:cubicBezTo>
                    <a:pt x="188" y="161"/>
                    <a:pt x="188" y="161"/>
                    <a:pt x="188" y="161"/>
                  </a:cubicBezTo>
                  <a:cubicBezTo>
                    <a:pt x="188" y="161"/>
                    <a:pt x="217" y="133"/>
                    <a:pt x="232" y="118"/>
                  </a:cubicBezTo>
                  <a:cubicBezTo>
                    <a:pt x="247" y="104"/>
                    <a:pt x="232" y="96"/>
                    <a:pt x="232" y="9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15" name="Freeform 480"/>
            <p:cNvSpPr/>
            <p:nvPr/>
          </p:nvSpPr>
          <p:spPr bwMode="auto">
            <a:xfrm>
              <a:off x="4687636" y="3427937"/>
              <a:ext cx="90160" cy="90160"/>
            </a:xfrm>
            <a:custGeom>
              <a:avLst/>
              <a:gdLst>
                <a:gd name="T0" fmla="*/ 24 w 53"/>
                <a:gd name="T1" fmla="*/ 0 h 53"/>
                <a:gd name="T2" fmla="*/ 19 w 53"/>
                <a:gd name="T3" fmla="*/ 6 h 53"/>
                <a:gd name="T4" fmla="*/ 22 w 53"/>
                <a:gd name="T5" fmla="*/ 8 h 53"/>
                <a:gd name="T6" fmla="*/ 36 w 53"/>
                <a:gd name="T7" fmla="*/ 22 h 53"/>
                <a:gd name="T8" fmla="*/ 39 w 53"/>
                <a:gd name="T9" fmla="*/ 39 h 53"/>
                <a:gd name="T10" fmla="*/ 22 w 53"/>
                <a:gd name="T11" fmla="*/ 36 h 53"/>
                <a:gd name="T12" fmla="*/ 7 w 53"/>
                <a:gd name="T13" fmla="*/ 22 h 53"/>
                <a:gd name="T14" fmla="*/ 5 w 53"/>
                <a:gd name="T15" fmla="*/ 20 h 53"/>
                <a:gd name="T16" fmla="*/ 0 w 53"/>
                <a:gd name="T17" fmla="*/ 25 h 53"/>
                <a:gd name="T18" fmla="*/ 1 w 53"/>
                <a:gd name="T19" fmla="*/ 26 h 53"/>
                <a:gd name="T20" fmla="*/ 20 w 53"/>
                <a:gd name="T21" fmla="*/ 44 h 53"/>
                <a:gd name="T22" fmla="*/ 46 w 53"/>
                <a:gd name="T23" fmla="*/ 46 h 53"/>
                <a:gd name="T24" fmla="*/ 44 w 53"/>
                <a:gd name="T25" fmla="*/ 20 h 53"/>
                <a:gd name="T26" fmla="*/ 24 w 53"/>
                <a:gd name="T27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3" h="53">
                  <a:moveTo>
                    <a:pt x="24" y="0"/>
                  </a:moveTo>
                  <a:cubicBezTo>
                    <a:pt x="19" y="6"/>
                    <a:pt x="19" y="6"/>
                    <a:pt x="19" y="6"/>
                  </a:cubicBezTo>
                  <a:cubicBezTo>
                    <a:pt x="20" y="6"/>
                    <a:pt x="21" y="7"/>
                    <a:pt x="22" y="8"/>
                  </a:cubicBezTo>
                  <a:cubicBezTo>
                    <a:pt x="36" y="22"/>
                    <a:pt x="36" y="22"/>
                    <a:pt x="36" y="22"/>
                  </a:cubicBezTo>
                  <a:cubicBezTo>
                    <a:pt x="42" y="28"/>
                    <a:pt x="43" y="35"/>
                    <a:pt x="39" y="39"/>
                  </a:cubicBezTo>
                  <a:cubicBezTo>
                    <a:pt x="35" y="43"/>
                    <a:pt x="27" y="42"/>
                    <a:pt x="22" y="36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7" y="21"/>
                    <a:pt x="6" y="21"/>
                    <a:pt x="5" y="20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20" y="44"/>
                    <a:pt x="20" y="44"/>
                    <a:pt x="20" y="44"/>
                  </a:cubicBezTo>
                  <a:cubicBezTo>
                    <a:pt x="27" y="52"/>
                    <a:pt x="39" y="53"/>
                    <a:pt x="46" y="46"/>
                  </a:cubicBezTo>
                  <a:cubicBezTo>
                    <a:pt x="53" y="39"/>
                    <a:pt x="52" y="28"/>
                    <a:pt x="44" y="20"/>
                  </a:cubicBezTo>
                  <a:lnTo>
                    <a:pt x="2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16" name="Freeform 481"/>
            <p:cNvSpPr/>
            <p:nvPr/>
          </p:nvSpPr>
          <p:spPr bwMode="auto">
            <a:xfrm>
              <a:off x="4637868" y="3480591"/>
              <a:ext cx="90881" cy="90160"/>
            </a:xfrm>
            <a:custGeom>
              <a:avLst/>
              <a:gdLst>
                <a:gd name="T0" fmla="*/ 24 w 53"/>
                <a:gd name="T1" fmla="*/ 1 h 53"/>
                <a:gd name="T2" fmla="*/ 24 w 53"/>
                <a:gd name="T3" fmla="*/ 0 h 53"/>
                <a:gd name="T4" fmla="*/ 18 w 53"/>
                <a:gd name="T5" fmla="*/ 6 h 53"/>
                <a:gd name="T6" fmla="*/ 22 w 53"/>
                <a:gd name="T7" fmla="*/ 10 h 53"/>
                <a:gd name="T8" fmla="*/ 37 w 53"/>
                <a:gd name="T9" fmla="*/ 24 h 53"/>
                <a:gd name="T10" fmla="*/ 40 w 53"/>
                <a:gd name="T11" fmla="*/ 41 h 53"/>
                <a:gd name="T12" fmla="*/ 23 w 53"/>
                <a:gd name="T13" fmla="*/ 38 h 53"/>
                <a:gd name="T14" fmla="*/ 8 w 53"/>
                <a:gd name="T15" fmla="*/ 24 h 53"/>
                <a:gd name="T16" fmla="*/ 5 w 53"/>
                <a:gd name="T17" fmla="*/ 20 h 53"/>
                <a:gd name="T18" fmla="*/ 5 w 53"/>
                <a:gd name="T19" fmla="*/ 20 h 53"/>
                <a:gd name="T20" fmla="*/ 0 w 53"/>
                <a:gd name="T21" fmla="*/ 25 h 53"/>
                <a:gd name="T22" fmla="*/ 0 w 53"/>
                <a:gd name="T23" fmla="*/ 25 h 53"/>
                <a:gd name="T24" fmla="*/ 20 w 53"/>
                <a:gd name="T25" fmla="*/ 45 h 53"/>
                <a:gd name="T26" fmla="*/ 46 w 53"/>
                <a:gd name="T27" fmla="*/ 46 h 53"/>
                <a:gd name="T28" fmla="*/ 44 w 53"/>
                <a:gd name="T29" fmla="*/ 20 h 53"/>
                <a:gd name="T30" fmla="*/ 24 w 53"/>
                <a:gd name="T31" fmla="*/ 1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3" h="53">
                  <a:moveTo>
                    <a:pt x="24" y="1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9" y="7"/>
                    <a:pt x="21" y="8"/>
                    <a:pt x="22" y="10"/>
                  </a:cubicBezTo>
                  <a:cubicBezTo>
                    <a:pt x="37" y="24"/>
                    <a:pt x="37" y="24"/>
                    <a:pt x="37" y="24"/>
                  </a:cubicBezTo>
                  <a:cubicBezTo>
                    <a:pt x="42" y="30"/>
                    <a:pt x="44" y="37"/>
                    <a:pt x="40" y="41"/>
                  </a:cubicBezTo>
                  <a:cubicBezTo>
                    <a:pt x="36" y="45"/>
                    <a:pt x="28" y="44"/>
                    <a:pt x="23" y="38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7" y="23"/>
                    <a:pt x="6" y="21"/>
                    <a:pt x="5" y="20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20" y="45"/>
                    <a:pt x="20" y="45"/>
                    <a:pt x="20" y="45"/>
                  </a:cubicBezTo>
                  <a:cubicBezTo>
                    <a:pt x="28" y="52"/>
                    <a:pt x="39" y="53"/>
                    <a:pt x="46" y="46"/>
                  </a:cubicBezTo>
                  <a:cubicBezTo>
                    <a:pt x="53" y="40"/>
                    <a:pt x="52" y="28"/>
                    <a:pt x="44" y="20"/>
                  </a:cubicBezTo>
                  <a:lnTo>
                    <a:pt x="24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17" name="Freeform 482"/>
            <p:cNvSpPr/>
            <p:nvPr/>
          </p:nvSpPr>
          <p:spPr bwMode="auto">
            <a:xfrm>
              <a:off x="4588821" y="3531802"/>
              <a:ext cx="90160" cy="90160"/>
            </a:xfrm>
            <a:custGeom>
              <a:avLst/>
              <a:gdLst>
                <a:gd name="T0" fmla="*/ 44 w 53"/>
                <a:gd name="T1" fmla="*/ 20 h 53"/>
                <a:gd name="T2" fmla="*/ 25 w 53"/>
                <a:gd name="T3" fmla="*/ 0 h 53"/>
                <a:gd name="T4" fmla="*/ 24 w 53"/>
                <a:gd name="T5" fmla="*/ 0 h 53"/>
                <a:gd name="T6" fmla="*/ 19 w 53"/>
                <a:gd name="T7" fmla="*/ 5 h 53"/>
                <a:gd name="T8" fmla="*/ 23 w 53"/>
                <a:gd name="T9" fmla="*/ 8 h 53"/>
                <a:gd name="T10" fmla="*/ 37 w 53"/>
                <a:gd name="T11" fmla="*/ 22 h 53"/>
                <a:gd name="T12" fmla="*/ 40 w 53"/>
                <a:gd name="T13" fmla="*/ 40 h 53"/>
                <a:gd name="T14" fmla="*/ 23 w 53"/>
                <a:gd name="T15" fmla="*/ 37 h 53"/>
                <a:gd name="T16" fmla="*/ 8 w 53"/>
                <a:gd name="T17" fmla="*/ 22 h 53"/>
                <a:gd name="T18" fmla="*/ 6 w 53"/>
                <a:gd name="T19" fmla="*/ 19 h 53"/>
                <a:gd name="T20" fmla="*/ 0 w 53"/>
                <a:gd name="T21" fmla="*/ 25 h 53"/>
                <a:gd name="T22" fmla="*/ 1 w 53"/>
                <a:gd name="T23" fmla="*/ 25 h 53"/>
                <a:gd name="T24" fmla="*/ 20 w 53"/>
                <a:gd name="T25" fmla="*/ 44 h 53"/>
                <a:gd name="T26" fmla="*/ 46 w 53"/>
                <a:gd name="T27" fmla="*/ 46 h 53"/>
                <a:gd name="T28" fmla="*/ 44 w 53"/>
                <a:gd name="T29" fmla="*/ 2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3" h="53">
                  <a:moveTo>
                    <a:pt x="44" y="20"/>
                  </a:moveTo>
                  <a:cubicBezTo>
                    <a:pt x="25" y="0"/>
                    <a:pt x="25" y="0"/>
                    <a:pt x="25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19" y="5"/>
                    <a:pt x="19" y="5"/>
                    <a:pt x="19" y="5"/>
                  </a:cubicBezTo>
                  <a:cubicBezTo>
                    <a:pt x="20" y="6"/>
                    <a:pt x="22" y="7"/>
                    <a:pt x="23" y="8"/>
                  </a:cubicBezTo>
                  <a:cubicBezTo>
                    <a:pt x="37" y="22"/>
                    <a:pt x="37" y="22"/>
                    <a:pt x="37" y="22"/>
                  </a:cubicBezTo>
                  <a:cubicBezTo>
                    <a:pt x="43" y="28"/>
                    <a:pt x="44" y="36"/>
                    <a:pt x="40" y="40"/>
                  </a:cubicBezTo>
                  <a:cubicBezTo>
                    <a:pt x="36" y="43"/>
                    <a:pt x="28" y="42"/>
                    <a:pt x="23" y="37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7" y="21"/>
                    <a:pt x="6" y="20"/>
                    <a:pt x="6" y="19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20" y="44"/>
                    <a:pt x="20" y="44"/>
                    <a:pt x="20" y="44"/>
                  </a:cubicBezTo>
                  <a:cubicBezTo>
                    <a:pt x="28" y="52"/>
                    <a:pt x="40" y="53"/>
                    <a:pt x="46" y="46"/>
                  </a:cubicBezTo>
                  <a:cubicBezTo>
                    <a:pt x="53" y="39"/>
                    <a:pt x="52" y="28"/>
                    <a:pt x="44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18" name="Freeform 483"/>
            <p:cNvSpPr/>
            <p:nvPr/>
          </p:nvSpPr>
          <p:spPr bwMode="auto">
            <a:xfrm>
              <a:off x="4492891" y="3564259"/>
              <a:ext cx="104586" cy="107471"/>
            </a:xfrm>
            <a:custGeom>
              <a:avLst/>
              <a:gdLst>
                <a:gd name="T0" fmla="*/ 53 w 61"/>
                <a:gd name="T1" fmla="*/ 8 h 63"/>
                <a:gd name="T2" fmla="*/ 25 w 61"/>
                <a:gd name="T3" fmla="*/ 8 h 63"/>
                <a:gd name="T4" fmla="*/ 25 w 61"/>
                <a:gd name="T5" fmla="*/ 8 h 63"/>
                <a:gd name="T6" fmla="*/ 10 w 61"/>
                <a:gd name="T7" fmla="*/ 23 h 63"/>
                <a:gd name="T8" fmla="*/ 5 w 61"/>
                <a:gd name="T9" fmla="*/ 28 h 63"/>
                <a:gd name="T10" fmla="*/ 0 w 61"/>
                <a:gd name="T11" fmla="*/ 42 h 63"/>
                <a:gd name="T12" fmla="*/ 6 w 61"/>
                <a:gd name="T13" fmla="*/ 56 h 63"/>
                <a:gd name="T14" fmla="*/ 33 w 61"/>
                <a:gd name="T15" fmla="*/ 56 h 63"/>
                <a:gd name="T16" fmla="*/ 53 w 61"/>
                <a:gd name="T17" fmla="*/ 36 h 63"/>
                <a:gd name="T18" fmla="*/ 54 w 61"/>
                <a:gd name="T19" fmla="*/ 9 h 63"/>
                <a:gd name="T20" fmla="*/ 53 w 61"/>
                <a:gd name="T21" fmla="*/ 8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1" h="63">
                  <a:moveTo>
                    <a:pt x="53" y="8"/>
                  </a:moveTo>
                  <a:cubicBezTo>
                    <a:pt x="45" y="0"/>
                    <a:pt x="33" y="0"/>
                    <a:pt x="25" y="8"/>
                  </a:cubicBezTo>
                  <a:cubicBezTo>
                    <a:pt x="25" y="8"/>
                    <a:pt x="25" y="8"/>
                    <a:pt x="25" y="8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5" y="28"/>
                    <a:pt x="5" y="28"/>
                    <a:pt x="5" y="28"/>
                  </a:cubicBezTo>
                  <a:cubicBezTo>
                    <a:pt x="2" y="32"/>
                    <a:pt x="0" y="37"/>
                    <a:pt x="0" y="42"/>
                  </a:cubicBezTo>
                  <a:cubicBezTo>
                    <a:pt x="0" y="47"/>
                    <a:pt x="2" y="52"/>
                    <a:pt x="6" y="56"/>
                  </a:cubicBezTo>
                  <a:cubicBezTo>
                    <a:pt x="13" y="63"/>
                    <a:pt x="26" y="63"/>
                    <a:pt x="33" y="56"/>
                  </a:cubicBezTo>
                  <a:cubicBezTo>
                    <a:pt x="53" y="36"/>
                    <a:pt x="53" y="36"/>
                    <a:pt x="53" y="36"/>
                  </a:cubicBezTo>
                  <a:cubicBezTo>
                    <a:pt x="60" y="28"/>
                    <a:pt x="61" y="17"/>
                    <a:pt x="54" y="9"/>
                  </a:cubicBezTo>
                  <a:cubicBezTo>
                    <a:pt x="54" y="9"/>
                    <a:pt x="53" y="8"/>
                    <a:pt x="53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19" name="Freeform 484"/>
            <p:cNvSpPr/>
            <p:nvPr/>
          </p:nvSpPr>
          <p:spPr bwMode="auto">
            <a:xfrm>
              <a:off x="4435189" y="3508000"/>
              <a:ext cx="103864" cy="108913"/>
            </a:xfrm>
            <a:custGeom>
              <a:avLst/>
              <a:gdLst>
                <a:gd name="T0" fmla="*/ 53 w 61"/>
                <a:gd name="T1" fmla="*/ 36 h 64"/>
                <a:gd name="T2" fmla="*/ 53 w 61"/>
                <a:gd name="T3" fmla="*/ 8 h 64"/>
                <a:gd name="T4" fmla="*/ 25 w 61"/>
                <a:gd name="T5" fmla="*/ 8 h 64"/>
                <a:gd name="T6" fmla="*/ 24 w 61"/>
                <a:gd name="T7" fmla="*/ 9 h 64"/>
                <a:gd name="T8" fmla="*/ 8 w 61"/>
                <a:gd name="T9" fmla="*/ 25 h 64"/>
                <a:gd name="T10" fmla="*/ 5 w 61"/>
                <a:gd name="T11" fmla="*/ 28 h 64"/>
                <a:gd name="T12" fmla="*/ 0 w 61"/>
                <a:gd name="T13" fmla="*/ 42 h 64"/>
                <a:gd name="T14" fmla="*/ 5 w 61"/>
                <a:gd name="T15" fmla="*/ 56 h 64"/>
                <a:gd name="T16" fmla="*/ 33 w 61"/>
                <a:gd name="T17" fmla="*/ 56 h 64"/>
                <a:gd name="T18" fmla="*/ 38 w 61"/>
                <a:gd name="T19" fmla="*/ 51 h 64"/>
                <a:gd name="T20" fmla="*/ 53 w 61"/>
                <a:gd name="T21" fmla="*/ 36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1" h="64">
                  <a:moveTo>
                    <a:pt x="53" y="36"/>
                  </a:moveTo>
                  <a:cubicBezTo>
                    <a:pt x="61" y="28"/>
                    <a:pt x="61" y="15"/>
                    <a:pt x="53" y="8"/>
                  </a:cubicBezTo>
                  <a:cubicBezTo>
                    <a:pt x="45" y="0"/>
                    <a:pt x="33" y="0"/>
                    <a:pt x="25" y="8"/>
                  </a:cubicBezTo>
                  <a:cubicBezTo>
                    <a:pt x="24" y="9"/>
                    <a:pt x="24" y="9"/>
                    <a:pt x="24" y="9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5" y="28"/>
                    <a:pt x="5" y="28"/>
                    <a:pt x="5" y="28"/>
                  </a:cubicBezTo>
                  <a:cubicBezTo>
                    <a:pt x="1" y="32"/>
                    <a:pt x="0" y="37"/>
                    <a:pt x="0" y="42"/>
                  </a:cubicBezTo>
                  <a:cubicBezTo>
                    <a:pt x="0" y="47"/>
                    <a:pt x="2" y="52"/>
                    <a:pt x="5" y="56"/>
                  </a:cubicBezTo>
                  <a:cubicBezTo>
                    <a:pt x="13" y="64"/>
                    <a:pt x="26" y="63"/>
                    <a:pt x="33" y="56"/>
                  </a:cubicBezTo>
                  <a:cubicBezTo>
                    <a:pt x="38" y="51"/>
                    <a:pt x="38" y="51"/>
                    <a:pt x="38" y="51"/>
                  </a:cubicBezTo>
                  <a:lnTo>
                    <a:pt x="53" y="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20" name="Freeform 485"/>
            <p:cNvSpPr/>
            <p:nvPr/>
          </p:nvSpPr>
          <p:spPr bwMode="auto">
            <a:xfrm>
              <a:off x="4372437" y="3451740"/>
              <a:ext cx="105307" cy="107471"/>
            </a:xfrm>
            <a:custGeom>
              <a:avLst/>
              <a:gdLst>
                <a:gd name="T0" fmla="*/ 54 w 62"/>
                <a:gd name="T1" fmla="*/ 36 h 63"/>
                <a:gd name="T2" fmla="*/ 54 w 62"/>
                <a:gd name="T3" fmla="*/ 8 h 63"/>
                <a:gd name="T4" fmla="*/ 26 w 62"/>
                <a:gd name="T5" fmla="*/ 8 h 63"/>
                <a:gd name="T6" fmla="*/ 7 w 62"/>
                <a:gd name="T7" fmla="*/ 27 h 63"/>
                <a:gd name="T8" fmla="*/ 6 w 62"/>
                <a:gd name="T9" fmla="*/ 28 h 63"/>
                <a:gd name="T10" fmla="*/ 0 w 62"/>
                <a:gd name="T11" fmla="*/ 42 h 63"/>
                <a:gd name="T12" fmla="*/ 6 w 62"/>
                <a:gd name="T13" fmla="*/ 56 h 63"/>
                <a:gd name="T14" fmla="*/ 34 w 62"/>
                <a:gd name="T15" fmla="*/ 56 h 63"/>
                <a:gd name="T16" fmla="*/ 37 w 62"/>
                <a:gd name="T17" fmla="*/ 52 h 63"/>
                <a:gd name="T18" fmla="*/ 54 w 62"/>
                <a:gd name="T19" fmla="*/ 36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2" h="63">
                  <a:moveTo>
                    <a:pt x="54" y="36"/>
                  </a:moveTo>
                  <a:cubicBezTo>
                    <a:pt x="62" y="28"/>
                    <a:pt x="61" y="15"/>
                    <a:pt x="54" y="8"/>
                  </a:cubicBezTo>
                  <a:cubicBezTo>
                    <a:pt x="46" y="0"/>
                    <a:pt x="33" y="0"/>
                    <a:pt x="26" y="8"/>
                  </a:cubicBezTo>
                  <a:cubicBezTo>
                    <a:pt x="7" y="27"/>
                    <a:pt x="7" y="27"/>
                    <a:pt x="7" y="27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2" y="32"/>
                    <a:pt x="0" y="37"/>
                    <a:pt x="0" y="42"/>
                  </a:cubicBezTo>
                  <a:cubicBezTo>
                    <a:pt x="0" y="47"/>
                    <a:pt x="2" y="52"/>
                    <a:pt x="6" y="56"/>
                  </a:cubicBezTo>
                  <a:cubicBezTo>
                    <a:pt x="14" y="63"/>
                    <a:pt x="27" y="63"/>
                    <a:pt x="34" y="56"/>
                  </a:cubicBezTo>
                  <a:cubicBezTo>
                    <a:pt x="37" y="52"/>
                    <a:pt x="37" y="52"/>
                    <a:pt x="37" y="52"/>
                  </a:cubicBezTo>
                  <a:lnTo>
                    <a:pt x="54" y="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21" name="Freeform 486"/>
            <p:cNvSpPr/>
            <p:nvPr/>
          </p:nvSpPr>
          <p:spPr bwMode="auto">
            <a:xfrm>
              <a:off x="4317620" y="3399086"/>
              <a:ext cx="103864" cy="105307"/>
            </a:xfrm>
            <a:custGeom>
              <a:avLst/>
              <a:gdLst>
                <a:gd name="T0" fmla="*/ 53 w 61"/>
                <a:gd name="T1" fmla="*/ 34 h 62"/>
                <a:gd name="T2" fmla="*/ 53 w 61"/>
                <a:gd name="T3" fmla="*/ 34 h 62"/>
                <a:gd name="T4" fmla="*/ 53 w 61"/>
                <a:gd name="T5" fmla="*/ 6 h 62"/>
                <a:gd name="T6" fmla="*/ 37 w 61"/>
                <a:gd name="T7" fmla="*/ 0 h 62"/>
                <a:gd name="T8" fmla="*/ 26 w 61"/>
                <a:gd name="T9" fmla="*/ 5 h 62"/>
                <a:gd name="T10" fmla="*/ 25 w 61"/>
                <a:gd name="T11" fmla="*/ 6 h 62"/>
                <a:gd name="T12" fmla="*/ 5 w 61"/>
                <a:gd name="T13" fmla="*/ 26 h 62"/>
                <a:gd name="T14" fmla="*/ 0 w 61"/>
                <a:gd name="T15" fmla="*/ 40 h 62"/>
                <a:gd name="T16" fmla="*/ 6 w 61"/>
                <a:gd name="T17" fmla="*/ 54 h 62"/>
                <a:gd name="T18" fmla="*/ 33 w 61"/>
                <a:gd name="T19" fmla="*/ 54 h 62"/>
                <a:gd name="T20" fmla="*/ 53 w 61"/>
                <a:gd name="T21" fmla="*/ 34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1" h="62">
                  <a:moveTo>
                    <a:pt x="53" y="34"/>
                  </a:moveTo>
                  <a:cubicBezTo>
                    <a:pt x="53" y="34"/>
                    <a:pt x="53" y="34"/>
                    <a:pt x="53" y="34"/>
                  </a:cubicBezTo>
                  <a:cubicBezTo>
                    <a:pt x="61" y="26"/>
                    <a:pt x="61" y="13"/>
                    <a:pt x="53" y="6"/>
                  </a:cubicBezTo>
                  <a:cubicBezTo>
                    <a:pt x="49" y="2"/>
                    <a:pt x="43" y="0"/>
                    <a:pt x="37" y="0"/>
                  </a:cubicBezTo>
                  <a:cubicBezTo>
                    <a:pt x="33" y="0"/>
                    <a:pt x="30" y="2"/>
                    <a:pt x="26" y="5"/>
                  </a:cubicBezTo>
                  <a:cubicBezTo>
                    <a:pt x="26" y="5"/>
                    <a:pt x="25" y="6"/>
                    <a:pt x="25" y="6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2" y="30"/>
                    <a:pt x="0" y="35"/>
                    <a:pt x="0" y="40"/>
                  </a:cubicBezTo>
                  <a:cubicBezTo>
                    <a:pt x="0" y="45"/>
                    <a:pt x="2" y="50"/>
                    <a:pt x="6" y="54"/>
                  </a:cubicBezTo>
                  <a:cubicBezTo>
                    <a:pt x="13" y="62"/>
                    <a:pt x="26" y="61"/>
                    <a:pt x="33" y="54"/>
                  </a:cubicBezTo>
                  <a:lnTo>
                    <a:pt x="53" y="3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22" name="Freeform 487"/>
            <p:cNvSpPr/>
            <p:nvPr/>
          </p:nvSpPr>
          <p:spPr bwMode="auto">
            <a:xfrm>
              <a:off x="4205101" y="3134377"/>
              <a:ext cx="269037" cy="264710"/>
            </a:xfrm>
            <a:custGeom>
              <a:avLst/>
              <a:gdLst>
                <a:gd name="T0" fmla="*/ 206 w 373"/>
                <a:gd name="T1" fmla="*/ 362 h 367"/>
                <a:gd name="T2" fmla="*/ 222 w 373"/>
                <a:gd name="T3" fmla="*/ 348 h 367"/>
                <a:gd name="T4" fmla="*/ 45 w 373"/>
                <a:gd name="T5" fmla="*/ 203 h 367"/>
                <a:gd name="T6" fmla="*/ 182 w 373"/>
                <a:gd name="T7" fmla="*/ 43 h 367"/>
                <a:gd name="T8" fmla="*/ 286 w 373"/>
                <a:gd name="T9" fmla="*/ 137 h 367"/>
                <a:gd name="T10" fmla="*/ 359 w 373"/>
                <a:gd name="T11" fmla="*/ 116 h 367"/>
                <a:gd name="T12" fmla="*/ 371 w 373"/>
                <a:gd name="T13" fmla="*/ 90 h 367"/>
                <a:gd name="T14" fmla="*/ 373 w 373"/>
                <a:gd name="T15" fmla="*/ 88 h 367"/>
                <a:gd name="T16" fmla="*/ 295 w 373"/>
                <a:gd name="T17" fmla="*/ 111 h 367"/>
                <a:gd name="T18" fmla="*/ 180 w 373"/>
                <a:gd name="T19" fmla="*/ 0 h 367"/>
                <a:gd name="T20" fmla="*/ 0 w 373"/>
                <a:gd name="T21" fmla="*/ 206 h 367"/>
                <a:gd name="T22" fmla="*/ 199 w 373"/>
                <a:gd name="T23" fmla="*/ 367 h 367"/>
                <a:gd name="T24" fmla="*/ 206 w 373"/>
                <a:gd name="T25" fmla="*/ 362 h 3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73" h="367">
                  <a:moveTo>
                    <a:pt x="206" y="362"/>
                  </a:moveTo>
                  <a:lnTo>
                    <a:pt x="222" y="348"/>
                  </a:lnTo>
                  <a:lnTo>
                    <a:pt x="45" y="203"/>
                  </a:lnTo>
                  <a:lnTo>
                    <a:pt x="182" y="43"/>
                  </a:lnTo>
                  <a:lnTo>
                    <a:pt x="286" y="137"/>
                  </a:lnTo>
                  <a:lnTo>
                    <a:pt x="359" y="116"/>
                  </a:lnTo>
                  <a:lnTo>
                    <a:pt x="371" y="90"/>
                  </a:lnTo>
                  <a:lnTo>
                    <a:pt x="373" y="88"/>
                  </a:lnTo>
                  <a:lnTo>
                    <a:pt x="295" y="111"/>
                  </a:lnTo>
                  <a:lnTo>
                    <a:pt x="180" y="0"/>
                  </a:lnTo>
                  <a:lnTo>
                    <a:pt x="0" y="206"/>
                  </a:lnTo>
                  <a:lnTo>
                    <a:pt x="199" y="367"/>
                  </a:lnTo>
                  <a:lnTo>
                    <a:pt x="206" y="36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23" name="Freeform 488"/>
            <p:cNvSpPr/>
            <p:nvPr/>
          </p:nvSpPr>
          <p:spPr bwMode="auto">
            <a:xfrm>
              <a:off x="4135136" y="3071625"/>
              <a:ext cx="186090" cy="204122"/>
            </a:xfrm>
            <a:custGeom>
              <a:avLst/>
              <a:gdLst>
                <a:gd name="T0" fmla="*/ 99 w 109"/>
                <a:gd name="T1" fmla="*/ 9 h 120"/>
                <a:gd name="T2" fmla="*/ 68 w 109"/>
                <a:gd name="T3" fmla="*/ 10 h 120"/>
                <a:gd name="T4" fmla="*/ 5 w 109"/>
                <a:gd name="T5" fmla="*/ 80 h 120"/>
                <a:gd name="T6" fmla="*/ 0 w 109"/>
                <a:gd name="T7" fmla="*/ 95 h 120"/>
                <a:gd name="T8" fmla="*/ 7 w 109"/>
                <a:gd name="T9" fmla="*/ 112 h 120"/>
                <a:gd name="T10" fmla="*/ 38 w 109"/>
                <a:gd name="T11" fmla="*/ 110 h 120"/>
                <a:gd name="T12" fmla="*/ 101 w 109"/>
                <a:gd name="T13" fmla="*/ 40 h 120"/>
                <a:gd name="T14" fmla="*/ 99 w 109"/>
                <a:gd name="T15" fmla="*/ 9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9" h="120">
                  <a:moveTo>
                    <a:pt x="99" y="9"/>
                  </a:moveTo>
                  <a:cubicBezTo>
                    <a:pt x="90" y="0"/>
                    <a:pt x="76" y="1"/>
                    <a:pt x="68" y="10"/>
                  </a:cubicBezTo>
                  <a:cubicBezTo>
                    <a:pt x="5" y="80"/>
                    <a:pt x="5" y="80"/>
                    <a:pt x="5" y="80"/>
                  </a:cubicBezTo>
                  <a:cubicBezTo>
                    <a:pt x="2" y="84"/>
                    <a:pt x="0" y="90"/>
                    <a:pt x="0" y="95"/>
                  </a:cubicBezTo>
                  <a:cubicBezTo>
                    <a:pt x="0" y="101"/>
                    <a:pt x="2" y="107"/>
                    <a:pt x="7" y="112"/>
                  </a:cubicBezTo>
                  <a:cubicBezTo>
                    <a:pt x="16" y="120"/>
                    <a:pt x="30" y="119"/>
                    <a:pt x="38" y="110"/>
                  </a:cubicBezTo>
                  <a:cubicBezTo>
                    <a:pt x="101" y="40"/>
                    <a:pt x="101" y="40"/>
                    <a:pt x="101" y="40"/>
                  </a:cubicBezTo>
                  <a:cubicBezTo>
                    <a:pt x="109" y="31"/>
                    <a:pt x="108" y="17"/>
                    <a:pt x="99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424" name="组合 423"/>
          <p:cNvGrpSpPr/>
          <p:nvPr/>
        </p:nvGrpSpPr>
        <p:grpSpPr>
          <a:xfrm>
            <a:off x="3002739" y="2560733"/>
            <a:ext cx="745081" cy="698920"/>
            <a:chOff x="3002739" y="2560733"/>
            <a:chExt cx="745081" cy="698920"/>
          </a:xfrm>
          <a:solidFill>
            <a:srgbClr val="171E28"/>
          </a:solidFill>
        </p:grpSpPr>
        <p:sp>
          <p:nvSpPr>
            <p:cNvPr id="425" name="Freeform 489"/>
            <p:cNvSpPr/>
            <p:nvPr/>
          </p:nvSpPr>
          <p:spPr bwMode="auto">
            <a:xfrm>
              <a:off x="3502585" y="2560733"/>
              <a:ext cx="245235" cy="303659"/>
            </a:xfrm>
            <a:custGeom>
              <a:avLst/>
              <a:gdLst>
                <a:gd name="T0" fmla="*/ 248 w 340"/>
                <a:gd name="T1" fmla="*/ 0 h 421"/>
                <a:gd name="T2" fmla="*/ 0 w 340"/>
                <a:gd name="T3" fmla="*/ 357 h 421"/>
                <a:gd name="T4" fmla="*/ 94 w 340"/>
                <a:gd name="T5" fmla="*/ 421 h 421"/>
                <a:gd name="T6" fmla="*/ 340 w 340"/>
                <a:gd name="T7" fmla="*/ 66 h 421"/>
                <a:gd name="T8" fmla="*/ 248 w 340"/>
                <a:gd name="T9" fmla="*/ 0 h 4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0" h="421">
                  <a:moveTo>
                    <a:pt x="248" y="0"/>
                  </a:moveTo>
                  <a:lnTo>
                    <a:pt x="0" y="357"/>
                  </a:lnTo>
                  <a:lnTo>
                    <a:pt x="94" y="421"/>
                  </a:lnTo>
                  <a:lnTo>
                    <a:pt x="340" y="66"/>
                  </a:lnTo>
                  <a:lnTo>
                    <a:pt x="248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26" name="Freeform 490"/>
            <p:cNvSpPr/>
            <p:nvPr/>
          </p:nvSpPr>
          <p:spPr bwMode="auto">
            <a:xfrm>
              <a:off x="3478783" y="2829770"/>
              <a:ext cx="81505" cy="68522"/>
            </a:xfrm>
            <a:custGeom>
              <a:avLst/>
              <a:gdLst>
                <a:gd name="T0" fmla="*/ 14 w 113"/>
                <a:gd name="T1" fmla="*/ 12 h 95"/>
                <a:gd name="T2" fmla="*/ 0 w 113"/>
                <a:gd name="T3" fmla="*/ 33 h 95"/>
                <a:gd name="T4" fmla="*/ 14 w 113"/>
                <a:gd name="T5" fmla="*/ 43 h 95"/>
                <a:gd name="T6" fmla="*/ 26 w 113"/>
                <a:gd name="T7" fmla="*/ 52 h 95"/>
                <a:gd name="T8" fmla="*/ 90 w 113"/>
                <a:gd name="T9" fmla="*/ 95 h 95"/>
                <a:gd name="T10" fmla="*/ 113 w 113"/>
                <a:gd name="T11" fmla="*/ 62 h 95"/>
                <a:gd name="T12" fmla="*/ 23 w 113"/>
                <a:gd name="T13" fmla="*/ 0 h 95"/>
                <a:gd name="T14" fmla="*/ 14 w 113"/>
                <a:gd name="T15" fmla="*/ 12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3" h="95">
                  <a:moveTo>
                    <a:pt x="14" y="12"/>
                  </a:moveTo>
                  <a:lnTo>
                    <a:pt x="0" y="33"/>
                  </a:lnTo>
                  <a:lnTo>
                    <a:pt x="14" y="43"/>
                  </a:lnTo>
                  <a:lnTo>
                    <a:pt x="26" y="52"/>
                  </a:lnTo>
                  <a:lnTo>
                    <a:pt x="90" y="95"/>
                  </a:lnTo>
                  <a:lnTo>
                    <a:pt x="113" y="62"/>
                  </a:lnTo>
                  <a:lnTo>
                    <a:pt x="23" y="0"/>
                  </a:lnTo>
                  <a:lnTo>
                    <a:pt x="14" y="1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27" name="Freeform 491"/>
            <p:cNvSpPr/>
            <p:nvPr/>
          </p:nvSpPr>
          <p:spPr bwMode="auto">
            <a:xfrm>
              <a:off x="3357608" y="2865834"/>
              <a:ext cx="177435" cy="226482"/>
            </a:xfrm>
            <a:custGeom>
              <a:avLst/>
              <a:gdLst>
                <a:gd name="T0" fmla="*/ 66 w 104"/>
                <a:gd name="T1" fmla="*/ 0 h 133"/>
                <a:gd name="T2" fmla="*/ 60 w 104"/>
                <a:gd name="T3" fmla="*/ 8 h 133"/>
                <a:gd name="T4" fmla="*/ 59 w 104"/>
                <a:gd name="T5" fmla="*/ 10 h 133"/>
                <a:gd name="T6" fmla="*/ 11 w 104"/>
                <a:gd name="T7" fmla="*/ 29 h 133"/>
                <a:gd name="T8" fmla="*/ 0 w 104"/>
                <a:gd name="T9" fmla="*/ 129 h 133"/>
                <a:gd name="T10" fmla="*/ 37 w 104"/>
                <a:gd name="T11" fmla="*/ 76 h 133"/>
                <a:gd name="T12" fmla="*/ 37 w 104"/>
                <a:gd name="T13" fmla="*/ 51 h 133"/>
                <a:gd name="T14" fmla="*/ 60 w 104"/>
                <a:gd name="T15" fmla="*/ 43 h 133"/>
                <a:gd name="T16" fmla="*/ 63 w 104"/>
                <a:gd name="T17" fmla="*/ 44 h 133"/>
                <a:gd name="T18" fmla="*/ 66 w 104"/>
                <a:gd name="T19" fmla="*/ 71 h 133"/>
                <a:gd name="T20" fmla="*/ 60 w 104"/>
                <a:gd name="T21" fmla="*/ 77 h 133"/>
                <a:gd name="T22" fmla="*/ 42 w 104"/>
                <a:gd name="T23" fmla="*/ 80 h 133"/>
                <a:gd name="T24" fmla="*/ 6 w 104"/>
                <a:gd name="T25" fmla="*/ 133 h 133"/>
                <a:gd name="T26" fmla="*/ 54 w 104"/>
                <a:gd name="T27" fmla="*/ 109 h 133"/>
                <a:gd name="T28" fmla="*/ 60 w 104"/>
                <a:gd name="T29" fmla="*/ 106 h 133"/>
                <a:gd name="T30" fmla="*/ 77 w 104"/>
                <a:gd name="T31" fmla="*/ 98 h 133"/>
                <a:gd name="T32" fmla="*/ 96 w 104"/>
                <a:gd name="T33" fmla="*/ 88 h 133"/>
                <a:gd name="T34" fmla="*/ 97 w 104"/>
                <a:gd name="T35" fmla="*/ 37 h 133"/>
                <a:gd name="T36" fmla="*/ 104 w 104"/>
                <a:gd name="T37" fmla="*/ 26 h 133"/>
                <a:gd name="T38" fmla="*/ 77 w 104"/>
                <a:gd name="T39" fmla="*/ 7 h 133"/>
                <a:gd name="T40" fmla="*/ 66 w 104"/>
                <a:gd name="T41" fmla="*/ 0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04" h="133">
                  <a:moveTo>
                    <a:pt x="66" y="0"/>
                  </a:moveTo>
                  <a:cubicBezTo>
                    <a:pt x="60" y="8"/>
                    <a:pt x="60" y="8"/>
                    <a:pt x="60" y="8"/>
                  </a:cubicBezTo>
                  <a:cubicBezTo>
                    <a:pt x="59" y="10"/>
                    <a:pt x="59" y="10"/>
                    <a:pt x="59" y="10"/>
                  </a:cubicBezTo>
                  <a:cubicBezTo>
                    <a:pt x="11" y="29"/>
                    <a:pt x="11" y="29"/>
                    <a:pt x="11" y="29"/>
                  </a:cubicBezTo>
                  <a:cubicBezTo>
                    <a:pt x="0" y="129"/>
                    <a:pt x="0" y="129"/>
                    <a:pt x="0" y="129"/>
                  </a:cubicBezTo>
                  <a:cubicBezTo>
                    <a:pt x="37" y="76"/>
                    <a:pt x="37" y="76"/>
                    <a:pt x="37" y="76"/>
                  </a:cubicBezTo>
                  <a:cubicBezTo>
                    <a:pt x="32" y="70"/>
                    <a:pt x="31" y="60"/>
                    <a:pt x="37" y="51"/>
                  </a:cubicBezTo>
                  <a:cubicBezTo>
                    <a:pt x="43" y="43"/>
                    <a:pt x="52" y="40"/>
                    <a:pt x="60" y="43"/>
                  </a:cubicBezTo>
                  <a:cubicBezTo>
                    <a:pt x="61" y="43"/>
                    <a:pt x="62" y="44"/>
                    <a:pt x="63" y="44"/>
                  </a:cubicBezTo>
                  <a:cubicBezTo>
                    <a:pt x="71" y="50"/>
                    <a:pt x="72" y="62"/>
                    <a:pt x="66" y="71"/>
                  </a:cubicBezTo>
                  <a:cubicBezTo>
                    <a:pt x="64" y="74"/>
                    <a:pt x="62" y="76"/>
                    <a:pt x="60" y="77"/>
                  </a:cubicBezTo>
                  <a:cubicBezTo>
                    <a:pt x="55" y="81"/>
                    <a:pt x="48" y="82"/>
                    <a:pt x="42" y="80"/>
                  </a:cubicBezTo>
                  <a:cubicBezTo>
                    <a:pt x="6" y="133"/>
                    <a:pt x="6" y="133"/>
                    <a:pt x="6" y="133"/>
                  </a:cubicBezTo>
                  <a:cubicBezTo>
                    <a:pt x="54" y="109"/>
                    <a:pt x="54" y="109"/>
                    <a:pt x="54" y="109"/>
                  </a:cubicBezTo>
                  <a:cubicBezTo>
                    <a:pt x="60" y="106"/>
                    <a:pt x="60" y="106"/>
                    <a:pt x="60" y="106"/>
                  </a:cubicBezTo>
                  <a:cubicBezTo>
                    <a:pt x="77" y="98"/>
                    <a:pt x="77" y="98"/>
                    <a:pt x="77" y="98"/>
                  </a:cubicBezTo>
                  <a:cubicBezTo>
                    <a:pt x="96" y="88"/>
                    <a:pt x="96" y="88"/>
                    <a:pt x="96" y="88"/>
                  </a:cubicBezTo>
                  <a:cubicBezTo>
                    <a:pt x="97" y="37"/>
                    <a:pt x="97" y="37"/>
                    <a:pt x="97" y="37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77" y="7"/>
                    <a:pt x="77" y="7"/>
                    <a:pt x="77" y="7"/>
                  </a:cubicBezTo>
                  <a:lnTo>
                    <a:pt x="66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28" name="Rectangle 492"/>
            <p:cNvSpPr>
              <a:spLocks noChangeArrowheads="1"/>
            </p:cNvSpPr>
            <p:nvPr/>
          </p:nvSpPr>
          <p:spPr bwMode="auto">
            <a:xfrm>
              <a:off x="3131127" y="2945896"/>
              <a:ext cx="168779" cy="15147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29" name="Rectangle 493"/>
            <p:cNvSpPr>
              <a:spLocks noChangeArrowheads="1"/>
            </p:cNvSpPr>
            <p:nvPr/>
          </p:nvSpPr>
          <p:spPr bwMode="auto">
            <a:xfrm>
              <a:off x="3131127" y="2899734"/>
              <a:ext cx="168779" cy="17311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30" name="Rectangle 494"/>
            <p:cNvSpPr>
              <a:spLocks noChangeArrowheads="1"/>
            </p:cNvSpPr>
            <p:nvPr/>
          </p:nvSpPr>
          <p:spPr bwMode="auto">
            <a:xfrm>
              <a:off x="3131127" y="2853573"/>
              <a:ext cx="168779" cy="15868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31" name="Rectangle 495"/>
            <p:cNvSpPr>
              <a:spLocks noChangeArrowheads="1"/>
            </p:cNvSpPr>
            <p:nvPr/>
          </p:nvSpPr>
          <p:spPr bwMode="auto">
            <a:xfrm>
              <a:off x="3131127" y="2808132"/>
              <a:ext cx="168779" cy="15147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32" name="Freeform 496"/>
            <p:cNvSpPr/>
            <p:nvPr/>
          </p:nvSpPr>
          <p:spPr bwMode="auto">
            <a:xfrm>
              <a:off x="3002739" y="2666040"/>
              <a:ext cx="489749" cy="593613"/>
            </a:xfrm>
            <a:custGeom>
              <a:avLst/>
              <a:gdLst>
                <a:gd name="T0" fmla="*/ 268 w 287"/>
                <a:gd name="T1" fmla="*/ 303 h 348"/>
                <a:gd name="T2" fmla="*/ 245 w 287"/>
                <a:gd name="T3" fmla="*/ 331 h 348"/>
                <a:gd name="T4" fmla="*/ 90 w 287"/>
                <a:gd name="T5" fmla="*/ 331 h 348"/>
                <a:gd name="T6" fmla="*/ 90 w 287"/>
                <a:gd name="T7" fmla="*/ 281 h 348"/>
                <a:gd name="T8" fmla="*/ 76 w 287"/>
                <a:gd name="T9" fmla="*/ 263 h 348"/>
                <a:gd name="T10" fmla="*/ 17 w 287"/>
                <a:gd name="T11" fmla="*/ 263 h 348"/>
                <a:gd name="T12" fmla="*/ 17 w 287"/>
                <a:gd name="T13" fmla="*/ 59 h 348"/>
                <a:gd name="T14" fmla="*/ 40 w 287"/>
                <a:gd name="T15" fmla="*/ 27 h 348"/>
                <a:gd name="T16" fmla="*/ 251 w 287"/>
                <a:gd name="T17" fmla="*/ 27 h 348"/>
                <a:gd name="T18" fmla="*/ 268 w 287"/>
                <a:gd name="T19" fmla="*/ 52 h 348"/>
                <a:gd name="T20" fmla="*/ 268 w 287"/>
                <a:gd name="T21" fmla="*/ 104 h 348"/>
                <a:gd name="T22" fmla="*/ 268 w 287"/>
                <a:gd name="T23" fmla="*/ 104 h 348"/>
                <a:gd name="T24" fmla="*/ 285 w 287"/>
                <a:gd name="T25" fmla="*/ 83 h 348"/>
                <a:gd name="T26" fmla="*/ 285 w 287"/>
                <a:gd name="T27" fmla="*/ 45 h 348"/>
                <a:gd name="T28" fmla="*/ 252 w 287"/>
                <a:gd name="T29" fmla="*/ 8 h 348"/>
                <a:gd name="T30" fmla="*/ 70 w 287"/>
                <a:gd name="T31" fmla="*/ 8 h 348"/>
                <a:gd name="T32" fmla="*/ 40 w 287"/>
                <a:gd name="T33" fmla="*/ 8 h 348"/>
                <a:gd name="T34" fmla="*/ 0 w 287"/>
                <a:gd name="T35" fmla="*/ 44 h 348"/>
                <a:gd name="T36" fmla="*/ 0 w 287"/>
                <a:gd name="T37" fmla="*/ 294 h 348"/>
                <a:gd name="T38" fmla="*/ 82 w 287"/>
                <a:gd name="T39" fmla="*/ 346 h 348"/>
                <a:gd name="T40" fmla="*/ 252 w 287"/>
                <a:gd name="T41" fmla="*/ 346 h 348"/>
                <a:gd name="T42" fmla="*/ 285 w 287"/>
                <a:gd name="T43" fmla="*/ 321 h 348"/>
                <a:gd name="T44" fmla="*/ 285 w 287"/>
                <a:gd name="T45" fmla="*/ 228 h 348"/>
                <a:gd name="T46" fmla="*/ 268 w 287"/>
                <a:gd name="T47" fmla="*/ 238 h 348"/>
                <a:gd name="T48" fmla="*/ 268 w 287"/>
                <a:gd name="T49" fmla="*/ 303 h 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87" h="348">
                  <a:moveTo>
                    <a:pt x="268" y="303"/>
                  </a:moveTo>
                  <a:cubicBezTo>
                    <a:pt x="268" y="303"/>
                    <a:pt x="272" y="331"/>
                    <a:pt x="245" y="331"/>
                  </a:cubicBezTo>
                  <a:cubicBezTo>
                    <a:pt x="217" y="331"/>
                    <a:pt x="90" y="331"/>
                    <a:pt x="90" y="331"/>
                  </a:cubicBezTo>
                  <a:cubicBezTo>
                    <a:pt x="90" y="281"/>
                    <a:pt x="90" y="281"/>
                    <a:pt x="90" y="281"/>
                  </a:cubicBezTo>
                  <a:cubicBezTo>
                    <a:pt x="90" y="281"/>
                    <a:pt x="91" y="263"/>
                    <a:pt x="76" y="263"/>
                  </a:cubicBezTo>
                  <a:cubicBezTo>
                    <a:pt x="60" y="263"/>
                    <a:pt x="17" y="263"/>
                    <a:pt x="17" y="263"/>
                  </a:cubicBezTo>
                  <a:cubicBezTo>
                    <a:pt x="17" y="59"/>
                    <a:pt x="17" y="59"/>
                    <a:pt x="17" y="59"/>
                  </a:cubicBezTo>
                  <a:cubicBezTo>
                    <a:pt x="17" y="59"/>
                    <a:pt x="13" y="27"/>
                    <a:pt x="40" y="27"/>
                  </a:cubicBezTo>
                  <a:cubicBezTo>
                    <a:pt x="251" y="27"/>
                    <a:pt x="251" y="27"/>
                    <a:pt x="251" y="27"/>
                  </a:cubicBezTo>
                  <a:cubicBezTo>
                    <a:pt x="251" y="27"/>
                    <a:pt x="268" y="30"/>
                    <a:pt x="268" y="52"/>
                  </a:cubicBezTo>
                  <a:cubicBezTo>
                    <a:pt x="268" y="57"/>
                    <a:pt x="268" y="77"/>
                    <a:pt x="268" y="104"/>
                  </a:cubicBezTo>
                  <a:cubicBezTo>
                    <a:pt x="268" y="104"/>
                    <a:pt x="268" y="104"/>
                    <a:pt x="268" y="104"/>
                  </a:cubicBezTo>
                  <a:cubicBezTo>
                    <a:pt x="285" y="83"/>
                    <a:pt x="285" y="83"/>
                    <a:pt x="285" y="83"/>
                  </a:cubicBezTo>
                  <a:cubicBezTo>
                    <a:pt x="285" y="60"/>
                    <a:pt x="285" y="45"/>
                    <a:pt x="285" y="45"/>
                  </a:cubicBezTo>
                  <a:cubicBezTo>
                    <a:pt x="285" y="45"/>
                    <a:pt x="287" y="8"/>
                    <a:pt x="252" y="8"/>
                  </a:cubicBezTo>
                  <a:cubicBezTo>
                    <a:pt x="70" y="8"/>
                    <a:pt x="70" y="8"/>
                    <a:pt x="70" y="8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0" y="8"/>
                    <a:pt x="0" y="0"/>
                    <a:pt x="0" y="44"/>
                  </a:cubicBezTo>
                  <a:cubicBezTo>
                    <a:pt x="0" y="87"/>
                    <a:pt x="0" y="294"/>
                    <a:pt x="0" y="294"/>
                  </a:cubicBezTo>
                  <a:cubicBezTo>
                    <a:pt x="82" y="346"/>
                    <a:pt x="82" y="346"/>
                    <a:pt x="82" y="346"/>
                  </a:cubicBezTo>
                  <a:cubicBezTo>
                    <a:pt x="252" y="346"/>
                    <a:pt x="252" y="346"/>
                    <a:pt x="252" y="346"/>
                  </a:cubicBezTo>
                  <a:cubicBezTo>
                    <a:pt x="252" y="346"/>
                    <a:pt x="285" y="348"/>
                    <a:pt x="285" y="321"/>
                  </a:cubicBezTo>
                  <a:cubicBezTo>
                    <a:pt x="285" y="312"/>
                    <a:pt x="285" y="274"/>
                    <a:pt x="285" y="228"/>
                  </a:cubicBezTo>
                  <a:cubicBezTo>
                    <a:pt x="268" y="238"/>
                    <a:pt x="268" y="238"/>
                    <a:pt x="268" y="238"/>
                  </a:cubicBezTo>
                  <a:cubicBezTo>
                    <a:pt x="268" y="275"/>
                    <a:pt x="268" y="303"/>
                    <a:pt x="268" y="30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433" name="组合 432"/>
          <p:cNvGrpSpPr/>
          <p:nvPr/>
        </p:nvGrpSpPr>
        <p:grpSpPr>
          <a:xfrm>
            <a:off x="4000268" y="2603288"/>
            <a:ext cx="850389" cy="569090"/>
            <a:chOff x="4000268" y="2603288"/>
            <a:chExt cx="850389" cy="569090"/>
          </a:xfrm>
          <a:solidFill>
            <a:srgbClr val="171E28"/>
          </a:solidFill>
        </p:grpSpPr>
        <p:sp>
          <p:nvSpPr>
            <p:cNvPr id="434" name="Freeform 497"/>
            <p:cNvSpPr/>
            <p:nvPr/>
          </p:nvSpPr>
          <p:spPr bwMode="auto">
            <a:xfrm>
              <a:off x="4697746" y="2981960"/>
              <a:ext cx="152911" cy="129109"/>
            </a:xfrm>
            <a:custGeom>
              <a:avLst/>
              <a:gdLst>
                <a:gd name="T0" fmla="*/ 73 w 90"/>
                <a:gd name="T1" fmla="*/ 0 h 76"/>
                <a:gd name="T2" fmla="*/ 0 w 90"/>
                <a:gd name="T3" fmla="*/ 0 h 76"/>
                <a:gd name="T4" fmla="*/ 0 w 90"/>
                <a:gd name="T5" fmla="*/ 14 h 76"/>
                <a:gd name="T6" fmla="*/ 62 w 90"/>
                <a:gd name="T7" fmla="*/ 14 h 76"/>
                <a:gd name="T8" fmla="*/ 76 w 90"/>
                <a:gd name="T9" fmla="*/ 28 h 76"/>
                <a:gd name="T10" fmla="*/ 76 w 90"/>
                <a:gd name="T11" fmla="*/ 76 h 76"/>
                <a:gd name="T12" fmla="*/ 90 w 90"/>
                <a:gd name="T13" fmla="*/ 76 h 76"/>
                <a:gd name="T14" fmla="*/ 90 w 90"/>
                <a:gd name="T15" fmla="*/ 18 h 76"/>
                <a:gd name="T16" fmla="*/ 73 w 90"/>
                <a:gd name="T17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0" h="76">
                  <a:moveTo>
                    <a:pt x="73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62" y="14"/>
                    <a:pt x="62" y="14"/>
                    <a:pt x="62" y="14"/>
                  </a:cubicBezTo>
                  <a:cubicBezTo>
                    <a:pt x="70" y="14"/>
                    <a:pt x="76" y="20"/>
                    <a:pt x="76" y="28"/>
                  </a:cubicBezTo>
                  <a:cubicBezTo>
                    <a:pt x="76" y="76"/>
                    <a:pt x="76" y="76"/>
                    <a:pt x="76" y="76"/>
                  </a:cubicBezTo>
                  <a:cubicBezTo>
                    <a:pt x="90" y="76"/>
                    <a:pt x="90" y="76"/>
                    <a:pt x="90" y="76"/>
                  </a:cubicBezTo>
                  <a:cubicBezTo>
                    <a:pt x="90" y="18"/>
                    <a:pt x="90" y="18"/>
                    <a:pt x="90" y="18"/>
                  </a:cubicBezTo>
                  <a:cubicBezTo>
                    <a:pt x="90" y="8"/>
                    <a:pt x="82" y="0"/>
                    <a:pt x="7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35" name="Oval 498"/>
            <p:cNvSpPr>
              <a:spLocks noChangeArrowheads="1"/>
            </p:cNvSpPr>
            <p:nvPr/>
          </p:nvSpPr>
          <p:spPr bwMode="auto">
            <a:xfrm>
              <a:off x="4668173" y="3022352"/>
              <a:ext cx="58424" cy="68522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36" name="Freeform 499"/>
            <p:cNvSpPr/>
            <p:nvPr/>
          </p:nvSpPr>
          <p:spPr bwMode="auto">
            <a:xfrm>
              <a:off x="4644371" y="3095922"/>
              <a:ext cx="106028" cy="76456"/>
            </a:xfrm>
            <a:custGeom>
              <a:avLst/>
              <a:gdLst>
                <a:gd name="T0" fmla="*/ 39 w 62"/>
                <a:gd name="T1" fmla="*/ 0 h 45"/>
                <a:gd name="T2" fmla="*/ 31 w 62"/>
                <a:gd name="T3" fmla="*/ 5 h 45"/>
                <a:gd name="T4" fmla="*/ 37 w 62"/>
                <a:gd name="T5" fmla="*/ 27 h 45"/>
                <a:gd name="T6" fmla="*/ 31 w 62"/>
                <a:gd name="T7" fmla="*/ 34 h 45"/>
                <a:gd name="T8" fmla="*/ 25 w 62"/>
                <a:gd name="T9" fmla="*/ 27 h 45"/>
                <a:gd name="T10" fmla="*/ 31 w 62"/>
                <a:gd name="T11" fmla="*/ 5 h 45"/>
                <a:gd name="T12" fmla="*/ 23 w 62"/>
                <a:gd name="T13" fmla="*/ 0 h 45"/>
                <a:gd name="T14" fmla="*/ 0 w 62"/>
                <a:gd name="T15" fmla="*/ 18 h 45"/>
                <a:gd name="T16" fmla="*/ 0 w 62"/>
                <a:gd name="T17" fmla="*/ 45 h 45"/>
                <a:gd name="T18" fmla="*/ 29 w 62"/>
                <a:gd name="T19" fmla="*/ 45 h 45"/>
                <a:gd name="T20" fmla="*/ 33 w 62"/>
                <a:gd name="T21" fmla="*/ 45 h 45"/>
                <a:gd name="T22" fmla="*/ 62 w 62"/>
                <a:gd name="T23" fmla="*/ 45 h 45"/>
                <a:gd name="T24" fmla="*/ 62 w 62"/>
                <a:gd name="T25" fmla="*/ 18 h 45"/>
                <a:gd name="T26" fmla="*/ 39 w 62"/>
                <a:gd name="T27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2" h="45">
                  <a:moveTo>
                    <a:pt x="39" y="0"/>
                  </a:moveTo>
                  <a:cubicBezTo>
                    <a:pt x="31" y="5"/>
                    <a:pt x="31" y="5"/>
                    <a:pt x="31" y="5"/>
                  </a:cubicBezTo>
                  <a:cubicBezTo>
                    <a:pt x="37" y="27"/>
                    <a:pt x="37" y="27"/>
                    <a:pt x="37" y="27"/>
                  </a:cubicBezTo>
                  <a:cubicBezTo>
                    <a:pt x="31" y="34"/>
                    <a:pt x="31" y="34"/>
                    <a:pt x="31" y="34"/>
                  </a:cubicBezTo>
                  <a:cubicBezTo>
                    <a:pt x="25" y="27"/>
                    <a:pt x="25" y="27"/>
                    <a:pt x="25" y="27"/>
                  </a:cubicBezTo>
                  <a:cubicBezTo>
                    <a:pt x="31" y="5"/>
                    <a:pt x="31" y="5"/>
                    <a:pt x="31" y="5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14" y="2"/>
                    <a:pt x="0" y="7"/>
                    <a:pt x="0" y="18"/>
                  </a:cubicBezTo>
                  <a:cubicBezTo>
                    <a:pt x="0" y="34"/>
                    <a:pt x="0" y="45"/>
                    <a:pt x="0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33" y="45"/>
                    <a:pt x="33" y="45"/>
                    <a:pt x="33" y="45"/>
                  </a:cubicBezTo>
                  <a:cubicBezTo>
                    <a:pt x="62" y="45"/>
                    <a:pt x="62" y="45"/>
                    <a:pt x="62" y="45"/>
                  </a:cubicBezTo>
                  <a:cubicBezTo>
                    <a:pt x="62" y="45"/>
                    <a:pt x="62" y="34"/>
                    <a:pt x="62" y="18"/>
                  </a:cubicBezTo>
                  <a:cubicBezTo>
                    <a:pt x="62" y="7"/>
                    <a:pt x="48" y="2"/>
                    <a:pt x="3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37" name="Freeform 500"/>
            <p:cNvSpPr/>
            <p:nvPr/>
          </p:nvSpPr>
          <p:spPr bwMode="auto">
            <a:xfrm>
              <a:off x="4399136" y="2642238"/>
              <a:ext cx="59866" cy="68522"/>
            </a:xfrm>
            <a:custGeom>
              <a:avLst/>
              <a:gdLst>
                <a:gd name="T0" fmla="*/ 11 w 35"/>
                <a:gd name="T1" fmla="*/ 39 h 40"/>
                <a:gd name="T2" fmla="*/ 18 w 35"/>
                <a:gd name="T3" fmla="*/ 40 h 40"/>
                <a:gd name="T4" fmla="*/ 35 w 35"/>
                <a:gd name="T5" fmla="*/ 20 h 40"/>
                <a:gd name="T6" fmla="*/ 18 w 35"/>
                <a:gd name="T7" fmla="*/ 0 h 40"/>
                <a:gd name="T8" fmla="*/ 0 w 35"/>
                <a:gd name="T9" fmla="*/ 20 h 40"/>
                <a:gd name="T10" fmla="*/ 11 w 35"/>
                <a:gd name="T11" fmla="*/ 39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40">
                  <a:moveTo>
                    <a:pt x="11" y="39"/>
                  </a:moveTo>
                  <a:cubicBezTo>
                    <a:pt x="13" y="40"/>
                    <a:pt x="15" y="40"/>
                    <a:pt x="18" y="40"/>
                  </a:cubicBezTo>
                  <a:cubicBezTo>
                    <a:pt x="27" y="40"/>
                    <a:pt x="35" y="31"/>
                    <a:pt x="35" y="20"/>
                  </a:cubicBezTo>
                  <a:cubicBezTo>
                    <a:pt x="35" y="9"/>
                    <a:pt x="27" y="0"/>
                    <a:pt x="18" y="0"/>
                  </a:cubicBezTo>
                  <a:cubicBezTo>
                    <a:pt x="8" y="0"/>
                    <a:pt x="0" y="9"/>
                    <a:pt x="0" y="20"/>
                  </a:cubicBezTo>
                  <a:cubicBezTo>
                    <a:pt x="0" y="29"/>
                    <a:pt x="5" y="36"/>
                    <a:pt x="11" y="3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38" name="Freeform 501"/>
            <p:cNvSpPr/>
            <p:nvPr/>
          </p:nvSpPr>
          <p:spPr bwMode="auto">
            <a:xfrm>
              <a:off x="4375333" y="2715808"/>
              <a:ext cx="107471" cy="76456"/>
            </a:xfrm>
            <a:custGeom>
              <a:avLst/>
              <a:gdLst>
                <a:gd name="T0" fmla="*/ 34 w 63"/>
                <a:gd name="T1" fmla="*/ 45 h 45"/>
                <a:gd name="T2" fmla="*/ 63 w 63"/>
                <a:gd name="T3" fmla="*/ 45 h 45"/>
                <a:gd name="T4" fmla="*/ 63 w 63"/>
                <a:gd name="T5" fmla="*/ 19 h 45"/>
                <a:gd name="T6" fmla="*/ 40 w 63"/>
                <a:gd name="T7" fmla="*/ 0 h 45"/>
                <a:gd name="T8" fmla="*/ 32 w 63"/>
                <a:gd name="T9" fmla="*/ 6 h 45"/>
                <a:gd name="T10" fmla="*/ 38 w 63"/>
                <a:gd name="T11" fmla="*/ 27 h 45"/>
                <a:gd name="T12" fmla="*/ 32 w 63"/>
                <a:gd name="T13" fmla="*/ 35 h 45"/>
                <a:gd name="T14" fmla="*/ 26 w 63"/>
                <a:gd name="T15" fmla="*/ 27 h 45"/>
                <a:gd name="T16" fmla="*/ 32 w 63"/>
                <a:gd name="T17" fmla="*/ 6 h 45"/>
                <a:gd name="T18" fmla="*/ 23 w 63"/>
                <a:gd name="T19" fmla="*/ 0 h 45"/>
                <a:gd name="T20" fmla="*/ 0 w 63"/>
                <a:gd name="T21" fmla="*/ 19 h 45"/>
                <a:gd name="T22" fmla="*/ 0 w 63"/>
                <a:gd name="T23" fmla="*/ 45 h 45"/>
                <a:gd name="T24" fmla="*/ 30 w 63"/>
                <a:gd name="T25" fmla="*/ 45 h 45"/>
                <a:gd name="T26" fmla="*/ 34 w 63"/>
                <a:gd name="T2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3" h="45">
                  <a:moveTo>
                    <a:pt x="34" y="45"/>
                  </a:moveTo>
                  <a:cubicBezTo>
                    <a:pt x="63" y="45"/>
                    <a:pt x="63" y="45"/>
                    <a:pt x="63" y="45"/>
                  </a:cubicBezTo>
                  <a:cubicBezTo>
                    <a:pt x="63" y="45"/>
                    <a:pt x="63" y="34"/>
                    <a:pt x="63" y="19"/>
                  </a:cubicBezTo>
                  <a:cubicBezTo>
                    <a:pt x="63" y="8"/>
                    <a:pt x="49" y="3"/>
                    <a:pt x="40" y="0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8" y="27"/>
                    <a:pt x="38" y="27"/>
                    <a:pt x="38" y="27"/>
                  </a:cubicBezTo>
                  <a:cubicBezTo>
                    <a:pt x="32" y="35"/>
                    <a:pt x="32" y="35"/>
                    <a:pt x="32" y="35"/>
                  </a:cubicBezTo>
                  <a:cubicBezTo>
                    <a:pt x="26" y="27"/>
                    <a:pt x="26" y="27"/>
                    <a:pt x="26" y="27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15" y="3"/>
                    <a:pt x="0" y="8"/>
                    <a:pt x="0" y="19"/>
                  </a:cubicBezTo>
                  <a:cubicBezTo>
                    <a:pt x="0" y="34"/>
                    <a:pt x="0" y="45"/>
                    <a:pt x="0" y="45"/>
                  </a:cubicBezTo>
                  <a:cubicBezTo>
                    <a:pt x="30" y="45"/>
                    <a:pt x="30" y="45"/>
                    <a:pt x="30" y="45"/>
                  </a:cubicBezTo>
                  <a:lnTo>
                    <a:pt x="34" y="4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39" name="Freeform 502"/>
            <p:cNvSpPr>
              <a:spLocks noEditPoints="1"/>
            </p:cNvSpPr>
            <p:nvPr/>
          </p:nvSpPr>
          <p:spPr bwMode="auto">
            <a:xfrm>
              <a:off x="4276518" y="2603288"/>
              <a:ext cx="306544" cy="230088"/>
            </a:xfrm>
            <a:custGeom>
              <a:avLst/>
              <a:gdLst>
                <a:gd name="T0" fmla="*/ 17 w 180"/>
                <a:gd name="T1" fmla="*/ 135 h 135"/>
                <a:gd name="T2" fmla="*/ 163 w 180"/>
                <a:gd name="T3" fmla="*/ 135 h 135"/>
                <a:gd name="T4" fmla="*/ 180 w 180"/>
                <a:gd name="T5" fmla="*/ 117 h 135"/>
                <a:gd name="T6" fmla="*/ 180 w 180"/>
                <a:gd name="T7" fmla="*/ 18 h 135"/>
                <a:gd name="T8" fmla="*/ 163 w 180"/>
                <a:gd name="T9" fmla="*/ 0 h 135"/>
                <a:gd name="T10" fmla="*/ 17 w 180"/>
                <a:gd name="T11" fmla="*/ 0 h 135"/>
                <a:gd name="T12" fmla="*/ 0 w 180"/>
                <a:gd name="T13" fmla="*/ 18 h 135"/>
                <a:gd name="T14" fmla="*/ 0 w 180"/>
                <a:gd name="T15" fmla="*/ 117 h 135"/>
                <a:gd name="T16" fmla="*/ 17 w 180"/>
                <a:gd name="T17" fmla="*/ 135 h 135"/>
                <a:gd name="T18" fmla="*/ 13 w 180"/>
                <a:gd name="T19" fmla="*/ 27 h 135"/>
                <a:gd name="T20" fmla="*/ 28 w 180"/>
                <a:gd name="T21" fmla="*/ 13 h 135"/>
                <a:gd name="T22" fmla="*/ 90 w 180"/>
                <a:gd name="T23" fmla="*/ 13 h 135"/>
                <a:gd name="T24" fmla="*/ 152 w 180"/>
                <a:gd name="T25" fmla="*/ 13 h 135"/>
                <a:gd name="T26" fmla="*/ 166 w 180"/>
                <a:gd name="T27" fmla="*/ 27 h 135"/>
                <a:gd name="T28" fmla="*/ 166 w 180"/>
                <a:gd name="T29" fmla="*/ 107 h 135"/>
                <a:gd name="T30" fmla="*/ 152 w 180"/>
                <a:gd name="T31" fmla="*/ 122 h 135"/>
                <a:gd name="T32" fmla="*/ 92 w 180"/>
                <a:gd name="T33" fmla="*/ 122 h 135"/>
                <a:gd name="T34" fmla="*/ 28 w 180"/>
                <a:gd name="T35" fmla="*/ 122 h 135"/>
                <a:gd name="T36" fmla="*/ 13 w 180"/>
                <a:gd name="T37" fmla="*/ 107 h 135"/>
                <a:gd name="T38" fmla="*/ 13 w 180"/>
                <a:gd name="T39" fmla="*/ 27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80" h="135">
                  <a:moveTo>
                    <a:pt x="17" y="135"/>
                  </a:moveTo>
                  <a:cubicBezTo>
                    <a:pt x="163" y="135"/>
                    <a:pt x="163" y="135"/>
                    <a:pt x="163" y="135"/>
                  </a:cubicBezTo>
                  <a:cubicBezTo>
                    <a:pt x="172" y="135"/>
                    <a:pt x="180" y="127"/>
                    <a:pt x="180" y="117"/>
                  </a:cubicBezTo>
                  <a:cubicBezTo>
                    <a:pt x="180" y="18"/>
                    <a:pt x="180" y="18"/>
                    <a:pt x="180" y="18"/>
                  </a:cubicBezTo>
                  <a:cubicBezTo>
                    <a:pt x="180" y="8"/>
                    <a:pt x="172" y="0"/>
                    <a:pt x="163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8" y="0"/>
                    <a:pt x="0" y="8"/>
                    <a:pt x="0" y="18"/>
                  </a:cubicBezTo>
                  <a:cubicBezTo>
                    <a:pt x="0" y="117"/>
                    <a:pt x="0" y="117"/>
                    <a:pt x="0" y="117"/>
                  </a:cubicBezTo>
                  <a:cubicBezTo>
                    <a:pt x="0" y="127"/>
                    <a:pt x="8" y="135"/>
                    <a:pt x="17" y="135"/>
                  </a:cubicBezTo>
                  <a:close/>
                  <a:moveTo>
                    <a:pt x="13" y="27"/>
                  </a:moveTo>
                  <a:cubicBezTo>
                    <a:pt x="13" y="19"/>
                    <a:pt x="20" y="13"/>
                    <a:pt x="28" y="13"/>
                  </a:cubicBezTo>
                  <a:cubicBezTo>
                    <a:pt x="90" y="13"/>
                    <a:pt x="90" y="13"/>
                    <a:pt x="90" y="13"/>
                  </a:cubicBezTo>
                  <a:cubicBezTo>
                    <a:pt x="152" y="13"/>
                    <a:pt x="152" y="13"/>
                    <a:pt x="152" y="13"/>
                  </a:cubicBezTo>
                  <a:cubicBezTo>
                    <a:pt x="160" y="13"/>
                    <a:pt x="166" y="19"/>
                    <a:pt x="166" y="27"/>
                  </a:cubicBezTo>
                  <a:cubicBezTo>
                    <a:pt x="166" y="107"/>
                    <a:pt x="166" y="107"/>
                    <a:pt x="166" y="107"/>
                  </a:cubicBezTo>
                  <a:cubicBezTo>
                    <a:pt x="166" y="115"/>
                    <a:pt x="160" y="122"/>
                    <a:pt x="152" y="122"/>
                  </a:cubicBezTo>
                  <a:cubicBezTo>
                    <a:pt x="92" y="122"/>
                    <a:pt x="92" y="122"/>
                    <a:pt x="92" y="122"/>
                  </a:cubicBezTo>
                  <a:cubicBezTo>
                    <a:pt x="28" y="122"/>
                    <a:pt x="28" y="122"/>
                    <a:pt x="28" y="122"/>
                  </a:cubicBezTo>
                  <a:cubicBezTo>
                    <a:pt x="20" y="122"/>
                    <a:pt x="13" y="115"/>
                    <a:pt x="13" y="107"/>
                  </a:cubicBezTo>
                  <a:lnTo>
                    <a:pt x="13" y="2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40" name="Freeform 503"/>
            <p:cNvSpPr/>
            <p:nvPr/>
          </p:nvSpPr>
          <p:spPr bwMode="auto">
            <a:xfrm>
              <a:off x="4153901" y="2850687"/>
              <a:ext cx="548894" cy="103864"/>
            </a:xfrm>
            <a:custGeom>
              <a:avLst/>
              <a:gdLst>
                <a:gd name="T0" fmla="*/ 720 w 761"/>
                <a:gd name="T1" fmla="*/ 144 h 144"/>
                <a:gd name="T2" fmla="*/ 761 w 761"/>
                <a:gd name="T3" fmla="*/ 144 h 144"/>
                <a:gd name="T4" fmla="*/ 761 w 761"/>
                <a:gd name="T5" fmla="*/ 85 h 144"/>
                <a:gd name="T6" fmla="*/ 409 w 761"/>
                <a:gd name="T7" fmla="*/ 85 h 144"/>
                <a:gd name="T8" fmla="*/ 409 w 761"/>
                <a:gd name="T9" fmla="*/ 0 h 144"/>
                <a:gd name="T10" fmla="*/ 390 w 761"/>
                <a:gd name="T11" fmla="*/ 0 h 144"/>
                <a:gd name="T12" fmla="*/ 371 w 761"/>
                <a:gd name="T13" fmla="*/ 0 h 144"/>
                <a:gd name="T14" fmla="*/ 352 w 761"/>
                <a:gd name="T15" fmla="*/ 0 h 144"/>
                <a:gd name="T16" fmla="*/ 352 w 761"/>
                <a:gd name="T17" fmla="*/ 85 h 144"/>
                <a:gd name="T18" fmla="*/ 0 w 761"/>
                <a:gd name="T19" fmla="*/ 85 h 144"/>
                <a:gd name="T20" fmla="*/ 0 w 761"/>
                <a:gd name="T21" fmla="*/ 144 h 144"/>
                <a:gd name="T22" fmla="*/ 40 w 761"/>
                <a:gd name="T23" fmla="*/ 144 h 144"/>
                <a:gd name="T24" fmla="*/ 40 w 761"/>
                <a:gd name="T25" fmla="*/ 115 h 144"/>
                <a:gd name="T26" fmla="*/ 371 w 761"/>
                <a:gd name="T27" fmla="*/ 115 h 144"/>
                <a:gd name="T28" fmla="*/ 390 w 761"/>
                <a:gd name="T29" fmla="*/ 115 h 144"/>
                <a:gd name="T30" fmla="*/ 720 w 761"/>
                <a:gd name="T31" fmla="*/ 115 h 144"/>
                <a:gd name="T32" fmla="*/ 720 w 761"/>
                <a:gd name="T33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61" h="144">
                  <a:moveTo>
                    <a:pt x="720" y="144"/>
                  </a:moveTo>
                  <a:lnTo>
                    <a:pt x="761" y="144"/>
                  </a:lnTo>
                  <a:lnTo>
                    <a:pt x="761" y="85"/>
                  </a:lnTo>
                  <a:lnTo>
                    <a:pt x="409" y="85"/>
                  </a:lnTo>
                  <a:lnTo>
                    <a:pt x="409" y="0"/>
                  </a:lnTo>
                  <a:lnTo>
                    <a:pt x="390" y="0"/>
                  </a:lnTo>
                  <a:lnTo>
                    <a:pt x="371" y="0"/>
                  </a:lnTo>
                  <a:lnTo>
                    <a:pt x="352" y="0"/>
                  </a:lnTo>
                  <a:lnTo>
                    <a:pt x="352" y="85"/>
                  </a:lnTo>
                  <a:lnTo>
                    <a:pt x="0" y="85"/>
                  </a:lnTo>
                  <a:lnTo>
                    <a:pt x="0" y="144"/>
                  </a:lnTo>
                  <a:lnTo>
                    <a:pt x="40" y="144"/>
                  </a:lnTo>
                  <a:lnTo>
                    <a:pt x="40" y="115"/>
                  </a:lnTo>
                  <a:lnTo>
                    <a:pt x="371" y="115"/>
                  </a:lnTo>
                  <a:lnTo>
                    <a:pt x="390" y="115"/>
                  </a:lnTo>
                  <a:lnTo>
                    <a:pt x="720" y="115"/>
                  </a:lnTo>
                  <a:lnTo>
                    <a:pt x="720" y="14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41" name="Oval 504"/>
            <p:cNvSpPr>
              <a:spLocks noChangeArrowheads="1"/>
            </p:cNvSpPr>
            <p:nvPr/>
          </p:nvSpPr>
          <p:spPr bwMode="auto">
            <a:xfrm>
              <a:off x="4122886" y="3019467"/>
              <a:ext cx="59866" cy="67800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42" name="Freeform 505"/>
            <p:cNvSpPr/>
            <p:nvPr/>
          </p:nvSpPr>
          <p:spPr bwMode="auto">
            <a:xfrm>
              <a:off x="4099084" y="3092316"/>
              <a:ext cx="107471" cy="77177"/>
            </a:xfrm>
            <a:custGeom>
              <a:avLst/>
              <a:gdLst>
                <a:gd name="T0" fmla="*/ 63 w 63"/>
                <a:gd name="T1" fmla="*/ 45 h 45"/>
                <a:gd name="T2" fmla="*/ 63 w 63"/>
                <a:gd name="T3" fmla="*/ 18 h 45"/>
                <a:gd name="T4" fmla="*/ 40 w 63"/>
                <a:gd name="T5" fmla="*/ 0 h 45"/>
                <a:gd name="T6" fmla="*/ 32 w 63"/>
                <a:gd name="T7" fmla="*/ 5 h 45"/>
                <a:gd name="T8" fmla="*/ 38 w 63"/>
                <a:gd name="T9" fmla="*/ 27 h 45"/>
                <a:gd name="T10" fmla="*/ 32 w 63"/>
                <a:gd name="T11" fmla="*/ 34 h 45"/>
                <a:gd name="T12" fmla="*/ 26 w 63"/>
                <a:gd name="T13" fmla="*/ 27 h 45"/>
                <a:gd name="T14" fmla="*/ 32 w 63"/>
                <a:gd name="T15" fmla="*/ 5 h 45"/>
                <a:gd name="T16" fmla="*/ 23 w 63"/>
                <a:gd name="T17" fmla="*/ 0 h 45"/>
                <a:gd name="T18" fmla="*/ 0 w 63"/>
                <a:gd name="T19" fmla="*/ 18 h 45"/>
                <a:gd name="T20" fmla="*/ 0 w 63"/>
                <a:gd name="T21" fmla="*/ 45 h 45"/>
                <a:gd name="T22" fmla="*/ 30 w 63"/>
                <a:gd name="T23" fmla="*/ 45 h 45"/>
                <a:gd name="T24" fmla="*/ 34 w 63"/>
                <a:gd name="T25" fmla="*/ 45 h 45"/>
                <a:gd name="T26" fmla="*/ 63 w 63"/>
                <a:gd name="T2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3" h="45">
                  <a:moveTo>
                    <a:pt x="63" y="45"/>
                  </a:moveTo>
                  <a:cubicBezTo>
                    <a:pt x="63" y="45"/>
                    <a:pt x="63" y="33"/>
                    <a:pt x="63" y="18"/>
                  </a:cubicBezTo>
                  <a:cubicBezTo>
                    <a:pt x="63" y="7"/>
                    <a:pt x="49" y="2"/>
                    <a:pt x="40" y="0"/>
                  </a:cubicBezTo>
                  <a:cubicBezTo>
                    <a:pt x="32" y="5"/>
                    <a:pt x="32" y="5"/>
                    <a:pt x="32" y="5"/>
                  </a:cubicBezTo>
                  <a:cubicBezTo>
                    <a:pt x="38" y="27"/>
                    <a:pt x="38" y="27"/>
                    <a:pt x="38" y="27"/>
                  </a:cubicBezTo>
                  <a:cubicBezTo>
                    <a:pt x="32" y="34"/>
                    <a:pt x="32" y="34"/>
                    <a:pt x="32" y="34"/>
                  </a:cubicBezTo>
                  <a:cubicBezTo>
                    <a:pt x="26" y="27"/>
                    <a:pt x="26" y="27"/>
                    <a:pt x="26" y="27"/>
                  </a:cubicBezTo>
                  <a:cubicBezTo>
                    <a:pt x="32" y="5"/>
                    <a:pt x="32" y="5"/>
                    <a:pt x="32" y="5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15" y="2"/>
                    <a:pt x="0" y="7"/>
                    <a:pt x="0" y="18"/>
                  </a:cubicBezTo>
                  <a:cubicBezTo>
                    <a:pt x="0" y="33"/>
                    <a:pt x="0" y="45"/>
                    <a:pt x="0" y="45"/>
                  </a:cubicBezTo>
                  <a:cubicBezTo>
                    <a:pt x="30" y="45"/>
                    <a:pt x="30" y="45"/>
                    <a:pt x="30" y="45"/>
                  </a:cubicBezTo>
                  <a:cubicBezTo>
                    <a:pt x="34" y="45"/>
                    <a:pt x="34" y="45"/>
                    <a:pt x="34" y="45"/>
                  </a:cubicBezTo>
                  <a:lnTo>
                    <a:pt x="63" y="4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43" name="Freeform 506"/>
            <p:cNvSpPr/>
            <p:nvPr/>
          </p:nvSpPr>
          <p:spPr bwMode="auto">
            <a:xfrm>
              <a:off x="4000268" y="2978354"/>
              <a:ext cx="153633" cy="129109"/>
            </a:xfrm>
            <a:custGeom>
              <a:avLst/>
              <a:gdLst>
                <a:gd name="T0" fmla="*/ 90 w 90"/>
                <a:gd name="T1" fmla="*/ 0 h 76"/>
                <a:gd name="T2" fmla="*/ 17 w 90"/>
                <a:gd name="T3" fmla="*/ 0 h 76"/>
                <a:gd name="T4" fmla="*/ 0 w 90"/>
                <a:gd name="T5" fmla="*/ 18 h 76"/>
                <a:gd name="T6" fmla="*/ 0 w 90"/>
                <a:gd name="T7" fmla="*/ 76 h 76"/>
                <a:gd name="T8" fmla="*/ 13 w 90"/>
                <a:gd name="T9" fmla="*/ 76 h 76"/>
                <a:gd name="T10" fmla="*/ 13 w 90"/>
                <a:gd name="T11" fmla="*/ 28 h 76"/>
                <a:gd name="T12" fmla="*/ 28 w 90"/>
                <a:gd name="T13" fmla="*/ 13 h 76"/>
                <a:gd name="T14" fmla="*/ 90 w 90"/>
                <a:gd name="T15" fmla="*/ 13 h 76"/>
                <a:gd name="T16" fmla="*/ 90 w 90"/>
                <a:gd name="T17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0" h="76">
                  <a:moveTo>
                    <a:pt x="90" y="0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7" y="0"/>
                    <a:pt x="0" y="8"/>
                    <a:pt x="0" y="1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3" y="76"/>
                    <a:pt x="13" y="76"/>
                    <a:pt x="13" y="76"/>
                  </a:cubicBezTo>
                  <a:cubicBezTo>
                    <a:pt x="13" y="28"/>
                    <a:pt x="13" y="28"/>
                    <a:pt x="13" y="28"/>
                  </a:cubicBezTo>
                  <a:cubicBezTo>
                    <a:pt x="13" y="20"/>
                    <a:pt x="20" y="13"/>
                    <a:pt x="28" y="13"/>
                  </a:cubicBezTo>
                  <a:cubicBezTo>
                    <a:pt x="90" y="13"/>
                    <a:pt x="90" y="13"/>
                    <a:pt x="90" y="13"/>
                  </a:cubicBezTo>
                  <a:lnTo>
                    <a:pt x="9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444" name="组合 443"/>
          <p:cNvGrpSpPr/>
          <p:nvPr/>
        </p:nvGrpSpPr>
        <p:grpSpPr>
          <a:xfrm>
            <a:off x="5205526" y="3491184"/>
            <a:ext cx="541681" cy="697477"/>
            <a:chOff x="5311543" y="3040611"/>
            <a:chExt cx="541681" cy="697477"/>
          </a:xfrm>
          <a:solidFill>
            <a:srgbClr val="171E28"/>
          </a:solidFill>
        </p:grpSpPr>
        <p:sp>
          <p:nvSpPr>
            <p:cNvPr id="445" name="Freeform 507"/>
            <p:cNvSpPr/>
            <p:nvPr/>
          </p:nvSpPr>
          <p:spPr bwMode="auto">
            <a:xfrm>
              <a:off x="5478159" y="3279354"/>
              <a:ext cx="375065" cy="339001"/>
            </a:xfrm>
            <a:custGeom>
              <a:avLst/>
              <a:gdLst>
                <a:gd name="T0" fmla="*/ 142 w 220"/>
                <a:gd name="T1" fmla="*/ 0 h 199"/>
                <a:gd name="T2" fmla="*/ 109 w 220"/>
                <a:gd name="T3" fmla="*/ 13 h 199"/>
                <a:gd name="T4" fmla="*/ 135 w 220"/>
                <a:gd name="T5" fmla="*/ 109 h 199"/>
                <a:gd name="T6" fmla="*/ 109 w 220"/>
                <a:gd name="T7" fmla="*/ 147 h 199"/>
                <a:gd name="T8" fmla="*/ 83 w 220"/>
                <a:gd name="T9" fmla="*/ 109 h 199"/>
                <a:gd name="T10" fmla="*/ 109 w 220"/>
                <a:gd name="T11" fmla="*/ 13 h 199"/>
                <a:gd name="T12" fmla="*/ 76 w 220"/>
                <a:gd name="T13" fmla="*/ 0 h 199"/>
                <a:gd name="T14" fmla="*/ 0 w 220"/>
                <a:gd name="T15" fmla="*/ 65 h 199"/>
                <a:gd name="T16" fmla="*/ 55 w 220"/>
                <a:gd name="T17" fmla="*/ 65 h 199"/>
                <a:gd name="T18" fmla="*/ 72 w 220"/>
                <a:gd name="T19" fmla="*/ 82 h 199"/>
                <a:gd name="T20" fmla="*/ 72 w 220"/>
                <a:gd name="T21" fmla="*/ 109 h 199"/>
                <a:gd name="T22" fmla="*/ 72 w 220"/>
                <a:gd name="T23" fmla="*/ 198 h 199"/>
                <a:gd name="T24" fmla="*/ 99 w 220"/>
                <a:gd name="T25" fmla="*/ 199 h 199"/>
                <a:gd name="T26" fmla="*/ 119 w 220"/>
                <a:gd name="T27" fmla="*/ 199 h 199"/>
                <a:gd name="T28" fmla="*/ 220 w 220"/>
                <a:gd name="T29" fmla="*/ 162 h 199"/>
                <a:gd name="T30" fmla="*/ 220 w 220"/>
                <a:gd name="T31" fmla="*/ 78 h 199"/>
                <a:gd name="T32" fmla="*/ 142 w 220"/>
                <a:gd name="T33" fmla="*/ 0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20" h="199">
                  <a:moveTo>
                    <a:pt x="142" y="0"/>
                  </a:moveTo>
                  <a:cubicBezTo>
                    <a:pt x="109" y="13"/>
                    <a:pt x="109" y="13"/>
                    <a:pt x="109" y="13"/>
                  </a:cubicBezTo>
                  <a:cubicBezTo>
                    <a:pt x="135" y="109"/>
                    <a:pt x="135" y="109"/>
                    <a:pt x="135" y="109"/>
                  </a:cubicBezTo>
                  <a:cubicBezTo>
                    <a:pt x="109" y="147"/>
                    <a:pt x="109" y="147"/>
                    <a:pt x="109" y="147"/>
                  </a:cubicBezTo>
                  <a:cubicBezTo>
                    <a:pt x="83" y="109"/>
                    <a:pt x="83" y="109"/>
                    <a:pt x="83" y="109"/>
                  </a:cubicBezTo>
                  <a:cubicBezTo>
                    <a:pt x="109" y="13"/>
                    <a:pt x="109" y="13"/>
                    <a:pt x="109" y="13"/>
                  </a:cubicBezTo>
                  <a:cubicBezTo>
                    <a:pt x="76" y="0"/>
                    <a:pt x="76" y="0"/>
                    <a:pt x="76" y="0"/>
                  </a:cubicBezTo>
                  <a:cubicBezTo>
                    <a:pt x="49" y="8"/>
                    <a:pt x="7" y="25"/>
                    <a:pt x="0" y="65"/>
                  </a:cubicBezTo>
                  <a:cubicBezTo>
                    <a:pt x="55" y="65"/>
                    <a:pt x="55" y="65"/>
                    <a:pt x="55" y="65"/>
                  </a:cubicBezTo>
                  <a:cubicBezTo>
                    <a:pt x="64" y="65"/>
                    <a:pt x="72" y="73"/>
                    <a:pt x="72" y="82"/>
                  </a:cubicBezTo>
                  <a:cubicBezTo>
                    <a:pt x="72" y="109"/>
                    <a:pt x="72" y="109"/>
                    <a:pt x="72" y="109"/>
                  </a:cubicBezTo>
                  <a:cubicBezTo>
                    <a:pt x="72" y="198"/>
                    <a:pt x="72" y="198"/>
                    <a:pt x="72" y="198"/>
                  </a:cubicBezTo>
                  <a:cubicBezTo>
                    <a:pt x="80" y="199"/>
                    <a:pt x="89" y="199"/>
                    <a:pt x="99" y="199"/>
                  </a:cubicBezTo>
                  <a:cubicBezTo>
                    <a:pt x="119" y="199"/>
                    <a:pt x="119" y="199"/>
                    <a:pt x="119" y="199"/>
                  </a:cubicBezTo>
                  <a:cubicBezTo>
                    <a:pt x="217" y="199"/>
                    <a:pt x="220" y="162"/>
                    <a:pt x="220" y="162"/>
                  </a:cubicBezTo>
                  <a:cubicBezTo>
                    <a:pt x="220" y="162"/>
                    <a:pt x="220" y="150"/>
                    <a:pt x="220" y="78"/>
                  </a:cubicBezTo>
                  <a:cubicBezTo>
                    <a:pt x="220" y="29"/>
                    <a:pt x="172" y="8"/>
                    <a:pt x="14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46" name="Oval 508"/>
            <p:cNvSpPr>
              <a:spLocks noChangeArrowheads="1"/>
            </p:cNvSpPr>
            <p:nvPr/>
          </p:nvSpPr>
          <p:spPr bwMode="auto">
            <a:xfrm>
              <a:off x="5569040" y="3040611"/>
              <a:ext cx="190418" cy="22359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47" name="Freeform 509"/>
            <p:cNvSpPr>
              <a:spLocks noEditPoints="1"/>
            </p:cNvSpPr>
            <p:nvPr/>
          </p:nvSpPr>
          <p:spPr bwMode="auto">
            <a:xfrm>
              <a:off x="5344001" y="3700581"/>
              <a:ext cx="217826" cy="37507"/>
            </a:xfrm>
            <a:custGeom>
              <a:avLst/>
              <a:gdLst>
                <a:gd name="T0" fmla="*/ 0 w 128"/>
                <a:gd name="T1" fmla="*/ 22 h 22"/>
                <a:gd name="T2" fmla="*/ 128 w 128"/>
                <a:gd name="T3" fmla="*/ 22 h 22"/>
                <a:gd name="T4" fmla="*/ 128 w 128"/>
                <a:gd name="T5" fmla="*/ 0 h 22"/>
                <a:gd name="T6" fmla="*/ 0 w 128"/>
                <a:gd name="T7" fmla="*/ 0 h 22"/>
                <a:gd name="T8" fmla="*/ 0 w 128"/>
                <a:gd name="T9" fmla="*/ 22 h 22"/>
                <a:gd name="T10" fmla="*/ 104 w 128"/>
                <a:gd name="T11" fmla="*/ 5 h 22"/>
                <a:gd name="T12" fmla="*/ 110 w 128"/>
                <a:gd name="T13" fmla="*/ 11 h 22"/>
                <a:gd name="T14" fmla="*/ 104 w 128"/>
                <a:gd name="T15" fmla="*/ 18 h 22"/>
                <a:gd name="T16" fmla="*/ 97 w 128"/>
                <a:gd name="T17" fmla="*/ 11 h 22"/>
                <a:gd name="T18" fmla="*/ 104 w 128"/>
                <a:gd name="T19" fmla="*/ 5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8" h="22">
                  <a:moveTo>
                    <a:pt x="0" y="22"/>
                  </a:moveTo>
                  <a:cubicBezTo>
                    <a:pt x="128" y="22"/>
                    <a:pt x="128" y="22"/>
                    <a:pt x="128" y="22"/>
                  </a:cubicBezTo>
                  <a:cubicBezTo>
                    <a:pt x="128" y="0"/>
                    <a:pt x="128" y="0"/>
                    <a:pt x="128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2"/>
                  </a:lnTo>
                  <a:close/>
                  <a:moveTo>
                    <a:pt x="104" y="5"/>
                  </a:moveTo>
                  <a:cubicBezTo>
                    <a:pt x="108" y="5"/>
                    <a:pt x="110" y="8"/>
                    <a:pt x="110" y="11"/>
                  </a:cubicBezTo>
                  <a:cubicBezTo>
                    <a:pt x="110" y="15"/>
                    <a:pt x="108" y="18"/>
                    <a:pt x="104" y="18"/>
                  </a:cubicBezTo>
                  <a:cubicBezTo>
                    <a:pt x="100" y="18"/>
                    <a:pt x="97" y="15"/>
                    <a:pt x="97" y="11"/>
                  </a:cubicBezTo>
                  <a:cubicBezTo>
                    <a:pt x="97" y="8"/>
                    <a:pt x="100" y="5"/>
                    <a:pt x="104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48" name="Freeform 510"/>
            <p:cNvSpPr/>
            <p:nvPr/>
          </p:nvSpPr>
          <p:spPr bwMode="auto">
            <a:xfrm>
              <a:off x="5376458" y="3655862"/>
              <a:ext cx="144977" cy="32458"/>
            </a:xfrm>
            <a:custGeom>
              <a:avLst/>
              <a:gdLst>
                <a:gd name="T0" fmla="*/ 76 w 85"/>
                <a:gd name="T1" fmla="*/ 19 h 19"/>
                <a:gd name="T2" fmla="*/ 85 w 85"/>
                <a:gd name="T3" fmla="*/ 10 h 19"/>
                <a:gd name="T4" fmla="*/ 76 w 85"/>
                <a:gd name="T5" fmla="*/ 0 h 19"/>
                <a:gd name="T6" fmla="*/ 9 w 85"/>
                <a:gd name="T7" fmla="*/ 0 h 19"/>
                <a:gd name="T8" fmla="*/ 3 w 85"/>
                <a:gd name="T9" fmla="*/ 3 h 19"/>
                <a:gd name="T10" fmla="*/ 0 w 85"/>
                <a:gd name="T11" fmla="*/ 10 h 19"/>
                <a:gd name="T12" fmla="*/ 9 w 85"/>
                <a:gd name="T13" fmla="*/ 19 h 19"/>
                <a:gd name="T14" fmla="*/ 76 w 85"/>
                <a:gd name="T15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5" h="19">
                  <a:moveTo>
                    <a:pt x="76" y="19"/>
                  </a:moveTo>
                  <a:cubicBezTo>
                    <a:pt x="81" y="19"/>
                    <a:pt x="85" y="15"/>
                    <a:pt x="85" y="10"/>
                  </a:cubicBezTo>
                  <a:cubicBezTo>
                    <a:pt x="85" y="5"/>
                    <a:pt x="81" y="0"/>
                    <a:pt x="76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7" y="0"/>
                    <a:pt x="4" y="1"/>
                    <a:pt x="3" y="3"/>
                  </a:cubicBezTo>
                  <a:cubicBezTo>
                    <a:pt x="1" y="5"/>
                    <a:pt x="0" y="7"/>
                    <a:pt x="0" y="10"/>
                  </a:cubicBezTo>
                  <a:cubicBezTo>
                    <a:pt x="0" y="15"/>
                    <a:pt x="4" y="19"/>
                    <a:pt x="9" y="19"/>
                  </a:cubicBezTo>
                  <a:lnTo>
                    <a:pt x="76" y="1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49" name="Freeform 511"/>
            <p:cNvSpPr>
              <a:spLocks noEditPoints="1"/>
            </p:cNvSpPr>
            <p:nvPr/>
          </p:nvSpPr>
          <p:spPr bwMode="auto">
            <a:xfrm>
              <a:off x="5311543" y="3404135"/>
              <a:ext cx="272644" cy="232973"/>
            </a:xfrm>
            <a:custGeom>
              <a:avLst/>
              <a:gdLst>
                <a:gd name="T0" fmla="*/ 145 w 160"/>
                <a:gd name="T1" fmla="*/ 0 h 137"/>
                <a:gd name="T2" fmla="*/ 97 w 160"/>
                <a:gd name="T3" fmla="*/ 0 h 137"/>
                <a:gd name="T4" fmla="*/ 16 w 160"/>
                <a:gd name="T5" fmla="*/ 0 h 137"/>
                <a:gd name="T6" fmla="*/ 0 w 160"/>
                <a:gd name="T7" fmla="*/ 15 h 137"/>
                <a:gd name="T8" fmla="*/ 0 w 160"/>
                <a:gd name="T9" fmla="*/ 122 h 137"/>
                <a:gd name="T10" fmla="*/ 16 w 160"/>
                <a:gd name="T11" fmla="*/ 137 h 137"/>
                <a:gd name="T12" fmla="*/ 145 w 160"/>
                <a:gd name="T13" fmla="*/ 137 h 137"/>
                <a:gd name="T14" fmla="*/ 160 w 160"/>
                <a:gd name="T15" fmla="*/ 124 h 137"/>
                <a:gd name="T16" fmla="*/ 160 w 160"/>
                <a:gd name="T17" fmla="*/ 122 h 137"/>
                <a:gd name="T18" fmla="*/ 160 w 160"/>
                <a:gd name="T19" fmla="*/ 15 h 137"/>
                <a:gd name="T20" fmla="*/ 145 w 160"/>
                <a:gd name="T21" fmla="*/ 0 h 137"/>
                <a:gd name="T22" fmla="*/ 135 w 160"/>
                <a:gd name="T23" fmla="*/ 123 h 137"/>
                <a:gd name="T24" fmla="*/ 26 w 160"/>
                <a:gd name="T25" fmla="*/ 123 h 137"/>
                <a:gd name="T26" fmla="*/ 13 w 160"/>
                <a:gd name="T27" fmla="*/ 111 h 137"/>
                <a:gd name="T28" fmla="*/ 13 w 160"/>
                <a:gd name="T29" fmla="*/ 27 h 137"/>
                <a:gd name="T30" fmla="*/ 26 w 160"/>
                <a:gd name="T31" fmla="*/ 15 h 137"/>
                <a:gd name="T32" fmla="*/ 97 w 160"/>
                <a:gd name="T33" fmla="*/ 15 h 137"/>
                <a:gd name="T34" fmla="*/ 135 w 160"/>
                <a:gd name="T35" fmla="*/ 15 h 137"/>
                <a:gd name="T36" fmla="*/ 147 w 160"/>
                <a:gd name="T37" fmla="*/ 27 h 137"/>
                <a:gd name="T38" fmla="*/ 147 w 160"/>
                <a:gd name="T39" fmla="*/ 111 h 137"/>
                <a:gd name="T40" fmla="*/ 142 w 160"/>
                <a:gd name="T41" fmla="*/ 121 h 137"/>
                <a:gd name="T42" fmla="*/ 135 w 160"/>
                <a:gd name="T43" fmla="*/ 123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60" h="137">
                  <a:moveTo>
                    <a:pt x="145" y="0"/>
                  </a:moveTo>
                  <a:cubicBezTo>
                    <a:pt x="97" y="0"/>
                    <a:pt x="97" y="0"/>
                    <a:pt x="97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7" y="0"/>
                    <a:pt x="0" y="7"/>
                    <a:pt x="0" y="15"/>
                  </a:cubicBezTo>
                  <a:cubicBezTo>
                    <a:pt x="0" y="122"/>
                    <a:pt x="0" y="122"/>
                    <a:pt x="0" y="122"/>
                  </a:cubicBezTo>
                  <a:cubicBezTo>
                    <a:pt x="0" y="130"/>
                    <a:pt x="7" y="137"/>
                    <a:pt x="16" y="137"/>
                  </a:cubicBezTo>
                  <a:cubicBezTo>
                    <a:pt x="145" y="137"/>
                    <a:pt x="145" y="137"/>
                    <a:pt x="145" y="137"/>
                  </a:cubicBezTo>
                  <a:cubicBezTo>
                    <a:pt x="153" y="137"/>
                    <a:pt x="159" y="131"/>
                    <a:pt x="160" y="124"/>
                  </a:cubicBezTo>
                  <a:cubicBezTo>
                    <a:pt x="160" y="123"/>
                    <a:pt x="160" y="123"/>
                    <a:pt x="160" y="122"/>
                  </a:cubicBezTo>
                  <a:cubicBezTo>
                    <a:pt x="160" y="15"/>
                    <a:pt x="160" y="15"/>
                    <a:pt x="160" y="15"/>
                  </a:cubicBezTo>
                  <a:cubicBezTo>
                    <a:pt x="160" y="7"/>
                    <a:pt x="154" y="0"/>
                    <a:pt x="145" y="0"/>
                  </a:cubicBezTo>
                  <a:close/>
                  <a:moveTo>
                    <a:pt x="135" y="123"/>
                  </a:moveTo>
                  <a:cubicBezTo>
                    <a:pt x="26" y="123"/>
                    <a:pt x="26" y="123"/>
                    <a:pt x="26" y="123"/>
                  </a:cubicBezTo>
                  <a:cubicBezTo>
                    <a:pt x="19" y="123"/>
                    <a:pt x="13" y="117"/>
                    <a:pt x="13" y="111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3" y="20"/>
                    <a:pt x="19" y="15"/>
                    <a:pt x="26" y="15"/>
                  </a:cubicBezTo>
                  <a:cubicBezTo>
                    <a:pt x="97" y="15"/>
                    <a:pt x="97" y="15"/>
                    <a:pt x="97" y="15"/>
                  </a:cubicBezTo>
                  <a:cubicBezTo>
                    <a:pt x="135" y="15"/>
                    <a:pt x="135" y="15"/>
                    <a:pt x="135" y="15"/>
                  </a:cubicBezTo>
                  <a:cubicBezTo>
                    <a:pt x="142" y="15"/>
                    <a:pt x="147" y="20"/>
                    <a:pt x="147" y="27"/>
                  </a:cubicBezTo>
                  <a:cubicBezTo>
                    <a:pt x="147" y="111"/>
                    <a:pt x="147" y="111"/>
                    <a:pt x="147" y="111"/>
                  </a:cubicBezTo>
                  <a:cubicBezTo>
                    <a:pt x="147" y="115"/>
                    <a:pt x="145" y="119"/>
                    <a:pt x="142" y="121"/>
                  </a:cubicBezTo>
                  <a:cubicBezTo>
                    <a:pt x="140" y="122"/>
                    <a:pt x="137" y="123"/>
                    <a:pt x="135" y="1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450" name="组合 449"/>
          <p:cNvGrpSpPr/>
          <p:nvPr/>
        </p:nvGrpSpPr>
        <p:grpSpPr>
          <a:xfrm>
            <a:off x="6168434" y="3554656"/>
            <a:ext cx="745081" cy="564041"/>
            <a:chOff x="6274451" y="3104083"/>
            <a:chExt cx="745081" cy="564041"/>
          </a:xfrm>
          <a:solidFill>
            <a:srgbClr val="171E28"/>
          </a:solidFill>
        </p:grpSpPr>
        <p:sp>
          <p:nvSpPr>
            <p:cNvPr id="451" name="Freeform 512"/>
            <p:cNvSpPr/>
            <p:nvPr/>
          </p:nvSpPr>
          <p:spPr bwMode="auto">
            <a:xfrm>
              <a:off x="6569454" y="3119230"/>
              <a:ext cx="450078" cy="22360"/>
            </a:xfrm>
            <a:custGeom>
              <a:avLst/>
              <a:gdLst>
                <a:gd name="T0" fmla="*/ 257 w 264"/>
                <a:gd name="T1" fmla="*/ 0 h 13"/>
                <a:gd name="T2" fmla="*/ 6 w 264"/>
                <a:gd name="T3" fmla="*/ 0 h 13"/>
                <a:gd name="T4" fmla="*/ 2 w 264"/>
                <a:gd name="T5" fmla="*/ 2 h 13"/>
                <a:gd name="T6" fmla="*/ 0 w 264"/>
                <a:gd name="T7" fmla="*/ 7 h 13"/>
                <a:gd name="T8" fmla="*/ 6 w 264"/>
                <a:gd name="T9" fmla="*/ 13 h 13"/>
                <a:gd name="T10" fmla="*/ 257 w 264"/>
                <a:gd name="T11" fmla="*/ 13 h 13"/>
                <a:gd name="T12" fmla="*/ 264 w 264"/>
                <a:gd name="T13" fmla="*/ 7 h 13"/>
                <a:gd name="T14" fmla="*/ 257 w 264"/>
                <a:gd name="T1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64" h="13">
                  <a:moveTo>
                    <a:pt x="257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4" y="0"/>
                    <a:pt x="3" y="1"/>
                    <a:pt x="2" y="2"/>
                  </a:cubicBezTo>
                  <a:cubicBezTo>
                    <a:pt x="0" y="3"/>
                    <a:pt x="0" y="5"/>
                    <a:pt x="0" y="7"/>
                  </a:cubicBezTo>
                  <a:cubicBezTo>
                    <a:pt x="0" y="10"/>
                    <a:pt x="3" y="13"/>
                    <a:pt x="6" y="13"/>
                  </a:cubicBezTo>
                  <a:cubicBezTo>
                    <a:pt x="257" y="13"/>
                    <a:pt x="257" y="13"/>
                    <a:pt x="257" y="13"/>
                  </a:cubicBezTo>
                  <a:cubicBezTo>
                    <a:pt x="261" y="13"/>
                    <a:pt x="264" y="10"/>
                    <a:pt x="264" y="7"/>
                  </a:cubicBezTo>
                  <a:cubicBezTo>
                    <a:pt x="264" y="3"/>
                    <a:pt x="261" y="0"/>
                    <a:pt x="25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52" name="Rectangle 513"/>
            <p:cNvSpPr>
              <a:spLocks noChangeArrowheads="1"/>
            </p:cNvSpPr>
            <p:nvPr/>
          </p:nvSpPr>
          <p:spPr bwMode="auto">
            <a:xfrm>
              <a:off x="6869507" y="3293058"/>
              <a:ext cx="28851" cy="12261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53" name="Rectangle 514"/>
            <p:cNvSpPr>
              <a:spLocks noChangeArrowheads="1"/>
            </p:cNvSpPr>
            <p:nvPr/>
          </p:nvSpPr>
          <p:spPr bwMode="auto">
            <a:xfrm>
              <a:off x="6821902" y="3325516"/>
              <a:ext cx="30294" cy="8655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54" name="Rectangle 515"/>
            <p:cNvSpPr>
              <a:spLocks noChangeArrowheads="1"/>
            </p:cNvSpPr>
            <p:nvPr/>
          </p:nvSpPr>
          <p:spPr bwMode="auto">
            <a:xfrm>
              <a:off x="6772134" y="3280796"/>
              <a:ext cx="28851" cy="13127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55" name="Freeform 516"/>
            <p:cNvSpPr/>
            <p:nvPr/>
          </p:nvSpPr>
          <p:spPr bwMode="auto">
            <a:xfrm>
              <a:off x="6750496" y="3521704"/>
              <a:ext cx="86554" cy="146420"/>
            </a:xfrm>
            <a:custGeom>
              <a:avLst/>
              <a:gdLst>
                <a:gd name="T0" fmla="*/ 43 w 51"/>
                <a:gd name="T1" fmla="*/ 71 h 86"/>
                <a:gd name="T2" fmla="*/ 36 w 51"/>
                <a:gd name="T3" fmla="*/ 71 h 86"/>
                <a:gd name="T4" fmla="*/ 36 w 51"/>
                <a:gd name="T5" fmla="*/ 0 h 86"/>
                <a:gd name="T6" fmla="*/ 19 w 51"/>
                <a:gd name="T7" fmla="*/ 0 h 86"/>
                <a:gd name="T8" fmla="*/ 19 w 51"/>
                <a:gd name="T9" fmla="*/ 71 h 86"/>
                <a:gd name="T10" fmla="*/ 7 w 51"/>
                <a:gd name="T11" fmla="*/ 71 h 86"/>
                <a:gd name="T12" fmla="*/ 2 w 51"/>
                <a:gd name="T13" fmla="*/ 73 h 86"/>
                <a:gd name="T14" fmla="*/ 0 w 51"/>
                <a:gd name="T15" fmla="*/ 79 h 86"/>
                <a:gd name="T16" fmla="*/ 7 w 51"/>
                <a:gd name="T17" fmla="*/ 86 h 86"/>
                <a:gd name="T18" fmla="*/ 43 w 51"/>
                <a:gd name="T19" fmla="*/ 86 h 86"/>
                <a:gd name="T20" fmla="*/ 51 w 51"/>
                <a:gd name="T21" fmla="*/ 79 h 86"/>
                <a:gd name="T22" fmla="*/ 43 w 51"/>
                <a:gd name="T23" fmla="*/ 71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1" h="86">
                  <a:moveTo>
                    <a:pt x="43" y="71"/>
                  </a:moveTo>
                  <a:cubicBezTo>
                    <a:pt x="36" y="71"/>
                    <a:pt x="36" y="71"/>
                    <a:pt x="36" y="71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9" y="71"/>
                    <a:pt x="19" y="71"/>
                    <a:pt x="19" y="71"/>
                  </a:cubicBezTo>
                  <a:cubicBezTo>
                    <a:pt x="7" y="71"/>
                    <a:pt x="7" y="71"/>
                    <a:pt x="7" y="71"/>
                  </a:cubicBezTo>
                  <a:cubicBezTo>
                    <a:pt x="5" y="71"/>
                    <a:pt x="3" y="72"/>
                    <a:pt x="2" y="73"/>
                  </a:cubicBezTo>
                  <a:cubicBezTo>
                    <a:pt x="0" y="75"/>
                    <a:pt x="0" y="77"/>
                    <a:pt x="0" y="79"/>
                  </a:cubicBezTo>
                  <a:cubicBezTo>
                    <a:pt x="0" y="83"/>
                    <a:pt x="3" y="86"/>
                    <a:pt x="7" y="86"/>
                  </a:cubicBezTo>
                  <a:cubicBezTo>
                    <a:pt x="43" y="86"/>
                    <a:pt x="43" y="86"/>
                    <a:pt x="43" y="86"/>
                  </a:cubicBezTo>
                  <a:cubicBezTo>
                    <a:pt x="47" y="86"/>
                    <a:pt x="51" y="83"/>
                    <a:pt x="51" y="79"/>
                  </a:cubicBezTo>
                  <a:cubicBezTo>
                    <a:pt x="51" y="75"/>
                    <a:pt x="47" y="71"/>
                    <a:pt x="43" y="7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56" name="Rectangle 517"/>
            <p:cNvSpPr>
              <a:spLocks noChangeArrowheads="1"/>
            </p:cNvSpPr>
            <p:nvPr/>
          </p:nvSpPr>
          <p:spPr bwMode="auto">
            <a:xfrm>
              <a:off x="6720923" y="3325516"/>
              <a:ext cx="29573" cy="8655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57" name="Rectangle 518"/>
            <p:cNvSpPr>
              <a:spLocks noChangeArrowheads="1"/>
            </p:cNvSpPr>
            <p:nvPr/>
          </p:nvSpPr>
          <p:spPr bwMode="auto">
            <a:xfrm>
              <a:off x="6668270" y="3357974"/>
              <a:ext cx="28851" cy="54096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58" name="Freeform 519"/>
            <p:cNvSpPr>
              <a:spLocks noEditPoints="1"/>
            </p:cNvSpPr>
            <p:nvPr/>
          </p:nvSpPr>
          <p:spPr bwMode="auto">
            <a:xfrm>
              <a:off x="6601912" y="3161786"/>
              <a:ext cx="383721" cy="346214"/>
            </a:xfrm>
            <a:custGeom>
              <a:avLst/>
              <a:gdLst>
                <a:gd name="T0" fmla="*/ 0 w 532"/>
                <a:gd name="T1" fmla="*/ 480 h 480"/>
                <a:gd name="T2" fmla="*/ 532 w 532"/>
                <a:gd name="T3" fmla="*/ 480 h 480"/>
                <a:gd name="T4" fmla="*/ 532 w 532"/>
                <a:gd name="T5" fmla="*/ 0 h 480"/>
                <a:gd name="T6" fmla="*/ 0 w 532"/>
                <a:gd name="T7" fmla="*/ 0 h 480"/>
                <a:gd name="T8" fmla="*/ 0 w 532"/>
                <a:gd name="T9" fmla="*/ 480 h 480"/>
                <a:gd name="T10" fmla="*/ 28 w 532"/>
                <a:gd name="T11" fmla="*/ 28 h 480"/>
                <a:gd name="T12" fmla="*/ 506 w 532"/>
                <a:gd name="T13" fmla="*/ 28 h 480"/>
                <a:gd name="T14" fmla="*/ 506 w 532"/>
                <a:gd name="T15" fmla="*/ 442 h 480"/>
                <a:gd name="T16" fmla="*/ 28 w 532"/>
                <a:gd name="T17" fmla="*/ 442 h 480"/>
                <a:gd name="T18" fmla="*/ 28 w 532"/>
                <a:gd name="T19" fmla="*/ 28 h 4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32" h="480">
                  <a:moveTo>
                    <a:pt x="0" y="480"/>
                  </a:moveTo>
                  <a:lnTo>
                    <a:pt x="532" y="480"/>
                  </a:lnTo>
                  <a:lnTo>
                    <a:pt x="532" y="0"/>
                  </a:lnTo>
                  <a:lnTo>
                    <a:pt x="0" y="0"/>
                  </a:lnTo>
                  <a:lnTo>
                    <a:pt x="0" y="480"/>
                  </a:lnTo>
                  <a:close/>
                  <a:moveTo>
                    <a:pt x="28" y="28"/>
                  </a:moveTo>
                  <a:lnTo>
                    <a:pt x="506" y="28"/>
                  </a:lnTo>
                  <a:lnTo>
                    <a:pt x="506" y="442"/>
                  </a:lnTo>
                  <a:lnTo>
                    <a:pt x="28" y="442"/>
                  </a:lnTo>
                  <a:lnTo>
                    <a:pt x="28" y="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59" name="Freeform 520"/>
            <p:cNvSpPr/>
            <p:nvPr/>
          </p:nvSpPr>
          <p:spPr bwMode="auto">
            <a:xfrm>
              <a:off x="6274451" y="3299550"/>
              <a:ext cx="313757" cy="281299"/>
            </a:xfrm>
            <a:custGeom>
              <a:avLst/>
              <a:gdLst>
                <a:gd name="T0" fmla="*/ 161 w 184"/>
                <a:gd name="T1" fmla="*/ 20 h 165"/>
                <a:gd name="T2" fmla="*/ 119 w 184"/>
                <a:gd name="T3" fmla="*/ 0 h 165"/>
                <a:gd name="T4" fmla="*/ 92 w 184"/>
                <a:gd name="T5" fmla="*/ 11 h 165"/>
                <a:gd name="T6" fmla="*/ 114 w 184"/>
                <a:gd name="T7" fmla="*/ 90 h 165"/>
                <a:gd name="T8" fmla="*/ 92 w 184"/>
                <a:gd name="T9" fmla="*/ 122 h 165"/>
                <a:gd name="T10" fmla="*/ 70 w 184"/>
                <a:gd name="T11" fmla="*/ 90 h 165"/>
                <a:gd name="T12" fmla="*/ 92 w 184"/>
                <a:gd name="T13" fmla="*/ 11 h 165"/>
                <a:gd name="T14" fmla="*/ 65 w 184"/>
                <a:gd name="T15" fmla="*/ 0 h 165"/>
                <a:gd name="T16" fmla="*/ 0 w 184"/>
                <a:gd name="T17" fmla="*/ 65 h 165"/>
                <a:gd name="T18" fmla="*/ 0 w 184"/>
                <a:gd name="T19" fmla="*/ 135 h 165"/>
                <a:gd name="T20" fmla="*/ 84 w 184"/>
                <a:gd name="T21" fmla="*/ 165 h 165"/>
                <a:gd name="T22" fmla="*/ 100 w 184"/>
                <a:gd name="T23" fmla="*/ 165 h 165"/>
                <a:gd name="T24" fmla="*/ 184 w 184"/>
                <a:gd name="T25" fmla="*/ 135 h 165"/>
                <a:gd name="T26" fmla="*/ 184 w 184"/>
                <a:gd name="T27" fmla="*/ 65 h 165"/>
                <a:gd name="T28" fmla="*/ 161 w 184"/>
                <a:gd name="T29" fmla="*/ 2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4" h="165">
                  <a:moveTo>
                    <a:pt x="161" y="20"/>
                  </a:moveTo>
                  <a:cubicBezTo>
                    <a:pt x="148" y="10"/>
                    <a:pt x="132" y="4"/>
                    <a:pt x="119" y="0"/>
                  </a:cubicBezTo>
                  <a:cubicBezTo>
                    <a:pt x="92" y="11"/>
                    <a:pt x="92" y="11"/>
                    <a:pt x="92" y="11"/>
                  </a:cubicBezTo>
                  <a:cubicBezTo>
                    <a:pt x="114" y="90"/>
                    <a:pt x="114" y="90"/>
                    <a:pt x="114" y="90"/>
                  </a:cubicBezTo>
                  <a:cubicBezTo>
                    <a:pt x="92" y="122"/>
                    <a:pt x="92" y="122"/>
                    <a:pt x="92" y="122"/>
                  </a:cubicBezTo>
                  <a:cubicBezTo>
                    <a:pt x="70" y="90"/>
                    <a:pt x="70" y="90"/>
                    <a:pt x="70" y="90"/>
                  </a:cubicBezTo>
                  <a:cubicBezTo>
                    <a:pt x="92" y="11"/>
                    <a:pt x="92" y="11"/>
                    <a:pt x="92" y="11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40" y="7"/>
                    <a:pt x="0" y="24"/>
                    <a:pt x="0" y="65"/>
                  </a:cubicBezTo>
                  <a:cubicBezTo>
                    <a:pt x="0" y="124"/>
                    <a:pt x="0" y="135"/>
                    <a:pt x="0" y="135"/>
                  </a:cubicBezTo>
                  <a:cubicBezTo>
                    <a:pt x="0" y="135"/>
                    <a:pt x="3" y="165"/>
                    <a:pt x="84" y="165"/>
                  </a:cubicBezTo>
                  <a:cubicBezTo>
                    <a:pt x="100" y="165"/>
                    <a:pt x="100" y="165"/>
                    <a:pt x="100" y="165"/>
                  </a:cubicBezTo>
                  <a:cubicBezTo>
                    <a:pt x="182" y="165"/>
                    <a:pt x="184" y="135"/>
                    <a:pt x="184" y="135"/>
                  </a:cubicBezTo>
                  <a:cubicBezTo>
                    <a:pt x="184" y="135"/>
                    <a:pt x="184" y="124"/>
                    <a:pt x="184" y="65"/>
                  </a:cubicBezTo>
                  <a:cubicBezTo>
                    <a:pt x="184" y="44"/>
                    <a:pt x="174" y="30"/>
                    <a:pt x="161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60" name="Oval 521"/>
            <p:cNvSpPr>
              <a:spLocks noChangeArrowheads="1"/>
            </p:cNvSpPr>
            <p:nvPr/>
          </p:nvSpPr>
          <p:spPr bwMode="auto">
            <a:xfrm>
              <a:off x="6353071" y="3104083"/>
              <a:ext cx="156518" cy="182484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461" name="组合 460"/>
          <p:cNvGrpSpPr/>
          <p:nvPr/>
        </p:nvGrpSpPr>
        <p:grpSpPr>
          <a:xfrm>
            <a:off x="7276320" y="3477479"/>
            <a:ext cx="613809" cy="731377"/>
            <a:chOff x="7276320" y="3477479"/>
            <a:chExt cx="613809" cy="731377"/>
          </a:xfrm>
          <a:solidFill>
            <a:srgbClr val="171E28"/>
          </a:solidFill>
        </p:grpSpPr>
        <p:sp>
          <p:nvSpPr>
            <p:cNvPr id="462" name="Rectangle 522"/>
            <p:cNvSpPr>
              <a:spLocks noChangeArrowheads="1"/>
            </p:cNvSpPr>
            <p:nvPr/>
          </p:nvSpPr>
          <p:spPr bwMode="auto">
            <a:xfrm>
              <a:off x="7583585" y="3830906"/>
              <a:ext cx="199073" cy="25245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63" name="Rectangle 523"/>
            <p:cNvSpPr>
              <a:spLocks noChangeArrowheads="1"/>
            </p:cNvSpPr>
            <p:nvPr/>
          </p:nvSpPr>
          <p:spPr bwMode="auto">
            <a:xfrm>
              <a:off x="7583585" y="3760942"/>
              <a:ext cx="199073" cy="25245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64" name="Rectangle 524"/>
            <p:cNvSpPr>
              <a:spLocks noChangeArrowheads="1"/>
            </p:cNvSpPr>
            <p:nvPr/>
          </p:nvSpPr>
          <p:spPr bwMode="auto">
            <a:xfrm>
              <a:off x="7583585" y="3678716"/>
              <a:ext cx="199073" cy="25966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65" name="Rectangle 525"/>
            <p:cNvSpPr>
              <a:spLocks noChangeArrowheads="1"/>
            </p:cNvSpPr>
            <p:nvPr/>
          </p:nvSpPr>
          <p:spPr bwMode="auto">
            <a:xfrm>
              <a:off x="7583585" y="3608752"/>
              <a:ext cx="199073" cy="25966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66" name="Rectangle 526"/>
            <p:cNvSpPr>
              <a:spLocks noChangeArrowheads="1"/>
            </p:cNvSpPr>
            <p:nvPr/>
          </p:nvSpPr>
          <p:spPr bwMode="auto">
            <a:xfrm>
              <a:off x="7380905" y="4066043"/>
              <a:ext cx="400310" cy="25245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67" name="Rectangle 527"/>
            <p:cNvSpPr>
              <a:spLocks noChangeArrowheads="1"/>
            </p:cNvSpPr>
            <p:nvPr/>
          </p:nvSpPr>
          <p:spPr bwMode="auto">
            <a:xfrm>
              <a:off x="7380905" y="3996079"/>
              <a:ext cx="400310" cy="25245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68" name="Rectangle 528"/>
            <p:cNvSpPr>
              <a:spLocks noChangeArrowheads="1"/>
            </p:cNvSpPr>
            <p:nvPr/>
          </p:nvSpPr>
          <p:spPr bwMode="auto">
            <a:xfrm>
              <a:off x="7380905" y="3913853"/>
              <a:ext cx="400310" cy="25966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69" name="Freeform 529"/>
            <p:cNvSpPr/>
            <p:nvPr/>
          </p:nvSpPr>
          <p:spPr bwMode="auto">
            <a:xfrm>
              <a:off x="7375135" y="3704682"/>
              <a:ext cx="158681" cy="93766"/>
            </a:xfrm>
            <a:custGeom>
              <a:avLst/>
              <a:gdLst>
                <a:gd name="T0" fmla="*/ 52 w 93"/>
                <a:gd name="T1" fmla="*/ 55 h 55"/>
                <a:gd name="T2" fmla="*/ 93 w 93"/>
                <a:gd name="T3" fmla="*/ 55 h 55"/>
                <a:gd name="T4" fmla="*/ 93 w 93"/>
                <a:gd name="T5" fmla="*/ 39 h 55"/>
                <a:gd name="T6" fmla="*/ 52 w 93"/>
                <a:gd name="T7" fmla="*/ 0 h 55"/>
                <a:gd name="T8" fmla="*/ 41 w 93"/>
                <a:gd name="T9" fmla="*/ 0 h 55"/>
                <a:gd name="T10" fmla="*/ 0 w 93"/>
                <a:gd name="T11" fmla="*/ 39 h 55"/>
                <a:gd name="T12" fmla="*/ 0 w 93"/>
                <a:gd name="T13" fmla="*/ 55 h 55"/>
                <a:gd name="T14" fmla="*/ 41 w 93"/>
                <a:gd name="T15" fmla="*/ 55 h 55"/>
                <a:gd name="T16" fmla="*/ 52 w 93"/>
                <a:gd name="T17" fmla="*/ 55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3" h="55">
                  <a:moveTo>
                    <a:pt x="52" y="55"/>
                  </a:moveTo>
                  <a:cubicBezTo>
                    <a:pt x="93" y="55"/>
                    <a:pt x="93" y="55"/>
                    <a:pt x="93" y="55"/>
                  </a:cubicBezTo>
                  <a:cubicBezTo>
                    <a:pt x="93" y="39"/>
                    <a:pt x="93" y="39"/>
                    <a:pt x="93" y="39"/>
                  </a:cubicBezTo>
                  <a:cubicBezTo>
                    <a:pt x="93" y="0"/>
                    <a:pt x="52" y="0"/>
                    <a:pt x="52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0" y="0"/>
                    <a:pt x="0" y="39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41" y="55"/>
                    <a:pt x="41" y="55"/>
                    <a:pt x="41" y="55"/>
                  </a:cubicBezTo>
                  <a:lnTo>
                    <a:pt x="52" y="5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70" name="Oval 530"/>
            <p:cNvSpPr>
              <a:spLocks noChangeArrowheads="1"/>
            </p:cNvSpPr>
            <p:nvPr/>
          </p:nvSpPr>
          <p:spPr bwMode="auto">
            <a:xfrm>
              <a:off x="7418411" y="3617407"/>
              <a:ext cx="76456" cy="75013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71" name="Freeform 531"/>
            <p:cNvSpPr>
              <a:spLocks noEditPoints="1"/>
            </p:cNvSpPr>
            <p:nvPr/>
          </p:nvSpPr>
          <p:spPr bwMode="auto">
            <a:xfrm>
              <a:off x="7276320" y="3477479"/>
              <a:ext cx="613809" cy="731377"/>
            </a:xfrm>
            <a:custGeom>
              <a:avLst/>
              <a:gdLst>
                <a:gd name="T0" fmla="*/ 332 w 360"/>
                <a:gd name="T1" fmla="*/ 0 h 429"/>
                <a:gd name="T2" fmla="*/ 28 w 360"/>
                <a:gd name="T3" fmla="*/ 0 h 429"/>
                <a:gd name="T4" fmla="*/ 0 w 360"/>
                <a:gd name="T5" fmla="*/ 29 h 429"/>
                <a:gd name="T6" fmla="*/ 0 w 360"/>
                <a:gd name="T7" fmla="*/ 401 h 429"/>
                <a:gd name="T8" fmla="*/ 28 w 360"/>
                <a:gd name="T9" fmla="*/ 429 h 429"/>
                <a:gd name="T10" fmla="*/ 332 w 360"/>
                <a:gd name="T11" fmla="*/ 429 h 429"/>
                <a:gd name="T12" fmla="*/ 360 w 360"/>
                <a:gd name="T13" fmla="*/ 401 h 429"/>
                <a:gd name="T14" fmla="*/ 360 w 360"/>
                <a:gd name="T15" fmla="*/ 29 h 429"/>
                <a:gd name="T16" fmla="*/ 332 w 360"/>
                <a:gd name="T17" fmla="*/ 0 h 429"/>
                <a:gd name="T18" fmla="*/ 342 w 360"/>
                <a:gd name="T19" fmla="*/ 385 h 429"/>
                <a:gd name="T20" fmla="*/ 317 w 360"/>
                <a:gd name="T21" fmla="*/ 411 h 429"/>
                <a:gd name="T22" fmla="*/ 44 w 360"/>
                <a:gd name="T23" fmla="*/ 411 h 429"/>
                <a:gd name="T24" fmla="*/ 19 w 360"/>
                <a:gd name="T25" fmla="*/ 385 h 429"/>
                <a:gd name="T26" fmla="*/ 19 w 360"/>
                <a:gd name="T27" fmla="*/ 42 h 429"/>
                <a:gd name="T28" fmla="*/ 44 w 360"/>
                <a:gd name="T29" fmla="*/ 15 h 429"/>
                <a:gd name="T30" fmla="*/ 317 w 360"/>
                <a:gd name="T31" fmla="*/ 15 h 429"/>
                <a:gd name="T32" fmla="*/ 342 w 360"/>
                <a:gd name="T33" fmla="*/ 42 h 429"/>
                <a:gd name="T34" fmla="*/ 342 w 360"/>
                <a:gd name="T35" fmla="*/ 385 h 4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60" h="429">
                  <a:moveTo>
                    <a:pt x="332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13" y="0"/>
                    <a:pt x="0" y="13"/>
                    <a:pt x="0" y="29"/>
                  </a:cubicBezTo>
                  <a:cubicBezTo>
                    <a:pt x="0" y="401"/>
                    <a:pt x="0" y="401"/>
                    <a:pt x="0" y="401"/>
                  </a:cubicBezTo>
                  <a:cubicBezTo>
                    <a:pt x="0" y="416"/>
                    <a:pt x="13" y="429"/>
                    <a:pt x="28" y="429"/>
                  </a:cubicBezTo>
                  <a:cubicBezTo>
                    <a:pt x="332" y="429"/>
                    <a:pt x="332" y="429"/>
                    <a:pt x="332" y="429"/>
                  </a:cubicBezTo>
                  <a:cubicBezTo>
                    <a:pt x="347" y="429"/>
                    <a:pt x="360" y="416"/>
                    <a:pt x="360" y="401"/>
                  </a:cubicBezTo>
                  <a:cubicBezTo>
                    <a:pt x="360" y="29"/>
                    <a:pt x="360" y="29"/>
                    <a:pt x="360" y="29"/>
                  </a:cubicBezTo>
                  <a:cubicBezTo>
                    <a:pt x="360" y="13"/>
                    <a:pt x="347" y="0"/>
                    <a:pt x="332" y="0"/>
                  </a:cubicBezTo>
                  <a:close/>
                  <a:moveTo>
                    <a:pt x="342" y="385"/>
                  </a:moveTo>
                  <a:cubicBezTo>
                    <a:pt x="342" y="400"/>
                    <a:pt x="331" y="411"/>
                    <a:pt x="317" y="411"/>
                  </a:cubicBezTo>
                  <a:cubicBezTo>
                    <a:pt x="44" y="411"/>
                    <a:pt x="44" y="411"/>
                    <a:pt x="44" y="411"/>
                  </a:cubicBezTo>
                  <a:cubicBezTo>
                    <a:pt x="30" y="411"/>
                    <a:pt x="19" y="400"/>
                    <a:pt x="19" y="385"/>
                  </a:cubicBezTo>
                  <a:cubicBezTo>
                    <a:pt x="19" y="42"/>
                    <a:pt x="19" y="42"/>
                    <a:pt x="19" y="42"/>
                  </a:cubicBezTo>
                  <a:cubicBezTo>
                    <a:pt x="19" y="27"/>
                    <a:pt x="30" y="15"/>
                    <a:pt x="44" y="15"/>
                  </a:cubicBezTo>
                  <a:cubicBezTo>
                    <a:pt x="317" y="15"/>
                    <a:pt x="317" y="15"/>
                    <a:pt x="317" y="15"/>
                  </a:cubicBezTo>
                  <a:cubicBezTo>
                    <a:pt x="331" y="15"/>
                    <a:pt x="342" y="27"/>
                    <a:pt x="342" y="42"/>
                  </a:cubicBezTo>
                  <a:lnTo>
                    <a:pt x="342" y="38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472" name="组合 471"/>
          <p:cNvGrpSpPr/>
          <p:nvPr/>
        </p:nvGrpSpPr>
        <p:grpSpPr>
          <a:xfrm>
            <a:off x="8292602" y="3499839"/>
            <a:ext cx="671511" cy="656364"/>
            <a:chOff x="8292602" y="3499839"/>
            <a:chExt cx="671511" cy="656364"/>
          </a:xfrm>
          <a:solidFill>
            <a:srgbClr val="171E28"/>
          </a:solidFill>
        </p:grpSpPr>
        <p:sp>
          <p:nvSpPr>
            <p:cNvPr id="473" name="Freeform 532"/>
            <p:cNvSpPr/>
            <p:nvPr/>
          </p:nvSpPr>
          <p:spPr bwMode="auto">
            <a:xfrm>
              <a:off x="8749172" y="3963621"/>
              <a:ext cx="214941" cy="192582"/>
            </a:xfrm>
            <a:custGeom>
              <a:avLst/>
              <a:gdLst>
                <a:gd name="T0" fmla="*/ 81 w 126"/>
                <a:gd name="T1" fmla="*/ 0 h 113"/>
                <a:gd name="T2" fmla="*/ 63 w 126"/>
                <a:gd name="T3" fmla="*/ 7 h 113"/>
                <a:gd name="T4" fmla="*/ 77 w 126"/>
                <a:gd name="T5" fmla="*/ 61 h 113"/>
                <a:gd name="T6" fmla="*/ 63 w 126"/>
                <a:gd name="T7" fmla="*/ 83 h 113"/>
                <a:gd name="T8" fmla="*/ 48 w 126"/>
                <a:gd name="T9" fmla="*/ 61 h 113"/>
                <a:gd name="T10" fmla="*/ 63 w 126"/>
                <a:gd name="T11" fmla="*/ 7 h 113"/>
                <a:gd name="T12" fmla="*/ 44 w 126"/>
                <a:gd name="T13" fmla="*/ 0 h 113"/>
                <a:gd name="T14" fmla="*/ 0 w 126"/>
                <a:gd name="T15" fmla="*/ 44 h 113"/>
                <a:gd name="T16" fmla="*/ 0 w 126"/>
                <a:gd name="T17" fmla="*/ 92 h 113"/>
                <a:gd name="T18" fmla="*/ 57 w 126"/>
                <a:gd name="T19" fmla="*/ 113 h 113"/>
                <a:gd name="T20" fmla="*/ 68 w 126"/>
                <a:gd name="T21" fmla="*/ 113 h 113"/>
                <a:gd name="T22" fmla="*/ 126 w 126"/>
                <a:gd name="T23" fmla="*/ 92 h 113"/>
                <a:gd name="T24" fmla="*/ 126 w 126"/>
                <a:gd name="T25" fmla="*/ 44 h 113"/>
                <a:gd name="T26" fmla="*/ 81 w 126"/>
                <a:gd name="T27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6" h="113">
                  <a:moveTo>
                    <a:pt x="81" y="0"/>
                  </a:moveTo>
                  <a:cubicBezTo>
                    <a:pt x="63" y="7"/>
                    <a:pt x="63" y="7"/>
                    <a:pt x="63" y="7"/>
                  </a:cubicBezTo>
                  <a:cubicBezTo>
                    <a:pt x="77" y="61"/>
                    <a:pt x="77" y="61"/>
                    <a:pt x="77" y="61"/>
                  </a:cubicBezTo>
                  <a:cubicBezTo>
                    <a:pt x="63" y="83"/>
                    <a:pt x="63" y="83"/>
                    <a:pt x="63" y="83"/>
                  </a:cubicBezTo>
                  <a:cubicBezTo>
                    <a:pt x="48" y="61"/>
                    <a:pt x="48" y="61"/>
                    <a:pt x="48" y="61"/>
                  </a:cubicBezTo>
                  <a:cubicBezTo>
                    <a:pt x="63" y="7"/>
                    <a:pt x="63" y="7"/>
                    <a:pt x="63" y="7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27" y="4"/>
                    <a:pt x="0" y="16"/>
                    <a:pt x="0" y="44"/>
                  </a:cubicBezTo>
                  <a:cubicBezTo>
                    <a:pt x="0" y="84"/>
                    <a:pt x="0" y="92"/>
                    <a:pt x="0" y="92"/>
                  </a:cubicBezTo>
                  <a:cubicBezTo>
                    <a:pt x="0" y="92"/>
                    <a:pt x="1" y="113"/>
                    <a:pt x="57" y="113"/>
                  </a:cubicBezTo>
                  <a:cubicBezTo>
                    <a:pt x="68" y="113"/>
                    <a:pt x="68" y="113"/>
                    <a:pt x="68" y="113"/>
                  </a:cubicBezTo>
                  <a:cubicBezTo>
                    <a:pt x="124" y="113"/>
                    <a:pt x="126" y="92"/>
                    <a:pt x="126" y="92"/>
                  </a:cubicBezTo>
                  <a:cubicBezTo>
                    <a:pt x="126" y="92"/>
                    <a:pt x="126" y="84"/>
                    <a:pt x="126" y="44"/>
                  </a:cubicBezTo>
                  <a:cubicBezTo>
                    <a:pt x="126" y="16"/>
                    <a:pt x="98" y="4"/>
                    <a:pt x="8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74" name="Oval 533"/>
            <p:cNvSpPr>
              <a:spLocks noChangeArrowheads="1"/>
            </p:cNvSpPr>
            <p:nvPr/>
          </p:nvSpPr>
          <p:spPr bwMode="auto">
            <a:xfrm>
              <a:off x="8802547" y="3827300"/>
              <a:ext cx="107471" cy="126224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75" name="Freeform 534"/>
            <p:cNvSpPr/>
            <p:nvPr/>
          </p:nvSpPr>
          <p:spPr bwMode="auto">
            <a:xfrm>
              <a:off x="8519084" y="3634718"/>
              <a:ext cx="214941" cy="192582"/>
            </a:xfrm>
            <a:custGeom>
              <a:avLst/>
              <a:gdLst>
                <a:gd name="T0" fmla="*/ 82 w 126"/>
                <a:gd name="T1" fmla="*/ 0 h 113"/>
                <a:gd name="T2" fmla="*/ 63 w 126"/>
                <a:gd name="T3" fmla="*/ 7 h 113"/>
                <a:gd name="T4" fmla="*/ 78 w 126"/>
                <a:gd name="T5" fmla="*/ 62 h 113"/>
                <a:gd name="T6" fmla="*/ 63 w 126"/>
                <a:gd name="T7" fmla="*/ 83 h 113"/>
                <a:gd name="T8" fmla="*/ 48 w 126"/>
                <a:gd name="T9" fmla="*/ 62 h 113"/>
                <a:gd name="T10" fmla="*/ 63 w 126"/>
                <a:gd name="T11" fmla="*/ 7 h 113"/>
                <a:gd name="T12" fmla="*/ 44 w 126"/>
                <a:gd name="T13" fmla="*/ 0 h 113"/>
                <a:gd name="T14" fmla="*/ 0 w 126"/>
                <a:gd name="T15" fmla="*/ 44 h 113"/>
                <a:gd name="T16" fmla="*/ 0 w 126"/>
                <a:gd name="T17" fmla="*/ 92 h 113"/>
                <a:gd name="T18" fmla="*/ 57 w 126"/>
                <a:gd name="T19" fmla="*/ 113 h 113"/>
                <a:gd name="T20" fmla="*/ 69 w 126"/>
                <a:gd name="T21" fmla="*/ 113 h 113"/>
                <a:gd name="T22" fmla="*/ 126 w 126"/>
                <a:gd name="T23" fmla="*/ 92 h 113"/>
                <a:gd name="T24" fmla="*/ 126 w 126"/>
                <a:gd name="T25" fmla="*/ 44 h 113"/>
                <a:gd name="T26" fmla="*/ 82 w 126"/>
                <a:gd name="T27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6" h="113">
                  <a:moveTo>
                    <a:pt x="82" y="0"/>
                  </a:moveTo>
                  <a:cubicBezTo>
                    <a:pt x="63" y="7"/>
                    <a:pt x="63" y="7"/>
                    <a:pt x="63" y="7"/>
                  </a:cubicBezTo>
                  <a:cubicBezTo>
                    <a:pt x="78" y="62"/>
                    <a:pt x="78" y="62"/>
                    <a:pt x="78" y="62"/>
                  </a:cubicBezTo>
                  <a:cubicBezTo>
                    <a:pt x="63" y="83"/>
                    <a:pt x="63" y="83"/>
                    <a:pt x="63" y="83"/>
                  </a:cubicBezTo>
                  <a:cubicBezTo>
                    <a:pt x="48" y="62"/>
                    <a:pt x="48" y="62"/>
                    <a:pt x="48" y="62"/>
                  </a:cubicBezTo>
                  <a:cubicBezTo>
                    <a:pt x="63" y="7"/>
                    <a:pt x="63" y="7"/>
                    <a:pt x="63" y="7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27" y="5"/>
                    <a:pt x="0" y="16"/>
                    <a:pt x="0" y="44"/>
                  </a:cubicBezTo>
                  <a:cubicBezTo>
                    <a:pt x="0" y="85"/>
                    <a:pt x="0" y="92"/>
                    <a:pt x="0" y="92"/>
                  </a:cubicBezTo>
                  <a:cubicBezTo>
                    <a:pt x="0" y="92"/>
                    <a:pt x="2" y="113"/>
                    <a:pt x="57" y="113"/>
                  </a:cubicBezTo>
                  <a:cubicBezTo>
                    <a:pt x="69" y="113"/>
                    <a:pt x="69" y="113"/>
                    <a:pt x="69" y="113"/>
                  </a:cubicBezTo>
                  <a:cubicBezTo>
                    <a:pt x="124" y="113"/>
                    <a:pt x="126" y="92"/>
                    <a:pt x="126" y="92"/>
                  </a:cubicBezTo>
                  <a:cubicBezTo>
                    <a:pt x="126" y="92"/>
                    <a:pt x="126" y="85"/>
                    <a:pt x="126" y="44"/>
                  </a:cubicBezTo>
                  <a:cubicBezTo>
                    <a:pt x="126" y="16"/>
                    <a:pt x="99" y="5"/>
                    <a:pt x="8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76" name="Oval 535"/>
            <p:cNvSpPr>
              <a:spLocks noChangeArrowheads="1"/>
            </p:cNvSpPr>
            <p:nvPr/>
          </p:nvSpPr>
          <p:spPr bwMode="auto">
            <a:xfrm>
              <a:off x="8572458" y="3499839"/>
              <a:ext cx="108913" cy="126224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77" name="Freeform 536"/>
            <p:cNvSpPr/>
            <p:nvPr/>
          </p:nvSpPr>
          <p:spPr bwMode="auto">
            <a:xfrm>
              <a:off x="8526297" y="3847496"/>
              <a:ext cx="207728" cy="172386"/>
            </a:xfrm>
            <a:custGeom>
              <a:avLst/>
              <a:gdLst>
                <a:gd name="T0" fmla="*/ 160 w 288"/>
                <a:gd name="T1" fmla="*/ 0 h 239"/>
                <a:gd name="T2" fmla="*/ 139 w 288"/>
                <a:gd name="T3" fmla="*/ 0 h 239"/>
                <a:gd name="T4" fmla="*/ 127 w 288"/>
                <a:gd name="T5" fmla="*/ 0 h 239"/>
                <a:gd name="T6" fmla="*/ 127 w 288"/>
                <a:gd name="T7" fmla="*/ 133 h 239"/>
                <a:gd name="T8" fmla="*/ 0 w 288"/>
                <a:gd name="T9" fmla="*/ 211 h 239"/>
                <a:gd name="T10" fmla="*/ 0 w 288"/>
                <a:gd name="T11" fmla="*/ 239 h 239"/>
                <a:gd name="T12" fmla="*/ 144 w 288"/>
                <a:gd name="T13" fmla="*/ 161 h 239"/>
                <a:gd name="T14" fmla="*/ 288 w 288"/>
                <a:gd name="T15" fmla="*/ 239 h 239"/>
                <a:gd name="T16" fmla="*/ 288 w 288"/>
                <a:gd name="T17" fmla="*/ 211 h 239"/>
                <a:gd name="T18" fmla="*/ 160 w 288"/>
                <a:gd name="T19" fmla="*/ 133 h 239"/>
                <a:gd name="T20" fmla="*/ 160 w 288"/>
                <a:gd name="T21" fmla="*/ 0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88" h="239">
                  <a:moveTo>
                    <a:pt x="160" y="0"/>
                  </a:moveTo>
                  <a:lnTo>
                    <a:pt x="139" y="0"/>
                  </a:lnTo>
                  <a:lnTo>
                    <a:pt x="127" y="0"/>
                  </a:lnTo>
                  <a:lnTo>
                    <a:pt x="127" y="133"/>
                  </a:lnTo>
                  <a:lnTo>
                    <a:pt x="0" y="211"/>
                  </a:lnTo>
                  <a:lnTo>
                    <a:pt x="0" y="239"/>
                  </a:lnTo>
                  <a:lnTo>
                    <a:pt x="144" y="161"/>
                  </a:lnTo>
                  <a:lnTo>
                    <a:pt x="288" y="239"/>
                  </a:lnTo>
                  <a:lnTo>
                    <a:pt x="288" y="211"/>
                  </a:lnTo>
                  <a:lnTo>
                    <a:pt x="160" y="133"/>
                  </a:lnTo>
                  <a:lnTo>
                    <a:pt x="16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78" name="Freeform 537"/>
            <p:cNvSpPr/>
            <p:nvPr/>
          </p:nvSpPr>
          <p:spPr bwMode="auto">
            <a:xfrm>
              <a:off x="8292602" y="3963621"/>
              <a:ext cx="214941" cy="192582"/>
            </a:xfrm>
            <a:custGeom>
              <a:avLst/>
              <a:gdLst>
                <a:gd name="T0" fmla="*/ 81 w 126"/>
                <a:gd name="T1" fmla="*/ 0 h 113"/>
                <a:gd name="T2" fmla="*/ 63 w 126"/>
                <a:gd name="T3" fmla="*/ 7 h 113"/>
                <a:gd name="T4" fmla="*/ 77 w 126"/>
                <a:gd name="T5" fmla="*/ 61 h 113"/>
                <a:gd name="T6" fmla="*/ 63 w 126"/>
                <a:gd name="T7" fmla="*/ 83 h 113"/>
                <a:gd name="T8" fmla="*/ 48 w 126"/>
                <a:gd name="T9" fmla="*/ 61 h 113"/>
                <a:gd name="T10" fmla="*/ 63 w 126"/>
                <a:gd name="T11" fmla="*/ 7 h 113"/>
                <a:gd name="T12" fmla="*/ 44 w 126"/>
                <a:gd name="T13" fmla="*/ 0 h 113"/>
                <a:gd name="T14" fmla="*/ 0 w 126"/>
                <a:gd name="T15" fmla="*/ 44 h 113"/>
                <a:gd name="T16" fmla="*/ 0 w 126"/>
                <a:gd name="T17" fmla="*/ 92 h 113"/>
                <a:gd name="T18" fmla="*/ 57 w 126"/>
                <a:gd name="T19" fmla="*/ 113 h 113"/>
                <a:gd name="T20" fmla="*/ 68 w 126"/>
                <a:gd name="T21" fmla="*/ 113 h 113"/>
                <a:gd name="T22" fmla="*/ 126 w 126"/>
                <a:gd name="T23" fmla="*/ 92 h 113"/>
                <a:gd name="T24" fmla="*/ 126 w 126"/>
                <a:gd name="T25" fmla="*/ 44 h 113"/>
                <a:gd name="T26" fmla="*/ 81 w 126"/>
                <a:gd name="T27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6" h="113">
                  <a:moveTo>
                    <a:pt x="81" y="0"/>
                  </a:moveTo>
                  <a:cubicBezTo>
                    <a:pt x="63" y="7"/>
                    <a:pt x="63" y="7"/>
                    <a:pt x="63" y="7"/>
                  </a:cubicBezTo>
                  <a:cubicBezTo>
                    <a:pt x="77" y="61"/>
                    <a:pt x="77" y="61"/>
                    <a:pt x="77" y="61"/>
                  </a:cubicBezTo>
                  <a:cubicBezTo>
                    <a:pt x="63" y="83"/>
                    <a:pt x="63" y="83"/>
                    <a:pt x="63" y="83"/>
                  </a:cubicBezTo>
                  <a:cubicBezTo>
                    <a:pt x="48" y="61"/>
                    <a:pt x="48" y="61"/>
                    <a:pt x="48" y="61"/>
                  </a:cubicBezTo>
                  <a:cubicBezTo>
                    <a:pt x="63" y="7"/>
                    <a:pt x="63" y="7"/>
                    <a:pt x="63" y="7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27" y="4"/>
                    <a:pt x="0" y="16"/>
                    <a:pt x="0" y="44"/>
                  </a:cubicBezTo>
                  <a:cubicBezTo>
                    <a:pt x="0" y="84"/>
                    <a:pt x="0" y="92"/>
                    <a:pt x="0" y="92"/>
                  </a:cubicBezTo>
                  <a:cubicBezTo>
                    <a:pt x="0" y="92"/>
                    <a:pt x="1" y="113"/>
                    <a:pt x="57" y="113"/>
                  </a:cubicBezTo>
                  <a:cubicBezTo>
                    <a:pt x="68" y="113"/>
                    <a:pt x="68" y="113"/>
                    <a:pt x="68" y="113"/>
                  </a:cubicBezTo>
                  <a:cubicBezTo>
                    <a:pt x="124" y="113"/>
                    <a:pt x="126" y="92"/>
                    <a:pt x="126" y="92"/>
                  </a:cubicBezTo>
                  <a:cubicBezTo>
                    <a:pt x="126" y="92"/>
                    <a:pt x="126" y="84"/>
                    <a:pt x="126" y="44"/>
                  </a:cubicBezTo>
                  <a:cubicBezTo>
                    <a:pt x="126" y="16"/>
                    <a:pt x="98" y="4"/>
                    <a:pt x="8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79" name="Oval 538"/>
            <p:cNvSpPr>
              <a:spLocks noChangeArrowheads="1"/>
            </p:cNvSpPr>
            <p:nvPr/>
          </p:nvSpPr>
          <p:spPr bwMode="auto">
            <a:xfrm>
              <a:off x="8345256" y="3827300"/>
              <a:ext cx="107471" cy="126224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480" name="组合 479"/>
          <p:cNvGrpSpPr/>
          <p:nvPr/>
        </p:nvGrpSpPr>
        <p:grpSpPr>
          <a:xfrm>
            <a:off x="9414192" y="3509937"/>
            <a:ext cx="610202" cy="659971"/>
            <a:chOff x="9414192" y="3509937"/>
            <a:chExt cx="610202" cy="659971"/>
          </a:xfrm>
          <a:solidFill>
            <a:srgbClr val="171E28"/>
          </a:solidFill>
        </p:grpSpPr>
        <p:sp>
          <p:nvSpPr>
            <p:cNvPr id="481" name="Freeform 539"/>
            <p:cNvSpPr/>
            <p:nvPr/>
          </p:nvSpPr>
          <p:spPr bwMode="auto">
            <a:xfrm>
              <a:off x="9924136" y="3988866"/>
              <a:ext cx="37507" cy="87275"/>
            </a:xfrm>
            <a:custGeom>
              <a:avLst/>
              <a:gdLst>
                <a:gd name="T0" fmla="*/ 21 w 52"/>
                <a:gd name="T1" fmla="*/ 0 h 121"/>
                <a:gd name="T2" fmla="*/ 0 w 52"/>
                <a:gd name="T3" fmla="*/ 7 h 121"/>
                <a:gd name="T4" fmla="*/ 30 w 52"/>
                <a:gd name="T5" fmla="*/ 121 h 121"/>
                <a:gd name="T6" fmla="*/ 52 w 52"/>
                <a:gd name="T7" fmla="*/ 114 h 121"/>
                <a:gd name="T8" fmla="*/ 21 w 52"/>
                <a:gd name="T9" fmla="*/ 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121">
                  <a:moveTo>
                    <a:pt x="21" y="0"/>
                  </a:moveTo>
                  <a:lnTo>
                    <a:pt x="0" y="7"/>
                  </a:lnTo>
                  <a:lnTo>
                    <a:pt x="30" y="121"/>
                  </a:lnTo>
                  <a:lnTo>
                    <a:pt x="52" y="114"/>
                  </a:lnTo>
                  <a:lnTo>
                    <a:pt x="21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82" name="Freeform 540"/>
            <p:cNvSpPr/>
            <p:nvPr/>
          </p:nvSpPr>
          <p:spPr bwMode="auto">
            <a:xfrm>
              <a:off x="9891679" y="3997522"/>
              <a:ext cx="37507" cy="87275"/>
            </a:xfrm>
            <a:custGeom>
              <a:avLst/>
              <a:gdLst>
                <a:gd name="T0" fmla="*/ 0 w 52"/>
                <a:gd name="T1" fmla="*/ 7 h 121"/>
                <a:gd name="T2" fmla="*/ 31 w 52"/>
                <a:gd name="T3" fmla="*/ 121 h 121"/>
                <a:gd name="T4" fmla="*/ 52 w 52"/>
                <a:gd name="T5" fmla="*/ 116 h 121"/>
                <a:gd name="T6" fmla="*/ 21 w 52"/>
                <a:gd name="T7" fmla="*/ 0 h 121"/>
                <a:gd name="T8" fmla="*/ 0 w 52"/>
                <a:gd name="T9" fmla="*/ 7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121">
                  <a:moveTo>
                    <a:pt x="0" y="7"/>
                  </a:moveTo>
                  <a:lnTo>
                    <a:pt x="31" y="121"/>
                  </a:lnTo>
                  <a:lnTo>
                    <a:pt x="52" y="116"/>
                  </a:lnTo>
                  <a:lnTo>
                    <a:pt x="21" y="0"/>
                  </a:lnTo>
                  <a:lnTo>
                    <a:pt x="0" y="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83" name="Freeform 541"/>
            <p:cNvSpPr/>
            <p:nvPr/>
          </p:nvSpPr>
          <p:spPr bwMode="auto">
            <a:xfrm>
              <a:off x="9857778" y="4007620"/>
              <a:ext cx="37507" cy="85832"/>
            </a:xfrm>
            <a:custGeom>
              <a:avLst/>
              <a:gdLst>
                <a:gd name="T0" fmla="*/ 0 w 52"/>
                <a:gd name="T1" fmla="*/ 5 h 119"/>
                <a:gd name="T2" fmla="*/ 30 w 52"/>
                <a:gd name="T3" fmla="*/ 119 h 119"/>
                <a:gd name="T4" fmla="*/ 52 w 52"/>
                <a:gd name="T5" fmla="*/ 114 h 119"/>
                <a:gd name="T6" fmla="*/ 21 w 52"/>
                <a:gd name="T7" fmla="*/ 0 h 119"/>
                <a:gd name="T8" fmla="*/ 0 w 52"/>
                <a:gd name="T9" fmla="*/ 5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119">
                  <a:moveTo>
                    <a:pt x="0" y="5"/>
                  </a:moveTo>
                  <a:lnTo>
                    <a:pt x="30" y="119"/>
                  </a:lnTo>
                  <a:lnTo>
                    <a:pt x="52" y="114"/>
                  </a:lnTo>
                  <a:lnTo>
                    <a:pt x="21" y="0"/>
                  </a:lnTo>
                  <a:lnTo>
                    <a:pt x="0" y="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84" name="Freeform 542"/>
            <p:cNvSpPr/>
            <p:nvPr/>
          </p:nvSpPr>
          <p:spPr bwMode="auto">
            <a:xfrm>
              <a:off x="9825321" y="4016275"/>
              <a:ext cx="37507" cy="87275"/>
            </a:xfrm>
            <a:custGeom>
              <a:avLst/>
              <a:gdLst>
                <a:gd name="T0" fmla="*/ 0 w 52"/>
                <a:gd name="T1" fmla="*/ 5 h 121"/>
                <a:gd name="T2" fmla="*/ 28 w 52"/>
                <a:gd name="T3" fmla="*/ 121 h 121"/>
                <a:gd name="T4" fmla="*/ 52 w 52"/>
                <a:gd name="T5" fmla="*/ 114 h 121"/>
                <a:gd name="T6" fmla="*/ 21 w 52"/>
                <a:gd name="T7" fmla="*/ 0 h 121"/>
                <a:gd name="T8" fmla="*/ 0 w 52"/>
                <a:gd name="T9" fmla="*/ 5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121">
                  <a:moveTo>
                    <a:pt x="0" y="5"/>
                  </a:moveTo>
                  <a:lnTo>
                    <a:pt x="28" y="121"/>
                  </a:lnTo>
                  <a:lnTo>
                    <a:pt x="52" y="114"/>
                  </a:lnTo>
                  <a:lnTo>
                    <a:pt x="21" y="0"/>
                  </a:lnTo>
                  <a:lnTo>
                    <a:pt x="0" y="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85" name="Freeform 543"/>
            <p:cNvSpPr>
              <a:spLocks noEditPoints="1"/>
            </p:cNvSpPr>
            <p:nvPr/>
          </p:nvSpPr>
          <p:spPr bwMode="auto">
            <a:xfrm>
              <a:off x="9707752" y="3579901"/>
              <a:ext cx="160124" cy="160124"/>
            </a:xfrm>
            <a:custGeom>
              <a:avLst/>
              <a:gdLst>
                <a:gd name="T0" fmla="*/ 88 w 94"/>
                <a:gd name="T1" fmla="*/ 36 h 94"/>
                <a:gd name="T2" fmla="*/ 36 w 94"/>
                <a:gd name="T3" fmla="*/ 6 h 94"/>
                <a:gd name="T4" fmla="*/ 6 w 94"/>
                <a:gd name="T5" fmla="*/ 58 h 94"/>
                <a:gd name="T6" fmla="*/ 58 w 94"/>
                <a:gd name="T7" fmla="*/ 88 h 94"/>
                <a:gd name="T8" fmla="*/ 88 w 94"/>
                <a:gd name="T9" fmla="*/ 36 h 94"/>
                <a:gd name="T10" fmla="*/ 55 w 94"/>
                <a:gd name="T11" fmla="*/ 74 h 94"/>
                <a:gd name="T12" fmla="*/ 21 w 94"/>
                <a:gd name="T13" fmla="*/ 54 h 94"/>
                <a:gd name="T14" fmla="*/ 41 w 94"/>
                <a:gd name="T15" fmla="*/ 20 h 94"/>
                <a:gd name="T16" fmla="*/ 74 w 94"/>
                <a:gd name="T17" fmla="*/ 40 h 94"/>
                <a:gd name="T18" fmla="*/ 55 w 94"/>
                <a:gd name="T19" fmla="*/ 74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4" h="94">
                  <a:moveTo>
                    <a:pt x="88" y="36"/>
                  </a:moveTo>
                  <a:cubicBezTo>
                    <a:pt x="82" y="13"/>
                    <a:pt x="59" y="0"/>
                    <a:pt x="36" y="6"/>
                  </a:cubicBezTo>
                  <a:cubicBezTo>
                    <a:pt x="14" y="12"/>
                    <a:pt x="0" y="36"/>
                    <a:pt x="6" y="58"/>
                  </a:cubicBezTo>
                  <a:cubicBezTo>
                    <a:pt x="12" y="81"/>
                    <a:pt x="36" y="94"/>
                    <a:pt x="58" y="88"/>
                  </a:cubicBezTo>
                  <a:cubicBezTo>
                    <a:pt x="81" y="82"/>
                    <a:pt x="94" y="59"/>
                    <a:pt x="88" y="36"/>
                  </a:cubicBezTo>
                  <a:close/>
                  <a:moveTo>
                    <a:pt x="55" y="74"/>
                  </a:moveTo>
                  <a:cubicBezTo>
                    <a:pt x="40" y="78"/>
                    <a:pt x="25" y="69"/>
                    <a:pt x="21" y="54"/>
                  </a:cubicBezTo>
                  <a:cubicBezTo>
                    <a:pt x="17" y="39"/>
                    <a:pt x="26" y="24"/>
                    <a:pt x="41" y="20"/>
                  </a:cubicBezTo>
                  <a:cubicBezTo>
                    <a:pt x="55" y="17"/>
                    <a:pt x="70" y="25"/>
                    <a:pt x="74" y="40"/>
                  </a:cubicBezTo>
                  <a:cubicBezTo>
                    <a:pt x="78" y="55"/>
                    <a:pt x="69" y="70"/>
                    <a:pt x="55" y="7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86" name="Freeform 544"/>
            <p:cNvSpPr>
              <a:spLocks noEditPoints="1"/>
            </p:cNvSpPr>
            <p:nvPr/>
          </p:nvSpPr>
          <p:spPr bwMode="auto">
            <a:xfrm>
              <a:off x="9645722" y="3509937"/>
              <a:ext cx="378672" cy="659971"/>
            </a:xfrm>
            <a:custGeom>
              <a:avLst/>
              <a:gdLst>
                <a:gd name="T0" fmla="*/ 301 w 525"/>
                <a:gd name="T1" fmla="*/ 0 h 915"/>
                <a:gd name="T2" fmla="*/ 0 w 525"/>
                <a:gd name="T3" fmla="*/ 83 h 915"/>
                <a:gd name="T4" fmla="*/ 223 w 525"/>
                <a:gd name="T5" fmla="*/ 915 h 915"/>
                <a:gd name="T6" fmla="*/ 525 w 525"/>
                <a:gd name="T7" fmla="*/ 835 h 915"/>
                <a:gd name="T8" fmla="*/ 301 w 525"/>
                <a:gd name="T9" fmla="*/ 0 h 915"/>
                <a:gd name="T10" fmla="*/ 29 w 525"/>
                <a:gd name="T11" fmla="*/ 104 h 915"/>
                <a:gd name="T12" fmla="*/ 291 w 525"/>
                <a:gd name="T13" fmla="*/ 36 h 915"/>
                <a:gd name="T14" fmla="*/ 497 w 525"/>
                <a:gd name="T15" fmla="*/ 806 h 915"/>
                <a:gd name="T16" fmla="*/ 237 w 525"/>
                <a:gd name="T17" fmla="*/ 877 h 915"/>
                <a:gd name="T18" fmla="*/ 29 w 525"/>
                <a:gd name="T19" fmla="*/ 104 h 9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25" h="915">
                  <a:moveTo>
                    <a:pt x="301" y="0"/>
                  </a:moveTo>
                  <a:lnTo>
                    <a:pt x="0" y="83"/>
                  </a:lnTo>
                  <a:lnTo>
                    <a:pt x="223" y="915"/>
                  </a:lnTo>
                  <a:lnTo>
                    <a:pt x="525" y="835"/>
                  </a:lnTo>
                  <a:lnTo>
                    <a:pt x="301" y="0"/>
                  </a:lnTo>
                  <a:close/>
                  <a:moveTo>
                    <a:pt x="29" y="104"/>
                  </a:moveTo>
                  <a:lnTo>
                    <a:pt x="291" y="36"/>
                  </a:lnTo>
                  <a:lnTo>
                    <a:pt x="497" y="806"/>
                  </a:lnTo>
                  <a:lnTo>
                    <a:pt x="237" y="877"/>
                  </a:lnTo>
                  <a:lnTo>
                    <a:pt x="29" y="10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87" name="Rectangle 545"/>
            <p:cNvSpPr>
              <a:spLocks noChangeArrowheads="1"/>
            </p:cNvSpPr>
            <p:nvPr/>
          </p:nvSpPr>
          <p:spPr bwMode="auto">
            <a:xfrm>
              <a:off x="9572873" y="4029979"/>
              <a:ext cx="16590" cy="85111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88" name="Rectangle 546"/>
            <p:cNvSpPr>
              <a:spLocks noChangeArrowheads="1"/>
            </p:cNvSpPr>
            <p:nvPr/>
          </p:nvSpPr>
          <p:spPr bwMode="auto">
            <a:xfrm>
              <a:off x="9538973" y="4029979"/>
              <a:ext cx="16590" cy="85111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89" name="Rectangle 547"/>
            <p:cNvSpPr>
              <a:spLocks noChangeArrowheads="1"/>
            </p:cNvSpPr>
            <p:nvPr/>
          </p:nvSpPr>
          <p:spPr bwMode="auto">
            <a:xfrm>
              <a:off x="9502909" y="4029979"/>
              <a:ext cx="17311" cy="85111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90" name="Rectangle 548"/>
            <p:cNvSpPr>
              <a:spLocks noChangeArrowheads="1"/>
            </p:cNvSpPr>
            <p:nvPr/>
          </p:nvSpPr>
          <p:spPr bwMode="auto">
            <a:xfrm>
              <a:off x="9469009" y="4029979"/>
              <a:ext cx="16590" cy="85111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91" name="Freeform 549"/>
            <p:cNvSpPr>
              <a:spLocks noEditPoints="1"/>
            </p:cNvSpPr>
            <p:nvPr/>
          </p:nvSpPr>
          <p:spPr bwMode="auto">
            <a:xfrm>
              <a:off x="9455304" y="3600818"/>
              <a:ext cx="144977" cy="144256"/>
            </a:xfrm>
            <a:custGeom>
              <a:avLst/>
              <a:gdLst>
                <a:gd name="T0" fmla="*/ 42 w 85"/>
                <a:gd name="T1" fmla="*/ 0 h 85"/>
                <a:gd name="T2" fmla="*/ 0 w 85"/>
                <a:gd name="T3" fmla="*/ 43 h 85"/>
                <a:gd name="T4" fmla="*/ 42 w 85"/>
                <a:gd name="T5" fmla="*/ 85 h 85"/>
                <a:gd name="T6" fmla="*/ 85 w 85"/>
                <a:gd name="T7" fmla="*/ 43 h 85"/>
                <a:gd name="T8" fmla="*/ 42 w 85"/>
                <a:gd name="T9" fmla="*/ 0 h 85"/>
                <a:gd name="T10" fmla="*/ 43 w 85"/>
                <a:gd name="T11" fmla="*/ 70 h 85"/>
                <a:gd name="T12" fmla="*/ 15 w 85"/>
                <a:gd name="T13" fmla="*/ 43 h 85"/>
                <a:gd name="T14" fmla="*/ 43 w 85"/>
                <a:gd name="T15" fmla="*/ 15 h 85"/>
                <a:gd name="T16" fmla="*/ 70 w 85"/>
                <a:gd name="T17" fmla="*/ 43 h 85"/>
                <a:gd name="T18" fmla="*/ 43 w 85"/>
                <a:gd name="T19" fmla="*/ 7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5" h="85">
                  <a:moveTo>
                    <a:pt x="42" y="0"/>
                  </a:moveTo>
                  <a:cubicBezTo>
                    <a:pt x="19" y="0"/>
                    <a:pt x="0" y="19"/>
                    <a:pt x="0" y="43"/>
                  </a:cubicBezTo>
                  <a:cubicBezTo>
                    <a:pt x="0" y="66"/>
                    <a:pt x="19" y="85"/>
                    <a:pt x="42" y="85"/>
                  </a:cubicBezTo>
                  <a:cubicBezTo>
                    <a:pt x="66" y="85"/>
                    <a:pt x="85" y="66"/>
                    <a:pt x="85" y="43"/>
                  </a:cubicBezTo>
                  <a:cubicBezTo>
                    <a:pt x="85" y="19"/>
                    <a:pt x="66" y="0"/>
                    <a:pt x="42" y="0"/>
                  </a:cubicBezTo>
                  <a:close/>
                  <a:moveTo>
                    <a:pt x="43" y="70"/>
                  </a:moveTo>
                  <a:cubicBezTo>
                    <a:pt x="28" y="70"/>
                    <a:pt x="15" y="58"/>
                    <a:pt x="15" y="43"/>
                  </a:cubicBezTo>
                  <a:cubicBezTo>
                    <a:pt x="15" y="27"/>
                    <a:pt x="28" y="15"/>
                    <a:pt x="43" y="15"/>
                  </a:cubicBezTo>
                  <a:cubicBezTo>
                    <a:pt x="58" y="15"/>
                    <a:pt x="70" y="27"/>
                    <a:pt x="70" y="43"/>
                  </a:cubicBezTo>
                  <a:cubicBezTo>
                    <a:pt x="70" y="58"/>
                    <a:pt x="58" y="70"/>
                    <a:pt x="43" y="7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92" name="Freeform 550"/>
            <p:cNvSpPr>
              <a:spLocks noEditPoints="1"/>
            </p:cNvSpPr>
            <p:nvPr/>
          </p:nvSpPr>
          <p:spPr bwMode="auto">
            <a:xfrm>
              <a:off x="9414192" y="3547443"/>
              <a:ext cx="225039" cy="622464"/>
            </a:xfrm>
            <a:custGeom>
              <a:avLst/>
              <a:gdLst>
                <a:gd name="T0" fmla="*/ 0 w 312"/>
                <a:gd name="T1" fmla="*/ 863 h 863"/>
                <a:gd name="T2" fmla="*/ 312 w 312"/>
                <a:gd name="T3" fmla="*/ 863 h 863"/>
                <a:gd name="T4" fmla="*/ 312 w 312"/>
                <a:gd name="T5" fmla="*/ 0 h 863"/>
                <a:gd name="T6" fmla="*/ 0 w 312"/>
                <a:gd name="T7" fmla="*/ 0 h 863"/>
                <a:gd name="T8" fmla="*/ 0 w 312"/>
                <a:gd name="T9" fmla="*/ 863 h 863"/>
                <a:gd name="T10" fmla="*/ 21 w 312"/>
                <a:gd name="T11" fmla="*/ 31 h 863"/>
                <a:gd name="T12" fmla="*/ 291 w 312"/>
                <a:gd name="T13" fmla="*/ 31 h 863"/>
                <a:gd name="T14" fmla="*/ 291 w 312"/>
                <a:gd name="T15" fmla="*/ 830 h 863"/>
                <a:gd name="T16" fmla="*/ 21 w 312"/>
                <a:gd name="T17" fmla="*/ 830 h 863"/>
                <a:gd name="T18" fmla="*/ 21 w 312"/>
                <a:gd name="T19" fmla="*/ 31 h 8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12" h="863">
                  <a:moveTo>
                    <a:pt x="0" y="863"/>
                  </a:moveTo>
                  <a:lnTo>
                    <a:pt x="312" y="863"/>
                  </a:lnTo>
                  <a:lnTo>
                    <a:pt x="312" y="0"/>
                  </a:lnTo>
                  <a:lnTo>
                    <a:pt x="0" y="0"/>
                  </a:lnTo>
                  <a:lnTo>
                    <a:pt x="0" y="863"/>
                  </a:lnTo>
                  <a:close/>
                  <a:moveTo>
                    <a:pt x="21" y="31"/>
                  </a:moveTo>
                  <a:lnTo>
                    <a:pt x="291" y="31"/>
                  </a:lnTo>
                  <a:lnTo>
                    <a:pt x="291" y="830"/>
                  </a:lnTo>
                  <a:lnTo>
                    <a:pt x="21" y="830"/>
                  </a:lnTo>
                  <a:lnTo>
                    <a:pt x="21" y="3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493" name="组合 492"/>
          <p:cNvGrpSpPr/>
          <p:nvPr/>
        </p:nvGrpSpPr>
        <p:grpSpPr>
          <a:xfrm>
            <a:off x="10394410" y="3561147"/>
            <a:ext cx="681609" cy="526535"/>
            <a:chOff x="10394410" y="3561147"/>
            <a:chExt cx="681609" cy="526535"/>
          </a:xfrm>
          <a:solidFill>
            <a:srgbClr val="171E28"/>
          </a:solidFill>
        </p:grpSpPr>
        <p:sp>
          <p:nvSpPr>
            <p:cNvPr id="494" name="Freeform 551"/>
            <p:cNvSpPr/>
            <p:nvPr/>
          </p:nvSpPr>
          <p:spPr bwMode="auto">
            <a:xfrm>
              <a:off x="10394410" y="3638325"/>
              <a:ext cx="681609" cy="449357"/>
            </a:xfrm>
            <a:custGeom>
              <a:avLst/>
              <a:gdLst>
                <a:gd name="T0" fmla="*/ 364 w 400"/>
                <a:gd name="T1" fmla="*/ 0 h 264"/>
                <a:gd name="T2" fmla="*/ 36 w 400"/>
                <a:gd name="T3" fmla="*/ 0 h 264"/>
                <a:gd name="T4" fmla="*/ 0 w 400"/>
                <a:gd name="T5" fmla="*/ 36 h 264"/>
                <a:gd name="T6" fmla="*/ 0 w 400"/>
                <a:gd name="T7" fmla="*/ 228 h 264"/>
                <a:gd name="T8" fmla="*/ 36 w 400"/>
                <a:gd name="T9" fmla="*/ 264 h 264"/>
                <a:gd name="T10" fmla="*/ 364 w 400"/>
                <a:gd name="T11" fmla="*/ 264 h 264"/>
                <a:gd name="T12" fmla="*/ 400 w 400"/>
                <a:gd name="T13" fmla="*/ 228 h 264"/>
                <a:gd name="T14" fmla="*/ 400 w 400"/>
                <a:gd name="T15" fmla="*/ 36 h 264"/>
                <a:gd name="T16" fmla="*/ 364 w 400"/>
                <a:gd name="T17" fmla="*/ 0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0" h="264">
                  <a:moveTo>
                    <a:pt x="364" y="0"/>
                  </a:moveTo>
                  <a:cubicBezTo>
                    <a:pt x="36" y="0"/>
                    <a:pt x="36" y="0"/>
                    <a:pt x="36" y="0"/>
                  </a:cubicBezTo>
                  <a:cubicBezTo>
                    <a:pt x="16" y="0"/>
                    <a:pt x="0" y="16"/>
                    <a:pt x="0" y="36"/>
                  </a:cubicBezTo>
                  <a:cubicBezTo>
                    <a:pt x="0" y="228"/>
                    <a:pt x="0" y="228"/>
                    <a:pt x="0" y="228"/>
                  </a:cubicBezTo>
                  <a:cubicBezTo>
                    <a:pt x="0" y="248"/>
                    <a:pt x="16" y="264"/>
                    <a:pt x="36" y="264"/>
                  </a:cubicBezTo>
                  <a:cubicBezTo>
                    <a:pt x="364" y="264"/>
                    <a:pt x="364" y="264"/>
                    <a:pt x="364" y="264"/>
                  </a:cubicBezTo>
                  <a:cubicBezTo>
                    <a:pt x="384" y="264"/>
                    <a:pt x="400" y="248"/>
                    <a:pt x="400" y="228"/>
                  </a:cubicBezTo>
                  <a:cubicBezTo>
                    <a:pt x="400" y="36"/>
                    <a:pt x="400" y="36"/>
                    <a:pt x="400" y="36"/>
                  </a:cubicBezTo>
                  <a:cubicBezTo>
                    <a:pt x="400" y="16"/>
                    <a:pt x="384" y="0"/>
                    <a:pt x="36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95" name="Freeform 552"/>
            <p:cNvSpPr/>
            <p:nvPr/>
          </p:nvSpPr>
          <p:spPr bwMode="auto">
            <a:xfrm>
              <a:off x="10634596" y="3561147"/>
              <a:ext cx="209893" cy="46162"/>
            </a:xfrm>
            <a:custGeom>
              <a:avLst/>
              <a:gdLst>
                <a:gd name="T0" fmla="*/ 14 w 123"/>
                <a:gd name="T1" fmla="*/ 27 h 27"/>
                <a:gd name="T2" fmla="*/ 109 w 123"/>
                <a:gd name="T3" fmla="*/ 27 h 27"/>
                <a:gd name="T4" fmla="*/ 123 w 123"/>
                <a:gd name="T5" fmla="*/ 13 h 27"/>
                <a:gd name="T6" fmla="*/ 109 w 123"/>
                <a:gd name="T7" fmla="*/ 0 h 27"/>
                <a:gd name="T8" fmla="*/ 14 w 123"/>
                <a:gd name="T9" fmla="*/ 0 h 27"/>
                <a:gd name="T10" fmla="*/ 0 w 123"/>
                <a:gd name="T11" fmla="*/ 13 h 27"/>
                <a:gd name="T12" fmla="*/ 4 w 123"/>
                <a:gd name="T13" fmla="*/ 23 h 27"/>
                <a:gd name="T14" fmla="*/ 14 w 123"/>
                <a:gd name="T15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3" h="27">
                  <a:moveTo>
                    <a:pt x="14" y="27"/>
                  </a:moveTo>
                  <a:cubicBezTo>
                    <a:pt x="109" y="27"/>
                    <a:pt x="109" y="27"/>
                    <a:pt x="109" y="27"/>
                  </a:cubicBezTo>
                  <a:cubicBezTo>
                    <a:pt x="116" y="27"/>
                    <a:pt x="123" y="21"/>
                    <a:pt x="123" y="13"/>
                  </a:cubicBezTo>
                  <a:cubicBezTo>
                    <a:pt x="123" y="6"/>
                    <a:pt x="116" y="0"/>
                    <a:pt x="109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7" y="0"/>
                    <a:pt x="0" y="6"/>
                    <a:pt x="0" y="13"/>
                  </a:cubicBezTo>
                  <a:cubicBezTo>
                    <a:pt x="0" y="17"/>
                    <a:pt x="2" y="20"/>
                    <a:pt x="4" y="23"/>
                  </a:cubicBezTo>
                  <a:cubicBezTo>
                    <a:pt x="7" y="25"/>
                    <a:pt x="10" y="27"/>
                    <a:pt x="14" y="2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496" name="组合 495"/>
          <p:cNvGrpSpPr/>
          <p:nvPr/>
        </p:nvGrpSpPr>
        <p:grpSpPr>
          <a:xfrm>
            <a:off x="10372051" y="1648315"/>
            <a:ext cx="741475" cy="1033593"/>
            <a:chOff x="10372051" y="1648315"/>
            <a:chExt cx="741475" cy="1033593"/>
          </a:xfrm>
          <a:solidFill>
            <a:srgbClr val="171E28"/>
          </a:solidFill>
        </p:grpSpPr>
        <p:sp>
          <p:nvSpPr>
            <p:cNvPr id="497" name="Freeform 553"/>
            <p:cNvSpPr/>
            <p:nvPr/>
          </p:nvSpPr>
          <p:spPr bwMode="auto">
            <a:xfrm>
              <a:off x="10372051" y="1648315"/>
              <a:ext cx="741475" cy="107471"/>
            </a:xfrm>
            <a:custGeom>
              <a:avLst/>
              <a:gdLst>
                <a:gd name="T0" fmla="*/ 408 w 435"/>
                <a:gd name="T1" fmla="*/ 0 h 63"/>
                <a:gd name="T2" fmla="*/ 27 w 435"/>
                <a:gd name="T3" fmla="*/ 0 h 63"/>
                <a:gd name="T4" fmla="*/ 0 w 435"/>
                <a:gd name="T5" fmla="*/ 27 h 63"/>
                <a:gd name="T6" fmla="*/ 0 w 435"/>
                <a:gd name="T7" fmla="*/ 36 h 63"/>
                <a:gd name="T8" fmla="*/ 27 w 435"/>
                <a:gd name="T9" fmla="*/ 63 h 63"/>
                <a:gd name="T10" fmla="*/ 33 w 435"/>
                <a:gd name="T11" fmla="*/ 63 h 63"/>
                <a:gd name="T12" fmla="*/ 33 w 435"/>
                <a:gd name="T13" fmla="*/ 31 h 63"/>
                <a:gd name="T14" fmla="*/ 408 w 435"/>
                <a:gd name="T15" fmla="*/ 31 h 63"/>
                <a:gd name="T16" fmla="*/ 408 w 435"/>
                <a:gd name="T17" fmla="*/ 63 h 63"/>
                <a:gd name="T18" fmla="*/ 408 w 435"/>
                <a:gd name="T19" fmla="*/ 63 h 63"/>
                <a:gd name="T20" fmla="*/ 435 w 435"/>
                <a:gd name="T21" fmla="*/ 36 h 63"/>
                <a:gd name="T22" fmla="*/ 435 w 435"/>
                <a:gd name="T23" fmla="*/ 27 h 63"/>
                <a:gd name="T24" fmla="*/ 408 w 435"/>
                <a:gd name="T25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35" h="63">
                  <a:moveTo>
                    <a:pt x="408" y="0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12" y="0"/>
                    <a:pt x="0" y="12"/>
                    <a:pt x="0" y="27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51"/>
                    <a:pt x="12" y="63"/>
                    <a:pt x="27" y="63"/>
                  </a:cubicBezTo>
                  <a:cubicBezTo>
                    <a:pt x="33" y="63"/>
                    <a:pt x="33" y="63"/>
                    <a:pt x="33" y="63"/>
                  </a:cubicBezTo>
                  <a:cubicBezTo>
                    <a:pt x="33" y="31"/>
                    <a:pt x="33" y="31"/>
                    <a:pt x="33" y="31"/>
                  </a:cubicBezTo>
                  <a:cubicBezTo>
                    <a:pt x="408" y="31"/>
                    <a:pt x="408" y="31"/>
                    <a:pt x="408" y="31"/>
                  </a:cubicBezTo>
                  <a:cubicBezTo>
                    <a:pt x="408" y="63"/>
                    <a:pt x="408" y="63"/>
                    <a:pt x="408" y="63"/>
                  </a:cubicBezTo>
                  <a:cubicBezTo>
                    <a:pt x="408" y="63"/>
                    <a:pt x="408" y="63"/>
                    <a:pt x="408" y="63"/>
                  </a:cubicBezTo>
                  <a:cubicBezTo>
                    <a:pt x="423" y="63"/>
                    <a:pt x="435" y="51"/>
                    <a:pt x="435" y="36"/>
                  </a:cubicBezTo>
                  <a:cubicBezTo>
                    <a:pt x="435" y="27"/>
                    <a:pt x="435" y="27"/>
                    <a:pt x="435" y="27"/>
                  </a:cubicBezTo>
                  <a:cubicBezTo>
                    <a:pt x="435" y="12"/>
                    <a:pt x="423" y="0"/>
                    <a:pt x="40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98" name="Freeform 554"/>
            <p:cNvSpPr/>
            <p:nvPr/>
          </p:nvSpPr>
          <p:spPr bwMode="auto">
            <a:xfrm>
              <a:off x="10428311" y="1755785"/>
              <a:ext cx="639775" cy="576302"/>
            </a:xfrm>
            <a:custGeom>
              <a:avLst/>
              <a:gdLst>
                <a:gd name="T0" fmla="*/ 827 w 887"/>
                <a:gd name="T1" fmla="*/ 728 h 799"/>
                <a:gd name="T2" fmla="*/ 66 w 887"/>
                <a:gd name="T3" fmla="*/ 728 h 799"/>
                <a:gd name="T4" fmla="*/ 66 w 887"/>
                <a:gd name="T5" fmla="*/ 0 h 799"/>
                <a:gd name="T6" fmla="*/ 0 w 887"/>
                <a:gd name="T7" fmla="*/ 0 h 799"/>
                <a:gd name="T8" fmla="*/ 0 w 887"/>
                <a:gd name="T9" fmla="*/ 799 h 799"/>
                <a:gd name="T10" fmla="*/ 887 w 887"/>
                <a:gd name="T11" fmla="*/ 799 h 799"/>
                <a:gd name="T12" fmla="*/ 887 w 887"/>
                <a:gd name="T13" fmla="*/ 0 h 799"/>
                <a:gd name="T14" fmla="*/ 827 w 887"/>
                <a:gd name="T15" fmla="*/ 0 h 799"/>
                <a:gd name="T16" fmla="*/ 827 w 887"/>
                <a:gd name="T17" fmla="*/ 728 h 7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87" h="799">
                  <a:moveTo>
                    <a:pt x="827" y="728"/>
                  </a:moveTo>
                  <a:lnTo>
                    <a:pt x="66" y="728"/>
                  </a:lnTo>
                  <a:lnTo>
                    <a:pt x="66" y="0"/>
                  </a:lnTo>
                  <a:lnTo>
                    <a:pt x="0" y="0"/>
                  </a:lnTo>
                  <a:lnTo>
                    <a:pt x="0" y="799"/>
                  </a:lnTo>
                  <a:lnTo>
                    <a:pt x="887" y="799"/>
                  </a:lnTo>
                  <a:lnTo>
                    <a:pt x="887" y="0"/>
                  </a:lnTo>
                  <a:lnTo>
                    <a:pt x="827" y="0"/>
                  </a:lnTo>
                  <a:lnTo>
                    <a:pt x="827" y="72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99" name="Rectangle 555"/>
            <p:cNvSpPr>
              <a:spLocks noChangeArrowheads="1"/>
            </p:cNvSpPr>
            <p:nvPr/>
          </p:nvSpPr>
          <p:spPr bwMode="auto">
            <a:xfrm>
              <a:off x="10475915" y="1737032"/>
              <a:ext cx="548894" cy="18753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00" name="Freeform 556"/>
            <p:cNvSpPr/>
            <p:nvPr/>
          </p:nvSpPr>
          <p:spPr bwMode="auto">
            <a:xfrm>
              <a:off x="10519192" y="1980825"/>
              <a:ext cx="463061" cy="28851"/>
            </a:xfrm>
            <a:custGeom>
              <a:avLst/>
              <a:gdLst>
                <a:gd name="T0" fmla="*/ 8 w 272"/>
                <a:gd name="T1" fmla="*/ 17 h 17"/>
                <a:gd name="T2" fmla="*/ 263 w 272"/>
                <a:gd name="T3" fmla="*/ 17 h 17"/>
                <a:gd name="T4" fmla="*/ 272 w 272"/>
                <a:gd name="T5" fmla="*/ 8 h 17"/>
                <a:gd name="T6" fmla="*/ 263 w 272"/>
                <a:gd name="T7" fmla="*/ 0 h 17"/>
                <a:gd name="T8" fmla="*/ 8 w 272"/>
                <a:gd name="T9" fmla="*/ 0 h 17"/>
                <a:gd name="T10" fmla="*/ 2 w 272"/>
                <a:gd name="T11" fmla="*/ 3 h 17"/>
                <a:gd name="T12" fmla="*/ 0 w 272"/>
                <a:gd name="T13" fmla="*/ 8 h 17"/>
                <a:gd name="T14" fmla="*/ 8 w 272"/>
                <a:gd name="T15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2" h="17">
                  <a:moveTo>
                    <a:pt x="8" y="17"/>
                  </a:moveTo>
                  <a:cubicBezTo>
                    <a:pt x="263" y="17"/>
                    <a:pt x="263" y="17"/>
                    <a:pt x="263" y="17"/>
                  </a:cubicBezTo>
                  <a:cubicBezTo>
                    <a:pt x="268" y="17"/>
                    <a:pt x="272" y="13"/>
                    <a:pt x="272" y="8"/>
                  </a:cubicBezTo>
                  <a:cubicBezTo>
                    <a:pt x="272" y="4"/>
                    <a:pt x="268" y="0"/>
                    <a:pt x="263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6" y="0"/>
                    <a:pt x="4" y="1"/>
                    <a:pt x="2" y="3"/>
                  </a:cubicBezTo>
                  <a:cubicBezTo>
                    <a:pt x="1" y="4"/>
                    <a:pt x="0" y="6"/>
                    <a:pt x="0" y="8"/>
                  </a:cubicBezTo>
                  <a:cubicBezTo>
                    <a:pt x="0" y="13"/>
                    <a:pt x="3" y="17"/>
                    <a:pt x="8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01" name="Freeform 557"/>
            <p:cNvSpPr>
              <a:spLocks noEditPoints="1"/>
            </p:cNvSpPr>
            <p:nvPr/>
          </p:nvSpPr>
          <p:spPr bwMode="auto">
            <a:xfrm>
              <a:off x="10806982" y="1803390"/>
              <a:ext cx="97373" cy="116126"/>
            </a:xfrm>
            <a:custGeom>
              <a:avLst/>
              <a:gdLst>
                <a:gd name="T0" fmla="*/ 8 w 57"/>
                <a:gd name="T1" fmla="*/ 68 h 68"/>
                <a:gd name="T2" fmla="*/ 29 w 57"/>
                <a:gd name="T3" fmla="*/ 68 h 68"/>
                <a:gd name="T4" fmla="*/ 39 w 57"/>
                <a:gd name="T5" fmla="*/ 68 h 68"/>
                <a:gd name="T6" fmla="*/ 46 w 57"/>
                <a:gd name="T7" fmla="*/ 66 h 68"/>
                <a:gd name="T8" fmla="*/ 54 w 57"/>
                <a:gd name="T9" fmla="*/ 59 h 68"/>
                <a:gd name="T10" fmla="*/ 57 w 57"/>
                <a:gd name="T11" fmla="*/ 49 h 68"/>
                <a:gd name="T12" fmla="*/ 43 w 57"/>
                <a:gd name="T13" fmla="*/ 32 h 68"/>
                <a:gd name="T14" fmla="*/ 54 w 57"/>
                <a:gd name="T15" fmla="*/ 17 h 68"/>
                <a:gd name="T16" fmla="*/ 53 w 57"/>
                <a:gd name="T17" fmla="*/ 11 h 68"/>
                <a:gd name="T18" fmla="*/ 50 w 57"/>
                <a:gd name="T19" fmla="*/ 7 h 68"/>
                <a:gd name="T20" fmla="*/ 45 w 57"/>
                <a:gd name="T21" fmla="*/ 3 h 68"/>
                <a:gd name="T22" fmla="*/ 39 w 57"/>
                <a:gd name="T23" fmla="*/ 1 h 68"/>
                <a:gd name="T24" fmla="*/ 31 w 57"/>
                <a:gd name="T25" fmla="*/ 0 h 68"/>
                <a:gd name="T26" fmla="*/ 8 w 57"/>
                <a:gd name="T27" fmla="*/ 0 h 68"/>
                <a:gd name="T28" fmla="*/ 2 w 57"/>
                <a:gd name="T29" fmla="*/ 2 h 68"/>
                <a:gd name="T30" fmla="*/ 0 w 57"/>
                <a:gd name="T31" fmla="*/ 8 h 68"/>
                <a:gd name="T32" fmla="*/ 0 w 57"/>
                <a:gd name="T33" fmla="*/ 60 h 68"/>
                <a:gd name="T34" fmla="*/ 2 w 57"/>
                <a:gd name="T35" fmla="*/ 66 h 68"/>
                <a:gd name="T36" fmla="*/ 8 w 57"/>
                <a:gd name="T37" fmla="*/ 68 h 68"/>
                <a:gd name="T38" fmla="*/ 14 w 57"/>
                <a:gd name="T39" fmla="*/ 10 h 68"/>
                <a:gd name="T40" fmla="*/ 25 w 57"/>
                <a:gd name="T41" fmla="*/ 10 h 68"/>
                <a:gd name="T42" fmla="*/ 36 w 57"/>
                <a:gd name="T43" fmla="*/ 12 h 68"/>
                <a:gd name="T44" fmla="*/ 40 w 57"/>
                <a:gd name="T45" fmla="*/ 19 h 68"/>
                <a:gd name="T46" fmla="*/ 39 w 57"/>
                <a:gd name="T47" fmla="*/ 23 h 68"/>
                <a:gd name="T48" fmla="*/ 35 w 57"/>
                <a:gd name="T49" fmla="*/ 27 h 68"/>
                <a:gd name="T50" fmla="*/ 27 w 57"/>
                <a:gd name="T51" fmla="*/ 28 h 68"/>
                <a:gd name="T52" fmla="*/ 14 w 57"/>
                <a:gd name="T53" fmla="*/ 28 h 68"/>
                <a:gd name="T54" fmla="*/ 14 w 57"/>
                <a:gd name="T55" fmla="*/ 10 h 68"/>
                <a:gd name="T56" fmla="*/ 14 w 57"/>
                <a:gd name="T57" fmla="*/ 38 h 68"/>
                <a:gd name="T58" fmla="*/ 28 w 57"/>
                <a:gd name="T59" fmla="*/ 38 h 68"/>
                <a:gd name="T60" fmla="*/ 39 w 57"/>
                <a:gd name="T61" fmla="*/ 40 h 68"/>
                <a:gd name="T62" fmla="*/ 43 w 57"/>
                <a:gd name="T63" fmla="*/ 48 h 68"/>
                <a:gd name="T64" fmla="*/ 29 w 57"/>
                <a:gd name="T65" fmla="*/ 58 h 68"/>
                <a:gd name="T66" fmla="*/ 14 w 57"/>
                <a:gd name="T67" fmla="*/ 58 h 68"/>
                <a:gd name="T68" fmla="*/ 14 w 57"/>
                <a:gd name="T69" fmla="*/ 38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7" h="68">
                  <a:moveTo>
                    <a:pt x="8" y="68"/>
                  </a:moveTo>
                  <a:cubicBezTo>
                    <a:pt x="29" y="68"/>
                    <a:pt x="29" y="68"/>
                    <a:pt x="29" y="68"/>
                  </a:cubicBezTo>
                  <a:cubicBezTo>
                    <a:pt x="33" y="68"/>
                    <a:pt x="36" y="68"/>
                    <a:pt x="39" y="68"/>
                  </a:cubicBezTo>
                  <a:cubicBezTo>
                    <a:pt x="41" y="67"/>
                    <a:pt x="44" y="67"/>
                    <a:pt x="46" y="66"/>
                  </a:cubicBezTo>
                  <a:cubicBezTo>
                    <a:pt x="49" y="64"/>
                    <a:pt x="52" y="62"/>
                    <a:pt x="54" y="59"/>
                  </a:cubicBezTo>
                  <a:cubicBezTo>
                    <a:pt x="56" y="56"/>
                    <a:pt x="57" y="52"/>
                    <a:pt x="57" y="49"/>
                  </a:cubicBezTo>
                  <a:cubicBezTo>
                    <a:pt x="57" y="40"/>
                    <a:pt x="52" y="35"/>
                    <a:pt x="43" y="32"/>
                  </a:cubicBezTo>
                  <a:cubicBezTo>
                    <a:pt x="50" y="29"/>
                    <a:pt x="54" y="24"/>
                    <a:pt x="54" y="17"/>
                  </a:cubicBezTo>
                  <a:cubicBezTo>
                    <a:pt x="54" y="15"/>
                    <a:pt x="53" y="13"/>
                    <a:pt x="53" y="11"/>
                  </a:cubicBezTo>
                  <a:cubicBezTo>
                    <a:pt x="52" y="10"/>
                    <a:pt x="51" y="8"/>
                    <a:pt x="50" y="7"/>
                  </a:cubicBezTo>
                  <a:cubicBezTo>
                    <a:pt x="48" y="5"/>
                    <a:pt x="47" y="4"/>
                    <a:pt x="45" y="3"/>
                  </a:cubicBezTo>
                  <a:cubicBezTo>
                    <a:pt x="44" y="2"/>
                    <a:pt x="41" y="1"/>
                    <a:pt x="39" y="1"/>
                  </a:cubicBezTo>
                  <a:cubicBezTo>
                    <a:pt x="37" y="0"/>
                    <a:pt x="34" y="0"/>
                    <a:pt x="31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6" y="0"/>
                    <a:pt x="3" y="1"/>
                    <a:pt x="2" y="2"/>
                  </a:cubicBezTo>
                  <a:cubicBezTo>
                    <a:pt x="1" y="3"/>
                    <a:pt x="0" y="5"/>
                    <a:pt x="0" y="8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63"/>
                    <a:pt x="1" y="65"/>
                    <a:pt x="2" y="66"/>
                  </a:cubicBezTo>
                  <a:cubicBezTo>
                    <a:pt x="3" y="67"/>
                    <a:pt x="6" y="68"/>
                    <a:pt x="8" y="68"/>
                  </a:cubicBezTo>
                  <a:close/>
                  <a:moveTo>
                    <a:pt x="14" y="10"/>
                  </a:moveTo>
                  <a:cubicBezTo>
                    <a:pt x="25" y="10"/>
                    <a:pt x="25" y="10"/>
                    <a:pt x="25" y="10"/>
                  </a:cubicBezTo>
                  <a:cubicBezTo>
                    <a:pt x="30" y="10"/>
                    <a:pt x="34" y="11"/>
                    <a:pt x="36" y="12"/>
                  </a:cubicBezTo>
                  <a:cubicBezTo>
                    <a:pt x="39" y="13"/>
                    <a:pt x="40" y="15"/>
                    <a:pt x="40" y="19"/>
                  </a:cubicBezTo>
                  <a:cubicBezTo>
                    <a:pt x="40" y="20"/>
                    <a:pt x="40" y="22"/>
                    <a:pt x="39" y="23"/>
                  </a:cubicBezTo>
                  <a:cubicBezTo>
                    <a:pt x="38" y="25"/>
                    <a:pt x="36" y="26"/>
                    <a:pt x="35" y="27"/>
                  </a:cubicBezTo>
                  <a:cubicBezTo>
                    <a:pt x="33" y="28"/>
                    <a:pt x="30" y="28"/>
                    <a:pt x="27" y="28"/>
                  </a:cubicBezTo>
                  <a:cubicBezTo>
                    <a:pt x="14" y="28"/>
                    <a:pt x="14" y="28"/>
                    <a:pt x="14" y="28"/>
                  </a:cubicBezTo>
                  <a:lnTo>
                    <a:pt x="14" y="10"/>
                  </a:lnTo>
                  <a:close/>
                  <a:moveTo>
                    <a:pt x="14" y="38"/>
                  </a:moveTo>
                  <a:cubicBezTo>
                    <a:pt x="28" y="38"/>
                    <a:pt x="28" y="38"/>
                    <a:pt x="28" y="38"/>
                  </a:cubicBezTo>
                  <a:cubicBezTo>
                    <a:pt x="33" y="38"/>
                    <a:pt x="37" y="39"/>
                    <a:pt x="39" y="40"/>
                  </a:cubicBezTo>
                  <a:cubicBezTo>
                    <a:pt x="41" y="42"/>
                    <a:pt x="43" y="44"/>
                    <a:pt x="43" y="48"/>
                  </a:cubicBezTo>
                  <a:cubicBezTo>
                    <a:pt x="43" y="54"/>
                    <a:pt x="38" y="58"/>
                    <a:pt x="29" y="58"/>
                  </a:cubicBezTo>
                  <a:cubicBezTo>
                    <a:pt x="14" y="58"/>
                    <a:pt x="14" y="58"/>
                    <a:pt x="14" y="58"/>
                  </a:cubicBezTo>
                  <a:lnTo>
                    <a:pt x="14" y="3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02" name="Freeform 558"/>
            <p:cNvSpPr/>
            <p:nvPr/>
          </p:nvSpPr>
          <p:spPr bwMode="auto">
            <a:xfrm>
              <a:off x="10749280" y="2054395"/>
              <a:ext cx="120454" cy="173829"/>
            </a:xfrm>
            <a:custGeom>
              <a:avLst/>
              <a:gdLst>
                <a:gd name="T0" fmla="*/ 68 w 71"/>
                <a:gd name="T1" fmla="*/ 88 h 102"/>
                <a:gd name="T2" fmla="*/ 60 w 71"/>
                <a:gd name="T3" fmla="*/ 86 h 102"/>
                <a:gd name="T4" fmla="*/ 24 w 71"/>
                <a:gd name="T5" fmla="*/ 86 h 102"/>
                <a:gd name="T6" fmla="*/ 27 w 71"/>
                <a:gd name="T7" fmla="*/ 81 h 102"/>
                <a:gd name="T8" fmla="*/ 41 w 71"/>
                <a:gd name="T9" fmla="*/ 68 h 102"/>
                <a:gd name="T10" fmla="*/ 56 w 71"/>
                <a:gd name="T11" fmla="*/ 55 h 102"/>
                <a:gd name="T12" fmla="*/ 65 w 71"/>
                <a:gd name="T13" fmla="*/ 44 h 102"/>
                <a:gd name="T14" fmla="*/ 69 w 71"/>
                <a:gd name="T15" fmla="*/ 29 h 102"/>
                <a:gd name="T16" fmla="*/ 67 w 71"/>
                <a:gd name="T17" fmla="*/ 18 h 102"/>
                <a:gd name="T18" fmla="*/ 61 w 71"/>
                <a:gd name="T19" fmla="*/ 9 h 102"/>
                <a:gd name="T20" fmla="*/ 53 w 71"/>
                <a:gd name="T21" fmla="*/ 3 h 102"/>
                <a:gd name="T22" fmla="*/ 35 w 71"/>
                <a:gd name="T23" fmla="*/ 0 h 102"/>
                <a:gd name="T24" fmla="*/ 19 w 71"/>
                <a:gd name="T25" fmla="*/ 2 h 102"/>
                <a:gd name="T26" fmla="*/ 9 w 71"/>
                <a:gd name="T27" fmla="*/ 9 h 102"/>
                <a:gd name="T28" fmla="*/ 2 w 71"/>
                <a:gd name="T29" fmla="*/ 19 h 102"/>
                <a:gd name="T30" fmla="*/ 0 w 71"/>
                <a:gd name="T31" fmla="*/ 29 h 102"/>
                <a:gd name="T32" fmla="*/ 2 w 71"/>
                <a:gd name="T33" fmla="*/ 35 h 102"/>
                <a:gd name="T34" fmla="*/ 8 w 71"/>
                <a:gd name="T35" fmla="*/ 37 h 102"/>
                <a:gd name="T36" fmla="*/ 14 w 71"/>
                <a:gd name="T37" fmla="*/ 35 h 102"/>
                <a:gd name="T38" fmla="*/ 18 w 71"/>
                <a:gd name="T39" fmla="*/ 28 h 102"/>
                <a:gd name="T40" fmla="*/ 20 w 71"/>
                <a:gd name="T41" fmla="*/ 22 h 102"/>
                <a:gd name="T42" fmla="*/ 34 w 71"/>
                <a:gd name="T43" fmla="*/ 14 h 102"/>
                <a:gd name="T44" fmla="*/ 42 w 71"/>
                <a:gd name="T45" fmla="*/ 16 h 102"/>
                <a:gd name="T46" fmla="*/ 48 w 71"/>
                <a:gd name="T47" fmla="*/ 21 h 102"/>
                <a:gd name="T48" fmla="*/ 50 w 71"/>
                <a:gd name="T49" fmla="*/ 29 h 102"/>
                <a:gd name="T50" fmla="*/ 48 w 71"/>
                <a:gd name="T51" fmla="*/ 38 h 102"/>
                <a:gd name="T52" fmla="*/ 42 w 71"/>
                <a:gd name="T53" fmla="*/ 46 h 102"/>
                <a:gd name="T54" fmla="*/ 33 w 71"/>
                <a:gd name="T55" fmla="*/ 54 h 102"/>
                <a:gd name="T56" fmla="*/ 22 w 71"/>
                <a:gd name="T57" fmla="*/ 63 h 102"/>
                <a:gd name="T58" fmla="*/ 6 w 71"/>
                <a:gd name="T59" fmla="*/ 79 h 102"/>
                <a:gd name="T60" fmla="*/ 1 w 71"/>
                <a:gd name="T61" fmla="*/ 86 h 102"/>
                <a:gd name="T62" fmla="*/ 0 w 71"/>
                <a:gd name="T63" fmla="*/ 93 h 102"/>
                <a:gd name="T64" fmla="*/ 3 w 71"/>
                <a:gd name="T65" fmla="*/ 99 h 102"/>
                <a:gd name="T66" fmla="*/ 11 w 71"/>
                <a:gd name="T67" fmla="*/ 102 h 102"/>
                <a:gd name="T68" fmla="*/ 62 w 71"/>
                <a:gd name="T69" fmla="*/ 102 h 102"/>
                <a:gd name="T70" fmla="*/ 69 w 71"/>
                <a:gd name="T71" fmla="*/ 100 h 102"/>
                <a:gd name="T72" fmla="*/ 71 w 71"/>
                <a:gd name="T73" fmla="*/ 94 h 102"/>
                <a:gd name="T74" fmla="*/ 68 w 71"/>
                <a:gd name="T75" fmla="*/ 88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1" h="102">
                  <a:moveTo>
                    <a:pt x="68" y="88"/>
                  </a:moveTo>
                  <a:cubicBezTo>
                    <a:pt x="66" y="87"/>
                    <a:pt x="64" y="86"/>
                    <a:pt x="60" y="86"/>
                  </a:cubicBezTo>
                  <a:cubicBezTo>
                    <a:pt x="24" y="86"/>
                    <a:pt x="24" y="86"/>
                    <a:pt x="24" y="86"/>
                  </a:cubicBezTo>
                  <a:cubicBezTo>
                    <a:pt x="25" y="84"/>
                    <a:pt x="26" y="83"/>
                    <a:pt x="27" y="81"/>
                  </a:cubicBezTo>
                  <a:cubicBezTo>
                    <a:pt x="30" y="78"/>
                    <a:pt x="34" y="74"/>
                    <a:pt x="41" y="68"/>
                  </a:cubicBezTo>
                  <a:cubicBezTo>
                    <a:pt x="48" y="62"/>
                    <a:pt x="53" y="58"/>
                    <a:pt x="56" y="55"/>
                  </a:cubicBezTo>
                  <a:cubicBezTo>
                    <a:pt x="59" y="53"/>
                    <a:pt x="62" y="49"/>
                    <a:pt x="65" y="44"/>
                  </a:cubicBezTo>
                  <a:cubicBezTo>
                    <a:pt x="68" y="40"/>
                    <a:pt x="69" y="34"/>
                    <a:pt x="69" y="29"/>
                  </a:cubicBezTo>
                  <a:cubicBezTo>
                    <a:pt x="69" y="25"/>
                    <a:pt x="69" y="22"/>
                    <a:pt x="67" y="18"/>
                  </a:cubicBezTo>
                  <a:cubicBezTo>
                    <a:pt x="66" y="15"/>
                    <a:pt x="64" y="12"/>
                    <a:pt x="61" y="9"/>
                  </a:cubicBezTo>
                  <a:cubicBezTo>
                    <a:pt x="59" y="7"/>
                    <a:pt x="56" y="4"/>
                    <a:pt x="53" y="3"/>
                  </a:cubicBezTo>
                  <a:cubicBezTo>
                    <a:pt x="48" y="1"/>
                    <a:pt x="42" y="0"/>
                    <a:pt x="35" y="0"/>
                  </a:cubicBezTo>
                  <a:cubicBezTo>
                    <a:pt x="29" y="0"/>
                    <a:pt x="24" y="0"/>
                    <a:pt x="19" y="2"/>
                  </a:cubicBezTo>
                  <a:cubicBezTo>
                    <a:pt x="15" y="4"/>
                    <a:pt x="11" y="6"/>
                    <a:pt x="9" y="9"/>
                  </a:cubicBezTo>
                  <a:cubicBezTo>
                    <a:pt x="6" y="12"/>
                    <a:pt x="3" y="15"/>
                    <a:pt x="2" y="19"/>
                  </a:cubicBezTo>
                  <a:cubicBezTo>
                    <a:pt x="1" y="22"/>
                    <a:pt x="0" y="25"/>
                    <a:pt x="0" y="29"/>
                  </a:cubicBezTo>
                  <a:cubicBezTo>
                    <a:pt x="0" y="31"/>
                    <a:pt x="1" y="33"/>
                    <a:pt x="2" y="35"/>
                  </a:cubicBezTo>
                  <a:cubicBezTo>
                    <a:pt x="4" y="36"/>
                    <a:pt x="6" y="37"/>
                    <a:pt x="8" y="37"/>
                  </a:cubicBezTo>
                  <a:cubicBezTo>
                    <a:pt x="11" y="37"/>
                    <a:pt x="13" y="36"/>
                    <a:pt x="14" y="35"/>
                  </a:cubicBezTo>
                  <a:cubicBezTo>
                    <a:pt x="15" y="33"/>
                    <a:pt x="17" y="31"/>
                    <a:pt x="18" y="28"/>
                  </a:cubicBezTo>
                  <a:cubicBezTo>
                    <a:pt x="19" y="24"/>
                    <a:pt x="20" y="23"/>
                    <a:pt x="20" y="22"/>
                  </a:cubicBezTo>
                  <a:cubicBezTo>
                    <a:pt x="23" y="16"/>
                    <a:pt x="28" y="14"/>
                    <a:pt x="34" y="14"/>
                  </a:cubicBezTo>
                  <a:cubicBezTo>
                    <a:pt x="37" y="14"/>
                    <a:pt x="40" y="14"/>
                    <a:pt x="42" y="16"/>
                  </a:cubicBezTo>
                  <a:cubicBezTo>
                    <a:pt x="45" y="17"/>
                    <a:pt x="47" y="19"/>
                    <a:pt x="48" y="21"/>
                  </a:cubicBezTo>
                  <a:cubicBezTo>
                    <a:pt x="50" y="24"/>
                    <a:pt x="50" y="26"/>
                    <a:pt x="50" y="29"/>
                  </a:cubicBezTo>
                  <a:cubicBezTo>
                    <a:pt x="50" y="32"/>
                    <a:pt x="50" y="35"/>
                    <a:pt x="48" y="38"/>
                  </a:cubicBezTo>
                  <a:cubicBezTo>
                    <a:pt x="47" y="40"/>
                    <a:pt x="45" y="43"/>
                    <a:pt x="42" y="46"/>
                  </a:cubicBezTo>
                  <a:cubicBezTo>
                    <a:pt x="40" y="49"/>
                    <a:pt x="37" y="51"/>
                    <a:pt x="33" y="54"/>
                  </a:cubicBezTo>
                  <a:cubicBezTo>
                    <a:pt x="31" y="55"/>
                    <a:pt x="27" y="58"/>
                    <a:pt x="22" y="63"/>
                  </a:cubicBezTo>
                  <a:cubicBezTo>
                    <a:pt x="17" y="68"/>
                    <a:pt x="12" y="73"/>
                    <a:pt x="6" y="79"/>
                  </a:cubicBezTo>
                  <a:cubicBezTo>
                    <a:pt x="4" y="81"/>
                    <a:pt x="3" y="83"/>
                    <a:pt x="1" y="86"/>
                  </a:cubicBezTo>
                  <a:cubicBezTo>
                    <a:pt x="0" y="89"/>
                    <a:pt x="0" y="91"/>
                    <a:pt x="0" y="93"/>
                  </a:cubicBezTo>
                  <a:cubicBezTo>
                    <a:pt x="0" y="95"/>
                    <a:pt x="1" y="97"/>
                    <a:pt x="3" y="99"/>
                  </a:cubicBezTo>
                  <a:cubicBezTo>
                    <a:pt x="5" y="101"/>
                    <a:pt x="7" y="102"/>
                    <a:pt x="11" y="102"/>
                  </a:cubicBezTo>
                  <a:cubicBezTo>
                    <a:pt x="62" y="102"/>
                    <a:pt x="62" y="102"/>
                    <a:pt x="62" y="102"/>
                  </a:cubicBezTo>
                  <a:cubicBezTo>
                    <a:pt x="65" y="102"/>
                    <a:pt x="67" y="102"/>
                    <a:pt x="69" y="100"/>
                  </a:cubicBezTo>
                  <a:cubicBezTo>
                    <a:pt x="70" y="98"/>
                    <a:pt x="71" y="96"/>
                    <a:pt x="71" y="94"/>
                  </a:cubicBezTo>
                  <a:cubicBezTo>
                    <a:pt x="71" y="92"/>
                    <a:pt x="70" y="90"/>
                    <a:pt x="68" y="8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03" name="Freeform 559"/>
            <p:cNvSpPr/>
            <p:nvPr/>
          </p:nvSpPr>
          <p:spPr bwMode="auto">
            <a:xfrm>
              <a:off x="10699512" y="1803390"/>
              <a:ext cx="88718" cy="116126"/>
            </a:xfrm>
            <a:custGeom>
              <a:avLst/>
              <a:gdLst>
                <a:gd name="T0" fmla="*/ 8 w 52"/>
                <a:gd name="T1" fmla="*/ 68 h 68"/>
                <a:gd name="T2" fmla="*/ 46 w 52"/>
                <a:gd name="T3" fmla="*/ 68 h 68"/>
                <a:gd name="T4" fmla="*/ 51 w 52"/>
                <a:gd name="T5" fmla="*/ 67 h 68"/>
                <a:gd name="T6" fmla="*/ 52 w 52"/>
                <a:gd name="T7" fmla="*/ 63 h 68"/>
                <a:gd name="T8" fmla="*/ 51 w 52"/>
                <a:gd name="T9" fmla="*/ 59 h 68"/>
                <a:gd name="T10" fmla="*/ 46 w 52"/>
                <a:gd name="T11" fmla="*/ 57 h 68"/>
                <a:gd name="T12" fmla="*/ 14 w 52"/>
                <a:gd name="T13" fmla="*/ 57 h 68"/>
                <a:gd name="T14" fmla="*/ 14 w 52"/>
                <a:gd name="T15" fmla="*/ 38 h 68"/>
                <a:gd name="T16" fmla="*/ 42 w 52"/>
                <a:gd name="T17" fmla="*/ 38 h 68"/>
                <a:gd name="T18" fmla="*/ 47 w 52"/>
                <a:gd name="T19" fmla="*/ 36 h 68"/>
                <a:gd name="T20" fmla="*/ 48 w 52"/>
                <a:gd name="T21" fmla="*/ 32 h 68"/>
                <a:gd name="T22" fmla="*/ 47 w 52"/>
                <a:gd name="T23" fmla="*/ 29 h 68"/>
                <a:gd name="T24" fmla="*/ 42 w 52"/>
                <a:gd name="T25" fmla="*/ 27 h 68"/>
                <a:gd name="T26" fmla="*/ 14 w 52"/>
                <a:gd name="T27" fmla="*/ 27 h 68"/>
                <a:gd name="T28" fmla="*/ 14 w 52"/>
                <a:gd name="T29" fmla="*/ 11 h 68"/>
                <a:gd name="T30" fmla="*/ 45 w 52"/>
                <a:gd name="T31" fmla="*/ 11 h 68"/>
                <a:gd name="T32" fmla="*/ 50 w 52"/>
                <a:gd name="T33" fmla="*/ 9 h 68"/>
                <a:gd name="T34" fmla="*/ 51 w 52"/>
                <a:gd name="T35" fmla="*/ 5 h 68"/>
                <a:gd name="T36" fmla="*/ 50 w 52"/>
                <a:gd name="T37" fmla="*/ 1 h 68"/>
                <a:gd name="T38" fmla="*/ 45 w 52"/>
                <a:gd name="T39" fmla="*/ 0 h 68"/>
                <a:gd name="T40" fmla="*/ 8 w 52"/>
                <a:gd name="T41" fmla="*/ 0 h 68"/>
                <a:gd name="T42" fmla="*/ 4 w 52"/>
                <a:gd name="T43" fmla="*/ 1 h 68"/>
                <a:gd name="T44" fmla="*/ 1 w 52"/>
                <a:gd name="T45" fmla="*/ 4 h 68"/>
                <a:gd name="T46" fmla="*/ 0 w 52"/>
                <a:gd name="T47" fmla="*/ 8 h 68"/>
                <a:gd name="T48" fmla="*/ 0 w 52"/>
                <a:gd name="T49" fmla="*/ 60 h 68"/>
                <a:gd name="T50" fmla="*/ 2 w 52"/>
                <a:gd name="T51" fmla="*/ 66 h 68"/>
                <a:gd name="T52" fmla="*/ 8 w 52"/>
                <a:gd name="T53" fmla="*/ 68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2" h="68">
                  <a:moveTo>
                    <a:pt x="8" y="68"/>
                  </a:moveTo>
                  <a:cubicBezTo>
                    <a:pt x="46" y="68"/>
                    <a:pt x="46" y="68"/>
                    <a:pt x="46" y="68"/>
                  </a:cubicBezTo>
                  <a:cubicBezTo>
                    <a:pt x="48" y="68"/>
                    <a:pt x="50" y="68"/>
                    <a:pt x="51" y="67"/>
                  </a:cubicBezTo>
                  <a:cubicBezTo>
                    <a:pt x="52" y="66"/>
                    <a:pt x="52" y="64"/>
                    <a:pt x="52" y="63"/>
                  </a:cubicBezTo>
                  <a:cubicBezTo>
                    <a:pt x="52" y="61"/>
                    <a:pt x="52" y="60"/>
                    <a:pt x="51" y="59"/>
                  </a:cubicBezTo>
                  <a:cubicBezTo>
                    <a:pt x="50" y="58"/>
                    <a:pt x="48" y="57"/>
                    <a:pt x="46" y="57"/>
                  </a:cubicBezTo>
                  <a:cubicBezTo>
                    <a:pt x="14" y="57"/>
                    <a:pt x="14" y="57"/>
                    <a:pt x="14" y="57"/>
                  </a:cubicBezTo>
                  <a:cubicBezTo>
                    <a:pt x="14" y="38"/>
                    <a:pt x="14" y="38"/>
                    <a:pt x="14" y="38"/>
                  </a:cubicBezTo>
                  <a:cubicBezTo>
                    <a:pt x="42" y="38"/>
                    <a:pt x="42" y="38"/>
                    <a:pt x="42" y="38"/>
                  </a:cubicBezTo>
                  <a:cubicBezTo>
                    <a:pt x="44" y="38"/>
                    <a:pt x="46" y="37"/>
                    <a:pt x="47" y="36"/>
                  </a:cubicBezTo>
                  <a:cubicBezTo>
                    <a:pt x="48" y="35"/>
                    <a:pt x="48" y="34"/>
                    <a:pt x="48" y="32"/>
                  </a:cubicBezTo>
                  <a:cubicBezTo>
                    <a:pt x="48" y="31"/>
                    <a:pt x="48" y="30"/>
                    <a:pt x="47" y="29"/>
                  </a:cubicBezTo>
                  <a:cubicBezTo>
                    <a:pt x="46" y="28"/>
                    <a:pt x="44" y="27"/>
                    <a:pt x="42" y="27"/>
                  </a:cubicBezTo>
                  <a:cubicBezTo>
                    <a:pt x="14" y="27"/>
                    <a:pt x="14" y="27"/>
                    <a:pt x="14" y="27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45" y="11"/>
                    <a:pt x="45" y="11"/>
                    <a:pt x="45" y="11"/>
                  </a:cubicBezTo>
                  <a:cubicBezTo>
                    <a:pt x="47" y="11"/>
                    <a:pt x="49" y="10"/>
                    <a:pt x="50" y="9"/>
                  </a:cubicBezTo>
                  <a:cubicBezTo>
                    <a:pt x="51" y="8"/>
                    <a:pt x="51" y="7"/>
                    <a:pt x="51" y="5"/>
                  </a:cubicBezTo>
                  <a:cubicBezTo>
                    <a:pt x="51" y="4"/>
                    <a:pt x="51" y="2"/>
                    <a:pt x="50" y="1"/>
                  </a:cubicBezTo>
                  <a:cubicBezTo>
                    <a:pt x="49" y="0"/>
                    <a:pt x="47" y="0"/>
                    <a:pt x="45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6" y="0"/>
                    <a:pt x="5" y="0"/>
                    <a:pt x="4" y="1"/>
                  </a:cubicBezTo>
                  <a:cubicBezTo>
                    <a:pt x="2" y="1"/>
                    <a:pt x="1" y="2"/>
                    <a:pt x="1" y="4"/>
                  </a:cubicBezTo>
                  <a:cubicBezTo>
                    <a:pt x="0" y="5"/>
                    <a:pt x="0" y="6"/>
                    <a:pt x="0" y="8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63"/>
                    <a:pt x="1" y="65"/>
                    <a:pt x="2" y="66"/>
                  </a:cubicBezTo>
                  <a:cubicBezTo>
                    <a:pt x="3" y="67"/>
                    <a:pt x="5" y="68"/>
                    <a:pt x="8" y="6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04" name="Freeform 560"/>
            <p:cNvSpPr/>
            <p:nvPr/>
          </p:nvSpPr>
          <p:spPr bwMode="auto">
            <a:xfrm>
              <a:off x="10605745" y="2054395"/>
              <a:ext cx="85111" cy="177435"/>
            </a:xfrm>
            <a:custGeom>
              <a:avLst/>
              <a:gdLst>
                <a:gd name="T0" fmla="*/ 42 w 50"/>
                <a:gd name="T1" fmla="*/ 0 h 104"/>
                <a:gd name="T2" fmla="*/ 38 w 50"/>
                <a:gd name="T3" fmla="*/ 1 h 104"/>
                <a:gd name="T4" fmla="*/ 33 w 50"/>
                <a:gd name="T5" fmla="*/ 8 h 104"/>
                <a:gd name="T6" fmla="*/ 24 w 50"/>
                <a:gd name="T7" fmla="*/ 17 h 104"/>
                <a:gd name="T8" fmla="*/ 10 w 50"/>
                <a:gd name="T9" fmla="*/ 26 h 104"/>
                <a:gd name="T10" fmla="*/ 2 w 50"/>
                <a:gd name="T11" fmla="*/ 30 h 104"/>
                <a:gd name="T12" fmla="*/ 0 w 50"/>
                <a:gd name="T13" fmla="*/ 35 h 104"/>
                <a:gd name="T14" fmla="*/ 2 w 50"/>
                <a:gd name="T15" fmla="*/ 41 h 104"/>
                <a:gd name="T16" fmla="*/ 7 w 50"/>
                <a:gd name="T17" fmla="*/ 43 h 104"/>
                <a:gd name="T18" fmla="*/ 31 w 50"/>
                <a:gd name="T19" fmla="*/ 29 h 104"/>
                <a:gd name="T20" fmla="*/ 31 w 50"/>
                <a:gd name="T21" fmla="*/ 93 h 104"/>
                <a:gd name="T22" fmla="*/ 34 w 50"/>
                <a:gd name="T23" fmla="*/ 101 h 104"/>
                <a:gd name="T24" fmla="*/ 41 w 50"/>
                <a:gd name="T25" fmla="*/ 104 h 104"/>
                <a:gd name="T26" fmla="*/ 50 w 50"/>
                <a:gd name="T27" fmla="*/ 90 h 104"/>
                <a:gd name="T28" fmla="*/ 50 w 50"/>
                <a:gd name="T29" fmla="*/ 10 h 104"/>
                <a:gd name="T30" fmla="*/ 48 w 50"/>
                <a:gd name="T31" fmla="*/ 3 h 104"/>
                <a:gd name="T32" fmla="*/ 42 w 50"/>
                <a:gd name="T33" fmla="*/ 0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0" h="104">
                  <a:moveTo>
                    <a:pt x="42" y="0"/>
                  </a:moveTo>
                  <a:cubicBezTo>
                    <a:pt x="40" y="0"/>
                    <a:pt x="38" y="0"/>
                    <a:pt x="38" y="1"/>
                  </a:cubicBezTo>
                  <a:cubicBezTo>
                    <a:pt x="37" y="2"/>
                    <a:pt x="35" y="4"/>
                    <a:pt x="33" y="8"/>
                  </a:cubicBezTo>
                  <a:cubicBezTo>
                    <a:pt x="30" y="11"/>
                    <a:pt x="27" y="14"/>
                    <a:pt x="24" y="17"/>
                  </a:cubicBezTo>
                  <a:cubicBezTo>
                    <a:pt x="20" y="20"/>
                    <a:pt x="16" y="23"/>
                    <a:pt x="10" y="26"/>
                  </a:cubicBezTo>
                  <a:cubicBezTo>
                    <a:pt x="6" y="28"/>
                    <a:pt x="4" y="29"/>
                    <a:pt x="2" y="30"/>
                  </a:cubicBezTo>
                  <a:cubicBezTo>
                    <a:pt x="1" y="31"/>
                    <a:pt x="0" y="33"/>
                    <a:pt x="0" y="35"/>
                  </a:cubicBezTo>
                  <a:cubicBezTo>
                    <a:pt x="0" y="37"/>
                    <a:pt x="1" y="39"/>
                    <a:pt x="2" y="41"/>
                  </a:cubicBezTo>
                  <a:cubicBezTo>
                    <a:pt x="4" y="42"/>
                    <a:pt x="6" y="43"/>
                    <a:pt x="7" y="43"/>
                  </a:cubicBezTo>
                  <a:cubicBezTo>
                    <a:pt x="12" y="43"/>
                    <a:pt x="20" y="38"/>
                    <a:pt x="31" y="29"/>
                  </a:cubicBezTo>
                  <a:cubicBezTo>
                    <a:pt x="31" y="93"/>
                    <a:pt x="31" y="93"/>
                    <a:pt x="31" y="93"/>
                  </a:cubicBezTo>
                  <a:cubicBezTo>
                    <a:pt x="31" y="97"/>
                    <a:pt x="32" y="99"/>
                    <a:pt x="34" y="101"/>
                  </a:cubicBezTo>
                  <a:cubicBezTo>
                    <a:pt x="36" y="103"/>
                    <a:pt x="38" y="104"/>
                    <a:pt x="41" y="104"/>
                  </a:cubicBezTo>
                  <a:cubicBezTo>
                    <a:pt x="47" y="104"/>
                    <a:pt x="50" y="99"/>
                    <a:pt x="50" y="90"/>
                  </a:cubicBezTo>
                  <a:cubicBezTo>
                    <a:pt x="50" y="10"/>
                    <a:pt x="50" y="10"/>
                    <a:pt x="50" y="10"/>
                  </a:cubicBezTo>
                  <a:cubicBezTo>
                    <a:pt x="50" y="7"/>
                    <a:pt x="49" y="4"/>
                    <a:pt x="48" y="3"/>
                  </a:cubicBezTo>
                  <a:cubicBezTo>
                    <a:pt x="47" y="1"/>
                    <a:pt x="45" y="0"/>
                    <a:pt x="4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05" name="Freeform 561"/>
            <p:cNvSpPr/>
            <p:nvPr/>
          </p:nvSpPr>
          <p:spPr bwMode="auto">
            <a:xfrm>
              <a:off x="10600696" y="1803390"/>
              <a:ext cx="81505" cy="118290"/>
            </a:xfrm>
            <a:custGeom>
              <a:avLst/>
              <a:gdLst>
                <a:gd name="T0" fmla="*/ 7 w 48"/>
                <a:gd name="T1" fmla="*/ 69 h 69"/>
                <a:gd name="T2" fmla="*/ 12 w 48"/>
                <a:gd name="T3" fmla="*/ 67 h 69"/>
                <a:gd name="T4" fmla="*/ 14 w 48"/>
                <a:gd name="T5" fmla="*/ 61 h 69"/>
                <a:gd name="T6" fmla="*/ 14 w 48"/>
                <a:gd name="T7" fmla="*/ 38 h 69"/>
                <a:gd name="T8" fmla="*/ 37 w 48"/>
                <a:gd name="T9" fmla="*/ 38 h 69"/>
                <a:gd name="T10" fmla="*/ 41 w 48"/>
                <a:gd name="T11" fmla="*/ 37 h 69"/>
                <a:gd name="T12" fmla="*/ 43 w 48"/>
                <a:gd name="T13" fmla="*/ 33 h 69"/>
                <a:gd name="T14" fmla="*/ 41 w 48"/>
                <a:gd name="T15" fmla="*/ 29 h 69"/>
                <a:gd name="T16" fmla="*/ 37 w 48"/>
                <a:gd name="T17" fmla="*/ 28 h 69"/>
                <a:gd name="T18" fmla="*/ 14 w 48"/>
                <a:gd name="T19" fmla="*/ 28 h 69"/>
                <a:gd name="T20" fmla="*/ 14 w 48"/>
                <a:gd name="T21" fmla="*/ 11 h 69"/>
                <a:gd name="T22" fmla="*/ 41 w 48"/>
                <a:gd name="T23" fmla="*/ 11 h 69"/>
                <a:gd name="T24" fmla="*/ 46 w 48"/>
                <a:gd name="T25" fmla="*/ 9 h 69"/>
                <a:gd name="T26" fmla="*/ 48 w 48"/>
                <a:gd name="T27" fmla="*/ 5 h 69"/>
                <a:gd name="T28" fmla="*/ 46 w 48"/>
                <a:gd name="T29" fmla="*/ 1 h 69"/>
                <a:gd name="T30" fmla="*/ 41 w 48"/>
                <a:gd name="T31" fmla="*/ 0 h 69"/>
                <a:gd name="T32" fmla="*/ 9 w 48"/>
                <a:gd name="T33" fmla="*/ 0 h 69"/>
                <a:gd name="T34" fmla="*/ 4 w 48"/>
                <a:gd name="T35" fmla="*/ 1 h 69"/>
                <a:gd name="T36" fmla="*/ 1 w 48"/>
                <a:gd name="T37" fmla="*/ 4 h 69"/>
                <a:gd name="T38" fmla="*/ 0 w 48"/>
                <a:gd name="T39" fmla="*/ 8 h 69"/>
                <a:gd name="T40" fmla="*/ 0 w 48"/>
                <a:gd name="T41" fmla="*/ 61 h 69"/>
                <a:gd name="T42" fmla="*/ 2 w 48"/>
                <a:gd name="T43" fmla="*/ 67 h 69"/>
                <a:gd name="T44" fmla="*/ 7 w 48"/>
                <a:gd name="T45" fmla="*/ 69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8" h="69">
                  <a:moveTo>
                    <a:pt x="7" y="69"/>
                  </a:moveTo>
                  <a:cubicBezTo>
                    <a:pt x="9" y="69"/>
                    <a:pt x="11" y="69"/>
                    <a:pt x="12" y="67"/>
                  </a:cubicBezTo>
                  <a:cubicBezTo>
                    <a:pt x="13" y="66"/>
                    <a:pt x="14" y="64"/>
                    <a:pt x="14" y="61"/>
                  </a:cubicBezTo>
                  <a:cubicBezTo>
                    <a:pt x="14" y="38"/>
                    <a:pt x="14" y="38"/>
                    <a:pt x="14" y="38"/>
                  </a:cubicBezTo>
                  <a:cubicBezTo>
                    <a:pt x="37" y="38"/>
                    <a:pt x="37" y="38"/>
                    <a:pt x="37" y="38"/>
                  </a:cubicBezTo>
                  <a:cubicBezTo>
                    <a:pt x="39" y="38"/>
                    <a:pt x="40" y="38"/>
                    <a:pt x="41" y="37"/>
                  </a:cubicBezTo>
                  <a:cubicBezTo>
                    <a:pt x="42" y="36"/>
                    <a:pt x="43" y="35"/>
                    <a:pt x="43" y="33"/>
                  </a:cubicBezTo>
                  <a:cubicBezTo>
                    <a:pt x="43" y="32"/>
                    <a:pt x="42" y="30"/>
                    <a:pt x="41" y="29"/>
                  </a:cubicBezTo>
                  <a:cubicBezTo>
                    <a:pt x="40" y="28"/>
                    <a:pt x="39" y="28"/>
                    <a:pt x="37" y="28"/>
                  </a:cubicBezTo>
                  <a:cubicBezTo>
                    <a:pt x="14" y="28"/>
                    <a:pt x="14" y="28"/>
                    <a:pt x="14" y="28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3" y="11"/>
                    <a:pt x="45" y="10"/>
                    <a:pt x="46" y="9"/>
                  </a:cubicBezTo>
                  <a:cubicBezTo>
                    <a:pt x="47" y="8"/>
                    <a:pt x="48" y="7"/>
                    <a:pt x="48" y="5"/>
                  </a:cubicBezTo>
                  <a:cubicBezTo>
                    <a:pt x="48" y="4"/>
                    <a:pt x="47" y="2"/>
                    <a:pt x="46" y="1"/>
                  </a:cubicBezTo>
                  <a:cubicBezTo>
                    <a:pt x="45" y="0"/>
                    <a:pt x="43" y="0"/>
                    <a:pt x="41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7" y="0"/>
                    <a:pt x="5" y="0"/>
                    <a:pt x="4" y="1"/>
                  </a:cubicBezTo>
                  <a:cubicBezTo>
                    <a:pt x="3" y="1"/>
                    <a:pt x="2" y="2"/>
                    <a:pt x="1" y="4"/>
                  </a:cubicBezTo>
                  <a:cubicBezTo>
                    <a:pt x="0" y="5"/>
                    <a:pt x="0" y="6"/>
                    <a:pt x="0" y="8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0" y="64"/>
                    <a:pt x="1" y="66"/>
                    <a:pt x="2" y="67"/>
                  </a:cubicBezTo>
                  <a:cubicBezTo>
                    <a:pt x="3" y="69"/>
                    <a:pt x="5" y="69"/>
                    <a:pt x="7" y="6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06" name="Freeform 565"/>
            <p:cNvSpPr/>
            <p:nvPr/>
          </p:nvSpPr>
          <p:spPr bwMode="auto">
            <a:xfrm>
              <a:off x="10685807" y="2562176"/>
              <a:ext cx="103864" cy="119732"/>
            </a:xfrm>
            <a:custGeom>
              <a:avLst/>
              <a:gdLst>
                <a:gd name="T0" fmla="*/ 0 w 61"/>
                <a:gd name="T1" fmla="*/ 51 h 70"/>
                <a:gd name="T2" fmla="*/ 30 w 61"/>
                <a:gd name="T3" fmla="*/ 70 h 70"/>
                <a:gd name="T4" fmla="*/ 61 w 61"/>
                <a:gd name="T5" fmla="*/ 51 h 70"/>
                <a:gd name="T6" fmla="*/ 41 w 61"/>
                <a:gd name="T7" fmla="*/ 51 h 70"/>
                <a:gd name="T8" fmla="*/ 41 w 61"/>
                <a:gd name="T9" fmla="*/ 0 h 70"/>
                <a:gd name="T10" fmla="*/ 41 w 61"/>
                <a:gd name="T11" fmla="*/ 0 h 70"/>
                <a:gd name="T12" fmla="*/ 30 w 61"/>
                <a:gd name="T13" fmla="*/ 0 h 70"/>
                <a:gd name="T14" fmla="*/ 20 w 61"/>
                <a:gd name="T15" fmla="*/ 0 h 70"/>
                <a:gd name="T16" fmla="*/ 20 w 61"/>
                <a:gd name="T17" fmla="*/ 0 h 70"/>
                <a:gd name="T18" fmla="*/ 20 w 61"/>
                <a:gd name="T19" fmla="*/ 51 h 70"/>
                <a:gd name="T20" fmla="*/ 0 w 61"/>
                <a:gd name="T21" fmla="*/ 51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1" h="70">
                  <a:moveTo>
                    <a:pt x="0" y="51"/>
                  </a:moveTo>
                  <a:cubicBezTo>
                    <a:pt x="30" y="70"/>
                    <a:pt x="30" y="70"/>
                    <a:pt x="30" y="70"/>
                  </a:cubicBezTo>
                  <a:cubicBezTo>
                    <a:pt x="61" y="51"/>
                    <a:pt x="61" y="51"/>
                    <a:pt x="61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37" y="0"/>
                    <a:pt x="34" y="0"/>
                    <a:pt x="30" y="0"/>
                  </a:cubicBezTo>
                  <a:cubicBezTo>
                    <a:pt x="27" y="0"/>
                    <a:pt x="23" y="0"/>
                    <a:pt x="20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0" y="51"/>
                    <a:pt x="20" y="51"/>
                    <a:pt x="20" y="51"/>
                  </a:cubicBezTo>
                  <a:lnTo>
                    <a:pt x="0" y="5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507" name="组合 506"/>
          <p:cNvGrpSpPr/>
          <p:nvPr/>
        </p:nvGrpSpPr>
        <p:grpSpPr>
          <a:xfrm>
            <a:off x="10387919" y="2688399"/>
            <a:ext cx="698919" cy="572696"/>
            <a:chOff x="10387919" y="2688399"/>
            <a:chExt cx="698919" cy="572696"/>
          </a:xfrm>
          <a:solidFill>
            <a:srgbClr val="171E28"/>
          </a:solidFill>
        </p:grpSpPr>
        <p:sp>
          <p:nvSpPr>
            <p:cNvPr id="508" name="Freeform 562"/>
            <p:cNvSpPr/>
            <p:nvPr/>
          </p:nvSpPr>
          <p:spPr bwMode="auto">
            <a:xfrm>
              <a:off x="10967106" y="2858621"/>
              <a:ext cx="119732" cy="104586"/>
            </a:xfrm>
            <a:custGeom>
              <a:avLst/>
              <a:gdLst>
                <a:gd name="T0" fmla="*/ 70 w 70"/>
                <a:gd name="T1" fmla="*/ 20 h 61"/>
                <a:gd name="T2" fmla="*/ 70 w 70"/>
                <a:gd name="T3" fmla="*/ 20 h 61"/>
                <a:gd name="T4" fmla="*/ 19 w 70"/>
                <a:gd name="T5" fmla="*/ 20 h 61"/>
                <a:gd name="T6" fmla="*/ 19 w 70"/>
                <a:gd name="T7" fmla="*/ 0 h 61"/>
                <a:gd name="T8" fmla="*/ 0 w 70"/>
                <a:gd name="T9" fmla="*/ 31 h 61"/>
                <a:gd name="T10" fmla="*/ 19 w 70"/>
                <a:gd name="T11" fmla="*/ 61 h 61"/>
                <a:gd name="T12" fmla="*/ 19 w 70"/>
                <a:gd name="T13" fmla="*/ 41 h 61"/>
                <a:gd name="T14" fmla="*/ 70 w 70"/>
                <a:gd name="T15" fmla="*/ 41 h 61"/>
                <a:gd name="T16" fmla="*/ 70 w 70"/>
                <a:gd name="T17" fmla="*/ 41 h 61"/>
                <a:gd name="T18" fmla="*/ 70 w 70"/>
                <a:gd name="T19" fmla="*/ 31 h 61"/>
                <a:gd name="T20" fmla="*/ 70 w 70"/>
                <a:gd name="T21" fmla="*/ 2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0" h="61">
                  <a:moveTo>
                    <a:pt x="70" y="20"/>
                  </a:moveTo>
                  <a:cubicBezTo>
                    <a:pt x="70" y="20"/>
                    <a:pt x="70" y="20"/>
                    <a:pt x="70" y="20"/>
                  </a:cubicBezTo>
                  <a:cubicBezTo>
                    <a:pt x="19" y="20"/>
                    <a:pt x="19" y="20"/>
                    <a:pt x="19" y="2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19" y="61"/>
                    <a:pt x="19" y="61"/>
                    <a:pt x="19" y="61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70" y="41"/>
                    <a:pt x="70" y="41"/>
                    <a:pt x="70" y="41"/>
                  </a:cubicBezTo>
                  <a:cubicBezTo>
                    <a:pt x="70" y="41"/>
                    <a:pt x="70" y="41"/>
                    <a:pt x="70" y="41"/>
                  </a:cubicBezTo>
                  <a:cubicBezTo>
                    <a:pt x="70" y="38"/>
                    <a:pt x="70" y="34"/>
                    <a:pt x="70" y="31"/>
                  </a:cubicBezTo>
                  <a:cubicBezTo>
                    <a:pt x="70" y="27"/>
                    <a:pt x="70" y="24"/>
                    <a:pt x="70" y="2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09" name="Freeform 563"/>
            <p:cNvSpPr/>
            <p:nvPr/>
          </p:nvSpPr>
          <p:spPr bwMode="auto">
            <a:xfrm>
              <a:off x="10599254" y="2864392"/>
              <a:ext cx="281299" cy="251727"/>
            </a:xfrm>
            <a:custGeom>
              <a:avLst/>
              <a:gdLst>
                <a:gd name="T0" fmla="*/ 107 w 165"/>
                <a:gd name="T1" fmla="*/ 0 h 148"/>
                <a:gd name="T2" fmla="*/ 82 w 165"/>
                <a:gd name="T3" fmla="*/ 10 h 148"/>
                <a:gd name="T4" fmla="*/ 102 w 165"/>
                <a:gd name="T5" fmla="*/ 81 h 148"/>
                <a:gd name="T6" fmla="*/ 82 w 165"/>
                <a:gd name="T7" fmla="*/ 109 h 148"/>
                <a:gd name="T8" fmla="*/ 63 w 165"/>
                <a:gd name="T9" fmla="*/ 81 h 148"/>
                <a:gd name="T10" fmla="*/ 82 w 165"/>
                <a:gd name="T11" fmla="*/ 10 h 148"/>
                <a:gd name="T12" fmla="*/ 58 w 165"/>
                <a:gd name="T13" fmla="*/ 0 h 148"/>
                <a:gd name="T14" fmla="*/ 0 w 165"/>
                <a:gd name="T15" fmla="*/ 58 h 148"/>
                <a:gd name="T16" fmla="*/ 0 w 165"/>
                <a:gd name="T17" fmla="*/ 121 h 148"/>
                <a:gd name="T18" fmla="*/ 75 w 165"/>
                <a:gd name="T19" fmla="*/ 148 h 148"/>
                <a:gd name="T20" fmla="*/ 90 w 165"/>
                <a:gd name="T21" fmla="*/ 148 h 148"/>
                <a:gd name="T22" fmla="*/ 165 w 165"/>
                <a:gd name="T23" fmla="*/ 121 h 148"/>
                <a:gd name="T24" fmla="*/ 165 w 165"/>
                <a:gd name="T25" fmla="*/ 58 h 148"/>
                <a:gd name="T26" fmla="*/ 107 w 165"/>
                <a:gd name="T27" fmla="*/ 0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5" h="148">
                  <a:moveTo>
                    <a:pt x="107" y="0"/>
                  </a:moveTo>
                  <a:cubicBezTo>
                    <a:pt x="82" y="10"/>
                    <a:pt x="82" y="10"/>
                    <a:pt x="82" y="10"/>
                  </a:cubicBezTo>
                  <a:cubicBezTo>
                    <a:pt x="102" y="81"/>
                    <a:pt x="102" y="81"/>
                    <a:pt x="102" y="81"/>
                  </a:cubicBezTo>
                  <a:cubicBezTo>
                    <a:pt x="82" y="109"/>
                    <a:pt x="82" y="109"/>
                    <a:pt x="82" y="109"/>
                  </a:cubicBezTo>
                  <a:cubicBezTo>
                    <a:pt x="63" y="81"/>
                    <a:pt x="63" y="81"/>
                    <a:pt x="63" y="81"/>
                  </a:cubicBezTo>
                  <a:cubicBezTo>
                    <a:pt x="82" y="10"/>
                    <a:pt x="82" y="10"/>
                    <a:pt x="82" y="10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36" y="6"/>
                    <a:pt x="0" y="21"/>
                    <a:pt x="0" y="58"/>
                  </a:cubicBezTo>
                  <a:cubicBezTo>
                    <a:pt x="0" y="111"/>
                    <a:pt x="0" y="121"/>
                    <a:pt x="0" y="121"/>
                  </a:cubicBezTo>
                  <a:cubicBezTo>
                    <a:pt x="0" y="121"/>
                    <a:pt x="2" y="148"/>
                    <a:pt x="75" y="148"/>
                  </a:cubicBezTo>
                  <a:cubicBezTo>
                    <a:pt x="90" y="148"/>
                    <a:pt x="90" y="148"/>
                    <a:pt x="90" y="148"/>
                  </a:cubicBezTo>
                  <a:cubicBezTo>
                    <a:pt x="163" y="148"/>
                    <a:pt x="165" y="121"/>
                    <a:pt x="165" y="121"/>
                  </a:cubicBezTo>
                  <a:cubicBezTo>
                    <a:pt x="165" y="121"/>
                    <a:pt x="165" y="111"/>
                    <a:pt x="165" y="58"/>
                  </a:cubicBezTo>
                  <a:cubicBezTo>
                    <a:pt x="165" y="21"/>
                    <a:pt x="129" y="6"/>
                    <a:pt x="10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10" name="Oval 564"/>
            <p:cNvSpPr>
              <a:spLocks noChangeArrowheads="1"/>
            </p:cNvSpPr>
            <p:nvPr/>
          </p:nvSpPr>
          <p:spPr bwMode="auto">
            <a:xfrm>
              <a:off x="10669218" y="2688399"/>
              <a:ext cx="141371" cy="163731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11" name="Freeform 566"/>
            <p:cNvSpPr/>
            <p:nvPr/>
          </p:nvSpPr>
          <p:spPr bwMode="auto">
            <a:xfrm>
              <a:off x="10685807" y="3139920"/>
              <a:ext cx="103864" cy="121175"/>
            </a:xfrm>
            <a:custGeom>
              <a:avLst/>
              <a:gdLst>
                <a:gd name="T0" fmla="*/ 61 w 61"/>
                <a:gd name="T1" fmla="*/ 20 h 71"/>
                <a:gd name="T2" fmla="*/ 30 w 61"/>
                <a:gd name="T3" fmla="*/ 0 h 71"/>
                <a:gd name="T4" fmla="*/ 0 w 61"/>
                <a:gd name="T5" fmla="*/ 20 h 71"/>
                <a:gd name="T6" fmla="*/ 20 w 61"/>
                <a:gd name="T7" fmla="*/ 20 h 71"/>
                <a:gd name="T8" fmla="*/ 20 w 61"/>
                <a:gd name="T9" fmla="*/ 70 h 71"/>
                <a:gd name="T10" fmla="*/ 20 w 61"/>
                <a:gd name="T11" fmla="*/ 71 h 71"/>
                <a:gd name="T12" fmla="*/ 30 w 61"/>
                <a:gd name="T13" fmla="*/ 71 h 71"/>
                <a:gd name="T14" fmla="*/ 41 w 61"/>
                <a:gd name="T15" fmla="*/ 71 h 71"/>
                <a:gd name="T16" fmla="*/ 41 w 61"/>
                <a:gd name="T17" fmla="*/ 70 h 71"/>
                <a:gd name="T18" fmla="*/ 41 w 61"/>
                <a:gd name="T19" fmla="*/ 20 h 71"/>
                <a:gd name="T20" fmla="*/ 61 w 61"/>
                <a:gd name="T21" fmla="*/ 2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1" h="71">
                  <a:moveTo>
                    <a:pt x="61" y="20"/>
                  </a:moveTo>
                  <a:cubicBezTo>
                    <a:pt x="30" y="0"/>
                    <a:pt x="30" y="0"/>
                    <a:pt x="30" y="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20" y="70"/>
                    <a:pt x="20" y="70"/>
                    <a:pt x="20" y="70"/>
                  </a:cubicBezTo>
                  <a:cubicBezTo>
                    <a:pt x="20" y="71"/>
                    <a:pt x="20" y="71"/>
                    <a:pt x="20" y="71"/>
                  </a:cubicBezTo>
                  <a:cubicBezTo>
                    <a:pt x="23" y="71"/>
                    <a:pt x="27" y="71"/>
                    <a:pt x="30" y="71"/>
                  </a:cubicBezTo>
                  <a:cubicBezTo>
                    <a:pt x="34" y="71"/>
                    <a:pt x="37" y="71"/>
                    <a:pt x="41" y="71"/>
                  </a:cubicBezTo>
                  <a:cubicBezTo>
                    <a:pt x="41" y="70"/>
                    <a:pt x="41" y="70"/>
                    <a:pt x="41" y="70"/>
                  </a:cubicBezTo>
                  <a:cubicBezTo>
                    <a:pt x="41" y="20"/>
                    <a:pt x="41" y="20"/>
                    <a:pt x="41" y="20"/>
                  </a:cubicBezTo>
                  <a:lnTo>
                    <a:pt x="61" y="2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12" name="Freeform 567"/>
            <p:cNvSpPr/>
            <p:nvPr/>
          </p:nvSpPr>
          <p:spPr bwMode="auto">
            <a:xfrm>
              <a:off x="10387919" y="2858621"/>
              <a:ext cx="119011" cy="104586"/>
            </a:xfrm>
            <a:custGeom>
              <a:avLst/>
              <a:gdLst>
                <a:gd name="T0" fmla="*/ 51 w 70"/>
                <a:gd name="T1" fmla="*/ 20 h 61"/>
                <a:gd name="T2" fmla="*/ 0 w 70"/>
                <a:gd name="T3" fmla="*/ 20 h 61"/>
                <a:gd name="T4" fmla="*/ 0 w 70"/>
                <a:gd name="T5" fmla="*/ 31 h 61"/>
                <a:gd name="T6" fmla="*/ 0 w 70"/>
                <a:gd name="T7" fmla="*/ 41 h 61"/>
                <a:gd name="T8" fmla="*/ 51 w 70"/>
                <a:gd name="T9" fmla="*/ 41 h 61"/>
                <a:gd name="T10" fmla="*/ 51 w 70"/>
                <a:gd name="T11" fmla="*/ 61 h 61"/>
                <a:gd name="T12" fmla="*/ 70 w 70"/>
                <a:gd name="T13" fmla="*/ 31 h 61"/>
                <a:gd name="T14" fmla="*/ 51 w 70"/>
                <a:gd name="T15" fmla="*/ 0 h 61"/>
                <a:gd name="T16" fmla="*/ 51 w 70"/>
                <a:gd name="T17" fmla="*/ 2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0" h="61">
                  <a:moveTo>
                    <a:pt x="51" y="20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24"/>
                    <a:pt x="0" y="27"/>
                    <a:pt x="0" y="31"/>
                  </a:cubicBezTo>
                  <a:cubicBezTo>
                    <a:pt x="0" y="34"/>
                    <a:pt x="0" y="38"/>
                    <a:pt x="0" y="41"/>
                  </a:cubicBezTo>
                  <a:cubicBezTo>
                    <a:pt x="51" y="41"/>
                    <a:pt x="51" y="41"/>
                    <a:pt x="51" y="41"/>
                  </a:cubicBezTo>
                  <a:cubicBezTo>
                    <a:pt x="51" y="61"/>
                    <a:pt x="51" y="61"/>
                    <a:pt x="51" y="61"/>
                  </a:cubicBezTo>
                  <a:cubicBezTo>
                    <a:pt x="70" y="31"/>
                    <a:pt x="70" y="31"/>
                    <a:pt x="70" y="31"/>
                  </a:cubicBezTo>
                  <a:cubicBezTo>
                    <a:pt x="51" y="0"/>
                    <a:pt x="51" y="0"/>
                    <a:pt x="51" y="0"/>
                  </a:cubicBezTo>
                  <a:lnTo>
                    <a:pt x="51" y="2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513" name="组合 512"/>
          <p:cNvGrpSpPr/>
          <p:nvPr/>
        </p:nvGrpSpPr>
        <p:grpSpPr>
          <a:xfrm>
            <a:off x="9393996" y="2575880"/>
            <a:ext cx="564040" cy="680166"/>
            <a:chOff x="9393996" y="2575880"/>
            <a:chExt cx="564040" cy="680166"/>
          </a:xfrm>
          <a:solidFill>
            <a:srgbClr val="171E28"/>
          </a:solidFill>
        </p:grpSpPr>
        <p:sp>
          <p:nvSpPr>
            <p:cNvPr id="514" name="Freeform 568"/>
            <p:cNvSpPr/>
            <p:nvPr/>
          </p:nvSpPr>
          <p:spPr bwMode="auto">
            <a:xfrm>
              <a:off x="9676737" y="3024516"/>
              <a:ext cx="201237" cy="150026"/>
            </a:xfrm>
            <a:custGeom>
              <a:avLst/>
              <a:gdLst>
                <a:gd name="T0" fmla="*/ 243 w 279"/>
                <a:gd name="T1" fmla="*/ 170 h 208"/>
                <a:gd name="T2" fmla="*/ 0 w 279"/>
                <a:gd name="T3" fmla="*/ 170 h 208"/>
                <a:gd name="T4" fmla="*/ 0 w 279"/>
                <a:gd name="T5" fmla="*/ 208 h 208"/>
                <a:gd name="T6" fmla="*/ 279 w 279"/>
                <a:gd name="T7" fmla="*/ 208 h 208"/>
                <a:gd name="T8" fmla="*/ 279 w 279"/>
                <a:gd name="T9" fmla="*/ 0 h 208"/>
                <a:gd name="T10" fmla="*/ 243 w 279"/>
                <a:gd name="T11" fmla="*/ 0 h 208"/>
                <a:gd name="T12" fmla="*/ 243 w 279"/>
                <a:gd name="T13" fmla="*/ 170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9" h="208">
                  <a:moveTo>
                    <a:pt x="243" y="170"/>
                  </a:moveTo>
                  <a:lnTo>
                    <a:pt x="0" y="170"/>
                  </a:lnTo>
                  <a:lnTo>
                    <a:pt x="0" y="208"/>
                  </a:lnTo>
                  <a:lnTo>
                    <a:pt x="279" y="208"/>
                  </a:lnTo>
                  <a:lnTo>
                    <a:pt x="279" y="0"/>
                  </a:lnTo>
                  <a:lnTo>
                    <a:pt x="243" y="0"/>
                  </a:lnTo>
                  <a:lnTo>
                    <a:pt x="243" y="17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15" name="Freeform 569"/>
            <p:cNvSpPr/>
            <p:nvPr/>
          </p:nvSpPr>
          <p:spPr bwMode="auto">
            <a:xfrm>
              <a:off x="9676737" y="2660991"/>
              <a:ext cx="201237" cy="150026"/>
            </a:xfrm>
            <a:custGeom>
              <a:avLst/>
              <a:gdLst>
                <a:gd name="T0" fmla="*/ 243 w 279"/>
                <a:gd name="T1" fmla="*/ 208 h 208"/>
                <a:gd name="T2" fmla="*/ 279 w 279"/>
                <a:gd name="T3" fmla="*/ 208 h 208"/>
                <a:gd name="T4" fmla="*/ 279 w 279"/>
                <a:gd name="T5" fmla="*/ 0 h 208"/>
                <a:gd name="T6" fmla="*/ 0 w 279"/>
                <a:gd name="T7" fmla="*/ 0 h 208"/>
                <a:gd name="T8" fmla="*/ 0 w 279"/>
                <a:gd name="T9" fmla="*/ 36 h 208"/>
                <a:gd name="T10" fmla="*/ 243 w 279"/>
                <a:gd name="T11" fmla="*/ 36 h 208"/>
                <a:gd name="T12" fmla="*/ 243 w 279"/>
                <a:gd name="T13" fmla="*/ 208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9" h="208">
                  <a:moveTo>
                    <a:pt x="243" y="208"/>
                  </a:moveTo>
                  <a:lnTo>
                    <a:pt x="279" y="208"/>
                  </a:lnTo>
                  <a:lnTo>
                    <a:pt x="279" y="0"/>
                  </a:lnTo>
                  <a:lnTo>
                    <a:pt x="0" y="0"/>
                  </a:lnTo>
                  <a:lnTo>
                    <a:pt x="0" y="36"/>
                  </a:lnTo>
                  <a:lnTo>
                    <a:pt x="243" y="36"/>
                  </a:lnTo>
                  <a:lnTo>
                    <a:pt x="243" y="20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16" name="Freeform 570"/>
            <p:cNvSpPr>
              <a:spLocks noEditPoints="1"/>
            </p:cNvSpPr>
            <p:nvPr/>
          </p:nvSpPr>
          <p:spPr bwMode="auto">
            <a:xfrm>
              <a:off x="9799355" y="2845638"/>
              <a:ext cx="158681" cy="160124"/>
            </a:xfrm>
            <a:custGeom>
              <a:avLst/>
              <a:gdLst>
                <a:gd name="T0" fmla="*/ 46 w 93"/>
                <a:gd name="T1" fmla="*/ 0 h 94"/>
                <a:gd name="T2" fmla="*/ 0 w 93"/>
                <a:gd name="T3" fmla="*/ 47 h 94"/>
                <a:gd name="T4" fmla="*/ 46 w 93"/>
                <a:gd name="T5" fmla="*/ 94 h 94"/>
                <a:gd name="T6" fmla="*/ 93 w 93"/>
                <a:gd name="T7" fmla="*/ 47 h 94"/>
                <a:gd name="T8" fmla="*/ 46 w 93"/>
                <a:gd name="T9" fmla="*/ 0 h 94"/>
                <a:gd name="T10" fmla="*/ 46 w 93"/>
                <a:gd name="T11" fmla="*/ 75 h 94"/>
                <a:gd name="T12" fmla="*/ 18 w 93"/>
                <a:gd name="T13" fmla="*/ 47 h 94"/>
                <a:gd name="T14" fmla="*/ 46 w 93"/>
                <a:gd name="T15" fmla="*/ 19 h 94"/>
                <a:gd name="T16" fmla="*/ 75 w 93"/>
                <a:gd name="T17" fmla="*/ 47 h 94"/>
                <a:gd name="T18" fmla="*/ 46 w 93"/>
                <a:gd name="T19" fmla="*/ 75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3" h="94">
                  <a:moveTo>
                    <a:pt x="46" y="0"/>
                  </a:moveTo>
                  <a:cubicBezTo>
                    <a:pt x="20" y="0"/>
                    <a:pt x="0" y="21"/>
                    <a:pt x="0" y="47"/>
                  </a:cubicBezTo>
                  <a:cubicBezTo>
                    <a:pt x="0" y="73"/>
                    <a:pt x="20" y="94"/>
                    <a:pt x="46" y="94"/>
                  </a:cubicBezTo>
                  <a:cubicBezTo>
                    <a:pt x="72" y="94"/>
                    <a:pt x="93" y="73"/>
                    <a:pt x="93" y="47"/>
                  </a:cubicBezTo>
                  <a:cubicBezTo>
                    <a:pt x="93" y="21"/>
                    <a:pt x="72" y="0"/>
                    <a:pt x="46" y="0"/>
                  </a:cubicBezTo>
                  <a:close/>
                  <a:moveTo>
                    <a:pt x="46" y="75"/>
                  </a:moveTo>
                  <a:cubicBezTo>
                    <a:pt x="31" y="75"/>
                    <a:pt x="18" y="63"/>
                    <a:pt x="18" y="47"/>
                  </a:cubicBezTo>
                  <a:cubicBezTo>
                    <a:pt x="18" y="31"/>
                    <a:pt x="31" y="19"/>
                    <a:pt x="46" y="19"/>
                  </a:cubicBezTo>
                  <a:cubicBezTo>
                    <a:pt x="62" y="19"/>
                    <a:pt x="75" y="31"/>
                    <a:pt x="75" y="47"/>
                  </a:cubicBezTo>
                  <a:cubicBezTo>
                    <a:pt x="75" y="63"/>
                    <a:pt x="62" y="75"/>
                    <a:pt x="46" y="7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17" name="Freeform 571"/>
            <p:cNvSpPr>
              <a:spLocks noEditPoints="1"/>
            </p:cNvSpPr>
            <p:nvPr/>
          </p:nvSpPr>
          <p:spPr bwMode="auto">
            <a:xfrm>
              <a:off x="9393996" y="3005762"/>
              <a:ext cx="262546" cy="250284"/>
            </a:xfrm>
            <a:custGeom>
              <a:avLst/>
              <a:gdLst>
                <a:gd name="T0" fmla="*/ 136 w 154"/>
                <a:gd name="T1" fmla="*/ 47 h 147"/>
                <a:gd name="T2" fmla="*/ 82 w 154"/>
                <a:gd name="T3" fmla="*/ 47 h 147"/>
                <a:gd name="T4" fmla="*/ 82 w 154"/>
                <a:gd name="T5" fmla="*/ 0 h 147"/>
                <a:gd name="T6" fmla="*/ 69 w 154"/>
                <a:gd name="T7" fmla="*/ 0 h 147"/>
                <a:gd name="T8" fmla="*/ 69 w 154"/>
                <a:gd name="T9" fmla="*/ 47 h 147"/>
                <a:gd name="T10" fmla="*/ 18 w 154"/>
                <a:gd name="T11" fmla="*/ 47 h 147"/>
                <a:gd name="T12" fmla="*/ 0 w 154"/>
                <a:gd name="T13" fmla="*/ 63 h 147"/>
                <a:gd name="T14" fmla="*/ 0 w 154"/>
                <a:gd name="T15" fmla="*/ 131 h 147"/>
                <a:gd name="T16" fmla="*/ 18 w 154"/>
                <a:gd name="T17" fmla="*/ 147 h 147"/>
                <a:gd name="T18" fmla="*/ 136 w 154"/>
                <a:gd name="T19" fmla="*/ 147 h 147"/>
                <a:gd name="T20" fmla="*/ 154 w 154"/>
                <a:gd name="T21" fmla="*/ 131 h 147"/>
                <a:gd name="T22" fmla="*/ 154 w 154"/>
                <a:gd name="T23" fmla="*/ 63 h 147"/>
                <a:gd name="T24" fmla="*/ 136 w 154"/>
                <a:gd name="T25" fmla="*/ 47 h 147"/>
                <a:gd name="T26" fmla="*/ 135 w 154"/>
                <a:gd name="T27" fmla="*/ 122 h 147"/>
                <a:gd name="T28" fmla="*/ 121 w 154"/>
                <a:gd name="T29" fmla="*/ 134 h 147"/>
                <a:gd name="T30" fmla="*/ 33 w 154"/>
                <a:gd name="T31" fmla="*/ 134 h 147"/>
                <a:gd name="T32" fmla="*/ 19 w 154"/>
                <a:gd name="T33" fmla="*/ 122 h 147"/>
                <a:gd name="T34" fmla="*/ 19 w 154"/>
                <a:gd name="T35" fmla="*/ 71 h 147"/>
                <a:gd name="T36" fmla="*/ 33 w 154"/>
                <a:gd name="T37" fmla="*/ 59 h 147"/>
                <a:gd name="T38" fmla="*/ 121 w 154"/>
                <a:gd name="T39" fmla="*/ 59 h 147"/>
                <a:gd name="T40" fmla="*/ 135 w 154"/>
                <a:gd name="T41" fmla="*/ 71 h 147"/>
                <a:gd name="T42" fmla="*/ 135 w 154"/>
                <a:gd name="T43" fmla="*/ 122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54" h="147">
                  <a:moveTo>
                    <a:pt x="136" y="47"/>
                  </a:moveTo>
                  <a:cubicBezTo>
                    <a:pt x="82" y="47"/>
                    <a:pt x="82" y="47"/>
                    <a:pt x="82" y="47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69" y="0"/>
                    <a:pt x="69" y="0"/>
                    <a:pt x="69" y="0"/>
                  </a:cubicBezTo>
                  <a:cubicBezTo>
                    <a:pt x="69" y="47"/>
                    <a:pt x="69" y="47"/>
                    <a:pt x="69" y="47"/>
                  </a:cubicBezTo>
                  <a:cubicBezTo>
                    <a:pt x="18" y="47"/>
                    <a:pt x="18" y="47"/>
                    <a:pt x="18" y="47"/>
                  </a:cubicBezTo>
                  <a:cubicBezTo>
                    <a:pt x="8" y="47"/>
                    <a:pt x="0" y="54"/>
                    <a:pt x="0" y="63"/>
                  </a:cubicBezTo>
                  <a:cubicBezTo>
                    <a:pt x="0" y="131"/>
                    <a:pt x="0" y="131"/>
                    <a:pt x="0" y="131"/>
                  </a:cubicBezTo>
                  <a:cubicBezTo>
                    <a:pt x="0" y="140"/>
                    <a:pt x="8" y="147"/>
                    <a:pt x="18" y="147"/>
                  </a:cubicBezTo>
                  <a:cubicBezTo>
                    <a:pt x="136" y="147"/>
                    <a:pt x="136" y="147"/>
                    <a:pt x="136" y="147"/>
                  </a:cubicBezTo>
                  <a:cubicBezTo>
                    <a:pt x="146" y="147"/>
                    <a:pt x="154" y="140"/>
                    <a:pt x="154" y="131"/>
                  </a:cubicBezTo>
                  <a:cubicBezTo>
                    <a:pt x="154" y="63"/>
                    <a:pt x="154" y="63"/>
                    <a:pt x="154" y="63"/>
                  </a:cubicBezTo>
                  <a:cubicBezTo>
                    <a:pt x="154" y="54"/>
                    <a:pt x="146" y="47"/>
                    <a:pt x="136" y="47"/>
                  </a:cubicBezTo>
                  <a:close/>
                  <a:moveTo>
                    <a:pt x="135" y="122"/>
                  </a:moveTo>
                  <a:cubicBezTo>
                    <a:pt x="135" y="129"/>
                    <a:pt x="129" y="134"/>
                    <a:pt x="121" y="134"/>
                  </a:cubicBezTo>
                  <a:cubicBezTo>
                    <a:pt x="33" y="134"/>
                    <a:pt x="33" y="134"/>
                    <a:pt x="33" y="134"/>
                  </a:cubicBezTo>
                  <a:cubicBezTo>
                    <a:pt x="25" y="134"/>
                    <a:pt x="19" y="129"/>
                    <a:pt x="19" y="122"/>
                  </a:cubicBezTo>
                  <a:cubicBezTo>
                    <a:pt x="19" y="71"/>
                    <a:pt x="19" y="71"/>
                    <a:pt x="19" y="71"/>
                  </a:cubicBezTo>
                  <a:cubicBezTo>
                    <a:pt x="19" y="65"/>
                    <a:pt x="25" y="59"/>
                    <a:pt x="33" y="59"/>
                  </a:cubicBezTo>
                  <a:cubicBezTo>
                    <a:pt x="121" y="59"/>
                    <a:pt x="121" y="59"/>
                    <a:pt x="121" y="59"/>
                  </a:cubicBezTo>
                  <a:cubicBezTo>
                    <a:pt x="129" y="59"/>
                    <a:pt x="135" y="65"/>
                    <a:pt x="135" y="71"/>
                  </a:cubicBezTo>
                  <a:lnTo>
                    <a:pt x="135" y="12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18" name="Freeform 572"/>
            <p:cNvSpPr>
              <a:spLocks noEditPoints="1"/>
            </p:cNvSpPr>
            <p:nvPr/>
          </p:nvSpPr>
          <p:spPr bwMode="auto">
            <a:xfrm>
              <a:off x="9393996" y="2575880"/>
              <a:ext cx="262546" cy="427719"/>
            </a:xfrm>
            <a:custGeom>
              <a:avLst/>
              <a:gdLst>
                <a:gd name="T0" fmla="*/ 136 w 154"/>
                <a:gd name="T1" fmla="*/ 0 h 251"/>
                <a:gd name="T2" fmla="*/ 18 w 154"/>
                <a:gd name="T3" fmla="*/ 0 h 251"/>
                <a:gd name="T4" fmla="*/ 0 w 154"/>
                <a:gd name="T5" fmla="*/ 16 h 251"/>
                <a:gd name="T6" fmla="*/ 0 w 154"/>
                <a:gd name="T7" fmla="*/ 83 h 251"/>
                <a:gd name="T8" fmla="*/ 18 w 154"/>
                <a:gd name="T9" fmla="*/ 100 h 251"/>
                <a:gd name="T10" fmla="*/ 69 w 154"/>
                <a:gd name="T11" fmla="*/ 100 h 251"/>
                <a:gd name="T12" fmla="*/ 69 w 154"/>
                <a:gd name="T13" fmla="*/ 150 h 251"/>
                <a:gd name="T14" fmla="*/ 18 w 154"/>
                <a:gd name="T15" fmla="*/ 150 h 251"/>
                <a:gd name="T16" fmla="*/ 0 w 154"/>
                <a:gd name="T17" fmla="*/ 167 h 251"/>
                <a:gd name="T18" fmla="*/ 0 w 154"/>
                <a:gd name="T19" fmla="*/ 234 h 251"/>
                <a:gd name="T20" fmla="*/ 18 w 154"/>
                <a:gd name="T21" fmla="*/ 251 h 251"/>
                <a:gd name="T22" fmla="*/ 136 w 154"/>
                <a:gd name="T23" fmla="*/ 251 h 251"/>
                <a:gd name="T24" fmla="*/ 154 w 154"/>
                <a:gd name="T25" fmla="*/ 234 h 251"/>
                <a:gd name="T26" fmla="*/ 154 w 154"/>
                <a:gd name="T27" fmla="*/ 167 h 251"/>
                <a:gd name="T28" fmla="*/ 136 w 154"/>
                <a:gd name="T29" fmla="*/ 150 h 251"/>
                <a:gd name="T30" fmla="*/ 81 w 154"/>
                <a:gd name="T31" fmla="*/ 150 h 251"/>
                <a:gd name="T32" fmla="*/ 81 w 154"/>
                <a:gd name="T33" fmla="*/ 100 h 251"/>
                <a:gd name="T34" fmla="*/ 136 w 154"/>
                <a:gd name="T35" fmla="*/ 100 h 251"/>
                <a:gd name="T36" fmla="*/ 154 w 154"/>
                <a:gd name="T37" fmla="*/ 83 h 251"/>
                <a:gd name="T38" fmla="*/ 154 w 154"/>
                <a:gd name="T39" fmla="*/ 16 h 251"/>
                <a:gd name="T40" fmla="*/ 136 w 154"/>
                <a:gd name="T41" fmla="*/ 0 h 251"/>
                <a:gd name="T42" fmla="*/ 121 w 154"/>
                <a:gd name="T43" fmla="*/ 163 h 251"/>
                <a:gd name="T44" fmla="*/ 135 w 154"/>
                <a:gd name="T45" fmla="*/ 175 h 251"/>
                <a:gd name="T46" fmla="*/ 135 w 154"/>
                <a:gd name="T47" fmla="*/ 226 h 251"/>
                <a:gd name="T48" fmla="*/ 121 w 154"/>
                <a:gd name="T49" fmla="*/ 238 h 251"/>
                <a:gd name="T50" fmla="*/ 33 w 154"/>
                <a:gd name="T51" fmla="*/ 238 h 251"/>
                <a:gd name="T52" fmla="*/ 19 w 154"/>
                <a:gd name="T53" fmla="*/ 226 h 251"/>
                <a:gd name="T54" fmla="*/ 19 w 154"/>
                <a:gd name="T55" fmla="*/ 175 h 251"/>
                <a:gd name="T56" fmla="*/ 33 w 154"/>
                <a:gd name="T57" fmla="*/ 163 h 251"/>
                <a:gd name="T58" fmla="*/ 121 w 154"/>
                <a:gd name="T59" fmla="*/ 163 h 251"/>
                <a:gd name="T60" fmla="*/ 135 w 154"/>
                <a:gd name="T61" fmla="*/ 75 h 251"/>
                <a:gd name="T62" fmla="*/ 121 w 154"/>
                <a:gd name="T63" fmla="*/ 87 h 251"/>
                <a:gd name="T64" fmla="*/ 33 w 154"/>
                <a:gd name="T65" fmla="*/ 87 h 251"/>
                <a:gd name="T66" fmla="*/ 19 w 154"/>
                <a:gd name="T67" fmla="*/ 75 h 251"/>
                <a:gd name="T68" fmla="*/ 19 w 154"/>
                <a:gd name="T69" fmla="*/ 24 h 251"/>
                <a:gd name="T70" fmla="*/ 33 w 154"/>
                <a:gd name="T71" fmla="*/ 12 h 251"/>
                <a:gd name="T72" fmla="*/ 121 w 154"/>
                <a:gd name="T73" fmla="*/ 12 h 251"/>
                <a:gd name="T74" fmla="*/ 135 w 154"/>
                <a:gd name="T75" fmla="*/ 24 h 251"/>
                <a:gd name="T76" fmla="*/ 135 w 154"/>
                <a:gd name="T77" fmla="*/ 75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54" h="251">
                  <a:moveTo>
                    <a:pt x="136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8" y="0"/>
                    <a:pt x="0" y="7"/>
                    <a:pt x="0" y="16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92"/>
                    <a:pt x="8" y="100"/>
                    <a:pt x="18" y="100"/>
                  </a:cubicBezTo>
                  <a:cubicBezTo>
                    <a:pt x="69" y="100"/>
                    <a:pt x="69" y="100"/>
                    <a:pt x="69" y="100"/>
                  </a:cubicBezTo>
                  <a:cubicBezTo>
                    <a:pt x="69" y="150"/>
                    <a:pt x="69" y="150"/>
                    <a:pt x="69" y="150"/>
                  </a:cubicBezTo>
                  <a:cubicBezTo>
                    <a:pt x="18" y="150"/>
                    <a:pt x="18" y="150"/>
                    <a:pt x="18" y="150"/>
                  </a:cubicBezTo>
                  <a:cubicBezTo>
                    <a:pt x="8" y="150"/>
                    <a:pt x="0" y="158"/>
                    <a:pt x="0" y="167"/>
                  </a:cubicBezTo>
                  <a:cubicBezTo>
                    <a:pt x="0" y="234"/>
                    <a:pt x="0" y="234"/>
                    <a:pt x="0" y="234"/>
                  </a:cubicBezTo>
                  <a:cubicBezTo>
                    <a:pt x="0" y="243"/>
                    <a:pt x="8" y="251"/>
                    <a:pt x="18" y="251"/>
                  </a:cubicBezTo>
                  <a:cubicBezTo>
                    <a:pt x="136" y="251"/>
                    <a:pt x="136" y="251"/>
                    <a:pt x="136" y="251"/>
                  </a:cubicBezTo>
                  <a:cubicBezTo>
                    <a:pt x="146" y="251"/>
                    <a:pt x="154" y="243"/>
                    <a:pt x="154" y="234"/>
                  </a:cubicBezTo>
                  <a:cubicBezTo>
                    <a:pt x="154" y="167"/>
                    <a:pt x="154" y="167"/>
                    <a:pt x="154" y="167"/>
                  </a:cubicBezTo>
                  <a:cubicBezTo>
                    <a:pt x="154" y="158"/>
                    <a:pt x="146" y="150"/>
                    <a:pt x="136" y="150"/>
                  </a:cubicBezTo>
                  <a:cubicBezTo>
                    <a:pt x="81" y="150"/>
                    <a:pt x="81" y="150"/>
                    <a:pt x="81" y="150"/>
                  </a:cubicBezTo>
                  <a:cubicBezTo>
                    <a:pt x="81" y="100"/>
                    <a:pt x="81" y="100"/>
                    <a:pt x="81" y="100"/>
                  </a:cubicBezTo>
                  <a:cubicBezTo>
                    <a:pt x="136" y="100"/>
                    <a:pt x="136" y="100"/>
                    <a:pt x="136" y="100"/>
                  </a:cubicBezTo>
                  <a:cubicBezTo>
                    <a:pt x="146" y="100"/>
                    <a:pt x="154" y="92"/>
                    <a:pt x="154" y="83"/>
                  </a:cubicBezTo>
                  <a:cubicBezTo>
                    <a:pt x="154" y="16"/>
                    <a:pt x="154" y="16"/>
                    <a:pt x="154" y="16"/>
                  </a:cubicBezTo>
                  <a:cubicBezTo>
                    <a:pt x="154" y="7"/>
                    <a:pt x="146" y="0"/>
                    <a:pt x="136" y="0"/>
                  </a:cubicBezTo>
                  <a:close/>
                  <a:moveTo>
                    <a:pt x="121" y="163"/>
                  </a:moveTo>
                  <a:cubicBezTo>
                    <a:pt x="129" y="163"/>
                    <a:pt x="135" y="168"/>
                    <a:pt x="135" y="175"/>
                  </a:cubicBezTo>
                  <a:cubicBezTo>
                    <a:pt x="135" y="226"/>
                    <a:pt x="135" y="226"/>
                    <a:pt x="135" y="226"/>
                  </a:cubicBezTo>
                  <a:cubicBezTo>
                    <a:pt x="135" y="233"/>
                    <a:pt x="129" y="238"/>
                    <a:pt x="121" y="238"/>
                  </a:cubicBezTo>
                  <a:cubicBezTo>
                    <a:pt x="33" y="238"/>
                    <a:pt x="33" y="238"/>
                    <a:pt x="33" y="238"/>
                  </a:cubicBezTo>
                  <a:cubicBezTo>
                    <a:pt x="25" y="238"/>
                    <a:pt x="19" y="233"/>
                    <a:pt x="19" y="226"/>
                  </a:cubicBezTo>
                  <a:cubicBezTo>
                    <a:pt x="19" y="175"/>
                    <a:pt x="19" y="175"/>
                    <a:pt x="19" y="175"/>
                  </a:cubicBezTo>
                  <a:cubicBezTo>
                    <a:pt x="19" y="168"/>
                    <a:pt x="25" y="163"/>
                    <a:pt x="33" y="163"/>
                  </a:cubicBezTo>
                  <a:lnTo>
                    <a:pt x="121" y="163"/>
                  </a:lnTo>
                  <a:close/>
                  <a:moveTo>
                    <a:pt x="135" y="75"/>
                  </a:moveTo>
                  <a:cubicBezTo>
                    <a:pt x="135" y="82"/>
                    <a:pt x="129" y="87"/>
                    <a:pt x="121" y="87"/>
                  </a:cubicBezTo>
                  <a:cubicBezTo>
                    <a:pt x="33" y="87"/>
                    <a:pt x="33" y="87"/>
                    <a:pt x="33" y="87"/>
                  </a:cubicBezTo>
                  <a:cubicBezTo>
                    <a:pt x="25" y="87"/>
                    <a:pt x="19" y="82"/>
                    <a:pt x="19" y="75"/>
                  </a:cubicBezTo>
                  <a:cubicBezTo>
                    <a:pt x="19" y="24"/>
                    <a:pt x="19" y="24"/>
                    <a:pt x="19" y="24"/>
                  </a:cubicBezTo>
                  <a:cubicBezTo>
                    <a:pt x="19" y="17"/>
                    <a:pt x="25" y="12"/>
                    <a:pt x="33" y="12"/>
                  </a:cubicBezTo>
                  <a:cubicBezTo>
                    <a:pt x="121" y="12"/>
                    <a:pt x="121" y="12"/>
                    <a:pt x="121" y="12"/>
                  </a:cubicBezTo>
                  <a:cubicBezTo>
                    <a:pt x="129" y="12"/>
                    <a:pt x="135" y="17"/>
                    <a:pt x="135" y="24"/>
                  </a:cubicBezTo>
                  <a:lnTo>
                    <a:pt x="135" y="7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519" name="组合 518"/>
          <p:cNvGrpSpPr/>
          <p:nvPr/>
        </p:nvGrpSpPr>
        <p:grpSpPr>
          <a:xfrm>
            <a:off x="5314439" y="2564339"/>
            <a:ext cx="296446" cy="722723"/>
            <a:chOff x="5314439" y="2564339"/>
            <a:chExt cx="296446" cy="722723"/>
          </a:xfrm>
          <a:solidFill>
            <a:srgbClr val="171E28"/>
          </a:solidFill>
        </p:grpSpPr>
        <p:sp>
          <p:nvSpPr>
            <p:cNvPr id="520" name="Freeform 573"/>
            <p:cNvSpPr/>
            <p:nvPr/>
          </p:nvSpPr>
          <p:spPr bwMode="auto">
            <a:xfrm>
              <a:off x="5314439" y="2867277"/>
              <a:ext cx="296446" cy="82226"/>
            </a:xfrm>
            <a:custGeom>
              <a:avLst/>
              <a:gdLst>
                <a:gd name="T0" fmla="*/ 92 w 174"/>
                <a:gd name="T1" fmla="*/ 13 h 48"/>
                <a:gd name="T2" fmla="*/ 82 w 174"/>
                <a:gd name="T3" fmla="*/ 13 h 48"/>
                <a:gd name="T4" fmla="*/ 0 w 174"/>
                <a:gd name="T5" fmla="*/ 0 h 48"/>
                <a:gd name="T6" fmla="*/ 0 w 174"/>
                <a:gd name="T7" fmla="*/ 24 h 48"/>
                <a:gd name="T8" fmla="*/ 82 w 174"/>
                <a:gd name="T9" fmla="*/ 48 h 48"/>
                <a:gd name="T10" fmla="*/ 92 w 174"/>
                <a:gd name="T11" fmla="*/ 48 h 48"/>
                <a:gd name="T12" fmla="*/ 174 w 174"/>
                <a:gd name="T13" fmla="*/ 24 h 48"/>
                <a:gd name="T14" fmla="*/ 174 w 174"/>
                <a:gd name="T15" fmla="*/ 0 h 48"/>
                <a:gd name="T16" fmla="*/ 92 w 174"/>
                <a:gd name="T17" fmla="*/ 13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4" h="48">
                  <a:moveTo>
                    <a:pt x="92" y="13"/>
                  </a:moveTo>
                  <a:cubicBezTo>
                    <a:pt x="82" y="13"/>
                    <a:pt x="82" y="13"/>
                    <a:pt x="82" y="13"/>
                  </a:cubicBezTo>
                  <a:cubicBezTo>
                    <a:pt x="82" y="13"/>
                    <a:pt x="13" y="16"/>
                    <a:pt x="0" y="0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8" y="48"/>
                    <a:pt x="82" y="48"/>
                  </a:cubicBezTo>
                  <a:cubicBezTo>
                    <a:pt x="92" y="48"/>
                    <a:pt x="92" y="48"/>
                    <a:pt x="92" y="48"/>
                  </a:cubicBezTo>
                  <a:cubicBezTo>
                    <a:pt x="166" y="48"/>
                    <a:pt x="174" y="24"/>
                    <a:pt x="174" y="24"/>
                  </a:cubicBezTo>
                  <a:cubicBezTo>
                    <a:pt x="174" y="0"/>
                    <a:pt x="174" y="0"/>
                    <a:pt x="174" y="0"/>
                  </a:cubicBezTo>
                  <a:cubicBezTo>
                    <a:pt x="161" y="16"/>
                    <a:pt x="92" y="13"/>
                    <a:pt x="92" y="1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21" name="Freeform 574"/>
            <p:cNvSpPr/>
            <p:nvPr/>
          </p:nvSpPr>
          <p:spPr bwMode="auto">
            <a:xfrm>
              <a:off x="5406763" y="2963207"/>
              <a:ext cx="102422" cy="323855"/>
            </a:xfrm>
            <a:custGeom>
              <a:avLst/>
              <a:gdLst>
                <a:gd name="T0" fmla="*/ 56 w 142"/>
                <a:gd name="T1" fmla="*/ 0 h 449"/>
                <a:gd name="T2" fmla="*/ 0 w 142"/>
                <a:gd name="T3" fmla="*/ 0 h 449"/>
                <a:gd name="T4" fmla="*/ 0 w 142"/>
                <a:gd name="T5" fmla="*/ 449 h 449"/>
                <a:gd name="T6" fmla="*/ 56 w 142"/>
                <a:gd name="T7" fmla="*/ 449 h 449"/>
                <a:gd name="T8" fmla="*/ 85 w 142"/>
                <a:gd name="T9" fmla="*/ 449 h 449"/>
                <a:gd name="T10" fmla="*/ 142 w 142"/>
                <a:gd name="T11" fmla="*/ 449 h 449"/>
                <a:gd name="T12" fmla="*/ 142 w 142"/>
                <a:gd name="T13" fmla="*/ 0 h 449"/>
                <a:gd name="T14" fmla="*/ 85 w 142"/>
                <a:gd name="T15" fmla="*/ 0 h 449"/>
                <a:gd name="T16" fmla="*/ 56 w 142"/>
                <a:gd name="T17" fmla="*/ 0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2" h="449">
                  <a:moveTo>
                    <a:pt x="56" y="0"/>
                  </a:moveTo>
                  <a:lnTo>
                    <a:pt x="0" y="0"/>
                  </a:lnTo>
                  <a:lnTo>
                    <a:pt x="0" y="449"/>
                  </a:lnTo>
                  <a:lnTo>
                    <a:pt x="56" y="449"/>
                  </a:lnTo>
                  <a:lnTo>
                    <a:pt x="85" y="449"/>
                  </a:lnTo>
                  <a:lnTo>
                    <a:pt x="142" y="449"/>
                  </a:lnTo>
                  <a:lnTo>
                    <a:pt x="142" y="0"/>
                  </a:lnTo>
                  <a:lnTo>
                    <a:pt x="85" y="0"/>
                  </a:lnTo>
                  <a:lnTo>
                    <a:pt x="56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22" name="Oval 575"/>
            <p:cNvSpPr>
              <a:spLocks noChangeArrowheads="1"/>
            </p:cNvSpPr>
            <p:nvPr/>
          </p:nvSpPr>
          <p:spPr bwMode="auto">
            <a:xfrm>
              <a:off x="5403157" y="2564339"/>
              <a:ext cx="117569" cy="137765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23" name="Freeform 576"/>
            <p:cNvSpPr/>
            <p:nvPr/>
          </p:nvSpPr>
          <p:spPr bwMode="auto">
            <a:xfrm>
              <a:off x="5459417" y="2720857"/>
              <a:ext cx="116126" cy="146420"/>
            </a:xfrm>
            <a:custGeom>
              <a:avLst/>
              <a:gdLst>
                <a:gd name="T0" fmla="*/ 0 w 68"/>
                <a:gd name="T1" fmla="*/ 86 h 86"/>
                <a:gd name="T2" fmla="*/ 2 w 68"/>
                <a:gd name="T3" fmla="*/ 86 h 86"/>
                <a:gd name="T4" fmla="*/ 68 w 68"/>
                <a:gd name="T5" fmla="*/ 35 h 86"/>
                <a:gd name="T6" fmla="*/ 28 w 68"/>
                <a:gd name="T7" fmla="*/ 0 h 86"/>
                <a:gd name="T8" fmla="*/ 1 w 68"/>
                <a:gd name="T9" fmla="*/ 17 h 86"/>
                <a:gd name="T10" fmla="*/ 15 w 68"/>
                <a:gd name="T11" fmla="*/ 62 h 86"/>
                <a:gd name="T12" fmla="*/ 0 w 68"/>
                <a:gd name="T13" fmla="*/ 86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8" h="86">
                  <a:moveTo>
                    <a:pt x="0" y="86"/>
                  </a:moveTo>
                  <a:cubicBezTo>
                    <a:pt x="2" y="86"/>
                    <a:pt x="2" y="86"/>
                    <a:pt x="2" y="86"/>
                  </a:cubicBezTo>
                  <a:cubicBezTo>
                    <a:pt x="62" y="86"/>
                    <a:pt x="68" y="73"/>
                    <a:pt x="68" y="35"/>
                  </a:cubicBezTo>
                  <a:cubicBezTo>
                    <a:pt x="68" y="13"/>
                    <a:pt x="46" y="4"/>
                    <a:pt x="28" y="0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15" y="62"/>
                    <a:pt x="15" y="62"/>
                    <a:pt x="15" y="62"/>
                  </a:cubicBezTo>
                  <a:lnTo>
                    <a:pt x="0" y="8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24" name="Freeform 577"/>
            <p:cNvSpPr/>
            <p:nvPr/>
          </p:nvSpPr>
          <p:spPr bwMode="auto">
            <a:xfrm>
              <a:off x="5341848" y="2720857"/>
              <a:ext cx="119011" cy="146420"/>
            </a:xfrm>
            <a:custGeom>
              <a:avLst/>
              <a:gdLst>
                <a:gd name="T0" fmla="*/ 65 w 70"/>
                <a:gd name="T1" fmla="*/ 86 h 86"/>
                <a:gd name="T2" fmla="*/ 69 w 70"/>
                <a:gd name="T3" fmla="*/ 86 h 86"/>
                <a:gd name="T4" fmla="*/ 53 w 70"/>
                <a:gd name="T5" fmla="*/ 61 h 86"/>
                <a:gd name="T6" fmla="*/ 70 w 70"/>
                <a:gd name="T7" fmla="*/ 17 h 86"/>
                <a:gd name="T8" fmla="*/ 40 w 70"/>
                <a:gd name="T9" fmla="*/ 0 h 86"/>
                <a:gd name="T10" fmla="*/ 0 w 70"/>
                <a:gd name="T11" fmla="*/ 35 h 86"/>
                <a:gd name="T12" fmla="*/ 65 w 70"/>
                <a:gd name="T13" fmla="*/ 86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" h="86">
                  <a:moveTo>
                    <a:pt x="65" y="86"/>
                  </a:moveTo>
                  <a:cubicBezTo>
                    <a:pt x="69" y="86"/>
                    <a:pt x="69" y="86"/>
                    <a:pt x="69" y="86"/>
                  </a:cubicBezTo>
                  <a:cubicBezTo>
                    <a:pt x="53" y="61"/>
                    <a:pt x="53" y="61"/>
                    <a:pt x="53" y="61"/>
                  </a:cubicBezTo>
                  <a:cubicBezTo>
                    <a:pt x="70" y="17"/>
                    <a:pt x="70" y="17"/>
                    <a:pt x="70" y="17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21" y="4"/>
                    <a:pt x="0" y="13"/>
                    <a:pt x="0" y="35"/>
                  </a:cubicBezTo>
                  <a:cubicBezTo>
                    <a:pt x="0" y="73"/>
                    <a:pt x="5" y="86"/>
                    <a:pt x="65" y="8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525" name="组合 524"/>
          <p:cNvGrpSpPr/>
          <p:nvPr/>
        </p:nvGrpSpPr>
        <p:grpSpPr>
          <a:xfrm>
            <a:off x="6161943" y="2552078"/>
            <a:ext cx="731377" cy="731377"/>
            <a:chOff x="6161943" y="2552078"/>
            <a:chExt cx="731377" cy="731377"/>
          </a:xfrm>
          <a:solidFill>
            <a:srgbClr val="171E28"/>
          </a:solidFill>
        </p:grpSpPr>
        <p:sp>
          <p:nvSpPr>
            <p:cNvPr id="526" name="Freeform 578"/>
            <p:cNvSpPr/>
            <p:nvPr/>
          </p:nvSpPr>
          <p:spPr bwMode="auto">
            <a:xfrm>
              <a:off x="6753392" y="2939405"/>
              <a:ext cx="97373" cy="194024"/>
            </a:xfrm>
            <a:custGeom>
              <a:avLst/>
              <a:gdLst>
                <a:gd name="T0" fmla="*/ 0 w 57"/>
                <a:gd name="T1" fmla="*/ 99 h 114"/>
                <a:gd name="T2" fmla="*/ 22 w 57"/>
                <a:gd name="T3" fmla="*/ 114 h 114"/>
                <a:gd name="T4" fmla="*/ 57 w 57"/>
                <a:gd name="T5" fmla="*/ 0 h 114"/>
                <a:gd name="T6" fmla="*/ 31 w 57"/>
                <a:gd name="T7" fmla="*/ 0 h 114"/>
                <a:gd name="T8" fmla="*/ 0 w 57"/>
                <a:gd name="T9" fmla="*/ 99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" h="114">
                  <a:moveTo>
                    <a:pt x="0" y="99"/>
                  </a:moveTo>
                  <a:cubicBezTo>
                    <a:pt x="22" y="114"/>
                    <a:pt x="22" y="114"/>
                    <a:pt x="22" y="114"/>
                  </a:cubicBezTo>
                  <a:cubicBezTo>
                    <a:pt x="44" y="82"/>
                    <a:pt x="57" y="42"/>
                    <a:pt x="57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1" y="37"/>
                    <a:pt x="20" y="71"/>
                    <a:pt x="0" y="9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27" name="Freeform 579"/>
            <p:cNvSpPr/>
            <p:nvPr/>
          </p:nvSpPr>
          <p:spPr bwMode="auto">
            <a:xfrm>
              <a:off x="6531959" y="2552078"/>
              <a:ext cx="361361" cy="362804"/>
            </a:xfrm>
            <a:custGeom>
              <a:avLst/>
              <a:gdLst>
                <a:gd name="T0" fmla="*/ 187 w 212"/>
                <a:gd name="T1" fmla="*/ 213 h 213"/>
                <a:gd name="T2" fmla="*/ 212 w 212"/>
                <a:gd name="T3" fmla="*/ 213 h 213"/>
                <a:gd name="T4" fmla="*/ 0 w 212"/>
                <a:gd name="T5" fmla="*/ 0 h 213"/>
                <a:gd name="T6" fmla="*/ 0 w 212"/>
                <a:gd name="T7" fmla="*/ 25 h 213"/>
                <a:gd name="T8" fmla="*/ 0 w 212"/>
                <a:gd name="T9" fmla="*/ 52 h 213"/>
                <a:gd name="T10" fmla="*/ 0 w 212"/>
                <a:gd name="T11" fmla="*/ 213 h 213"/>
                <a:gd name="T12" fmla="*/ 160 w 212"/>
                <a:gd name="T13" fmla="*/ 213 h 213"/>
                <a:gd name="T14" fmla="*/ 187 w 212"/>
                <a:gd name="T15" fmla="*/ 213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2" h="213">
                  <a:moveTo>
                    <a:pt x="187" y="213"/>
                  </a:moveTo>
                  <a:cubicBezTo>
                    <a:pt x="212" y="213"/>
                    <a:pt x="212" y="213"/>
                    <a:pt x="212" y="213"/>
                  </a:cubicBezTo>
                  <a:cubicBezTo>
                    <a:pt x="187" y="7"/>
                    <a:pt x="0" y="0"/>
                    <a:pt x="0" y="0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0" y="213"/>
                    <a:pt x="0" y="213"/>
                    <a:pt x="0" y="213"/>
                  </a:cubicBezTo>
                  <a:cubicBezTo>
                    <a:pt x="160" y="213"/>
                    <a:pt x="160" y="213"/>
                    <a:pt x="160" y="213"/>
                  </a:cubicBezTo>
                  <a:lnTo>
                    <a:pt x="187" y="21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28" name="Freeform 580"/>
            <p:cNvSpPr/>
            <p:nvPr/>
          </p:nvSpPr>
          <p:spPr bwMode="auto">
            <a:xfrm>
              <a:off x="6161943" y="2594633"/>
              <a:ext cx="605154" cy="688822"/>
            </a:xfrm>
            <a:custGeom>
              <a:avLst/>
              <a:gdLst>
                <a:gd name="T0" fmla="*/ 202 w 355"/>
                <a:gd name="T1" fmla="*/ 202 h 404"/>
                <a:gd name="T2" fmla="*/ 202 w 355"/>
                <a:gd name="T3" fmla="*/ 26 h 404"/>
                <a:gd name="T4" fmla="*/ 202 w 355"/>
                <a:gd name="T5" fmla="*/ 0 h 404"/>
                <a:gd name="T6" fmla="*/ 0 w 355"/>
                <a:gd name="T7" fmla="*/ 202 h 404"/>
                <a:gd name="T8" fmla="*/ 202 w 355"/>
                <a:gd name="T9" fmla="*/ 404 h 404"/>
                <a:gd name="T10" fmla="*/ 355 w 355"/>
                <a:gd name="T11" fmla="*/ 335 h 404"/>
                <a:gd name="T12" fmla="*/ 335 w 355"/>
                <a:gd name="T13" fmla="*/ 317 h 404"/>
                <a:gd name="T14" fmla="*/ 202 w 355"/>
                <a:gd name="T15" fmla="*/ 202 h 4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55" h="404">
                  <a:moveTo>
                    <a:pt x="202" y="202"/>
                  </a:moveTo>
                  <a:cubicBezTo>
                    <a:pt x="202" y="26"/>
                    <a:pt x="202" y="26"/>
                    <a:pt x="202" y="26"/>
                  </a:cubicBezTo>
                  <a:cubicBezTo>
                    <a:pt x="202" y="0"/>
                    <a:pt x="202" y="0"/>
                    <a:pt x="202" y="0"/>
                  </a:cubicBezTo>
                  <a:cubicBezTo>
                    <a:pt x="91" y="0"/>
                    <a:pt x="0" y="90"/>
                    <a:pt x="0" y="202"/>
                  </a:cubicBezTo>
                  <a:cubicBezTo>
                    <a:pt x="0" y="314"/>
                    <a:pt x="91" y="404"/>
                    <a:pt x="202" y="404"/>
                  </a:cubicBezTo>
                  <a:cubicBezTo>
                    <a:pt x="263" y="404"/>
                    <a:pt x="318" y="377"/>
                    <a:pt x="355" y="335"/>
                  </a:cubicBezTo>
                  <a:cubicBezTo>
                    <a:pt x="335" y="317"/>
                    <a:pt x="335" y="317"/>
                    <a:pt x="335" y="317"/>
                  </a:cubicBezTo>
                  <a:lnTo>
                    <a:pt x="202" y="20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529" name="组合 528"/>
          <p:cNvGrpSpPr/>
          <p:nvPr/>
        </p:nvGrpSpPr>
        <p:grpSpPr>
          <a:xfrm>
            <a:off x="8320011" y="2580929"/>
            <a:ext cx="628956" cy="680167"/>
            <a:chOff x="8426028" y="2130356"/>
            <a:chExt cx="628956" cy="680167"/>
          </a:xfrm>
          <a:solidFill>
            <a:srgbClr val="171E28"/>
          </a:solidFill>
        </p:grpSpPr>
        <p:sp>
          <p:nvSpPr>
            <p:cNvPr id="530" name="Freeform 581"/>
            <p:cNvSpPr>
              <a:spLocks noEditPoints="1"/>
            </p:cNvSpPr>
            <p:nvPr/>
          </p:nvSpPr>
          <p:spPr bwMode="auto">
            <a:xfrm>
              <a:off x="8562350" y="2326544"/>
              <a:ext cx="492634" cy="483979"/>
            </a:xfrm>
            <a:custGeom>
              <a:avLst/>
              <a:gdLst>
                <a:gd name="T0" fmla="*/ 281 w 289"/>
                <a:gd name="T1" fmla="*/ 240 h 284"/>
                <a:gd name="T2" fmla="*/ 219 w 289"/>
                <a:gd name="T3" fmla="*/ 178 h 284"/>
                <a:gd name="T4" fmla="*/ 205 w 289"/>
                <a:gd name="T5" fmla="*/ 165 h 284"/>
                <a:gd name="T6" fmla="*/ 187 w 289"/>
                <a:gd name="T7" fmla="*/ 38 h 284"/>
                <a:gd name="T8" fmla="*/ 181 w 289"/>
                <a:gd name="T9" fmla="*/ 32 h 284"/>
                <a:gd name="T10" fmla="*/ 161 w 289"/>
                <a:gd name="T11" fmla="*/ 19 h 284"/>
                <a:gd name="T12" fmla="*/ 40 w 289"/>
                <a:gd name="T13" fmla="*/ 40 h 284"/>
                <a:gd name="T14" fmla="*/ 42 w 289"/>
                <a:gd name="T15" fmla="*/ 187 h 284"/>
                <a:gd name="T16" fmla="*/ 42 w 289"/>
                <a:gd name="T17" fmla="*/ 188 h 284"/>
                <a:gd name="T18" fmla="*/ 71 w 289"/>
                <a:gd name="T19" fmla="*/ 207 h 284"/>
                <a:gd name="T20" fmla="*/ 160 w 289"/>
                <a:gd name="T21" fmla="*/ 207 h 284"/>
                <a:gd name="T22" fmla="*/ 169 w 289"/>
                <a:gd name="T23" fmla="*/ 202 h 284"/>
                <a:gd name="T24" fmla="*/ 171 w 289"/>
                <a:gd name="T25" fmla="*/ 201 h 284"/>
                <a:gd name="T26" fmla="*/ 169 w 289"/>
                <a:gd name="T27" fmla="*/ 202 h 284"/>
                <a:gd name="T28" fmla="*/ 183 w 289"/>
                <a:gd name="T29" fmla="*/ 215 h 284"/>
                <a:gd name="T30" fmla="*/ 243 w 289"/>
                <a:gd name="T31" fmla="*/ 273 h 284"/>
                <a:gd name="T32" fmla="*/ 274 w 289"/>
                <a:gd name="T33" fmla="*/ 268 h 284"/>
                <a:gd name="T34" fmla="*/ 281 w 289"/>
                <a:gd name="T35" fmla="*/ 240 h 284"/>
                <a:gd name="T36" fmla="*/ 161 w 289"/>
                <a:gd name="T37" fmla="*/ 149 h 284"/>
                <a:gd name="T38" fmla="*/ 157 w 289"/>
                <a:gd name="T39" fmla="*/ 154 h 284"/>
                <a:gd name="T40" fmla="*/ 74 w 289"/>
                <a:gd name="T41" fmla="*/ 155 h 284"/>
                <a:gd name="T42" fmla="*/ 73 w 289"/>
                <a:gd name="T43" fmla="*/ 72 h 284"/>
                <a:gd name="T44" fmla="*/ 156 w 289"/>
                <a:gd name="T45" fmla="*/ 71 h 284"/>
                <a:gd name="T46" fmla="*/ 161 w 289"/>
                <a:gd name="T47" fmla="*/ 76 h 284"/>
                <a:gd name="T48" fmla="*/ 161 w 289"/>
                <a:gd name="T49" fmla="*/ 149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89" h="284">
                  <a:moveTo>
                    <a:pt x="281" y="240"/>
                  </a:moveTo>
                  <a:cubicBezTo>
                    <a:pt x="219" y="178"/>
                    <a:pt x="219" y="178"/>
                    <a:pt x="219" y="178"/>
                  </a:cubicBezTo>
                  <a:cubicBezTo>
                    <a:pt x="205" y="165"/>
                    <a:pt x="205" y="165"/>
                    <a:pt x="205" y="165"/>
                  </a:cubicBezTo>
                  <a:cubicBezTo>
                    <a:pt x="228" y="125"/>
                    <a:pt x="222" y="72"/>
                    <a:pt x="187" y="38"/>
                  </a:cubicBezTo>
                  <a:cubicBezTo>
                    <a:pt x="185" y="36"/>
                    <a:pt x="183" y="34"/>
                    <a:pt x="181" y="32"/>
                  </a:cubicBezTo>
                  <a:cubicBezTo>
                    <a:pt x="174" y="27"/>
                    <a:pt x="168" y="23"/>
                    <a:pt x="161" y="19"/>
                  </a:cubicBezTo>
                  <a:cubicBezTo>
                    <a:pt x="121" y="0"/>
                    <a:pt x="72" y="7"/>
                    <a:pt x="40" y="40"/>
                  </a:cubicBezTo>
                  <a:cubicBezTo>
                    <a:pt x="0" y="81"/>
                    <a:pt x="1" y="147"/>
                    <a:pt x="42" y="187"/>
                  </a:cubicBezTo>
                  <a:cubicBezTo>
                    <a:pt x="42" y="187"/>
                    <a:pt x="42" y="188"/>
                    <a:pt x="42" y="188"/>
                  </a:cubicBezTo>
                  <a:cubicBezTo>
                    <a:pt x="51" y="196"/>
                    <a:pt x="61" y="203"/>
                    <a:pt x="71" y="207"/>
                  </a:cubicBezTo>
                  <a:cubicBezTo>
                    <a:pt x="99" y="220"/>
                    <a:pt x="132" y="220"/>
                    <a:pt x="160" y="207"/>
                  </a:cubicBezTo>
                  <a:cubicBezTo>
                    <a:pt x="163" y="205"/>
                    <a:pt x="166" y="204"/>
                    <a:pt x="169" y="202"/>
                  </a:cubicBezTo>
                  <a:cubicBezTo>
                    <a:pt x="170" y="201"/>
                    <a:pt x="170" y="201"/>
                    <a:pt x="171" y="201"/>
                  </a:cubicBezTo>
                  <a:cubicBezTo>
                    <a:pt x="170" y="201"/>
                    <a:pt x="170" y="202"/>
                    <a:pt x="169" y="202"/>
                  </a:cubicBezTo>
                  <a:cubicBezTo>
                    <a:pt x="183" y="215"/>
                    <a:pt x="183" y="215"/>
                    <a:pt x="183" y="215"/>
                  </a:cubicBezTo>
                  <a:cubicBezTo>
                    <a:pt x="243" y="273"/>
                    <a:pt x="243" y="273"/>
                    <a:pt x="243" y="273"/>
                  </a:cubicBezTo>
                  <a:cubicBezTo>
                    <a:pt x="243" y="273"/>
                    <a:pt x="259" y="284"/>
                    <a:pt x="274" y="268"/>
                  </a:cubicBezTo>
                  <a:cubicBezTo>
                    <a:pt x="289" y="253"/>
                    <a:pt x="281" y="240"/>
                    <a:pt x="281" y="240"/>
                  </a:cubicBezTo>
                  <a:close/>
                  <a:moveTo>
                    <a:pt x="161" y="149"/>
                  </a:moveTo>
                  <a:cubicBezTo>
                    <a:pt x="160" y="151"/>
                    <a:pt x="158" y="152"/>
                    <a:pt x="157" y="154"/>
                  </a:cubicBezTo>
                  <a:cubicBezTo>
                    <a:pt x="134" y="177"/>
                    <a:pt x="97" y="178"/>
                    <a:pt x="74" y="155"/>
                  </a:cubicBezTo>
                  <a:cubicBezTo>
                    <a:pt x="50" y="132"/>
                    <a:pt x="50" y="95"/>
                    <a:pt x="73" y="72"/>
                  </a:cubicBezTo>
                  <a:cubicBezTo>
                    <a:pt x="95" y="49"/>
                    <a:pt x="133" y="48"/>
                    <a:pt x="156" y="71"/>
                  </a:cubicBezTo>
                  <a:cubicBezTo>
                    <a:pt x="158" y="72"/>
                    <a:pt x="159" y="74"/>
                    <a:pt x="161" y="76"/>
                  </a:cubicBezTo>
                  <a:cubicBezTo>
                    <a:pt x="178" y="98"/>
                    <a:pt x="178" y="128"/>
                    <a:pt x="161" y="1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31" name="Freeform 582"/>
            <p:cNvSpPr/>
            <p:nvPr/>
          </p:nvSpPr>
          <p:spPr bwMode="auto">
            <a:xfrm>
              <a:off x="8426028" y="2130356"/>
              <a:ext cx="445030" cy="556107"/>
            </a:xfrm>
            <a:custGeom>
              <a:avLst/>
              <a:gdLst>
                <a:gd name="T0" fmla="*/ 97 w 261"/>
                <a:gd name="T1" fmla="*/ 303 h 326"/>
                <a:gd name="T2" fmla="*/ 51 w 261"/>
                <a:gd name="T3" fmla="*/ 303 h 326"/>
                <a:gd name="T4" fmla="*/ 19 w 261"/>
                <a:gd name="T5" fmla="*/ 265 h 326"/>
                <a:gd name="T6" fmla="*/ 19 w 261"/>
                <a:gd name="T7" fmla="*/ 46 h 326"/>
                <a:gd name="T8" fmla="*/ 47 w 261"/>
                <a:gd name="T9" fmla="*/ 20 h 326"/>
                <a:gd name="T10" fmla="*/ 187 w 261"/>
                <a:gd name="T11" fmla="*/ 20 h 326"/>
                <a:gd name="T12" fmla="*/ 187 w 261"/>
                <a:gd name="T13" fmla="*/ 91 h 326"/>
                <a:gd name="T14" fmla="*/ 241 w 261"/>
                <a:gd name="T15" fmla="*/ 91 h 326"/>
                <a:gd name="T16" fmla="*/ 241 w 261"/>
                <a:gd name="T17" fmla="*/ 114 h 326"/>
                <a:gd name="T18" fmla="*/ 261 w 261"/>
                <a:gd name="T19" fmla="*/ 124 h 326"/>
                <a:gd name="T20" fmla="*/ 261 w 261"/>
                <a:gd name="T21" fmla="*/ 85 h 326"/>
                <a:gd name="T22" fmla="*/ 197 w 261"/>
                <a:gd name="T23" fmla="*/ 12 h 326"/>
                <a:gd name="T24" fmla="*/ 187 w 261"/>
                <a:gd name="T25" fmla="*/ 0 h 326"/>
                <a:gd name="T26" fmla="*/ 37 w 261"/>
                <a:gd name="T27" fmla="*/ 0 h 326"/>
                <a:gd name="T28" fmla="*/ 1 w 261"/>
                <a:gd name="T29" fmla="*/ 36 h 326"/>
                <a:gd name="T30" fmla="*/ 1 w 261"/>
                <a:gd name="T31" fmla="*/ 299 h 326"/>
                <a:gd name="T32" fmla="*/ 37 w 261"/>
                <a:gd name="T33" fmla="*/ 322 h 326"/>
                <a:gd name="T34" fmla="*/ 116 w 261"/>
                <a:gd name="T35" fmla="*/ 322 h 326"/>
                <a:gd name="T36" fmla="*/ 109 w 261"/>
                <a:gd name="T37" fmla="*/ 316 h 326"/>
                <a:gd name="T38" fmla="*/ 97 w 261"/>
                <a:gd name="T39" fmla="*/ 303 h 3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61" h="326">
                  <a:moveTo>
                    <a:pt x="97" y="303"/>
                  </a:moveTo>
                  <a:cubicBezTo>
                    <a:pt x="77" y="303"/>
                    <a:pt x="60" y="303"/>
                    <a:pt x="51" y="303"/>
                  </a:cubicBezTo>
                  <a:cubicBezTo>
                    <a:pt x="21" y="303"/>
                    <a:pt x="19" y="265"/>
                    <a:pt x="19" y="265"/>
                  </a:cubicBezTo>
                  <a:cubicBezTo>
                    <a:pt x="19" y="265"/>
                    <a:pt x="19" y="67"/>
                    <a:pt x="19" y="46"/>
                  </a:cubicBezTo>
                  <a:cubicBezTo>
                    <a:pt x="19" y="24"/>
                    <a:pt x="47" y="20"/>
                    <a:pt x="47" y="20"/>
                  </a:cubicBezTo>
                  <a:cubicBezTo>
                    <a:pt x="187" y="20"/>
                    <a:pt x="187" y="20"/>
                    <a:pt x="187" y="20"/>
                  </a:cubicBezTo>
                  <a:cubicBezTo>
                    <a:pt x="187" y="91"/>
                    <a:pt x="187" y="91"/>
                    <a:pt x="187" y="91"/>
                  </a:cubicBezTo>
                  <a:cubicBezTo>
                    <a:pt x="241" y="91"/>
                    <a:pt x="241" y="91"/>
                    <a:pt x="241" y="91"/>
                  </a:cubicBezTo>
                  <a:cubicBezTo>
                    <a:pt x="241" y="91"/>
                    <a:pt x="241" y="100"/>
                    <a:pt x="241" y="114"/>
                  </a:cubicBezTo>
                  <a:cubicBezTo>
                    <a:pt x="248" y="117"/>
                    <a:pt x="254" y="120"/>
                    <a:pt x="261" y="124"/>
                  </a:cubicBezTo>
                  <a:cubicBezTo>
                    <a:pt x="261" y="85"/>
                    <a:pt x="261" y="85"/>
                    <a:pt x="261" y="85"/>
                  </a:cubicBezTo>
                  <a:cubicBezTo>
                    <a:pt x="197" y="12"/>
                    <a:pt x="197" y="12"/>
                    <a:pt x="197" y="12"/>
                  </a:cubicBezTo>
                  <a:cubicBezTo>
                    <a:pt x="187" y="0"/>
                    <a:pt x="187" y="0"/>
                    <a:pt x="187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0" y="0"/>
                    <a:pt x="1" y="36"/>
                    <a:pt x="1" y="36"/>
                  </a:cubicBezTo>
                  <a:cubicBezTo>
                    <a:pt x="1" y="36"/>
                    <a:pt x="1" y="271"/>
                    <a:pt x="1" y="299"/>
                  </a:cubicBezTo>
                  <a:cubicBezTo>
                    <a:pt x="1" y="326"/>
                    <a:pt x="37" y="322"/>
                    <a:pt x="37" y="322"/>
                  </a:cubicBezTo>
                  <a:cubicBezTo>
                    <a:pt x="37" y="322"/>
                    <a:pt x="74" y="322"/>
                    <a:pt x="116" y="322"/>
                  </a:cubicBezTo>
                  <a:cubicBezTo>
                    <a:pt x="114" y="320"/>
                    <a:pt x="111" y="318"/>
                    <a:pt x="109" y="316"/>
                  </a:cubicBezTo>
                  <a:cubicBezTo>
                    <a:pt x="105" y="312"/>
                    <a:pt x="101" y="307"/>
                    <a:pt x="97" y="30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532" name="组合 531"/>
          <p:cNvGrpSpPr/>
          <p:nvPr/>
        </p:nvGrpSpPr>
        <p:grpSpPr>
          <a:xfrm>
            <a:off x="9298066" y="1689428"/>
            <a:ext cx="801342" cy="665020"/>
            <a:chOff x="9404083" y="1238855"/>
            <a:chExt cx="801342" cy="665020"/>
          </a:xfrm>
          <a:solidFill>
            <a:srgbClr val="171E28"/>
          </a:solidFill>
        </p:grpSpPr>
        <p:sp>
          <p:nvSpPr>
            <p:cNvPr id="533" name="Freeform 583"/>
            <p:cNvSpPr/>
            <p:nvPr/>
          </p:nvSpPr>
          <p:spPr bwMode="auto">
            <a:xfrm>
              <a:off x="9404083" y="1238855"/>
              <a:ext cx="801342" cy="308708"/>
            </a:xfrm>
            <a:custGeom>
              <a:avLst/>
              <a:gdLst>
                <a:gd name="T0" fmla="*/ 924 w 1111"/>
                <a:gd name="T1" fmla="*/ 0 h 428"/>
                <a:gd name="T2" fmla="*/ 958 w 1111"/>
                <a:gd name="T3" fmla="*/ 55 h 428"/>
                <a:gd name="T4" fmla="*/ 542 w 1111"/>
                <a:gd name="T5" fmla="*/ 281 h 428"/>
                <a:gd name="T6" fmla="*/ 0 w 1111"/>
                <a:gd name="T7" fmla="*/ 355 h 428"/>
                <a:gd name="T8" fmla="*/ 3 w 1111"/>
                <a:gd name="T9" fmla="*/ 428 h 428"/>
                <a:gd name="T10" fmla="*/ 570 w 1111"/>
                <a:gd name="T11" fmla="*/ 355 h 428"/>
                <a:gd name="T12" fmla="*/ 986 w 1111"/>
                <a:gd name="T13" fmla="*/ 121 h 428"/>
                <a:gd name="T14" fmla="*/ 1021 w 1111"/>
                <a:gd name="T15" fmla="*/ 184 h 428"/>
                <a:gd name="T16" fmla="*/ 1111 w 1111"/>
                <a:gd name="T17" fmla="*/ 0 h 428"/>
                <a:gd name="T18" fmla="*/ 924 w 1111"/>
                <a:gd name="T19" fmla="*/ 0 h 4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11" h="428">
                  <a:moveTo>
                    <a:pt x="924" y="0"/>
                  </a:moveTo>
                  <a:lnTo>
                    <a:pt x="958" y="55"/>
                  </a:lnTo>
                  <a:lnTo>
                    <a:pt x="542" y="281"/>
                  </a:lnTo>
                  <a:lnTo>
                    <a:pt x="0" y="355"/>
                  </a:lnTo>
                  <a:lnTo>
                    <a:pt x="3" y="428"/>
                  </a:lnTo>
                  <a:lnTo>
                    <a:pt x="570" y="355"/>
                  </a:lnTo>
                  <a:lnTo>
                    <a:pt x="986" y="121"/>
                  </a:lnTo>
                  <a:lnTo>
                    <a:pt x="1021" y="184"/>
                  </a:lnTo>
                  <a:lnTo>
                    <a:pt x="1111" y="0"/>
                  </a:lnTo>
                  <a:lnTo>
                    <a:pt x="92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34" name="Freeform 584"/>
            <p:cNvSpPr/>
            <p:nvPr/>
          </p:nvSpPr>
          <p:spPr bwMode="auto">
            <a:xfrm>
              <a:off x="9915470" y="1392487"/>
              <a:ext cx="208450" cy="511387"/>
            </a:xfrm>
            <a:custGeom>
              <a:avLst/>
              <a:gdLst>
                <a:gd name="T0" fmla="*/ 0 w 289"/>
                <a:gd name="T1" fmla="*/ 709 h 709"/>
                <a:gd name="T2" fmla="*/ 289 w 289"/>
                <a:gd name="T3" fmla="*/ 709 h 709"/>
                <a:gd name="T4" fmla="*/ 289 w 289"/>
                <a:gd name="T5" fmla="*/ 0 h 709"/>
                <a:gd name="T6" fmla="*/ 0 w 289"/>
                <a:gd name="T7" fmla="*/ 161 h 709"/>
                <a:gd name="T8" fmla="*/ 0 w 289"/>
                <a:gd name="T9" fmla="*/ 709 h 7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9" h="709">
                  <a:moveTo>
                    <a:pt x="0" y="709"/>
                  </a:moveTo>
                  <a:lnTo>
                    <a:pt x="289" y="709"/>
                  </a:lnTo>
                  <a:lnTo>
                    <a:pt x="289" y="0"/>
                  </a:lnTo>
                  <a:lnTo>
                    <a:pt x="0" y="161"/>
                  </a:lnTo>
                  <a:lnTo>
                    <a:pt x="0" y="70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35" name="Freeform 585"/>
            <p:cNvSpPr/>
            <p:nvPr/>
          </p:nvSpPr>
          <p:spPr bwMode="auto">
            <a:xfrm>
              <a:off x="9663743" y="1528809"/>
              <a:ext cx="180320" cy="375065"/>
            </a:xfrm>
            <a:custGeom>
              <a:avLst/>
              <a:gdLst>
                <a:gd name="T0" fmla="*/ 0 w 250"/>
                <a:gd name="T1" fmla="*/ 520 h 520"/>
                <a:gd name="T2" fmla="*/ 250 w 250"/>
                <a:gd name="T3" fmla="*/ 520 h 520"/>
                <a:gd name="T4" fmla="*/ 250 w 250"/>
                <a:gd name="T5" fmla="*/ 0 h 520"/>
                <a:gd name="T6" fmla="*/ 0 w 250"/>
                <a:gd name="T7" fmla="*/ 42 h 520"/>
                <a:gd name="T8" fmla="*/ 0 w 250"/>
                <a:gd name="T9" fmla="*/ 520 h 5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0" h="520">
                  <a:moveTo>
                    <a:pt x="0" y="520"/>
                  </a:moveTo>
                  <a:lnTo>
                    <a:pt x="250" y="520"/>
                  </a:lnTo>
                  <a:lnTo>
                    <a:pt x="250" y="0"/>
                  </a:lnTo>
                  <a:lnTo>
                    <a:pt x="0" y="42"/>
                  </a:lnTo>
                  <a:lnTo>
                    <a:pt x="0" y="5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36" name="Freeform 586"/>
            <p:cNvSpPr/>
            <p:nvPr/>
          </p:nvSpPr>
          <p:spPr bwMode="auto">
            <a:xfrm>
              <a:off x="9404083" y="1569922"/>
              <a:ext cx="189697" cy="333953"/>
            </a:xfrm>
            <a:custGeom>
              <a:avLst/>
              <a:gdLst>
                <a:gd name="T0" fmla="*/ 0 w 263"/>
                <a:gd name="T1" fmla="*/ 463 h 463"/>
                <a:gd name="T2" fmla="*/ 263 w 263"/>
                <a:gd name="T3" fmla="*/ 463 h 463"/>
                <a:gd name="T4" fmla="*/ 263 w 263"/>
                <a:gd name="T5" fmla="*/ 0 h 463"/>
                <a:gd name="T6" fmla="*/ 0 w 263"/>
                <a:gd name="T7" fmla="*/ 30 h 463"/>
                <a:gd name="T8" fmla="*/ 0 w 263"/>
                <a:gd name="T9" fmla="*/ 463 h 4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3" h="463">
                  <a:moveTo>
                    <a:pt x="0" y="463"/>
                  </a:moveTo>
                  <a:lnTo>
                    <a:pt x="263" y="463"/>
                  </a:lnTo>
                  <a:lnTo>
                    <a:pt x="263" y="0"/>
                  </a:lnTo>
                  <a:lnTo>
                    <a:pt x="0" y="30"/>
                  </a:lnTo>
                  <a:lnTo>
                    <a:pt x="0" y="46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537" name="组合 536"/>
          <p:cNvGrpSpPr/>
          <p:nvPr/>
        </p:nvGrpSpPr>
        <p:grpSpPr>
          <a:xfrm>
            <a:off x="7203470" y="2639352"/>
            <a:ext cx="763835" cy="535191"/>
            <a:chOff x="7203470" y="2639352"/>
            <a:chExt cx="763835" cy="535191"/>
          </a:xfrm>
          <a:solidFill>
            <a:srgbClr val="171E28"/>
          </a:solidFill>
        </p:grpSpPr>
        <p:sp>
          <p:nvSpPr>
            <p:cNvPr id="538" name="Freeform 587"/>
            <p:cNvSpPr/>
            <p:nvPr/>
          </p:nvSpPr>
          <p:spPr bwMode="auto">
            <a:xfrm>
              <a:off x="7691055" y="2833377"/>
              <a:ext cx="276250" cy="247399"/>
            </a:xfrm>
            <a:custGeom>
              <a:avLst/>
              <a:gdLst>
                <a:gd name="T0" fmla="*/ 141 w 162"/>
                <a:gd name="T1" fmla="*/ 17 h 145"/>
                <a:gd name="T2" fmla="*/ 105 w 162"/>
                <a:gd name="T3" fmla="*/ 0 h 145"/>
                <a:gd name="T4" fmla="*/ 81 w 162"/>
                <a:gd name="T5" fmla="*/ 9 h 145"/>
                <a:gd name="T6" fmla="*/ 57 w 162"/>
                <a:gd name="T7" fmla="*/ 0 h 145"/>
                <a:gd name="T8" fmla="*/ 0 w 162"/>
                <a:gd name="T9" fmla="*/ 56 h 145"/>
                <a:gd name="T10" fmla="*/ 0 w 162"/>
                <a:gd name="T11" fmla="*/ 59 h 145"/>
                <a:gd name="T12" fmla="*/ 30 w 162"/>
                <a:gd name="T13" fmla="*/ 109 h 145"/>
                <a:gd name="T14" fmla="*/ 30 w 162"/>
                <a:gd name="T15" fmla="*/ 140 h 145"/>
                <a:gd name="T16" fmla="*/ 73 w 162"/>
                <a:gd name="T17" fmla="*/ 145 h 145"/>
                <a:gd name="T18" fmla="*/ 88 w 162"/>
                <a:gd name="T19" fmla="*/ 145 h 145"/>
                <a:gd name="T20" fmla="*/ 162 w 162"/>
                <a:gd name="T21" fmla="*/ 118 h 145"/>
                <a:gd name="T22" fmla="*/ 162 w 162"/>
                <a:gd name="T23" fmla="*/ 56 h 145"/>
                <a:gd name="T24" fmla="*/ 141 w 162"/>
                <a:gd name="T25" fmla="*/ 17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2" h="145">
                  <a:moveTo>
                    <a:pt x="141" y="17"/>
                  </a:moveTo>
                  <a:cubicBezTo>
                    <a:pt x="130" y="8"/>
                    <a:pt x="116" y="3"/>
                    <a:pt x="105" y="0"/>
                  </a:cubicBezTo>
                  <a:cubicBezTo>
                    <a:pt x="81" y="9"/>
                    <a:pt x="81" y="9"/>
                    <a:pt x="81" y="9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35" y="5"/>
                    <a:pt x="0" y="20"/>
                    <a:pt x="0" y="56"/>
                  </a:cubicBezTo>
                  <a:cubicBezTo>
                    <a:pt x="0" y="57"/>
                    <a:pt x="0" y="58"/>
                    <a:pt x="0" y="59"/>
                  </a:cubicBezTo>
                  <a:cubicBezTo>
                    <a:pt x="16" y="69"/>
                    <a:pt x="30" y="85"/>
                    <a:pt x="30" y="109"/>
                  </a:cubicBezTo>
                  <a:cubicBezTo>
                    <a:pt x="30" y="121"/>
                    <a:pt x="30" y="132"/>
                    <a:pt x="30" y="140"/>
                  </a:cubicBezTo>
                  <a:cubicBezTo>
                    <a:pt x="40" y="143"/>
                    <a:pt x="54" y="145"/>
                    <a:pt x="73" y="145"/>
                  </a:cubicBezTo>
                  <a:cubicBezTo>
                    <a:pt x="88" y="145"/>
                    <a:pt x="88" y="145"/>
                    <a:pt x="88" y="145"/>
                  </a:cubicBezTo>
                  <a:cubicBezTo>
                    <a:pt x="160" y="145"/>
                    <a:pt x="162" y="118"/>
                    <a:pt x="162" y="118"/>
                  </a:cubicBezTo>
                  <a:cubicBezTo>
                    <a:pt x="162" y="118"/>
                    <a:pt x="162" y="109"/>
                    <a:pt x="162" y="56"/>
                  </a:cubicBezTo>
                  <a:cubicBezTo>
                    <a:pt x="162" y="38"/>
                    <a:pt x="153" y="26"/>
                    <a:pt x="141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39" name="Oval 588"/>
            <p:cNvSpPr>
              <a:spLocks noChangeArrowheads="1"/>
            </p:cNvSpPr>
            <p:nvPr/>
          </p:nvSpPr>
          <p:spPr bwMode="auto">
            <a:xfrm>
              <a:off x="7758855" y="2639352"/>
              <a:ext cx="139928" cy="161567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40" name="Freeform 589"/>
            <p:cNvSpPr/>
            <p:nvPr/>
          </p:nvSpPr>
          <p:spPr bwMode="auto">
            <a:xfrm>
              <a:off x="7443656" y="2925701"/>
              <a:ext cx="276250" cy="248842"/>
            </a:xfrm>
            <a:custGeom>
              <a:avLst/>
              <a:gdLst>
                <a:gd name="T0" fmla="*/ 145 w 162"/>
                <a:gd name="T1" fmla="*/ 20 h 146"/>
                <a:gd name="T2" fmla="*/ 132 w 162"/>
                <a:gd name="T3" fmla="*/ 11 h 146"/>
                <a:gd name="T4" fmla="*/ 105 w 162"/>
                <a:gd name="T5" fmla="*/ 0 h 146"/>
                <a:gd name="T6" fmla="*/ 81 w 162"/>
                <a:gd name="T7" fmla="*/ 9 h 146"/>
                <a:gd name="T8" fmla="*/ 57 w 162"/>
                <a:gd name="T9" fmla="*/ 0 h 146"/>
                <a:gd name="T10" fmla="*/ 34 w 162"/>
                <a:gd name="T11" fmla="*/ 9 h 146"/>
                <a:gd name="T12" fmla="*/ 21 w 162"/>
                <a:gd name="T13" fmla="*/ 17 h 146"/>
                <a:gd name="T14" fmla="*/ 0 w 162"/>
                <a:gd name="T15" fmla="*/ 57 h 146"/>
                <a:gd name="T16" fmla="*/ 0 w 162"/>
                <a:gd name="T17" fmla="*/ 82 h 146"/>
                <a:gd name="T18" fmla="*/ 0 w 162"/>
                <a:gd name="T19" fmla="*/ 96 h 146"/>
                <a:gd name="T20" fmla="*/ 0 w 162"/>
                <a:gd name="T21" fmla="*/ 119 h 146"/>
                <a:gd name="T22" fmla="*/ 74 w 162"/>
                <a:gd name="T23" fmla="*/ 146 h 146"/>
                <a:gd name="T24" fmla="*/ 88 w 162"/>
                <a:gd name="T25" fmla="*/ 146 h 146"/>
                <a:gd name="T26" fmla="*/ 162 w 162"/>
                <a:gd name="T27" fmla="*/ 119 h 146"/>
                <a:gd name="T28" fmla="*/ 162 w 162"/>
                <a:gd name="T29" fmla="*/ 96 h 146"/>
                <a:gd name="T30" fmla="*/ 162 w 162"/>
                <a:gd name="T31" fmla="*/ 82 h 146"/>
                <a:gd name="T32" fmla="*/ 162 w 162"/>
                <a:gd name="T33" fmla="*/ 57 h 146"/>
                <a:gd name="T34" fmla="*/ 145 w 162"/>
                <a:gd name="T35" fmla="*/ 20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62" h="146">
                  <a:moveTo>
                    <a:pt x="145" y="20"/>
                  </a:moveTo>
                  <a:cubicBezTo>
                    <a:pt x="141" y="17"/>
                    <a:pt x="137" y="14"/>
                    <a:pt x="132" y="11"/>
                  </a:cubicBezTo>
                  <a:cubicBezTo>
                    <a:pt x="123" y="6"/>
                    <a:pt x="113" y="3"/>
                    <a:pt x="105" y="0"/>
                  </a:cubicBezTo>
                  <a:cubicBezTo>
                    <a:pt x="81" y="9"/>
                    <a:pt x="81" y="9"/>
                    <a:pt x="81" y="9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50" y="2"/>
                    <a:pt x="42" y="5"/>
                    <a:pt x="34" y="9"/>
                  </a:cubicBezTo>
                  <a:cubicBezTo>
                    <a:pt x="29" y="11"/>
                    <a:pt x="25" y="14"/>
                    <a:pt x="21" y="17"/>
                  </a:cubicBezTo>
                  <a:cubicBezTo>
                    <a:pt x="9" y="26"/>
                    <a:pt x="0" y="39"/>
                    <a:pt x="0" y="57"/>
                  </a:cubicBezTo>
                  <a:cubicBezTo>
                    <a:pt x="0" y="67"/>
                    <a:pt x="0" y="75"/>
                    <a:pt x="0" y="82"/>
                  </a:cubicBezTo>
                  <a:cubicBezTo>
                    <a:pt x="0" y="87"/>
                    <a:pt x="0" y="92"/>
                    <a:pt x="0" y="96"/>
                  </a:cubicBezTo>
                  <a:cubicBezTo>
                    <a:pt x="0" y="115"/>
                    <a:pt x="0" y="119"/>
                    <a:pt x="0" y="119"/>
                  </a:cubicBezTo>
                  <a:cubicBezTo>
                    <a:pt x="0" y="119"/>
                    <a:pt x="2" y="146"/>
                    <a:pt x="74" y="146"/>
                  </a:cubicBezTo>
                  <a:cubicBezTo>
                    <a:pt x="88" y="146"/>
                    <a:pt x="88" y="146"/>
                    <a:pt x="88" y="146"/>
                  </a:cubicBezTo>
                  <a:cubicBezTo>
                    <a:pt x="160" y="146"/>
                    <a:pt x="162" y="119"/>
                    <a:pt x="162" y="119"/>
                  </a:cubicBezTo>
                  <a:cubicBezTo>
                    <a:pt x="162" y="119"/>
                    <a:pt x="162" y="114"/>
                    <a:pt x="162" y="96"/>
                  </a:cubicBezTo>
                  <a:cubicBezTo>
                    <a:pt x="162" y="92"/>
                    <a:pt x="162" y="87"/>
                    <a:pt x="162" y="82"/>
                  </a:cubicBezTo>
                  <a:cubicBezTo>
                    <a:pt x="162" y="75"/>
                    <a:pt x="162" y="67"/>
                    <a:pt x="162" y="57"/>
                  </a:cubicBezTo>
                  <a:cubicBezTo>
                    <a:pt x="162" y="41"/>
                    <a:pt x="155" y="29"/>
                    <a:pt x="145" y="2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41" name="Oval 590"/>
            <p:cNvSpPr>
              <a:spLocks noChangeArrowheads="1"/>
            </p:cNvSpPr>
            <p:nvPr/>
          </p:nvSpPr>
          <p:spPr bwMode="auto">
            <a:xfrm>
              <a:off x="7512178" y="2733119"/>
              <a:ext cx="139207" cy="161567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42" name="Freeform 591"/>
            <p:cNvSpPr/>
            <p:nvPr/>
          </p:nvSpPr>
          <p:spPr bwMode="auto">
            <a:xfrm>
              <a:off x="7203470" y="2831934"/>
              <a:ext cx="276250" cy="246678"/>
            </a:xfrm>
            <a:custGeom>
              <a:avLst/>
              <a:gdLst>
                <a:gd name="T0" fmla="*/ 162 w 162"/>
                <a:gd name="T1" fmla="*/ 57 h 145"/>
                <a:gd name="T2" fmla="*/ 162 w 162"/>
                <a:gd name="T3" fmla="*/ 57 h 145"/>
                <a:gd name="T4" fmla="*/ 142 w 162"/>
                <a:gd name="T5" fmla="*/ 17 h 145"/>
                <a:gd name="T6" fmla="*/ 105 w 162"/>
                <a:gd name="T7" fmla="*/ 0 h 145"/>
                <a:gd name="T8" fmla="*/ 81 w 162"/>
                <a:gd name="T9" fmla="*/ 9 h 145"/>
                <a:gd name="T10" fmla="*/ 57 w 162"/>
                <a:gd name="T11" fmla="*/ 0 h 145"/>
                <a:gd name="T12" fmla="*/ 0 w 162"/>
                <a:gd name="T13" fmla="*/ 57 h 145"/>
                <a:gd name="T14" fmla="*/ 0 w 162"/>
                <a:gd name="T15" fmla="*/ 118 h 145"/>
                <a:gd name="T16" fmla="*/ 74 w 162"/>
                <a:gd name="T17" fmla="*/ 145 h 145"/>
                <a:gd name="T18" fmla="*/ 88 w 162"/>
                <a:gd name="T19" fmla="*/ 145 h 145"/>
                <a:gd name="T20" fmla="*/ 129 w 162"/>
                <a:gd name="T21" fmla="*/ 141 h 145"/>
                <a:gd name="T22" fmla="*/ 129 w 162"/>
                <a:gd name="T23" fmla="*/ 110 h 145"/>
                <a:gd name="T24" fmla="*/ 162 w 162"/>
                <a:gd name="T25" fmla="*/ 57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2" h="145">
                  <a:moveTo>
                    <a:pt x="162" y="57"/>
                  </a:moveTo>
                  <a:cubicBezTo>
                    <a:pt x="162" y="57"/>
                    <a:pt x="162" y="57"/>
                    <a:pt x="162" y="57"/>
                  </a:cubicBezTo>
                  <a:cubicBezTo>
                    <a:pt x="162" y="39"/>
                    <a:pt x="153" y="26"/>
                    <a:pt x="142" y="17"/>
                  </a:cubicBezTo>
                  <a:cubicBezTo>
                    <a:pt x="130" y="8"/>
                    <a:pt x="116" y="3"/>
                    <a:pt x="105" y="0"/>
                  </a:cubicBezTo>
                  <a:cubicBezTo>
                    <a:pt x="81" y="9"/>
                    <a:pt x="81" y="9"/>
                    <a:pt x="81" y="9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35" y="6"/>
                    <a:pt x="0" y="21"/>
                    <a:pt x="0" y="57"/>
                  </a:cubicBezTo>
                  <a:cubicBezTo>
                    <a:pt x="0" y="109"/>
                    <a:pt x="0" y="118"/>
                    <a:pt x="0" y="118"/>
                  </a:cubicBezTo>
                  <a:cubicBezTo>
                    <a:pt x="0" y="118"/>
                    <a:pt x="2" y="145"/>
                    <a:pt x="74" y="145"/>
                  </a:cubicBezTo>
                  <a:cubicBezTo>
                    <a:pt x="88" y="145"/>
                    <a:pt x="88" y="145"/>
                    <a:pt x="88" y="145"/>
                  </a:cubicBezTo>
                  <a:cubicBezTo>
                    <a:pt x="105" y="145"/>
                    <a:pt x="118" y="143"/>
                    <a:pt x="129" y="141"/>
                  </a:cubicBezTo>
                  <a:cubicBezTo>
                    <a:pt x="129" y="133"/>
                    <a:pt x="129" y="122"/>
                    <a:pt x="129" y="110"/>
                  </a:cubicBezTo>
                  <a:cubicBezTo>
                    <a:pt x="129" y="84"/>
                    <a:pt x="144" y="68"/>
                    <a:pt x="162" y="5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43" name="Oval 592"/>
            <p:cNvSpPr>
              <a:spLocks noChangeArrowheads="1"/>
            </p:cNvSpPr>
            <p:nvPr/>
          </p:nvSpPr>
          <p:spPr bwMode="auto">
            <a:xfrm>
              <a:off x="7271270" y="2639352"/>
              <a:ext cx="139928" cy="161567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544" name="组合 543"/>
          <p:cNvGrpSpPr/>
          <p:nvPr/>
        </p:nvGrpSpPr>
        <p:grpSpPr>
          <a:xfrm>
            <a:off x="8263751" y="1651921"/>
            <a:ext cx="751573" cy="659971"/>
            <a:chOff x="8263751" y="1651921"/>
            <a:chExt cx="751573" cy="659971"/>
          </a:xfrm>
          <a:solidFill>
            <a:srgbClr val="171E28"/>
          </a:solidFill>
        </p:grpSpPr>
        <p:sp>
          <p:nvSpPr>
            <p:cNvPr id="545" name="Freeform 593"/>
            <p:cNvSpPr/>
            <p:nvPr/>
          </p:nvSpPr>
          <p:spPr bwMode="auto">
            <a:xfrm>
              <a:off x="8591212" y="2001741"/>
              <a:ext cx="424112" cy="182484"/>
            </a:xfrm>
            <a:custGeom>
              <a:avLst/>
              <a:gdLst>
                <a:gd name="T0" fmla="*/ 249 w 249"/>
                <a:gd name="T1" fmla="*/ 107 h 107"/>
                <a:gd name="T2" fmla="*/ 173 w 249"/>
                <a:gd name="T3" fmla="*/ 0 h 107"/>
                <a:gd name="T4" fmla="*/ 42 w 249"/>
                <a:gd name="T5" fmla="*/ 0 h 107"/>
                <a:gd name="T6" fmla="*/ 37 w 249"/>
                <a:gd name="T7" fmla="*/ 0 h 107"/>
                <a:gd name="T8" fmla="*/ 0 w 249"/>
                <a:gd name="T9" fmla="*/ 39 h 107"/>
                <a:gd name="T10" fmla="*/ 64 w 249"/>
                <a:gd name="T11" fmla="*/ 104 h 107"/>
                <a:gd name="T12" fmla="*/ 64 w 249"/>
                <a:gd name="T13" fmla="*/ 107 h 107"/>
                <a:gd name="T14" fmla="*/ 249 w 249"/>
                <a:gd name="T15" fmla="*/ 107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9" h="107">
                  <a:moveTo>
                    <a:pt x="249" y="107"/>
                  </a:moveTo>
                  <a:cubicBezTo>
                    <a:pt x="173" y="0"/>
                    <a:pt x="173" y="0"/>
                    <a:pt x="173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1" y="18"/>
                    <a:pt x="17" y="33"/>
                    <a:pt x="0" y="39"/>
                  </a:cubicBezTo>
                  <a:cubicBezTo>
                    <a:pt x="25" y="46"/>
                    <a:pt x="64" y="63"/>
                    <a:pt x="64" y="104"/>
                  </a:cubicBezTo>
                  <a:cubicBezTo>
                    <a:pt x="64" y="105"/>
                    <a:pt x="64" y="106"/>
                    <a:pt x="64" y="107"/>
                  </a:cubicBezTo>
                  <a:lnTo>
                    <a:pt x="249" y="10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46" name="Oval 594"/>
            <p:cNvSpPr>
              <a:spLocks noChangeArrowheads="1"/>
            </p:cNvSpPr>
            <p:nvPr/>
          </p:nvSpPr>
          <p:spPr bwMode="auto">
            <a:xfrm>
              <a:off x="8798940" y="1651921"/>
              <a:ext cx="129109" cy="151469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47" name="Freeform 595"/>
            <p:cNvSpPr/>
            <p:nvPr/>
          </p:nvSpPr>
          <p:spPr bwMode="auto">
            <a:xfrm>
              <a:off x="8741238" y="1820701"/>
              <a:ext cx="230088" cy="226482"/>
            </a:xfrm>
            <a:custGeom>
              <a:avLst/>
              <a:gdLst>
                <a:gd name="T0" fmla="*/ 4 w 135"/>
                <a:gd name="T1" fmla="*/ 86 h 133"/>
                <a:gd name="T2" fmla="*/ 69 w 135"/>
                <a:gd name="T3" fmla="*/ 86 h 133"/>
                <a:gd name="T4" fmla="*/ 96 w 135"/>
                <a:gd name="T5" fmla="*/ 86 h 133"/>
                <a:gd name="T6" fmla="*/ 135 w 135"/>
                <a:gd name="T7" fmla="*/ 133 h 133"/>
                <a:gd name="T8" fmla="*/ 135 w 135"/>
                <a:gd name="T9" fmla="*/ 39 h 133"/>
                <a:gd name="T10" fmla="*/ 94 w 135"/>
                <a:gd name="T11" fmla="*/ 1 h 133"/>
                <a:gd name="T12" fmla="*/ 69 w 135"/>
                <a:gd name="T13" fmla="*/ 15 h 133"/>
                <a:gd name="T14" fmla="*/ 86 w 135"/>
                <a:gd name="T15" fmla="*/ 60 h 133"/>
                <a:gd name="T16" fmla="*/ 69 w 135"/>
                <a:gd name="T17" fmla="*/ 80 h 133"/>
                <a:gd name="T18" fmla="*/ 53 w 135"/>
                <a:gd name="T19" fmla="*/ 60 h 133"/>
                <a:gd name="T20" fmla="*/ 69 w 135"/>
                <a:gd name="T21" fmla="*/ 15 h 133"/>
                <a:gd name="T22" fmla="*/ 47 w 135"/>
                <a:gd name="T23" fmla="*/ 0 h 133"/>
                <a:gd name="T24" fmla="*/ 4 w 135"/>
                <a:gd name="T25" fmla="*/ 39 h 133"/>
                <a:gd name="T26" fmla="*/ 4 w 135"/>
                <a:gd name="T27" fmla="*/ 86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35" h="133">
                  <a:moveTo>
                    <a:pt x="4" y="86"/>
                  </a:moveTo>
                  <a:cubicBezTo>
                    <a:pt x="69" y="86"/>
                    <a:pt x="69" y="86"/>
                    <a:pt x="69" y="86"/>
                  </a:cubicBezTo>
                  <a:cubicBezTo>
                    <a:pt x="96" y="86"/>
                    <a:pt x="96" y="86"/>
                    <a:pt x="96" y="86"/>
                  </a:cubicBezTo>
                  <a:cubicBezTo>
                    <a:pt x="135" y="133"/>
                    <a:pt x="135" y="133"/>
                    <a:pt x="135" y="133"/>
                  </a:cubicBezTo>
                  <a:cubicBezTo>
                    <a:pt x="135" y="39"/>
                    <a:pt x="135" y="39"/>
                    <a:pt x="135" y="39"/>
                  </a:cubicBezTo>
                  <a:cubicBezTo>
                    <a:pt x="135" y="14"/>
                    <a:pt x="112" y="4"/>
                    <a:pt x="94" y="1"/>
                  </a:cubicBezTo>
                  <a:cubicBezTo>
                    <a:pt x="69" y="15"/>
                    <a:pt x="69" y="15"/>
                    <a:pt x="69" y="15"/>
                  </a:cubicBezTo>
                  <a:cubicBezTo>
                    <a:pt x="86" y="60"/>
                    <a:pt x="86" y="60"/>
                    <a:pt x="86" y="60"/>
                  </a:cubicBezTo>
                  <a:cubicBezTo>
                    <a:pt x="69" y="80"/>
                    <a:pt x="69" y="80"/>
                    <a:pt x="69" y="80"/>
                  </a:cubicBezTo>
                  <a:cubicBezTo>
                    <a:pt x="53" y="60"/>
                    <a:pt x="53" y="60"/>
                    <a:pt x="53" y="60"/>
                  </a:cubicBezTo>
                  <a:cubicBezTo>
                    <a:pt x="69" y="15"/>
                    <a:pt x="69" y="15"/>
                    <a:pt x="69" y="15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0" y="8"/>
                    <a:pt x="4" y="39"/>
                    <a:pt x="4" y="39"/>
                  </a:cubicBezTo>
                  <a:lnTo>
                    <a:pt x="4" y="8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48" name="Freeform 596"/>
            <p:cNvSpPr/>
            <p:nvPr/>
          </p:nvSpPr>
          <p:spPr bwMode="auto">
            <a:xfrm>
              <a:off x="8420269" y="2091902"/>
              <a:ext cx="253890" cy="219990"/>
            </a:xfrm>
            <a:custGeom>
              <a:avLst/>
              <a:gdLst>
                <a:gd name="T0" fmla="*/ 80 w 149"/>
                <a:gd name="T1" fmla="*/ 0 h 129"/>
                <a:gd name="T2" fmla="*/ 69 w 149"/>
                <a:gd name="T3" fmla="*/ 0 h 129"/>
                <a:gd name="T4" fmla="*/ 0 w 149"/>
                <a:gd name="T5" fmla="*/ 52 h 129"/>
                <a:gd name="T6" fmla="*/ 0 w 149"/>
                <a:gd name="T7" fmla="*/ 54 h 129"/>
                <a:gd name="T8" fmla="*/ 0 w 149"/>
                <a:gd name="T9" fmla="*/ 129 h 129"/>
                <a:gd name="T10" fmla="*/ 69 w 149"/>
                <a:gd name="T11" fmla="*/ 129 h 129"/>
                <a:gd name="T12" fmla="*/ 80 w 149"/>
                <a:gd name="T13" fmla="*/ 128 h 129"/>
                <a:gd name="T14" fmla="*/ 149 w 149"/>
                <a:gd name="T15" fmla="*/ 128 h 129"/>
                <a:gd name="T16" fmla="*/ 149 w 149"/>
                <a:gd name="T17" fmla="*/ 54 h 129"/>
                <a:gd name="T18" fmla="*/ 149 w 149"/>
                <a:gd name="T19" fmla="*/ 51 h 129"/>
                <a:gd name="T20" fmla="*/ 80 w 149"/>
                <a:gd name="T21" fmla="*/ 0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9" h="129">
                  <a:moveTo>
                    <a:pt x="80" y="0"/>
                  </a:moveTo>
                  <a:cubicBezTo>
                    <a:pt x="69" y="0"/>
                    <a:pt x="69" y="0"/>
                    <a:pt x="69" y="0"/>
                  </a:cubicBezTo>
                  <a:cubicBezTo>
                    <a:pt x="69" y="0"/>
                    <a:pt x="0" y="17"/>
                    <a:pt x="0" y="52"/>
                  </a:cubicBezTo>
                  <a:cubicBezTo>
                    <a:pt x="0" y="53"/>
                    <a:pt x="0" y="53"/>
                    <a:pt x="0" y="54"/>
                  </a:cubicBezTo>
                  <a:cubicBezTo>
                    <a:pt x="0" y="89"/>
                    <a:pt x="0" y="129"/>
                    <a:pt x="0" y="129"/>
                  </a:cubicBezTo>
                  <a:cubicBezTo>
                    <a:pt x="69" y="129"/>
                    <a:pt x="69" y="129"/>
                    <a:pt x="69" y="129"/>
                  </a:cubicBezTo>
                  <a:cubicBezTo>
                    <a:pt x="80" y="128"/>
                    <a:pt x="80" y="128"/>
                    <a:pt x="80" y="128"/>
                  </a:cubicBezTo>
                  <a:cubicBezTo>
                    <a:pt x="149" y="128"/>
                    <a:pt x="149" y="128"/>
                    <a:pt x="149" y="128"/>
                  </a:cubicBezTo>
                  <a:cubicBezTo>
                    <a:pt x="149" y="128"/>
                    <a:pt x="149" y="88"/>
                    <a:pt x="149" y="54"/>
                  </a:cubicBezTo>
                  <a:cubicBezTo>
                    <a:pt x="149" y="53"/>
                    <a:pt x="149" y="52"/>
                    <a:pt x="149" y="51"/>
                  </a:cubicBezTo>
                  <a:cubicBezTo>
                    <a:pt x="149" y="16"/>
                    <a:pt x="80" y="0"/>
                    <a:pt x="8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49" name="Freeform 597"/>
            <p:cNvSpPr/>
            <p:nvPr/>
          </p:nvSpPr>
          <p:spPr bwMode="auto">
            <a:xfrm>
              <a:off x="8481577" y="1871911"/>
              <a:ext cx="152190" cy="175271"/>
            </a:xfrm>
            <a:custGeom>
              <a:avLst/>
              <a:gdLst>
                <a:gd name="T0" fmla="*/ 44 w 89"/>
                <a:gd name="T1" fmla="*/ 103 h 103"/>
                <a:gd name="T2" fmla="*/ 84 w 89"/>
                <a:gd name="T3" fmla="*/ 76 h 103"/>
                <a:gd name="T4" fmla="*/ 89 w 89"/>
                <a:gd name="T5" fmla="*/ 52 h 103"/>
                <a:gd name="T6" fmla="*/ 44 w 89"/>
                <a:gd name="T7" fmla="*/ 0 h 103"/>
                <a:gd name="T8" fmla="*/ 0 w 89"/>
                <a:gd name="T9" fmla="*/ 52 h 103"/>
                <a:gd name="T10" fmla="*/ 5 w 89"/>
                <a:gd name="T11" fmla="*/ 76 h 103"/>
                <a:gd name="T12" fmla="*/ 44 w 89"/>
                <a:gd name="T13" fmla="*/ 103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9" h="103">
                  <a:moveTo>
                    <a:pt x="44" y="103"/>
                  </a:moveTo>
                  <a:cubicBezTo>
                    <a:pt x="61" y="103"/>
                    <a:pt x="76" y="93"/>
                    <a:pt x="84" y="76"/>
                  </a:cubicBezTo>
                  <a:cubicBezTo>
                    <a:pt x="87" y="69"/>
                    <a:pt x="89" y="61"/>
                    <a:pt x="89" y="52"/>
                  </a:cubicBezTo>
                  <a:cubicBezTo>
                    <a:pt x="89" y="23"/>
                    <a:pt x="69" y="0"/>
                    <a:pt x="44" y="0"/>
                  </a:cubicBezTo>
                  <a:cubicBezTo>
                    <a:pt x="20" y="0"/>
                    <a:pt x="0" y="23"/>
                    <a:pt x="0" y="52"/>
                  </a:cubicBezTo>
                  <a:cubicBezTo>
                    <a:pt x="0" y="61"/>
                    <a:pt x="2" y="69"/>
                    <a:pt x="5" y="76"/>
                  </a:cubicBezTo>
                  <a:cubicBezTo>
                    <a:pt x="13" y="93"/>
                    <a:pt x="27" y="103"/>
                    <a:pt x="44" y="10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50" name="Freeform 598"/>
            <p:cNvSpPr/>
            <p:nvPr/>
          </p:nvSpPr>
          <p:spPr bwMode="auto">
            <a:xfrm>
              <a:off x="8263751" y="2001741"/>
              <a:ext cx="253890" cy="182484"/>
            </a:xfrm>
            <a:custGeom>
              <a:avLst/>
              <a:gdLst>
                <a:gd name="T0" fmla="*/ 149 w 149"/>
                <a:gd name="T1" fmla="*/ 38 h 107"/>
                <a:gd name="T2" fmla="*/ 116 w 149"/>
                <a:gd name="T3" fmla="*/ 0 h 107"/>
                <a:gd name="T4" fmla="*/ 76 w 149"/>
                <a:gd name="T5" fmla="*/ 0 h 107"/>
                <a:gd name="T6" fmla="*/ 0 w 149"/>
                <a:gd name="T7" fmla="*/ 107 h 107"/>
                <a:gd name="T8" fmla="*/ 78 w 149"/>
                <a:gd name="T9" fmla="*/ 107 h 107"/>
                <a:gd name="T10" fmla="*/ 78 w 149"/>
                <a:gd name="T11" fmla="*/ 105 h 107"/>
                <a:gd name="T12" fmla="*/ 149 w 149"/>
                <a:gd name="T13" fmla="*/ 38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9" h="107">
                  <a:moveTo>
                    <a:pt x="149" y="38"/>
                  </a:moveTo>
                  <a:cubicBezTo>
                    <a:pt x="134" y="31"/>
                    <a:pt x="122" y="17"/>
                    <a:pt x="116" y="0"/>
                  </a:cubicBezTo>
                  <a:cubicBezTo>
                    <a:pt x="76" y="0"/>
                    <a:pt x="76" y="0"/>
                    <a:pt x="76" y="0"/>
                  </a:cubicBezTo>
                  <a:cubicBezTo>
                    <a:pt x="0" y="107"/>
                    <a:pt x="0" y="107"/>
                    <a:pt x="0" y="107"/>
                  </a:cubicBezTo>
                  <a:cubicBezTo>
                    <a:pt x="78" y="107"/>
                    <a:pt x="78" y="107"/>
                    <a:pt x="78" y="107"/>
                  </a:cubicBezTo>
                  <a:cubicBezTo>
                    <a:pt x="78" y="106"/>
                    <a:pt x="78" y="106"/>
                    <a:pt x="78" y="105"/>
                  </a:cubicBezTo>
                  <a:cubicBezTo>
                    <a:pt x="78" y="58"/>
                    <a:pt x="126" y="42"/>
                    <a:pt x="149" y="3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551" name="组合 550"/>
          <p:cNvGrpSpPr/>
          <p:nvPr/>
        </p:nvGrpSpPr>
        <p:grpSpPr>
          <a:xfrm>
            <a:off x="7254681" y="1675723"/>
            <a:ext cx="630398" cy="663577"/>
            <a:chOff x="7360698" y="1225150"/>
            <a:chExt cx="630398" cy="663577"/>
          </a:xfrm>
          <a:solidFill>
            <a:srgbClr val="171E28"/>
          </a:solidFill>
        </p:grpSpPr>
        <p:sp>
          <p:nvSpPr>
            <p:cNvPr id="552" name="Rectangle 599"/>
            <p:cNvSpPr>
              <a:spLocks noChangeArrowheads="1"/>
            </p:cNvSpPr>
            <p:nvPr/>
          </p:nvSpPr>
          <p:spPr bwMode="auto">
            <a:xfrm>
              <a:off x="7442203" y="1716342"/>
              <a:ext cx="427719" cy="2380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53" name="Freeform 600"/>
            <p:cNvSpPr/>
            <p:nvPr/>
          </p:nvSpPr>
          <p:spPr bwMode="auto">
            <a:xfrm>
              <a:off x="7825923" y="1315310"/>
              <a:ext cx="51211" cy="62030"/>
            </a:xfrm>
            <a:custGeom>
              <a:avLst/>
              <a:gdLst>
                <a:gd name="T0" fmla="*/ 26 w 30"/>
                <a:gd name="T1" fmla="*/ 0 h 36"/>
                <a:gd name="T2" fmla="*/ 29 w 30"/>
                <a:gd name="T3" fmla="*/ 1 h 36"/>
                <a:gd name="T4" fmla="*/ 30 w 30"/>
                <a:gd name="T5" fmla="*/ 3 h 36"/>
                <a:gd name="T6" fmla="*/ 29 w 30"/>
                <a:gd name="T7" fmla="*/ 5 h 36"/>
                <a:gd name="T8" fmla="*/ 26 w 30"/>
                <a:gd name="T9" fmla="*/ 6 h 36"/>
                <a:gd name="T10" fmla="*/ 19 w 30"/>
                <a:gd name="T11" fmla="*/ 6 h 36"/>
                <a:gd name="T12" fmla="*/ 19 w 30"/>
                <a:gd name="T13" fmla="*/ 31 h 36"/>
                <a:gd name="T14" fmla="*/ 18 w 30"/>
                <a:gd name="T15" fmla="*/ 35 h 36"/>
                <a:gd name="T16" fmla="*/ 15 w 30"/>
                <a:gd name="T17" fmla="*/ 36 h 36"/>
                <a:gd name="T18" fmla="*/ 13 w 30"/>
                <a:gd name="T19" fmla="*/ 35 h 36"/>
                <a:gd name="T20" fmla="*/ 12 w 30"/>
                <a:gd name="T21" fmla="*/ 31 h 36"/>
                <a:gd name="T22" fmla="*/ 12 w 30"/>
                <a:gd name="T23" fmla="*/ 6 h 36"/>
                <a:gd name="T24" fmla="*/ 4 w 30"/>
                <a:gd name="T25" fmla="*/ 6 h 36"/>
                <a:gd name="T26" fmla="*/ 1 w 30"/>
                <a:gd name="T27" fmla="*/ 5 h 36"/>
                <a:gd name="T28" fmla="*/ 0 w 30"/>
                <a:gd name="T29" fmla="*/ 3 h 36"/>
                <a:gd name="T30" fmla="*/ 1 w 30"/>
                <a:gd name="T31" fmla="*/ 1 h 36"/>
                <a:gd name="T32" fmla="*/ 4 w 30"/>
                <a:gd name="T33" fmla="*/ 0 h 36"/>
                <a:gd name="T34" fmla="*/ 26 w 30"/>
                <a:gd name="T35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0" h="36">
                  <a:moveTo>
                    <a:pt x="26" y="0"/>
                  </a:moveTo>
                  <a:cubicBezTo>
                    <a:pt x="28" y="0"/>
                    <a:pt x="29" y="1"/>
                    <a:pt x="29" y="1"/>
                  </a:cubicBezTo>
                  <a:cubicBezTo>
                    <a:pt x="30" y="2"/>
                    <a:pt x="30" y="2"/>
                    <a:pt x="30" y="3"/>
                  </a:cubicBezTo>
                  <a:cubicBezTo>
                    <a:pt x="30" y="4"/>
                    <a:pt x="30" y="5"/>
                    <a:pt x="29" y="5"/>
                  </a:cubicBezTo>
                  <a:cubicBezTo>
                    <a:pt x="28" y="6"/>
                    <a:pt x="28" y="6"/>
                    <a:pt x="26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31"/>
                    <a:pt x="19" y="31"/>
                    <a:pt x="19" y="31"/>
                  </a:cubicBezTo>
                  <a:cubicBezTo>
                    <a:pt x="19" y="33"/>
                    <a:pt x="18" y="34"/>
                    <a:pt x="18" y="35"/>
                  </a:cubicBezTo>
                  <a:cubicBezTo>
                    <a:pt x="17" y="35"/>
                    <a:pt x="16" y="36"/>
                    <a:pt x="15" y="36"/>
                  </a:cubicBezTo>
                  <a:cubicBezTo>
                    <a:pt x="14" y="36"/>
                    <a:pt x="13" y="35"/>
                    <a:pt x="13" y="35"/>
                  </a:cubicBezTo>
                  <a:cubicBezTo>
                    <a:pt x="12" y="34"/>
                    <a:pt x="12" y="33"/>
                    <a:pt x="12" y="31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3" y="6"/>
                    <a:pt x="2" y="6"/>
                    <a:pt x="1" y="5"/>
                  </a:cubicBezTo>
                  <a:cubicBezTo>
                    <a:pt x="1" y="5"/>
                    <a:pt x="0" y="4"/>
                    <a:pt x="0" y="3"/>
                  </a:cubicBezTo>
                  <a:cubicBezTo>
                    <a:pt x="0" y="2"/>
                    <a:pt x="1" y="2"/>
                    <a:pt x="1" y="1"/>
                  </a:cubicBezTo>
                  <a:cubicBezTo>
                    <a:pt x="2" y="1"/>
                    <a:pt x="3" y="0"/>
                    <a:pt x="4" y="0"/>
                  </a:cubicBezTo>
                  <a:lnTo>
                    <a:pt x="2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54" name="Rectangle 601"/>
            <p:cNvSpPr>
              <a:spLocks noChangeArrowheads="1"/>
            </p:cNvSpPr>
            <p:nvPr/>
          </p:nvSpPr>
          <p:spPr bwMode="auto">
            <a:xfrm>
              <a:off x="7442203" y="1655033"/>
              <a:ext cx="383721" cy="2524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55" name="Freeform 602"/>
            <p:cNvSpPr/>
            <p:nvPr/>
          </p:nvSpPr>
          <p:spPr bwMode="auto">
            <a:xfrm>
              <a:off x="7769663" y="1315310"/>
              <a:ext cx="52654" cy="62030"/>
            </a:xfrm>
            <a:custGeom>
              <a:avLst/>
              <a:gdLst>
                <a:gd name="T0" fmla="*/ 29 w 31"/>
                <a:gd name="T1" fmla="*/ 6 h 36"/>
                <a:gd name="T2" fmla="*/ 30 w 31"/>
                <a:gd name="T3" fmla="*/ 10 h 36"/>
                <a:gd name="T4" fmla="*/ 30 w 31"/>
                <a:gd name="T5" fmla="*/ 12 h 36"/>
                <a:gd name="T6" fmla="*/ 27 w 31"/>
                <a:gd name="T7" fmla="*/ 13 h 36"/>
                <a:gd name="T8" fmla="*/ 25 w 31"/>
                <a:gd name="T9" fmla="*/ 13 h 36"/>
                <a:gd name="T10" fmla="*/ 24 w 31"/>
                <a:gd name="T11" fmla="*/ 10 h 36"/>
                <a:gd name="T12" fmla="*/ 21 w 31"/>
                <a:gd name="T13" fmla="*/ 7 h 36"/>
                <a:gd name="T14" fmla="*/ 16 w 31"/>
                <a:gd name="T15" fmla="*/ 5 h 36"/>
                <a:gd name="T16" fmla="*/ 9 w 31"/>
                <a:gd name="T17" fmla="*/ 9 h 36"/>
                <a:gd name="T18" fmla="*/ 7 w 31"/>
                <a:gd name="T19" fmla="*/ 18 h 36"/>
                <a:gd name="T20" fmla="*/ 8 w 31"/>
                <a:gd name="T21" fmla="*/ 25 h 36"/>
                <a:gd name="T22" fmla="*/ 11 w 31"/>
                <a:gd name="T23" fmla="*/ 29 h 36"/>
                <a:gd name="T24" fmla="*/ 16 w 31"/>
                <a:gd name="T25" fmla="*/ 30 h 36"/>
                <a:gd name="T26" fmla="*/ 21 w 31"/>
                <a:gd name="T27" fmla="*/ 29 h 36"/>
                <a:gd name="T28" fmla="*/ 24 w 31"/>
                <a:gd name="T29" fmla="*/ 24 h 36"/>
                <a:gd name="T30" fmla="*/ 25 w 31"/>
                <a:gd name="T31" fmla="*/ 22 h 36"/>
                <a:gd name="T32" fmla="*/ 27 w 31"/>
                <a:gd name="T33" fmla="*/ 21 h 36"/>
                <a:gd name="T34" fmla="*/ 30 w 31"/>
                <a:gd name="T35" fmla="*/ 22 h 36"/>
                <a:gd name="T36" fmla="*/ 31 w 31"/>
                <a:gd name="T37" fmla="*/ 24 h 36"/>
                <a:gd name="T38" fmla="*/ 30 w 31"/>
                <a:gd name="T39" fmla="*/ 28 h 36"/>
                <a:gd name="T40" fmla="*/ 27 w 31"/>
                <a:gd name="T41" fmla="*/ 31 h 36"/>
                <a:gd name="T42" fmla="*/ 23 w 31"/>
                <a:gd name="T43" fmla="*/ 35 h 36"/>
                <a:gd name="T44" fmla="*/ 16 w 31"/>
                <a:gd name="T45" fmla="*/ 36 h 36"/>
                <a:gd name="T46" fmla="*/ 11 w 31"/>
                <a:gd name="T47" fmla="*/ 35 h 36"/>
                <a:gd name="T48" fmla="*/ 7 w 31"/>
                <a:gd name="T49" fmla="*/ 34 h 36"/>
                <a:gd name="T50" fmla="*/ 4 w 31"/>
                <a:gd name="T51" fmla="*/ 31 h 36"/>
                <a:gd name="T52" fmla="*/ 1 w 31"/>
                <a:gd name="T53" fmla="*/ 27 h 36"/>
                <a:gd name="T54" fmla="*/ 0 w 31"/>
                <a:gd name="T55" fmla="*/ 23 h 36"/>
                <a:gd name="T56" fmla="*/ 0 w 31"/>
                <a:gd name="T57" fmla="*/ 18 h 36"/>
                <a:gd name="T58" fmla="*/ 1 w 31"/>
                <a:gd name="T59" fmla="*/ 10 h 36"/>
                <a:gd name="T60" fmla="*/ 4 w 31"/>
                <a:gd name="T61" fmla="*/ 5 h 36"/>
                <a:gd name="T62" fmla="*/ 10 w 31"/>
                <a:gd name="T63" fmla="*/ 1 h 36"/>
                <a:gd name="T64" fmla="*/ 16 w 31"/>
                <a:gd name="T65" fmla="*/ 0 h 36"/>
                <a:gd name="T66" fmla="*/ 24 w 31"/>
                <a:gd name="T67" fmla="*/ 1 h 36"/>
                <a:gd name="T68" fmla="*/ 29 w 31"/>
                <a:gd name="T69" fmla="*/ 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1" h="36">
                  <a:moveTo>
                    <a:pt x="29" y="6"/>
                  </a:moveTo>
                  <a:cubicBezTo>
                    <a:pt x="30" y="7"/>
                    <a:pt x="30" y="9"/>
                    <a:pt x="30" y="10"/>
                  </a:cubicBezTo>
                  <a:cubicBezTo>
                    <a:pt x="30" y="11"/>
                    <a:pt x="30" y="12"/>
                    <a:pt x="30" y="12"/>
                  </a:cubicBezTo>
                  <a:cubicBezTo>
                    <a:pt x="29" y="13"/>
                    <a:pt x="28" y="13"/>
                    <a:pt x="27" y="13"/>
                  </a:cubicBezTo>
                  <a:cubicBezTo>
                    <a:pt x="27" y="13"/>
                    <a:pt x="26" y="13"/>
                    <a:pt x="25" y="13"/>
                  </a:cubicBezTo>
                  <a:cubicBezTo>
                    <a:pt x="25" y="12"/>
                    <a:pt x="24" y="12"/>
                    <a:pt x="24" y="10"/>
                  </a:cubicBezTo>
                  <a:cubicBezTo>
                    <a:pt x="23" y="9"/>
                    <a:pt x="22" y="7"/>
                    <a:pt x="21" y="7"/>
                  </a:cubicBezTo>
                  <a:cubicBezTo>
                    <a:pt x="19" y="6"/>
                    <a:pt x="18" y="5"/>
                    <a:pt x="16" y="5"/>
                  </a:cubicBezTo>
                  <a:cubicBezTo>
                    <a:pt x="13" y="5"/>
                    <a:pt x="11" y="6"/>
                    <a:pt x="9" y="9"/>
                  </a:cubicBezTo>
                  <a:cubicBezTo>
                    <a:pt x="8" y="11"/>
                    <a:pt x="7" y="14"/>
                    <a:pt x="7" y="18"/>
                  </a:cubicBezTo>
                  <a:cubicBezTo>
                    <a:pt x="7" y="21"/>
                    <a:pt x="7" y="23"/>
                    <a:pt x="8" y="25"/>
                  </a:cubicBezTo>
                  <a:cubicBezTo>
                    <a:pt x="9" y="27"/>
                    <a:pt x="10" y="28"/>
                    <a:pt x="11" y="29"/>
                  </a:cubicBezTo>
                  <a:cubicBezTo>
                    <a:pt x="12" y="30"/>
                    <a:pt x="14" y="30"/>
                    <a:pt x="16" y="30"/>
                  </a:cubicBezTo>
                  <a:cubicBezTo>
                    <a:pt x="18" y="30"/>
                    <a:pt x="20" y="30"/>
                    <a:pt x="21" y="29"/>
                  </a:cubicBezTo>
                  <a:cubicBezTo>
                    <a:pt x="22" y="28"/>
                    <a:pt x="23" y="26"/>
                    <a:pt x="24" y="24"/>
                  </a:cubicBezTo>
                  <a:cubicBezTo>
                    <a:pt x="24" y="23"/>
                    <a:pt x="25" y="22"/>
                    <a:pt x="25" y="22"/>
                  </a:cubicBezTo>
                  <a:cubicBezTo>
                    <a:pt x="26" y="21"/>
                    <a:pt x="26" y="21"/>
                    <a:pt x="27" y="21"/>
                  </a:cubicBezTo>
                  <a:cubicBezTo>
                    <a:pt x="28" y="21"/>
                    <a:pt x="29" y="21"/>
                    <a:pt x="30" y="22"/>
                  </a:cubicBezTo>
                  <a:cubicBezTo>
                    <a:pt x="30" y="22"/>
                    <a:pt x="31" y="23"/>
                    <a:pt x="31" y="24"/>
                  </a:cubicBezTo>
                  <a:cubicBezTo>
                    <a:pt x="31" y="25"/>
                    <a:pt x="30" y="26"/>
                    <a:pt x="30" y="28"/>
                  </a:cubicBezTo>
                  <a:cubicBezTo>
                    <a:pt x="29" y="29"/>
                    <a:pt x="28" y="30"/>
                    <a:pt x="27" y="31"/>
                  </a:cubicBezTo>
                  <a:cubicBezTo>
                    <a:pt x="26" y="33"/>
                    <a:pt x="24" y="34"/>
                    <a:pt x="23" y="35"/>
                  </a:cubicBezTo>
                  <a:cubicBezTo>
                    <a:pt x="21" y="35"/>
                    <a:pt x="19" y="36"/>
                    <a:pt x="16" y="36"/>
                  </a:cubicBezTo>
                  <a:cubicBezTo>
                    <a:pt x="14" y="36"/>
                    <a:pt x="13" y="36"/>
                    <a:pt x="11" y="35"/>
                  </a:cubicBezTo>
                  <a:cubicBezTo>
                    <a:pt x="10" y="35"/>
                    <a:pt x="8" y="34"/>
                    <a:pt x="7" y="34"/>
                  </a:cubicBezTo>
                  <a:cubicBezTo>
                    <a:pt x="6" y="33"/>
                    <a:pt x="5" y="32"/>
                    <a:pt x="4" y="31"/>
                  </a:cubicBezTo>
                  <a:cubicBezTo>
                    <a:pt x="3" y="30"/>
                    <a:pt x="2" y="28"/>
                    <a:pt x="1" y="27"/>
                  </a:cubicBezTo>
                  <a:cubicBezTo>
                    <a:pt x="1" y="26"/>
                    <a:pt x="0" y="24"/>
                    <a:pt x="0" y="23"/>
                  </a:cubicBezTo>
                  <a:cubicBezTo>
                    <a:pt x="0" y="21"/>
                    <a:pt x="0" y="19"/>
                    <a:pt x="0" y="18"/>
                  </a:cubicBezTo>
                  <a:cubicBezTo>
                    <a:pt x="0" y="15"/>
                    <a:pt x="0" y="12"/>
                    <a:pt x="1" y="10"/>
                  </a:cubicBezTo>
                  <a:cubicBezTo>
                    <a:pt x="2" y="8"/>
                    <a:pt x="3" y="6"/>
                    <a:pt x="4" y="5"/>
                  </a:cubicBezTo>
                  <a:cubicBezTo>
                    <a:pt x="6" y="3"/>
                    <a:pt x="8" y="2"/>
                    <a:pt x="10" y="1"/>
                  </a:cubicBezTo>
                  <a:cubicBezTo>
                    <a:pt x="12" y="0"/>
                    <a:pt x="14" y="0"/>
                    <a:pt x="16" y="0"/>
                  </a:cubicBezTo>
                  <a:cubicBezTo>
                    <a:pt x="19" y="0"/>
                    <a:pt x="21" y="0"/>
                    <a:pt x="24" y="1"/>
                  </a:cubicBezTo>
                  <a:cubicBezTo>
                    <a:pt x="26" y="3"/>
                    <a:pt x="27" y="4"/>
                    <a:pt x="29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56" name="Rectangle 603"/>
            <p:cNvSpPr>
              <a:spLocks noChangeArrowheads="1"/>
            </p:cNvSpPr>
            <p:nvPr/>
          </p:nvSpPr>
          <p:spPr bwMode="auto">
            <a:xfrm>
              <a:off x="7442203" y="1591560"/>
              <a:ext cx="295004" cy="3245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57" name="Freeform 604"/>
            <p:cNvSpPr/>
            <p:nvPr/>
          </p:nvSpPr>
          <p:spPr bwMode="auto">
            <a:xfrm>
              <a:off x="7714846" y="1315310"/>
              <a:ext cx="46162" cy="59866"/>
            </a:xfrm>
            <a:custGeom>
              <a:avLst/>
              <a:gdLst>
                <a:gd name="T0" fmla="*/ 24 w 27"/>
                <a:gd name="T1" fmla="*/ 35 h 35"/>
                <a:gd name="T2" fmla="*/ 5 w 27"/>
                <a:gd name="T3" fmla="*/ 35 h 35"/>
                <a:gd name="T4" fmla="*/ 1 w 27"/>
                <a:gd name="T5" fmla="*/ 34 h 35"/>
                <a:gd name="T6" fmla="*/ 0 w 27"/>
                <a:gd name="T7" fmla="*/ 31 h 35"/>
                <a:gd name="T8" fmla="*/ 0 w 27"/>
                <a:gd name="T9" fmla="*/ 5 h 35"/>
                <a:gd name="T10" fmla="*/ 1 w 27"/>
                <a:gd name="T11" fmla="*/ 2 h 35"/>
                <a:gd name="T12" fmla="*/ 2 w 27"/>
                <a:gd name="T13" fmla="*/ 1 h 35"/>
                <a:gd name="T14" fmla="*/ 5 w 27"/>
                <a:gd name="T15" fmla="*/ 0 h 35"/>
                <a:gd name="T16" fmla="*/ 23 w 27"/>
                <a:gd name="T17" fmla="*/ 0 h 35"/>
                <a:gd name="T18" fmla="*/ 26 w 27"/>
                <a:gd name="T19" fmla="*/ 1 h 35"/>
                <a:gd name="T20" fmla="*/ 27 w 27"/>
                <a:gd name="T21" fmla="*/ 3 h 35"/>
                <a:gd name="T22" fmla="*/ 26 w 27"/>
                <a:gd name="T23" fmla="*/ 5 h 35"/>
                <a:gd name="T24" fmla="*/ 23 w 27"/>
                <a:gd name="T25" fmla="*/ 6 h 35"/>
                <a:gd name="T26" fmla="*/ 8 w 27"/>
                <a:gd name="T27" fmla="*/ 6 h 35"/>
                <a:gd name="T28" fmla="*/ 8 w 27"/>
                <a:gd name="T29" fmla="*/ 14 h 35"/>
                <a:gd name="T30" fmla="*/ 22 w 27"/>
                <a:gd name="T31" fmla="*/ 14 h 35"/>
                <a:gd name="T32" fmla="*/ 25 w 27"/>
                <a:gd name="T33" fmla="*/ 15 h 35"/>
                <a:gd name="T34" fmla="*/ 25 w 27"/>
                <a:gd name="T35" fmla="*/ 17 h 35"/>
                <a:gd name="T36" fmla="*/ 25 w 27"/>
                <a:gd name="T37" fmla="*/ 19 h 35"/>
                <a:gd name="T38" fmla="*/ 22 w 27"/>
                <a:gd name="T39" fmla="*/ 20 h 35"/>
                <a:gd name="T40" fmla="*/ 8 w 27"/>
                <a:gd name="T41" fmla="*/ 20 h 35"/>
                <a:gd name="T42" fmla="*/ 8 w 27"/>
                <a:gd name="T43" fmla="*/ 30 h 35"/>
                <a:gd name="T44" fmla="*/ 24 w 27"/>
                <a:gd name="T45" fmla="*/ 30 h 35"/>
                <a:gd name="T46" fmla="*/ 26 w 27"/>
                <a:gd name="T47" fmla="*/ 30 h 35"/>
                <a:gd name="T48" fmla="*/ 27 w 27"/>
                <a:gd name="T49" fmla="*/ 32 h 35"/>
                <a:gd name="T50" fmla="*/ 26 w 27"/>
                <a:gd name="T51" fmla="*/ 34 h 35"/>
                <a:gd name="T52" fmla="*/ 24 w 27"/>
                <a:gd name="T53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7" h="35">
                  <a:moveTo>
                    <a:pt x="24" y="35"/>
                  </a:moveTo>
                  <a:cubicBezTo>
                    <a:pt x="5" y="35"/>
                    <a:pt x="5" y="35"/>
                    <a:pt x="5" y="35"/>
                  </a:cubicBezTo>
                  <a:cubicBezTo>
                    <a:pt x="3" y="35"/>
                    <a:pt x="2" y="35"/>
                    <a:pt x="1" y="34"/>
                  </a:cubicBezTo>
                  <a:cubicBezTo>
                    <a:pt x="1" y="33"/>
                    <a:pt x="0" y="32"/>
                    <a:pt x="0" y="31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4"/>
                    <a:pt x="1" y="3"/>
                    <a:pt x="1" y="2"/>
                  </a:cubicBezTo>
                  <a:cubicBezTo>
                    <a:pt x="1" y="2"/>
                    <a:pt x="2" y="1"/>
                    <a:pt x="2" y="1"/>
                  </a:cubicBezTo>
                  <a:cubicBezTo>
                    <a:pt x="3" y="0"/>
                    <a:pt x="4" y="0"/>
                    <a:pt x="5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5" y="0"/>
                    <a:pt x="25" y="1"/>
                    <a:pt x="26" y="1"/>
                  </a:cubicBezTo>
                  <a:cubicBezTo>
                    <a:pt x="26" y="2"/>
                    <a:pt x="27" y="2"/>
                    <a:pt x="27" y="3"/>
                  </a:cubicBezTo>
                  <a:cubicBezTo>
                    <a:pt x="27" y="4"/>
                    <a:pt x="26" y="4"/>
                    <a:pt x="26" y="5"/>
                  </a:cubicBezTo>
                  <a:cubicBezTo>
                    <a:pt x="25" y="6"/>
                    <a:pt x="25" y="6"/>
                    <a:pt x="23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22" y="14"/>
                    <a:pt x="22" y="14"/>
                    <a:pt x="22" y="14"/>
                  </a:cubicBezTo>
                  <a:cubicBezTo>
                    <a:pt x="23" y="14"/>
                    <a:pt x="24" y="15"/>
                    <a:pt x="25" y="15"/>
                  </a:cubicBezTo>
                  <a:cubicBezTo>
                    <a:pt x="25" y="16"/>
                    <a:pt x="25" y="16"/>
                    <a:pt x="25" y="17"/>
                  </a:cubicBezTo>
                  <a:cubicBezTo>
                    <a:pt x="25" y="18"/>
                    <a:pt x="25" y="18"/>
                    <a:pt x="25" y="19"/>
                  </a:cubicBezTo>
                  <a:cubicBezTo>
                    <a:pt x="24" y="19"/>
                    <a:pt x="23" y="20"/>
                    <a:pt x="22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8" y="30"/>
                    <a:pt x="8" y="30"/>
                    <a:pt x="8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5" y="30"/>
                    <a:pt x="26" y="30"/>
                    <a:pt x="26" y="30"/>
                  </a:cubicBezTo>
                  <a:cubicBezTo>
                    <a:pt x="27" y="31"/>
                    <a:pt x="27" y="31"/>
                    <a:pt x="27" y="32"/>
                  </a:cubicBezTo>
                  <a:cubicBezTo>
                    <a:pt x="27" y="33"/>
                    <a:pt x="27" y="34"/>
                    <a:pt x="26" y="34"/>
                  </a:cubicBezTo>
                  <a:cubicBezTo>
                    <a:pt x="26" y="35"/>
                    <a:pt x="25" y="35"/>
                    <a:pt x="24" y="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58" name="Rectangle 605"/>
            <p:cNvSpPr>
              <a:spLocks noChangeArrowheads="1"/>
            </p:cNvSpPr>
            <p:nvPr/>
          </p:nvSpPr>
          <p:spPr bwMode="auto">
            <a:xfrm>
              <a:off x="7442203" y="1533858"/>
              <a:ext cx="233695" cy="2740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59" name="Freeform 606"/>
            <p:cNvSpPr/>
            <p:nvPr/>
          </p:nvSpPr>
          <p:spPr bwMode="auto">
            <a:xfrm>
              <a:off x="7663636" y="1315310"/>
              <a:ext cx="39671" cy="62030"/>
            </a:xfrm>
            <a:custGeom>
              <a:avLst/>
              <a:gdLst>
                <a:gd name="T0" fmla="*/ 22 w 23"/>
                <a:gd name="T1" fmla="*/ 1 h 36"/>
                <a:gd name="T2" fmla="*/ 23 w 23"/>
                <a:gd name="T3" fmla="*/ 4 h 36"/>
                <a:gd name="T4" fmla="*/ 23 w 23"/>
                <a:gd name="T5" fmla="*/ 22 h 36"/>
                <a:gd name="T6" fmla="*/ 23 w 23"/>
                <a:gd name="T7" fmla="*/ 26 h 36"/>
                <a:gd name="T8" fmla="*/ 22 w 23"/>
                <a:gd name="T9" fmla="*/ 30 h 36"/>
                <a:gd name="T10" fmla="*/ 18 w 23"/>
                <a:gd name="T11" fmla="*/ 34 h 36"/>
                <a:gd name="T12" fmla="*/ 11 w 23"/>
                <a:gd name="T13" fmla="*/ 36 h 36"/>
                <a:gd name="T14" fmla="*/ 5 w 23"/>
                <a:gd name="T15" fmla="*/ 35 h 36"/>
                <a:gd name="T16" fmla="*/ 1 w 23"/>
                <a:gd name="T17" fmla="*/ 31 h 36"/>
                <a:gd name="T18" fmla="*/ 0 w 23"/>
                <a:gd name="T19" fmla="*/ 28 h 36"/>
                <a:gd name="T20" fmla="*/ 0 w 23"/>
                <a:gd name="T21" fmla="*/ 25 h 36"/>
                <a:gd name="T22" fmla="*/ 1 w 23"/>
                <a:gd name="T23" fmla="*/ 22 h 36"/>
                <a:gd name="T24" fmla="*/ 3 w 23"/>
                <a:gd name="T25" fmla="*/ 21 h 36"/>
                <a:gd name="T26" fmla="*/ 5 w 23"/>
                <a:gd name="T27" fmla="*/ 22 h 36"/>
                <a:gd name="T28" fmla="*/ 6 w 23"/>
                <a:gd name="T29" fmla="*/ 25 h 36"/>
                <a:gd name="T30" fmla="*/ 7 w 23"/>
                <a:gd name="T31" fmla="*/ 27 h 36"/>
                <a:gd name="T32" fmla="*/ 8 w 23"/>
                <a:gd name="T33" fmla="*/ 29 h 36"/>
                <a:gd name="T34" fmla="*/ 11 w 23"/>
                <a:gd name="T35" fmla="*/ 30 h 36"/>
                <a:gd name="T36" fmla="*/ 16 w 23"/>
                <a:gd name="T37" fmla="*/ 23 h 36"/>
                <a:gd name="T38" fmla="*/ 16 w 23"/>
                <a:gd name="T39" fmla="*/ 4 h 36"/>
                <a:gd name="T40" fmla="*/ 17 w 23"/>
                <a:gd name="T41" fmla="*/ 1 h 36"/>
                <a:gd name="T42" fmla="*/ 19 w 23"/>
                <a:gd name="T43" fmla="*/ 0 h 36"/>
                <a:gd name="T44" fmla="*/ 22 w 23"/>
                <a:gd name="T45" fmla="*/ 1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3" h="36">
                  <a:moveTo>
                    <a:pt x="22" y="1"/>
                  </a:moveTo>
                  <a:cubicBezTo>
                    <a:pt x="23" y="2"/>
                    <a:pt x="23" y="3"/>
                    <a:pt x="23" y="4"/>
                  </a:cubicBezTo>
                  <a:cubicBezTo>
                    <a:pt x="23" y="22"/>
                    <a:pt x="23" y="22"/>
                    <a:pt x="23" y="22"/>
                  </a:cubicBezTo>
                  <a:cubicBezTo>
                    <a:pt x="23" y="24"/>
                    <a:pt x="23" y="25"/>
                    <a:pt x="23" y="26"/>
                  </a:cubicBezTo>
                  <a:cubicBezTo>
                    <a:pt x="22" y="27"/>
                    <a:pt x="22" y="28"/>
                    <a:pt x="22" y="30"/>
                  </a:cubicBezTo>
                  <a:cubicBezTo>
                    <a:pt x="21" y="31"/>
                    <a:pt x="20" y="33"/>
                    <a:pt x="18" y="34"/>
                  </a:cubicBezTo>
                  <a:cubicBezTo>
                    <a:pt x="16" y="35"/>
                    <a:pt x="14" y="36"/>
                    <a:pt x="11" y="36"/>
                  </a:cubicBezTo>
                  <a:cubicBezTo>
                    <a:pt x="9" y="36"/>
                    <a:pt x="7" y="35"/>
                    <a:pt x="5" y="35"/>
                  </a:cubicBezTo>
                  <a:cubicBezTo>
                    <a:pt x="4" y="34"/>
                    <a:pt x="2" y="33"/>
                    <a:pt x="1" y="31"/>
                  </a:cubicBezTo>
                  <a:cubicBezTo>
                    <a:pt x="1" y="30"/>
                    <a:pt x="1" y="29"/>
                    <a:pt x="0" y="28"/>
                  </a:cubicBezTo>
                  <a:cubicBezTo>
                    <a:pt x="0" y="27"/>
                    <a:pt x="0" y="26"/>
                    <a:pt x="0" y="25"/>
                  </a:cubicBezTo>
                  <a:cubicBezTo>
                    <a:pt x="0" y="23"/>
                    <a:pt x="0" y="23"/>
                    <a:pt x="1" y="22"/>
                  </a:cubicBezTo>
                  <a:cubicBezTo>
                    <a:pt x="1" y="22"/>
                    <a:pt x="2" y="21"/>
                    <a:pt x="3" y="21"/>
                  </a:cubicBezTo>
                  <a:cubicBezTo>
                    <a:pt x="4" y="21"/>
                    <a:pt x="5" y="21"/>
                    <a:pt x="5" y="22"/>
                  </a:cubicBezTo>
                  <a:cubicBezTo>
                    <a:pt x="6" y="23"/>
                    <a:pt x="6" y="23"/>
                    <a:pt x="6" y="25"/>
                  </a:cubicBezTo>
                  <a:cubicBezTo>
                    <a:pt x="7" y="26"/>
                    <a:pt x="7" y="27"/>
                    <a:pt x="7" y="27"/>
                  </a:cubicBezTo>
                  <a:cubicBezTo>
                    <a:pt x="7" y="28"/>
                    <a:pt x="8" y="29"/>
                    <a:pt x="8" y="29"/>
                  </a:cubicBezTo>
                  <a:cubicBezTo>
                    <a:pt x="9" y="30"/>
                    <a:pt x="10" y="30"/>
                    <a:pt x="11" y="30"/>
                  </a:cubicBezTo>
                  <a:cubicBezTo>
                    <a:pt x="14" y="30"/>
                    <a:pt x="16" y="28"/>
                    <a:pt x="16" y="23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3"/>
                    <a:pt x="16" y="2"/>
                    <a:pt x="17" y="1"/>
                  </a:cubicBezTo>
                  <a:cubicBezTo>
                    <a:pt x="17" y="0"/>
                    <a:pt x="18" y="0"/>
                    <a:pt x="19" y="0"/>
                  </a:cubicBezTo>
                  <a:cubicBezTo>
                    <a:pt x="20" y="0"/>
                    <a:pt x="21" y="0"/>
                    <a:pt x="2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60" name="Freeform 608"/>
            <p:cNvSpPr>
              <a:spLocks noEditPoints="1"/>
            </p:cNvSpPr>
            <p:nvPr/>
          </p:nvSpPr>
          <p:spPr bwMode="auto">
            <a:xfrm>
              <a:off x="7600884" y="1315310"/>
              <a:ext cx="57702" cy="62030"/>
            </a:xfrm>
            <a:custGeom>
              <a:avLst/>
              <a:gdLst>
                <a:gd name="T0" fmla="*/ 9 w 34"/>
                <a:gd name="T1" fmla="*/ 1 h 36"/>
                <a:gd name="T2" fmla="*/ 16 w 34"/>
                <a:gd name="T3" fmla="*/ 0 h 36"/>
                <a:gd name="T4" fmla="*/ 26 w 34"/>
                <a:gd name="T5" fmla="*/ 2 h 36"/>
                <a:gd name="T6" fmla="*/ 32 w 34"/>
                <a:gd name="T7" fmla="*/ 8 h 36"/>
                <a:gd name="T8" fmla="*/ 34 w 34"/>
                <a:gd name="T9" fmla="*/ 18 h 36"/>
                <a:gd name="T10" fmla="*/ 33 w 34"/>
                <a:gd name="T11" fmla="*/ 25 h 36"/>
                <a:gd name="T12" fmla="*/ 29 w 34"/>
                <a:gd name="T13" fmla="*/ 31 h 36"/>
                <a:gd name="T14" fmla="*/ 24 w 34"/>
                <a:gd name="T15" fmla="*/ 34 h 36"/>
                <a:gd name="T16" fmla="*/ 17 w 34"/>
                <a:gd name="T17" fmla="*/ 36 h 36"/>
                <a:gd name="T18" fmla="*/ 9 w 34"/>
                <a:gd name="T19" fmla="*/ 34 h 36"/>
                <a:gd name="T20" fmla="*/ 4 w 34"/>
                <a:gd name="T21" fmla="*/ 31 h 36"/>
                <a:gd name="T22" fmla="*/ 1 w 34"/>
                <a:gd name="T23" fmla="*/ 25 h 36"/>
                <a:gd name="T24" fmla="*/ 0 w 34"/>
                <a:gd name="T25" fmla="*/ 18 h 36"/>
                <a:gd name="T26" fmla="*/ 1 w 34"/>
                <a:gd name="T27" fmla="*/ 10 h 36"/>
                <a:gd name="T28" fmla="*/ 4 w 34"/>
                <a:gd name="T29" fmla="*/ 5 h 36"/>
                <a:gd name="T30" fmla="*/ 9 w 34"/>
                <a:gd name="T31" fmla="*/ 1 h 36"/>
                <a:gd name="T32" fmla="*/ 17 w 34"/>
                <a:gd name="T33" fmla="*/ 30 h 36"/>
                <a:gd name="T34" fmla="*/ 22 w 34"/>
                <a:gd name="T35" fmla="*/ 29 h 36"/>
                <a:gd name="T36" fmla="*/ 25 w 34"/>
                <a:gd name="T37" fmla="*/ 25 h 36"/>
                <a:gd name="T38" fmla="*/ 26 w 34"/>
                <a:gd name="T39" fmla="*/ 18 h 36"/>
                <a:gd name="T40" fmla="*/ 25 w 34"/>
                <a:gd name="T41" fmla="*/ 11 h 36"/>
                <a:gd name="T42" fmla="*/ 22 w 34"/>
                <a:gd name="T43" fmla="*/ 7 h 36"/>
                <a:gd name="T44" fmla="*/ 16 w 34"/>
                <a:gd name="T45" fmla="*/ 5 h 36"/>
                <a:gd name="T46" fmla="*/ 13 w 34"/>
                <a:gd name="T47" fmla="*/ 6 h 36"/>
                <a:gd name="T48" fmla="*/ 9 w 34"/>
                <a:gd name="T49" fmla="*/ 8 h 36"/>
                <a:gd name="T50" fmla="*/ 7 w 34"/>
                <a:gd name="T51" fmla="*/ 12 h 36"/>
                <a:gd name="T52" fmla="*/ 7 w 34"/>
                <a:gd name="T53" fmla="*/ 18 h 36"/>
                <a:gd name="T54" fmla="*/ 7 w 34"/>
                <a:gd name="T55" fmla="*/ 23 h 36"/>
                <a:gd name="T56" fmla="*/ 10 w 34"/>
                <a:gd name="T57" fmla="*/ 27 h 36"/>
                <a:gd name="T58" fmla="*/ 13 w 34"/>
                <a:gd name="T59" fmla="*/ 29 h 36"/>
                <a:gd name="T60" fmla="*/ 17 w 34"/>
                <a:gd name="T61" fmla="*/ 3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4" h="36">
                  <a:moveTo>
                    <a:pt x="9" y="1"/>
                  </a:moveTo>
                  <a:cubicBezTo>
                    <a:pt x="11" y="0"/>
                    <a:pt x="14" y="0"/>
                    <a:pt x="16" y="0"/>
                  </a:cubicBezTo>
                  <a:cubicBezTo>
                    <a:pt x="20" y="0"/>
                    <a:pt x="23" y="0"/>
                    <a:pt x="26" y="2"/>
                  </a:cubicBezTo>
                  <a:cubicBezTo>
                    <a:pt x="28" y="3"/>
                    <a:pt x="30" y="5"/>
                    <a:pt x="32" y="8"/>
                  </a:cubicBezTo>
                  <a:cubicBezTo>
                    <a:pt x="33" y="11"/>
                    <a:pt x="34" y="14"/>
                    <a:pt x="34" y="18"/>
                  </a:cubicBezTo>
                  <a:cubicBezTo>
                    <a:pt x="34" y="20"/>
                    <a:pt x="33" y="23"/>
                    <a:pt x="33" y="25"/>
                  </a:cubicBezTo>
                  <a:cubicBezTo>
                    <a:pt x="32" y="27"/>
                    <a:pt x="31" y="29"/>
                    <a:pt x="29" y="31"/>
                  </a:cubicBezTo>
                  <a:cubicBezTo>
                    <a:pt x="28" y="32"/>
                    <a:pt x="26" y="34"/>
                    <a:pt x="24" y="34"/>
                  </a:cubicBezTo>
                  <a:cubicBezTo>
                    <a:pt x="22" y="35"/>
                    <a:pt x="19" y="36"/>
                    <a:pt x="17" y="36"/>
                  </a:cubicBezTo>
                  <a:cubicBezTo>
                    <a:pt x="14" y="36"/>
                    <a:pt x="11" y="35"/>
                    <a:pt x="9" y="34"/>
                  </a:cubicBezTo>
                  <a:cubicBezTo>
                    <a:pt x="7" y="33"/>
                    <a:pt x="5" y="32"/>
                    <a:pt x="4" y="31"/>
                  </a:cubicBezTo>
                  <a:cubicBezTo>
                    <a:pt x="2" y="29"/>
                    <a:pt x="1" y="27"/>
                    <a:pt x="1" y="25"/>
                  </a:cubicBezTo>
                  <a:cubicBezTo>
                    <a:pt x="0" y="23"/>
                    <a:pt x="0" y="20"/>
                    <a:pt x="0" y="18"/>
                  </a:cubicBezTo>
                  <a:cubicBezTo>
                    <a:pt x="0" y="15"/>
                    <a:pt x="0" y="13"/>
                    <a:pt x="1" y="10"/>
                  </a:cubicBezTo>
                  <a:cubicBezTo>
                    <a:pt x="2" y="8"/>
                    <a:pt x="3" y="6"/>
                    <a:pt x="4" y="5"/>
                  </a:cubicBezTo>
                  <a:cubicBezTo>
                    <a:pt x="6" y="3"/>
                    <a:pt x="7" y="2"/>
                    <a:pt x="9" y="1"/>
                  </a:cubicBezTo>
                  <a:close/>
                  <a:moveTo>
                    <a:pt x="17" y="30"/>
                  </a:moveTo>
                  <a:cubicBezTo>
                    <a:pt x="18" y="30"/>
                    <a:pt x="20" y="30"/>
                    <a:pt x="22" y="29"/>
                  </a:cubicBezTo>
                  <a:cubicBezTo>
                    <a:pt x="23" y="28"/>
                    <a:pt x="24" y="26"/>
                    <a:pt x="25" y="25"/>
                  </a:cubicBezTo>
                  <a:cubicBezTo>
                    <a:pt x="26" y="23"/>
                    <a:pt x="26" y="20"/>
                    <a:pt x="26" y="18"/>
                  </a:cubicBezTo>
                  <a:cubicBezTo>
                    <a:pt x="26" y="15"/>
                    <a:pt x="26" y="13"/>
                    <a:pt x="25" y="11"/>
                  </a:cubicBezTo>
                  <a:cubicBezTo>
                    <a:pt x="24" y="9"/>
                    <a:pt x="23" y="8"/>
                    <a:pt x="22" y="7"/>
                  </a:cubicBezTo>
                  <a:cubicBezTo>
                    <a:pt x="20" y="6"/>
                    <a:pt x="18" y="5"/>
                    <a:pt x="16" y="5"/>
                  </a:cubicBezTo>
                  <a:cubicBezTo>
                    <a:pt x="15" y="5"/>
                    <a:pt x="14" y="6"/>
                    <a:pt x="13" y="6"/>
                  </a:cubicBezTo>
                  <a:cubicBezTo>
                    <a:pt x="11" y="7"/>
                    <a:pt x="10" y="7"/>
                    <a:pt x="9" y="8"/>
                  </a:cubicBezTo>
                  <a:cubicBezTo>
                    <a:pt x="9" y="9"/>
                    <a:pt x="8" y="11"/>
                    <a:pt x="7" y="12"/>
                  </a:cubicBezTo>
                  <a:cubicBezTo>
                    <a:pt x="7" y="14"/>
                    <a:pt x="7" y="16"/>
                    <a:pt x="7" y="18"/>
                  </a:cubicBezTo>
                  <a:cubicBezTo>
                    <a:pt x="7" y="20"/>
                    <a:pt x="7" y="21"/>
                    <a:pt x="7" y="23"/>
                  </a:cubicBezTo>
                  <a:cubicBezTo>
                    <a:pt x="8" y="25"/>
                    <a:pt x="9" y="26"/>
                    <a:pt x="10" y="27"/>
                  </a:cubicBezTo>
                  <a:cubicBezTo>
                    <a:pt x="10" y="28"/>
                    <a:pt x="11" y="29"/>
                    <a:pt x="13" y="29"/>
                  </a:cubicBezTo>
                  <a:cubicBezTo>
                    <a:pt x="14" y="30"/>
                    <a:pt x="15" y="30"/>
                    <a:pt x="17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61" name="Rectangle 609"/>
            <p:cNvSpPr>
              <a:spLocks noChangeArrowheads="1"/>
            </p:cNvSpPr>
            <p:nvPr/>
          </p:nvSpPr>
          <p:spPr bwMode="auto">
            <a:xfrm>
              <a:off x="7442203" y="1468943"/>
              <a:ext cx="139928" cy="2740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62" name="Freeform 610"/>
            <p:cNvSpPr>
              <a:spLocks noEditPoints="1"/>
            </p:cNvSpPr>
            <p:nvPr/>
          </p:nvSpPr>
          <p:spPr bwMode="auto">
            <a:xfrm>
              <a:off x="7543182" y="1315310"/>
              <a:ext cx="49047" cy="62030"/>
            </a:xfrm>
            <a:custGeom>
              <a:avLst/>
              <a:gdLst>
                <a:gd name="T0" fmla="*/ 15 w 29"/>
                <a:gd name="T1" fmla="*/ 23 h 36"/>
                <a:gd name="T2" fmla="*/ 13 w 29"/>
                <a:gd name="T3" fmla="*/ 21 h 36"/>
                <a:gd name="T4" fmla="*/ 10 w 29"/>
                <a:gd name="T5" fmla="*/ 20 h 36"/>
                <a:gd name="T6" fmla="*/ 7 w 29"/>
                <a:gd name="T7" fmla="*/ 20 h 36"/>
                <a:gd name="T8" fmla="*/ 7 w 29"/>
                <a:gd name="T9" fmla="*/ 31 h 36"/>
                <a:gd name="T10" fmla="*/ 6 w 29"/>
                <a:gd name="T11" fmla="*/ 35 h 36"/>
                <a:gd name="T12" fmla="*/ 4 w 29"/>
                <a:gd name="T13" fmla="*/ 36 h 36"/>
                <a:gd name="T14" fmla="*/ 1 w 29"/>
                <a:gd name="T15" fmla="*/ 35 h 36"/>
                <a:gd name="T16" fmla="*/ 0 w 29"/>
                <a:gd name="T17" fmla="*/ 31 h 36"/>
                <a:gd name="T18" fmla="*/ 0 w 29"/>
                <a:gd name="T19" fmla="*/ 5 h 36"/>
                <a:gd name="T20" fmla="*/ 1 w 29"/>
                <a:gd name="T21" fmla="*/ 1 h 36"/>
                <a:gd name="T22" fmla="*/ 4 w 29"/>
                <a:gd name="T23" fmla="*/ 0 h 36"/>
                <a:gd name="T24" fmla="*/ 16 w 29"/>
                <a:gd name="T25" fmla="*/ 0 h 36"/>
                <a:gd name="T26" fmla="*/ 20 w 29"/>
                <a:gd name="T27" fmla="*/ 1 h 36"/>
                <a:gd name="T28" fmla="*/ 23 w 29"/>
                <a:gd name="T29" fmla="*/ 1 h 36"/>
                <a:gd name="T30" fmla="*/ 26 w 29"/>
                <a:gd name="T31" fmla="*/ 3 h 36"/>
                <a:gd name="T32" fmla="*/ 28 w 29"/>
                <a:gd name="T33" fmla="*/ 6 h 36"/>
                <a:gd name="T34" fmla="*/ 29 w 29"/>
                <a:gd name="T35" fmla="*/ 10 h 36"/>
                <a:gd name="T36" fmla="*/ 26 w 29"/>
                <a:gd name="T37" fmla="*/ 16 h 36"/>
                <a:gd name="T38" fmla="*/ 20 w 29"/>
                <a:gd name="T39" fmla="*/ 19 h 36"/>
                <a:gd name="T40" fmla="*/ 23 w 29"/>
                <a:gd name="T41" fmla="*/ 22 h 36"/>
                <a:gd name="T42" fmla="*/ 26 w 29"/>
                <a:gd name="T43" fmla="*/ 26 h 36"/>
                <a:gd name="T44" fmla="*/ 28 w 29"/>
                <a:gd name="T45" fmla="*/ 30 h 36"/>
                <a:gd name="T46" fmla="*/ 29 w 29"/>
                <a:gd name="T47" fmla="*/ 33 h 36"/>
                <a:gd name="T48" fmla="*/ 29 w 29"/>
                <a:gd name="T49" fmla="*/ 34 h 36"/>
                <a:gd name="T50" fmla="*/ 27 w 29"/>
                <a:gd name="T51" fmla="*/ 35 h 36"/>
                <a:gd name="T52" fmla="*/ 26 w 29"/>
                <a:gd name="T53" fmla="*/ 36 h 36"/>
                <a:gd name="T54" fmla="*/ 24 w 29"/>
                <a:gd name="T55" fmla="*/ 35 h 36"/>
                <a:gd name="T56" fmla="*/ 22 w 29"/>
                <a:gd name="T57" fmla="*/ 34 h 36"/>
                <a:gd name="T58" fmla="*/ 21 w 29"/>
                <a:gd name="T59" fmla="*/ 31 h 36"/>
                <a:gd name="T60" fmla="*/ 18 w 29"/>
                <a:gd name="T61" fmla="*/ 26 h 36"/>
                <a:gd name="T62" fmla="*/ 15 w 29"/>
                <a:gd name="T63" fmla="*/ 23 h 36"/>
                <a:gd name="T64" fmla="*/ 19 w 29"/>
                <a:gd name="T65" fmla="*/ 6 h 36"/>
                <a:gd name="T66" fmla="*/ 14 w 29"/>
                <a:gd name="T67" fmla="*/ 6 h 36"/>
                <a:gd name="T68" fmla="*/ 7 w 29"/>
                <a:gd name="T69" fmla="*/ 6 h 36"/>
                <a:gd name="T70" fmla="*/ 7 w 29"/>
                <a:gd name="T71" fmla="*/ 15 h 36"/>
                <a:gd name="T72" fmla="*/ 14 w 29"/>
                <a:gd name="T73" fmla="*/ 15 h 36"/>
                <a:gd name="T74" fmla="*/ 18 w 29"/>
                <a:gd name="T75" fmla="*/ 15 h 36"/>
                <a:gd name="T76" fmla="*/ 20 w 29"/>
                <a:gd name="T77" fmla="*/ 13 h 36"/>
                <a:gd name="T78" fmla="*/ 21 w 29"/>
                <a:gd name="T79" fmla="*/ 10 h 36"/>
                <a:gd name="T80" fmla="*/ 21 w 29"/>
                <a:gd name="T81" fmla="*/ 8 h 36"/>
                <a:gd name="T82" fmla="*/ 19 w 29"/>
                <a:gd name="T83" fmla="*/ 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9" h="36">
                  <a:moveTo>
                    <a:pt x="15" y="23"/>
                  </a:moveTo>
                  <a:cubicBezTo>
                    <a:pt x="14" y="22"/>
                    <a:pt x="14" y="21"/>
                    <a:pt x="13" y="21"/>
                  </a:cubicBezTo>
                  <a:cubicBezTo>
                    <a:pt x="12" y="20"/>
                    <a:pt x="11" y="20"/>
                    <a:pt x="10" y="20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7" y="31"/>
                    <a:pt x="7" y="31"/>
                    <a:pt x="7" y="31"/>
                  </a:cubicBezTo>
                  <a:cubicBezTo>
                    <a:pt x="7" y="33"/>
                    <a:pt x="7" y="34"/>
                    <a:pt x="6" y="35"/>
                  </a:cubicBezTo>
                  <a:cubicBezTo>
                    <a:pt x="6" y="35"/>
                    <a:pt x="5" y="36"/>
                    <a:pt x="4" y="36"/>
                  </a:cubicBezTo>
                  <a:cubicBezTo>
                    <a:pt x="3" y="36"/>
                    <a:pt x="2" y="35"/>
                    <a:pt x="1" y="35"/>
                  </a:cubicBezTo>
                  <a:cubicBezTo>
                    <a:pt x="0" y="34"/>
                    <a:pt x="0" y="33"/>
                    <a:pt x="0" y="31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3"/>
                    <a:pt x="1" y="2"/>
                    <a:pt x="1" y="1"/>
                  </a:cubicBezTo>
                  <a:cubicBezTo>
                    <a:pt x="2" y="1"/>
                    <a:pt x="3" y="0"/>
                    <a:pt x="4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8" y="0"/>
                    <a:pt x="19" y="0"/>
                    <a:pt x="20" y="1"/>
                  </a:cubicBezTo>
                  <a:cubicBezTo>
                    <a:pt x="21" y="1"/>
                    <a:pt x="22" y="1"/>
                    <a:pt x="23" y="1"/>
                  </a:cubicBezTo>
                  <a:cubicBezTo>
                    <a:pt x="24" y="2"/>
                    <a:pt x="25" y="2"/>
                    <a:pt x="26" y="3"/>
                  </a:cubicBezTo>
                  <a:cubicBezTo>
                    <a:pt x="27" y="4"/>
                    <a:pt x="27" y="5"/>
                    <a:pt x="28" y="6"/>
                  </a:cubicBezTo>
                  <a:cubicBezTo>
                    <a:pt x="28" y="7"/>
                    <a:pt x="29" y="9"/>
                    <a:pt x="29" y="10"/>
                  </a:cubicBezTo>
                  <a:cubicBezTo>
                    <a:pt x="29" y="13"/>
                    <a:pt x="28" y="15"/>
                    <a:pt x="26" y="16"/>
                  </a:cubicBezTo>
                  <a:cubicBezTo>
                    <a:pt x="25" y="18"/>
                    <a:pt x="23" y="19"/>
                    <a:pt x="20" y="19"/>
                  </a:cubicBezTo>
                  <a:cubicBezTo>
                    <a:pt x="21" y="20"/>
                    <a:pt x="22" y="21"/>
                    <a:pt x="23" y="22"/>
                  </a:cubicBezTo>
                  <a:cubicBezTo>
                    <a:pt x="24" y="24"/>
                    <a:pt x="25" y="25"/>
                    <a:pt x="26" y="26"/>
                  </a:cubicBezTo>
                  <a:cubicBezTo>
                    <a:pt x="27" y="28"/>
                    <a:pt x="28" y="29"/>
                    <a:pt x="28" y="30"/>
                  </a:cubicBezTo>
                  <a:cubicBezTo>
                    <a:pt x="29" y="32"/>
                    <a:pt x="29" y="32"/>
                    <a:pt x="29" y="33"/>
                  </a:cubicBezTo>
                  <a:cubicBezTo>
                    <a:pt x="29" y="33"/>
                    <a:pt x="29" y="34"/>
                    <a:pt x="29" y="34"/>
                  </a:cubicBezTo>
                  <a:cubicBezTo>
                    <a:pt x="28" y="35"/>
                    <a:pt x="28" y="35"/>
                    <a:pt x="27" y="35"/>
                  </a:cubicBezTo>
                  <a:cubicBezTo>
                    <a:pt x="27" y="36"/>
                    <a:pt x="26" y="36"/>
                    <a:pt x="26" y="36"/>
                  </a:cubicBezTo>
                  <a:cubicBezTo>
                    <a:pt x="25" y="36"/>
                    <a:pt x="24" y="36"/>
                    <a:pt x="24" y="35"/>
                  </a:cubicBezTo>
                  <a:cubicBezTo>
                    <a:pt x="23" y="35"/>
                    <a:pt x="23" y="34"/>
                    <a:pt x="22" y="34"/>
                  </a:cubicBezTo>
                  <a:cubicBezTo>
                    <a:pt x="22" y="33"/>
                    <a:pt x="21" y="32"/>
                    <a:pt x="21" y="31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7" y="25"/>
                    <a:pt x="16" y="23"/>
                    <a:pt x="15" y="23"/>
                  </a:cubicBezTo>
                  <a:close/>
                  <a:moveTo>
                    <a:pt x="19" y="6"/>
                  </a:moveTo>
                  <a:cubicBezTo>
                    <a:pt x="18" y="6"/>
                    <a:pt x="16" y="6"/>
                    <a:pt x="14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5" y="15"/>
                    <a:pt x="17" y="15"/>
                    <a:pt x="18" y="15"/>
                  </a:cubicBezTo>
                  <a:cubicBezTo>
                    <a:pt x="19" y="14"/>
                    <a:pt x="20" y="14"/>
                    <a:pt x="20" y="13"/>
                  </a:cubicBezTo>
                  <a:cubicBezTo>
                    <a:pt x="21" y="13"/>
                    <a:pt x="21" y="12"/>
                    <a:pt x="21" y="10"/>
                  </a:cubicBezTo>
                  <a:cubicBezTo>
                    <a:pt x="21" y="9"/>
                    <a:pt x="21" y="8"/>
                    <a:pt x="21" y="8"/>
                  </a:cubicBezTo>
                  <a:cubicBezTo>
                    <a:pt x="20" y="7"/>
                    <a:pt x="19" y="7"/>
                    <a:pt x="19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63" name="Freeform 611"/>
            <p:cNvSpPr>
              <a:spLocks noEditPoints="1"/>
            </p:cNvSpPr>
            <p:nvPr/>
          </p:nvSpPr>
          <p:spPr bwMode="auto">
            <a:xfrm>
              <a:off x="7488364" y="1315310"/>
              <a:ext cx="43998" cy="62030"/>
            </a:xfrm>
            <a:custGeom>
              <a:avLst/>
              <a:gdLst>
                <a:gd name="T0" fmla="*/ 19 w 26"/>
                <a:gd name="T1" fmla="*/ 11 h 36"/>
                <a:gd name="T2" fmla="*/ 18 w 26"/>
                <a:gd name="T3" fmla="*/ 7 h 36"/>
                <a:gd name="T4" fmla="*/ 12 w 26"/>
                <a:gd name="T5" fmla="*/ 6 h 36"/>
                <a:gd name="T6" fmla="*/ 7 w 26"/>
                <a:gd name="T7" fmla="*/ 6 h 36"/>
                <a:gd name="T8" fmla="*/ 7 w 26"/>
                <a:gd name="T9" fmla="*/ 16 h 36"/>
                <a:gd name="T10" fmla="*/ 12 w 26"/>
                <a:gd name="T11" fmla="*/ 16 h 36"/>
                <a:gd name="T12" fmla="*/ 16 w 26"/>
                <a:gd name="T13" fmla="*/ 16 h 36"/>
                <a:gd name="T14" fmla="*/ 18 w 26"/>
                <a:gd name="T15" fmla="*/ 14 h 36"/>
                <a:gd name="T16" fmla="*/ 19 w 26"/>
                <a:gd name="T17" fmla="*/ 11 h 36"/>
                <a:gd name="T18" fmla="*/ 7 w 26"/>
                <a:gd name="T19" fmla="*/ 31 h 36"/>
                <a:gd name="T20" fmla="*/ 6 w 26"/>
                <a:gd name="T21" fmla="*/ 35 h 36"/>
                <a:gd name="T22" fmla="*/ 3 w 26"/>
                <a:gd name="T23" fmla="*/ 36 h 36"/>
                <a:gd name="T24" fmla="*/ 1 w 26"/>
                <a:gd name="T25" fmla="*/ 35 h 36"/>
                <a:gd name="T26" fmla="*/ 0 w 26"/>
                <a:gd name="T27" fmla="*/ 31 h 36"/>
                <a:gd name="T28" fmla="*/ 0 w 26"/>
                <a:gd name="T29" fmla="*/ 5 h 36"/>
                <a:gd name="T30" fmla="*/ 1 w 26"/>
                <a:gd name="T31" fmla="*/ 1 h 36"/>
                <a:gd name="T32" fmla="*/ 4 w 26"/>
                <a:gd name="T33" fmla="*/ 0 h 36"/>
                <a:gd name="T34" fmla="*/ 13 w 26"/>
                <a:gd name="T35" fmla="*/ 0 h 36"/>
                <a:gd name="T36" fmla="*/ 20 w 26"/>
                <a:gd name="T37" fmla="*/ 1 h 36"/>
                <a:gd name="T38" fmla="*/ 23 w 26"/>
                <a:gd name="T39" fmla="*/ 3 h 36"/>
                <a:gd name="T40" fmla="*/ 26 w 26"/>
                <a:gd name="T41" fmla="*/ 6 h 36"/>
                <a:gd name="T42" fmla="*/ 26 w 26"/>
                <a:gd name="T43" fmla="*/ 11 h 36"/>
                <a:gd name="T44" fmla="*/ 23 w 26"/>
                <a:gd name="T45" fmla="*/ 19 h 36"/>
                <a:gd name="T46" fmla="*/ 13 w 26"/>
                <a:gd name="T47" fmla="*/ 22 h 36"/>
                <a:gd name="T48" fmla="*/ 7 w 26"/>
                <a:gd name="T49" fmla="*/ 22 h 36"/>
                <a:gd name="T50" fmla="*/ 7 w 26"/>
                <a:gd name="T51" fmla="*/ 31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6" h="36">
                  <a:moveTo>
                    <a:pt x="19" y="11"/>
                  </a:moveTo>
                  <a:cubicBezTo>
                    <a:pt x="19" y="9"/>
                    <a:pt x="19" y="8"/>
                    <a:pt x="18" y="7"/>
                  </a:cubicBezTo>
                  <a:cubicBezTo>
                    <a:pt x="17" y="6"/>
                    <a:pt x="15" y="6"/>
                    <a:pt x="12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16"/>
                    <a:pt x="7" y="16"/>
                    <a:pt x="7" y="16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3" y="16"/>
                    <a:pt x="15" y="16"/>
                    <a:pt x="16" y="16"/>
                  </a:cubicBezTo>
                  <a:cubicBezTo>
                    <a:pt x="17" y="15"/>
                    <a:pt x="18" y="15"/>
                    <a:pt x="18" y="14"/>
                  </a:cubicBezTo>
                  <a:cubicBezTo>
                    <a:pt x="19" y="13"/>
                    <a:pt x="19" y="12"/>
                    <a:pt x="19" y="11"/>
                  </a:cubicBezTo>
                  <a:close/>
                  <a:moveTo>
                    <a:pt x="7" y="31"/>
                  </a:moveTo>
                  <a:cubicBezTo>
                    <a:pt x="7" y="33"/>
                    <a:pt x="7" y="34"/>
                    <a:pt x="6" y="35"/>
                  </a:cubicBezTo>
                  <a:cubicBezTo>
                    <a:pt x="5" y="35"/>
                    <a:pt x="4" y="36"/>
                    <a:pt x="3" y="36"/>
                  </a:cubicBezTo>
                  <a:cubicBezTo>
                    <a:pt x="2" y="36"/>
                    <a:pt x="1" y="35"/>
                    <a:pt x="1" y="35"/>
                  </a:cubicBezTo>
                  <a:cubicBezTo>
                    <a:pt x="0" y="34"/>
                    <a:pt x="0" y="33"/>
                    <a:pt x="0" y="31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3"/>
                    <a:pt x="0" y="2"/>
                    <a:pt x="1" y="1"/>
                  </a:cubicBezTo>
                  <a:cubicBezTo>
                    <a:pt x="2" y="1"/>
                    <a:pt x="3" y="0"/>
                    <a:pt x="4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6" y="0"/>
                    <a:pt x="18" y="1"/>
                    <a:pt x="20" y="1"/>
                  </a:cubicBezTo>
                  <a:cubicBezTo>
                    <a:pt x="21" y="1"/>
                    <a:pt x="22" y="2"/>
                    <a:pt x="23" y="3"/>
                  </a:cubicBezTo>
                  <a:cubicBezTo>
                    <a:pt x="24" y="4"/>
                    <a:pt x="25" y="5"/>
                    <a:pt x="26" y="6"/>
                  </a:cubicBezTo>
                  <a:cubicBezTo>
                    <a:pt x="26" y="8"/>
                    <a:pt x="26" y="9"/>
                    <a:pt x="26" y="11"/>
                  </a:cubicBezTo>
                  <a:cubicBezTo>
                    <a:pt x="26" y="14"/>
                    <a:pt x="25" y="17"/>
                    <a:pt x="23" y="19"/>
                  </a:cubicBezTo>
                  <a:cubicBezTo>
                    <a:pt x="21" y="21"/>
                    <a:pt x="18" y="22"/>
                    <a:pt x="13" y="22"/>
                  </a:cubicBezTo>
                  <a:cubicBezTo>
                    <a:pt x="7" y="22"/>
                    <a:pt x="7" y="22"/>
                    <a:pt x="7" y="22"/>
                  </a:cubicBezTo>
                  <a:lnTo>
                    <a:pt x="7" y="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64" name="Freeform 612"/>
            <p:cNvSpPr>
              <a:spLocks noEditPoints="1"/>
            </p:cNvSpPr>
            <p:nvPr/>
          </p:nvSpPr>
          <p:spPr bwMode="auto">
            <a:xfrm>
              <a:off x="7360698" y="1225150"/>
              <a:ext cx="630398" cy="663577"/>
            </a:xfrm>
            <a:custGeom>
              <a:avLst/>
              <a:gdLst>
                <a:gd name="T0" fmla="*/ 328 w 370"/>
                <a:gd name="T1" fmla="*/ 389 h 389"/>
                <a:gd name="T2" fmla="*/ 42 w 370"/>
                <a:gd name="T3" fmla="*/ 389 h 389"/>
                <a:gd name="T4" fmla="*/ 0 w 370"/>
                <a:gd name="T5" fmla="*/ 347 h 389"/>
                <a:gd name="T6" fmla="*/ 0 w 370"/>
                <a:gd name="T7" fmla="*/ 42 h 389"/>
                <a:gd name="T8" fmla="*/ 42 w 370"/>
                <a:gd name="T9" fmla="*/ 0 h 389"/>
                <a:gd name="T10" fmla="*/ 328 w 370"/>
                <a:gd name="T11" fmla="*/ 0 h 389"/>
                <a:gd name="T12" fmla="*/ 370 w 370"/>
                <a:gd name="T13" fmla="*/ 42 h 389"/>
                <a:gd name="T14" fmla="*/ 370 w 370"/>
                <a:gd name="T15" fmla="*/ 347 h 389"/>
                <a:gd name="T16" fmla="*/ 328 w 370"/>
                <a:gd name="T17" fmla="*/ 389 h 389"/>
                <a:gd name="T18" fmla="*/ 56 w 370"/>
                <a:gd name="T19" fmla="*/ 371 h 389"/>
                <a:gd name="T20" fmla="*/ 315 w 370"/>
                <a:gd name="T21" fmla="*/ 371 h 389"/>
                <a:gd name="T22" fmla="*/ 353 w 370"/>
                <a:gd name="T23" fmla="*/ 333 h 389"/>
                <a:gd name="T24" fmla="*/ 353 w 370"/>
                <a:gd name="T25" fmla="*/ 56 h 389"/>
                <a:gd name="T26" fmla="*/ 315 w 370"/>
                <a:gd name="T27" fmla="*/ 18 h 389"/>
                <a:gd name="T28" fmla="*/ 56 w 370"/>
                <a:gd name="T29" fmla="*/ 18 h 389"/>
                <a:gd name="T30" fmla="*/ 18 w 370"/>
                <a:gd name="T31" fmla="*/ 56 h 389"/>
                <a:gd name="T32" fmla="*/ 18 w 370"/>
                <a:gd name="T33" fmla="*/ 333 h 389"/>
                <a:gd name="T34" fmla="*/ 56 w 370"/>
                <a:gd name="T35" fmla="*/ 371 h 3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70" h="389">
                  <a:moveTo>
                    <a:pt x="328" y="389"/>
                  </a:moveTo>
                  <a:cubicBezTo>
                    <a:pt x="42" y="389"/>
                    <a:pt x="42" y="389"/>
                    <a:pt x="42" y="389"/>
                  </a:cubicBezTo>
                  <a:cubicBezTo>
                    <a:pt x="19" y="389"/>
                    <a:pt x="0" y="370"/>
                    <a:pt x="0" y="347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19"/>
                    <a:pt x="19" y="0"/>
                    <a:pt x="42" y="0"/>
                  </a:cubicBezTo>
                  <a:cubicBezTo>
                    <a:pt x="328" y="0"/>
                    <a:pt x="328" y="0"/>
                    <a:pt x="328" y="0"/>
                  </a:cubicBezTo>
                  <a:cubicBezTo>
                    <a:pt x="351" y="0"/>
                    <a:pt x="370" y="19"/>
                    <a:pt x="370" y="42"/>
                  </a:cubicBezTo>
                  <a:cubicBezTo>
                    <a:pt x="370" y="347"/>
                    <a:pt x="370" y="347"/>
                    <a:pt x="370" y="347"/>
                  </a:cubicBezTo>
                  <a:cubicBezTo>
                    <a:pt x="370" y="370"/>
                    <a:pt x="351" y="389"/>
                    <a:pt x="328" y="389"/>
                  </a:cubicBezTo>
                  <a:close/>
                  <a:moveTo>
                    <a:pt x="56" y="371"/>
                  </a:moveTo>
                  <a:cubicBezTo>
                    <a:pt x="315" y="371"/>
                    <a:pt x="315" y="371"/>
                    <a:pt x="315" y="371"/>
                  </a:cubicBezTo>
                  <a:cubicBezTo>
                    <a:pt x="336" y="371"/>
                    <a:pt x="353" y="354"/>
                    <a:pt x="353" y="333"/>
                  </a:cubicBezTo>
                  <a:cubicBezTo>
                    <a:pt x="353" y="56"/>
                    <a:pt x="353" y="56"/>
                    <a:pt x="353" y="56"/>
                  </a:cubicBezTo>
                  <a:cubicBezTo>
                    <a:pt x="353" y="35"/>
                    <a:pt x="336" y="18"/>
                    <a:pt x="315" y="18"/>
                  </a:cubicBezTo>
                  <a:cubicBezTo>
                    <a:pt x="56" y="18"/>
                    <a:pt x="56" y="18"/>
                    <a:pt x="56" y="18"/>
                  </a:cubicBezTo>
                  <a:cubicBezTo>
                    <a:pt x="35" y="18"/>
                    <a:pt x="18" y="35"/>
                    <a:pt x="18" y="56"/>
                  </a:cubicBezTo>
                  <a:cubicBezTo>
                    <a:pt x="18" y="333"/>
                    <a:pt x="18" y="333"/>
                    <a:pt x="18" y="333"/>
                  </a:cubicBezTo>
                  <a:cubicBezTo>
                    <a:pt x="18" y="354"/>
                    <a:pt x="35" y="371"/>
                    <a:pt x="56" y="37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565" name="组合 564"/>
          <p:cNvGrpSpPr/>
          <p:nvPr/>
        </p:nvGrpSpPr>
        <p:grpSpPr>
          <a:xfrm>
            <a:off x="6187188" y="1693034"/>
            <a:ext cx="683772" cy="656364"/>
            <a:chOff x="6293205" y="1242461"/>
            <a:chExt cx="683772" cy="656364"/>
          </a:xfrm>
          <a:solidFill>
            <a:srgbClr val="171E28"/>
          </a:solidFill>
        </p:grpSpPr>
        <p:sp>
          <p:nvSpPr>
            <p:cNvPr id="566" name="Oval 613"/>
            <p:cNvSpPr>
              <a:spLocks noChangeArrowheads="1"/>
            </p:cNvSpPr>
            <p:nvPr/>
          </p:nvSpPr>
          <p:spPr bwMode="auto">
            <a:xfrm>
              <a:off x="6734628" y="1243903"/>
              <a:ext cx="225039" cy="26110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67" name="Freeform 614"/>
            <p:cNvSpPr/>
            <p:nvPr/>
          </p:nvSpPr>
          <p:spPr bwMode="auto">
            <a:xfrm>
              <a:off x="6690629" y="1513662"/>
              <a:ext cx="286348" cy="385163"/>
            </a:xfrm>
            <a:custGeom>
              <a:avLst/>
              <a:gdLst>
                <a:gd name="T0" fmla="*/ 83 w 168"/>
                <a:gd name="T1" fmla="*/ 4 h 226"/>
                <a:gd name="T2" fmla="*/ 67 w 168"/>
                <a:gd name="T3" fmla="*/ 115 h 226"/>
                <a:gd name="T4" fmla="*/ 17 w 168"/>
                <a:gd name="T5" fmla="*/ 146 h 226"/>
                <a:gd name="T6" fmla="*/ 17 w 168"/>
                <a:gd name="T7" fmla="*/ 101 h 226"/>
                <a:gd name="T8" fmla="*/ 83 w 168"/>
                <a:gd name="T9" fmla="*/ 4 h 226"/>
                <a:gd name="T10" fmla="*/ 0 w 168"/>
                <a:gd name="T11" fmla="*/ 115 h 226"/>
                <a:gd name="T12" fmla="*/ 0 w 168"/>
                <a:gd name="T13" fmla="*/ 178 h 226"/>
                <a:gd name="T14" fmla="*/ 83 w 168"/>
                <a:gd name="T15" fmla="*/ 226 h 226"/>
                <a:gd name="T16" fmla="*/ 168 w 168"/>
                <a:gd name="T17" fmla="*/ 193 h 226"/>
                <a:gd name="T18" fmla="*/ 168 w 168"/>
                <a:gd name="T19" fmla="*/ 58 h 226"/>
                <a:gd name="T20" fmla="*/ 83 w 168"/>
                <a:gd name="T21" fmla="*/ 4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68" h="226">
                  <a:moveTo>
                    <a:pt x="83" y="4"/>
                  </a:moveTo>
                  <a:cubicBezTo>
                    <a:pt x="67" y="115"/>
                    <a:pt x="67" y="115"/>
                    <a:pt x="67" y="115"/>
                  </a:cubicBezTo>
                  <a:cubicBezTo>
                    <a:pt x="17" y="146"/>
                    <a:pt x="17" y="146"/>
                    <a:pt x="17" y="146"/>
                  </a:cubicBezTo>
                  <a:cubicBezTo>
                    <a:pt x="17" y="101"/>
                    <a:pt x="17" y="101"/>
                    <a:pt x="17" y="101"/>
                  </a:cubicBezTo>
                  <a:cubicBezTo>
                    <a:pt x="83" y="4"/>
                    <a:pt x="83" y="4"/>
                    <a:pt x="83" y="4"/>
                  </a:cubicBezTo>
                  <a:cubicBezTo>
                    <a:pt x="18" y="4"/>
                    <a:pt x="0" y="115"/>
                    <a:pt x="0" y="115"/>
                  </a:cubicBezTo>
                  <a:cubicBezTo>
                    <a:pt x="0" y="115"/>
                    <a:pt x="0" y="151"/>
                    <a:pt x="0" y="178"/>
                  </a:cubicBezTo>
                  <a:cubicBezTo>
                    <a:pt x="0" y="205"/>
                    <a:pt x="9" y="226"/>
                    <a:pt x="83" y="226"/>
                  </a:cubicBezTo>
                  <a:cubicBezTo>
                    <a:pt x="158" y="226"/>
                    <a:pt x="168" y="193"/>
                    <a:pt x="168" y="193"/>
                  </a:cubicBezTo>
                  <a:cubicBezTo>
                    <a:pt x="168" y="193"/>
                    <a:pt x="168" y="116"/>
                    <a:pt x="168" y="58"/>
                  </a:cubicBezTo>
                  <a:cubicBezTo>
                    <a:pt x="168" y="0"/>
                    <a:pt x="83" y="4"/>
                    <a:pt x="83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68" name="Rectangle 615"/>
            <p:cNvSpPr>
              <a:spLocks noChangeArrowheads="1"/>
            </p:cNvSpPr>
            <p:nvPr/>
          </p:nvSpPr>
          <p:spPr bwMode="auto">
            <a:xfrm>
              <a:off x="6687023" y="1358587"/>
              <a:ext cx="20196" cy="9520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69" name="Freeform 616"/>
            <p:cNvSpPr/>
            <p:nvPr/>
          </p:nvSpPr>
          <p:spPr bwMode="auto">
            <a:xfrm>
              <a:off x="6412937" y="1242461"/>
              <a:ext cx="263988" cy="323855"/>
            </a:xfrm>
            <a:custGeom>
              <a:avLst/>
              <a:gdLst>
                <a:gd name="T0" fmla="*/ 0 w 155"/>
                <a:gd name="T1" fmla="*/ 23 h 190"/>
                <a:gd name="T2" fmla="*/ 0 w 155"/>
                <a:gd name="T3" fmla="*/ 90 h 190"/>
                <a:gd name="T4" fmla="*/ 0 w 155"/>
                <a:gd name="T5" fmla="*/ 100 h 190"/>
                <a:gd name="T6" fmla="*/ 0 w 155"/>
                <a:gd name="T7" fmla="*/ 167 h 190"/>
                <a:gd name="T8" fmla="*/ 22 w 155"/>
                <a:gd name="T9" fmla="*/ 182 h 190"/>
                <a:gd name="T10" fmla="*/ 76 w 155"/>
                <a:gd name="T11" fmla="*/ 156 h 190"/>
                <a:gd name="T12" fmla="*/ 84 w 155"/>
                <a:gd name="T13" fmla="*/ 153 h 190"/>
                <a:gd name="T14" fmla="*/ 131 w 155"/>
                <a:gd name="T15" fmla="*/ 130 h 190"/>
                <a:gd name="T16" fmla="*/ 138 w 155"/>
                <a:gd name="T17" fmla="*/ 127 h 190"/>
                <a:gd name="T18" fmla="*/ 155 w 155"/>
                <a:gd name="T19" fmla="*/ 119 h 190"/>
                <a:gd name="T20" fmla="*/ 155 w 155"/>
                <a:gd name="T21" fmla="*/ 71 h 190"/>
                <a:gd name="T22" fmla="*/ 22 w 155"/>
                <a:gd name="T23" fmla="*/ 8 h 190"/>
                <a:gd name="T24" fmla="*/ 0 w 155"/>
                <a:gd name="T25" fmla="*/ 23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5" h="190">
                  <a:moveTo>
                    <a:pt x="0" y="23"/>
                  </a:moveTo>
                  <a:cubicBezTo>
                    <a:pt x="0" y="47"/>
                    <a:pt x="0" y="90"/>
                    <a:pt x="0" y="90"/>
                  </a:cubicBezTo>
                  <a:cubicBezTo>
                    <a:pt x="0" y="100"/>
                    <a:pt x="0" y="100"/>
                    <a:pt x="0" y="100"/>
                  </a:cubicBezTo>
                  <a:cubicBezTo>
                    <a:pt x="0" y="100"/>
                    <a:pt x="0" y="143"/>
                    <a:pt x="0" y="167"/>
                  </a:cubicBezTo>
                  <a:cubicBezTo>
                    <a:pt x="0" y="190"/>
                    <a:pt x="22" y="182"/>
                    <a:pt x="22" y="182"/>
                  </a:cubicBezTo>
                  <a:cubicBezTo>
                    <a:pt x="76" y="156"/>
                    <a:pt x="76" y="156"/>
                    <a:pt x="76" y="156"/>
                  </a:cubicBezTo>
                  <a:cubicBezTo>
                    <a:pt x="84" y="153"/>
                    <a:pt x="84" y="153"/>
                    <a:pt x="84" y="153"/>
                  </a:cubicBezTo>
                  <a:cubicBezTo>
                    <a:pt x="131" y="130"/>
                    <a:pt x="131" y="130"/>
                    <a:pt x="131" y="130"/>
                  </a:cubicBezTo>
                  <a:cubicBezTo>
                    <a:pt x="138" y="127"/>
                    <a:pt x="138" y="127"/>
                    <a:pt x="138" y="127"/>
                  </a:cubicBezTo>
                  <a:cubicBezTo>
                    <a:pt x="155" y="119"/>
                    <a:pt x="155" y="119"/>
                    <a:pt x="155" y="119"/>
                  </a:cubicBezTo>
                  <a:cubicBezTo>
                    <a:pt x="155" y="71"/>
                    <a:pt x="155" y="71"/>
                    <a:pt x="155" y="71"/>
                  </a:cubicBezTo>
                  <a:cubicBezTo>
                    <a:pt x="22" y="8"/>
                    <a:pt x="22" y="8"/>
                    <a:pt x="22" y="8"/>
                  </a:cubicBezTo>
                  <a:cubicBezTo>
                    <a:pt x="22" y="8"/>
                    <a:pt x="0" y="0"/>
                    <a:pt x="0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70" name="Freeform 617"/>
            <p:cNvSpPr/>
            <p:nvPr/>
          </p:nvSpPr>
          <p:spPr bwMode="auto">
            <a:xfrm>
              <a:off x="6552144" y="1471107"/>
              <a:ext cx="104586" cy="75013"/>
            </a:xfrm>
            <a:custGeom>
              <a:avLst/>
              <a:gdLst>
                <a:gd name="T0" fmla="*/ 52 w 61"/>
                <a:gd name="T1" fmla="*/ 9 h 44"/>
                <a:gd name="T2" fmla="*/ 26 w 61"/>
                <a:gd name="T3" fmla="*/ 35 h 44"/>
                <a:gd name="T4" fmla="*/ 6 w 61"/>
                <a:gd name="T5" fmla="*/ 26 h 44"/>
                <a:gd name="T6" fmla="*/ 0 w 61"/>
                <a:gd name="T7" fmla="*/ 31 h 44"/>
                <a:gd name="T8" fmla="*/ 26 w 61"/>
                <a:gd name="T9" fmla="*/ 44 h 44"/>
                <a:gd name="T10" fmla="*/ 61 w 61"/>
                <a:gd name="T11" fmla="*/ 9 h 44"/>
                <a:gd name="T12" fmla="*/ 59 w 61"/>
                <a:gd name="T13" fmla="*/ 0 h 44"/>
                <a:gd name="T14" fmla="*/ 52 w 61"/>
                <a:gd name="T15" fmla="*/ 9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1" h="44">
                  <a:moveTo>
                    <a:pt x="52" y="9"/>
                  </a:moveTo>
                  <a:cubicBezTo>
                    <a:pt x="52" y="24"/>
                    <a:pt x="41" y="35"/>
                    <a:pt x="26" y="35"/>
                  </a:cubicBezTo>
                  <a:cubicBezTo>
                    <a:pt x="18" y="35"/>
                    <a:pt x="11" y="32"/>
                    <a:pt x="6" y="26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6" y="39"/>
                    <a:pt x="15" y="44"/>
                    <a:pt x="26" y="44"/>
                  </a:cubicBezTo>
                  <a:cubicBezTo>
                    <a:pt x="45" y="44"/>
                    <a:pt x="61" y="28"/>
                    <a:pt x="61" y="9"/>
                  </a:cubicBezTo>
                  <a:cubicBezTo>
                    <a:pt x="61" y="6"/>
                    <a:pt x="60" y="3"/>
                    <a:pt x="59" y="0"/>
                  </a:cubicBezTo>
                  <a:lnTo>
                    <a:pt x="52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71" name="Freeform 618"/>
            <p:cNvSpPr/>
            <p:nvPr/>
          </p:nvSpPr>
          <p:spPr bwMode="auto">
            <a:xfrm>
              <a:off x="6293205" y="1398979"/>
              <a:ext cx="68522" cy="15868"/>
            </a:xfrm>
            <a:custGeom>
              <a:avLst/>
              <a:gdLst>
                <a:gd name="T0" fmla="*/ 40 w 40"/>
                <a:gd name="T1" fmla="*/ 4 h 9"/>
                <a:gd name="T2" fmla="*/ 33 w 40"/>
                <a:gd name="T3" fmla="*/ 0 h 9"/>
                <a:gd name="T4" fmla="*/ 7 w 40"/>
                <a:gd name="T5" fmla="*/ 0 h 9"/>
                <a:gd name="T6" fmla="*/ 2 w 40"/>
                <a:gd name="T7" fmla="*/ 1 h 9"/>
                <a:gd name="T8" fmla="*/ 0 w 40"/>
                <a:gd name="T9" fmla="*/ 4 h 9"/>
                <a:gd name="T10" fmla="*/ 7 w 40"/>
                <a:gd name="T11" fmla="*/ 9 h 9"/>
                <a:gd name="T12" fmla="*/ 33 w 40"/>
                <a:gd name="T13" fmla="*/ 9 h 9"/>
                <a:gd name="T14" fmla="*/ 40 w 40"/>
                <a:gd name="T15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0" h="9">
                  <a:moveTo>
                    <a:pt x="40" y="4"/>
                  </a:moveTo>
                  <a:cubicBezTo>
                    <a:pt x="40" y="2"/>
                    <a:pt x="37" y="0"/>
                    <a:pt x="33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5" y="0"/>
                    <a:pt x="4" y="0"/>
                    <a:pt x="2" y="1"/>
                  </a:cubicBezTo>
                  <a:cubicBezTo>
                    <a:pt x="1" y="2"/>
                    <a:pt x="0" y="3"/>
                    <a:pt x="0" y="4"/>
                  </a:cubicBezTo>
                  <a:cubicBezTo>
                    <a:pt x="0" y="7"/>
                    <a:pt x="3" y="9"/>
                    <a:pt x="7" y="9"/>
                  </a:cubicBezTo>
                  <a:cubicBezTo>
                    <a:pt x="33" y="9"/>
                    <a:pt x="33" y="9"/>
                    <a:pt x="33" y="9"/>
                  </a:cubicBezTo>
                  <a:cubicBezTo>
                    <a:pt x="37" y="9"/>
                    <a:pt x="40" y="7"/>
                    <a:pt x="4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72" name="Freeform 619"/>
            <p:cNvSpPr/>
            <p:nvPr/>
          </p:nvSpPr>
          <p:spPr bwMode="auto">
            <a:xfrm>
              <a:off x="6308351" y="1267706"/>
              <a:ext cx="69964" cy="34621"/>
            </a:xfrm>
            <a:custGeom>
              <a:avLst/>
              <a:gdLst>
                <a:gd name="T0" fmla="*/ 38 w 41"/>
                <a:gd name="T1" fmla="*/ 14 h 20"/>
                <a:gd name="T2" fmla="*/ 5 w 41"/>
                <a:gd name="T3" fmla="*/ 0 h 20"/>
                <a:gd name="T4" fmla="*/ 4 w 41"/>
                <a:gd name="T5" fmla="*/ 0 h 20"/>
                <a:gd name="T6" fmla="*/ 1 w 41"/>
                <a:gd name="T7" fmla="*/ 2 h 20"/>
                <a:gd name="T8" fmla="*/ 3 w 41"/>
                <a:gd name="T9" fmla="*/ 6 h 20"/>
                <a:gd name="T10" fmla="*/ 36 w 41"/>
                <a:gd name="T11" fmla="*/ 20 h 20"/>
                <a:gd name="T12" fmla="*/ 40 w 41"/>
                <a:gd name="T13" fmla="*/ 18 h 20"/>
                <a:gd name="T14" fmla="*/ 38 w 41"/>
                <a:gd name="T15" fmla="*/ 14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1" h="20">
                  <a:moveTo>
                    <a:pt x="38" y="14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4" y="0"/>
                  </a:cubicBezTo>
                  <a:cubicBezTo>
                    <a:pt x="3" y="0"/>
                    <a:pt x="2" y="1"/>
                    <a:pt x="1" y="2"/>
                  </a:cubicBezTo>
                  <a:cubicBezTo>
                    <a:pt x="0" y="4"/>
                    <a:pt x="1" y="6"/>
                    <a:pt x="3" y="6"/>
                  </a:cubicBezTo>
                  <a:cubicBezTo>
                    <a:pt x="36" y="20"/>
                    <a:pt x="36" y="20"/>
                    <a:pt x="36" y="20"/>
                  </a:cubicBezTo>
                  <a:cubicBezTo>
                    <a:pt x="38" y="20"/>
                    <a:pt x="40" y="20"/>
                    <a:pt x="40" y="18"/>
                  </a:cubicBezTo>
                  <a:cubicBezTo>
                    <a:pt x="41" y="16"/>
                    <a:pt x="40" y="14"/>
                    <a:pt x="38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73" name="Freeform 620"/>
            <p:cNvSpPr/>
            <p:nvPr/>
          </p:nvSpPr>
          <p:spPr bwMode="auto">
            <a:xfrm>
              <a:off x="6308351" y="1513662"/>
              <a:ext cx="69964" cy="33900"/>
            </a:xfrm>
            <a:custGeom>
              <a:avLst/>
              <a:gdLst>
                <a:gd name="T0" fmla="*/ 36 w 41"/>
                <a:gd name="T1" fmla="*/ 1 h 20"/>
                <a:gd name="T2" fmla="*/ 3 w 41"/>
                <a:gd name="T3" fmla="*/ 14 h 20"/>
                <a:gd name="T4" fmla="*/ 1 w 41"/>
                <a:gd name="T5" fmla="*/ 18 h 20"/>
                <a:gd name="T6" fmla="*/ 4 w 41"/>
                <a:gd name="T7" fmla="*/ 20 h 20"/>
                <a:gd name="T8" fmla="*/ 5 w 41"/>
                <a:gd name="T9" fmla="*/ 20 h 20"/>
                <a:gd name="T10" fmla="*/ 38 w 41"/>
                <a:gd name="T11" fmla="*/ 7 h 20"/>
                <a:gd name="T12" fmla="*/ 40 w 41"/>
                <a:gd name="T13" fmla="*/ 2 h 20"/>
                <a:gd name="T14" fmla="*/ 36 w 41"/>
                <a:gd name="T15" fmla="*/ 1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1" h="20">
                  <a:moveTo>
                    <a:pt x="36" y="1"/>
                  </a:moveTo>
                  <a:cubicBezTo>
                    <a:pt x="3" y="14"/>
                    <a:pt x="3" y="14"/>
                    <a:pt x="3" y="14"/>
                  </a:cubicBezTo>
                  <a:cubicBezTo>
                    <a:pt x="1" y="15"/>
                    <a:pt x="0" y="17"/>
                    <a:pt x="1" y="18"/>
                  </a:cubicBezTo>
                  <a:cubicBezTo>
                    <a:pt x="2" y="20"/>
                    <a:pt x="3" y="20"/>
                    <a:pt x="4" y="20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38" y="7"/>
                    <a:pt x="38" y="7"/>
                    <a:pt x="38" y="7"/>
                  </a:cubicBezTo>
                  <a:cubicBezTo>
                    <a:pt x="40" y="6"/>
                    <a:pt x="41" y="4"/>
                    <a:pt x="40" y="2"/>
                  </a:cubicBezTo>
                  <a:cubicBezTo>
                    <a:pt x="40" y="1"/>
                    <a:pt x="38" y="0"/>
                    <a:pt x="36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574" name="组合 573"/>
          <p:cNvGrpSpPr/>
          <p:nvPr/>
        </p:nvGrpSpPr>
        <p:grpSpPr>
          <a:xfrm>
            <a:off x="5191822" y="1680772"/>
            <a:ext cx="553943" cy="654922"/>
            <a:chOff x="5191822" y="1680772"/>
            <a:chExt cx="553943" cy="654922"/>
          </a:xfrm>
          <a:solidFill>
            <a:srgbClr val="171E28"/>
          </a:solidFill>
        </p:grpSpPr>
        <p:sp>
          <p:nvSpPr>
            <p:cNvPr id="575" name="Freeform 621"/>
            <p:cNvSpPr>
              <a:spLocks noEditPoints="1"/>
            </p:cNvSpPr>
            <p:nvPr/>
          </p:nvSpPr>
          <p:spPr bwMode="auto">
            <a:xfrm>
              <a:off x="5447155" y="1680772"/>
              <a:ext cx="298610" cy="266152"/>
            </a:xfrm>
            <a:custGeom>
              <a:avLst/>
              <a:gdLst>
                <a:gd name="T0" fmla="*/ 163 w 175"/>
                <a:gd name="T1" fmla="*/ 97 h 156"/>
                <a:gd name="T2" fmla="*/ 175 w 175"/>
                <a:gd name="T3" fmla="*/ 73 h 156"/>
                <a:gd name="T4" fmla="*/ 159 w 175"/>
                <a:gd name="T5" fmla="*/ 47 h 156"/>
                <a:gd name="T6" fmla="*/ 145 w 175"/>
                <a:gd name="T7" fmla="*/ 44 h 156"/>
                <a:gd name="T8" fmla="*/ 145 w 175"/>
                <a:gd name="T9" fmla="*/ 44 h 156"/>
                <a:gd name="T10" fmla="*/ 120 w 175"/>
                <a:gd name="T11" fmla="*/ 58 h 156"/>
                <a:gd name="T12" fmla="*/ 132 w 175"/>
                <a:gd name="T13" fmla="*/ 69 h 156"/>
                <a:gd name="T14" fmla="*/ 140 w 175"/>
                <a:gd name="T15" fmla="*/ 81 h 156"/>
                <a:gd name="T16" fmla="*/ 143 w 175"/>
                <a:gd name="T17" fmla="*/ 89 h 156"/>
                <a:gd name="T18" fmla="*/ 129 w 175"/>
                <a:gd name="T19" fmla="*/ 95 h 156"/>
                <a:gd name="T20" fmla="*/ 128 w 175"/>
                <a:gd name="T21" fmla="*/ 90 h 156"/>
                <a:gd name="T22" fmla="*/ 120 w 175"/>
                <a:gd name="T23" fmla="*/ 77 h 156"/>
                <a:gd name="T24" fmla="*/ 116 w 175"/>
                <a:gd name="T25" fmla="*/ 74 h 156"/>
                <a:gd name="T26" fmla="*/ 105 w 175"/>
                <a:gd name="T27" fmla="*/ 67 h 156"/>
                <a:gd name="T28" fmla="*/ 91 w 175"/>
                <a:gd name="T29" fmla="*/ 65 h 156"/>
                <a:gd name="T30" fmla="*/ 76 w 175"/>
                <a:gd name="T31" fmla="*/ 67 h 156"/>
                <a:gd name="T32" fmla="*/ 64 w 175"/>
                <a:gd name="T33" fmla="*/ 75 h 156"/>
                <a:gd name="T34" fmla="*/ 64 w 175"/>
                <a:gd name="T35" fmla="*/ 75 h 156"/>
                <a:gd name="T36" fmla="*/ 61 w 175"/>
                <a:gd name="T37" fmla="*/ 78 h 156"/>
                <a:gd name="T38" fmla="*/ 61 w 175"/>
                <a:gd name="T39" fmla="*/ 78 h 156"/>
                <a:gd name="T40" fmla="*/ 59 w 175"/>
                <a:gd name="T41" fmla="*/ 81 h 156"/>
                <a:gd name="T42" fmla="*/ 61 w 175"/>
                <a:gd name="T43" fmla="*/ 78 h 156"/>
                <a:gd name="T44" fmla="*/ 55 w 175"/>
                <a:gd name="T45" fmla="*/ 72 h 156"/>
                <a:gd name="T46" fmla="*/ 58 w 175"/>
                <a:gd name="T47" fmla="*/ 67 h 156"/>
                <a:gd name="T48" fmla="*/ 60 w 175"/>
                <a:gd name="T49" fmla="*/ 59 h 156"/>
                <a:gd name="T50" fmla="*/ 68 w 175"/>
                <a:gd name="T51" fmla="*/ 55 h 156"/>
                <a:gd name="T52" fmla="*/ 69 w 175"/>
                <a:gd name="T53" fmla="*/ 54 h 156"/>
                <a:gd name="T54" fmla="*/ 91 w 175"/>
                <a:gd name="T55" fmla="*/ 50 h 156"/>
                <a:gd name="T56" fmla="*/ 110 w 175"/>
                <a:gd name="T57" fmla="*/ 53 h 156"/>
                <a:gd name="T58" fmla="*/ 144 w 175"/>
                <a:gd name="T59" fmla="*/ 33 h 156"/>
                <a:gd name="T60" fmla="*/ 105 w 175"/>
                <a:gd name="T61" fmla="*/ 0 h 156"/>
                <a:gd name="T62" fmla="*/ 65 w 175"/>
                <a:gd name="T63" fmla="*/ 40 h 156"/>
                <a:gd name="T64" fmla="*/ 65 w 175"/>
                <a:gd name="T65" fmla="*/ 41 h 156"/>
                <a:gd name="T66" fmla="*/ 52 w 175"/>
                <a:gd name="T67" fmla="*/ 28 h 156"/>
                <a:gd name="T68" fmla="*/ 37 w 175"/>
                <a:gd name="T69" fmla="*/ 24 h 156"/>
                <a:gd name="T70" fmla="*/ 4 w 175"/>
                <a:gd name="T71" fmla="*/ 57 h 156"/>
                <a:gd name="T72" fmla="*/ 7 w 175"/>
                <a:gd name="T73" fmla="*/ 69 h 156"/>
                <a:gd name="T74" fmla="*/ 13 w 175"/>
                <a:gd name="T75" fmla="*/ 79 h 156"/>
                <a:gd name="T76" fmla="*/ 0 w 175"/>
                <a:gd name="T77" fmla="*/ 103 h 156"/>
                <a:gd name="T78" fmla="*/ 15 w 175"/>
                <a:gd name="T79" fmla="*/ 128 h 156"/>
                <a:gd name="T80" fmla="*/ 21 w 175"/>
                <a:gd name="T81" fmla="*/ 130 h 156"/>
                <a:gd name="T82" fmla="*/ 19 w 175"/>
                <a:gd name="T83" fmla="*/ 138 h 156"/>
                <a:gd name="T84" fmla="*/ 19 w 175"/>
                <a:gd name="T85" fmla="*/ 141 h 156"/>
                <a:gd name="T86" fmla="*/ 37 w 175"/>
                <a:gd name="T87" fmla="*/ 156 h 156"/>
                <a:gd name="T88" fmla="*/ 54 w 175"/>
                <a:gd name="T89" fmla="*/ 144 h 156"/>
                <a:gd name="T90" fmla="*/ 55 w 175"/>
                <a:gd name="T91" fmla="*/ 138 h 156"/>
                <a:gd name="T92" fmla="*/ 54 w 175"/>
                <a:gd name="T93" fmla="*/ 134 h 156"/>
                <a:gd name="T94" fmla="*/ 60 w 175"/>
                <a:gd name="T95" fmla="*/ 129 h 156"/>
                <a:gd name="T96" fmla="*/ 60 w 175"/>
                <a:gd name="T97" fmla="*/ 129 h 156"/>
                <a:gd name="T98" fmla="*/ 60 w 175"/>
                <a:gd name="T99" fmla="*/ 129 h 156"/>
                <a:gd name="T100" fmla="*/ 91 w 175"/>
                <a:gd name="T101" fmla="*/ 144 h 156"/>
                <a:gd name="T102" fmla="*/ 124 w 175"/>
                <a:gd name="T103" fmla="*/ 126 h 156"/>
                <a:gd name="T104" fmla="*/ 135 w 175"/>
                <a:gd name="T105" fmla="*/ 136 h 156"/>
                <a:gd name="T106" fmla="*/ 145 w 175"/>
                <a:gd name="T107" fmla="*/ 138 h 156"/>
                <a:gd name="T108" fmla="*/ 170 w 175"/>
                <a:gd name="T109" fmla="*/ 113 h 156"/>
                <a:gd name="T110" fmla="*/ 169 w 175"/>
                <a:gd name="T111" fmla="*/ 106 h 156"/>
                <a:gd name="T112" fmla="*/ 163 w 175"/>
                <a:gd name="T113" fmla="*/ 97 h 156"/>
                <a:gd name="T114" fmla="*/ 53 w 175"/>
                <a:gd name="T115" fmla="*/ 120 h 156"/>
                <a:gd name="T116" fmla="*/ 54 w 175"/>
                <a:gd name="T117" fmla="*/ 119 h 156"/>
                <a:gd name="T118" fmla="*/ 55 w 175"/>
                <a:gd name="T119" fmla="*/ 122 h 156"/>
                <a:gd name="T120" fmla="*/ 53 w 175"/>
                <a:gd name="T121" fmla="*/ 120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75" h="156">
                  <a:moveTo>
                    <a:pt x="163" y="97"/>
                  </a:moveTo>
                  <a:cubicBezTo>
                    <a:pt x="170" y="91"/>
                    <a:pt x="175" y="83"/>
                    <a:pt x="175" y="73"/>
                  </a:cubicBezTo>
                  <a:cubicBezTo>
                    <a:pt x="175" y="62"/>
                    <a:pt x="168" y="52"/>
                    <a:pt x="159" y="47"/>
                  </a:cubicBezTo>
                  <a:cubicBezTo>
                    <a:pt x="155" y="45"/>
                    <a:pt x="150" y="44"/>
                    <a:pt x="145" y="44"/>
                  </a:cubicBezTo>
                  <a:cubicBezTo>
                    <a:pt x="145" y="44"/>
                    <a:pt x="145" y="44"/>
                    <a:pt x="145" y="44"/>
                  </a:cubicBezTo>
                  <a:cubicBezTo>
                    <a:pt x="134" y="44"/>
                    <a:pt x="125" y="50"/>
                    <a:pt x="120" y="58"/>
                  </a:cubicBezTo>
                  <a:cubicBezTo>
                    <a:pt x="125" y="61"/>
                    <a:pt x="129" y="65"/>
                    <a:pt x="132" y="69"/>
                  </a:cubicBezTo>
                  <a:cubicBezTo>
                    <a:pt x="135" y="73"/>
                    <a:pt x="138" y="77"/>
                    <a:pt x="140" y="81"/>
                  </a:cubicBezTo>
                  <a:cubicBezTo>
                    <a:pt x="141" y="84"/>
                    <a:pt x="142" y="86"/>
                    <a:pt x="143" y="89"/>
                  </a:cubicBezTo>
                  <a:cubicBezTo>
                    <a:pt x="138" y="89"/>
                    <a:pt x="133" y="92"/>
                    <a:pt x="129" y="95"/>
                  </a:cubicBezTo>
                  <a:cubicBezTo>
                    <a:pt x="129" y="93"/>
                    <a:pt x="128" y="91"/>
                    <a:pt x="128" y="90"/>
                  </a:cubicBezTo>
                  <a:cubicBezTo>
                    <a:pt x="126" y="85"/>
                    <a:pt x="123" y="81"/>
                    <a:pt x="120" y="77"/>
                  </a:cubicBezTo>
                  <a:cubicBezTo>
                    <a:pt x="118" y="76"/>
                    <a:pt x="117" y="75"/>
                    <a:pt x="116" y="74"/>
                  </a:cubicBezTo>
                  <a:cubicBezTo>
                    <a:pt x="113" y="71"/>
                    <a:pt x="109" y="69"/>
                    <a:pt x="105" y="67"/>
                  </a:cubicBezTo>
                  <a:cubicBezTo>
                    <a:pt x="101" y="66"/>
                    <a:pt x="96" y="65"/>
                    <a:pt x="91" y="65"/>
                  </a:cubicBezTo>
                  <a:cubicBezTo>
                    <a:pt x="86" y="65"/>
                    <a:pt x="81" y="66"/>
                    <a:pt x="76" y="67"/>
                  </a:cubicBezTo>
                  <a:cubicBezTo>
                    <a:pt x="72" y="69"/>
                    <a:pt x="67" y="72"/>
                    <a:pt x="64" y="75"/>
                  </a:cubicBezTo>
                  <a:cubicBezTo>
                    <a:pt x="64" y="75"/>
                    <a:pt x="64" y="75"/>
                    <a:pt x="64" y="75"/>
                  </a:cubicBezTo>
                  <a:cubicBezTo>
                    <a:pt x="63" y="76"/>
                    <a:pt x="62" y="77"/>
                    <a:pt x="61" y="78"/>
                  </a:cubicBezTo>
                  <a:cubicBezTo>
                    <a:pt x="61" y="78"/>
                    <a:pt x="61" y="78"/>
                    <a:pt x="61" y="78"/>
                  </a:cubicBezTo>
                  <a:cubicBezTo>
                    <a:pt x="60" y="79"/>
                    <a:pt x="60" y="80"/>
                    <a:pt x="59" y="81"/>
                  </a:cubicBezTo>
                  <a:cubicBezTo>
                    <a:pt x="59" y="80"/>
                    <a:pt x="60" y="79"/>
                    <a:pt x="61" y="78"/>
                  </a:cubicBezTo>
                  <a:cubicBezTo>
                    <a:pt x="59" y="76"/>
                    <a:pt x="57" y="74"/>
                    <a:pt x="55" y="72"/>
                  </a:cubicBezTo>
                  <a:cubicBezTo>
                    <a:pt x="56" y="70"/>
                    <a:pt x="57" y="69"/>
                    <a:pt x="58" y="67"/>
                  </a:cubicBezTo>
                  <a:cubicBezTo>
                    <a:pt x="59" y="65"/>
                    <a:pt x="60" y="62"/>
                    <a:pt x="60" y="59"/>
                  </a:cubicBezTo>
                  <a:cubicBezTo>
                    <a:pt x="63" y="57"/>
                    <a:pt x="65" y="56"/>
                    <a:pt x="68" y="55"/>
                  </a:cubicBezTo>
                  <a:cubicBezTo>
                    <a:pt x="69" y="54"/>
                    <a:pt x="69" y="54"/>
                    <a:pt x="69" y="54"/>
                  </a:cubicBezTo>
                  <a:cubicBezTo>
                    <a:pt x="76" y="51"/>
                    <a:pt x="83" y="50"/>
                    <a:pt x="91" y="50"/>
                  </a:cubicBezTo>
                  <a:cubicBezTo>
                    <a:pt x="98" y="50"/>
                    <a:pt x="104" y="51"/>
                    <a:pt x="110" y="53"/>
                  </a:cubicBezTo>
                  <a:cubicBezTo>
                    <a:pt x="117" y="42"/>
                    <a:pt x="130" y="33"/>
                    <a:pt x="144" y="33"/>
                  </a:cubicBezTo>
                  <a:cubicBezTo>
                    <a:pt x="141" y="14"/>
                    <a:pt x="125" y="0"/>
                    <a:pt x="105" y="0"/>
                  </a:cubicBezTo>
                  <a:cubicBezTo>
                    <a:pt x="83" y="0"/>
                    <a:pt x="65" y="18"/>
                    <a:pt x="65" y="40"/>
                  </a:cubicBezTo>
                  <a:cubicBezTo>
                    <a:pt x="65" y="40"/>
                    <a:pt x="65" y="41"/>
                    <a:pt x="65" y="41"/>
                  </a:cubicBezTo>
                  <a:cubicBezTo>
                    <a:pt x="62" y="35"/>
                    <a:pt x="58" y="31"/>
                    <a:pt x="52" y="28"/>
                  </a:cubicBezTo>
                  <a:cubicBezTo>
                    <a:pt x="47" y="26"/>
                    <a:pt x="42" y="24"/>
                    <a:pt x="37" y="24"/>
                  </a:cubicBezTo>
                  <a:cubicBezTo>
                    <a:pt x="19" y="24"/>
                    <a:pt x="4" y="39"/>
                    <a:pt x="4" y="57"/>
                  </a:cubicBezTo>
                  <a:cubicBezTo>
                    <a:pt x="4" y="61"/>
                    <a:pt x="5" y="65"/>
                    <a:pt x="7" y="69"/>
                  </a:cubicBezTo>
                  <a:cubicBezTo>
                    <a:pt x="8" y="73"/>
                    <a:pt x="10" y="76"/>
                    <a:pt x="13" y="79"/>
                  </a:cubicBezTo>
                  <a:cubicBezTo>
                    <a:pt x="5" y="84"/>
                    <a:pt x="0" y="93"/>
                    <a:pt x="0" y="103"/>
                  </a:cubicBezTo>
                  <a:cubicBezTo>
                    <a:pt x="0" y="113"/>
                    <a:pt x="6" y="123"/>
                    <a:pt x="15" y="128"/>
                  </a:cubicBezTo>
                  <a:cubicBezTo>
                    <a:pt x="16" y="129"/>
                    <a:pt x="18" y="130"/>
                    <a:pt x="21" y="130"/>
                  </a:cubicBezTo>
                  <a:cubicBezTo>
                    <a:pt x="20" y="133"/>
                    <a:pt x="19" y="135"/>
                    <a:pt x="19" y="138"/>
                  </a:cubicBezTo>
                  <a:cubicBezTo>
                    <a:pt x="19" y="139"/>
                    <a:pt x="19" y="140"/>
                    <a:pt x="19" y="141"/>
                  </a:cubicBezTo>
                  <a:cubicBezTo>
                    <a:pt x="21" y="150"/>
                    <a:pt x="28" y="156"/>
                    <a:pt x="37" y="156"/>
                  </a:cubicBezTo>
                  <a:cubicBezTo>
                    <a:pt x="45" y="156"/>
                    <a:pt x="51" y="151"/>
                    <a:pt x="54" y="144"/>
                  </a:cubicBezTo>
                  <a:cubicBezTo>
                    <a:pt x="54" y="142"/>
                    <a:pt x="55" y="140"/>
                    <a:pt x="55" y="138"/>
                  </a:cubicBezTo>
                  <a:cubicBezTo>
                    <a:pt x="55" y="137"/>
                    <a:pt x="55" y="135"/>
                    <a:pt x="54" y="134"/>
                  </a:cubicBezTo>
                  <a:cubicBezTo>
                    <a:pt x="56" y="133"/>
                    <a:pt x="58" y="131"/>
                    <a:pt x="60" y="129"/>
                  </a:cubicBezTo>
                  <a:cubicBezTo>
                    <a:pt x="60" y="129"/>
                    <a:pt x="60" y="129"/>
                    <a:pt x="60" y="129"/>
                  </a:cubicBezTo>
                  <a:cubicBezTo>
                    <a:pt x="60" y="129"/>
                    <a:pt x="60" y="129"/>
                    <a:pt x="60" y="129"/>
                  </a:cubicBezTo>
                  <a:cubicBezTo>
                    <a:pt x="67" y="138"/>
                    <a:pt x="78" y="144"/>
                    <a:pt x="91" y="144"/>
                  </a:cubicBezTo>
                  <a:cubicBezTo>
                    <a:pt x="105" y="144"/>
                    <a:pt x="117" y="137"/>
                    <a:pt x="124" y="126"/>
                  </a:cubicBezTo>
                  <a:cubicBezTo>
                    <a:pt x="127" y="130"/>
                    <a:pt x="131" y="134"/>
                    <a:pt x="135" y="136"/>
                  </a:cubicBezTo>
                  <a:cubicBezTo>
                    <a:pt x="138" y="137"/>
                    <a:pt x="142" y="138"/>
                    <a:pt x="145" y="138"/>
                  </a:cubicBezTo>
                  <a:cubicBezTo>
                    <a:pt x="159" y="138"/>
                    <a:pt x="170" y="127"/>
                    <a:pt x="170" y="113"/>
                  </a:cubicBezTo>
                  <a:cubicBezTo>
                    <a:pt x="170" y="111"/>
                    <a:pt x="169" y="108"/>
                    <a:pt x="169" y="106"/>
                  </a:cubicBezTo>
                  <a:cubicBezTo>
                    <a:pt x="167" y="102"/>
                    <a:pt x="166" y="99"/>
                    <a:pt x="163" y="97"/>
                  </a:cubicBezTo>
                  <a:close/>
                  <a:moveTo>
                    <a:pt x="53" y="120"/>
                  </a:moveTo>
                  <a:cubicBezTo>
                    <a:pt x="53" y="119"/>
                    <a:pt x="54" y="119"/>
                    <a:pt x="54" y="119"/>
                  </a:cubicBezTo>
                  <a:cubicBezTo>
                    <a:pt x="54" y="120"/>
                    <a:pt x="55" y="121"/>
                    <a:pt x="55" y="122"/>
                  </a:cubicBezTo>
                  <a:cubicBezTo>
                    <a:pt x="54" y="121"/>
                    <a:pt x="54" y="120"/>
                    <a:pt x="53" y="12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76" name="Oval 622"/>
            <p:cNvSpPr>
              <a:spLocks noChangeArrowheads="1"/>
            </p:cNvSpPr>
            <p:nvPr/>
          </p:nvSpPr>
          <p:spPr bwMode="auto">
            <a:xfrm>
              <a:off x="5447155" y="1969284"/>
              <a:ext cx="41113" cy="40392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77" name="Freeform 623"/>
            <p:cNvSpPr/>
            <p:nvPr/>
          </p:nvSpPr>
          <p:spPr bwMode="auto">
            <a:xfrm>
              <a:off x="5191822" y="2078197"/>
              <a:ext cx="286348" cy="257497"/>
            </a:xfrm>
            <a:custGeom>
              <a:avLst/>
              <a:gdLst>
                <a:gd name="T0" fmla="*/ 109 w 168"/>
                <a:gd name="T1" fmla="*/ 0 h 151"/>
                <a:gd name="T2" fmla="*/ 109 w 168"/>
                <a:gd name="T3" fmla="*/ 0 h 151"/>
                <a:gd name="T4" fmla="*/ 84 w 168"/>
                <a:gd name="T5" fmla="*/ 9 h 151"/>
                <a:gd name="T6" fmla="*/ 104 w 168"/>
                <a:gd name="T7" fmla="*/ 82 h 151"/>
                <a:gd name="T8" fmla="*/ 84 w 168"/>
                <a:gd name="T9" fmla="*/ 111 h 151"/>
                <a:gd name="T10" fmla="*/ 64 w 168"/>
                <a:gd name="T11" fmla="*/ 82 h 151"/>
                <a:gd name="T12" fmla="*/ 84 w 168"/>
                <a:gd name="T13" fmla="*/ 9 h 151"/>
                <a:gd name="T14" fmla="*/ 59 w 168"/>
                <a:gd name="T15" fmla="*/ 0 h 151"/>
                <a:gd name="T16" fmla="*/ 59 w 168"/>
                <a:gd name="T17" fmla="*/ 0 h 151"/>
                <a:gd name="T18" fmla="*/ 0 w 168"/>
                <a:gd name="T19" fmla="*/ 59 h 151"/>
                <a:gd name="T20" fmla="*/ 0 w 168"/>
                <a:gd name="T21" fmla="*/ 123 h 151"/>
                <a:gd name="T22" fmla="*/ 76 w 168"/>
                <a:gd name="T23" fmla="*/ 151 h 151"/>
                <a:gd name="T24" fmla="*/ 92 w 168"/>
                <a:gd name="T25" fmla="*/ 151 h 151"/>
                <a:gd name="T26" fmla="*/ 168 w 168"/>
                <a:gd name="T27" fmla="*/ 123 h 151"/>
                <a:gd name="T28" fmla="*/ 168 w 168"/>
                <a:gd name="T29" fmla="*/ 59 h 151"/>
                <a:gd name="T30" fmla="*/ 109 w 168"/>
                <a:gd name="T31" fmla="*/ 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68" h="151">
                  <a:moveTo>
                    <a:pt x="109" y="0"/>
                  </a:moveTo>
                  <a:cubicBezTo>
                    <a:pt x="109" y="0"/>
                    <a:pt x="109" y="0"/>
                    <a:pt x="109" y="0"/>
                  </a:cubicBezTo>
                  <a:cubicBezTo>
                    <a:pt x="84" y="9"/>
                    <a:pt x="84" y="9"/>
                    <a:pt x="84" y="9"/>
                  </a:cubicBezTo>
                  <a:cubicBezTo>
                    <a:pt x="104" y="82"/>
                    <a:pt x="104" y="82"/>
                    <a:pt x="104" y="82"/>
                  </a:cubicBezTo>
                  <a:cubicBezTo>
                    <a:pt x="84" y="111"/>
                    <a:pt x="84" y="111"/>
                    <a:pt x="84" y="111"/>
                  </a:cubicBezTo>
                  <a:cubicBezTo>
                    <a:pt x="64" y="82"/>
                    <a:pt x="64" y="82"/>
                    <a:pt x="64" y="82"/>
                  </a:cubicBezTo>
                  <a:cubicBezTo>
                    <a:pt x="84" y="9"/>
                    <a:pt x="84" y="9"/>
                    <a:pt x="84" y="9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37" y="6"/>
                    <a:pt x="0" y="22"/>
                    <a:pt x="0" y="59"/>
                  </a:cubicBezTo>
                  <a:cubicBezTo>
                    <a:pt x="0" y="113"/>
                    <a:pt x="0" y="123"/>
                    <a:pt x="0" y="123"/>
                  </a:cubicBezTo>
                  <a:cubicBezTo>
                    <a:pt x="0" y="123"/>
                    <a:pt x="2" y="151"/>
                    <a:pt x="76" y="151"/>
                  </a:cubicBezTo>
                  <a:cubicBezTo>
                    <a:pt x="92" y="151"/>
                    <a:pt x="92" y="151"/>
                    <a:pt x="92" y="151"/>
                  </a:cubicBezTo>
                  <a:cubicBezTo>
                    <a:pt x="166" y="151"/>
                    <a:pt x="168" y="123"/>
                    <a:pt x="168" y="123"/>
                  </a:cubicBezTo>
                  <a:cubicBezTo>
                    <a:pt x="168" y="123"/>
                    <a:pt x="168" y="113"/>
                    <a:pt x="168" y="59"/>
                  </a:cubicBezTo>
                  <a:cubicBezTo>
                    <a:pt x="168" y="22"/>
                    <a:pt x="132" y="6"/>
                    <a:pt x="10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78" name="Oval 624"/>
            <p:cNvSpPr>
              <a:spLocks noChangeArrowheads="1"/>
            </p:cNvSpPr>
            <p:nvPr/>
          </p:nvSpPr>
          <p:spPr bwMode="auto">
            <a:xfrm>
              <a:off x="5418303" y="2021937"/>
              <a:ext cx="27409" cy="27409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79" name="Oval 625"/>
            <p:cNvSpPr>
              <a:spLocks noChangeArrowheads="1"/>
            </p:cNvSpPr>
            <p:nvPr/>
          </p:nvSpPr>
          <p:spPr bwMode="auto">
            <a:xfrm>
              <a:off x="5263229" y="1897156"/>
              <a:ext cx="144977" cy="168779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580" name="组合 579"/>
          <p:cNvGrpSpPr/>
          <p:nvPr/>
        </p:nvGrpSpPr>
        <p:grpSpPr>
          <a:xfrm>
            <a:off x="4046430" y="1725492"/>
            <a:ext cx="814325" cy="569089"/>
            <a:chOff x="4046430" y="1725492"/>
            <a:chExt cx="814325" cy="569089"/>
          </a:xfrm>
          <a:solidFill>
            <a:srgbClr val="171E28"/>
          </a:solidFill>
        </p:grpSpPr>
        <p:sp>
          <p:nvSpPr>
            <p:cNvPr id="581" name="Freeform 626"/>
            <p:cNvSpPr/>
            <p:nvPr/>
          </p:nvSpPr>
          <p:spPr bwMode="auto">
            <a:xfrm>
              <a:off x="4714335" y="1725492"/>
              <a:ext cx="146420" cy="144977"/>
            </a:xfrm>
            <a:custGeom>
              <a:avLst/>
              <a:gdLst>
                <a:gd name="T0" fmla="*/ 0 w 86"/>
                <a:gd name="T1" fmla="*/ 0 h 85"/>
                <a:gd name="T2" fmla="*/ 0 w 86"/>
                <a:gd name="T3" fmla="*/ 17 h 85"/>
                <a:gd name="T4" fmla="*/ 68 w 86"/>
                <a:gd name="T5" fmla="*/ 85 h 85"/>
                <a:gd name="T6" fmla="*/ 86 w 86"/>
                <a:gd name="T7" fmla="*/ 85 h 85"/>
                <a:gd name="T8" fmla="*/ 0 w 86"/>
                <a:gd name="T9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" h="85">
                  <a:moveTo>
                    <a:pt x="0" y="0"/>
                  </a:moveTo>
                  <a:cubicBezTo>
                    <a:pt x="0" y="17"/>
                    <a:pt x="0" y="17"/>
                    <a:pt x="0" y="17"/>
                  </a:cubicBezTo>
                  <a:cubicBezTo>
                    <a:pt x="38" y="17"/>
                    <a:pt x="68" y="48"/>
                    <a:pt x="68" y="85"/>
                  </a:cubicBezTo>
                  <a:cubicBezTo>
                    <a:pt x="86" y="85"/>
                    <a:pt x="86" y="85"/>
                    <a:pt x="86" y="85"/>
                  </a:cubicBezTo>
                  <a:cubicBezTo>
                    <a:pt x="86" y="38"/>
                    <a:pt x="48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82" name="Freeform 627"/>
            <p:cNvSpPr/>
            <p:nvPr/>
          </p:nvSpPr>
          <p:spPr bwMode="auto">
            <a:xfrm>
              <a:off x="4714335" y="1819258"/>
              <a:ext cx="52654" cy="51211"/>
            </a:xfrm>
            <a:custGeom>
              <a:avLst/>
              <a:gdLst>
                <a:gd name="T0" fmla="*/ 0 w 31"/>
                <a:gd name="T1" fmla="*/ 0 h 30"/>
                <a:gd name="T2" fmla="*/ 0 w 31"/>
                <a:gd name="T3" fmla="*/ 15 h 30"/>
                <a:gd name="T4" fmla="*/ 16 w 31"/>
                <a:gd name="T5" fmla="*/ 30 h 30"/>
                <a:gd name="T6" fmla="*/ 31 w 31"/>
                <a:gd name="T7" fmla="*/ 30 h 30"/>
                <a:gd name="T8" fmla="*/ 0 w 31"/>
                <a:gd name="T9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30">
                  <a:moveTo>
                    <a:pt x="0" y="0"/>
                  </a:moveTo>
                  <a:cubicBezTo>
                    <a:pt x="0" y="15"/>
                    <a:pt x="0" y="15"/>
                    <a:pt x="0" y="15"/>
                  </a:cubicBezTo>
                  <a:cubicBezTo>
                    <a:pt x="9" y="15"/>
                    <a:pt x="16" y="22"/>
                    <a:pt x="16" y="30"/>
                  </a:cubicBezTo>
                  <a:cubicBezTo>
                    <a:pt x="31" y="30"/>
                    <a:pt x="31" y="30"/>
                    <a:pt x="31" y="30"/>
                  </a:cubicBezTo>
                  <a:cubicBezTo>
                    <a:pt x="31" y="13"/>
                    <a:pt x="17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83" name="Freeform 628"/>
            <p:cNvSpPr/>
            <p:nvPr/>
          </p:nvSpPr>
          <p:spPr bwMode="auto">
            <a:xfrm>
              <a:off x="4714335" y="1776702"/>
              <a:ext cx="95930" cy="93766"/>
            </a:xfrm>
            <a:custGeom>
              <a:avLst/>
              <a:gdLst>
                <a:gd name="T0" fmla="*/ 0 w 56"/>
                <a:gd name="T1" fmla="*/ 0 h 55"/>
                <a:gd name="T2" fmla="*/ 0 w 56"/>
                <a:gd name="T3" fmla="*/ 15 h 55"/>
                <a:gd name="T4" fmla="*/ 40 w 56"/>
                <a:gd name="T5" fmla="*/ 55 h 55"/>
                <a:gd name="T6" fmla="*/ 56 w 56"/>
                <a:gd name="T7" fmla="*/ 55 h 55"/>
                <a:gd name="T8" fmla="*/ 0 w 56"/>
                <a:gd name="T9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55">
                  <a:moveTo>
                    <a:pt x="0" y="0"/>
                  </a:moveTo>
                  <a:cubicBezTo>
                    <a:pt x="0" y="15"/>
                    <a:pt x="0" y="15"/>
                    <a:pt x="0" y="15"/>
                  </a:cubicBezTo>
                  <a:cubicBezTo>
                    <a:pt x="22" y="15"/>
                    <a:pt x="40" y="33"/>
                    <a:pt x="40" y="55"/>
                  </a:cubicBezTo>
                  <a:cubicBezTo>
                    <a:pt x="56" y="55"/>
                    <a:pt x="56" y="55"/>
                    <a:pt x="56" y="55"/>
                  </a:cubicBezTo>
                  <a:cubicBezTo>
                    <a:pt x="56" y="25"/>
                    <a:pt x="3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84" name="Freeform 629"/>
            <p:cNvSpPr>
              <a:spLocks noEditPoints="1"/>
            </p:cNvSpPr>
            <p:nvPr/>
          </p:nvSpPr>
          <p:spPr bwMode="auto">
            <a:xfrm>
              <a:off x="4239012" y="1755785"/>
              <a:ext cx="470274" cy="322412"/>
            </a:xfrm>
            <a:custGeom>
              <a:avLst/>
              <a:gdLst>
                <a:gd name="T0" fmla="*/ 262 w 276"/>
                <a:gd name="T1" fmla="*/ 1 h 189"/>
                <a:gd name="T2" fmla="*/ 254 w 276"/>
                <a:gd name="T3" fmla="*/ 0 h 189"/>
                <a:gd name="T4" fmla="*/ 226 w 276"/>
                <a:gd name="T5" fmla="*/ 0 h 189"/>
                <a:gd name="T6" fmla="*/ 22 w 276"/>
                <a:gd name="T7" fmla="*/ 0 h 189"/>
                <a:gd name="T8" fmla="*/ 0 w 276"/>
                <a:gd name="T9" fmla="*/ 22 h 189"/>
                <a:gd name="T10" fmla="*/ 0 w 276"/>
                <a:gd name="T11" fmla="*/ 167 h 189"/>
                <a:gd name="T12" fmla="*/ 22 w 276"/>
                <a:gd name="T13" fmla="*/ 189 h 189"/>
                <a:gd name="T14" fmla="*/ 254 w 276"/>
                <a:gd name="T15" fmla="*/ 189 h 189"/>
                <a:gd name="T16" fmla="*/ 276 w 276"/>
                <a:gd name="T17" fmla="*/ 167 h 189"/>
                <a:gd name="T18" fmla="*/ 276 w 276"/>
                <a:gd name="T19" fmla="*/ 153 h 189"/>
                <a:gd name="T20" fmla="*/ 276 w 276"/>
                <a:gd name="T21" fmla="*/ 135 h 189"/>
                <a:gd name="T22" fmla="*/ 276 w 276"/>
                <a:gd name="T23" fmla="*/ 123 h 189"/>
                <a:gd name="T24" fmla="*/ 276 w 276"/>
                <a:gd name="T25" fmla="*/ 107 h 189"/>
                <a:gd name="T26" fmla="*/ 276 w 276"/>
                <a:gd name="T27" fmla="*/ 99 h 189"/>
                <a:gd name="T28" fmla="*/ 276 w 276"/>
                <a:gd name="T29" fmla="*/ 83 h 189"/>
                <a:gd name="T30" fmla="*/ 276 w 276"/>
                <a:gd name="T31" fmla="*/ 52 h 189"/>
                <a:gd name="T32" fmla="*/ 276 w 276"/>
                <a:gd name="T33" fmla="*/ 37 h 189"/>
                <a:gd name="T34" fmla="*/ 276 w 276"/>
                <a:gd name="T35" fmla="*/ 27 h 189"/>
                <a:gd name="T36" fmla="*/ 276 w 276"/>
                <a:gd name="T37" fmla="*/ 22 h 189"/>
                <a:gd name="T38" fmla="*/ 274 w 276"/>
                <a:gd name="T39" fmla="*/ 12 h 189"/>
                <a:gd name="T40" fmla="*/ 262 w 276"/>
                <a:gd name="T41" fmla="*/ 1 h 189"/>
                <a:gd name="T42" fmla="*/ 259 w 276"/>
                <a:gd name="T43" fmla="*/ 44 h 189"/>
                <a:gd name="T44" fmla="*/ 259 w 276"/>
                <a:gd name="T45" fmla="*/ 92 h 189"/>
                <a:gd name="T46" fmla="*/ 259 w 276"/>
                <a:gd name="T47" fmla="*/ 102 h 189"/>
                <a:gd name="T48" fmla="*/ 259 w 276"/>
                <a:gd name="T49" fmla="*/ 120 h 189"/>
                <a:gd name="T50" fmla="*/ 259 w 276"/>
                <a:gd name="T51" fmla="*/ 132 h 189"/>
                <a:gd name="T52" fmla="*/ 259 w 276"/>
                <a:gd name="T53" fmla="*/ 151 h 189"/>
                <a:gd name="T54" fmla="*/ 259 w 276"/>
                <a:gd name="T55" fmla="*/ 155 h 189"/>
                <a:gd name="T56" fmla="*/ 240 w 276"/>
                <a:gd name="T57" fmla="*/ 173 h 189"/>
                <a:gd name="T58" fmla="*/ 36 w 276"/>
                <a:gd name="T59" fmla="*/ 173 h 189"/>
                <a:gd name="T60" fmla="*/ 17 w 276"/>
                <a:gd name="T61" fmla="*/ 155 h 189"/>
                <a:gd name="T62" fmla="*/ 17 w 276"/>
                <a:gd name="T63" fmla="*/ 31 h 189"/>
                <a:gd name="T64" fmla="*/ 36 w 276"/>
                <a:gd name="T65" fmla="*/ 13 h 189"/>
                <a:gd name="T66" fmla="*/ 213 w 276"/>
                <a:gd name="T67" fmla="*/ 13 h 189"/>
                <a:gd name="T68" fmla="*/ 238 w 276"/>
                <a:gd name="T69" fmla="*/ 13 h 189"/>
                <a:gd name="T70" fmla="*/ 240 w 276"/>
                <a:gd name="T71" fmla="*/ 13 h 189"/>
                <a:gd name="T72" fmla="*/ 254 w 276"/>
                <a:gd name="T73" fmla="*/ 18 h 189"/>
                <a:gd name="T74" fmla="*/ 254 w 276"/>
                <a:gd name="T75" fmla="*/ 18 h 189"/>
                <a:gd name="T76" fmla="*/ 259 w 276"/>
                <a:gd name="T77" fmla="*/ 31 h 189"/>
                <a:gd name="T78" fmla="*/ 259 w 276"/>
                <a:gd name="T79" fmla="*/ 33 h 189"/>
                <a:gd name="T80" fmla="*/ 259 w 276"/>
                <a:gd name="T81" fmla="*/ 44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76" h="189">
                  <a:moveTo>
                    <a:pt x="262" y="1"/>
                  </a:moveTo>
                  <a:cubicBezTo>
                    <a:pt x="259" y="0"/>
                    <a:pt x="257" y="0"/>
                    <a:pt x="254" y="0"/>
                  </a:cubicBezTo>
                  <a:cubicBezTo>
                    <a:pt x="226" y="0"/>
                    <a:pt x="226" y="0"/>
                    <a:pt x="226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10" y="0"/>
                    <a:pt x="0" y="10"/>
                    <a:pt x="0" y="22"/>
                  </a:cubicBezTo>
                  <a:cubicBezTo>
                    <a:pt x="0" y="167"/>
                    <a:pt x="0" y="167"/>
                    <a:pt x="0" y="167"/>
                  </a:cubicBezTo>
                  <a:cubicBezTo>
                    <a:pt x="0" y="179"/>
                    <a:pt x="10" y="189"/>
                    <a:pt x="22" y="189"/>
                  </a:cubicBezTo>
                  <a:cubicBezTo>
                    <a:pt x="254" y="189"/>
                    <a:pt x="254" y="189"/>
                    <a:pt x="254" y="189"/>
                  </a:cubicBezTo>
                  <a:cubicBezTo>
                    <a:pt x="266" y="189"/>
                    <a:pt x="276" y="179"/>
                    <a:pt x="276" y="167"/>
                  </a:cubicBezTo>
                  <a:cubicBezTo>
                    <a:pt x="276" y="153"/>
                    <a:pt x="276" y="153"/>
                    <a:pt x="276" y="153"/>
                  </a:cubicBezTo>
                  <a:cubicBezTo>
                    <a:pt x="276" y="135"/>
                    <a:pt x="276" y="135"/>
                    <a:pt x="276" y="135"/>
                  </a:cubicBezTo>
                  <a:cubicBezTo>
                    <a:pt x="276" y="123"/>
                    <a:pt x="276" y="123"/>
                    <a:pt x="276" y="123"/>
                  </a:cubicBezTo>
                  <a:cubicBezTo>
                    <a:pt x="276" y="107"/>
                    <a:pt x="276" y="107"/>
                    <a:pt x="276" y="107"/>
                  </a:cubicBezTo>
                  <a:cubicBezTo>
                    <a:pt x="276" y="99"/>
                    <a:pt x="276" y="99"/>
                    <a:pt x="276" y="99"/>
                  </a:cubicBezTo>
                  <a:cubicBezTo>
                    <a:pt x="276" y="83"/>
                    <a:pt x="276" y="83"/>
                    <a:pt x="276" y="83"/>
                  </a:cubicBezTo>
                  <a:cubicBezTo>
                    <a:pt x="276" y="52"/>
                    <a:pt x="276" y="52"/>
                    <a:pt x="276" y="52"/>
                  </a:cubicBezTo>
                  <a:cubicBezTo>
                    <a:pt x="276" y="37"/>
                    <a:pt x="276" y="37"/>
                    <a:pt x="276" y="37"/>
                  </a:cubicBezTo>
                  <a:cubicBezTo>
                    <a:pt x="276" y="27"/>
                    <a:pt x="276" y="27"/>
                    <a:pt x="276" y="27"/>
                  </a:cubicBezTo>
                  <a:cubicBezTo>
                    <a:pt x="276" y="22"/>
                    <a:pt x="276" y="22"/>
                    <a:pt x="276" y="22"/>
                  </a:cubicBezTo>
                  <a:cubicBezTo>
                    <a:pt x="276" y="18"/>
                    <a:pt x="275" y="15"/>
                    <a:pt x="274" y="12"/>
                  </a:cubicBezTo>
                  <a:cubicBezTo>
                    <a:pt x="271" y="7"/>
                    <a:pt x="267" y="3"/>
                    <a:pt x="262" y="1"/>
                  </a:cubicBezTo>
                  <a:close/>
                  <a:moveTo>
                    <a:pt x="259" y="44"/>
                  </a:moveTo>
                  <a:cubicBezTo>
                    <a:pt x="259" y="92"/>
                    <a:pt x="259" y="92"/>
                    <a:pt x="259" y="92"/>
                  </a:cubicBezTo>
                  <a:cubicBezTo>
                    <a:pt x="259" y="102"/>
                    <a:pt x="259" y="102"/>
                    <a:pt x="259" y="102"/>
                  </a:cubicBezTo>
                  <a:cubicBezTo>
                    <a:pt x="259" y="120"/>
                    <a:pt x="259" y="120"/>
                    <a:pt x="259" y="120"/>
                  </a:cubicBezTo>
                  <a:cubicBezTo>
                    <a:pt x="259" y="132"/>
                    <a:pt x="259" y="132"/>
                    <a:pt x="259" y="132"/>
                  </a:cubicBezTo>
                  <a:cubicBezTo>
                    <a:pt x="259" y="151"/>
                    <a:pt x="259" y="151"/>
                    <a:pt x="259" y="151"/>
                  </a:cubicBezTo>
                  <a:cubicBezTo>
                    <a:pt x="259" y="155"/>
                    <a:pt x="259" y="155"/>
                    <a:pt x="259" y="155"/>
                  </a:cubicBezTo>
                  <a:cubicBezTo>
                    <a:pt x="259" y="165"/>
                    <a:pt x="251" y="173"/>
                    <a:pt x="240" y="173"/>
                  </a:cubicBezTo>
                  <a:cubicBezTo>
                    <a:pt x="36" y="173"/>
                    <a:pt x="36" y="173"/>
                    <a:pt x="36" y="173"/>
                  </a:cubicBezTo>
                  <a:cubicBezTo>
                    <a:pt x="25" y="173"/>
                    <a:pt x="17" y="165"/>
                    <a:pt x="17" y="155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7" y="21"/>
                    <a:pt x="25" y="13"/>
                    <a:pt x="36" y="13"/>
                  </a:cubicBezTo>
                  <a:cubicBezTo>
                    <a:pt x="213" y="13"/>
                    <a:pt x="213" y="13"/>
                    <a:pt x="213" y="13"/>
                  </a:cubicBezTo>
                  <a:cubicBezTo>
                    <a:pt x="238" y="13"/>
                    <a:pt x="238" y="13"/>
                    <a:pt x="238" y="13"/>
                  </a:cubicBezTo>
                  <a:cubicBezTo>
                    <a:pt x="240" y="13"/>
                    <a:pt x="240" y="13"/>
                    <a:pt x="240" y="13"/>
                  </a:cubicBezTo>
                  <a:cubicBezTo>
                    <a:pt x="245" y="13"/>
                    <a:pt x="250" y="15"/>
                    <a:pt x="254" y="18"/>
                  </a:cubicBezTo>
                  <a:cubicBezTo>
                    <a:pt x="254" y="18"/>
                    <a:pt x="254" y="18"/>
                    <a:pt x="254" y="18"/>
                  </a:cubicBezTo>
                  <a:cubicBezTo>
                    <a:pt x="257" y="22"/>
                    <a:pt x="259" y="26"/>
                    <a:pt x="259" y="31"/>
                  </a:cubicBezTo>
                  <a:cubicBezTo>
                    <a:pt x="259" y="33"/>
                    <a:pt x="259" y="33"/>
                    <a:pt x="259" y="33"/>
                  </a:cubicBezTo>
                  <a:lnTo>
                    <a:pt x="259" y="4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85" name="Oval 630"/>
            <p:cNvSpPr>
              <a:spLocks noChangeArrowheads="1"/>
            </p:cNvSpPr>
            <p:nvPr/>
          </p:nvSpPr>
          <p:spPr bwMode="auto">
            <a:xfrm>
              <a:off x="4438085" y="1829356"/>
              <a:ext cx="69964" cy="81505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86" name="Freeform 631"/>
            <p:cNvSpPr/>
            <p:nvPr/>
          </p:nvSpPr>
          <p:spPr bwMode="auto">
            <a:xfrm>
              <a:off x="4400578" y="1919516"/>
              <a:ext cx="143535" cy="82226"/>
            </a:xfrm>
            <a:custGeom>
              <a:avLst/>
              <a:gdLst>
                <a:gd name="T0" fmla="*/ 61 w 84"/>
                <a:gd name="T1" fmla="*/ 0 h 48"/>
                <a:gd name="T2" fmla="*/ 43 w 84"/>
                <a:gd name="T3" fmla="*/ 6 h 48"/>
                <a:gd name="T4" fmla="*/ 52 w 84"/>
                <a:gd name="T5" fmla="*/ 30 h 48"/>
                <a:gd name="T6" fmla="*/ 43 w 84"/>
                <a:gd name="T7" fmla="*/ 42 h 48"/>
                <a:gd name="T8" fmla="*/ 35 w 84"/>
                <a:gd name="T9" fmla="*/ 30 h 48"/>
                <a:gd name="T10" fmla="*/ 43 w 84"/>
                <a:gd name="T11" fmla="*/ 6 h 48"/>
                <a:gd name="T12" fmla="*/ 23 w 84"/>
                <a:gd name="T13" fmla="*/ 0 h 48"/>
                <a:gd name="T14" fmla="*/ 0 w 84"/>
                <a:gd name="T15" fmla="*/ 23 h 48"/>
                <a:gd name="T16" fmla="*/ 0 w 84"/>
                <a:gd name="T17" fmla="*/ 48 h 48"/>
                <a:gd name="T18" fmla="*/ 39 w 84"/>
                <a:gd name="T19" fmla="*/ 48 h 48"/>
                <a:gd name="T20" fmla="*/ 45 w 84"/>
                <a:gd name="T21" fmla="*/ 48 h 48"/>
                <a:gd name="T22" fmla="*/ 84 w 84"/>
                <a:gd name="T23" fmla="*/ 48 h 48"/>
                <a:gd name="T24" fmla="*/ 84 w 84"/>
                <a:gd name="T25" fmla="*/ 23 h 48"/>
                <a:gd name="T26" fmla="*/ 61 w 84"/>
                <a:gd name="T27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4" h="48">
                  <a:moveTo>
                    <a:pt x="61" y="0"/>
                  </a:moveTo>
                  <a:cubicBezTo>
                    <a:pt x="43" y="6"/>
                    <a:pt x="43" y="6"/>
                    <a:pt x="43" y="6"/>
                  </a:cubicBezTo>
                  <a:cubicBezTo>
                    <a:pt x="52" y="30"/>
                    <a:pt x="52" y="30"/>
                    <a:pt x="52" y="30"/>
                  </a:cubicBezTo>
                  <a:cubicBezTo>
                    <a:pt x="43" y="42"/>
                    <a:pt x="43" y="42"/>
                    <a:pt x="43" y="42"/>
                  </a:cubicBezTo>
                  <a:cubicBezTo>
                    <a:pt x="35" y="30"/>
                    <a:pt x="35" y="30"/>
                    <a:pt x="35" y="30"/>
                  </a:cubicBezTo>
                  <a:cubicBezTo>
                    <a:pt x="43" y="6"/>
                    <a:pt x="43" y="6"/>
                    <a:pt x="43" y="6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12" y="3"/>
                    <a:pt x="0" y="10"/>
                    <a:pt x="0" y="23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39" y="48"/>
                    <a:pt x="39" y="48"/>
                    <a:pt x="39" y="48"/>
                  </a:cubicBezTo>
                  <a:cubicBezTo>
                    <a:pt x="45" y="48"/>
                    <a:pt x="45" y="48"/>
                    <a:pt x="45" y="48"/>
                  </a:cubicBezTo>
                  <a:cubicBezTo>
                    <a:pt x="84" y="48"/>
                    <a:pt x="84" y="48"/>
                    <a:pt x="84" y="48"/>
                  </a:cubicBezTo>
                  <a:cubicBezTo>
                    <a:pt x="84" y="48"/>
                    <a:pt x="84" y="48"/>
                    <a:pt x="84" y="23"/>
                  </a:cubicBezTo>
                  <a:cubicBezTo>
                    <a:pt x="84" y="10"/>
                    <a:pt x="72" y="3"/>
                    <a:pt x="6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87" name="Freeform 632"/>
            <p:cNvSpPr/>
            <p:nvPr/>
          </p:nvSpPr>
          <p:spPr bwMode="auto">
            <a:xfrm>
              <a:off x="4046430" y="2013282"/>
              <a:ext cx="207728" cy="281299"/>
            </a:xfrm>
            <a:custGeom>
              <a:avLst/>
              <a:gdLst>
                <a:gd name="T0" fmla="*/ 62 w 122"/>
                <a:gd name="T1" fmla="*/ 3 h 165"/>
                <a:gd name="T2" fmla="*/ 110 w 122"/>
                <a:gd name="T3" fmla="*/ 73 h 165"/>
                <a:gd name="T4" fmla="*/ 110 w 122"/>
                <a:gd name="T5" fmla="*/ 106 h 165"/>
                <a:gd name="T6" fmla="*/ 73 w 122"/>
                <a:gd name="T7" fmla="*/ 84 h 165"/>
                <a:gd name="T8" fmla="*/ 62 w 122"/>
                <a:gd name="T9" fmla="*/ 3 h 165"/>
                <a:gd name="T10" fmla="*/ 0 w 122"/>
                <a:gd name="T11" fmla="*/ 42 h 165"/>
                <a:gd name="T12" fmla="*/ 0 w 122"/>
                <a:gd name="T13" fmla="*/ 141 h 165"/>
                <a:gd name="T14" fmla="*/ 62 w 122"/>
                <a:gd name="T15" fmla="*/ 165 h 165"/>
                <a:gd name="T16" fmla="*/ 122 w 122"/>
                <a:gd name="T17" fmla="*/ 130 h 165"/>
                <a:gd name="T18" fmla="*/ 122 w 122"/>
                <a:gd name="T19" fmla="*/ 84 h 165"/>
                <a:gd name="T20" fmla="*/ 62 w 122"/>
                <a:gd name="T21" fmla="*/ 3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2" h="165">
                  <a:moveTo>
                    <a:pt x="62" y="3"/>
                  </a:moveTo>
                  <a:cubicBezTo>
                    <a:pt x="110" y="73"/>
                    <a:pt x="110" y="73"/>
                    <a:pt x="110" y="73"/>
                  </a:cubicBezTo>
                  <a:cubicBezTo>
                    <a:pt x="110" y="106"/>
                    <a:pt x="110" y="106"/>
                    <a:pt x="110" y="106"/>
                  </a:cubicBezTo>
                  <a:cubicBezTo>
                    <a:pt x="73" y="84"/>
                    <a:pt x="73" y="84"/>
                    <a:pt x="73" y="84"/>
                  </a:cubicBezTo>
                  <a:cubicBezTo>
                    <a:pt x="62" y="3"/>
                    <a:pt x="62" y="3"/>
                    <a:pt x="62" y="3"/>
                  </a:cubicBezTo>
                  <a:cubicBezTo>
                    <a:pt x="62" y="3"/>
                    <a:pt x="0" y="0"/>
                    <a:pt x="0" y="42"/>
                  </a:cubicBezTo>
                  <a:cubicBezTo>
                    <a:pt x="0" y="85"/>
                    <a:pt x="0" y="141"/>
                    <a:pt x="0" y="141"/>
                  </a:cubicBezTo>
                  <a:cubicBezTo>
                    <a:pt x="0" y="141"/>
                    <a:pt x="7" y="165"/>
                    <a:pt x="62" y="165"/>
                  </a:cubicBezTo>
                  <a:cubicBezTo>
                    <a:pt x="116" y="165"/>
                    <a:pt x="122" y="149"/>
                    <a:pt x="122" y="130"/>
                  </a:cubicBezTo>
                  <a:cubicBezTo>
                    <a:pt x="122" y="110"/>
                    <a:pt x="122" y="84"/>
                    <a:pt x="122" y="84"/>
                  </a:cubicBezTo>
                  <a:cubicBezTo>
                    <a:pt x="122" y="84"/>
                    <a:pt x="109" y="3"/>
                    <a:pt x="62" y="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88" name="Oval 633"/>
            <p:cNvSpPr>
              <a:spLocks noChangeArrowheads="1"/>
            </p:cNvSpPr>
            <p:nvPr/>
          </p:nvSpPr>
          <p:spPr bwMode="auto">
            <a:xfrm>
              <a:off x="4057970" y="1817094"/>
              <a:ext cx="163731" cy="191139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589" name="组合 588"/>
          <p:cNvGrpSpPr/>
          <p:nvPr/>
        </p:nvGrpSpPr>
        <p:grpSpPr>
          <a:xfrm>
            <a:off x="3090013" y="1610808"/>
            <a:ext cx="582794" cy="758785"/>
            <a:chOff x="3090013" y="1610808"/>
            <a:chExt cx="582794" cy="758785"/>
          </a:xfrm>
          <a:solidFill>
            <a:srgbClr val="171E28"/>
          </a:solidFill>
        </p:grpSpPr>
        <p:sp>
          <p:nvSpPr>
            <p:cNvPr id="590" name="Freeform 634"/>
            <p:cNvSpPr>
              <a:spLocks noEditPoints="1"/>
            </p:cNvSpPr>
            <p:nvPr/>
          </p:nvSpPr>
          <p:spPr bwMode="auto">
            <a:xfrm>
              <a:off x="3137618" y="1610808"/>
              <a:ext cx="535189" cy="533747"/>
            </a:xfrm>
            <a:custGeom>
              <a:avLst/>
              <a:gdLst>
                <a:gd name="T0" fmla="*/ 225 w 314"/>
                <a:gd name="T1" fmla="*/ 39 h 313"/>
                <a:gd name="T2" fmla="*/ 34 w 314"/>
                <a:gd name="T3" fmla="*/ 89 h 313"/>
                <a:gd name="T4" fmla="*/ 62 w 314"/>
                <a:gd name="T5" fmla="*/ 264 h 313"/>
                <a:gd name="T6" fmla="*/ 84 w 314"/>
                <a:gd name="T7" fmla="*/ 280 h 313"/>
                <a:gd name="T8" fmla="*/ 110 w 314"/>
                <a:gd name="T9" fmla="*/ 292 h 313"/>
                <a:gd name="T10" fmla="*/ 275 w 314"/>
                <a:gd name="T11" fmla="*/ 230 h 313"/>
                <a:gd name="T12" fmla="*/ 225 w 314"/>
                <a:gd name="T13" fmla="*/ 39 h 313"/>
                <a:gd name="T14" fmla="*/ 229 w 314"/>
                <a:gd name="T15" fmla="*/ 203 h 313"/>
                <a:gd name="T16" fmla="*/ 111 w 314"/>
                <a:gd name="T17" fmla="*/ 234 h 313"/>
                <a:gd name="T18" fmla="*/ 79 w 314"/>
                <a:gd name="T19" fmla="*/ 116 h 313"/>
                <a:gd name="T20" fmla="*/ 198 w 314"/>
                <a:gd name="T21" fmla="*/ 84 h 313"/>
                <a:gd name="T22" fmla="*/ 229 w 314"/>
                <a:gd name="T23" fmla="*/ 203 h 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14" h="313">
                  <a:moveTo>
                    <a:pt x="225" y="39"/>
                  </a:moveTo>
                  <a:cubicBezTo>
                    <a:pt x="158" y="0"/>
                    <a:pt x="72" y="23"/>
                    <a:pt x="34" y="89"/>
                  </a:cubicBezTo>
                  <a:cubicBezTo>
                    <a:pt x="0" y="148"/>
                    <a:pt x="13" y="221"/>
                    <a:pt x="62" y="264"/>
                  </a:cubicBezTo>
                  <a:cubicBezTo>
                    <a:pt x="69" y="270"/>
                    <a:pt x="76" y="275"/>
                    <a:pt x="84" y="280"/>
                  </a:cubicBezTo>
                  <a:cubicBezTo>
                    <a:pt x="92" y="285"/>
                    <a:pt x="101" y="289"/>
                    <a:pt x="110" y="292"/>
                  </a:cubicBezTo>
                  <a:cubicBezTo>
                    <a:pt x="171" y="313"/>
                    <a:pt x="241" y="288"/>
                    <a:pt x="275" y="230"/>
                  </a:cubicBezTo>
                  <a:cubicBezTo>
                    <a:pt x="314" y="163"/>
                    <a:pt x="291" y="77"/>
                    <a:pt x="225" y="39"/>
                  </a:cubicBezTo>
                  <a:close/>
                  <a:moveTo>
                    <a:pt x="229" y="203"/>
                  </a:moveTo>
                  <a:cubicBezTo>
                    <a:pt x="205" y="244"/>
                    <a:pt x="152" y="259"/>
                    <a:pt x="111" y="234"/>
                  </a:cubicBezTo>
                  <a:cubicBezTo>
                    <a:pt x="69" y="210"/>
                    <a:pt x="55" y="157"/>
                    <a:pt x="79" y="116"/>
                  </a:cubicBezTo>
                  <a:cubicBezTo>
                    <a:pt x="103" y="74"/>
                    <a:pt x="157" y="60"/>
                    <a:pt x="198" y="84"/>
                  </a:cubicBezTo>
                  <a:cubicBezTo>
                    <a:pt x="239" y="108"/>
                    <a:pt x="254" y="162"/>
                    <a:pt x="229" y="20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91" name="Oval 635"/>
            <p:cNvSpPr>
              <a:spLocks noChangeArrowheads="1"/>
            </p:cNvSpPr>
            <p:nvPr/>
          </p:nvSpPr>
          <p:spPr bwMode="auto">
            <a:xfrm>
              <a:off x="3359051" y="1778145"/>
              <a:ext cx="85111" cy="87275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92" name="Freeform 636"/>
            <p:cNvSpPr/>
            <p:nvPr/>
          </p:nvSpPr>
          <p:spPr bwMode="auto">
            <a:xfrm>
              <a:off x="3401606" y="1873354"/>
              <a:ext cx="92324" cy="98816"/>
            </a:xfrm>
            <a:custGeom>
              <a:avLst/>
              <a:gdLst>
                <a:gd name="T0" fmla="*/ 13 w 54"/>
                <a:gd name="T1" fmla="*/ 0 h 58"/>
                <a:gd name="T2" fmla="*/ 0 w 54"/>
                <a:gd name="T3" fmla="*/ 11 h 58"/>
                <a:gd name="T4" fmla="*/ 13 w 54"/>
                <a:gd name="T5" fmla="*/ 40 h 58"/>
                <a:gd name="T6" fmla="*/ 0 w 54"/>
                <a:gd name="T7" fmla="*/ 58 h 58"/>
                <a:gd name="T8" fmla="*/ 4 w 54"/>
                <a:gd name="T9" fmla="*/ 58 h 58"/>
                <a:gd name="T10" fmla="*/ 44 w 54"/>
                <a:gd name="T11" fmla="*/ 16 h 58"/>
                <a:gd name="T12" fmla="*/ 13 w 54"/>
                <a:gd name="T13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4" h="58">
                  <a:moveTo>
                    <a:pt x="13" y="0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13" y="40"/>
                    <a:pt x="13" y="40"/>
                    <a:pt x="13" y="40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4" y="58"/>
                    <a:pt x="4" y="58"/>
                    <a:pt x="4" y="58"/>
                  </a:cubicBezTo>
                  <a:cubicBezTo>
                    <a:pt x="54" y="58"/>
                    <a:pt x="44" y="29"/>
                    <a:pt x="44" y="16"/>
                  </a:cubicBezTo>
                  <a:cubicBezTo>
                    <a:pt x="44" y="6"/>
                    <a:pt x="24" y="2"/>
                    <a:pt x="1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93" name="Freeform 637"/>
            <p:cNvSpPr/>
            <p:nvPr/>
          </p:nvSpPr>
          <p:spPr bwMode="auto">
            <a:xfrm>
              <a:off x="3310004" y="1873354"/>
              <a:ext cx="91603" cy="98816"/>
            </a:xfrm>
            <a:custGeom>
              <a:avLst/>
              <a:gdLst>
                <a:gd name="T0" fmla="*/ 54 w 54"/>
                <a:gd name="T1" fmla="*/ 11 h 58"/>
                <a:gd name="T2" fmla="*/ 41 w 54"/>
                <a:gd name="T3" fmla="*/ 0 h 58"/>
                <a:gd name="T4" fmla="*/ 11 w 54"/>
                <a:gd name="T5" fmla="*/ 16 h 58"/>
                <a:gd name="T6" fmla="*/ 50 w 54"/>
                <a:gd name="T7" fmla="*/ 58 h 58"/>
                <a:gd name="T8" fmla="*/ 54 w 54"/>
                <a:gd name="T9" fmla="*/ 58 h 58"/>
                <a:gd name="T10" fmla="*/ 41 w 54"/>
                <a:gd name="T11" fmla="*/ 40 h 58"/>
                <a:gd name="T12" fmla="*/ 54 w 54"/>
                <a:gd name="T13" fmla="*/ 11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4" h="58">
                  <a:moveTo>
                    <a:pt x="54" y="11"/>
                  </a:moveTo>
                  <a:cubicBezTo>
                    <a:pt x="41" y="0"/>
                    <a:pt x="41" y="0"/>
                    <a:pt x="41" y="0"/>
                  </a:cubicBezTo>
                  <a:cubicBezTo>
                    <a:pt x="30" y="2"/>
                    <a:pt x="11" y="6"/>
                    <a:pt x="11" y="16"/>
                  </a:cubicBezTo>
                  <a:cubicBezTo>
                    <a:pt x="11" y="29"/>
                    <a:pt x="0" y="58"/>
                    <a:pt x="50" y="58"/>
                  </a:cubicBezTo>
                  <a:cubicBezTo>
                    <a:pt x="54" y="58"/>
                    <a:pt x="54" y="58"/>
                    <a:pt x="54" y="58"/>
                  </a:cubicBezTo>
                  <a:cubicBezTo>
                    <a:pt x="41" y="40"/>
                    <a:pt x="41" y="40"/>
                    <a:pt x="41" y="40"/>
                  </a:cubicBezTo>
                  <a:lnTo>
                    <a:pt x="54" y="1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94" name="Freeform 638"/>
            <p:cNvSpPr/>
            <p:nvPr/>
          </p:nvSpPr>
          <p:spPr bwMode="auto">
            <a:xfrm>
              <a:off x="3090013" y="2076754"/>
              <a:ext cx="225039" cy="292839"/>
            </a:xfrm>
            <a:custGeom>
              <a:avLst/>
              <a:gdLst>
                <a:gd name="T0" fmla="*/ 85 w 132"/>
                <a:gd name="T1" fmla="*/ 0 h 172"/>
                <a:gd name="T2" fmla="*/ 12 w 132"/>
                <a:gd name="T3" fmla="*/ 125 h 172"/>
                <a:gd name="T4" fmla="*/ 25 w 132"/>
                <a:gd name="T5" fmla="*/ 158 h 172"/>
                <a:gd name="T6" fmla="*/ 58 w 132"/>
                <a:gd name="T7" fmla="*/ 156 h 172"/>
                <a:gd name="T8" fmla="*/ 132 w 132"/>
                <a:gd name="T9" fmla="*/ 28 h 172"/>
                <a:gd name="T10" fmla="*/ 105 w 132"/>
                <a:gd name="T11" fmla="*/ 19 h 172"/>
                <a:gd name="T12" fmla="*/ 85 w 132"/>
                <a:gd name="T13" fmla="*/ 0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2" h="172">
                  <a:moveTo>
                    <a:pt x="85" y="0"/>
                  </a:moveTo>
                  <a:cubicBezTo>
                    <a:pt x="12" y="125"/>
                    <a:pt x="12" y="125"/>
                    <a:pt x="12" y="125"/>
                  </a:cubicBezTo>
                  <a:cubicBezTo>
                    <a:pt x="12" y="125"/>
                    <a:pt x="0" y="144"/>
                    <a:pt x="25" y="158"/>
                  </a:cubicBezTo>
                  <a:cubicBezTo>
                    <a:pt x="49" y="172"/>
                    <a:pt x="58" y="156"/>
                    <a:pt x="58" y="156"/>
                  </a:cubicBezTo>
                  <a:cubicBezTo>
                    <a:pt x="132" y="28"/>
                    <a:pt x="132" y="28"/>
                    <a:pt x="132" y="28"/>
                  </a:cubicBezTo>
                  <a:cubicBezTo>
                    <a:pt x="132" y="28"/>
                    <a:pt x="119" y="27"/>
                    <a:pt x="105" y="19"/>
                  </a:cubicBezTo>
                  <a:cubicBezTo>
                    <a:pt x="92" y="11"/>
                    <a:pt x="85" y="0"/>
                    <a:pt x="8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595" name="组合 594"/>
          <p:cNvGrpSpPr/>
          <p:nvPr/>
        </p:nvGrpSpPr>
        <p:grpSpPr>
          <a:xfrm>
            <a:off x="1899902" y="1643266"/>
            <a:ext cx="842455" cy="682330"/>
            <a:chOff x="2005919" y="1192693"/>
            <a:chExt cx="842455" cy="682330"/>
          </a:xfrm>
          <a:solidFill>
            <a:srgbClr val="171E28"/>
          </a:solidFill>
        </p:grpSpPr>
        <p:sp>
          <p:nvSpPr>
            <p:cNvPr id="596" name="Freeform 639"/>
            <p:cNvSpPr>
              <a:spLocks noEditPoints="1"/>
            </p:cNvSpPr>
            <p:nvPr/>
          </p:nvSpPr>
          <p:spPr bwMode="auto">
            <a:xfrm>
              <a:off x="2551928" y="1576413"/>
              <a:ext cx="296446" cy="298610"/>
            </a:xfrm>
            <a:custGeom>
              <a:avLst/>
              <a:gdLst>
                <a:gd name="T0" fmla="*/ 87 w 174"/>
                <a:gd name="T1" fmla="*/ 0 h 175"/>
                <a:gd name="T2" fmla="*/ 61 w 174"/>
                <a:gd name="T3" fmla="*/ 4 h 175"/>
                <a:gd name="T4" fmla="*/ 44 w 174"/>
                <a:gd name="T5" fmla="*/ 11 h 175"/>
                <a:gd name="T6" fmla="*/ 35 w 174"/>
                <a:gd name="T7" fmla="*/ 17 h 175"/>
                <a:gd name="T8" fmla="*/ 0 w 174"/>
                <a:gd name="T9" fmla="*/ 87 h 175"/>
                <a:gd name="T10" fmla="*/ 1 w 174"/>
                <a:gd name="T11" fmla="*/ 103 h 175"/>
                <a:gd name="T12" fmla="*/ 5 w 174"/>
                <a:gd name="T13" fmla="*/ 117 h 175"/>
                <a:gd name="T14" fmla="*/ 11 w 174"/>
                <a:gd name="T15" fmla="*/ 130 h 175"/>
                <a:gd name="T16" fmla="*/ 87 w 174"/>
                <a:gd name="T17" fmla="*/ 175 h 175"/>
                <a:gd name="T18" fmla="*/ 174 w 174"/>
                <a:gd name="T19" fmla="*/ 87 h 175"/>
                <a:gd name="T20" fmla="*/ 87 w 174"/>
                <a:gd name="T21" fmla="*/ 0 h 175"/>
                <a:gd name="T22" fmla="*/ 87 w 174"/>
                <a:gd name="T23" fmla="*/ 151 h 175"/>
                <a:gd name="T24" fmla="*/ 29 w 174"/>
                <a:gd name="T25" fmla="*/ 113 h 175"/>
                <a:gd name="T26" fmla="*/ 24 w 174"/>
                <a:gd name="T27" fmla="*/ 87 h 175"/>
                <a:gd name="T28" fmla="*/ 28 w 174"/>
                <a:gd name="T29" fmla="*/ 64 h 175"/>
                <a:gd name="T30" fmla="*/ 62 w 174"/>
                <a:gd name="T31" fmla="*/ 29 h 175"/>
                <a:gd name="T32" fmla="*/ 87 w 174"/>
                <a:gd name="T33" fmla="*/ 24 h 175"/>
                <a:gd name="T34" fmla="*/ 150 w 174"/>
                <a:gd name="T35" fmla="*/ 87 h 175"/>
                <a:gd name="T36" fmla="*/ 87 w 174"/>
                <a:gd name="T37" fmla="*/ 151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74" h="175">
                  <a:moveTo>
                    <a:pt x="87" y="0"/>
                  </a:moveTo>
                  <a:cubicBezTo>
                    <a:pt x="78" y="0"/>
                    <a:pt x="69" y="2"/>
                    <a:pt x="61" y="4"/>
                  </a:cubicBezTo>
                  <a:cubicBezTo>
                    <a:pt x="55" y="6"/>
                    <a:pt x="50" y="8"/>
                    <a:pt x="44" y="11"/>
                  </a:cubicBezTo>
                  <a:cubicBezTo>
                    <a:pt x="41" y="13"/>
                    <a:pt x="38" y="15"/>
                    <a:pt x="35" y="17"/>
                  </a:cubicBezTo>
                  <a:cubicBezTo>
                    <a:pt x="14" y="33"/>
                    <a:pt x="0" y="59"/>
                    <a:pt x="0" y="87"/>
                  </a:cubicBezTo>
                  <a:cubicBezTo>
                    <a:pt x="0" y="93"/>
                    <a:pt x="0" y="98"/>
                    <a:pt x="1" y="103"/>
                  </a:cubicBezTo>
                  <a:cubicBezTo>
                    <a:pt x="2" y="108"/>
                    <a:pt x="3" y="113"/>
                    <a:pt x="5" y="117"/>
                  </a:cubicBezTo>
                  <a:cubicBezTo>
                    <a:pt x="6" y="122"/>
                    <a:pt x="8" y="126"/>
                    <a:pt x="11" y="130"/>
                  </a:cubicBezTo>
                  <a:cubicBezTo>
                    <a:pt x="26" y="157"/>
                    <a:pt x="54" y="175"/>
                    <a:pt x="87" y="175"/>
                  </a:cubicBezTo>
                  <a:cubicBezTo>
                    <a:pt x="135" y="175"/>
                    <a:pt x="174" y="136"/>
                    <a:pt x="174" y="87"/>
                  </a:cubicBezTo>
                  <a:cubicBezTo>
                    <a:pt x="174" y="39"/>
                    <a:pt x="135" y="0"/>
                    <a:pt x="87" y="0"/>
                  </a:cubicBezTo>
                  <a:close/>
                  <a:moveTo>
                    <a:pt x="87" y="151"/>
                  </a:moveTo>
                  <a:cubicBezTo>
                    <a:pt x="61" y="151"/>
                    <a:pt x="39" y="135"/>
                    <a:pt x="29" y="113"/>
                  </a:cubicBezTo>
                  <a:cubicBezTo>
                    <a:pt x="25" y="105"/>
                    <a:pt x="24" y="97"/>
                    <a:pt x="24" y="87"/>
                  </a:cubicBezTo>
                  <a:cubicBezTo>
                    <a:pt x="24" y="79"/>
                    <a:pt x="25" y="71"/>
                    <a:pt x="28" y="64"/>
                  </a:cubicBezTo>
                  <a:cubicBezTo>
                    <a:pt x="34" y="48"/>
                    <a:pt x="47" y="36"/>
                    <a:pt x="62" y="29"/>
                  </a:cubicBezTo>
                  <a:cubicBezTo>
                    <a:pt x="70" y="26"/>
                    <a:pt x="78" y="24"/>
                    <a:pt x="87" y="24"/>
                  </a:cubicBezTo>
                  <a:cubicBezTo>
                    <a:pt x="122" y="24"/>
                    <a:pt x="150" y="52"/>
                    <a:pt x="150" y="87"/>
                  </a:cubicBezTo>
                  <a:cubicBezTo>
                    <a:pt x="150" y="122"/>
                    <a:pt x="122" y="151"/>
                    <a:pt x="87" y="1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97" name="Freeform 640"/>
            <p:cNvSpPr/>
            <p:nvPr/>
          </p:nvSpPr>
          <p:spPr bwMode="auto">
            <a:xfrm>
              <a:off x="2626941" y="1647820"/>
              <a:ext cx="81505" cy="102422"/>
            </a:xfrm>
            <a:custGeom>
              <a:avLst/>
              <a:gdLst>
                <a:gd name="T0" fmla="*/ 44 w 48"/>
                <a:gd name="T1" fmla="*/ 0 h 60"/>
                <a:gd name="T2" fmla="*/ 41 w 48"/>
                <a:gd name="T3" fmla="*/ 2 h 60"/>
                <a:gd name="T4" fmla="*/ 40 w 48"/>
                <a:gd name="T5" fmla="*/ 5 h 60"/>
                <a:gd name="T6" fmla="*/ 40 w 48"/>
                <a:gd name="T7" fmla="*/ 43 h 60"/>
                <a:gd name="T8" fmla="*/ 4 w 48"/>
                <a:gd name="T9" fmla="*/ 52 h 60"/>
                <a:gd name="T10" fmla="*/ 1 w 48"/>
                <a:gd name="T11" fmla="*/ 57 h 60"/>
                <a:gd name="T12" fmla="*/ 5 w 48"/>
                <a:gd name="T13" fmla="*/ 60 h 60"/>
                <a:gd name="T14" fmla="*/ 6 w 48"/>
                <a:gd name="T15" fmla="*/ 60 h 60"/>
                <a:gd name="T16" fmla="*/ 45 w 48"/>
                <a:gd name="T17" fmla="*/ 50 h 60"/>
                <a:gd name="T18" fmla="*/ 48 w 48"/>
                <a:gd name="T19" fmla="*/ 46 h 60"/>
                <a:gd name="T20" fmla="*/ 48 w 48"/>
                <a:gd name="T21" fmla="*/ 46 h 60"/>
                <a:gd name="T22" fmla="*/ 48 w 48"/>
                <a:gd name="T23" fmla="*/ 46 h 60"/>
                <a:gd name="T24" fmla="*/ 48 w 48"/>
                <a:gd name="T25" fmla="*/ 45 h 60"/>
                <a:gd name="T26" fmla="*/ 48 w 48"/>
                <a:gd name="T27" fmla="*/ 5 h 60"/>
                <a:gd name="T28" fmla="*/ 44 w 48"/>
                <a:gd name="T29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8" h="60">
                  <a:moveTo>
                    <a:pt x="44" y="0"/>
                  </a:moveTo>
                  <a:cubicBezTo>
                    <a:pt x="43" y="0"/>
                    <a:pt x="42" y="1"/>
                    <a:pt x="41" y="2"/>
                  </a:cubicBezTo>
                  <a:cubicBezTo>
                    <a:pt x="41" y="2"/>
                    <a:pt x="40" y="3"/>
                    <a:pt x="40" y="5"/>
                  </a:cubicBezTo>
                  <a:cubicBezTo>
                    <a:pt x="40" y="43"/>
                    <a:pt x="40" y="43"/>
                    <a:pt x="40" y="43"/>
                  </a:cubicBezTo>
                  <a:cubicBezTo>
                    <a:pt x="4" y="52"/>
                    <a:pt x="4" y="52"/>
                    <a:pt x="4" y="52"/>
                  </a:cubicBezTo>
                  <a:cubicBezTo>
                    <a:pt x="1" y="53"/>
                    <a:pt x="0" y="55"/>
                    <a:pt x="1" y="57"/>
                  </a:cubicBezTo>
                  <a:cubicBezTo>
                    <a:pt x="1" y="59"/>
                    <a:pt x="3" y="60"/>
                    <a:pt x="5" y="60"/>
                  </a:cubicBezTo>
                  <a:cubicBezTo>
                    <a:pt x="5" y="60"/>
                    <a:pt x="5" y="60"/>
                    <a:pt x="6" y="60"/>
                  </a:cubicBezTo>
                  <a:cubicBezTo>
                    <a:pt x="45" y="50"/>
                    <a:pt x="45" y="50"/>
                    <a:pt x="45" y="50"/>
                  </a:cubicBezTo>
                  <a:cubicBezTo>
                    <a:pt x="47" y="50"/>
                    <a:pt x="48" y="48"/>
                    <a:pt x="48" y="46"/>
                  </a:cubicBezTo>
                  <a:cubicBezTo>
                    <a:pt x="48" y="46"/>
                    <a:pt x="48" y="46"/>
                    <a:pt x="48" y="46"/>
                  </a:cubicBezTo>
                  <a:cubicBezTo>
                    <a:pt x="48" y="46"/>
                    <a:pt x="48" y="46"/>
                    <a:pt x="48" y="46"/>
                  </a:cubicBezTo>
                  <a:cubicBezTo>
                    <a:pt x="48" y="46"/>
                    <a:pt x="48" y="46"/>
                    <a:pt x="48" y="45"/>
                  </a:cubicBezTo>
                  <a:cubicBezTo>
                    <a:pt x="48" y="5"/>
                    <a:pt x="48" y="5"/>
                    <a:pt x="48" y="5"/>
                  </a:cubicBezTo>
                  <a:cubicBezTo>
                    <a:pt x="48" y="2"/>
                    <a:pt x="47" y="0"/>
                    <a:pt x="4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98" name="Freeform 641"/>
            <p:cNvSpPr/>
            <p:nvPr/>
          </p:nvSpPr>
          <p:spPr bwMode="auto">
            <a:xfrm>
              <a:off x="2551928" y="1429993"/>
              <a:ext cx="100258" cy="158681"/>
            </a:xfrm>
            <a:custGeom>
              <a:avLst/>
              <a:gdLst>
                <a:gd name="T0" fmla="*/ 34 w 59"/>
                <a:gd name="T1" fmla="*/ 93 h 93"/>
                <a:gd name="T2" fmla="*/ 40 w 59"/>
                <a:gd name="T3" fmla="*/ 90 h 93"/>
                <a:gd name="T4" fmla="*/ 59 w 59"/>
                <a:gd name="T5" fmla="*/ 79 h 93"/>
                <a:gd name="T6" fmla="*/ 39 w 59"/>
                <a:gd name="T7" fmla="*/ 35 h 93"/>
                <a:gd name="T8" fmla="*/ 6 w 59"/>
                <a:gd name="T9" fmla="*/ 0 h 93"/>
                <a:gd name="T10" fmla="*/ 0 w 59"/>
                <a:gd name="T11" fmla="*/ 30 h 93"/>
                <a:gd name="T12" fmla="*/ 34 w 59"/>
                <a:gd name="T13" fmla="*/ 9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9" h="93">
                  <a:moveTo>
                    <a:pt x="34" y="93"/>
                  </a:moveTo>
                  <a:cubicBezTo>
                    <a:pt x="40" y="90"/>
                    <a:pt x="40" y="90"/>
                    <a:pt x="40" y="90"/>
                  </a:cubicBezTo>
                  <a:cubicBezTo>
                    <a:pt x="59" y="79"/>
                    <a:pt x="59" y="79"/>
                    <a:pt x="59" y="79"/>
                  </a:cubicBezTo>
                  <a:cubicBezTo>
                    <a:pt x="55" y="63"/>
                    <a:pt x="48" y="48"/>
                    <a:pt x="39" y="35"/>
                  </a:cubicBezTo>
                  <a:cubicBezTo>
                    <a:pt x="30" y="21"/>
                    <a:pt x="19" y="10"/>
                    <a:pt x="6" y="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18" y="46"/>
                    <a:pt x="30" y="68"/>
                    <a:pt x="34" y="9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99" name="Freeform 642"/>
            <p:cNvSpPr/>
            <p:nvPr/>
          </p:nvSpPr>
          <p:spPr bwMode="auto">
            <a:xfrm>
              <a:off x="2304529" y="1768995"/>
              <a:ext cx="247399" cy="78620"/>
            </a:xfrm>
            <a:custGeom>
              <a:avLst/>
              <a:gdLst>
                <a:gd name="T0" fmla="*/ 135 w 145"/>
                <a:gd name="T1" fmla="*/ 0 h 46"/>
                <a:gd name="T2" fmla="*/ 72 w 145"/>
                <a:gd name="T3" fmla="*/ 19 h 46"/>
                <a:gd name="T4" fmla="*/ 10 w 145"/>
                <a:gd name="T5" fmla="*/ 0 h 46"/>
                <a:gd name="T6" fmla="*/ 5 w 145"/>
                <a:gd name="T7" fmla="*/ 12 h 46"/>
                <a:gd name="T8" fmla="*/ 0 w 145"/>
                <a:gd name="T9" fmla="*/ 25 h 46"/>
                <a:gd name="T10" fmla="*/ 72 w 145"/>
                <a:gd name="T11" fmla="*/ 46 h 46"/>
                <a:gd name="T12" fmla="*/ 145 w 145"/>
                <a:gd name="T13" fmla="*/ 25 h 46"/>
                <a:gd name="T14" fmla="*/ 138 w 145"/>
                <a:gd name="T15" fmla="*/ 9 h 46"/>
                <a:gd name="T16" fmla="*/ 135 w 145"/>
                <a:gd name="T17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5" h="46">
                  <a:moveTo>
                    <a:pt x="135" y="0"/>
                  </a:moveTo>
                  <a:cubicBezTo>
                    <a:pt x="117" y="12"/>
                    <a:pt x="96" y="19"/>
                    <a:pt x="72" y="19"/>
                  </a:cubicBezTo>
                  <a:cubicBezTo>
                    <a:pt x="49" y="19"/>
                    <a:pt x="28" y="12"/>
                    <a:pt x="10" y="0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21" y="38"/>
                    <a:pt x="46" y="46"/>
                    <a:pt x="72" y="46"/>
                  </a:cubicBezTo>
                  <a:cubicBezTo>
                    <a:pt x="99" y="46"/>
                    <a:pt x="124" y="39"/>
                    <a:pt x="145" y="25"/>
                  </a:cubicBezTo>
                  <a:cubicBezTo>
                    <a:pt x="138" y="9"/>
                    <a:pt x="138" y="9"/>
                    <a:pt x="138" y="9"/>
                  </a:cubicBezTo>
                  <a:lnTo>
                    <a:pt x="13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600" name="Freeform 643"/>
            <p:cNvSpPr/>
            <p:nvPr/>
          </p:nvSpPr>
          <p:spPr bwMode="auto">
            <a:xfrm>
              <a:off x="2321119" y="1327572"/>
              <a:ext cx="213499" cy="188975"/>
            </a:xfrm>
            <a:custGeom>
              <a:avLst/>
              <a:gdLst>
                <a:gd name="T0" fmla="*/ 57 w 125"/>
                <a:gd name="T1" fmla="*/ 111 h 111"/>
                <a:gd name="T2" fmla="*/ 68 w 125"/>
                <a:gd name="T3" fmla="*/ 111 h 111"/>
                <a:gd name="T4" fmla="*/ 125 w 125"/>
                <a:gd name="T5" fmla="*/ 91 h 111"/>
                <a:gd name="T6" fmla="*/ 125 w 125"/>
                <a:gd name="T7" fmla="*/ 90 h 111"/>
                <a:gd name="T8" fmla="*/ 125 w 125"/>
                <a:gd name="T9" fmla="*/ 82 h 111"/>
                <a:gd name="T10" fmla="*/ 125 w 125"/>
                <a:gd name="T11" fmla="*/ 50 h 111"/>
                <a:gd name="T12" fmla="*/ 125 w 125"/>
                <a:gd name="T13" fmla="*/ 44 h 111"/>
                <a:gd name="T14" fmla="*/ 109 w 125"/>
                <a:gd name="T15" fmla="*/ 13 h 111"/>
                <a:gd name="T16" fmla="*/ 81 w 125"/>
                <a:gd name="T17" fmla="*/ 0 h 111"/>
                <a:gd name="T18" fmla="*/ 62 w 125"/>
                <a:gd name="T19" fmla="*/ 7 h 111"/>
                <a:gd name="T20" fmla="*/ 70 w 125"/>
                <a:gd name="T21" fmla="*/ 35 h 111"/>
                <a:gd name="T22" fmla="*/ 77 w 125"/>
                <a:gd name="T23" fmla="*/ 61 h 111"/>
                <a:gd name="T24" fmla="*/ 76 w 125"/>
                <a:gd name="T25" fmla="*/ 63 h 111"/>
                <a:gd name="T26" fmla="*/ 62 w 125"/>
                <a:gd name="T27" fmla="*/ 82 h 111"/>
                <a:gd name="T28" fmla="*/ 49 w 125"/>
                <a:gd name="T29" fmla="*/ 63 h 111"/>
                <a:gd name="T30" fmla="*/ 48 w 125"/>
                <a:gd name="T31" fmla="*/ 61 h 111"/>
                <a:gd name="T32" fmla="*/ 55 w 125"/>
                <a:gd name="T33" fmla="*/ 35 h 111"/>
                <a:gd name="T34" fmla="*/ 62 w 125"/>
                <a:gd name="T35" fmla="*/ 7 h 111"/>
                <a:gd name="T36" fmla="*/ 44 w 125"/>
                <a:gd name="T37" fmla="*/ 0 h 111"/>
                <a:gd name="T38" fmla="*/ 0 w 125"/>
                <a:gd name="T39" fmla="*/ 44 h 111"/>
                <a:gd name="T40" fmla="*/ 0 w 125"/>
                <a:gd name="T41" fmla="*/ 50 h 111"/>
                <a:gd name="T42" fmla="*/ 0 w 125"/>
                <a:gd name="T43" fmla="*/ 82 h 111"/>
                <a:gd name="T44" fmla="*/ 0 w 125"/>
                <a:gd name="T45" fmla="*/ 90 h 111"/>
                <a:gd name="T46" fmla="*/ 0 w 125"/>
                <a:gd name="T47" fmla="*/ 91 h 111"/>
                <a:gd name="T48" fmla="*/ 57 w 125"/>
                <a:gd name="T49" fmla="*/ 111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25" h="111">
                  <a:moveTo>
                    <a:pt x="57" y="111"/>
                  </a:moveTo>
                  <a:cubicBezTo>
                    <a:pt x="68" y="111"/>
                    <a:pt x="68" y="111"/>
                    <a:pt x="68" y="111"/>
                  </a:cubicBezTo>
                  <a:cubicBezTo>
                    <a:pt x="123" y="111"/>
                    <a:pt x="125" y="91"/>
                    <a:pt x="125" y="91"/>
                  </a:cubicBezTo>
                  <a:cubicBezTo>
                    <a:pt x="125" y="91"/>
                    <a:pt x="125" y="91"/>
                    <a:pt x="125" y="90"/>
                  </a:cubicBezTo>
                  <a:cubicBezTo>
                    <a:pt x="125" y="88"/>
                    <a:pt x="125" y="86"/>
                    <a:pt x="125" y="82"/>
                  </a:cubicBezTo>
                  <a:cubicBezTo>
                    <a:pt x="125" y="76"/>
                    <a:pt x="125" y="66"/>
                    <a:pt x="125" y="50"/>
                  </a:cubicBezTo>
                  <a:cubicBezTo>
                    <a:pt x="125" y="48"/>
                    <a:pt x="125" y="46"/>
                    <a:pt x="125" y="44"/>
                  </a:cubicBezTo>
                  <a:cubicBezTo>
                    <a:pt x="125" y="30"/>
                    <a:pt x="118" y="20"/>
                    <a:pt x="109" y="13"/>
                  </a:cubicBezTo>
                  <a:cubicBezTo>
                    <a:pt x="100" y="6"/>
                    <a:pt x="89" y="2"/>
                    <a:pt x="81" y="0"/>
                  </a:cubicBezTo>
                  <a:cubicBezTo>
                    <a:pt x="62" y="7"/>
                    <a:pt x="62" y="7"/>
                    <a:pt x="62" y="7"/>
                  </a:cubicBezTo>
                  <a:cubicBezTo>
                    <a:pt x="70" y="35"/>
                    <a:pt x="70" y="35"/>
                    <a:pt x="70" y="35"/>
                  </a:cubicBezTo>
                  <a:cubicBezTo>
                    <a:pt x="77" y="61"/>
                    <a:pt x="77" y="61"/>
                    <a:pt x="77" y="61"/>
                  </a:cubicBezTo>
                  <a:cubicBezTo>
                    <a:pt x="76" y="63"/>
                    <a:pt x="76" y="63"/>
                    <a:pt x="76" y="63"/>
                  </a:cubicBezTo>
                  <a:cubicBezTo>
                    <a:pt x="62" y="82"/>
                    <a:pt x="62" y="82"/>
                    <a:pt x="62" y="82"/>
                  </a:cubicBezTo>
                  <a:cubicBezTo>
                    <a:pt x="49" y="63"/>
                    <a:pt x="49" y="63"/>
                    <a:pt x="49" y="63"/>
                  </a:cubicBezTo>
                  <a:cubicBezTo>
                    <a:pt x="48" y="61"/>
                    <a:pt x="48" y="61"/>
                    <a:pt x="48" y="61"/>
                  </a:cubicBezTo>
                  <a:cubicBezTo>
                    <a:pt x="55" y="35"/>
                    <a:pt x="55" y="35"/>
                    <a:pt x="55" y="35"/>
                  </a:cubicBezTo>
                  <a:cubicBezTo>
                    <a:pt x="62" y="7"/>
                    <a:pt x="62" y="7"/>
                    <a:pt x="62" y="7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27" y="4"/>
                    <a:pt x="0" y="16"/>
                    <a:pt x="0" y="44"/>
                  </a:cubicBezTo>
                  <a:cubicBezTo>
                    <a:pt x="0" y="46"/>
                    <a:pt x="0" y="48"/>
                    <a:pt x="0" y="50"/>
                  </a:cubicBezTo>
                  <a:cubicBezTo>
                    <a:pt x="0" y="66"/>
                    <a:pt x="0" y="76"/>
                    <a:pt x="0" y="82"/>
                  </a:cubicBezTo>
                  <a:cubicBezTo>
                    <a:pt x="0" y="86"/>
                    <a:pt x="0" y="88"/>
                    <a:pt x="0" y="90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2" y="111"/>
                    <a:pt x="57" y="1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601" name="Oval 644"/>
            <p:cNvSpPr>
              <a:spLocks noChangeArrowheads="1"/>
            </p:cNvSpPr>
            <p:nvPr/>
          </p:nvSpPr>
          <p:spPr bwMode="auto">
            <a:xfrm>
              <a:off x="2374493" y="1192693"/>
              <a:ext cx="107471" cy="12478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602" name="Freeform 645"/>
            <p:cNvSpPr/>
            <p:nvPr/>
          </p:nvSpPr>
          <p:spPr bwMode="auto">
            <a:xfrm>
              <a:off x="2203550" y="1433600"/>
              <a:ext cx="100979" cy="155075"/>
            </a:xfrm>
            <a:custGeom>
              <a:avLst/>
              <a:gdLst>
                <a:gd name="T0" fmla="*/ 25 w 59"/>
                <a:gd name="T1" fmla="*/ 91 h 91"/>
                <a:gd name="T2" fmla="*/ 59 w 59"/>
                <a:gd name="T3" fmla="*/ 28 h 91"/>
                <a:gd name="T4" fmla="*/ 50 w 59"/>
                <a:gd name="T5" fmla="*/ 0 h 91"/>
                <a:gd name="T6" fmla="*/ 0 w 59"/>
                <a:gd name="T7" fmla="*/ 77 h 91"/>
                <a:gd name="T8" fmla="*/ 19 w 59"/>
                <a:gd name="T9" fmla="*/ 88 h 91"/>
                <a:gd name="T10" fmla="*/ 25 w 59"/>
                <a:gd name="T11" fmla="*/ 91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9" h="91">
                  <a:moveTo>
                    <a:pt x="25" y="91"/>
                  </a:moveTo>
                  <a:cubicBezTo>
                    <a:pt x="29" y="66"/>
                    <a:pt x="41" y="44"/>
                    <a:pt x="59" y="28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26" y="19"/>
                    <a:pt x="7" y="46"/>
                    <a:pt x="0" y="77"/>
                  </a:cubicBezTo>
                  <a:cubicBezTo>
                    <a:pt x="19" y="88"/>
                    <a:pt x="19" y="88"/>
                    <a:pt x="19" y="88"/>
                  </a:cubicBezTo>
                  <a:lnTo>
                    <a:pt x="25" y="9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603" name="Freeform 646"/>
            <p:cNvSpPr>
              <a:spLocks noEditPoints="1"/>
            </p:cNvSpPr>
            <p:nvPr/>
          </p:nvSpPr>
          <p:spPr bwMode="auto">
            <a:xfrm>
              <a:off x="2005919" y="1576413"/>
              <a:ext cx="298610" cy="298610"/>
            </a:xfrm>
            <a:custGeom>
              <a:avLst/>
              <a:gdLst>
                <a:gd name="T0" fmla="*/ 140 w 175"/>
                <a:gd name="T1" fmla="*/ 17 h 175"/>
                <a:gd name="T2" fmla="*/ 130 w 175"/>
                <a:gd name="T3" fmla="*/ 11 h 175"/>
                <a:gd name="T4" fmla="*/ 114 w 175"/>
                <a:gd name="T5" fmla="*/ 4 h 175"/>
                <a:gd name="T6" fmla="*/ 87 w 175"/>
                <a:gd name="T7" fmla="*/ 0 h 175"/>
                <a:gd name="T8" fmla="*/ 0 w 175"/>
                <a:gd name="T9" fmla="*/ 87 h 175"/>
                <a:gd name="T10" fmla="*/ 87 w 175"/>
                <a:gd name="T11" fmla="*/ 175 h 175"/>
                <a:gd name="T12" fmla="*/ 164 w 175"/>
                <a:gd name="T13" fmla="*/ 130 h 175"/>
                <a:gd name="T14" fmla="*/ 168 w 175"/>
                <a:gd name="T15" fmla="*/ 120 h 175"/>
                <a:gd name="T16" fmla="*/ 173 w 175"/>
                <a:gd name="T17" fmla="*/ 103 h 175"/>
                <a:gd name="T18" fmla="*/ 175 w 175"/>
                <a:gd name="T19" fmla="*/ 87 h 175"/>
                <a:gd name="T20" fmla="*/ 140 w 175"/>
                <a:gd name="T21" fmla="*/ 17 h 175"/>
                <a:gd name="T22" fmla="*/ 87 w 175"/>
                <a:gd name="T23" fmla="*/ 151 h 175"/>
                <a:gd name="T24" fmla="*/ 24 w 175"/>
                <a:gd name="T25" fmla="*/ 87 h 175"/>
                <a:gd name="T26" fmla="*/ 87 w 175"/>
                <a:gd name="T27" fmla="*/ 24 h 175"/>
                <a:gd name="T28" fmla="*/ 112 w 175"/>
                <a:gd name="T29" fmla="*/ 29 h 175"/>
                <a:gd name="T30" fmla="*/ 146 w 175"/>
                <a:gd name="T31" fmla="*/ 64 h 175"/>
                <a:gd name="T32" fmla="*/ 151 w 175"/>
                <a:gd name="T33" fmla="*/ 87 h 175"/>
                <a:gd name="T34" fmla="*/ 145 w 175"/>
                <a:gd name="T35" fmla="*/ 113 h 175"/>
                <a:gd name="T36" fmla="*/ 87 w 175"/>
                <a:gd name="T37" fmla="*/ 151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75" h="175">
                  <a:moveTo>
                    <a:pt x="140" y="17"/>
                  </a:moveTo>
                  <a:cubicBezTo>
                    <a:pt x="137" y="15"/>
                    <a:pt x="134" y="13"/>
                    <a:pt x="130" y="11"/>
                  </a:cubicBezTo>
                  <a:cubicBezTo>
                    <a:pt x="125" y="8"/>
                    <a:pt x="120" y="6"/>
                    <a:pt x="114" y="4"/>
                  </a:cubicBezTo>
                  <a:cubicBezTo>
                    <a:pt x="105" y="2"/>
                    <a:pt x="97" y="0"/>
                    <a:pt x="87" y="0"/>
                  </a:cubicBezTo>
                  <a:cubicBezTo>
                    <a:pt x="39" y="0"/>
                    <a:pt x="0" y="39"/>
                    <a:pt x="0" y="87"/>
                  </a:cubicBezTo>
                  <a:cubicBezTo>
                    <a:pt x="0" y="136"/>
                    <a:pt x="39" y="175"/>
                    <a:pt x="87" y="175"/>
                  </a:cubicBezTo>
                  <a:cubicBezTo>
                    <a:pt x="120" y="175"/>
                    <a:pt x="149" y="157"/>
                    <a:pt x="164" y="130"/>
                  </a:cubicBezTo>
                  <a:cubicBezTo>
                    <a:pt x="165" y="127"/>
                    <a:pt x="167" y="124"/>
                    <a:pt x="168" y="120"/>
                  </a:cubicBezTo>
                  <a:cubicBezTo>
                    <a:pt x="171" y="115"/>
                    <a:pt x="172" y="109"/>
                    <a:pt x="173" y="103"/>
                  </a:cubicBezTo>
                  <a:cubicBezTo>
                    <a:pt x="174" y="98"/>
                    <a:pt x="175" y="93"/>
                    <a:pt x="175" y="87"/>
                  </a:cubicBezTo>
                  <a:cubicBezTo>
                    <a:pt x="175" y="59"/>
                    <a:pt x="161" y="33"/>
                    <a:pt x="140" y="17"/>
                  </a:cubicBezTo>
                  <a:close/>
                  <a:moveTo>
                    <a:pt x="87" y="151"/>
                  </a:moveTo>
                  <a:cubicBezTo>
                    <a:pt x="52" y="151"/>
                    <a:pt x="24" y="122"/>
                    <a:pt x="24" y="87"/>
                  </a:cubicBezTo>
                  <a:cubicBezTo>
                    <a:pt x="24" y="52"/>
                    <a:pt x="52" y="24"/>
                    <a:pt x="87" y="24"/>
                  </a:cubicBezTo>
                  <a:cubicBezTo>
                    <a:pt x="96" y="24"/>
                    <a:pt x="105" y="26"/>
                    <a:pt x="112" y="29"/>
                  </a:cubicBezTo>
                  <a:cubicBezTo>
                    <a:pt x="128" y="36"/>
                    <a:pt x="140" y="48"/>
                    <a:pt x="146" y="64"/>
                  </a:cubicBezTo>
                  <a:cubicBezTo>
                    <a:pt x="149" y="71"/>
                    <a:pt x="151" y="79"/>
                    <a:pt x="151" y="87"/>
                  </a:cubicBezTo>
                  <a:cubicBezTo>
                    <a:pt x="151" y="96"/>
                    <a:pt x="149" y="105"/>
                    <a:pt x="145" y="113"/>
                  </a:cubicBezTo>
                  <a:cubicBezTo>
                    <a:pt x="136" y="135"/>
                    <a:pt x="113" y="151"/>
                    <a:pt x="87" y="1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604" name="Freeform 647"/>
            <p:cNvSpPr>
              <a:spLocks noEditPoints="1"/>
            </p:cNvSpPr>
            <p:nvPr/>
          </p:nvSpPr>
          <p:spPr bwMode="auto">
            <a:xfrm>
              <a:off x="2111948" y="1651426"/>
              <a:ext cx="90160" cy="150026"/>
            </a:xfrm>
            <a:custGeom>
              <a:avLst/>
              <a:gdLst>
                <a:gd name="T0" fmla="*/ 46 w 53"/>
                <a:gd name="T1" fmla="*/ 40 h 88"/>
                <a:gd name="T2" fmla="*/ 40 w 53"/>
                <a:gd name="T3" fmla="*/ 37 h 88"/>
                <a:gd name="T4" fmla="*/ 30 w 53"/>
                <a:gd name="T5" fmla="*/ 34 h 88"/>
                <a:gd name="T6" fmla="*/ 30 w 53"/>
                <a:gd name="T7" fmla="*/ 17 h 88"/>
                <a:gd name="T8" fmla="*/ 38 w 53"/>
                <a:gd name="T9" fmla="*/ 24 h 88"/>
                <a:gd name="T10" fmla="*/ 44 w 53"/>
                <a:gd name="T11" fmla="*/ 28 h 88"/>
                <a:gd name="T12" fmla="*/ 49 w 53"/>
                <a:gd name="T13" fmla="*/ 27 h 88"/>
                <a:gd name="T14" fmla="*/ 50 w 53"/>
                <a:gd name="T15" fmla="*/ 23 h 88"/>
                <a:gd name="T16" fmla="*/ 49 w 53"/>
                <a:gd name="T17" fmla="*/ 19 h 88"/>
                <a:gd name="T18" fmla="*/ 46 w 53"/>
                <a:gd name="T19" fmla="*/ 14 h 88"/>
                <a:gd name="T20" fmla="*/ 39 w 53"/>
                <a:gd name="T21" fmla="*/ 10 h 88"/>
                <a:gd name="T22" fmla="*/ 30 w 53"/>
                <a:gd name="T23" fmla="*/ 8 h 88"/>
                <a:gd name="T24" fmla="*/ 30 w 53"/>
                <a:gd name="T25" fmla="*/ 4 h 88"/>
                <a:gd name="T26" fmla="*/ 26 w 53"/>
                <a:gd name="T27" fmla="*/ 0 h 88"/>
                <a:gd name="T28" fmla="*/ 23 w 53"/>
                <a:gd name="T29" fmla="*/ 4 h 88"/>
                <a:gd name="T30" fmla="*/ 23 w 53"/>
                <a:gd name="T31" fmla="*/ 8 h 88"/>
                <a:gd name="T32" fmla="*/ 7 w 53"/>
                <a:gd name="T33" fmla="*/ 14 h 88"/>
                <a:gd name="T34" fmla="*/ 2 w 53"/>
                <a:gd name="T35" fmla="*/ 26 h 88"/>
                <a:gd name="T36" fmla="*/ 5 w 53"/>
                <a:gd name="T37" fmla="*/ 35 h 88"/>
                <a:gd name="T38" fmla="*/ 12 w 53"/>
                <a:gd name="T39" fmla="*/ 40 h 88"/>
                <a:gd name="T40" fmla="*/ 23 w 53"/>
                <a:gd name="T41" fmla="*/ 44 h 88"/>
                <a:gd name="T42" fmla="*/ 23 w 53"/>
                <a:gd name="T43" fmla="*/ 64 h 88"/>
                <a:gd name="T44" fmla="*/ 18 w 53"/>
                <a:gd name="T45" fmla="*/ 61 h 88"/>
                <a:gd name="T46" fmla="*/ 15 w 53"/>
                <a:gd name="T47" fmla="*/ 58 h 88"/>
                <a:gd name="T48" fmla="*/ 12 w 53"/>
                <a:gd name="T49" fmla="*/ 53 h 88"/>
                <a:gd name="T50" fmla="*/ 10 w 53"/>
                <a:gd name="T51" fmla="*/ 50 h 88"/>
                <a:gd name="T52" fmla="*/ 6 w 53"/>
                <a:gd name="T53" fmla="*/ 49 h 88"/>
                <a:gd name="T54" fmla="*/ 2 w 53"/>
                <a:gd name="T55" fmla="*/ 51 h 88"/>
                <a:gd name="T56" fmla="*/ 0 w 53"/>
                <a:gd name="T57" fmla="*/ 54 h 88"/>
                <a:gd name="T58" fmla="*/ 1 w 53"/>
                <a:gd name="T59" fmla="*/ 60 h 88"/>
                <a:gd name="T60" fmla="*/ 6 w 53"/>
                <a:gd name="T61" fmla="*/ 66 h 88"/>
                <a:gd name="T62" fmla="*/ 13 w 53"/>
                <a:gd name="T63" fmla="*/ 70 h 88"/>
                <a:gd name="T64" fmla="*/ 23 w 53"/>
                <a:gd name="T65" fmla="*/ 72 h 88"/>
                <a:gd name="T66" fmla="*/ 23 w 53"/>
                <a:gd name="T67" fmla="*/ 84 h 88"/>
                <a:gd name="T68" fmla="*/ 24 w 53"/>
                <a:gd name="T69" fmla="*/ 87 h 88"/>
                <a:gd name="T70" fmla="*/ 27 w 53"/>
                <a:gd name="T71" fmla="*/ 88 h 88"/>
                <a:gd name="T72" fmla="*/ 29 w 53"/>
                <a:gd name="T73" fmla="*/ 87 h 88"/>
                <a:gd name="T74" fmla="*/ 30 w 53"/>
                <a:gd name="T75" fmla="*/ 83 h 88"/>
                <a:gd name="T76" fmla="*/ 30 w 53"/>
                <a:gd name="T77" fmla="*/ 72 h 88"/>
                <a:gd name="T78" fmla="*/ 42 w 53"/>
                <a:gd name="T79" fmla="*/ 69 h 88"/>
                <a:gd name="T80" fmla="*/ 50 w 53"/>
                <a:gd name="T81" fmla="*/ 62 h 88"/>
                <a:gd name="T82" fmla="*/ 53 w 53"/>
                <a:gd name="T83" fmla="*/ 53 h 88"/>
                <a:gd name="T84" fmla="*/ 51 w 53"/>
                <a:gd name="T85" fmla="*/ 46 h 88"/>
                <a:gd name="T86" fmla="*/ 46 w 53"/>
                <a:gd name="T87" fmla="*/ 40 h 88"/>
                <a:gd name="T88" fmla="*/ 23 w 53"/>
                <a:gd name="T89" fmla="*/ 33 h 88"/>
                <a:gd name="T90" fmla="*/ 17 w 53"/>
                <a:gd name="T91" fmla="*/ 30 h 88"/>
                <a:gd name="T92" fmla="*/ 14 w 53"/>
                <a:gd name="T93" fmla="*/ 25 h 88"/>
                <a:gd name="T94" fmla="*/ 17 w 53"/>
                <a:gd name="T95" fmla="*/ 19 h 88"/>
                <a:gd name="T96" fmla="*/ 23 w 53"/>
                <a:gd name="T97" fmla="*/ 16 h 88"/>
                <a:gd name="T98" fmla="*/ 23 w 53"/>
                <a:gd name="T99" fmla="*/ 33 h 88"/>
                <a:gd name="T100" fmla="*/ 37 w 53"/>
                <a:gd name="T101" fmla="*/ 61 h 88"/>
                <a:gd name="T102" fmla="*/ 30 w 53"/>
                <a:gd name="T103" fmla="*/ 64 h 88"/>
                <a:gd name="T104" fmla="*/ 30 w 53"/>
                <a:gd name="T105" fmla="*/ 45 h 88"/>
                <a:gd name="T106" fmla="*/ 38 w 53"/>
                <a:gd name="T107" fmla="*/ 49 h 88"/>
                <a:gd name="T108" fmla="*/ 40 w 53"/>
                <a:gd name="T109" fmla="*/ 55 h 88"/>
                <a:gd name="T110" fmla="*/ 37 w 53"/>
                <a:gd name="T111" fmla="*/ 61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53" h="88">
                  <a:moveTo>
                    <a:pt x="46" y="40"/>
                  </a:moveTo>
                  <a:cubicBezTo>
                    <a:pt x="44" y="39"/>
                    <a:pt x="42" y="38"/>
                    <a:pt x="40" y="37"/>
                  </a:cubicBezTo>
                  <a:cubicBezTo>
                    <a:pt x="37" y="36"/>
                    <a:pt x="34" y="35"/>
                    <a:pt x="30" y="34"/>
                  </a:cubicBezTo>
                  <a:cubicBezTo>
                    <a:pt x="30" y="17"/>
                    <a:pt x="30" y="17"/>
                    <a:pt x="30" y="17"/>
                  </a:cubicBezTo>
                  <a:cubicBezTo>
                    <a:pt x="34" y="18"/>
                    <a:pt x="37" y="20"/>
                    <a:pt x="38" y="24"/>
                  </a:cubicBezTo>
                  <a:cubicBezTo>
                    <a:pt x="39" y="27"/>
                    <a:pt x="41" y="28"/>
                    <a:pt x="44" y="28"/>
                  </a:cubicBezTo>
                  <a:cubicBezTo>
                    <a:pt x="46" y="28"/>
                    <a:pt x="47" y="28"/>
                    <a:pt x="49" y="27"/>
                  </a:cubicBezTo>
                  <a:cubicBezTo>
                    <a:pt x="50" y="26"/>
                    <a:pt x="50" y="24"/>
                    <a:pt x="50" y="23"/>
                  </a:cubicBezTo>
                  <a:cubicBezTo>
                    <a:pt x="50" y="22"/>
                    <a:pt x="50" y="20"/>
                    <a:pt x="49" y="19"/>
                  </a:cubicBezTo>
                  <a:cubicBezTo>
                    <a:pt x="48" y="17"/>
                    <a:pt x="47" y="16"/>
                    <a:pt x="46" y="14"/>
                  </a:cubicBezTo>
                  <a:cubicBezTo>
                    <a:pt x="44" y="12"/>
                    <a:pt x="41" y="11"/>
                    <a:pt x="39" y="10"/>
                  </a:cubicBezTo>
                  <a:cubicBezTo>
                    <a:pt x="36" y="9"/>
                    <a:pt x="33" y="8"/>
                    <a:pt x="30" y="8"/>
                  </a:cubicBezTo>
                  <a:cubicBezTo>
                    <a:pt x="30" y="4"/>
                    <a:pt x="30" y="4"/>
                    <a:pt x="30" y="4"/>
                  </a:cubicBezTo>
                  <a:cubicBezTo>
                    <a:pt x="30" y="1"/>
                    <a:pt x="29" y="0"/>
                    <a:pt x="26" y="0"/>
                  </a:cubicBezTo>
                  <a:cubicBezTo>
                    <a:pt x="24" y="0"/>
                    <a:pt x="23" y="1"/>
                    <a:pt x="23" y="4"/>
                  </a:cubicBezTo>
                  <a:cubicBezTo>
                    <a:pt x="23" y="8"/>
                    <a:pt x="23" y="8"/>
                    <a:pt x="23" y="8"/>
                  </a:cubicBezTo>
                  <a:cubicBezTo>
                    <a:pt x="16" y="9"/>
                    <a:pt x="11" y="10"/>
                    <a:pt x="7" y="14"/>
                  </a:cubicBezTo>
                  <a:cubicBezTo>
                    <a:pt x="4" y="17"/>
                    <a:pt x="2" y="21"/>
                    <a:pt x="2" y="26"/>
                  </a:cubicBezTo>
                  <a:cubicBezTo>
                    <a:pt x="2" y="29"/>
                    <a:pt x="3" y="32"/>
                    <a:pt x="5" y="35"/>
                  </a:cubicBezTo>
                  <a:cubicBezTo>
                    <a:pt x="7" y="37"/>
                    <a:pt x="9" y="39"/>
                    <a:pt x="12" y="40"/>
                  </a:cubicBezTo>
                  <a:cubicBezTo>
                    <a:pt x="15" y="42"/>
                    <a:pt x="19" y="43"/>
                    <a:pt x="23" y="44"/>
                  </a:cubicBezTo>
                  <a:cubicBezTo>
                    <a:pt x="23" y="64"/>
                    <a:pt x="23" y="64"/>
                    <a:pt x="23" y="64"/>
                  </a:cubicBezTo>
                  <a:cubicBezTo>
                    <a:pt x="21" y="63"/>
                    <a:pt x="19" y="62"/>
                    <a:pt x="18" y="61"/>
                  </a:cubicBezTo>
                  <a:cubicBezTo>
                    <a:pt x="16" y="60"/>
                    <a:pt x="15" y="59"/>
                    <a:pt x="15" y="58"/>
                  </a:cubicBezTo>
                  <a:cubicBezTo>
                    <a:pt x="14" y="57"/>
                    <a:pt x="13" y="55"/>
                    <a:pt x="12" y="53"/>
                  </a:cubicBezTo>
                  <a:cubicBezTo>
                    <a:pt x="12" y="51"/>
                    <a:pt x="11" y="51"/>
                    <a:pt x="10" y="50"/>
                  </a:cubicBezTo>
                  <a:cubicBezTo>
                    <a:pt x="9" y="49"/>
                    <a:pt x="8" y="49"/>
                    <a:pt x="6" y="49"/>
                  </a:cubicBezTo>
                  <a:cubicBezTo>
                    <a:pt x="5" y="49"/>
                    <a:pt x="3" y="50"/>
                    <a:pt x="2" y="51"/>
                  </a:cubicBezTo>
                  <a:cubicBezTo>
                    <a:pt x="0" y="52"/>
                    <a:pt x="0" y="53"/>
                    <a:pt x="0" y="54"/>
                  </a:cubicBezTo>
                  <a:cubicBezTo>
                    <a:pt x="0" y="56"/>
                    <a:pt x="0" y="58"/>
                    <a:pt x="1" y="60"/>
                  </a:cubicBezTo>
                  <a:cubicBezTo>
                    <a:pt x="2" y="62"/>
                    <a:pt x="4" y="64"/>
                    <a:pt x="6" y="66"/>
                  </a:cubicBezTo>
                  <a:cubicBezTo>
                    <a:pt x="8" y="67"/>
                    <a:pt x="10" y="69"/>
                    <a:pt x="13" y="70"/>
                  </a:cubicBezTo>
                  <a:cubicBezTo>
                    <a:pt x="16" y="71"/>
                    <a:pt x="19" y="72"/>
                    <a:pt x="23" y="72"/>
                  </a:cubicBezTo>
                  <a:cubicBezTo>
                    <a:pt x="23" y="84"/>
                    <a:pt x="23" y="84"/>
                    <a:pt x="23" y="84"/>
                  </a:cubicBezTo>
                  <a:cubicBezTo>
                    <a:pt x="23" y="85"/>
                    <a:pt x="23" y="86"/>
                    <a:pt x="24" y="87"/>
                  </a:cubicBezTo>
                  <a:cubicBezTo>
                    <a:pt x="24" y="87"/>
                    <a:pt x="25" y="88"/>
                    <a:pt x="27" y="88"/>
                  </a:cubicBezTo>
                  <a:cubicBezTo>
                    <a:pt x="28" y="88"/>
                    <a:pt x="29" y="87"/>
                    <a:pt x="29" y="87"/>
                  </a:cubicBezTo>
                  <a:cubicBezTo>
                    <a:pt x="29" y="86"/>
                    <a:pt x="30" y="85"/>
                    <a:pt x="30" y="83"/>
                  </a:cubicBezTo>
                  <a:cubicBezTo>
                    <a:pt x="30" y="72"/>
                    <a:pt x="30" y="72"/>
                    <a:pt x="30" y="72"/>
                  </a:cubicBezTo>
                  <a:cubicBezTo>
                    <a:pt x="34" y="72"/>
                    <a:pt x="39" y="71"/>
                    <a:pt x="42" y="69"/>
                  </a:cubicBezTo>
                  <a:cubicBezTo>
                    <a:pt x="46" y="67"/>
                    <a:pt x="48" y="65"/>
                    <a:pt x="50" y="62"/>
                  </a:cubicBezTo>
                  <a:cubicBezTo>
                    <a:pt x="52" y="59"/>
                    <a:pt x="53" y="56"/>
                    <a:pt x="53" y="53"/>
                  </a:cubicBezTo>
                  <a:cubicBezTo>
                    <a:pt x="53" y="51"/>
                    <a:pt x="52" y="48"/>
                    <a:pt x="51" y="46"/>
                  </a:cubicBezTo>
                  <a:cubicBezTo>
                    <a:pt x="50" y="44"/>
                    <a:pt x="48" y="42"/>
                    <a:pt x="46" y="40"/>
                  </a:cubicBezTo>
                  <a:close/>
                  <a:moveTo>
                    <a:pt x="23" y="33"/>
                  </a:moveTo>
                  <a:cubicBezTo>
                    <a:pt x="20" y="32"/>
                    <a:pt x="18" y="31"/>
                    <a:pt x="17" y="30"/>
                  </a:cubicBezTo>
                  <a:cubicBezTo>
                    <a:pt x="15" y="28"/>
                    <a:pt x="14" y="27"/>
                    <a:pt x="14" y="25"/>
                  </a:cubicBezTo>
                  <a:cubicBezTo>
                    <a:pt x="14" y="22"/>
                    <a:pt x="15" y="20"/>
                    <a:pt x="17" y="19"/>
                  </a:cubicBezTo>
                  <a:cubicBezTo>
                    <a:pt x="18" y="18"/>
                    <a:pt x="20" y="17"/>
                    <a:pt x="23" y="16"/>
                  </a:cubicBezTo>
                  <a:lnTo>
                    <a:pt x="23" y="33"/>
                  </a:lnTo>
                  <a:close/>
                  <a:moveTo>
                    <a:pt x="37" y="61"/>
                  </a:moveTo>
                  <a:cubicBezTo>
                    <a:pt x="36" y="62"/>
                    <a:pt x="33" y="63"/>
                    <a:pt x="30" y="64"/>
                  </a:cubicBezTo>
                  <a:cubicBezTo>
                    <a:pt x="30" y="45"/>
                    <a:pt x="30" y="45"/>
                    <a:pt x="30" y="45"/>
                  </a:cubicBezTo>
                  <a:cubicBezTo>
                    <a:pt x="33" y="46"/>
                    <a:pt x="36" y="47"/>
                    <a:pt x="38" y="49"/>
                  </a:cubicBezTo>
                  <a:cubicBezTo>
                    <a:pt x="39" y="50"/>
                    <a:pt x="40" y="52"/>
                    <a:pt x="40" y="55"/>
                  </a:cubicBezTo>
                  <a:cubicBezTo>
                    <a:pt x="40" y="57"/>
                    <a:pt x="39" y="59"/>
                    <a:pt x="37" y="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605" name="组合 604"/>
          <p:cNvGrpSpPr/>
          <p:nvPr/>
        </p:nvGrpSpPr>
        <p:grpSpPr>
          <a:xfrm>
            <a:off x="921848" y="1628119"/>
            <a:ext cx="670069" cy="756622"/>
            <a:chOff x="1027865" y="1177546"/>
            <a:chExt cx="670069" cy="756622"/>
          </a:xfrm>
          <a:solidFill>
            <a:srgbClr val="171E28"/>
          </a:solidFill>
        </p:grpSpPr>
        <p:sp>
          <p:nvSpPr>
            <p:cNvPr id="606" name="Oval 648"/>
            <p:cNvSpPr>
              <a:spLocks noChangeArrowheads="1"/>
            </p:cNvSpPr>
            <p:nvPr/>
          </p:nvSpPr>
          <p:spPr bwMode="auto">
            <a:xfrm>
              <a:off x="1494533" y="1264821"/>
              <a:ext cx="189697" cy="21926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607" name="Freeform 649"/>
            <p:cNvSpPr>
              <a:spLocks noEditPoints="1"/>
            </p:cNvSpPr>
            <p:nvPr/>
          </p:nvSpPr>
          <p:spPr bwMode="auto">
            <a:xfrm>
              <a:off x="1301951" y="1177546"/>
              <a:ext cx="199795" cy="173829"/>
            </a:xfrm>
            <a:custGeom>
              <a:avLst/>
              <a:gdLst>
                <a:gd name="T0" fmla="*/ 106 w 117"/>
                <a:gd name="T1" fmla="*/ 67 h 102"/>
                <a:gd name="T2" fmla="*/ 117 w 117"/>
                <a:gd name="T3" fmla="*/ 45 h 102"/>
                <a:gd name="T4" fmla="*/ 117 w 117"/>
                <a:gd name="T5" fmla="*/ 24 h 102"/>
                <a:gd name="T6" fmla="*/ 94 w 117"/>
                <a:gd name="T7" fmla="*/ 0 h 102"/>
                <a:gd name="T8" fmla="*/ 23 w 117"/>
                <a:gd name="T9" fmla="*/ 0 h 102"/>
                <a:gd name="T10" fmla="*/ 0 w 117"/>
                <a:gd name="T11" fmla="*/ 24 h 102"/>
                <a:gd name="T12" fmla="*/ 0 w 117"/>
                <a:gd name="T13" fmla="*/ 45 h 102"/>
                <a:gd name="T14" fmla="*/ 23 w 117"/>
                <a:gd name="T15" fmla="*/ 70 h 102"/>
                <a:gd name="T16" fmla="*/ 73 w 117"/>
                <a:gd name="T17" fmla="*/ 70 h 102"/>
                <a:gd name="T18" fmla="*/ 110 w 117"/>
                <a:gd name="T19" fmla="*/ 102 h 102"/>
                <a:gd name="T20" fmla="*/ 106 w 117"/>
                <a:gd name="T21" fmla="*/ 67 h 102"/>
                <a:gd name="T22" fmla="*/ 88 w 117"/>
                <a:gd name="T23" fmla="*/ 60 h 102"/>
                <a:gd name="T24" fmla="*/ 31 w 117"/>
                <a:gd name="T25" fmla="*/ 60 h 102"/>
                <a:gd name="T26" fmla="*/ 13 w 117"/>
                <a:gd name="T27" fmla="*/ 43 h 102"/>
                <a:gd name="T28" fmla="*/ 13 w 117"/>
                <a:gd name="T29" fmla="*/ 27 h 102"/>
                <a:gd name="T30" fmla="*/ 31 w 117"/>
                <a:gd name="T31" fmla="*/ 9 h 102"/>
                <a:gd name="T32" fmla="*/ 88 w 117"/>
                <a:gd name="T33" fmla="*/ 9 h 102"/>
                <a:gd name="T34" fmla="*/ 106 w 117"/>
                <a:gd name="T35" fmla="*/ 27 h 102"/>
                <a:gd name="T36" fmla="*/ 106 w 117"/>
                <a:gd name="T37" fmla="*/ 43 h 102"/>
                <a:gd name="T38" fmla="*/ 88 w 117"/>
                <a:gd name="T39" fmla="*/ 6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17" h="102">
                  <a:moveTo>
                    <a:pt x="106" y="67"/>
                  </a:moveTo>
                  <a:cubicBezTo>
                    <a:pt x="112" y="62"/>
                    <a:pt x="117" y="55"/>
                    <a:pt x="117" y="45"/>
                  </a:cubicBezTo>
                  <a:cubicBezTo>
                    <a:pt x="117" y="24"/>
                    <a:pt x="117" y="24"/>
                    <a:pt x="117" y="24"/>
                  </a:cubicBezTo>
                  <a:cubicBezTo>
                    <a:pt x="117" y="11"/>
                    <a:pt x="107" y="0"/>
                    <a:pt x="94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59"/>
                    <a:pt x="10" y="70"/>
                    <a:pt x="23" y="70"/>
                  </a:cubicBezTo>
                  <a:cubicBezTo>
                    <a:pt x="73" y="70"/>
                    <a:pt x="73" y="70"/>
                    <a:pt x="73" y="70"/>
                  </a:cubicBezTo>
                  <a:cubicBezTo>
                    <a:pt x="110" y="102"/>
                    <a:pt x="110" y="102"/>
                    <a:pt x="110" y="102"/>
                  </a:cubicBezTo>
                  <a:lnTo>
                    <a:pt x="106" y="67"/>
                  </a:lnTo>
                  <a:close/>
                  <a:moveTo>
                    <a:pt x="88" y="60"/>
                  </a:moveTo>
                  <a:cubicBezTo>
                    <a:pt x="31" y="60"/>
                    <a:pt x="31" y="60"/>
                    <a:pt x="31" y="60"/>
                  </a:cubicBezTo>
                  <a:cubicBezTo>
                    <a:pt x="21" y="60"/>
                    <a:pt x="13" y="52"/>
                    <a:pt x="13" y="43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3" y="17"/>
                    <a:pt x="21" y="9"/>
                    <a:pt x="31" y="9"/>
                  </a:cubicBezTo>
                  <a:cubicBezTo>
                    <a:pt x="88" y="9"/>
                    <a:pt x="88" y="9"/>
                    <a:pt x="88" y="9"/>
                  </a:cubicBezTo>
                  <a:cubicBezTo>
                    <a:pt x="98" y="9"/>
                    <a:pt x="106" y="17"/>
                    <a:pt x="106" y="27"/>
                  </a:cubicBezTo>
                  <a:cubicBezTo>
                    <a:pt x="106" y="43"/>
                    <a:pt x="106" y="43"/>
                    <a:pt x="106" y="43"/>
                  </a:cubicBezTo>
                  <a:cubicBezTo>
                    <a:pt x="106" y="52"/>
                    <a:pt x="98" y="60"/>
                    <a:pt x="88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608" name="Freeform 650"/>
            <p:cNvSpPr/>
            <p:nvPr/>
          </p:nvSpPr>
          <p:spPr bwMode="auto">
            <a:xfrm>
              <a:off x="1455584" y="1491302"/>
              <a:ext cx="242350" cy="325297"/>
            </a:xfrm>
            <a:custGeom>
              <a:avLst/>
              <a:gdLst>
                <a:gd name="T0" fmla="*/ 71 w 142"/>
                <a:gd name="T1" fmla="*/ 3 h 191"/>
                <a:gd name="T2" fmla="*/ 57 w 142"/>
                <a:gd name="T3" fmla="*/ 97 h 191"/>
                <a:gd name="T4" fmla="*/ 15 w 142"/>
                <a:gd name="T5" fmla="*/ 123 h 191"/>
                <a:gd name="T6" fmla="*/ 15 w 142"/>
                <a:gd name="T7" fmla="*/ 85 h 191"/>
                <a:gd name="T8" fmla="*/ 71 w 142"/>
                <a:gd name="T9" fmla="*/ 3 h 191"/>
                <a:gd name="T10" fmla="*/ 0 w 142"/>
                <a:gd name="T11" fmla="*/ 97 h 191"/>
                <a:gd name="T12" fmla="*/ 0 w 142"/>
                <a:gd name="T13" fmla="*/ 150 h 191"/>
                <a:gd name="T14" fmla="*/ 71 w 142"/>
                <a:gd name="T15" fmla="*/ 191 h 191"/>
                <a:gd name="T16" fmla="*/ 142 w 142"/>
                <a:gd name="T17" fmla="*/ 163 h 191"/>
                <a:gd name="T18" fmla="*/ 142 w 142"/>
                <a:gd name="T19" fmla="*/ 49 h 191"/>
                <a:gd name="T20" fmla="*/ 71 w 142"/>
                <a:gd name="T21" fmla="*/ 3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2" h="191">
                  <a:moveTo>
                    <a:pt x="71" y="3"/>
                  </a:moveTo>
                  <a:cubicBezTo>
                    <a:pt x="57" y="97"/>
                    <a:pt x="57" y="97"/>
                    <a:pt x="57" y="97"/>
                  </a:cubicBezTo>
                  <a:cubicBezTo>
                    <a:pt x="15" y="123"/>
                    <a:pt x="15" y="123"/>
                    <a:pt x="15" y="123"/>
                  </a:cubicBezTo>
                  <a:cubicBezTo>
                    <a:pt x="15" y="85"/>
                    <a:pt x="15" y="85"/>
                    <a:pt x="15" y="85"/>
                  </a:cubicBezTo>
                  <a:cubicBezTo>
                    <a:pt x="71" y="3"/>
                    <a:pt x="71" y="3"/>
                    <a:pt x="71" y="3"/>
                  </a:cubicBezTo>
                  <a:cubicBezTo>
                    <a:pt x="16" y="3"/>
                    <a:pt x="0" y="97"/>
                    <a:pt x="0" y="97"/>
                  </a:cubicBezTo>
                  <a:cubicBezTo>
                    <a:pt x="0" y="97"/>
                    <a:pt x="0" y="128"/>
                    <a:pt x="0" y="150"/>
                  </a:cubicBezTo>
                  <a:cubicBezTo>
                    <a:pt x="0" y="173"/>
                    <a:pt x="8" y="191"/>
                    <a:pt x="71" y="191"/>
                  </a:cubicBezTo>
                  <a:cubicBezTo>
                    <a:pt x="134" y="191"/>
                    <a:pt x="142" y="163"/>
                    <a:pt x="142" y="163"/>
                  </a:cubicBezTo>
                  <a:cubicBezTo>
                    <a:pt x="142" y="163"/>
                    <a:pt x="142" y="98"/>
                    <a:pt x="142" y="49"/>
                  </a:cubicBezTo>
                  <a:cubicBezTo>
                    <a:pt x="142" y="0"/>
                    <a:pt x="71" y="3"/>
                    <a:pt x="7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609" name="Oval 651"/>
            <p:cNvSpPr>
              <a:spLocks noChangeArrowheads="1"/>
            </p:cNvSpPr>
            <p:nvPr/>
          </p:nvSpPr>
          <p:spPr bwMode="auto">
            <a:xfrm>
              <a:off x="1421683" y="1225150"/>
              <a:ext cx="21638" cy="2380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610" name="Oval 652"/>
            <p:cNvSpPr>
              <a:spLocks noChangeArrowheads="1"/>
            </p:cNvSpPr>
            <p:nvPr/>
          </p:nvSpPr>
          <p:spPr bwMode="auto">
            <a:xfrm>
              <a:off x="1387062" y="1225150"/>
              <a:ext cx="23802" cy="2380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611" name="Oval 653"/>
            <p:cNvSpPr>
              <a:spLocks noChangeArrowheads="1"/>
            </p:cNvSpPr>
            <p:nvPr/>
          </p:nvSpPr>
          <p:spPr bwMode="auto">
            <a:xfrm>
              <a:off x="1351719" y="1223708"/>
              <a:ext cx="23802" cy="2380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612" name="Oval 654"/>
            <p:cNvSpPr>
              <a:spLocks noChangeArrowheads="1"/>
            </p:cNvSpPr>
            <p:nvPr/>
          </p:nvSpPr>
          <p:spPr bwMode="auto">
            <a:xfrm>
              <a:off x="1353162" y="1396094"/>
              <a:ext cx="22360" cy="216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613" name="Oval 655"/>
            <p:cNvSpPr>
              <a:spLocks noChangeArrowheads="1"/>
            </p:cNvSpPr>
            <p:nvPr/>
          </p:nvSpPr>
          <p:spPr bwMode="auto">
            <a:xfrm>
              <a:off x="1317098" y="1397536"/>
              <a:ext cx="22360" cy="2236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614" name="Oval 656"/>
            <p:cNvSpPr>
              <a:spLocks noChangeArrowheads="1"/>
            </p:cNvSpPr>
            <p:nvPr/>
          </p:nvSpPr>
          <p:spPr bwMode="auto">
            <a:xfrm>
              <a:off x="1283198" y="1397536"/>
              <a:ext cx="23802" cy="2236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615" name="Freeform 657"/>
            <p:cNvSpPr/>
            <p:nvPr/>
          </p:nvSpPr>
          <p:spPr bwMode="auto">
            <a:xfrm>
              <a:off x="1027865" y="1608871"/>
              <a:ext cx="240186" cy="325297"/>
            </a:xfrm>
            <a:custGeom>
              <a:avLst/>
              <a:gdLst>
                <a:gd name="T0" fmla="*/ 71 w 141"/>
                <a:gd name="T1" fmla="*/ 3 h 191"/>
                <a:gd name="T2" fmla="*/ 127 w 141"/>
                <a:gd name="T3" fmla="*/ 84 h 191"/>
                <a:gd name="T4" fmla="*/ 127 w 141"/>
                <a:gd name="T5" fmla="*/ 122 h 191"/>
                <a:gd name="T6" fmla="*/ 85 w 141"/>
                <a:gd name="T7" fmla="*/ 97 h 191"/>
                <a:gd name="T8" fmla="*/ 71 w 141"/>
                <a:gd name="T9" fmla="*/ 3 h 191"/>
                <a:gd name="T10" fmla="*/ 0 w 141"/>
                <a:gd name="T11" fmla="*/ 48 h 191"/>
                <a:gd name="T12" fmla="*/ 0 w 141"/>
                <a:gd name="T13" fmla="*/ 163 h 191"/>
                <a:gd name="T14" fmla="*/ 71 w 141"/>
                <a:gd name="T15" fmla="*/ 191 h 191"/>
                <a:gd name="T16" fmla="*/ 141 w 141"/>
                <a:gd name="T17" fmla="*/ 150 h 191"/>
                <a:gd name="T18" fmla="*/ 141 w 141"/>
                <a:gd name="T19" fmla="*/ 97 h 191"/>
                <a:gd name="T20" fmla="*/ 71 w 141"/>
                <a:gd name="T21" fmla="*/ 3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1" h="191">
                  <a:moveTo>
                    <a:pt x="71" y="3"/>
                  </a:moveTo>
                  <a:cubicBezTo>
                    <a:pt x="127" y="84"/>
                    <a:pt x="127" y="84"/>
                    <a:pt x="127" y="84"/>
                  </a:cubicBezTo>
                  <a:cubicBezTo>
                    <a:pt x="127" y="122"/>
                    <a:pt x="127" y="122"/>
                    <a:pt x="127" y="122"/>
                  </a:cubicBezTo>
                  <a:cubicBezTo>
                    <a:pt x="85" y="97"/>
                    <a:pt x="85" y="97"/>
                    <a:pt x="85" y="97"/>
                  </a:cubicBezTo>
                  <a:cubicBezTo>
                    <a:pt x="71" y="3"/>
                    <a:pt x="71" y="3"/>
                    <a:pt x="71" y="3"/>
                  </a:cubicBezTo>
                  <a:cubicBezTo>
                    <a:pt x="71" y="3"/>
                    <a:pt x="0" y="0"/>
                    <a:pt x="0" y="48"/>
                  </a:cubicBezTo>
                  <a:cubicBezTo>
                    <a:pt x="0" y="98"/>
                    <a:pt x="0" y="163"/>
                    <a:pt x="0" y="163"/>
                  </a:cubicBezTo>
                  <a:cubicBezTo>
                    <a:pt x="0" y="163"/>
                    <a:pt x="8" y="191"/>
                    <a:pt x="71" y="191"/>
                  </a:cubicBezTo>
                  <a:cubicBezTo>
                    <a:pt x="134" y="191"/>
                    <a:pt x="141" y="173"/>
                    <a:pt x="141" y="150"/>
                  </a:cubicBezTo>
                  <a:cubicBezTo>
                    <a:pt x="141" y="127"/>
                    <a:pt x="141" y="97"/>
                    <a:pt x="141" y="97"/>
                  </a:cubicBezTo>
                  <a:cubicBezTo>
                    <a:pt x="141" y="97"/>
                    <a:pt x="126" y="3"/>
                    <a:pt x="7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616" name="Freeform 658"/>
            <p:cNvSpPr>
              <a:spLocks noEditPoints="1"/>
            </p:cNvSpPr>
            <p:nvPr/>
          </p:nvSpPr>
          <p:spPr bwMode="auto">
            <a:xfrm>
              <a:off x="1226938" y="1347768"/>
              <a:ext cx="197631" cy="175992"/>
            </a:xfrm>
            <a:custGeom>
              <a:avLst/>
              <a:gdLst>
                <a:gd name="T0" fmla="*/ 94 w 116"/>
                <a:gd name="T1" fmla="*/ 0 h 103"/>
                <a:gd name="T2" fmla="*/ 22 w 116"/>
                <a:gd name="T3" fmla="*/ 0 h 103"/>
                <a:gd name="T4" fmla="*/ 0 w 116"/>
                <a:gd name="T5" fmla="*/ 25 h 103"/>
                <a:gd name="T6" fmla="*/ 0 w 116"/>
                <a:gd name="T7" fmla="*/ 46 h 103"/>
                <a:gd name="T8" fmla="*/ 11 w 116"/>
                <a:gd name="T9" fmla="*/ 67 h 103"/>
                <a:gd name="T10" fmla="*/ 6 w 116"/>
                <a:gd name="T11" fmla="*/ 103 h 103"/>
                <a:gd name="T12" fmla="*/ 43 w 116"/>
                <a:gd name="T13" fmla="*/ 71 h 103"/>
                <a:gd name="T14" fmla="*/ 94 w 116"/>
                <a:gd name="T15" fmla="*/ 71 h 103"/>
                <a:gd name="T16" fmla="*/ 116 w 116"/>
                <a:gd name="T17" fmla="*/ 46 h 103"/>
                <a:gd name="T18" fmla="*/ 116 w 116"/>
                <a:gd name="T19" fmla="*/ 25 h 103"/>
                <a:gd name="T20" fmla="*/ 94 w 116"/>
                <a:gd name="T21" fmla="*/ 0 h 103"/>
                <a:gd name="T22" fmla="*/ 104 w 116"/>
                <a:gd name="T23" fmla="*/ 43 h 103"/>
                <a:gd name="T24" fmla="*/ 86 w 116"/>
                <a:gd name="T25" fmla="*/ 61 h 103"/>
                <a:gd name="T26" fmla="*/ 29 w 116"/>
                <a:gd name="T27" fmla="*/ 61 h 103"/>
                <a:gd name="T28" fmla="*/ 11 w 116"/>
                <a:gd name="T29" fmla="*/ 43 h 103"/>
                <a:gd name="T30" fmla="*/ 11 w 116"/>
                <a:gd name="T31" fmla="*/ 28 h 103"/>
                <a:gd name="T32" fmla="*/ 29 w 116"/>
                <a:gd name="T33" fmla="*/ 10 h 103"/>
                <a:gd name="T34" fmla="*/ 86 w 116"/>
                <a:gd name="T35" fmla="*/ 10 h 103"/>
                <a:gd name="T36" fmla="*/ 104 w 116"/>
                <a:gd name="T37" fmla="*/ 28 h 103"/>
                <a:gd name="T38" fmla="*/ 104 w 116"/>
                <a:gd name="T39" fmla="*/ 43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16" h="103">
                  <a:moveTo>
                    <a:pt x="94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10" y="0"/>
                    <a:pt x="0" y="11"/>
                    <a:pt x="0" y="25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55"/>
                    <a:pt x="4" y="63"/>
                    <a:pt x="11" y="67"/>
                  </a:cubicBezTo>
                  <a:cubicBezTo>
                    <a:pt x="6" y="103"/>
                    <a:pt x="6" y="103"/>
                    <a:pt x="6" y="103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94" y="71"/>
                    <a:pt x="94" y="71"/>
                    <a:pt x="94" y="71"/>
                  </a:cubicBezTo>
                  <a:cubicBezTo>
                    <a:pt x="106" y="71"/>
                    <a:pt x="116" y="60"/>
                    <a:pt x="116" y="46"/>
                  </a:cubicBezTo>
                  <a:cubicBezTo>
                    <a:pt x="116" y="25"/>
                    <a:pt x="116" y="25"/>
                    <a:pt x="116" y="25"/>
                  </a:cubicBezTo>
                  <a:cubicBezTo>
                    <a:pt x="116" y="11"/>
                    <a:pt x="106" y="0"/>
                    <a:pt x="94" y="0"/>
                  </a:cubicBezTo>
                  <a:close/>
                  <a:moveTo>
                    <a:pt x="104" y="43"/>
                  </a:moveTo>
                  <a:cubicBezTo>
                    <a:pt x="104" y="53"/>
                    <a:pt x="96" y="61"/>
                    <a:pt x="86" y="61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19" y="61"/>
                    <a:pt x="11" y="53"/>
                    <a:pt x="11" y="43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18"/>
                    <a:pt x="19" y="10"/>
                    <a:pt x="29" y="10"/>
                  </a:cubicBezTo>
                  <a:cubicBezTo>
                    <a:pt x="86" y="10"/>
                    <a:pt x="86" y="10"/>
                    <a:pt x="86" y="10"/>
                  </a:cubicBezTo>
                  <a:cubicBezTo>
                    <a:pt x="96" y="10"/>
                    <a:pt x="104" y="18"/>
                    <a:pt x="104" y="28"/>
                  </a:cubicBezTo>
                  <a:lnTo>
                    <a:pt x="104" y="4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617" name="Oval 659"/>
            <p:cNvSpPr>
              <a:spLocks noChangeArrowheads="1"/>
            </p:cNvSpPr>
            <p:nvPr/>
          </p:nvSpPr>
          <p:spPr bwMode="auto">
            <a:xfrm>
              <a:off x="1041569" y="1380225"/>
              <a:ext cx="188975" cy="222154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26554" y="235857"/>
            <a:ext cx="1150703" cy="1008743"/>
            <a:chOff x="3299596" y="2699657"/>
            <a:chExt cx="1490119" cy="1306286"/>
          </a:xfrm>
        </p:grpSpPr>
        <p:sp>
          <p:nvSpPr>
            <p:cNvPr id="2" name="椭圆 1"/>
            <p:cNvSpPr/>
            <p:nvPr/>
          </p:nvSpPr>
          <p:spPr>
            <a:xfrm>
              <a:off x="3483429" y="2699657"/>
              <a:ext cx="1306286" cy="1306286"/>
            </a:xfrm>
            <a:prstGeom prst="ellipse">
              <a:avLst/>
            </a:prstGeom>
            <a:solidFill>
              <a:srgbClr val="171E2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" name="文本框 2"/>
            <p:cNvSpPr txBox="1"/>
            <p:nvPr/>
          </p:nvSpPr>
          <p:spPr>
            <a:xfrm>
              <a:off x="3299596" y="2792005"/>
              <a:ext cx="1195679" cy="1121589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marL="0" marR="0" lvl="0" indent="0" algn="dist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仿宋" pitchFamily="49" charset="-122"/>
                  <a:ea typeface="仿宋" pitchFamily="49" charset="-122"/>
                </a:rPr>
                <a:t>锐旗设计</a:t>
              </a:r>
              <a:endPara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仿宋" pitchFamily="49" charset="-122"/>
                <a:ea typeface="仿宋" pitchFamily="49" charset="-122"/>
              </a:endParaRPr>
            </a:p>
          </p:txBody>
        </p:sp>
      </p:grpSp>
      <p:cxnSp>
        <p:nvCxnSpPr>
          <p:cNvPr id="6" name="直接连接符 5"/>
          <p:cNvCxnSpPr/>
          <p:nvPr/>
        </p:nvCxnSpPr>
        <p:spPr>
          <a:xfrm>
            <a:off x="1516742" y="442815"/>
            <a:ext cx="0" cy="594825"/>
          </a:xfrm>
          <a:prstGeom prst="line">
            <a:avLst/>
          </a:prstGeom>
          <a:ln>
            <a:solidFill>
              <a:srgbClr val="171E2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/>
          <p:cNvSpPr txBox="1"/>
          <p:nvPr/>
        </p:nvSpPr>
        <p:spPr>
          <a:xfrm>
            <a:off x="1654627" y="307170"/>
            <a:ext cx="15530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171E28"/>
                </a:solidFill>
                <a:effectLst/>
                <a:uLnTx/>
                <a:uFillTx/>
                <a:latin typeface="仿宋" pitchFamily="49" charset="-122"/>
                <a:ea typeface="仿宋" pitchFamily="49" charset="-122"/>
              </a:rPr>
              <a:t>赠送图标</a:t>
            </a:r>
          </a:p>
        </p:txBody>
      </p:sp>
      <p:sp>
        <p:nvSpPr>
          <p:cNvPr id="9" name="矩形 8"/>
          <p:cNvSpPr/>
          <p:nvPr/>
        </p:nvSpPr>
        <p:spPr>
          <a:xfrm>
            <a:off x="1756228" y="835276"/>
            <a:ext cx="1291772" cy="202364"/>
          </a:xfrm>
          <a:prstGeom prst="rect">
            <a:avLst/>
          </a:prstGeom>
          <a:noFill/>
          <a:ln w="3175">
            <a:solidFill>
              <a:srgbClr val="171E2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di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171E28"/>
                </a:solidFill>
                <a:effectLst/>
                <a:uLnTx/>
                <a:uFillTx/>
                <a:latin typeface="仿宋" pitchFamily="49" charset="-122"/>
                <a:ea typeface="仿宋" pitchFamily="49" charset="-122"/>
              </a:rPr>
              <a:t>锐旗设计</a:t>
            </a: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rgbClr val="171E28"/>
              </a:solidFill>
              <a:effectLst/>
              <a:uLnTx/>
              <a:uFillTx/>
              <a:latin typeface="仿宋" pitchFamily="49" charset="-122"/>
              <a:ea typeface="仿宋" pitchFamily="49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1868739" y="5008176"/>
            <a:ext cx="622731" cy="535931"/>
            <a:chOff x="6911327" y="5595428"/>
            <a:chExt cx="622731" cy="535931"/>
          </a:xfrm>
          <a:solidFill>
            <a:srgbClr val="171E28"/>
          </a:solidFill>
        </p:grpSpPr>
        <p:sp>
          <p:nvSpPr>
            <p:cNvPr id="11" name="Freeform 220"/>
            <p:cNvSpPr/>
            <p:nvPr/>
          </p:nvSpPr>
          <p:spPr bwMode="auto">
            <a:xfrm>
              <a:off x="7243964" y="5595428"/>
              <a:ext cx="224709" cy="247836"/>
            </a:xfrm>
            <a:custGeom>
              <a:avLst/>
              <a:gdLst>
                <a:gd name="T0" fmla="*/ 46 w 333"/>
                <a:gd name="T1" fmla="*/ 243 h 367"/>
                <a:gd name="T2" fmla="*/ 170 w 333"/>
                <a:gd name="T3" fmla="*/ 367 h 367"/>
                <a:gd name="T4" fmla="*/ 289 w 333"/>
                <a:gd name="T5" fmla="*/ 243 h 367"/>
                <a:gd name="T6" fmla="*/ 326 w 333"/>
                <a:gd name="T7" fmla="*/ 202 h 367"/>
                <a:gd name="T8" fmla="*/ 307 w 333"/>
                <a:gd name="T9" fmla="*/ 142 h 367"/>
                <a:gd name="T10" fmla="*/ 167 w 333"/>
                <a:gd name="T11" fmla="*/ 0 h 367"/>
                <a:gd name="T12" fmla="*/ 27 w 333"/>
                <a:gd name="T13" fmla="*/ 142 h 367"/>
                <a:gd name="T14" fmla="*/ 7 w 333"/>
                <a:gd name="T15" fmla="*/ 202 h 367"/>
                <a:gd name="T16" fmla="*/ 46 w 333"/>
                <a:gd name="T17" fmla="*/ 243 h 3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3" h="367">
                  <a:moveTo>
                    <a:pt x="46" y="243"/>
                  </a:moveTo>
                  <a:cubicBezTo>
                    <a:pt x="71" y="307"/>
                    <a:pt x="118" y="367"/>
                    <a:pt x="170" y="367"/>
                  </a:cubicBezTo>
                  <a:cubicBezTo>
                    <a:pt x="222" y="367"/>
                    <a:pt x="266" y="307"/>
                    <a:pt x="289" y="243"/>
                  </a:cubicBezTo>
                  <a:cubicBezTo>
                    <a:pt x="305" y="241"/>
                    <a:pt x="320" y="225"/>
                    <a:pt x="326" y="202"/>
                  </a:cubicBezTo>
                  <a:cubicBezTo>
                    <a:pt x="333" y="175"/>
                    <a:pt x="325" y="148"/>
                    <a:pt x="307" y="142"/>
                  </a:cubicBezTo>
                  <a:cubicBezTo>
                    <a:pt x="302" y="63"/>
                    <a:pt x="241" y="0"/>
                    <a:pt x="167" y="0"/>
                  </a:cubicBezTo>
                  <a:cubicBezTo>
                    <a:pt x="92" y="0"/>
                    <a:pt x="31" y="63"/>
                    <a:pt x="27" y="142"/>
                  </a:cubicBezTo>
                  <a:cubicBezTo>
                    <a:pt x="9" y="148"/>
                    <a:pt x="0" y="175"/>
                    <a:pt x="7" y="202"/>
                  </a:cubicBezTo>
                  <a:cubicBezTo>
                    <a:pt x="13" y="226"/>
                    <a:pt x="30" y="242"/>
                    <a:pt x="46" y="2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12" name="Freeform 221"/>
            <p:cNvSpPr/>
            <p:nvPr/>
          </p:nvSpPr>
          <p:spPr bwMode="auto">
            <a:xfrm>
              <a:off x="6976712" y="5595428"/>
              <a:ext cx="224709" cy="247836"/>
            </a:xfrm>
            <a:custGeom>
              <a:avLst/>
              <a:gdLst>
                <a:gd name="T0" fmla="*/ 46 w 333"/>
                <a:gd name="T1" fmla="*/ 243 h 367"/>
                <a:gd name="T2" fmla="*/ 170 w 333"/>
                <a:gd name="T3" fmla="*/ 367 h 367"/>
                <a:gd name="T4" fmla="*/ 290 w 333"/>
                <a:gd name="T5" fmla="*/ 243 h 367"/>
                <a:gd name="T6" fmla="*/ 326 w 333"/>
                <a:gd name="T7" fmla="*/ 202 h 367"/>
                <a:gd name="T8" fmla="*/ 307 w 333"/>
                <a:gd name="T9" fmla="*/ 142 h 367"/>
                <a:gd name="T10" fmla="*/ 167 w 333"/>
                <a:gd name="T11" fmla="*/ 0 h 367"/>
                <a:gd name="T12" fmla="*/ 27 w 333"/>
                <a:gd name="T13" fmla="*/ 142 h 367"/>
                <a:gd name="T14" fmla="*/ 7 w 333"/>
                <a:gd name="T15" fmla="*/ 202 h 367"/>
                <a:gd name="T16" fmla="*/ 46 w 333"/>
                <a:gd name="T17" fmla="*/ 243 h 3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3" h="367">
                  <a:moveTo>
                    <a:pt x="46" y="243"/>
                  </a:moveTo>
                  <a:cubicBezTo>
                    <a:pt x="71" y="307"/>
                    <a:pt x="118" y="367"/>
                    <a:pt x="170" y="367"/>
                  </a:cubicBezTo>
                  <a:cubicBezTo>
                    <a:pt x="223" y="367"/>
                    <a:pt x="267" y="307"/>
                    <a:pt x="290" y="243"/>
                  </a:cubicBezTo>
                  <a:cubicBezTo>
                    <a:pt x="305" y="241"/>
                    <a:pt x="320" y="225"/>
                    <a:pt x="326" y="202"/>
                  </a:cubicBezTo>
                  <a:cubicBezTo>
                    <a:pt x="333" y="175"/>
                    <a:pt x="325" y="148"/>
                    <a:pt x="307" y="142"/>
                  </a:cubicBezTo>
                  <a:cubicBezTo>
                    <a:pt x="302" y="63"/>
                    <a:pt x="241" y="0"/>
                    <a:pt x="167" y="0"/>
                  </a:cubicBezTo>
                  <a:cubicBezTo>
                    <a:pt x="92" y="0"/>
                    <a:pt x="31" y="63"/>
                    <a:pt x="27" y="142"/>
                  </a:cubicBezTo>
                  <a:cubicBezTo>
                    <a:pt x="9" y="148"/>
                    <a:pt x="0" y="175"/>
                    <a:pt x="7" y="202"/>
                  </a:cubicBezTo>
                  <a:cubicBezTo>
                    <a:pt x="13" y="226"/>
                    <a:pt x="30" y="242"/>
                    <a:pt x="46" y="2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13" name="Freeform 222"/>
            <p:cNvSpPr/>
            <p:nvPr/>
          </p:nvSpPr>
          <p:spPr bwMode="auto">
            <a:xfrm>
              <a:off x="7239110" y="5831557"/>
              <a:ext cx="294948" cy="299802"/>
            </a:xfrm>
            <a:custGeom>
              <a:avLst/>
              <a:gdLst>
                <a:gd name="T0" fmla="*/ 435 w 437"/>
                <a:gd name="T1" fmla="*/ 125 h 444"/>
                <a:gd name="T2" fmla="*/ 317 w 437"/>
                <a:gd name="T3" fmla="*/ 0 h 444"/>
                <a:gd name="T4" fmla="*/ 204 w 437"/>
                <a:gd name="T5" fmla="*/ 191 h 444"/>
                <a:gd name="T6" fmla="*/ 190 w 437"/>
                <a:gd name="T7" fmla="*/ 105 h 444"/>
                <a:gd name="T8" fmla="*/ 206 w 437"/>
                <a:gd name="T9" fmla="*/ 77 h 444"/>
                <a:gd name="T10" fmla="*/ 173 w 437"/>
                <a:gd name="T11" fmla="*/ 45 h 444"/>
                <a:gd name="T12" fmla="*/ 141 w 437"/>
                <a:gd name="T13" fmla="*/ 77 h 444"/>
                <a:gd name="T14" fmla="*/ 156 w 437"/>
                <a:gd name="T15" fmla="*/ 105 h 444"/>
                <a:gd name="T16" fmla="*/ 142 w 437"/>
                <a:gd name="T17" fmla="*/ 189 h 444"/>
                <a:gd name="T18" fmla="*/ 30 w 437"/>
                <a:gd name="T19" fmla="*/ 0 h 444"/>
                <a:gd name="T20" fmla="*/ 0 w 437"/>
                <a:gd name="T21" fmla="*/ 15 h 444"/>
                <a:gd name="T22" fmla="*/ 67 w 437"/>
                <a:gd name="T23" fmla="*/ 120 h 444"/>
                <a:gd name="T24" fmla="*/ 67 w 437"/>
                <a:gd name="T25" fmla="*/ 123 h 444"/>
                <a:gd name="T26" fmla="*/ 69 w 437"/>
                <a:gd name="T27" fmla="*/ 430 h 444"/>
                <a:gd name="T28" fmla="*/ 174 w 437"/>
                <a:gd name="T29" fmla="*/ 444 h 444"/>
                <a:gd name="T30" fmla="*/ 436 w 437"/>
                <a:gd name="T31" fmla="*/ 402 h 444"/>
                <a:gd name="T32" fmla="*/ 437 w 437"/>
                <a:gd name="T33" fmla="*/ 402 h 444"/>
                <a:gd name="T34" fmla="*/ 437 w 437"/>
                <a:gd name="T35" fmla="*/ 125 h 444"/>
                <a:gd name="T36" fmla="*/ 435 w 437"/>
                <a:gd name="T37" fmla="*/ 125 h 4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37" h="444">
                  <a:moveTo>
                    <a:pt x="435" y="125"/>
                  </a:moveTo>
                  <a:cubicBezTo>
                    <a:pt x="425" y="73"/>
                    <a:pt x="381" y="28"/>
                    <a:pt x="317" y="0"/>
                  </a:cubicBezTo>
                  <a:cubicBezTo>
                    <a:pt x="204" y="191"/>
                    <a:pt x="204" y="191"/>
                    <a:pt x="204" y="191"/>
                  </a:cubicBezTo>
                  <a:cubicBezTo>
                    <a:pt x="190" y="105"/>
                    <a:pt x="190" y="105"/>
                    <a:pt x="190" y="105"/>
                  </a:cubicBezTo>
                  <a:cubicBezTo>
                    <a:pt x="199" y="100"/>
                    <a:pt x="206" y="89"/>
                    <a:pt x="206" y="77"/>
                  </a:cubicBezTo>
                  <a:cubicBezTo>
                    <a:pt x="206" y="60"/>
                    <a:pt x="191" y="45"/>
                    <a:pt x="173" y="45"/>
                  </a:cubicBezTo>
                  <a:cubicBezTo>
                    <a:pt x="155" y="45"/>
                    <a:pt x="141" y="60"/>
                    <a:pt x="141" y="77"/>
                  </a:cubicBezTo>
                  <a:cubicBezTo>
                    <a:pt x="141" y="89"/>
                    <a:pt x="147" y="100"/>
                    <a:pt x="156" y="105"/>
                  </a:cubicBezTo>
                  <a:cubicBezTo>
                    <a:pt x="142" y="189"/>
                    <a:pt x="142" y="189"/>
                    <a:pt x="142" y="189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20" y="5"/>
                    <a:pt x="10" y="10"/>
                    <a:pt x="0" y="15"/>
                  </a:cubicBezTo>
                  <a:cubicBezTo>
                    <a:pt x="36" y="45"/>
                    <a:pt x="59" y="81"/>
                    <a:pt x="67" y="120"/>
                  </a:cubicBezTo>
                  <a:cubicBezTo>
                    <a:pt x="67" y="123"/>
                    <a:pt x="67" y="123"/>
                    <a:pt x="67" y="123"/>
                  </a:cubicBezTo>
                  <a:cubicBezTo>
                    <a:pt x="69" y="430"/>
                    <a:pt x="69" y="430"/>
                    <a:pt x="69" y="430"/>
                  </a:cubicBezTo>
                  <a:cubicBezTo>
                    <a:pt x="69" y="430"/>
                    <a:pt x="125" y="444"/>
                    <a:pt x="174" y="444"/>
                  </a:cubicBezTo>
                  <a:cubicBezTo>
                    <a:pt x="311" y="444"/>
                    <a:pt x="424" y="426"/>
                    <a:pt x="436" y="402"/>
                  </a:cubicBezTo>
                  <a:cubicBezTo>
                    <a:pt x="437" y="402"/>
                    <a:pt x="437" y="402"/>
                    <a:pt x="437" y="402"/>
                  </a:cubicBezTo>
                  <a:cubicBezTo>
                    <a:pt x="437" y="125"/>
                    <a:pt x="437" y="125"/>
                    <a:pt x="437" y="125"/>
                  </a:cubicBezTo>
                  <a:lnTo>
                    <a:pt x="435" y="12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14" name="Freeform 223"/>
            <p:cNvSpPr/>
            <p:nvPr/>
          </p:nvSpPr>
          <p:spPr bwMode="auto">
            <a:xfrm>
              <a:off x="6911327" y="5831557"/>
              <a:ext cx="355480" cy="299802"/>
            </a:xfrm>
            <a:custGeom>
              <a:avLst/>
              <a:gdLst>
                <a:gd name="T0" fmla="*/ 407 w 527"/>
                <a:gd name="T1" fmla="*/ 0 h 444"/>
                <a:gd name="T2" fmla="*/ 294 w 527"/>
                <a:gd name="T3" fmla="*/ 191 h 444"/>
                <a:gd name="T4" fmla="*/ 280 w 527"/>
                <a:gd name="T5" fmla="*/ 105 h 444"/>
                <a:gd name="T6" fmla="*/ 296 w 527"/>
                <a:gd name="T7" fmla="*/ 77 h 444"/>
                <a:gd name="T8" fmla="*/ 263 w 527"/>
                <a:gd name="T9" fmla="*/ 45 h 444"/>
                <a:gd name="T10" fmla="*/ 231 w 527"/>
                <a:gd name="T11" fmla="*/ 77 h 444"/>
                <a:gd name="T12" fmla="*/ 246 w 527"/>
                <a:gd name="T13" fmla="*/ 105 h 444"/>
                <a:gd name="T14" fmla="*/ 233 w 527"/>
                <a:gd name="T15" fmla="*/ 189 h 444"/>
                <a:gd name="T16" fmla="*/ 120 w 527"/>
                <a:gd name="T17" fmla="*/ 0 h 444"/>
                <a:gd name="T18" fmla="*/ 2 w 527"/>
                <a:gd name="T19" fmla="*/ 125 h 444"/>
                <a:gd name="T20" fmla="*/ 0 w 527"/>
                <a:gd name="T21" fmla="*/ 125 h 444"/>
                <a:gd name="T22" fmla="*/ 0 w 527"/>
                <a:gd name="T23" fmla="*/ 402 h 444"/>
                <a:gd name="T24" fmla="*/ 2 w 527"/>
                <a:gd name="T25" fmla="*/ 402 h 444"/>
                <a:gd name="T26" fmla="*/ 264 w 527"/>
                <a:gd name="T27" fmla="*/ 444 h 444"/>
                <a:gd name="T28" fmla="*/ 526 w 527"/>
                <a:gd name="T29" fmla="*/ 402 h 444"/>
                <a:gd name="T30" fmla="*/ 527 w 527"/>
                <a:gd name="T31" fmla="*/ 402 h 444"/>
                <a:gd name="T32" fmla="*/ 525 w 527"/>
                <a:gd name="T33" fmla="*/ 125 h 444"/>
                <a:gd name="T34" fmla="*/ 407 w 527"/>
                <a:gd name="T35" fmla="*/ 0 h 4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27" h="444">
                  <a:moveTo>
                    <a:pt x="407" y="0"/>
                  </a:moveTo>
                  <a:cubicBezTo>
                    <a:pt x="294" y="191"/>
                    <a:pt x="294" y="191"/>
                    <a:pt x="294" y="191"/>
                  </a:cubicBezTo>
                  <a:cubicBezTo>
                    <a:pt x="280" y="105"/>
                    <a:pt x="280" y="105"/>
                    <a:pt x="280" y="105"/>
                  </a:cubicBezTo>
                  <a:cubicBezTo>
                    <a:pt x="290" y="100"/>
                    <a:pt x="296" y="89"/>
                    <a:pt x="296" y="77"/>
                  </a:cubicBezTo>
                  <a:cubicBezTo>
                    <a:pt x="296" y="60"/>
                    <a:pt x="281" y="45"/>
                    <a:pt x="263" y="45"/>
                  </a:cubicBezTo>
                  <a:cubicBezTo>
                    <a:pt x="245" y="45"/>
                    <a:pt x="231" y="60"/>
                    <a:pt x="231" y="77"/>
                  </a:cubicBezTo>
                  <a:cubicBezTo>
                    <a:pt x="231" y="89"/>
                    <a:pt x="237" y="100"/>
                    <a:pt x="246" y="105"/>
                  </a:cubicBezTo>
                  <a:cubicBezTo>
                    <a:pt x="233" y="189"/>
                    <a:pt x="233" y="189"/>
                    <a:pt x="233" y="189"/>
                  </a:cubicBezTo>
                  <a:cubicBezTo>
                    <a:pt x="120" y="0"/>
                    <a:pt x="120" y="0"/>
                    <a:pt x="120" y="0"/>
                  </a:cubicBezTo>
                  <a:cubicBezTo>
                    <a:pt x="57" y="28"/>
                    <a:pt x="12" y="73"/>
                    <a:pt x="2" y="125"/>
                  </a:cubicBezTo>
                  <a:cubicBezTo>
                    <a:pt x="0" y="125"/>
                    <a:pt x="0" y="125"/>
                    <a:pt x="0" y="125"/>
                  </a:cubicBezTo>
                  <a:cubicBezTo>
                    <a:pt x="0" y="402"/>
                    <a:pt x="0" y="402"/>
                    <a:pt x="0" y="402"/>
                  </a:cubicBezTo>
                  <a:cubicBezTo>
                    <a:pt x="2" y="402"/>
                    <a:pt x="2" y="402"/>
                    <a:pt x="2" y="402"/>
                  </a:cubicBezTo>
                  <a:cubicBezTo>
                    <a:pt x="14" y="426"/>
                    <a:pt x="127" y="444"/>
                    <a:pt x="264" y="444"/>
                  </a:cubicBezTo>
                  <a:cubicBezTo>
                    <a:pt x="401" y="444"/>
                    <a:pt x="514" y="426"/>
                    <a:pt x="526" y="402"/>
                  </a:cubicBezTo>
                  <a:cubicBezTo>
                    <a:pt x="527" y="402"/>
                    <a:pt x="527" y="402"/>
                    <a:pt x="527" y="402"/>
                  </a:cubicBezTo>
                  <a:cubicBezTo>
                    <a:pt x="525" y="125"/>
                    <a:pt x="525" y="125"/>
                    <a:pt x="525" y="125"/>
                  </a:cubicBezTo>
                  <a:cubicBezTo>
                    <a:pt x="516" y="73"/>
                    <a:pt x="471" y="28"/>
                    <a:pt x="40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373159" y="3835378"/>
            <a:ext cx="645573" cy="535933"/>
            <a:chOff x="3132963" y="3140191"/>
            <a:chExt cx="645573" cy="535933"/>
          </a:xfrm>
          <a:solidFill>
            <a:srgbClr val="171E28"/>
          </a:solidFill>
        </p:grpSpPr>
        <p:sp>
          <p:nvSpPr>
            <p:cNvPr id="16" name="Freeform 226"/>
            <p:cNvSpPr/>
            <p:nvPr/>
          </p:nvSpPr>
          <p:spPr bwMode="auto">
            <a:xfrm>
              <a:off x="3421629" y="3217854"/>
              <a:ext cx="356907" cy="392027"/>
            </a:xfrm>
            <a:custGeom>
              <a:avLst/>
              <a:gdLst>
                <a:gd name="T0" fmla="*/ 0 w 529"/>
                <a:gd name="T1" fmla="*/ 0 h 581"/>
                <a:gd name="T2" fmla="*/ 2 w 529"/>
                <a:gd name="T3" fmla="*/ 11 h 581"/>
                <a:gd name="T4" fmla="*/ 25 w 529"/>
                <a:gd name="T5" fmla="*/ 56 h 581"/>
                <a:gd name="T6" fmla="*/ 473 w 529"/>
                <a:gd name="T7" fmla="*/ 56 h 581"/>
                <a:gd name="T8" fmla="*/ 473 w 529"/>
                <a:gd name="T9" fmla="*/ 525 h 581"/>
                <a:gd name="T10" fmla="*/ 127 w 529"/>
                <a:gd name="T11" fmla="*/ 525 h 581"/>
                <a:gd name="T12" fmla="*/ 127 w 529"/>
                <a:gd name="T13" fmla="*/ 581 h 581"/>
                <a:gd name="T14" fmla="*/ 529 w 529"/>
                <a:gd name="T15" fmla="*/ 581 h 581"/>
                <a:gd name="T16" fmla="*/ 529 w 529"/>
                <a:gd name="T17" fmla="*/ 0 h 581"/>
                <a:gd name="T18" fmla="*/ 0 w 529"/>
                <a:gd name="T19" fmla="*/ 0 h 5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29" h="581">
                  <a:moveTo>
                    <a:pt x="0" y="0"/>
                  </a:moveTo>
                  <a:cubicBezTo>
                    <a:pt x="1" y="4"/>
                    <a:pt x="2" y="7"/>
                    <a:pt x="2" y="11"/>
                  </a:cubicBezTo>
                  <a:cubicBezTo>
                    <a:pt x="14" y="22"/>
                    <a:pt x="22" y="38"/>
                    <a:pt x="25" y="56"/>
                  </a:cubicBezTo>
                  <a:cubicBezTo>
                    <a:pt x="473" y="56"/>
                    <a:pt x="473" y="56"/>
                    <a:pt x="473" y="56"/>
                  </a:cubicBezTo>
                  <a:cubicBezTo>
                    <a:pt x="473" y="525"/>
                    <a:pt x="473" y="525"/>
                    <a:pt x="473" y="525"/>
                  </a:cubicBezTo>
                  <a:cubicBezTo>
                    <a:pt x="127" y="525"/>
                    <a:pt x="127" y="525"/>
                    <a:pt x="127" y="525"/>
                  </a:cubicBezTo>
                  <a:cubicBezTo>
                    <a:pt x="127" y="581"/>
                    <a:pt x="127" y="581"/>
                    <a:pt x="127" y="581"/>
                  </a:cubicBezTo>
                  <a:cubicBezTo>
                    <a:pt x="529" y="581"/>
                    <a:pt x="529" y="581"/>
                    <a:pt x="529" y="581"/>
                  </a:cubicBezTo>
                  <a:cubicBezTo>
                    <a:pt x="529" y="0"/>
                    <a:pt x="529" y="0"/>
                    <a:pt x="529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17" name="Freeform 227"/>
            <p:cNvSpPr/>
            <p:nvPr/>
          </p:nvSpPr>
          <p:spPr bwMode="auto">
            <a:xfrm>
              <a:off x="3198348" y="3140191"/>
              <a:ext cx="224709" cy="247551"/>
            </a:xfrm>
            <a:custGeom>
              <a:avLst/>
              <a:gdLst>
                <a:gd name="T0" fmla="*/ 45 w 333"/>
                <a:gd name="T1" fmla="*/ 243 h 367"/>
                <a:gd name="T2" fmla="*/ 170 w 333"/>
                <a:gd name="T3" fmla="*/ 367 h 367"/>
                <a:gd name="T4" fmla="*/ 289 w 333"/>
                <a:gd name="T5" fmla="*/ 243 h 367"/>
                <a:gd name="T6" fmla="*/ 326 w 333"/>
                <a:gd name="T7" fmla="*/ 203 h 367"/>
                <a:gd name="T8" fmla="*/ 306 w 333"/>
                <a:gd name="T9" fmla="*/ 142 h 367"/>
                <a:gd name="T10" fmla="*/ 166 w 333"/>
                <a:gd name="T11" fmla="*/ 0 h 367"/>
                <a:gd name="T12" fmla="*/ 26 w 333"/>
                <a:gd name="T13" fmla="*/ 142 h 367"/>
                <a:gd name="T14" fmla="*/ 7 w 333"/>
                <a:gd name="T15" fmla="*/ 203 h 367"/>
                <a:gd name="T16" fmla="*/ 45 w 333"/>
                <a:gd name="T17" fmla="*/ 243 h 3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3" h="367">
                  <a:moveTo>
                    <a:pt x="45" y="243"/>
                  </a:moveTo>
                  <a:cubicBezTo>
                    <a:pt x="71" y="308"/>
                    <a:pt x="118" y="367"/>
                    <a:pt x="170" y="367"/>
                  </a:cubicBezTo>
                  <a:cubicBezTo>
                    <a:pt x="222" y="367"/>
                    <a:pt x="266" y="308"/>
                    <a:pt x="289" y="243"/>
                  </a:cubicBezTo>
                  <a:cubicBezTo>
                    <a:pt x="305" y="242"/>
                    <a:pt x="320" y="226"/>
                    <a:pt x="326" y="203"/>
                  </a:cubicBezTo>
                  <a:cubicBezTo>
                    <a:pt x="333" y="176"/>
                    <a:pt x="324" y="149"/>
                    <a:pt x="306" y="142"/>
                  </a:cubicBezTo>
                  <a:cubicBezTo>
                    <a:pt x="302" y="63"/>
                    <a:pt x="241" y="0"/>
                    <a:pt x="166" y="0"/>
                  </a:cubicBezTo>
                  <a:cubicBezTo>
                    <a:pt x="92" y="0"/>
                    <a:pt x="31" y="63"/>
                    <a:pt x="26" y="142"/>
                  </a:cubicBezTo>
                  <a:cubicBezTo>
                    <a:pt x="9" y="149"/>
                    <a:pt x="0" y="176"/>
                    <a:pt x="7" y="203"/>
                  </a:cubicBezTo>
                  <a:cubicBezTo>
                    <a:pt x="13" y="227"/>
                    <a:pt x="29" y="243"/>
                    <a:pt x="45" y="2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18" name="Freeform 228"/>
            <p:cNvSpPr/>
            <p:nvPr/>
          </p:nvSpPr>
          <p:spPr bwMode="auto">
            <a:xfrm>
              <a:off x="3481875" y="3306367"/>
              <a:ext cx="233275" cy="180738"/>
            </a:xfrm>
            <a:custGeom>
              <a:avLst/>
              <a:gdLst>
                <a:gd name="T0" fmla="*/ 41 w 346"/>
                <a:gd name="T1" fmla="*/ 111 h 268"/>
                <a:gd name="T2" fmla="*/ 0 w 346"/>
                <a:gd name="T3" fmla="*/ 151 h 268"/>
                <a:gd name="T4" fmla="*/ 90 w 346"/>
                <a:gd name="T5" fmla="*/ 268 h 268"/>
                <a:gd name="T6" fmla="*/ 254 w 346"/>
                <a:gd name="T7" fmla="*/ 125 h 268"/>
                <a:gd name="T8" fmla="*/ 284 w 346"/>
                <a:gd name="T9" fmla="*/ 158 h 268"/>
                <a:gd name="T10" fmla="*/ 346 w 346"/>
                <a:gd name="T11" fmla="*/ 0 h 268"/>
                <a:gd name="T12" fmla="*/ 184 w 346"/>
                <a:gd name="T13" fmla="*/ 50 h 268"/>
                <a:gd name="T14" fmla="*/ 218 w 346"/>
                <a:gd name="T15" fmla="*/ 87 h 268"/>
                <a:gd name="T16" fmla="*/ 99 w 346"/>
                <a:gd name="T17" fmla="*/ 190 h 268"/>
                <a:gd name="T18" fmla="*/ 41 w 346"/>
                <a:gd name="T19" fmla="*/ 111 h 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46" h="268">
                  <a:moveTo>
                    <a:pt x="41" y="111"/>
                  </a:moveTo>
                  <a:cubicBezTo>
                    <a:pt x="0" y="151"/>
                    <a:pt x="0" y="151"/>
                    <a:pt x="0" y="151"/>
                  </a:cubicBezTo>
                  <a:cubicBezTo>
                    <a:pt x="12" y="165"/>
                    <a:pt x="90" y="268"/>
                    <a:pt x="90" y="268"/>
                  </a:cubicBezTo>
                  <a:cubicBezTo>
                    <a:pt x="254" y="125"/>
                    <a:pt x="254" y="125"/>
                    <a:pt x="254" y="125"/>
                  </a:cubicBezTo>
                  <a:cubicBezTo>
                    <a:pt x="284" y="158"/>
                    <a:pt x="284" y="158"/>
                    <a:pt x="284" y="158"/>
                  </a:cubicBezTo>
                  <a:cubicBezTo>
                    <a:pt x="346" y="0"/>
                    <a:pt x="346" y="0"/>
                    <a:pt x="346" y="0"/>
                  </a:cubicBezTo>
                  <a:cubicBezTo>
                    <a:pt x="184" y="50"/>
                    <a:pt x="184" y="50"/>
                    <a:pt x="184" y="50"/>
                  </a:cubicBezTo>
                  <a:cubicBezTo>
                    <a:pt x="218" y="87"/>
                    <a:pt x="218" y="87"/>
                    <a:pt x="218" y="87"/>
                  </a:cubicBezTo>
                  <a:cubicBezTo>
                    <a:pt x="99" y="190"/>
                    <a:pt x="99" y="190"/>
                    <a:pt x="99" y="190"/>
                  </a:cubicBezTo>
                  <a:lnTo>
                    <a:pt x="41" y="1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19" name="Freeform 229"/>
            <p:cNvSpPr/>
            <p:nvPr/>
          </p:nvSpPr>
          <p:spPr bwMode="auto">
            <a:xfrm>
              <a:off x="3132963" y="3377178"/>
              <a:ext cx="355480" cy="298946"/>
            </a:xfrm>
            <a:custGeom>
              <a:avLst/>
              <a:gdLst>
                <a:gd name="T0" fmla="*/ 407 w 527"/>
                <a:gd name="T1" fmla="*/ 0 h 443"/>
                <a:gd name="T2" fmla="*/ 294 w 527"/>
                <a:gd name="T3" fmla="*/ 190 h 443"/>
                <a:gd name="T4" fmla="*/ 280 w 527"/>
                <a:gd name="T5" fmla="*/ 105 h 443"/>
                <a:gd name="T6" fmla="*/ 295 w 527"/>
                <a:gd name="T7" fmla="*/ 77 h 443"/>
                <a:gd name="T8" fmla="*/ 263 w 527"/>
                <a:gd name="T9" fmla="*/ 44 h 443"/>
                <a:gd name="T10" fmla="*/ 230 w 527"/>
                <a:gd name="T11" fmla="*/ 77 h 443"/>
                <a:gd name="T12" fmla="*/ 246 w 527"/>
                <a:gd name="T13" fmla="*/ 105 h 443"/>
                <a:gd name="T14" fmla="*/ 232 w 527"/>
                <a:gd name="T15" fmla="*/ 189 h 443"/>
                <a:gd name="T16" fmla="*/ 120 w 527"/>
                <a:gd name="T17" fmla="*/ 0 h 443"/>
                <a:gd name="T18" fmla="*/ 2 w 527"/>
                <a:gd name="T19" fmla="*/ 125 h 443"/>
                <a:gd name="T20" fmla="*/ 0 w 527"/>
                <a:gd name="T21" fmla="*/ 125 h 443"/>
                <a:gd name="T22" fmla="*/ 0 w 527"/>
                <a:gd name="T23" fmla="*/ 402 h 443"/>
                <a:gd name="T24" fmla="*/ 1 w 527"/>
                <a:gd name="T25" fmla="*/ 402 h 443"/>
                <a:gd name="T26" fmla="*/ 263 w 527"/>
                <a:gd name="T27" fmla="*/ 443 h 443"/>
                <a:gd name="T28" fmla="*/ 526 w 527"/>
                <a:gd name="T29" fmla="*/ 402 h 443"/>
                <a:gd name="T30" fmla="*/ 527 w 527"/>
                <a:gd name="T31" fmla="*/ 402 h 443"/>
                <a:gd name="T32" fmla="*/ 527 w 527"/>
                <a:gd name="T33" fmla="*/ 125 h 443"/>
                <a:gd name="T34" fmla="*/ 525 w 527"/>
                <a:gd name="T35" fmla="*/ 125 h 443"/>
                <a:gd name="T36" fmla="*/ 407 w 527"/>
                <a:gd name="T37" fmla="*/ 0 h 4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27" h="443">
                  <a:moveTo>
                    <a:pt x="407" y="0"/>
                  </a:moveTo>
                  <a:cubicBezTo>
                    <a:pt x="294" y="190"/>
                    <a:pt x="294" y="190"/>
                    <a:pt x="294" y="190"/>
                  </a:cubicBezTo>
                  <a:cubicBezTo>
                    <a:pt x="280" y="105"/>
                    <a:pt x="280" y="105"/>
                    <a:pt x="280" y="105"/>
                  </a:cubicBezTo>
                  <a:cubicBezTo>
                    <a:pt x="289" y="99"/>
                    <a:pt x="295" y="89"/>
                    <a:pt x="295" y="77"/>
                  </a:cubicBezTo>
                  <a:cubicBezTo>
                    <a:pt x="295" y="59"/>
                    <a:pt x="281" y="44"/>
                    <a:pt x="263" y="44"/>
                  </a:cubicBezTo>
                  <a:cubicBezTo>
                    <a:pt x="245" y="44"/>
                    <a:pt x="230" y="59"/>
                    <a:pt x="230" y="77"/>
                  </a:cubicBezTo>
                  <a:cubicBezTo>
                    <a:pt x="230" y="89"/>
                    <a:pt x="237" y="99"/>
                    <a:pt x="246" y="105"/>
                  </a:cubicBezTo>
                  <a:cubicBezTo>
                    <a:pt x="232" y="189"/>
                    <a:pt x="232" y="189"/>
                    <a:pt x="232" y="189"/>
                  </a:cubicBezTo>
                  <a:cubicBezTo>
                    <a:pt x="120" y="0"/>
                    <a:pt x="120" y="0"/>
                    <a:pt x="120" y="0"/>
                  </a:cubicBezTo>
                  <a:cubicBezTo>
                    <a:pt x="56" y="27"/>
                    <a:pt x="12" y="72"/>
                    <a:pt x="2" y="125"/>
                  </a:cubicBezTo>
                  <a:cubicBezTo>
                    <a:pt x="0" y="125"/>
                    <a:pt x="0" y="125"/>
                    <a:pt x="0" y="125"/>
                  </a:cubicBezTo>
                  <a:cubicBezTo>
                    <a:pt x="0" y="402"/>
                    <a:pt x="0" y="402"/>
                    <a:pt x="0" y="402"/>
                  </a:cubicBezTo>
                  <a:cubicBezTo>
                    <a:pt x="1" y="402"/>
                    <a:pt x="1" y="402"/>
                    <a:pt x="1" y="402"/>
                  </a:cubicBezTo>
                  <a:cubicBezTo>
                    <a:pt x="14" y="425"/>
                    <a:pt x="126" y="443"/>
                    <a:pt x="263" y="443"/>
                  </a:cubicBezTo>
                  <a:cubicBezTo>
                    <a:pt x="401" y="443"/>
                    <a:pt x="513" y="425"/>
                    <a:pt x="526" y="402"/>
                  </a:cubicBezTo>
                  <a:cubicBezTo>
                    <a:pt x="527" y="402"/>
                    <a:pt x="527" y="402"/>
                    <a:pt x="527" y="402"/>
                  </a:cubicBezTo>
                  <a:cubicBezTo>
                    <a:pt x="527" y="125"/>
                    <a:pt x="527" y="125"/>
                    <a:pt x="527" y="125"/>
                  </a:cubicBezTo>
                  <a:cubicBezTo>
                    <a:pt x="525" y="125"/>
                    <a:pt x="525" y="125"/>
                    <a:pt x="525" y="125"/>
                  </a:cubicBezTo>
                  <a:cubicBezTo>
                    <a:pt x="515" y="72"/>
                    <a:pt x="471" y="27"/>
                    <a:pt x="40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20" name="Freeform 230"/>
            <p:cNvSpPr/>
            <p:nvPr/>
          </p:nvSpPr>
          <p:spPr bwMode="auto">
            <a:xfrm>
              <a:off x="3598655" y="3487105"/>
              <a:ext cx="54536" cy="68241"/>
            </a:xfrm>
            <a:custGeom>
              <a:avLst/>
              <a:gdLst>
                <a:gd name="T0" fmla="*/ 0 w 81"/>
                <a:gd name="T1" fmla="*/ 0 h 101"/>
                <a:gd name="T2" fmla="*/ 0 w 81"/>
                <a:gd name="T3" fmla="*/ 55 h 101"/>
                <a:gd name="T4" fmla="*/ 40 w 81"/>
                <a:gd name="T5" fmla="*/ 101 h 101"/>
                <a:gd name="T6" fmla="*/ 81 w 81"/>
                <a:gd name="T7" fmla="*/ 56 h 101"/>
                <a:gd name="T8" fmla="*/ 81 w 81"/>
                <a:gd name="T9" fmla="*/ 0 h 101"/>
                <a:gd name="T10" fmla="*/ 59 w 81"/>
                <a:gd name="T11" fmla="*/ 0 h 101"/>
                <a:gd name="T12" fmla="*/ 59 w 81"/>
                <a:gd name="T13" fmla="*/ 57 h 101"/>
                <a:gd name="T14" fmla="*/ 40 w 81"/>
                <a:gd name="T15" fmla="*/ 83 h 101"/>
                <a:gd name="T16" fmla="*/ 22 w 81"/>
                <a:gd name="T17" fmla="*/ 57 h 101"/>
                <a:gd name="T18" fmla="*/ 22 w 81"/>
                <a:gd name="T19" fmla="*/ 0 h 101"/>
                <a:gd name="T20" fmla="*/ 0 w 81"/>
                <a:gd name="T21" fmla="*/ 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1" h="101">
                  <a:moveTo>
                    <a:pt x="0" y="0"/>
                  </a:moveTo>
                  <a:cubicBezTo>
                    <a:pt x="0" y="55"/>
                    <a:pt x="0" y="55"/>
                    <a:pt x="0" y="55"/>
                  </a:cubicBezTo>
                  <a:cubicBezTo>
                    <a:pt x="0" y="87"/>
                    <a:pt x="15" y="101"/>
                    <a:pt x="40" y="101"/>
                  </a:cubicBezTo>
                  <a:cubicBezTo>
                    <a:pt x="65" y="101"/>
                    <a:pt x="81" y="86"/>
                    <a:pt x="81" y="56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59" y="57"/>
                    <a:pt x="59" y="57"/>
                    <a:pt x="59" y="57"/>
                  </a:cubicBezTo>
                  <a:cubicBezTo>
                    <a:pt x="59" y="75"/>
                    <a:pt x="52" y="83"/>
                    <a:pt x="40" y="83"/>
                  </a:cubicBezTo>
                  <a:cubicBezTo>
                    <a:pt x="29" y="83"/>
                    <a:pt x="22" y="74"/>
                    <a:pt x="22" y="57"/>
                  </a:cubicBezTo>
                  <a:cubicBezTo>
                    <a:pt x="22" y="0"/>
                    <a:pt x="22" y="0"/>
                    <a:pt x="22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21" name="Freeform 231"/>
            <p:cNvSpPr>
              <a:spLocks noEditPoints="1"/>
            </p:cNvSpPr>
            <p:nvPr/>
          </p:nvSpPr>
          <p:spPr bwMode="auto">
            <a:xfrm>
              <a:off x="3666040" y="3486534"/>
              <a:ext cx="47968" cy="67384"/>
            </a:xfrm>
            <a:custGeom>
              <a:avLst/>
              <a:gdLst>
                <a:gd name="T0" fmla="*/ 31 w 71"/>
                <a:gd name="T1" fmla="*/ 0 h 100"/>
                <a:gd name="T2" fmla="*/ 0 w 71"/>
                <a:gd name="T3" fmla="*/ 2 h 100"/>
                <a:gd name="T4" fmla="*/ 0 w 71"/>
                <a:gd name="T5" fmla="*/ 100 h 100"/>
                <a:gd name="T6" fmla="*/ 23 w 71"/>
                <a:gd name="T7" fmla="*/ 100 h 100"/>
                <a:gd name="T8" fmla="*/ 23 w 71"/>
                <a:gd name="T9" fmla="*/ 65 h 100"/>
                <a:gd name="T10" fmla="*/ 30 w 71"/>
                <a:gd name="T11" fmla="*/ 65 h 100"/>
                <a:gd name="T12" fmla="*/ 62 w 71"/>
                <a:gd name="T13" fmla="*/ 55 h 100"/>
                <a:gd name="T14" fmla="*/ 71 w 71"/>
                <a:gd name="T15" fmla="*/ 31 h 100"/>
                <a:gd name="T16" fmla="*/ 61 w 71"/>
                <a:gd name="T17" fmla="*/ 8 h 100"/>
                <a:gd name="T18" fmla="*/ 31 w 71"/>
                <a:gd name="T19" fmla="*/ 0 h 100"/>
                <a:gd name="T20" fmla="*/ 30 w 71"/>
                <a:gd name="T21" fmla="*/ 48 h 100"/>
                <a:gd name="T22" fmla="*/ 23 w 71"/>
                <a:gd name="T23" fmla="*/ 47 h 100"/>
                <a:gd name="T24" fmla="*/ 23 w 71"/>
                <a:gd name="T25" fmla="*/ 18 h 100"/>
                <a:gd name="T26" fmla="*/ 32 w 71"/>
                <a:gd name="T27" fmla="*/ 17 h 100"/>
                <a:gd name="T28" fmla="*/ 49 w 71"/>
                <a:gd name="T29" fmla="*/ 32 h 100"/>
                <a:gd name="T30" fmla="*/ 30 w 71"/>
                <a:gd name="T31" fmla="*/ 48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1" h="100">
                  <a:moveTo>
                    <a:pt x="31" y="0"/>
                  </a:moveTo>
                  <a:cubicBezTo>
                    <a:pt x="17" y="0"/>
                    <a:pt x="7" y="1"/>
                    <a:pt x="0" y="2"/>
                  </a:cubicBezTo>
                  <a:cubicBezTo>
                    <a:pt x="0" y="100"/>
                    <a:pt x="0" y="100"/>
                    <a:pt x="0" y="100"/>
                  </a:cubicBezTo>
                  <a:cubicBezTo>
                    <a:pt x="23" y="100"/>
                    <a:pt x="23" y="100"/>
                    <a:pt x="23" y="100"/>
                  </a:cubicBezTo>
                  <a:cubicBezTo>
                    <a:pt x="23" y="65"/>
                    <a:pt x="23" y="65"/>
                    <a:pt x="23" y="65"/>
                  </a:cubicBezTo>
                  <a:cubicBezTo>
                    <a:pt x="25" y="65"/>
                    <a:pt x="27" y="65"/>
                    <a:pt x="30" y="65"/>
                  </a:cubicBezTo>
                  <a:cubicBezTo>
                    <a:pt x="43" y="65"/>
                    <a:pt x="55" y="62"/>
                    <a:pt x="62" y="55"/>
                  </a:cubicBezTo>
                  <a:cubicBezTo>
                    <a:pt x="68" y="49"/>
                    <a:pt x="71" y="41"/>
                    <a:pt x="71" y="31"/>
                  </a:cubicBezTo>
                  <a:cubicBezTo>
                    <a:pt x="71" y="22"/>
                    <a:pt x="67" y="13"/>
                    <a:pt x="61" y="8"/>
                  </a:cubicBezTo>
                  <a:cubicBezTo>
                    <a:pt x="54" y="3"/>
                    <a:pt x="44" y="0"/>
                    <a:pt x="31" y="0"/>
                  </a:cubicBezTo>
                  <a:close/>
                  <a:moveTo>
                    <a:pt x="30" y="48"/>
                  </a:moveTo>
                  <a:cubicBezTo>
                    <a:pt x="27" y="48"/>
                    <a:pt x="24" y="48"/>
                    <a:pt x="23" y="47"/>
                  </a:cubicBezTo>
                  <a:cubicBezTo>
                    <a:pt x="23" y="18"/>
                    <a:pt x="23" y="18"/>
                    <a:pt x="23" y="18"/>
                  </a:cubicBezTo>
                  <a:cubicBezTo>
                    <a:pt x="24" y="18"/>
                    <a:pt x="27" y="17"/>
                    <a:pt x="32" y="17"/>
                  </a:cubicBezTo>
                  <a:cubicBezTo>
                    <a:pt x="43" y="17"/>
                    <a:pt x="49" y="23"/>
                    <a:pt x="49" y="32"/>
                  </a:cubicBezTo>
                  <a:cubicBezTo>
                    <a:pt x="49" y="42"/>
                    <a:pt x="42" y="48"/>
                    <a:pt x="30" y="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4698284" y="3823957"/>
            <a:ext cx="645574" cy="535647"/>
            <a:chOff x="4458088" y="3128770"/>
            <a:chExt cx="645574" cy="535647"/>
          </a:xfrm>
          <a:solidFill>
            <a:srgbClr val="171E28"/>
          </a:solidFill>
        </p:grpSpPr>
        <p:sp>
          <p:nvSpPr>
            <p:cNvPr id="23" name="Freeform 234"/>
            <p:cNvSpPr>
              <a:spLocks noEditPoints="1"/>
            </p:cNvSpPr>
            <p:nvPr/>
          </p:nvSpPr>
          <p:spPr bwMode="auto">
            <a:xfrm>
              <a:off x="4833840" y="3282669"/>
              <a:ext cx="43971" cy="50538"/>
            </a:xfrm>
            <a:custGeom>
              <a:avLst/>
              <a:gdLst>
                <a:gd name="T0" fmla="*/ 65 w 65"/>
                <a:gd name="T1" fmla="*/ 36 h 75"/>
                <a:gd name="T2" fmla="*/ 53 w 65"/>
                <a:gd name="T3" fmla="*/ 8 h 75"/>
                <a:gd name="T4" fmla="*/ 23 w 65"/>
                <a:gd name="T5" fmla="*/ 0 h 75"/>
                <a:gd name="T6" fmla="*/ 0 w 65"/>
                <a:gd name="T7" fmla="*/ 2 h 75"/>
                <a:gd name="T8" fmla="*/ 0 w 65"/>
                <a:gd name="T9" fmla="*/ 74 h 75"/>
                <a:gd name="T10" fmla="*/ 19 w 65"/>
                <a:gd name="T11" fmla="*/ 75 h 75"/>
                <a:gd name="T12" fmla="*/ 53 w 65"/>
                <a:gd name="T13" fmla="*/ 66 h 75"/>
                <a:gd name="T14" fmla="*/ 65 w 65"/>
                <a:gd name="T15" fmla="*/ 36 h 75"/>
                <a:gd name="T16" fmla="*/ 23 w 65"/>
                <a:gd name="T17" fmla="*/ 62 h 75"/>
                <a:gd name="T18" fmla="*/ 17 w 65"/>
                <a:gd name="T19" fmla="*/ 62 h 75"/>
                <a:gd name="T20" fmla="*/ 17 w 65"/>
                <a:gd name="T21" fmla="*/ 14 h 75"/>
                <a:gd name="T22" fmla="*/ 24 w 65"/>
                <a:gd name="T23" fmla="*/ 13 h 75"/>
                <a:gd name="T24" fmla="*/ 48 w 65"/>
                <a:gd name="T25" fmla="*/ 37 h 75"/>
                <a:gd name="T26" fmla="*/ 23 w 65"/>
                <a:gd name="T27" fmla="*/ 62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5" h="75">
                  <a:moveTo>
                    <a:pt x="65" y="36"/>
                  </a:moveTo>
                  <a:cubicBezTo>
                    <a:pt x="65" y="23"/>
                    <a:pt x="61" y="14"/>
                    <a:pt x="53" y="8"/>
                  </a:cubicBezTo>
                  <a:cubicBezTo>
                    <a:pt x="46" y="3"/>
                    <a:pt x="37" y="0"/>
                    <a:pt x="23" y="0"/>
                  </a:cubicBezTo>
                  <a:cubicBezTo>
                    <a:pt x="14" y="0"/>
                    <a:pt x="6" y="1"/>
                    <a:pt x="0" y="2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4" y="75"/>
                    <a:pt x="11" y="75"/>
                    <a:pt x="19" y="75"/>
                  </a:cubicBezTo>
                  <a:cubicBezTo>
                    <a:pt x="34" y="75"/>
                    <a:pt x="46" y="72"/>
                    <a:pt x="53" y="66"/>
                  </a:cubicBezTo>
                  <a:cubicBezTo>
                    <a:pt x="60" y="60"/>
                    <a:pt x="65" y="50"/>
                    <a:pt x="65" y="36"/>
                  </a:cubicBezTo>
                  <a:close/>
                  <a:moveTo>
                    <a:pt x="23" y="62"/>
                  </a:moveTo>
                  <a:cubicBezTo>
                    <a:pt x="21" y="62"/>
                    <a:pt x="18" y="62"/>
                    <a:pt x="17" y="62"/>
                  </a:cubicBezTo>
                  <a:cubicBezTo>
                    <a:pt x="17" y="14"/>
                    <a:pt x="17" y="14"/>
                    <a:pt x="17" y="14"/>
                  </a:cubicBezTo>
                  <a:cubicBezTo>
                    <a:pt x="18" y="13"/>
                    <a:pt x="21" y="13"/>
                    <a:pt x="24" y="13"/>
                  </a:cubicBezTo>
                  <a:cubicBezTo>
                    <a:pt x="39" y="13"/>
                    <a:pt x="48" y="21"/>
                    <a:pt x="48" y="37"/>
                  </a:cubicBezTo>
                  <a:cubicBezTo>
                    <a:pt x="48" y="54"/>
                    <a:pt x="38" y="63"/>
                    <a:pt x="23" y="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24" name="Freeform 235"/>
            <p:cNvSpPr>
              <a:spLocks noEditPoints="1"/>
            </p:cNvSpPr>
            <p:nvPr/>
          </p:nvSpPr>
          <p:spPr bwMode="auto">
            <a:xfrm>
              <a:off x="4883236" y="3282669"/>
              <a:ext cx="47683" cy="51109"/>
            </a:xfrm>
            <a:custGeom>
              <a:avLst/>
              <a:gdLst>
                <a:gd name="T0" fmla="*/ 71 w 71"/>
                <a:gd name="T1" fmla="*/ 37 h 76"/>
                <a:gd name="T2" fmla="*/ 36 w 71"/>
                <a:gd name="T3" fmla="*/ 0 h 76"/>
                <a:gd name="T4" fmla="*/ 0 w 71"/>
                <a:gd name="T5" fmla="*/ 38 h 76"/>
                <a:gd name="T6" fmla="*/ 35 w 71"/>
                <a:gd name="T7" fmla="*/ 76 h 76"/>
                <a:gd name="T8" fmla="*/ 71 w 71"/>
                <a:gd name="T9" fmla="*/ 37 h 76"/>
                <a:gd name="T10" fmla="*/ 18 w 71"/>
                <a:gd name="T11" fmla="*/ 38 h 76"/>
                <a:gd name="T12" fmla="*/ 36 w 71"/>
                <a:gd name="T13" fmla="*/ 13 h 76"/>
                <a:gd name="T14" fmla="*/ 53 w 71"/>
                <a:gd name="T15" fmla="*/ 38 h 76"/>
                <a:gd name="T16" fmla="*/ 36 w 71"/>
                <a:gd name="T17" fmla="*/ 63 h 76"/>
                <a:gd name="T18" fmla="*/ 18 w 71"/>
                <a:gd name="T19" fmla="*/ 38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1" h="76">
                  <a:moveTo>
                    <a:pt x="71" y="37"/>
                  </a:moveTo>
                  <a:cubicBezTo>
                    <a:pt x="71" y="17"/>
                    <a:pt x="59" y="0"/>
                    <a:pt x="36" y="0"/>
                  </a:cubicBezTo>
                  <a:cubicBezTo>
                    <a:pt x="14" y="0"/>
                    <a:pt x="0" y="16"/>
                    <a:pt x="0" y="38"/>
                  </a:cubicBezTo>
                  <a:cubicBezTo>
                    <a:pt x="0" y="59"/>
                    <a:pt x="13" y="76"/>
                    <a:pt x="35" y="76"/>
                  </a:cubicBezTo>
                  <a:cubicBezTo>
                    <a:pt x="56" y="76"/>
                    <a:pt x="71" y="61"/>
                    <a:pt x="71" y="37"/>
                  </a:cubicBezTo>
                  <a:close/>
                  <a:moveTo>
                    <a:pt x="18" y="38"/>
                  </a:moveTo>
                  <a:cubicBezTo>
                    <a:pt x="18" y="24"/>
                    <a:pt x="24" y="13"/>
                    <a:pt x="36" y="13"/>
                  </a:cubicBezTo>
                  <a:cubicBezTo>
                    <a:pt x="47" y="13"/>
                    <a:pt x="53" y="24"/>
                    <a:pt x="53" y="38"/>
                  </a:cubicBezTo>
                  <a:cubicBezTo>
                    <a:pt x="53" y="52"/>
                    <a:pt x="47" y="63"/>
                    <a:pt x="36" y="63"/>
                  </a:cubicBezTo>
                  <a:cubicBezTo>
                    <a:pt x="24" y="63"/>
                    <a:pt x="18" y="52"/>
                    <a:pt x="18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25" name="Freeform 236"/>
            <p:cNvSpPr/>
            <p:nvPr/>
          </p:nvSpPr>
          <p:spPr bwMode="auto">
            <a:xfrm>
              <a:off x="4934345" y="3283240"/>
              <a:ext cx="63387" cy="49967"/>
            </a:xfrm>
            <a:custGeom>
              <a:avLst/>
              <a:gdLst>
                <a:gd name="T0" fmla="*/ 42 w 94"/>
                <a:gd name="T1" fmla="*/ 42 h 74"/>
                <a:gd name="T2" fmla="*/ 47 w 94"/>
                <a:gd name="T3" fmla="*/ 19 h 74"/>
                <a:gd name="T4" fmla="*/ 47 w 94"/>
                <a:gd name="T5" fmla="*/ 19 h 74"/>
                <a:gd name="T6" fmla="*/ 50 w 94"/>
                <a:gd name="T7" fmla="*/ 42 h 74"/>
                <a:gd name="T8" fmla="*/ 57 w 94"/>
                <a:gd name="T9" fmla="*/ 74 h 74"/>
                <a:gd name="T10" fmla="*/ 75 w 94"/>
                <a:gd name="T11" fmla="*/ 74 h 74"/>
                <a:gd name="T12" fmla="*/ 94 w 94"/>
                <a:gd name="T13" fmla="*/ 0 h 74"/>
                <a:gd name="T14" fmla="*/ 77 w 94"/>
                <a:gd name="T15" fmla="*/ 0 h 74"/>
                <a:gd name="T16" fmla="*/ 71 w 94"/>
                <a:gd name="T17" fmla="*/ 30 h 74"/>
                <a:gd name="T18" fmla="*/ 66 w 94"/>
                <a:gd name="T19" fmla="*/ 56 h 74"/>
                <a:gd name="T20" fmla="*/ 66 w 94"/>
                <a:gd name="T21" fmla="*/ 56 h 74"/>
                <a:gd name="T22" fmla="*/ 62 w 94"/>
                <a:gd name="T23" fmla="*/ 31 h 74"/>
                <a:gd name="T24" fmla="*/ 56 w 94"/>
                <a:gd name="T25" fmla="*/ 0 h 74"/>
                <a:gd name="T26" fmla="*/ 39 w 94"/>
                <a:gd name="T27" fmla="*/ 0 h 74"/>
                <a:gd name="T28" fmla="*/ 32 w 94"/>
                <a:gd name="T29" fmla="*/ 30 h 74"/>
                <a:gd name="T30" fmla="*/ 28 w 94"/>
                <a:gd name="T31" fmla="*/ 56 h 74"/>
                <a:gd name="T32" fmla="*/ 27 w 94"/>
                <a:gd name="T33" fmla="*/ 56 h 74"/>
                <a:gd name="T34" fmla="*/ 23 w 94"/>
                <a:gd name="T35" fmla="*/ 30 h 74"/>
                <a:gd name="T36" fmla="*/ 17 w 94"/>
                <a:gd name="T37" fmla="*/ 0 h 74"/>
                <a:gd name="T38" fmla="*/ 0 w 94"/>
                <a:gd name="T39" fmla="*/ 0 h 74"/>
                <a:gd name="T40" fmla="*/ 17 w 94"/>
                <a:gd name="T41" fmla="*/ 74 h 74"/>
                <a:gd name="T42" fmla="*/ 35 w 94"/>
                <a:gd name="T43" fmla="*/ 74 h 74"/>
                <a:gd name="T44" fmla="*/ 42 w 94"/>
                <a:gd name="T45" fmla="*/ 42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94" h="74">
                  <a:moveTo>
                    <a:pt x="42" y="42"/>
                  </a:moveTo>
                  <a:cubicBezTo>
                    <a:pt x="44" y="34"/>
                    <a:pt x="45" y="27"/>
                    <a:pt x="47" y="19"/>
                  </a:cubicBezTo>
                  <a:cubicBezTo>
                    <a:pt x="47" y="19"/>
                    <a:pt x="47" y="19"/>
                    <a:pt x="47" y="19"/>
                  </a:cubicBezTo>
                  <a:cubicBezTo>
                    <a:pt x="48" y="28"/>
                    <a:pt x="49" y="34"/>
                    <a:pt x="50" y="42"/>
                  </a:cubicBezTo>
                  <a:cubicBezTo>
                    <a:pt x="57" y="74"/>
                    <a:pt x="57" y="74"/>
                    <a:pt x="57" y="74"/>
                  </a:cubicBezTo>
                  <a:cubicBezTo>
                    <a:pt x="75" y="74"/>
                    <a:pt x="75" y="74"/>
                    <a:pt x="75" y="74"/>
                  </a:cubicBezTo>
                  <a:cubicBezTo>
                    <a:pt x="94" y="0"/>
                    <a:pt x="94" y="0"/>
                    <a:pt x="94" y="0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71" y="30"/>
                    <a:pt x="71" y="30"/>
                    <a:pt x="71" y="30"/>
                  </a:cubicBezTo>
                  <a:cubicBezTo>
                    <a:pt x="69" y="39"/>
                    <a:pt x="67" y="48"/>
                    <a:pt x="66" y="56"/>
                  </a:cubicBezTo>
                  <a:cubicBezTo>
                    <a:pt x="66" y="56"/>
                    <a:pt x="66" y="56"/>
                    <a:pt x="66" y="56"/>
                  </a:cubicBezTo>
                  <a:cubicBezTo>
                    <a:pt x="65" y="48"/>
                    <a:pt x="64" y="40"/>
                    <a:pt x="62" y="31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2" y="30"/>
                    <a:pt x="32" y="30"/>
                    <a:pt x="32" y="30"/>
                  </a:cubicBezTo>
                  <a:cubicBezTo>
                    <a:pt x="30" y="39"/>
                    <a:pt x="29" y="48"/>
                    <a:pt x="28" y="56"/>
                  </a:cubicBezTo>
                  <a:cubicBezTo>
                    <a:pt x="27" y="56"/>
                    <a:pt x="27" y="56"/>
                    <a:pt x="27" y="56"/>
                  </a:cubicBezTo>
                  <a:cubicBezTo>
                    <a:pt x="26" y="49"/>
                    <a:pt x="25" y="39"/>
                    <a:pt x="23" y="3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7" y="74"/>
                    <a:pt x="17" y="74"/>
                    <a:pt x="17" y="74"/>
                  </a:cubicBezTo>
                  <a:cubicBezTo>
                    <a:pt x="35" y="74"/>
                    <a:pt x="35" y="74"/>
                    <a:pt x="35" y="74"/>
                  </a:cubicBezTo>
                  <a:lnTo>
                    <a:pt x="42" y="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26" name="Freeform 237"/>
            <p:cNvSpPr/>
            <p:nvPr/>
          </p:nvSpPr>
          <p:spPr bwMode="auto">
            <a:xfrm>
              <a:off x="5003157" y="3283240"/>
              <a:ext cx="41116" cy="49967"/>
            </a:xfrm>
            <a:custGeom>
              <a:avLst/>
              <a:gdLst>
                <a:gd name="T0" fmla="*/ 35 w 61"/>
                <a:gd name="T1" fmla="*/ 27 h 74"/>
                <a:gd name="T2" fmla="*/ 20 w 61"/>
                <a:gd name="T3" fmla="*/ 0 h 74"/>
                <a:gd name="T4" fmla="*/ 0 w 61"/>
                <a:gd name="T5" fmla="*/ 0 h 74"/>
                <a:gd name="T6" fmla="*/ 0 w 61"/>
                <a:gd name="T7" fmla="*/ 74 h 74"/>
                <a:gd name="T8" fmla="*/ 16 w 61"/>
                <a:gd name="T9" fmla="*/ 74 h 74"/>
                <a:gd name="T10" fmla="*/ 16 w 61"/>
                <a:gd name="T11" fmla="*/ 51 h 74"/>
                <a:gd name="T12" fmla="*/ 15 w 61"/>
                <a:gd name="T13" fmla="*/ 19 h 74"/>
                <a:gd name="T14" fmla="*/ 15 w 61"/>
                <a:gd name="T15" fmla="*/ 19 h 74"/>
                <a:gd name="T16" fmla="*/ 28 w 61"/>
                <a:gd name="T17" fmla="*/ 45 h 74"/>
                <a:gd name="T18" fmla="*/ 44 w 61"/>
                <a:gd name="T19" fmla="*/ 74 h 74"/>
                <a:gd name="T20" fmla="*/ 61 w 61"/>
                <a:gd name="T21" fmla="*/ 74 h 74"/>
                <a:gd name="T22" fmla="*/ 61 w 61"/>
                <a:gd name="T23" fmla="*/ 0 h 74"/>
                <a:gd name="T24" fmla="*/ 46 w 61"/>
                <a:gd name="T25" fmla="*/ 0 h 74"/>
                <a:gd name="T26" fmla="*/ 46 w 61"/>
                <a:gd name="T27" fmla="*/ 21 h 74"/>
                <a:gd name="T28" fmla="*/ 47 w 61"/>
                <a:gd name="T29" fmla="*/ 52 h 74"/>
                <a:gd name="T30" fmla="*/ 47 w 61"/>
                <a:gd name="T31" fmla="*/ 52 h 74"/>
                <a:gd name="T32" fmla="*/ 35 w 61"/>
                <a:gd name="T33" fmla="*/ 27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1" h="74">
                  <a:moveTo>
                    <a:pt x="35" y="27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16" y="74"/>
                    <a:pt x="16" y="74"/>
                    <a:pt x="16" y="74"/>
                  </a:cubicBezTo>
                  <a:cubicBezTo>
                    <a:pt x="16" y="51"/>
                    <a:pt x="16" y="51"/>
                    <a:pt x="16" y="51"/>
                  </a:cubicBezTo>
                  <a:cubicBezTo>
                    <a:pt x="16" y="39"/>
                    <a:pt x="15" y="29"/>
                    <a:pt x="15" y="19"/>
                  </a:cubicBezTo>
                  <a:cubicBezTo>
                    <a:pt x="15" y="19"/>
                    <a:pt x="15" y="19"/>
                    <a:pt x="15" y="19"/>
                  </a:cubicBezTo>
                  <a:cubicBezTo>
                    <a:pt x="19" y="28"/>
                    <a:pt x="24" y="37"/>
                    <a:pt x="28" y="45"/>
                  </a:cubicBezTo>
                  <a:cubicBezTo>
                    <a:pt x="44" y="74"/>
                    <a:pt x="44" y="74"/>
                    <a:pt x="44" y="74"/>
                  </a:cubicBezTo>
                  <a:cubicBezTo>
                    <a:pt x="61" y="74"/>
                    <a:pt x="61" y="74"/>
                    <a:pt x="61" y="74"/>
                  </a:cubicBezTo>
                  <a:cubicBezTo>
                    <a:pt x="61" y="0"/>
                    <a:pt x="61" y="0"/>
                    <a:pt x="61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6" y="21"/>
                    <a:pt x="46" y="21"/>
                    <a:pt x="46" y="21"/>
                  </a:cubicBezTo>
                  <a:cubicBezTo>
                    <a:pt x="46" y="33"/>
                    <a:pt x="46" y="42"/>
                    <a:pt x="47" y="52"/>
                  </a:cubicBezTo>
                  <a:cubicBezTo>
                    <a:pt x="47" y="52"/>
                    <a:pt x="47" y="52"/>
                    <a:pt x="47" y="52"/>
                  </a:cubicBezTo>
                  <a:cubicBezTo>
                    <a:pt x="44" y="44"/>
                    <a:pt x="39" y="35"/>
                    <a:pt x="35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27" name="Freeform 238"/>
            <p:cNvSpPr/>
            <p:nvPr/>
          </p:nvSpPr>
          <p:spPr bwMode="auto">
            <a:xfrm>
              <a:off x="4746755" y="3205577"/>
              <a:ext cx="356907" cy="392027"/>
            </a:xfrm>
            <a:custGeom>
              <a:avLst/>
              <a:gdLst>
                <a:gd name="T0" fmla="*/ 0 w 529"/>
                <a:gd name="T1" fmla="*/ 0 h 581"/>
                <a:gd name="T2" fmla="*/ 2 w 529"/>
                <a:gd name="T3" fmla="*/ 12 h 581"/>
                <a:gd name="T4" fmla="*/ 24 w 529"/>
                <a:gd name="T5" fmla="*/ 56 h 581"/>
                <a:gd name="T6" fmla="*/ 473 w 529"/>
                <a:gd name="T7" fmla="*/ 56 h 581"/>
                <a:gd name="T8" fmla="*/ 473 w 529"/>
                <a:gd name="T9" fmla="*/ 525 h 581"/>
                <a:gd name="T10" fmla="*/ 126 w 529"/>
                <a:gd name="T11" fmla="*/ 525 h 581"/>
                <a:gd name="T12" fmla="*/ 126 w 529"/>
                <a:gd name="T13" fmla="*/ 581 h 581"/>
                <a:gd name="T14" fmla="*/ 529 w 529"/>
                <a:gd name="T15" fmla="*/ 581 h 581"/>
                <a:gd name="T16" fmla="*/ 529 w 529"/>
                <a:gd name="T17" fmla="*/ 0 h 581"/>
                <a:gd name="T18" fmla="*/ 0 w 529"/>
                <a:gd name="T19" fmla="*/ 0 h 5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29" h="581">
                  <a:moveTo>
                    <a:pt x="0" y="0"/>
                  </a:moveTo>
                  <a:cubicBezTo>
                    <a:pt x="0" y="4"/>
                    <a:pt x="1" y="8"/>
                    <a:pt x="2" y="12"/>
                  </a:cubicBezTo>
                  <a:cubicBezTo>
                    <a:pt x="14" y="22"/>
                    <a:pt x="22" y="38"/>
                    <a:pt x="24" y="56"/>
                  </a:cubicBezTo>
                  <a:cubicBezTo>
                    <a:pt x="473" y="56"/>
                    <a:pt x="473" y="56"/>
                    <a:pt x="473" y="56"/>
                  </a:cubicBezTo>
                  <a:cubicBezTo>
                    <a:pt x="473" y="525"/>
                    <a:pt x="473" y="525"/>
                    <a:pt x="473" y="525"/>
                  </a:cubicBezTo>
                  <a:cubicBezTo>
                    <a:pt x="126" y="525"/>
                    <a:pt x="126" y="525"/>
                    <a:pt x="126" y="525"/>
                  </a:cubicBezTo>
                  <a:cubicBezTo>
                    <a:pt x="126" y="581"/>
                    <a:pt x="126" y="581"/>
                    <a:pt x="126" y="581"/>
                  </a:cubicBezTo>
                  <a:cubicBezTo>
                    <a:pt x="529" y="581"/>
                    <a:pt x="529" y="581"/>
                    <a:pt x="529" y="581"/>
                  </a:cubicBezTo>
                  <a:cubicBezTo>
                    <a:pt x="529" y="0"/>
                    <a:pt x="529" y="0"/>
                    <a:pt x="529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28" name="Freeform 239"/>
            <p:cNvSpPr/>
            <p:nvPr/>
          </p:nvSpPr>
          <p:spPr bwMode="auto">
            <a:xfrm>
              <a:off x="4523474" y="3128770"/>
              <a:ext cx="224709" cy="247551"/>
            </a:xfrm>
            <a:custGeom>
              <a:avLst/>
              <a:gdLst>
                <a:gd name="T0" fmla="*/ 45 w 333"/>
                <a:gd name="T1" fmla="*/ 243 h 367"/>
                <a:gd name="T2" fmla="*/ 170 w 333"/>
                <a:gd name="T3" fmla="*/ 367 h 367"/>
                <a:gd name="T4" fmla="*/ 289 w 333"/>
                <a:gd name="T5" fmla="*/ 243 h 367"/>
                <a:gd name="T6" fmla="*/ 326 w 333"/>
                <a:gd name="T7" fmla="*/ 202 h 367"/>
                <a:gd name="T8" fmla="*/ 306 w 333"/>
                <a:gd name="T9" fmla="*/ 142 h 367"/>
                <a:gd name="T10" fmla="*/ 166 w 333"/>
                <a:gd name="T11" fmla="*/ 0 h 367"/>
                <a:gd name="T12" fmla="*/ 26 w 333"/>
                <a:gd name="T13" fmla="*/ 142 h 367"/>
                <a:gd name="T14" fmla="*/ 7 w 333"/>
                <a:gd name="T15" fmla="*/ 202 h 367"/>
                <a:gd name="T16" fmla="*/ 45 w 333"/>
                <a:gd name="T17" fmla="*/ 243 h 3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3" h="367">
                  <a:moveTo>
                    <a:pt x="45" y="243"/>
                  </a:moveTo>
                  <a:cubicBezTo>
                    <a:pt x="70" y="307"/>
                    <a:pt x="118" y="367"/>
                    <a:pt x="170" y="367"/>
                  </a:cubicBezTo>
                  <a:cubicBezTo>
                    <a:pt x="222" y="367"/>
                    <a:pt x="266" y="307"/>
                    <a:pt x="289" y="243"/>
                  </a:cubicBezTo>
                  <a:cubicBezTo>
                    <a:pt x="304" y="241"/>
                    <a:pt x="320" y="225"/>
                    <a:pt x="326" y="202"/>
                  </a:cubicBezTo>
                  <a:cubicBezTo>
                    <a:pt x="333" y="175"/>
                    <a:pt x="324" y="148"/>
                    <a:pt x="306" y="142"/>
                  </a:cubicBezTo>
                  <a:cubicBezTo>
                    <a:pt x="302" y="63"/>
                    <a:pt x="241" y="0"/>
                    <a:pt x="166" y="0"/>
                  </a:cubicBezTo>
                  <a:cubicBezTo>
                    <a:pt x="92" y="0"/>
                    <a:pt x="31" y="63"/>
                    <a:pt x="26" y="142"/>
                  </a:cubicBezTo>
                  <a:cubicBezTo>
                    <a:pt x="8" y="148"/>
                    <a:pt x="0" y="175"/>
                    <a:pt x="7" y="202"/>
                  </a:cubicBezTo>
                  <a:cubicBezTo>
                    <a:pt x="13" y="226"/>
                    <a:pt x="29" y="242"/>
                    <a:pt x="45" y="2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29" name="Freeform 240"/>
            <p:cNvSpPr/>
            <p:nvPr/>
          </p:nvSpPr>
          <p:spPr bwMode="auto">
            <a:xfrm>
              <a:off x="4458088" y="3364900"/>
              <a:ext cx="354909" cy="299517"/>
            </a:xfrm>
            <a:custGeom>
              <a:avLst/>
              <a:gdLst>
                <a:gd name="T0" fmla="*/ 407 w 526"/>
                <a:gd name="T1" fmla="*/ 0 h 444"/>
                <a:gd name="T2" fmla="*/ 293 w 526"/>
                <a:gd name="T3" fmla="*/ 191 h 444"/>
                <a:gd name="T4" fmla="*/ 280 w 526"/>
                <a:gd name="T5" fmla="*/ 105 h 444"/>
                <a:gd name="T6" fmla="*/ 295 w 526"/>
                <a:gd name="T7" fmla="*/ 78 h 444"/>
                <a:gd name="T8" fmla="*/ 263 w 526"/>
                <a:gd name="T9" fmla="*/ 45 h 444"/>
                <a:gd name="T10" fmla="*/ 230 w 526"/>
                <a:gd name="T11" fmla="*/ 78 h 444"/>
                <a:gd name="T12" fmla="*/ 246 w 526"/>
                <a:gd name="T13" fmla="*/ 105 h 444"/>
                <a:gd name="T14" fmla="*/ 232 w 526"/>
                <a:gd name="T15" fmla="*/ 189 h 444"/>
                <a:gd name="T16" fmla="*/ 120 w 526"/>
                <a:gd name="T17" fmla="*/ 0 h 444"/>
                <a:gd name="T18" fmla="*/ 2 w 526"/>
                <a:gd name="T19" fmla="*/ 125 h 444"/>
                <a:gd name="T20" fmla="*/ 0 w 526"/>
                <a:gd name="T21" fmla="*/ 125 h 444"/>
                <a:gd name="T22" fmla="*/ 0 w 526"/>
                <a:gd name="T23" fmla="*/ 402 h 444"/>
                <a:gd name="T24" fmla="*/ 1 w 526"/>
                <a:gd name="T25" fmla="*/ 402 h 444"/>
                <a:gd name="T26" fmla="*/ 263 w 526"/>
                <a:gd name="T27" fmla="*/ 444 h 444"/>
                <a:gd name="T28" fmla="*/ 525 w 526"/>
                <a:gd name="T29" fmla="*/ 402 h 444"/>
                <a:gd name="T30" fmla="*/ 526 w 526"/>
                <a:gd name="T31" fmla="*/ 402 h 444"/>
                <a:gd name="T32" fmla="*/ 526 w 526"/>
                <a:gd name="T33" fmla="*/ 125 h 444"/>
                <a:gd name="T34" fmla="*/ 524 w 526"/>
                <a:gd name="T35" fmla="*/ 125 h 444"/>
                <a:gd name="T36" fmla="*/ 407 w 526"/>
                <a:gd name="T37" fmla="*/ 0 h 4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26" h="444">
                  <a:moveTo>
                    <a:pt x="407" y="0"/>
                  </a:moveTo>
                  <a:cubicBezTo>
                    <a:pt x="293" y="191"/>
                    <a:pt x="293" y="191"/>
                    <a:pt x="293" y="191"/>
                  </a:cubicBezTo>
                  <a:cubicBezTo>
                    <a:pt x="280" y="105"/>
                    <a:pt x="280" y="105"/>
                    <a:pt x="280" y="105"/>
                  </a:cubicBezTo>
                  <a:cubicBezTo>
                    <a:pt x="289" y="100"/>
                    <a:pt x="295" y="89"/>
                    <a:pt x="295" y="78"/>
                  </a:cubicBezTo>
                  <a:cubicBezTo>
                    <a:pt x="295" y="60"/>
                    <a:pt x="280" y="45"/>
                    <a:pt x="263" y="45"/>
                  </a:cubicBezTo>
                  <a:cubicBezTo>
                    <a:pt x="245" y="45"/>
                    <a:pt x="230" y="60"/>
                    <a:pt x="230" y="78"/>
                  </a:cubicBezTo>
                  <a:cubicBezTo>
                    <a:pt x="230" y="89"/>
                    <a:pt x="236" y="100"/>
                    <a:pt x="246" y="105"/>
                  </a:cubicBezTo>
                  <a:cubicBezTo>
                    <a:pt x="232" y="189"/>
                    <a:pt x="232" y="189"/>
                    <a:pt x="232" y="189"/>
                  </a:cubicBezTo>
                  <a:cubicBezTo>
                    <a:pt x="120" y="0"/>
                    <a:pt x="120" y="0"/>
                    <a:pt x="120" y="0"/>
                  </a:cubicBezTo>
                  <a:cubicBezTo>
                    <a:pt x="56" y="28"/>
                    <a:pt x="11" y="73"/>
                    <a:pt x="2" y="125"/>
                  </a:cubicBezTo>
                  <a:cubicBezTo>
                    <a:pt x="0" y="125"/>
                    <a:pt x="0" y="125"/>
                    <a:pt x="0" y="125"/>
                  </a:cubicBezTo>
                  <a:cubicBezTo>
                    <a:pt x="0" y="402"/>
                    <a:pt x="0" y="402"/>
                    <a:pt x="0" y="402"/>
                  </a:cubicBezTo>
                  <a:cubicBezTo>
                    <a:pt x="1" y="402"/>
                    <a:pt x="1" y="402"/>
                    <a:pt x="1" y="402"/>
                  </a:cubicBezTo>
                  <a:cubicBezTo>
                    <a:pt x="13" y="426"/>
                    <a:pt x="126" y="444"/>
                    <a:pt x="263" y="444"/>
                  </a:cubicBezTo>
                  <a:cubicBezTo>
                    <a:pt x="400" y="444"/>
                    <a:pt x="513" y="426"/>
                    <a:pt x="525" y="402"/>
                  </a:cubicBezTo>
                  <a:cubicBezTo>
                    <a:pt x="526" y="402"/>
                    <a:pt x="526" y="402"/>
                    <a:pt x="526" y="402"/>
                  </a:cubicBezTo>
                  <a:cubicBezTo>
                    <a:pt x="526" y="125"/>
                    <a:pt x="526" y="125"/>
                    <a:pt x="526" y="125"/>
                  </a:cubicBezTo>
                  <a:cubicBezTo>
                    <a:pt x="524" y="125"/>
                    <a:pt x="524" y="125"/>
                    <a:pt x="524" y="125"/>
                  </a:cubicBezTo>
                  <a:cubicBezTo>
                    <a:pt x="515" y="73"/>
                    <a:pt x="470" y="28"/>
                    <a:pt x="40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30" name="Freeform 241"/>
            <p:cNvSpPr/>
            <p:nvPr/>
          </p:nvSpPr>
          <p:spPr bwMode="auto">
            <a:xfrm>
              <a:off x="4822419" y="3368897"/>
              <a:ext cx="217285" cy="159894"/>
            </a:xfrm>
            <a:custGeom>
              <a:avLst/>
              <a:gdLst>
                <a:gd name="T0" fmla="*/ 0 w 761"/>
                <a:gd name="T1" fmla="*/ 24 h 560"/>
                <a:gd name="T2" fmla="*/ 0 w 761"/>
                <a:gd name="T3" fmla="*/ 319 h 560"/>
                <a:gd name="T4" fmla="*/ 66 w 761"/>
                <a:gd name="T5" fmla="*/ 189 h 560"/>
                <a:gd name="T6" fmla="*/ 404 w 761"/>
                <a:gd name="T7" fmla="*/ 397 h 560"/>
                <a:gd name="T8" fmla="*/ 338 w 761"/>
                <a:gd name="T9" fmla="*/ 501 h 560"/>
                <a:gd name="T10" fmla="*/ 761 w 761"/>
                <a:gd name="T11" fmla="*/ 560 h 560"/>
                <a:gd name="T12" fmla="*/ 539 w 761"/>
                <a:gd name="T13" fmla="*/ 194 h 560"/>
                <a:gd name="T14" fmla="*/ 477 w 761"/>
                <a:gd name="T15" fmla="*/ 286 h 560"/>
                <a:gd name="T16" fmla="*/ 12 w 761"/>
                <a:gd name="T17" fmla="*/ 0 h 560"/>
                <a:gd name="T18" fmla="*/ 0 w 761"/>
                <a:gd name="T19" fmla="*/ 24 h 5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61" h="560">
                  <a:moveTo>
                    <a:pt x="0" y="24"/>
                  </a:moveTo>
                  <a:lnTo>
                    <a:pt x="0" y="319"/>
                  </a:lnTo>
                  <a:lnTo>
                    <a:pt x="66" y="189"/>
                  </a:lnTo>
                  <a:lnTo>
                    <a:pt x="404" y="397"/>
                  </a:lnTo>
                  <a:lnTo>
                    <a:pt x="338" y="501"/>
                  </a:lnTo>
                  <a:lnTo>
                    <a:pt x="761" y="560"/>
                  </a:lnTo>
                  <a:lnTo>
                    <a:pt x="539" y="194"/>
                  </a:lnTo>
                  <a:lnTo>
                    <a:pt x="477" y="286"/>
                  </a:lnTo>
                  <a:lnTo>
                    <a:pt x="12" y="0"/>
                  </a:lnTo>
                  <a:lnTo>
                    <a:pt x="0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4623477" y="2553367"/>
            <a:ext cx="684119" cy="785482"/>
            <a:chOff x="4383281" y="1858180"/>
            <a:chExt cx="684119" cy="785482"/>
          </a:xfrm>
          <a:solidFill>
            <a:srgbClr val="171E28"/>
          </a:solidFill>
        </p:grpSpPr>
        <p:sp>
          <p:nvSpPr>
            <p:cNvPr id="32" name="Freeform 244"/>
            <p:cNvSpPr/>
            <p:nvPr/>
          </p:nvSpPr>
          <p:spPr bwMode="auto">
            <a:xfrm>
              <a:off x="4681370" y="1858180"/>
              <a:ext cx="97079" cy="106787"/>
            </a:xfrm>
            <a:custGeom>
              <a:avLst/>
              <a:gdLst>
                <a:gd name="T0" fmla="*/ 19 w 144"/>
                <a:gd name="T1" fmla="*/ 105 h 158"/>
                <a:gd name="T2" fmla="*/ 73 w 144"/>
                <a:gd name="T3" fmla="*/ 158 h 158"/>
                <a:gd name="T4" fmla="*/ 125 w 144"/>
                <a:gd name="T5" fmla="*/ 104 h 158"/>
                <a:gd name="T6" fmla="*/ 141 w 144"/>
                <a:gd name="T7" fmla="*/ 87 h 158"/>
                <a:gd name="T8" fmla="*/ 132 w 144"/>
                <a:gd name="T9" fmla="*/ 61 h 158"/>
                <a:gd name="T10" fmla="*/ 72 w 144"/>
                <a:gd name="T11" fmla="*/ 0 h 158"/>
                <a:gd name="T12" fmla="*/ 11 w 144"/>
                <a:gd name="T13" fmla="*/ 61 h 158"/>
                <a:gd name="T14" fmla="*/ 3 w 144"/>
                <a:gd name="T15" fmla="*/ 87 h 158"/>
                <a:gd name="T16" fmla="*/ 19 w 144"/>
                <a:gd name="T17" fmla="*/ 105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4" h="158">
                  <a:moveTo>
                    <a:pt x="19" y="105"/>
                  </a:moveTo>
                  <a:cubicBezTo>
                    <a:pt x="30" y="132"/>
                    <a:pt x="51" y="158"/>
                    <a:pt x="73" y="158"/>
                  </a:cubicBezTo>
                  <a:cubicBezTo>
                    <a:pt x="96" y="158"/>
                    <a:pt x="115" y="132"/>
                    <a:pt x="125" y="104"/>
                  </a:cubicBezTo>
                  <a:cubicBezTo>
                    <a:pt x="131" y="104"/>
                    <a:pt x="138" y="97"/>
                    <a:pt x="141" y="87"/>
                  </a:cubicBezTo>
                  <a:cubicBezTo>
                    <a:pt x="144" y="75"/>
                    <a:pt x="140" y="64"/>
                    <a:pt x="132" y="61"/>
                  </a:cubicBezTo>
                  <a:cubicBezTo>
                    <a:pt x="130" y="27"/>
                    <a:pt x="104" y="0"/>
                    <a:pt x="72" y="0"/>
                  </a:cubicBezTo>
                  <a:cubicBezTo>
                    <a:pt x="40" y="0"/>
                    <a:pt x="13" y="27"/>
                    <a:pt x="11" y="61"/>
                  </a:cubicBezTo>
                  <a:cubicBezTo>
                    <a:pt x="4" y="64"/>
                    <a:pt x="0" y="75"/>
                    <a:pt x="3" y="87"/>
                  </a:cubicBezTo>
                  <a:cubicBezTo>
                    <a:pt x="5" y="97"/>
                    <a:pt x="12" y="104"/>
                    <a:pt x="19" y="10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33" name="Freeform 245"/>
            <p:cNvSpPr/>
            <p:nvPr/>
          </p:nvSpPr>
          <p:spPr bwMode="auto">
            <a:xfrm>
              <a:off x="4653102" y="1960113"/>
              <a:ext cx="153042" cy="149330"/>
            </a:xfrm>
            <a:custGeom>
              <a:avLst/>
              <a:gdLst>
                <a:gd name="T0" fmla="*/ 95 w 227"/>
                <a:gd name="T1" fmla="*/ 191 h 221"/>
                <a:gd name="T2" fmla="*/ 95 w 227"/>
                <a:gd name="T3" fmla="*/ 221 h 221"/>
                <a:gd name="T4" fmla="*/ 116 w 227"/>
                <a:gd name="T5" fmla="*/ 220 h 221"/>
                <a:gd name="T6" fmla="*/ 138 w 227"/>
                <a:gd name="T7" fmla="*/ 221 h 221"/>
                <a:gd name="T8" fmla="*/ 138 w 227"/>
                <a:gd name="T9" fmla="*/ 191 h 221"/>
                <a:gd name="T10" fmla="*/ 227 w 227"/>
                <a:gd name="T11" fmla="*/ 173 h 221"/>
                <a:gd name="T12" fmla="*/ 227 w 227"/>
                <a:gd name="T13" fmla="*/ 173 h 221"/>
                <a:gd name="T14" fmla="*/ 227 w 227"/>
                <a:gd name="T15" fmla="*/ 54 h 221"/>
                <a:gd name="T16" fmla="*/ 226 w 227"/>
                <a:gd name="T17" fmla="*/ 54 h 221"/>
                <a:gd name="T18" fmla="*/ 176 w 227"/>
                <a:gd name="T19" fmla="*/ 0 h 221"/>
                <a:gd name="T20" fmla="*/ 127 w 227"/>
                <a:gd name="T21" fmla="*/ 82 h 221"/>
                <a:gd name="T22" fmla="*/ 121 w 227"/>
                <a:gd name="T23" fmla="*/ 45 h 221"/>
                <a:gd name="T24" fmla="*/ 127 w 227"/>
                <a:gd name="T25" fmla="*/ 33 h 221"/>
                <a:gd name="T26" fmla="*/ 113 w 227"/>
                <a:gd name="T27" fmla="*/ 19 h 221"/>
                <a:gd name="T28" fmla="*/ 99 w 227"/>
                <a:gd name="T29" fmla="*/ 33 h 221"/>
                <a:gd name="T30" fmla="*/ 106 w 227"/>
                <a:gd name="T31" fmla="*/ 45 h 221"/>
                <a:gd name="T32" fmla="*/ 100 w 227"/>
                <a:gd name="T33" fmla="*/ 81 h 221"/>
                <a:gd name="T34" fmla="*/ 52 w 227"/>
                <a:gd name="T35" fmla="*/ 0 h 221"/>
                <a:gd name="T36" fmla="*/ 1 w 227"/>
                <a:gd name="T37" fmla="*/ 54 h 221"/>
                <a:gd name="T38" fmla="*/ 0 w 227"/>
                <a:gd name="T39" fmla="*/ 54 h 221"/>
                <a:gd name="T40" fmla="*/ 0 w 227"/>
                <a:gd name="T41" fmla="*/ 173 h 221"/>
                <a:gd name="T42" fmla="*/ 1 w 227"/>
                <a:gd name="T43" fmla="*/ 173 h 221"/>
                <a:gd name="T44" fmla="*/ 95 w 227"/>
                <a:gd name="T45" fmla="*/ 191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27" h="221">
                  <a:moveTo>
                    <a:pt x="95" y="191"/>
                  </a:moveTo>
                  <a:cubicBezTo>
                    <a:pt x="95" y="221"/>
                    <a:pt x="95" y="221"/>
                    <a:pt x="95" y="221"/>
                  </a:cubicBezTo>
                  <a:cubicBezTo>
                    <a:pt x="102" y="220"/>
                    <a:pt x="109" y="220"/>
                    <a:pt x="116" y="220"/>
                  </a:cubicBezTo>
                  <a:cubicBezTo>
                    <a:pt x="123" y="220"/>
                    <a:pt x="131" y="220"/>
                    <a:pt x="138" y="221"/>
                  </a:cubicBezTo>
                  <a:cubicBezTo>
                    <a:pt x="138" y="191"/>
                    <a:pt x="138" y="191"/>
                    <a:pt x="138" y="191"/>
                  </a:cubicBezTo>
                  <a:cubicBezTo>
                    <a:pt x="186" y="189"/>
                    <a:pt x="222" y="182"/>
                    <a:pt x="227" y="173"/>
                  </a:cubicBezTo>
                  <a:cubicBezTo>
                    <a:pt x="227" y="173"/>
                    <a:pt x="227" y="173"/>
                    <a:pt x="227" y="173"/>
                  </a:cubicBezTo>
                  <a:cubicBezTo>
                    <a:pt x="227" y="54"/>
                    <a:pt x="227" y="54"/>
                    <a:pt x="227" y="54"/>
                  </a:cubicBezTo>
                  <a:cubicBezTo>
                    <a:pt x="226" y="54"/>
                    <a:pt x="226" y="54"/>
                    <a:pt x="226" y="54"/>
                  </a:cubicBezTo>
                  <a:cubicBezTo>
                    <a:pt x="222" y="31"/>
                    <a:pt x="203" y="12"/>
                    <a:pt x="176" y="0"/>
                  </a:cubicBezTo>
                  <a:cubicBezTo>
                    <a:pt x="127" y="82"/>
                    <a:pt x="127" y="82"/>
                    <a:pt x="127" y="82"/>
                  </a:cubicBezTo>
                  <a:cubicBezTo>
                    <a:pt x="121" y="45"/>
                    <a:pt x="121" y="45"/>
                    <a:pt x="121" y="45"/>
                  </a:cubicBezTo>
                  <a:cubicBezTo>
                    <a:pt x="125" y="43"/>
                    <a:pt x="127" y="38"/>
                    <a:pt x="127" y="33"/>
                  </a:cubicBezTo>
                  <a:cubicBezTo>
                    <a:pt x="127" y="26"/>
                    <a:pt x="121" y="19"/>
                    <a:pt x="113" y="19"/>
                  </a:cubicBezTo>
                  <a:cubicBezTo>
                    <a:pt x="106" y="19"/>
                    <a:pt x="99" y="26"/>
                    <a:pt x="99" y="33"/>
                  </a:cubicBezTo>
                  <a:cubicBezTo>
                    <a:pt x="99" y="38"/>
                    <a:pt x="102" y="43"/>
                    <a:pt x="106" y="45"/>
                  </a:cubicBezTo>
                  <a:cubicBezTo>
                    <a:pt x="100" y="81"/>
                    <a:pt x="100" y="81"/>
                    <a:pt x="100" y="81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24" y="12"/>
                    <a:pt x="5" y="31"/>
                    <a:pt x="1" y="54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173"/>
                    <a:pt x="0" y="173"/>
                    <a:pt x="0" y="173"/>
                  </a:cubicBezTo>
                  <a:cubicBezTo>
                    <a:pt x="1" y="173"/>
                    <a:pt x="1" y="173"/>
                    <a:pt x="1" y="173"/>
                  </a:cubicBezTo>
                  <a:cubicBezTo>
                    <a:pt x="5" y="182"/>
                    <a:pt x="45" y="190"/>
                    <a:pt x="95" y="19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34" name="Freeform 246"/>
            <p:cNvSpPr/>
            <p:nvPr/>
          </p:nvSpPr>
          <p:spPr bwMode="auto">
            <a:xfrm>
              <a:off x="4653673" y="2514890"/>
              <a:ext cx="153327" cy="128772"/>
            </a:xfrm>
            <a:custGeom>
              <a:avLst/>
              <a:gdLst>
                <a:gd name="T0" fmla="*/ 175 w 227"/>
                <a:gd name="T1" fmla="*/ 0 h 191"/>
                <a:gd name="T2" fmla="*/ 127 w 227"/>
                <a:gd name="T3" fmla="*/ 82 h 191"/>
                <a:gd name="T4" fmla="*/ 121 w 227"/>
                <a:gd name="T5" fmla="*/ 45 h 191"/>
                <a:gd name="T6" fmla="*/ 127 w 227"/>
                <a:gd name="T7" fmla="*/ 33 h 191"/>
                <a:gd name="T8" fmla="*/ 113 w 227"/>
                <a:gd name="T9" fmla="*/ 19 h 191"/>
                <a:gd name="T10" fmla="*/ 99 w 227"/>
                <a:gd name="T11" fmla="*/ 33 h 191"/>
                <a:gd name="T12" fmla="*/ 106 w 227"/>
                <a:gd name="T13" fmla="*/ 45 h 191"/>
                <a:gd name="T14" fmla="*/ 100 w 227"/>
                <a:gd name="T15" fmla="*/ 82 h 191"/>
                <a:gd name="T16" fmla="*/ 52 w 227"/>
                <a:gd name="T17" fmla="*/ 0 h 191"/>
                <a:gd name="T18" fmla="*/ 1 w 227"/>
                <a:gd name="T19" fmla="*/ 54 h 191"/>
                <a:gd name="T20" fmla="*/ 0 w 227"/>
                <a:gd name="T21" fmla="*/ 54 h 191"/>
                <a:gd name="T22" fmla="*/ 0 w 227"/>
                <a:gd name="T23" fmla="*/ 174 h 191"/>
                <a:gd name="T24" fmla="*/ 0 w 227"/>
                <a:gd name="T25" fmla="*/ 174 h 191"/>
                <a:gd name="T26" fmla="*/ 114 w 227"/>
                <a:gd name="T27" fmla="*/ 191 h 191"/>
                <a:gd name="T28" fmla="*/ 227 w 227"/>
                <a:gd name="T29" fmla="*/ 174 h 191"/>
                <a:gd name="T30" fmla="*/ 227 w 227"/>
                <a:gd name="T31" fmla="*/ 174 h 191"/>
                <a:gd name="T32" fmla="*/ 227 w 227"/>
                <a:gd name="T33" fmla="*/ 54 h 191"/>
                <a:gd name="T34" fmla="*/ 226 w 227"/>
                <a:gd name="T35" fmla="*/ 54 h 191"/>
                <a:gd name="T36" fmla="*/ 175 w 227"/>
                <a:gd name="T37" fmla="*/ 0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27" h="191">
                  <a:moveTo>
                    <a:pt x="175" y="0"/>
                  </a:moveTo>
                  <a:cubicBezTo>
                    <a:pt x="127" y="82"/>
                    <a:pt x="127" y="82"/>
                    <a:pt x="127" y="82"/>
                  </a:cubicBezTo>
                  <a:cubicBezTo>
                    <a:pt x="121" y="45"/>
                    <a:pt x="121" y="45"/>
                    <a:pt x="121" y="45"/>
                  </a:cubicBezTo>
                  <a:cubicBezTo>
                    <a:pt x="125" y="43"/>
                    <a:pt x="127" y="38"/>
                    <a:pt x="127" y="33"/>
                  </a:cubicBezTo>
                  <a:cubicBezTo>
                    <a:pt x="127" y="26"/>
                    <a:pt x="121" y="19"/>
                    <a:pt x="113" y="19"/>
                  </a:cubicBezTo>
                  <a:cubicBezTo>
                    <a:pt x="106" y="19"/>
                    <a:pt x="99" y="26"/>
                    <a:pt x="99" y="33"/>
                  </a:cubicBezTo>
                  <a:cubicBezTo>
                    <a:pt x="99" y="38"/>
                    <a:pt x="102" y="43"/>
                    <a:pt x="106" y="45"/>
                  </a:cubicBezTo>
                  <a:cubicBezTo>
                    <a:pt x="100" y="82"/>
                    <a:pt x="100" y="82"/>
                    <a:pt x="100" y="82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24" y="12"/>
                    <a:pt x="5" y="31"/>
                    <a:pt x="1" y="54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174"/>
                    <a:pt x="0" y="174"/>
                    <a:pt x="0" y="174"/>
                  </a:cubicBezTo>
                  <a:cubicBezTo>
                    <a:pt x="0" y="174"/>
                    <a:pt x="0" y="174"/>
                    <a:pt x="0" y="174"/>
                  </a:cubicBezTo>
                  <a:cubicBezTo>
                    <a:pt x="6" y="184"/>
                    <a:pt x="54" y="191"/>
                    <a:pt x="114" y="191"/>
                  </a:cubicBezTo>
                  <a:cubicBezTo>
                    <a:pt x="173" y="191"/>
                    <a:pt x="221" y="184"/>
                    <a:pt x="227" y="174"/>
                  </a:cubicBezTo>
                  <a:cubicBezTo>
                    <a:pt x="227" y="174"/>
                    <a:pt x="227" y="174"/>
                    <a:pt x="227" y="174"/>
                  </a:cubicBezTo>
                  <a:cubicBezTo>
                    <a:pt x="227" y="54"/>
                    <a:pt x="227" y="54"/>
                    <a:pt x="227" y="54"/>
                  </a:cubicBezTo>
                  <a:cubicBezTo>
                    <a:pt x="226" y="54"/>
                    <a:pt x="226" y="54"/>
                    <a:pt x="226" y="54"/>
                  </a:cubicBezTo>
                  <a:cubicBezTo>
                    <a:pt x="222" y="31"/>
                    <a:pt x="203" y="12"/>
                    <a:pt x="17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35" name="Freeform 247"/>
            <p:cNvSpPr/>
            <p:nvPr/>
          </p:nvSpPr>
          <p:spPr bwMode="auto">
            <a:xfrm>
              <a:off x="4411547" y="2091169"/>
              <a:ext cx="96508" cy="107072"/>
            </a:xfrm>
            <a:custGeom>
              <a:avLst/>
              <a:gdLst>
                <a:gd name="T0" fmla="*/ 19 w 143"/>
                <a:gd name="T1" fmla="*/ 105 h 159"/>
                <a:gd name="T2" fmla="*/ 73 w 143"/>
                <a:gd name="T3" fmla="*/ 159 h 159"/>
                <a:gd name="T4" fmla="*/ 124 w 143"/>
                <a:gd name="T5" fmla="*/ 105 h 159"/>
                <a:gd name="T6" fmla="*/ 140 w 143"/>
                <a:gd name="T7" fmla="*/ 88 h 159"/>
                <a:gd name="T8" fmla="*/ 132 w 143"/>
                <a:gd name="T9" fmla="*/ 62 h 159"/>
                <a:gd name="T10" fmla="*/ 72 w 143"/>
                <a:gd name="T11" fmla="*/ 0 h 159"/>
                <a:gd name="T12" fmla="*/ 11 w 143"/>
                <a:gd name="T13" fmla="*/ 62 h 159"/>
                <a:gd name="T14" fmla="*/ 3 w 143"/>
                <a:gd name="T15" fmla="*/ 88 h 159"/>
                <a:gd name="T16" fmla="*/ 19 w 143"/>
                <a:gd name="T17" fmla="*/ 105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3" h="159">
                  <a:moveTo>
                    <a:pt x="19" y="105"/>
                  </a:moveTo>
                  <a:cubicBezTo>
                    <a:pt x="30" y="133"/>
                    <a:pt x="51" y="159"/>
                    <a:pt x="73" y="159"/>
                  </a:cubicBezTo>
                  <a:cubicBezTo>
                    <a:pt x="96" y="159"/>
                    <a:pt x="115" y="133"/>
                    <a:pt x="124" y="105"/>
                  </a:cubicBezTo>
                  <a:cubicBezTo>
                    <a:pt x="131" y="105"/>
                    <a:pt x="138" y="98"/>
                    <a:pt x="140" y="88"/>
                  </a:cubicBezTo>
                  <a:cubicBezTo>
                    <a:pt x="143" y="76"/>
                    <a:pt x="140" y="65"/>
                    <a:pt x="132" y="62"/>
                  </a:cubicBezTo>
                  <a:cubicBezTo>
                    <a:pt x="130" y="27"/>
                    <a:pt x="104" y="0"/>
                    <a:pt x="72" y="0"/>
                  </a:cubicBezTo>
                  <a:cubicBezTo>
                    <a:pt x="39" y="0"/>
                    <a:pt x="13" y="27"/>
                    <a:pt x="11" y="62"/>
                  </a:cubicBezTo>
                  <a:cubicBezTo>
                    <a:pt x="3" y="65"/>
                    <a:pt x="0" y="76"/>
                    <a:pt x="3" y="88"/>
                  </a:cubicBezTo>
                  <a:cubicBezTo>
                    <a:pt x="5" y="98"/>
                    <a:pt x="12" y="105"/>
                    <a:pt x="19" y="10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36" name="Freeform 248"/>
            <p:cNvSpPr/>
            <p:nvPr/>
          </p:nvSpPr>
          <p:spPr bwMode="auto">
            <a:xfrm>
              <a:off x="4942626" y="2097736"/>
              <a:ext cx="96222" cy="106787"/>
            </a:xfrm>
            <a:custGeom>
              <a:avLst/>
              <a:gdLst>
                <a:gd name="T0" fmla="*/ 19 w 143"/>
                <a:gd name="T1" fmla="*/ 105 h 158"/>
                <a:gd name="T2" fmla="*/ 73 w 143"/>
                <a:gd name="T3" fmla="*/ 158 h 158"/>
                <a:gd name="T4" fmla="*/ 124 w 143"/>
                <a:gd name="T5" fmla="*/ 105 h 158"/>
                <a:gd name="T6" fmla="*/ 140 w 143"/>
                <a:gd name="T7" fmla="*/ 87 h 158"/>
                <a:gd name="T8" fmla="*/ 132 w 143"/>
                <a:gd name="T9" fmla="*/ 61 h 158"/>
                <a:gd name="T10" fmla="*/ 72 w 143"/>
                <a:gd name="T11" fmla="*/ 0 h 158"/>
                <a:gd name="T12" fmla="*/ 11 w 143"/>
                <a:gd name="T13" fmla="*/ 61 h 158"/>
                <a:gd name="T14" fmla="*/ 3 w 143"/>
                <a:gd name="T15" fmla="*/ 87 h 158"/>
                <a:gd name="T16" fmla="*/ 19 w 143"/>
                <a:gd name="T17" fmla="*/ 105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3" h="158">
                  <a:moveTo>
                    <a:pt x="19" y="105"/>
                  </a:moveTo>
                  <a:cubicBezTo>
                    <a:pt x="30" y="133"/>
                    <a:pt x="51" y="158"/>
                    <a:pt x="73" y="158"/>
                  </a:cubicBezTo>
                  <a:cubicBezTo>
                    <a:pt x="96" y="158"/>
                    <a:pt x="115" y="133"/>
                    <a:pt x="124" y="105"/>
                  </a:cubicBezTo>
                  <a:cubicBezTo>
                    <a:pt x="131" y="104"/>
                    <a:pt x="138" y="97"/>
                    <a:pt x="140" y="87"/>
                  </a:cubicBezTo>
                  <a:cubicBezTo>
                    <a:pt x="143" y="76"/>
                    <a:pt x="140" y="64"/>
                    <a:pt x="132" y="61"/>
                  </a:cubicBezTo>
                  <a:cubicBezTo>
                    <a:pt x="130" y="27"/>
                    <a:pt x="104" y="0"/>
                    <a:pt x="72" y="0"/>
                  </a:cubicBezTo>
                  <a:cubicBezTo>
                    <a:pt x="39" y="0"/>
                    <a:pt x="13" y="27"/>
                    <a:pt x="11" y="61"/>
                  </a:cubicBezTo>
                  <a:cubicBezTo>
                    <a:pt x="3" y="64"/>
                    <a:pt x="0" y="76"/>
                    <a:pt x="3" y="87"/>
                  </a:cubicBezTo>
                  <a:cubicBezTo>
                    <a:pt x="5" y="98"/>
                    <a:pt x="12" y="105"/>
                    <a:pt x="19" y="10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37" name="Freeform 249"/>
            <p:cNvSpPr/>
            <p:nvPr/>
          </p:nvSpPr>
          <p:spPr bwMode="auto">
            <a:xfrm>
              <a:off x="4874385" y="2199669"/>
              <a:ext cx="193015" cy="129058"/>
            </a:xfrm>
            <a:custGeom>
              <a:avLst/>
              <a:gdLst>
                <a:gd name="T0" fmla="*/ 285 w 286"/>
                <a:gd name="T1" fmla="*/ 54 h 191"/>
                <a:gd name="T2" fmla="*/ 234 w 286"/>
                <a:gd name="T3" fmla="*/ 0 h 191"/>
                <a:gd name="T4" fmla="*/ 186 w 286"/>
                <a:gd name="T5" fmla="*/ 82 h 191"/>
                <a:gd name="T6" fmla="*/ 180 w 286"/>
                <a:gd name="T7" fmla="*/ 45 h 191"/>
                <a:gd name="T8" fmla="*/ 186 w 286"/>
                <a:gd name="T9" fmla="*/ 34 h 191"/>
                <a:gd name="T10" fmla="*/ 172 w 286"/>
                <a:gd name="T11" fmla="*/ 20 h 191"/>
                <a:gd name="T12" fmla="*/ 158 w 286"/>
                <a:gd name="T13" fmla="*/ 34 h 191"/>
                <a:gd name="T14" fmla="*/ 165 w 286"/>
                <a:gd name="T15" fmla="*/ 45 h 191"/>
                <a:gd name="T16" fmla="*/ 159 w 286"/>
                <a:gd name="T17" fmla="*/ 82 h 191"/>
                <a:gd name="T18" fmla="*/ 111 w 286"/>
                <a:gd name="T19" fmla="*/ 0 h 191"/>
                <a:gd name="T20" fmla="*/ 60 w 286"/>
                <a:gd name="T21" fmla="*/ 54 h 191"/>
                <a:gd name="T22" fmla="*/ 59 w 286"/>
                <a:gd name="T23" fmla="*/ 54 h 191"/>
                <a:gd name="T24" fmla="*/ 59 w 286"/>
                <a:gd name="T25" fmla="*/ 68 h 191"/>
                <a:gd name="T26" fmla="*/ 2 w 286"/>
                <a:gd name="T27" fmla="*/ 68 h 191"/>
                <a:gd name="T28" fmla="*/ 2 w 286"/>
                <a:gd name="T29" fmla="*/ 80 h 191"/>
                <a:gd name="T30" fmla="*/ 0 w 286"/>
                <a:gd name="T31" fmla="*/ 110 h 191"/>
                <a:gd name="T32" fmla="*/ 59 w 286"/>
                <a:gd name="T33" fmla="*/ 110 h 191"/>
                <a:gd name="T34" fmla="*/ 59 w 286"/>
                <a:gd name="T35" fmla="*/ 174 h 191"/>
                <a:gd name="T36" fmla="*/ 59 w 286"/>
                <a:gd name="T37" fmla="*/ 174 h 191"/>
                <a:gd name="T38" fmla="*/ 173 w 286"/>
                <a:gd name="T39" fmla="*/ 191 h 191"/>
                <a:gd name="T40" fmla="*/ 286 w 286"/>
                <a:gd name="T41" fmla="*/ 174 h 191"/>
                <a:gd name="T42" fmla="*/ 286 w 286"/>
                <a:gd name="T43" fmla="*/ 174 h 191"/>
                <a:gd name="T44" fmla="*/ 286 w 286"/>
                <a:gd name="T45" fmla="*/ 54 h 191"/>
                <a:gd name="T46" fmla="*/ 285 w 286"/>
                <a:gd name="T47" fmla="*/ 54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86" h="191">
                  <a:moveTo>
                    <a:pt x="285" y="54"/>
                  </a:moveTo>
                  <a:cubicBezTo>
                    <a:pt x="281" y="32"/>
                    <a:pt x="262" y="12"/>
                    <a:pt x="234" y="0"/>
                  </a:cubicBezTo>
                  <a:cubicBezTo>
                    <a:pt x="186" y="82"/>
                    <a:pt x="186" y="82"/>
                    <a:pt x="186" y="82"/>
                  </a:cubicBezTo>
                  <a:cubicBezTo>
                    <a:pt x="180" y="45"/>
                    <a:pt x="180" y="45"/>
                    <a:pt x="180" y="45"/>
                  </a:cubicBezTo>
                  <a:cubicBezTo>
                    <a:pt x="184" y="43"/>
                    <a:pt x="186" y="39"/>
                    <a:pt x="186" y="34"/>
                  </a:cubicBezTo>
                  <a:cubicBezTo>
                    <a:pt x="186" y="26"/>
                    <a:pt x="180" y="20"/>
                    <a:pt x="172" y="20"/>
                  </a:cubicBezTo>
                  <a:cubicBezTo>
                    <a:pt x="165" y="20"/>
                    <a:pt x="158" y="26"/>
                    <a:pt x="158" y="34"/>
                  </a:cubicBezTo>
                  <a:cubicBezTo>
                    <a:pt x="158" y="39"/>
                    <a:pt x="161" y="43"/>
                    <a:pt x="165" y="45"/>
                  </a:cubicBezTo>
                  <a:cubicBezTo>
                    <a:pt x="159" y="82"/>
                    <a:pt x="159" y="82"/>
                    <a:pt x="159" y="82"/>
                  </a:cubicBezTo>
                  <a:cubicBezTo>
                    <a:pt x="111" y="0"/>
                    <a:pt x="111" y="0"/>
                    <a:pt x="111" y="0"/>
                  </a:cubicBezTo>
                  <a:cubicBezTo>
                    <a:pt x="83" y="12"/>
                    <a:pt x="64" y="32"/>
                    <a:pt x="60" y="54"/>
                  </a:cubicBezTo>
                  <a:cubicBezTo>
                    <a:pt x="59" y="54"/>
                    <a:pt x="59" y="54"/>
                    <a:pt x="59" y="54"/>
                  </a:cubicBezTo>
                  <a:cubicBezTo>
                    <a:pt x="59" y="68"/>
                    <a:pt x="59" y="68"/>
                    <a:pt x="59" y="68"/>
                  </a:cubicBezTo>
                  <a:cubicBezTo>
                    <a:pt x="2" y="68"/>
                    <a:pt x="2" y="68"/>
                    <a:pt x="2" y="68"/>
                  </a:cubicBezTo>
                  <a:cubicBezTo>
                    <a:pt x="2" y="72"/>
                    <a:pt x="2" y="76"/>
                    <a:pt x="2" y="80"/>
                  </a:cubicBezTo>
                  <a:cubicBezTo>
                    <a:pt x="2" y="90"/>
                    <a:pt x="1" y="100"/>
                    <a:pt x="0" y="110"/>
                  </a:cubicBezTo>
                  <a:cubicBezTo>
                    <a:pt x="59" y="110"/>
                    <a:pt x="59" y="110"/>
                    <a:pt x="59" y="110"/>
                  </a:cubicBezTo>
                  <a:cubicBezTo>
                    <a:pt x="59" y="174"/>
                    <a:pt x="59" y="174"/>
                    <a:pt x="59" y="174"/>
                  </a:cubicBezTo>
                  <a:cubicBezTo>
                    <a:pt x="59" y="174"/>
                    <a:pt x="59" y="174"/>
                    <a:pt x="59" y="174"/>
                  </a:cubicBezTo>
                  <a:cubicBezTo>
                    <a:pt x="65" y="184"/>
                    <a:pt x="113" y="191"/>
                    <a:pt x="173" y="191"/>
                  </a:cubicBezTo>
                  <a:cubicBezTo>
                    <a:pt x="232" y="191"/>
                    <a:pt x="280" y="184"/>
                    <a:pt x="286" y="174"/>
                  </a:cubicBezTo>
                  <a:cubicBezTo>
                    <a:pt x="286" y="174"/>
                    <a:pt x="286" y="174"/>
                    <a:pt x="286" y="174"/>
                  </a:cubicBezTo>
                  <a:cubicBezTo>
                    <a:pt x="286" y="54"/>
                    <a:pt x="286" y="54"/>
                    <a:pt x="286" y="54"/>
                  </a:cubicBezTo>
                  <a:lnTo>
                    <a:pt x="285" y="5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38" name="Freeform 250"/>
            <p:cNvSpPr>
              <a:spLocks noEditPoints="1"/>
            </p:cNvSpPr>
            <p:nvPr/>
          </p:nvSpPr>
          <p:spPr bwMode="auto">
            <a:xfrm>
              <a:off x="4593142" y="2114582"/>
              <a:ext cx="275818" cy="278102"/>
            </a:xfrm>
            <a:custGeom>
              <a:avLst/>
              <a:gdLst>
                <a:gd name="T0" fmla="*/ 205 w 409"/>
                <a:gd name="T1" fmla="*/ 0 h 412"/>
                <a:gd name="T2" fmla="*/ 0 w 409"/>
                <a:gd name="T3" fmla="*/ 206 h 412"/>
                <a:gd name="T4" fmla="*/ 205 w 409"/>
                <a:gd name="T5" fmla="*/ 412 h 412"/>
                <a:gd name="T6" fmla="*/ 409 w 409"/>
                <a:gd name="T7" fmla="*/ 206 h 412"/>
                <a:gd name="T8" fmla="*/ 205 w 409"/>
                <a:gd name="T9" fmla="*/ 0 h 412"/>
                <a:gd name="T10" fmla="*/ 205 w 409"/>
                <a:gd name="T11" fmla="*/ 363 h 412"/>
                <a:gd name="T12" fmla="*/ 49 w 409"/>
                <a:gd name="T13" fmla="*/ 206 h 412"/>
                <a:gd name="T14" fmla="*/ 205 w 409"/>
                <a:gd name="T15" fmla="*/ 49 h 412"/>
                <a:gd name="T16" fmla="*/ 360 w 409"/>
                <a:gd name="T17" fmla="*/ 206 h 412"/>
                <a:gd name="T18" fmla="*/ 205 w 409"/>
                <a:gd name="T19" fmla="*/ 363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09" h="412">
                  <a:moveTo>
                    <a:pt x="205" y="0"/>
                  </a:moveTo>
                  <a:cubicBezTo>
                    <a:pt x="92" y="0"/>
                    <a:pt x="0" y="92"/>
                    <a:pt x="0" y="206"/>
                  </a:cubicBezTo>
                  <a:cubicBezTo>
                    <a:pt x="0" y="320"/>
                    <a:pt x="92" y="412"/>
                    <a:pt x="205" y="412"/>
                  </a:cubicBezTo>
                  <a:cubicBezTo>
                    <a:pt x="318" y="412"/>
                    <a:pt x="409" y="320"/>
                    <a:pt x="409" y="206"/>
                  </a:cubicBezTo>
                  <a:cubicBezTo>
                    <a:pt x="409" y="92"/>
                    <a:pt x="318" y="0"/>
                    <a:pt x="205" y="0"/>
                  </a:cubicBezTo>
                  <a:close/>
                  <a:moveTo>
                    <a:pt x="205" y="363"/>
                  </a:moveTo>
                  <a:cubicBezTo>
                    <a:pt x="119" y="363"/>
                    <a:pt x="49" y="293"/>
                    <a:pt x="49" y="206"/>
                  </a:cubicBezTo>
                  <a:cubicBezTo>
                    <a:pt x="49" y="120"/>
                    <a:pt x="119" y="49"/>
                    <a:pt x="205" y="49"/>
                  </a:cubicBezTo>
                  <a:cubicBezTo>
                    <a:pt x="291" y="49"/>
                    <a:pt x="360" y="120"/>
                    <a:pt x="360" y="206"/>
                  </a:cubicBezTo>
                  <a:cubicBezTo>
                    <a:pt x="360" y="293"/>
                    <a:pt x="291" y="363"/>
                    <a:pt x="205" y="36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39" name="Freeform 251"/>
            <p:cNvSpPr/>
            <p:nvPr/>
          </p:nvSpPr>
          <p:spPr bwMode="auto">
            <a:xfrm>
              <a:off x="4383281" y="2193673"/>
              <a:ext cx="205008" cy="128772"/>
            </a:xfrm>
            <a:custGeom>
              <a:avLst/>
              <a:gdLst>
                <a:gd name="T0" fmla="*/ 302 w 304"/>
                <a:gd name="T1" fmla="*/ 77 h 191"/>
                <a:gd name="T2" fmla="*/ 227 w 304"/>
                <a:gd name="T3" fmla="*/ 77 h 191"/>
                <a:gd name="T4" fmla="*/ 227 w 304"/>
                <a:gd name="T5" fmla="*/ 54 h 191"/>
                <a:gd name="T6" fmla="*/ 226 w 304"/>
                <a:gd name="T7" fmla="*/ 54 h 191"/>
                <a:gd name="T8" fmla="*/ 175 w 304"/>
                <a:gd name="T9" fmla="*/ 0 h 191"/>
                <a:gd name="T10" fmla="*/ 127 w 304"/>
                <a:gd name="T11" fmla="*/ 82 h 191"/>
                <a:gd name="T12" fmla="*/ 121 w 304"/>
                <a:gd name="T13" fmla="*/ 45 h 191"/>
                <a:gd name="T14" fmla="*/ 127 w 304"/>
                <a:gd name="T15" fmla="*/ 33 h 191"/>
                <a:gd name="T16" fmla="*/ 113 w 304"/>
                <a:gd name="T17" fmla="*/ 19 h 191"/>
                <a:gd name="T18" fmla="*/ 99 w 304"/>
                <a:gd name="T19" fmla="*/ 33 h 191"/>
                <a:gd name="T20" fmla="*/ 106 w 304"/>
                <a:gd name="T21" fmla="*/ 45 h 191"/>
                <a:gd name="T22" fmla="*/ 100 w 304"/>
                <a:gd name="T23" fmla="*/ 81 h 191"/>
                <a:gd name="T24" fmla="*/ 52 w 304"/>
                <a:gd name="T25" fmla="*/ 0 h 191"/>
                <a:gd name="T26" fmla="*/ 1 w 304"/>
                <a:gd name="T27" fmla="*/ 54 h 191"/>
                <a:gd name="T28" fmla="*/ 0 w 304"/>
                <a:gd name="T29" fmla="*/ 54 h 191"/>
                <a:gd name="T30" fmla="*/ 0 w 304"/>
                <a:gd name="T31" fmla="*/ 173 h 191"/>
                <a:gd name="T32" fmla="*/ 0 w 304"/>
                <a:gd name="T33" fmla="*/ 173 h 191"/>
                <a:gd name="T34" fmla="*/ 114 w 304"/>
                <a:gd name="T35" fmla="*/ 191 h 191"/>
                <a:gd name="T36" fmla="*/ 227 w 304"/>
                <a:gd name="T37" fmla="*/ 173 h 191"/>
                <a:gd name="T38" fmla="*/ 227 w 304"/>
                <a:gd name="T39" fmla="*/ 173 h 191"/>
                <a:gd name="T40" fmla="*/ 227 w 304"/>
                <a:gd name="T41" fmla="*/ 119 h 191"/>
                <a:gd name="T42" fmla="*/ 304 w 304"/>
                <a:gd name="T43" fmla="*/ 119 h 191"/>
                <a:gd name="T44" fmla="*/ 302 w 304"/>
                <a:gd name="T45" fmla="*/ 89 h 191"/>
                <a:gd name="T46" fmla="*/ 302 w 304"/>
                <a:gd name="T47" fmla="*/ 77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04" h="191">
                  <a:moveTo>
                    <a:pt x="302" y="77"/>
                  </a:moveTo>
                  <a:cubicBezTo>
                    <a:pt x="227" y="77"/>
                    <a:pt x="227" y="77"/>
                    <a:pt x="227" y="77"/>
                  </a:cubicBezTo>
                  <a:cubicBezTo>
                    <a:pt x="227" y="54"/>
                    <a:pt x="227" y="54"/>
                    <a:pt x="227" y="54"/>
                  </a:cubicBezTo>
                  <a:cubicBezTo>
                    <a:pt x="226" y="54"/>
                    <a:pt x="226" y="54"/>
                    <a:pt x="226" y="54"/>
                  </a:cubicBezTo>
                  <a:cubicBezTo>
                    <a:pt x="222" y="31"/>
                    <a:pt x="203" y="12"/>
                    <a:pt x="175" y="0"/>
                  </a:cubicBezTo>
                  <a:cubicBezTo>
                    <a:pt x="127" y="82"/>
                    <a:pt x="127" y="82"/>
                    <a:pt x="127" y="82"/>
                  </a:cubicBezTo>
                  <a:cubicBezTo>
                    <a:pt x="121" y="45"/>
                    <a:pt x="121" y="45"/>
                    <a:pt x="121" y="45"/>
                  </a:cubicBezTo>
                  <a:cubicBezTo>
                    <a:pt x="125" y="42"/>
                    <a:pt x="127" y="38"/>
                    <a:pt x="127" y="33"/>
                  </a:cubicBezTo>
                  <a:cubicBezTo>
                    <a:pt x="127" y="25"/>
                    <a:pt x="121" y="19"/>
                    <a:pt x="113" y="19"/>
                  </a:cubicBezTo>
                  <a:cubicBezTo>
                    <a:pt x="106" y="19"/>
                    <a:pt x="99" y="25"/>
                    <a:pt x="99" y="33"/>
                  </a:cubicBezTo>
                  <a:cubicBezTo>
                    <a:pt x="99" y="38"/>
                    <a:pt x="102" y="42"/>
                    <a:pt x="106" y="45"/>
                  </a:cubicBezTo>
                  <a:cubicBezTo>
                    <a:pt x="100" y="81"/>
                    <a:pt x="100" y="81"/>
                    <a:pt x="100" y="81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24" y="12"/>
                    <a:pt x="5" y="31"/>
                    <a:pt x="1" y="54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173"/>
                    <a:pt x="0" y="173"/>
                    <a:pt x="0" y="173"/>
                  </a:cubicBezTo>
                  <a:cubicBezTo>
                    <a:pt x="0" y="173"/>
                    <a:pt x="0" y="173"/>
                    <a:pt x="0" y="173"/>
                  </a:cubicBezTo>
                  <a:cubicBezTo>
                    <a:pt x="6" y="183"/>
                    <a:pt x="54" y="191"/>
                    <a:pt x="114" y="191"/>
                  </a:cubicBezTo>
                  <a:cubicBezTo>
                    <a:pt x="173" y="191"/>
                    <a:pt x="221" y="183"/>
                    <a:pt x="227" y="173"/>
                  </a:cubicBezTo>
                  <a:cubicBezTo>
                    <a:pt x="227" y="173"/>
                    <a:pt x="227" y="173"/>
                    <a:pt x="227" y="173"/>
                  </a:cubicBezTo>
                  <a:cubicBezTo>
                    <a:pt x="227" y="119"/>
                    <a:pt x="227" y="119"/>
                    <a:pt x="227" y="119"/>
                  </a:cubicBezTo>
                  <a:cubicBezTo>
                    <a:pt x="304" y="119"/>
                    <a:pt x="304" y="119"/>
                    <a:pt x="304" y="119"/>
                  </a:cubicBezTo>
                  <a:cubicBezTo>
                    <a:pt x="302" y="109"/>
                    <a:pt x="302" y="99"/>
                    <a:pt x="302" y="89"/>
                  </a:cubicBezTo>
                  <a:cubicBezTo>
                    <a:pt x="302" y="85"/>
                    <a:pt x="302" y="81"/>
                    <a:pt x="302" y="7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40" name="Freeform 252"/>
            <p:cNvSpPr/>
            <p:nvPr/>
          </p:nvSpPr>
          <p:spPr bwMode="auto">
            <a:xfrm>
              <a:off x="4681941" y="2398681"/>
              <a:ext cx="96508" cy="120778"/>
            </a:xfrm>
            <a:custGeom>
              <a:avLst/>
              <a:gdLst>
                <a:gd name="T0" fmla="*/ 73 w 143"/>
                <a:gd name="T1" fmla="*/ 1 h 179"/>
                <a:gd name="T2" fmla="*/ 52 w 143"/>
                <a:gd name="T3" fmla="*/ 0 h 179"/>
                <a:gd name="T4" fmla="*/ 52 w 143"/>
                <a:gd name="T5" fmla="*/ 24 h 179"/>
                <a:gd name="T6" fmla="*/ 11 w 143"/>
                <a:gd name="T7" fmla="*/ 82 h 179"/>
                <a:gd name="T8" fmla="*/ 3 w 143"/>
                <a:gd name="T9" fmla="*/ 108 h 179"/>
                <a:gd name="T10" fmla="*/ 19 w 143"/>
                <a:gd name="T11" fmla="*/ 126 h 179"/>
                <a:gd name="T12" fmla="*/ 73 w 143"/>
                <a:gd name="T13" fmla="*/ 179 h 179"/>
                <a:gd name="T14" fmla="*/ 125 w 143"/>
                <a:gd name="T15" fmla="*/ 126 h 179"/>
                <a:gd name="T16" fmla="*/ 140 w 143"/>
                <a:gd name="T17" fmla="*/ 108 h 179"/>
                <a:gd name="T18" fmla="*/ 132 w 143"/>
                <a:gd name="T19" fmla="*/ 82 h 179"/>
                <a:gd name="T20" fmla="*/ 95 w 143"/>
                <a:gd name="T21" fmla="*/ 26 h 179"/>
                <a:gd name="T22" fmla="*/ 95 w 143"/>
                <a:gd name="T23" fmla="*/ 0 h 179"/>
                <a:gd name="T24" fmla="*/ 73 w 143"/>
                <a:gd name="T25" fmla="*/ 1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3" h="179">
                  <a:moveTo>
                    <a:pt x="73" y="1"/>
                  </a:moveTo>
                  <a:cubicBezTo>
                    <a:pt x="66" y="1"/>
                    <a:pt x="59" y="1"/>
                    <a:pt x="52" y="0"/>
                  </a:cubicBezTo>
                  <a:cubicBezTo>
                    <a:pt x="52" y="24"/>
                    <a:pt x="52" y="24"/>
                    <a:pt x="52" y="24"/>
                  </a:cubicBezTo>
                  <a:cubicBezTo>
                    <a:pt x="30" y="33"/>
                    <a:pt x="13" y="55"/>
                    <a:pt x="11" y="82"/>
                  </a:cubicBezTo>
                  <a:cubicBezTo>
                    <a:pt x="3" y="85"/>
                    <a:pt x="0" y="97"/>
                    <a:pt x="3" y="108"/>
                  </a:cubicBezTo>
                  <a:cubicBezTo>
                    <a:pt x="5" y="119"/>
                    <a:pt x="12" y="126"/>
                    <a:pt x="19" y="126"/>
                  </a:cubicBezTo>
                  <a:cubicBezTo>
                    <a:pt x="30" y="153"/>
                    <a:pt x="51" y="179"/>
                    <a:pt x="73" y="179"/>
                  </a:cubicBezTo>
                  <a:cubicBezTo>
                    <a:pt x="96" y="179"/>
                    <a:pt x="115" y="153"/>
                    <a:pt x="125" y="126"/>
                  </a:cubicBezTo>
                  <a:cubicBezTo>
                    <a:pt x="131" y="125"/>
                    <a:pt x="138" y="118"/>
                    <a:pt x="140" y="108"/>
                  </a:cubicBezTo>
                  <a:cubicBezTo>
                    <a:pt x="143" y="97"/>
                    <a:pt x="140" y="85"/>
                    <a:pt x="132" y="82"/>
                  </a:cubicBezTo>
                  <a:cubicBezTo>
                    <a:pt x="130" y="57"/>
                    <a:pt x="116" y="35"/>
                    <a:pt x="95" y="26"/>
                  </a:cubicBezTo>
                  <a:cubicBezTo>
                    <a:pt x="95" y="0"/>
                    <a:pt x="95" y="0"/>
                    <a:pt x="95" y="0"/>
                  </a:cubicBezTo>
                  <a:cubicBezTo>
                    <a:pt x="88" y="1"/>
                    <a:pt x="80" y="1"/>
                    <a:pt x="7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41" name="Freeform 253"/>
            <p:cNvSpPr/>
            <p:nvPr/>
          </p:nvSpPr>
          <p:spPr bwMode="auto">
            <a:xfrm>
              <a:off x="4690792" y="2178255"/>
              <a:ext cx="83088" cy="151614"/>
            </a:xfrm>
            <a:custGeom>
              <a:avLst/>
              <a:gdLst>
                <a:gd name="T0" fmla="*/ 78 w 123"/>
                <a:gd name="T1" fmla="*/ 94 h 225"/>
                <a:gd name="T2" fmla="*/ 44 w 123"/>
                <a:gd name="T3" fmla="*/ 71 h 225"/>
                <a:gd name="T4" fmla="*/ 68 w 123"/>
                <a:gd name="T5" fmla="*/ 55 h 225"/>
                <a:gd name="T6" fmla="*/ 108 w 123"/>
                <a:gd name="T7" fmla="*/ 65 h 225"/>
                <a:gd name="T8" fmla="*/ 116 w 123"/>
                <a:gd name="T9" fmla="*/ 33 h 225"/>
                <a:gd name="T10" fmla="*/ 76 w 123"/>
                <a:gd name="T11" fmla="*/ 24 h 225"/>
                <a:gd name="T12" fmla="*/ 76 w 123"/>
                <a:gd name="T13" fmla="*/ 0 h 225"/>
                <a:gd name="T14" fmla="*/ 49 w 123"/>
                <a:gd name="T15" fmla="*/ 0 h 225"/>
                <a:gd name="T16" fmla="*/ 49 w 123"/>
                <a:gd name="T17" fmla="*/ 26 h 225"/>
                <a:gd name="T18" fmla="*/ 2 w 123"/>
                <a:gd name="T19" fmla="*/ 75 h 225"/>
                <a:gd name="T20" fmla="*/ 52 w 123"/>
                <a:gd name="T21" fmla="*/ 126 h 225"/>
                <a:gd name="T22" fmla="*/ 81 w 123"/>
                <a:gd name="T23" fmla="*/ 150 h 225"/>
                <a:gd name="T24" fmla="*/ 54 w 123"/>
                <a:gd name="T25" fmla="*/ 167 h 225"/>
                <a:gd name="T26" fmla="*/ 9 w 123"/>
                <a:gd name="T27" fmla="*/ 155 h 225"/>
                <a:gd name="T28" fmla="*/ 0 w 123"/>
                <a:gd name="T29" fmla="*/ 187 h 225"/>
                <a:gd name="T30" fmla="*/ 47 w 123"/>
                <a:gd name="T31" fmla="*/ 199 h 225"/>
                <a:gd name="T32" fmla="*/ 47 w 123"/>
                <a:gd name="T33" fmla="*/ 225 h 225"/>
                <a:gd name="T34" fmla="*/ 74 w 123"/>
                <a:gd name="T35" fmla="*/ 225 h 225"/>
                <a:gd name="T36" fmla="*/ 74 w 123"/>
                <a:gd name="T37" fmla="*/ 196 h 225"/>
                <a:gd name="T38" fmla="*/ 123 w 123"/>
                <a:gd name="T39" fmla="*/ 146 h 225"/>
                <a:gd name="T40" fmla="*/ 78 w 123"/>
                <a:gd name="T41" fmla="*/ 94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23" h="225">
                  <a:moveTo>
                    <a:pt x="78" y="94"/>
                  </a:moveTo>
                  <a:cubicBezTo>
                    <a:pt x="54" y="85"/>
                    <a:pt x="44" y="79"/>
                    <a:pt x="44" y="71"/>
                  </a:cubicBezTo>
                  <a:cubicBezTo>
                    <a:pt x="44" y="63"/>
                    <a:pt x="50" y="55"/>
                    <a:pt x="68" y="55"/>
                  </a:cubicBezTo>
                  <a:cubicBezTo>
                    <a:pt x="88" y="55"/>
                    <a:pt x="101" y="61"/>
                    <a:pt x="108" y="65"/>
                  </a:cubicBezTo>
                  <a:cubicBezTo>
                    <a:pt x="116" y="33"/>
                    <a:pt x="116" y="33"/>
                    <a:pt x="116" y="33"/>
                  </a:cubicBezTo>
                  <a:cubicBezTo>
                    <a:pt x="106" y="29"/>
                    <a:pt x="94" y="25"/>
                    <a:pt x="76" y="24"/>
                  </a:cubicBezTo>
                  <a:cubicBezTo>
                    <a:pt x="76" y="0"/>
                    <a:pt x="76" y="0"/>
                    <a:pt x="76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49" y="26"/>
                    <a:pt x="49" y="26"/>
                    <a:pt x="49" y="26"/>
                  </a:cubicBezTo>
                  <a:cubicBezTo>
                    <a:pt x="19" y="32"/>
                    <a:pt x="2" y="51"/>
                    <a:pt x="2" y="75"/>
                  </a:cubicBezTo>
                  <a:cubicBezTo>
                    <a:pt x="2" y="102"/>
                    <a:pt x="22" y="116"/>
                    <a:pt x="52" y="126"/>
                  </a:cubicBezTo>
                  <a:cubicBezTo>
                    <a:pt x="72" y="133"/>
                    <a:pt x="81" y="139"/>
                    <a:pt x="81" y="150"/>
                  </a:cubicBezTo>
                  <a:cubicBezTo>
                    <a:pt x="81" y="160"/>
                    <a:pt x="70" y="167"/>
                    <a:pt x="54" y="167"/>
                  </a:cubicBezTo>
                  <a:cubicBezTo>
                    <a:pt x="36" y="167"/>
                    <a:pt x="20" y="161"/>
                    <a:pt x="9" y="155"/>
                  </a:cubicBezTo>
                  <a:cubicBezTo>
                    <a:pt x="0" y="187"/>
                    <a:pt x="0" y="187"/>
                    <a:pt x="0" y="187"/>
                  </a:cubicBezTo>
                  <a:cubicBezTo>
                    <a:pt x="11" y="193"/>
                    <a:pt x="29" y="198"/>
                    <a:pt x="47" y="199"/>
                  </a:cubicBezTo>
                  <a:cubicBezTo>
                    <a:pt x="47" y="225"/>
                    <a:pt x="47" y="225"/>
                    <a:pt x="47" y="225"/>
                  </a:cubicBezTo>
                  <a:cubicBezTo>
                    <a:pt x="74" y="225"/>
                    <a:pt x="74" y="225"/>
                    <a:pt x="74" y="225"/>
                  </a:cubicBezTo>
                  <a:cubicBezTo>
                    <a:pt x="74" y="196"/>
                    <a:pt x="74" y="196"/>
                    <a:pt x="74" y="196"/>
                  </a:cubicBezTo>
                  <a:cubicBezTo>
                    <a:pt x="106" y="191"/>
                    <a:pt x="123" y="170"/>
                    <a:pt x="123" y="146"/>
                  </a:cubicBezTo>
                  <a:cubicBezTo>
                    <a:pt x="123" y="121"/>
                    <a:pt x="110" y="106"/>
                    <a:pt x="78" y="9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3452820" y="2576495"/>
            <a:ext cx="436569" cy="653854"/>
            <a:chOff x="3212624" y="1881308"/>
            <a:chExt cx="436569" cy="653854"/>
          </a:xfrm>
          <a:solidFill>
            <a:srgbClr val="171E28"/>
          </a:solidFill>
        </p:grpSpPr>
        <p:sp>
          <p:nvSpPr>
            <p:cNvPr id="43" name="Freeform 256"/>
            <p:cNvSpPr>
              <a:spLocks noEditPoints="1"/>
            </p:cNvSpPr>
            <p:nvPr/>
          </p:nvSpPr>
          <p:spPr bwMode="auto">
            <a:xfrm>
              <a:off x="3339398" y="1881308"/>
              <a:ext cx="228706" cy="230705"/>
            </a:xfrm>
            <a:custGeom>
              <a:avLst/>
              <a:gdLst>
                <a:gd name="T0" fmla="*/ 170 w 339"/>
                <a:gd name="T1" fmla="*/ 342 h 342"/>
                <a:gd name="T2" fmla="*/ 339 w 339"/>
                <a:gd name="T3" fmla="*/ 171 h 342"/>
                <a:gd name="T4" fmla="*/ 170 w 339"/>
                <a:gd name="T5" fmla="*/ 0 h 342"/>
                <a:gd name="T6" fmla="*/ 0 w 339"/>
                <a:gd name="T7" fmla="*/ 171 h 342"/>
                <a:gd name="T8" fmla="*/ 170 w 339"/>
                <a:gd name="T9" fmla="*/ 342 h 342"/>
                <a:gd name="T10" fmla="*/ 170 w 339"/>
                <a:gd name="T11" fmla="*/ 41 h 342"/>
                <a:gd name="T12" fmla="*/ 298 w 339"/>
                <a:gd name="T13" fmla="*/ 171 h 342"/>
                <a:gd name="T14" fmla="*/ 170 w 339"/>
                <a:gd name="T15" fmla="*/ 301 h 342"/>
                <a:gd name="T16" fmla="*/ 41 w 339"/>
                <a:gd name="T17" fmla="*/ 171 h 342"/>
                <a:gd name="T18" fmla="*/ 170 w 339"/>
                <a:gd name="T19" fmla="*/ 41 h 3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39" h="342">
                  <a:moveTo>
                    <a:pt x="170" y="342"/>
                  </a:moveTo>
                  <a:cubicBezTo>
                    <a:pt x="263" y="342"/>
                    <a:pt x="339" y="265"/>
                    <a:pt x="339" y="171"/>
                  </a:cubicBezTo>
                  <a:cubicBezTo>
                    <a:pt x="339" y="77"/>
                    <a:pt x="263" y="0"/>
                    <a:pt x="170" y="0"/>
                  </a:cubicBezTo>
                  <a:cubicBezTo>
                    <a:pt x="76" y="0"/>
                    <a:pt x="0" y="77"/>
                    <a:pt x="0" y="171"/>
                  </a:cubicBezTo>
                  <a:cubicBezTo>
                    <a:pt x="0" y="265"/>
                    <a:pt x="76" y="342"/>
                    <a:pt x="170" y="342"/>
                  </a:cubicBezTo>
                  <a:close/>
                  <a:moveTo>
                    <a:pt x="170" y="41"/>
                  </a:moveTo>
                  <a:cubicBezTo>
                    <a:pt x="241" y="41"/>
                    <a:pt x="298" y="99"/>
                    <a:pt x="298" y="171"/>
                  </a:cubicBezTo>
                  <a:cubicBezTo>
                    <a:pt x="298" y="243"/>
                    <a:pt x="241" y="301"/>
                    <a:pt x="170" y="301"/>
                  </a:cubicBezTo>
                  <a:cubicBezTo>
                    <a:pt x="99" y="301"/>
                    <a:pt x="41" y="243"/>
                    <a:pt x="41" y="171"/>
                  </a:cubicBezTo>
                  <a:cubicBezTo>
                    <a:pt x="41" y="99"/>
                    <a:pt x="99" y="41"/>
                    <a:pt x="170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44" name="Freeform 257"/>
            <p:cNvSpPr/>
            <p:nvPr/>
          </p:nvSpPr>
          <p:spPr bwMode="auto">
            <a:xfrm>
              <a:off x="3417632" y="1933845"/>
              <a:ext cx="68812" cy="125631"/>
            </a:xfrm>
            <a:custGeom>
              <a:avLst/>
              <a:gdLst>
                <a:gd name="T0" fmla="*/ 45 w 102"/>
                <a:gd name="T1" fmla="*/ 138 h 186"/>
                <a:gd name="T2" fmla="*/ 7 w 102"/>
                <a:gd name="T3" fmla="*/ 128 h 186"/>
                <a:gd name="T4" fmla="*/ 0 w 102"/>
                <a:gd name="T5" fmla="*/ 155 h 186"/>
                <a:gd name="T6" fmla="*/ 39 w 102"/>
                <a:gd name="T7" fmla="*/ 165 h 186"/>
                <a:gd name="T8" fmla="*/ 39 w 102"/>
                <a:gd name="T9" fmla="*/ 186 h 186"/>
                <a:gd name="T10" fmla="*/ 62 w 102"/>
                <a:gd name="T11" fmla="*/ 186 h 186"/>
                <a:gd name="T12" fmla="*/ 62 w 102"/>
                <a:gd name="T13" fmla="*/ 163 h 186"/>
                <a:gd name="T14" fmla="*/ 102 w 102"/>
                <a:gd name="T15" fmla="*/ 121 h 186"/>
                <a:gd name="T16" fmla="*/ 64 w 102"/>
                <a:gd name="T17" fmla="*/ 78 h 186"/>
                <a:gd name="T18" fmla="*/ 37 w 102"/>
                <a:gd name="T19" fmla="*/ 59 h 186"/>
                <a:gd name="T20" fmla="*/ 56 w 102"/>
                <a:gd name="T21" fmla="*/ 46 h 186"/>
                <a:gd name="T22" fmla="*/ 89 w 102"/>
                <a:gd name="T23" fmla="*/ 54 h 186"/>
                <a:gd name="T24" fmla="*/ 96 w 102"/>
                <a:gd name="T25" fmla="*/ 28 h 186"/>
                <a:gd name="T26" fmla="*/ 63 w 102"/>
                <a:gd name="T27" fmla="*/ 20 h 186"/>
                <a:gd name="T28" fmla="*/ 63 w 102"/>
                <a:gd name="T29" fmla="*/ 0 h 186"/>
                <a:gd name="T30" fmla="*/ 40 w 102"/>
                <a:gd name="T31" fmla="*/ 0 h 186"/>
                <a:gd name="T32" fmla="*/ 40 w 102"/>
                <a:gd name="T33" fmla="*/ 22 h 186"/>
                <a:gd name="T34" fmla="*/ 2 w 102"/>
                <a:gd name="T35" fmla="*/ 62 h 186"/>
                <a:gd name="T36" fmla="*/ 43 w 102"/>
                <a:gd name="T37" fmla="*/ 104 h 186"/>
                <a:gd name="T38" fmla="*/ 67 w 102"/>
                <a:gd name="T39" fmla="*/ 124 h 186"/>
                <a:gd name="T40" fmla="*/ 45 w 102"/>
                <a:gd name="T41" fmla="*/ 138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02" h="186">
                  <a:moveTo>
                    <a:pt x="45" y="138"/>
                  </a:moveTo>
                  <a:cubicBezTo>
                    <a:pt x="30" y="138"/>
                    <a:pt x="17" y="133"/>
                    <a:pt x="7" y="128"/>
                  </a:cubicBezTo>
                  <a:cubicBezTo>
                    <a:pt x="0" y="155"/>
                    <a:pt x="0" y="155"/>
                    <a:pt x="0" y="155"/>
                  </a:cubicBezTo>
                  <a:cubicBezTo>
                    <a:pt x="9" y="160"/>
                    <a:pt x="24" y="164"/>
                    <a:pt x="39" y="165"/>
                  </a:cubicBezTo>
                  <a:cubicBezTo>
                    <a:pt x="39" y="186"/>
                    <a:pt x="39" y="186"/>
                    <a:pt x="39" y="186"/>
                  </a:cubicBezTo>
                  <a:cubicBezTo>
                    <a:pt x="62" y="186"/>
                    <a:pt x="62" y="186"/>
                    <a:pt x="62" y="186"/>
                  </a:cubicBezTo>
                  <a:cubicBezTo>
                    <a:pt x="62" y="163"/>
                    <a:pt x="62" y="163"/>
                    <a:pt x="62" y="163"/>
                  </a:cubicBezTo>
                  <a:cubicBezTo>
                    <a:pt x="88" y="158"/>
                    <a:pt x="102" y="141"/>
                    <a:pt x="102" y="121"/>
                  </a:cubicBezTo>
                  <a:cubicBezTo>
                    <a:pt x="102" y="100"/>
                    <a:pt x="91" y="88"/>
                    <a:pt x="64" y="78"/>
                  </a:cubicBezTo>
                  <a:cubicBezTo>
                    <a:pt x="45" y="71"/>
                    <a:pt x="37" y="66"/>
                    <a:pt x="37" y="59"/>
                  </a:cubicBezTo>
                  <a:cubicBezTo>
                    <a:pt x="37" y="52"/>
                    <a:pt x="41" y="46"/>
                    <a:pt x="56" y="46"/>
                  </a:cubicBezTo>
                  <a:cubicBezTo>
                    <a:pt x="73" y="46"/>
                    <a:pt x="83" y="51"/>
                    <a:pt x="89" y="54"/>
                  </a:cubicBezTo>
                  <a:cubicBezTo>
                    <a:pt x="96" y="28"/>
                    <a:pt x="96" y="28"/>
                    <a:pt x="96" y="28"/>
                  </a:cubicBezTo>
                  <a:cubicBezTo>
                    <a:pt x="88" y="24"/>
                    <a:pt x="78" y="21"/>
                    <a:pt x="63" y="20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22"/>
                    <a:pt x="40" y="22"/>
                    <a:pt x="40" y="22"/>
                  </a:cubicBezTo>
                  <a:cubicBezTo>
                    <a:pt x="16" y="26"/>
                    <a:pt x="2" y="42"/>
                    <a:pt x="2" y="62"/>
                  </a:cubicBezTo>
                  <a:cubicBezTo>
                    <a:pt x="2" y="85"/>
                    <a:pt x="18" y="96"/>
                    <a:pt x="43" y="104"/>
                  </a:cubicBezTo>
                  <a:cubicBezTo>
                    <a:pt x="60" y="110"/>
                    <a:pt x="67" y="115"/>
                    <a:pt x="67" y="124"/>
                  </a:cubicBezTo>
                  <a:cubicBezTo>
                    <a:pt x="67" y="133"/>
                    <a:pt x="58" y="138"/>
                    <a:pt x="45" y="1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45" name="Freeform 258"/>
            <p:cNvSpPr>
              <a:spLocks noEditPoints="1"/>
            </p:cNvSpPr>
            <p:nvPr/>
          </p:nvSpPr>
          <p:spPr bwMode="auto">
            <a:xfrm>
              <a:off x="3242890" y="2068898"/>
              <a:ext cx="139051" cy="140193"/>
            </a:xfrm>
            <a:custGeom>
              <a:avLst/>
              <a:gdLst>
                <a:gd name="T0" fmla="*/ 103 w 206"/>
                <a:gd name="T1" fmla="*/ 208 h 208"/>
                <a:gd name="T2" fmla="*/ 206 w 206"/>
                <a:gd name="T3" fmla="*/ 104 h 208"/>
                <a:gd name="T4" fmla="*/ 103 w 206"/>
                <a:gd name="T5" fmla="*/ 0 h 208"/>
                <a:gd name="T6" fmla="*/ 0 w 206"/>
                <a:gd name="T7" fmla="*/ 104 h 208"/>
                <a:gd name="T8" fmla="*/ 103 w 206"/>
                <a:gd name="T9" fmla="*/ 208 h 208"/>
                <a:gd name="T10" fmla="*/ 103 w 206"/>
                <a:gd name="T11" fmla="*/ 25 h 208"/>
                <a:gd name="T12" fmla="*/ 181 w 206"/>
                <a:gd name="T13" fmla="*/ 104 h 208"/>
                <a:gd name="T14" fmla="*/ 103 w 206"/>
                <a:gd name="T15" fmla="*/ 183 h 208"/>
                <a:gd name="T16" fmla="*/ 24 w 206"/>
                <a:gd name="T17" fmla="*/ 104 h 208"/>
                <a:gd name="T18" fmla="*/ 103 w 206"/>
                <a:gd name="T19" fmla="*/ 25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6" h="208">
                  <a:moveTo>
                    <a:pt x="103" y="208"/>
                  </a:moveTo>
                  <a:cubicBezTo>
                    <a:pt x="160" y="208"/>
                    <a:pt x="206" y="161"/>
                    <a:pt x="206" y="104"/>
                  </a:cubicBezTo>
                  <a:cubicBezTo>
                    <a:pt x="206" y="46"/>
                    <a:pt x="160" y="0"/>
                    <a:pt x="103" y="0"/>
                  </a:cubicBezTo>
                  <a:cubicBezTo>
                    <a:pt x="46" y="0"/>
                    <a:pt x="0" y="46"/>
                    <a:pt x="0" y="104"/>
                  </a:cubicBezTo>
                  <a:cubicBezTo>
                    <a:pt x="0" y="161"/>
                    <a:pt x="46" y="208"/>
                    <a:pt x="103" y="208"/>
                  </a:cubicBezTo>
                  <a:close/>
                  <a:moveTo>
                    <a:pt x="103" y="25"/>
                  </a:moveTo>
                  <a:cubicBezTo>
                    <a:pt x="146" y="25"/>
                    <a:pt x="181" y="60"/>
                    <a:pt x="181" y="104"/>
                  </a:cubicBezTo>
                  <a:cubicBezTo>
                    <a:pt x="181" y="147"/>
                    <a:pt x="146" y="183"/>
                    <a:pt x="103" y="183"/>
                  </a:cubicBezTo>
                  <a:cubicBezTo>
                    <a:pt x="60" y="183"/>
                    <a:pt x="24" y="147"/>
                    <a:pt x="24" y="104"/>
                  </a:cubicBezTo>
                  <a:cubicBezTo>
                    <a:pt x="24" y="60"/>
                    <a:pt x="60" y="25"/>
                    <a:pt x="103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46" name="Freeform 259"/>
            <p:cNvSpPr/>
            <p:nvPr/>
          </p:nvSpPr>
          <p:spPr bwMode="auto">
            <a:xfrm>
              <a:off x="3290288" y="2100592"/>
              <a:ext cx="41687" cy="76807"/>
            </a:xfrm>
            <a:custGeom>
              <a:avLst/>
              <a:gdLst>
                <a:gd name="T0" fmla="*/ 28 w 62"/>
                <a:gd name="T1" fmla="*/ 84 h 114"/>
                <a:gd name="T2" fmla="*/ 4 w 62"/>
                <a:gd name="T3" fmla="*/ 78 h 114"/>
                <a:gd name="T4" fmla="*/ 0 w 62"/>
                <a:gd name="T5" fmla="*/ 94 h 114"/>
                <a:gd name="T6" fmla="*/ 24 w 62"/>
                <a:gd name="T7" fmla="*/ 100 h 114"/>
                <a:gd name="T8" fmla="*/ 24 w 62"/>
                <a:gd name="T9" fmla="*/ 114 h 114"/>
                <a:gd name="T10" fmla="*/ 38 w 62"/>
                <a:gd name="T11" fmla="*/ 114 h 114"/>
                <a:gd name="T12" fmla="*/ 38 w 62"/>
                <a:gd name="T13" fmla="*/ 99 h 114"/>
                <a:gd name="T14" fmla="*/ 62 w 62"/>
                <a:gd name="T15" fmla="*/ 74 h 114"/>
                <a:gd name="T16" fmla="*/ 39 w 62"/>
                <a:gd name="T17" fmla="*/ 48 h 114"/>
                <a:gd name="T18" fmla="*/ 22 w 62"/>
                <a:gd name="T19" fmla="*/ 36 h 114"/>
                <a:gd name="T20" fmla="*/ 34 w 62"/>
                <a:gd name="T21" fmla="*/ 28 h 114"/>
                <a:gd name="T22" fmla="*/ 54 w 62"/>
                <a:gd name="T23" fmla="*/ 33 h 114"/>
                <a:gd name="T24" fmla="*/ 59 w 62"/>
                <a:gd name="T25" fmla="*/ 17 h 114"/>
                <a:gd name="T26" fmla="*/ 38 w 62"/>
                <a:gd name="T27" fmla="*/ 12 h 114"/>
                <a:gd name="T28" fmla="*/ 38 w 62"/>
                <a:gd name="T29" fmla="*/ 0 h 114"/>
                <a:gd name="T30" fmla="*/ 25 w 62"/>
                <a:gd name="T31" fmla="*/ 0 h 114"/>
                <a:gd name="T32" fmla="*/ 25 w 62"/>
                <a:gd name="T33" fmla="*/ 13 h 114"/>
                <a:gd name="T34" fmla="*/ 1 w 62"/>
                <a:gd name="T35" fmla="*/ 38 h 114"/>
                <a:gd name="T36" fmla="*/ 26 w 62"/>
                <a:gd name="T37" fmla="*/ 64 h 114"/>
                <a:gd name="T38" fmla="*/ 41 w 62"/>
                <a:gd name="T39" fmla="*/ 76 h 114"/>
                <a:gd name="T40" fmla="*/ 28 w 62"/>
                <a:gd name="T41" fmla="*/ 84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2" h="114">
                  <a:moveTo>
                    <a:pt x="28" y="84"/>
                  </a:moveTo>
                  <a:cubicBezTo>
                    <a:pt x="19" y="84"/>
                    <a:pt x="10" y="81"/>
                    <a:pt x="4" y="78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6" y="97"/>
                    <a:pt x="15" y="100"/>
                    <a:pt x="24" y="100"/>
                  </a:cubicBezTo>
                  <a:cubicBezTo>
                    <a:pt x="24" y="114"/>
                    <a:pt x="24" y="114"/>
                    <a:pt x="24" y="114"/>
                  </a:cubicBezTo>
                  <a:cubicBezTo>
                    <a:pt x="38" y="114"/>
                    <a:pt x="38" y="114"/>
                    <a:pt x="38" y="114"/>
                  </a:cubicBezTo>
                  <a:cubicBezTo>
                    <a:pt x="38" y="99"/>
                    <a:pt x="38" y="99"/>
                    <a:pt x="38" y="99"/>
                  </a:cubicBezTo>
                  <a:cubicBezTo>
                    <a:pt x="54" y="97"/>
                    <a:pt x="62" y="86"/>
                    <a:pt x="62" y="74"/>
                  </a:cubicBezTo>
                  <a:cubicBezTo>
                    <a:pt x="62" y="61"/>
                    <a:pt x="56" y="53"/>
                    <a:pt x="39" y="48"/>
                  </a:cubicBezTo>
                  <a:cubicBezTo>
                    <a:pt x="27" y="43"/>
                    <a:pt x="22" y="40"/>
                    <a:pt x="22" y="36"/>
                  </a:cubicBezTo>
                  <a:cubicBezTo>
                    <a:pt x="22" y="32"/>
                    <a:pt x="25" y="28"/>
                    <a:pt x="34" y="28"/>
                  </a:cubicBezTo>
                  <a:cubicBezTo>
                    <a:pt x="44" y="28"/>
                    <a:pt x="51" y="31"/>
                    <a:pt x="54" y="33"/>
                  </a:cubicBezTo>
                  <a:cubicBezTo>
                    <a:pt x="59" y="17"/>
                    <a:pt x="59" y="17"/>
                    <a:pt x="59" y="17"/>
                  </a:cubicBezTo>
                  <a:cubicBezTo>
                    <a:pt x="54" y="15"/>
                    <a:pt x="47" y="13"/>
                    <a:pt x="38" y="12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13"/>
                    <a:pt x="25" y="13"/>
                    <a:pt x="25" y="13"/>
                  </a:cubicBezTo>
                  <a:cubicBezTo>
                    <a:pt x="10" y="16"/>
                    <a:pt x="1" y="26"/>
                    <a:pt x="1" y="38"/>
                  </a:cubicBezTo>
                  <a:cubicBezTo>
                    <a:pt x="1" y="52"/>
                    <a:pt x="11" y="58"/>
                    <a:pt x="26" y="64"/>
                  </a:cubicBezTo>
                  <a:cubicBezTo>
                    <a:pt x="37" y="67"/>
                    <a:pt x="41" y="70"/>
                    <a:pt x="41" y="76"/>
                  </a:cubicBezTo>
                  <a:cubicBezTo>
                    <a:pt x="41" y="81"/>
                    <a:pt x="36" y="84"/>
                    <a:pt x="28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47" name="Freeform 260"/>
            <p:cNvSpPr/>
            <p:nvPr/>
          </p:nvSpPr>
          <p:spPr bwMode="auto">
            <a:xfrm>
              <a:off x="3430481" y="2157982"/>
              <a:ext cx="41972" cy="76235"/>
            </a:xfrm>
            <a:custGeom>
              <a:avLst/>
              <a:gdLst>
                <a:gd name="T0" fmla="*/ 37 w 62"/>
                <a:gd name="T1" fmla="*/ 113 h 113"/>
                <a:gd name="T2" fmla="*/ 37 w 62"/>
                <a:gd name="T3" fmla="*/ 99 h 113"/>
                <a:gd name="T4" fmla="*/ 62 w 62"/>
                <a:gd name="T5" fmla="*/ 73 h 113"/>
                <a:gd name="T6" fmla="*/ 39 w 62"/>
                <a:gd name="T7" fmla="*/ 47 h 113"/>
                <a:gd name="T8" fmla="*/ 22 w 62"/>
                <a:gd name="T9" fmla="*/ 35 h 113"/>
                <a:gd name="T10" fmla="*/ 34 w 62"/>
                <a:gd name="T11" fmla="*/ 27 h 113"/>
                <a:gd name="T12" fmla="*/ 54 w 62"/>
                <a:gd name="T13" fmla="*/ 32 h 113"/>
                <a:gd name="T14" fmla="*/ 58 w 62"/>
                <a:gd name="T15" fmla="*/ 16 h 113"/>
                <a:gd name="T16" fmla="*/ 38 w 62"/>
                <a:gd name="T17" fmla="*/ 12 h 113"/>
                <a:gd name="T18" fmla="*/ 38 w 62"/>
                <a:gd name="T19" fmla="*/ 0 h 113"/>
                <a:gd name="T20" fmla="*/ 24 w 62"/>
                <a:gd name="T21" fmla="*/ 0 h 113"/>
                <a:gd name="T22" fmla="*/ 24 w 62"/>
                <a:gd name="T23" fmla="*/ 13 h 113"/>
                <a:gd name="T24" fmla="*/ 1 w 62"/>
                <a:gd name="T25" fmla="*/ 37 h 113"/>
                <a:gd name="T26" fmla="*/ 26 w 62"/>
                <a:gd name="T27" fmla="*/ 63 h 113"/>
                <a:gd name="T28" fmla="*/ 40 w 62"/>
                <a:gd name="T29" fmla="*/ 75 h 113"/>
                <a:gd name="T30" fmla="*/ 27 w 62"/>
                <a:gd name="T31" fmla="*/ 84 h 113"/>
                <a:gd name="T32" fmla="*/ 4 w 62"/>
                <a:gd name="T33" fmla="*/ 77 h 113"/>
                <a:gd name="T34" fmla="*/ 0 w 62"/>
                <a:gd name="T35" fmla="*/ 94 h 113"/>
                <a:gd name="T36" fmla="*/ 23 w 62"/>
                <a:gd name="T37" fmla="*/ 100 h 113"/>
                <a:gd name="T38" fmla="*/ 23 w 62"/>
                <a:gd name="T39" fmla="*/ 113 h 113"/>
                <a:gd name="T40" fmla="*/ 37 w 62"/>
                <a:gd name="T41" fmla="*/ 113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2" h="113">
                  <a:moveTo>
                    <a:pt x="37" y="113"/>
                  </a:moveTo>
                  <a:cubicBezTo>
                    <a:pt x="37" y="99"/>
                    <a:pt x="37" y="99"/>
                    <a:pt x="37" y="99"/>
                  </a:cubicBezTo>
                  <a:cubicBezTo>
                    <a:pt x="53" y="96"/>
                    <a:pt x="62" y="85"/>
                    <a:pt x="62" y="73"/>
                  </a:cubicBezTo>
                  <a:cubicBezTo>
                    <a:pt x="62" y="60"/>
                    <a:pt x="55" y="53"/>
                    <a:pt x="39" y="47"/>
                  </a:cubicBezTo>
                  <a:cubicBezTo>
                    <a:pt x="27" y="43"/>
                    <a:pt x="22" y="40"/>
                    <a:pt x="22" y="35"/>
                  </a:cubicBezTo>
                  <a:cubicBezTo>
                    <a:pt x="22" y="31"/>
                    <a:pt x="25" y="27"/>
                    <a:pt x="34" y="27"/>
                  </a:cubicBezTo>
                  <a:cubicBezTo>
                    <a:pt x="44" y="27"/>
                    <a:pt x="50" y="30"/>
                    <a:pt x="54" y="32"/>
                  </a:cubicBezTo>
                  <a:cubicBezTo>
                    <a:pt x="58" y="16"/>
                    <a:pt x="58" y="16"/>
                    <a:pt x="58" y="16"/>
                  </a:cubicBezTo>
                  <a:cubicBezTo>
                    <a:pt x="53" y="14"/>
                    <a:pt x="47" y="12"/>
                    <a:pt x="38" y="12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4" y="13"/>
                    <a:pt x="24" y="13"/>
                    <a:pt x="24" y="13"/>
                  </a:cubicBezTo>
                  <a:cubicBezTo>
                    <a:pt x="9" y="16"/>
                    <a:pt x="1" y="25"/>
                    <a:pt x="1" y="37"/>
                  </a:cubicBezTo>
                  <a:cubicBezTo>
                    <a:pt x="1" y="51"/>
                    <a:pt x="11" y="58"/>
                    <a:pt x="26" y="63"/>
                  </a:cubicBezTo>
                  <a:cubicBezTo>
                    <a:pt x="36" y="66"/>
                    <a:pt x="40" y="70"/>
                    <a:pt x="40" y="75"/>
                  </a:cubicBezTo>
                  <a:cubicBezTo>
                    <a:pt x="40" y="80"/>
                    <a:pt x="35" y="84"/>
                    <a:pt x="27" y="84"/>
                  </a:cubicBezTo>
                  <a:cubicBezTo>
                    <a:pt x="18" y="84"/>
                    <a:pt x="10" y="81"/>
                    <a:pt x="4" y="77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5" y="97"/>
                    <a:pt x="14" y="99"/>
                    <a:pt x="23" y="100"/>
                  </a:cubicBezTo>
                  <a:cubicBezTo>
                    <a:pt x="23" y="113"/>
                    <a:pt x="23" y="113"/>
                    <a:pt x="23" y="113"/>
                  </a:cubicBezTo>
                  <a:lnTo>
                    <a:pt x="37" y="1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48" name="Freeform 261"/>
            <p:cNvSpPr>
              <a:spLocks noEditPoints="1"/>
            </p:cNvSpPr>
            <p:nvPr/>
          </p:nvSpPr>
          <p:spPr bwMode="auto">
            <a:xfrm>
              <a:off x="3520136" y="2077464"/>
              <a:ext cx="95937" cy="96508"/>
            </a:xfrm>
            <a:custGeom>
              <a:avLst/>
              <a:gdLst>
                <a:gd name="T0" fmla="*/ 0 w 142"/>
                <a:gd name="T1" fmla="*/ 71 h 143"/>
                <a:gd name="T2" fmla="*/ 71 w 142"/>
                <a:gd name="T3" fmla="*/ 143 h 143"/>
                <a:gd name="T4" fmla="*/ 142 w 142"/>
                <a:gd name="T5" fmla="*/ 71 h 143"/>
                <a:gd name="T6" fmla="*/ 71 w 142"/>
                <a:gd name="T7" fmla="*/ 0 h 143"/>
                <a:gd name="T8" fmla="*/ 0 w 142"/>
                <a:gd name="T9" fmla="*/ 71 h 143"/>
                <a:gd name="T10" fmla="*/ 125 w 142"/>
                <a:gd name="T11" fmla="*/ 71 h 143"/>
                <a:gd name="T12" fmla="*/ 71 w 142"/>
                <a:gd name="T13" fmla="*/ 126 h 143"/>
                <a:gd name="T14" fmla="*/ 17 w 142"/>
                <a:gd name="T15" fmla="*/ 71 h 143"/>
                <a:gd name="T16" fmla="*/ 71 w 142"/>
                <a:gd name="T17" fmla="*/ 17 h 143"/>
                <a:gd name="T18" fmla="*/ 125 w 142"/>
                <a:gd name="T19" fmla="*/ 71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" h="143">
                  <a:moveTo>
                    <a:pt x="0" y="71"/>
                  </a:moveTo>
                  <a:cubicBezTo>
                    <a:pt x="0" y="111"/>
                    <a:pt x="32" y="143"/>
                    <a:pt x="71" y="143"/>
                  </a:cubicBezTo>
                  <a:cubicBezTo>
                    <a:pt x="110" y="143"/>
                    <a:pt x="142" y="111"/>
                    <a:pt x="142" y="71"/>
                  </a:cubicBezTo>
                  <a:cubicBezTo>
                    <a:pt x="142" y="32"/>
                    <a:pt x="110" y="0"/>
                    <a:pt x="71" y="0"/>
                  </a:cubicBezTo>
                  <a:cubicBezTo>
                    <a:pt x="32" y="0"/>
                    <a:pt x="0" y="32"/>
                    <a:pt x="0" y="71"/>
                  </a:cubicBezTo>
                  <a:close/>
                  <a:moveTo>
                    <a:pt x="125" y="71"/>
                  </a:moveTo>
                  <a:cubicBezTo>
                    <a:pt x="125" y="101"/>
                    <a:pt x="101" y="126"/>
                    <a:pt x="71" y="126"/>
                  </a:cubicBezTo>
                  <a:cubicBezTo>
                    <a:pt x="41" y="126"/>
                    <a:pt x="17" y="101"/>
                    <a:pt x="17" y="71"/>
                  </a:cubicBezTo>
                  <a:cubicBezTo>
                    <a:pt x="17" y="41"/>
                    <a:pt x="41" y="17"/>
                    <a:pt x="71" y="17"/>
                  </a:cubicBezTo>
                  <a:cubicBezTo>
                    <a:pt x="101" y="17"/>
                    <a:pt x="125" y="41"/>
                    <a:pt x="125" y="7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49" name="Freeform 262"/>
            <p:cNvSpPr/>
            <p:nvPr/>
          </p:nvSpPr>
          <p:spPr bwMode="auto">
            <a:xfrm>
              <a:off x="3553257" y="2099164"/>
              <a:ext cx="28267" cy="52537"/>
            </a:xfrm>
            <a:custGeom>
              <a:avLst/>
              <a:gdLst>
                <a:gd name="T0" fmla="*/ 16 w 42"/>
                <a:gd name="T1" fmla="*/ 0 h 78"/>
                <a:gd name="T2" fmla="*/ 16 w 42"/>
                <a:gd name="T3" fmla="*/ 9 h 78"/>
                <a:gd name="T4" fmla="*/ 0 w 42"/>
                <a:gd name="T5" fmla="*/ 26 h 78"/>
                <a:gd name="T6" fmla="*/ 17 w 42"/>
                <a:gd name="T7" fmla="*/ 44 h 78"/>
                <a:gd name="T8" fmla="*/ 28 w 42"/>
                <a:gd name="T9" fmla="*/ 52 h 78"/>
                <a:gd name="T10" fmla="*/ 18 w 42"/>
                <a:gd name="T11" fmla="*/ 58 h 78"/>
                <a:gd name="T12" fmla="*/ 3 w 42"/>
                <a:gd name="T13" fmla="*/ 54 h 78"/>
                <a:gd name="T14" fmla="*/ 0 w 42"/>
                <a:gd name="T15" fmla="*/ 65 h 78"/>
                <a:gd name="T16" fmla="*/ 16 w 42"/>
                <a:gd name="T17" fmla="*/ 69 h 78"/>
                <a:gd name="T18" fmla="*/ 16 w 42"/>
                <a:gd name="T19" fmla="*/ 78 h 78"/>
                <a:gd name="T20" fmla="*/ 25 w 42"/>
                <a:gd name="T21" fmla="*/ 78 h 78"/>
                <a:gd name="T22" fmla="*/ 25 w 42"/>
                <a:gd name="T23" fmla="*/ 69 h 78"/>
                <a:gd name="T24" fmla="*/ 42 w 42"/>
                <a:gd name="T25" fmla="*/ 51 h 78"/>
                <a:gd name="T26" fmla="*/ 26 w 42"/>
                <a:gd name="T27" fmla="*/ 33 h 78"/>
                <a:gd name="T28" fmla="*/ 15 w 42"/>
                <a:gd name="T29" fmla="*/ 25 h 78"/>
                <a:gd name="T30" fmla="*/ 23 w 42"/>
                <a:gd name="T31" fmla="*/ 19 h 78"/>
                <a:gd name="T32" fmla="*/ 37 w 42"/>
                <a:gd name="T33" fmla="*/ 23 h 78"/>
                <a:gd name="T34" fmla="*/ 40 w 42"/>
                <a:gd name="T35" fmla="*/ 12 h 78"/>
                <a:gd name="T36" fmla="*/ 26 w 42"/>
                <a:gd name="T37" fmla="*/ 9 h 78"/>
                <a:gd name="T38" fmla="*/ 26 w 42"/>
                <a:gd name="T39" fmla="*/ 0 h 78"/>
                <a:gd name="T40" fmla="*/ 16 w 42"/>
                <a:gd name="T41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2" h="78">
                  <a:moveTo>
                    <a:pt x="16" y="0"/>
                  </a:moveTo>
                  <a:cubicBezTo>
                    <a:pt x="16" y="9"/>
                    <a:pt x="16" y="9"/>
                    <a:pt x="16" y="9"/>
                  </a:cubicBezTo>
                  <a:cubicBezTo>
                    <a:pt x="6" y="11"/>
                    <a:pt x="0" y="18"/>
                    <a:pt x="0" y="26"/>
                  </a:cubicBezTo>
                  <a:cubicBezTo>
                    <a:pt x="0" y="36"/>
                    <a:pt x="7" y="40"/>
                    <a:pt x="17" y="44"/>
                  </a:cubicBezTo>
                  <a:cubicBezTo>
                    <a:pt x="25" y="46"/>
                    <a:pt x="28" y="49"/>
                    <a:pt x="28" y="52"/>
                  </a:cubicBezTo>
                  <a:cubicBezTo>
                    <a:pt x="28" y="56"/>
                    <a:pt x="24" y="58"/>
                    <a:pt x="18" y="58"/>
                  </a:cubicBezTo>
                  <a:cubicBezTo>
                    <a:pt x="12" y="58"/>
                    <a:pt x="7" y="56"/>
                    <a:pt x="3" y="54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3" y="67"/>
                    <a:pt x="10" y="69"/>
                    <a:pt x="16" y="69"/>
                  </a:cubicBezTo>
                  <a:cubicBezTo>
                    <a:pt x="16" y="78"/>
                    <a:pt x="16" y="78"/>
                    <a:pt x="16" y="78"/>
                  </a:cubicBezTo>
                  <a:cubicBezTo>
                    <a:pt x="25" y="78"/>
                    <a:pt x="25" y="78"/>
                    <a:pt x="25" y="78"/>
                  </a:cubicBezTo>
                  <a:cubicBezTo>
                    <a:pt x="25" y="69"/>
                    <a:pt x="25" y="69"/>
                    <a:pt x="25" y="69"/>
                  </a:cubicBezTo>
                  <a:cubicBezTo>
                    <a:pt x="36" y="67"/>
                    <a:pt x="42" y="59"/>
                    <a:pt x="42" y="51"/>
                  </a:cubicBezTo>
                  <a:cubicBezTo>
                    <a:pt x="42" y="42"/>
                    <a:pt x="38" y="37"/>
                    <a:pt x="26" y="33"/>
                  </a:cubicBezTo>
                  <a:cubicBezTo>
                    <a:pt x="18" y="30"/>
                    <a:pt x="15" y="28"/>
                    <a:pt x="15" y="25"/>
                  </a:cubicBezTo>
                  <a:cubicBezTo>
                    <a:pt x="15" y="22"/>
                    <a:pt x="17" y="19"/>
                    <a:pt x="23" y="19"/>
                  </a:cubicBezTo>
                  <a:cubicBezTo>
                    <a:pt x="30" y="19"/>
                    <a:pt x="34" y="22"/>
                    <a:pt x="37" y="23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36" y="10"/>
                    <a:pt x="32" y="9"/>
                    <a:pt x="26" y="9"/>
                  </a:cubicBezTo>
                  <a:cubicBezTo>
                    <a:pt x="26" y="0"/>
                    <a:pt x="26" y="0"/>
                    <a:pt x="26" y="0"/>
                  </a:cubicBezTo>
                  <a:lnTo>
                    <a:pt x="1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50" name="Freeform 263"/>
            <p:cNvSpPr/>
            <p:nvPr/>
          </p:nvSpPr>
          <p:spPr bwMode="auto">
            <a:xfrm>
              <a:off x="3382512" y="2125432"/>
              <a:ext cx="139051" cy="107929"/>
            </a:xfrm>
            <a:custGeom>
              <a:avLst/>
              <a:gdLst>
                <a:gd name="T0" fmla="*/ 190 w 206"/>
                <a:gd name="T1" fmla="*/ 160 h 160"/>
                <a:gd name="T2" fmla="*/ 206 w 206"/>
                <a:gd name="T3" fmla="*/ 104 h 160"/>
                <a:gd name="T4" fmla="*/ 103 w 206"/>
                <a:gd name="T5" fmla="*/ 0 h 160"/>
                <a:gd name="T6" fmla="*/ 0 w 206"/>
                <a:gd name="T7" fmla="*/ 104 h 160"/>
                <a:gd name="T8" fmla="*/ 17 w 206"/>
                <a:gd name="T9" fmla="*/ 160 h 160"/>
                <a:gd name="T10" fmla="*/ 48 w 206"/>
                <a:gd name="T11" fmla="*/ 160 h 160"/>
                <a:gd name="T12" fmla="*/ 25 w 206"/>
                <a:gd name="T13" fmla="*/ 104 h 160"/>
                <a:gd name="T14" fmla="*/ 103 w 206"/>
                <a:gd name="T15" fmla="*/ 25 h 160"/>
                <a:gd name="T16" fmla="*/ 182 w 206"/>
                <a:gd name="T17" fmla="*/ 104 h 160"/>
                <a:gd name="T18" fmla="*/ 158 w 206"/>
                <a:gd name="T19" fmla="*/ 160 h 160"/>
                <a:gd name="T20" fmla="*/ 190 w 206"/>
                <a:gd name="T21" fmla="*/ 16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06" h="160">
                  <a:moveTo>
                    <a:pt x="190" y="160"/>
                  </a:moveTo>
                  <a:cubicBezTo>
                    <a:pt x="200" y="144"/>
                    <a:pt x="206" y="125"/>
                    <a:pt x="206" y="104"/>
                  </a:cubicBezTo>
                  <a:cubicBezTo>
                    <a:pt x="206" y="47"/>
                    <a:pt x="160" y="0"/>
                    <a:pt x="103" y="0"/>
                  </a:cubicBezTo>
                  <a:cubicBezTo>
                    <a:pt x="46" y="0"/>
                    <a:pt x="0" y="47"/>
                    <a:pt x="0" y="104"/>
                  </a:cubicBezTo>
                  <a:cubicBezTo>
                    <a:pt x="0" y="125"/>
                    <a:pt x="6" y="144"/>
                    <a:pt x="17" y="160"/>
                  </a:cubicBezTo>
                  <a:cubicBezTo>
                    <a:pt x="48" y="160"/>
                    <a:pt x="48" y="160"/>
                    <a:pt x="48" y="160"/>
                  </a:cubicBezTo>
                  <a:cubicBezTo>
                    <a:pt x="34" y="146"/>
                    <a:pt x="25" y="126"/>
                    <a:pt x="25" y="104"/>
                  </a:cubicBezTo>
                  <a:cubicBezTo>
                    <a:pt x="25" y="60"/>
                    <a:pt x="60" y="25"/>
                    <a:pt x="103" y="25"/>
                  </a:cubicBezTo>
                  <a:cubicBezTo>
                    <a:pt x="146" y="25"/>
                    <a:pt x="182" y="60"/>
                    <a:pt x="182" y="104"/>
                  </a:cubicBezTo>
                  <a:cubicBezTo>
                    <a:pt x="182" y="126"/>
                    <a:pt x="173" y="146"/>
                    <a:pt x="158" y="160"/>
                  </a:cubicBezTo>
                  <a:lnTo>
                    <a:pt x="190" y="16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51" name="Freeform 264"/>
            <p:cNvSpPr>
              <a:spLocks noEditPoints="1"/>
            </p:cNvSpPr>
            <p:nvPr/>
          </p:nvSpPr>
          <p:spPr bwMode="auto">
            <a:xfrm>
              <a:off x="3212624" y="2239643"/>
              <a:ext cx="436569" cy="47112"/>
            </a:xfrm>
            <a:custGeom>
              <a:avLst/>
              <a:gdLst>
                <a:gd name="T0" fmla="*/ 608 w 647"/>
                <a:gd name="T1" fmla="*/ 0 h 70"/>
                <a:gd name="T2" fmla="*/ 39 w 647"/>
                <a:gd name="T3" fmla="*/ 0 h 70"/>
                <a:gd name="T4" fmla="*/ 0 w 647"/>
                <a:gd name="T5" fmla="*/ 18 h 70"/>
                <a:gd name="T6" fmla="*/ 0 w 647"/>
                <a:gd name="T7" fmla="*/ 51 h 70"/>
                <a:gd name="T8" fmla="*/ 39 w 647"/>
                <a:gd name="T9" fmla="*/ 70 h 70"/>
                <a:gd name="T10" fmla="*/ 608 w 647"/>
                <a:gd name="T11" fmla="*/ 70 h 70"/>
                <a:gd name="T12" fmla="*/ 647 w 647"/>
                <a:gd name="T13" fmla="*/ 51 h 70"/>
                <a:gd name="T14" fmla="*/ 647 w 647"/>
                <a:gd name="T15" fmla="*/ 18 h 70"/>
                <a:gd name="T16" fmla="*/ 608 w 647"/>
                <a:gd name="T17" fmla="*/ 0 h 70"/>
                <a:gd name="T18" fmla="*/ 84 w 647"/>
                <a:gd name="T19" fmla="*/ 56 h 70"/>
                <a:gd name="T20" fmla="*/ 39 w 647"/>
                <a:gd name="T21" fmla="*/ 56 h 70"/>
                <a:gd name="T22" fmla="*/ 30 w 647"/>
                <a:gd name="T23" fmla="*/ 51 h 70"/>
                <a:gd name="T24" fmla="*/ 30 w 647"/>
                <a:gd name="T25" fmla="*/ 18 h 70"/>
                <a:gd name="T26" fmla="*/ 39 w 647"/>
                <a:gd name="T27" fmla="*/ 14 h 70"/>
                <a:gd name="T28" fmla="*/ 84 w 647"/>
                <a:gd name="T29" fmla="*/ 14 h 70"/>
                <a:gd name="T30" fmla="*/ 75 w 647"/>
                <a:gd name="T31" fmla="*/ 18 h 70"/>
                <a:gd name="T32" fmla="*/ 75 w 647"/>
                <a:gd name="T33" fmla="*/ 51 h 70"/>
                <a:gd name="T34" fmla="*/ 84 w 647"/>
                <a:gd name="T35" fmla="*/ 56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47" h="70">
                  <a:moveTo>
                    <a:pt x="608" y="0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18" y="0"/>
                    <a:pt x="0" y="9"/>
                    <a:pt x="0" y="18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0" y="61"/>
                    <a:pt x="18" y="70"/>
                    <a:pt x="39" y="70"/>
                  </a:cubicBezTo>
                  <a:cubicBezTo>
                    <a:pt x="608" y="70"/>
                    <a:pt x="608" y="70"/>
                    <a:pt x="608" y="70"/>
                  </a:cubicBezTo>
                  <a:cubicBezTo>
                    <a:pt x="630" y="70"/>
                    <a:pt x="647" y="61"/>
                    <a:pt x="647" y="51"/>
                  </a:cubicBezTo>
                  <a:cubicBezTo>
                    <a:pt x="647" y="18"/>
                    <a:pt x="647" y="18"/>
                    <a:pt x="647" y="18"/>
                  </a:cubicBezTo>
                  <a:cubicBezTo>
                    <a:pt x="647" y="9"/>
                    <a:pt x="630" y="0"/>
                    <a:pt x="608" y="0"/>
                  </a:cubicBezTo>
                  <a:close/>
                  <a:moveTo>
                    <a:pt x="84" y="56"/>
                  </a:moveTo>
                  <a:cubicBezTo>
                    <a:pt x="39" y="56"/>
                    <a:pt x="39" y="56"/>
                    <a:pt x="39" y="56"/>
                  </a:cubicBezTo>
                  <a:cubicBezTo>
                    <a:pt x="34" y="56"/>
                    <a:pt x="30" y="54"/>
                    <a:pt x="30" y="51"/>
                  </a:cubicBezTo>
                  <a:cubicBezTo>
                    <a:pt x="30" y="18"/>
                    <a:pt x="30" y="18"/>
                    <a:pt x="30" y="18"/>
                  </a:cubicBezTo>
                  <a:cubicBezTo>
                    <a:pt x="30" y="16"/>
                    <a:pt x="34" y="14"/>
                    <a:pt x="39" y="14"/>
                  </a:cubicBezTo>
                  <a:cubicBezTo>
                    <a:pt x="84" y="14"/>
                    <a:pt x="84" y="14"/>
                    <a:pt x="84" y="14"/>
                  </a:cubicBezTo>
                  <a:cubicBezTo>
                    <a:pt x="79" y="14"/>
                    <a:pt x="75" y="16"/>
                    <a:pt x="75" y="18"/>
                  </a:cubicBezTo>
                  <a:cubicBezTo>
                    <a:pt x="75" y="51"/>
                    <a:pt x="75" y="51"/>
                    <a:pt x="75" y="51"/>
                  </a:cubicBezTo>
                  <a:cubicBezTo>
                    <a:pt x="75" y="54"/>
                    <a:pt x="79" y="56"/>
                    <a:pt x="84" y="5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52" name="Freeform 265"/>
            <p:cNvSpPr>
              <a:spLocks noEditPoints="1"/>
            </p:cNvSpPr>
            <p:nvPr/>
          </p:nvSpPr>
          <p:spPr bwMode="auto">
            <a:xfrm>
              <a:off x="3234896" y="2294749"/>
              <a:ext cx="400593" cy="240413"/>
            </a:xfrm>
            <a:custGeom>
              <a:avLst/>
              <a:gdLst>
                <a:gd name="T0" fmla="*/ 0 w 594"/>
                <a:gd name="T1" fmla="*/ 297 h 356"/>
                <a:gd name="T2" fmla="*/ 59 w 594"/>
                <a:gd name="T3" fmla="*/ 356 h 356"/>
                <a:gd name="T4" fmla="*/ 534 w 594"/>
                <a:gd name="T5" fmla="*/ 356 h 356"/>
                <a:gd name="T6" fmla="*/ 594 w 594"/>
                <a:gd name="T7" fmla="*/ 297 h 356"/>
                <a:gd name="T8" fmla="*/ 594 w 594"/>
                <a:gd name="T9" fmla="*/ 0 h 356"/>
                <a:gd name="T10" fmla="*/ 0 w 594"/>
                <a:gd name="T11" fmla="*/ 0 h 356"/>
                <a:gd name="T12" fmla="*/ 0 w 594"/>
                <a:gd name="T13" fmla="*/ 297 h 356"/>
                <a:gd name="T14" fmla="*/ 35 w 594"/>
                <a:gd name="T15" fmla="*/ 35 h 356"/>
                <a:gd name="T16" fmla="*/ 70 w 594"/>
                <a:gd name="T17" fmla="*/ 35 h 356"/>
                <a:gd name="T18" fmla="*/ 70 w 594"/>
                <a:gd name="T19" fmla="*/ 297 h 356"/>
                <a:gd name="T20" fmla="*/ 94 w 594"/>
                <a:gd name="T21" fmla="*/ 321 h 356"/>
                <a:gd name="T22" fmla="*/ 59 w 594"/>
                <a:gd name="T23" fmla="*/ 321 h 356"/>
                <a:gd name="T24" fmla="*/ 35 w 594"/>
                <a:gd name="T25" fmla="*/ 297 h 356"/>
                <a:gd name="T26" fmla="*/ 35 w 594"/>
                <a:gd name="T27" fmla="*/ 35 h 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94" h="356">
                  <a:moveTo>
                    <a:pt x="0" y="297"/>
                  </a:moveTo>
                  <a:cubicBezTo>
                    <a:pt x="0" y="330"/>
                    <a:pt x="27" y="356"/>
                    <a:pt x="59" y="356"/>
                  </a:cubicBezTo>
                  <a:cubicBezTo>
                    <a:pt x="534" y="356"/>
                    <a:pt x="534" y="356"/>
                    <a:pt x="534" y="356"/>
                  </a:cubicBezTo>
                  <a:cubicBezTo>
                    <a:pt x="567" y="356"/>
                    <a:pt x="594" y="330"/>
                    <a:pt x="594" y="297"/>
                  </a:cubicBezTo>
                  <a:cubicBezTo>
                    <a:pt x="594" y="0"/>
                    <a:pt x="594" y="0"/>
                    <a:pt x="594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97"/>
                  </a:lnTo>
                  <a:close/>
                  <a:moveTo>
                    <a:pt x="35" y="35"/>
                  </a:moveTo>
                  <a:cubicBezTo>
                    <a:pt x="70" y="35"/>
                    <a:pt x="70" y="35"/>
                    <a:pt x="70" y="35"/>
                  </a:cubicBezTo>
                  <a:cubicBezTo>
                    <a:pt x="70" y="297"/>
                    <a:pt x="70" y="297"/>
                    <a:pt x="70" y="297"/>
                  </a:cubicBezTo>
                  <a:cubicBezTo>
                    <a:pt x="70" y="310"/>
                    <a:pt x="81" y="321"/>
                    <a:pt x="94" y="321"/>
                  </a:cubicBezTo>
                  <a:cubicBezTo>
                    <a:pt x="59" y="321"/>
                    <a:pt x="59" y="321"/>
                    <a:pt x="59" y="321"/>
                  </a:cubicBezTo>
                  <a:cubicBezTo>
                    <a:pt x="46" y="321"/>
                    <a:pt x="35" y="310"/>
                    <a:pt x="35" y="297"/>
                  </a:cubicBezTo>
                  <a:lnTo>
                    <a:pt x="35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5940322" y="3794833"/>
            <a:ext cx="612739" cy="625016"/>
            <a:chOff x="5700126" y="3099646"/>
            <a:chExt cx="612739" cy="625016"/>
          </a:xfrm>
          <a:solidFill>
            <a:srgbClr val="171E28"/>
          </a:solidFill>
        </p:grpSpPr>
        <p:sp>
          <p:nvSpPr>
            <p:cNvPr id="54" name="Freeform 268"/>
            <p:cNvSpPr/>
            <p:nvPr/>
          </p:nvSpPr>
          <p:spPr bwMode="auto">
            <a:xfrm>
              <a:off x="6173813" y="3099646"/>
              <a:ext cx="81089" cy="89084"/>
            </a:xfrm>
            <a:custGeom>
              <a:avLst/>
              <a:gdLst>
                <a:gd name="T0" fmla="*/ 17 w 120"/>
                <a:gd name="T1" fmla="*/ 87 h 132"/>
                <a:gd name="T2" fmla="*/ 61 w 120"/>
                <a:gd name="T3" fmla="*/ 132 h 132"/>
                <a:gd name="T4" fmla="*/ 104 w 120"/>
                <a:gd name="T5" fmla="*/ 87 h 132"/>
                <a:gd name="T6" fmla="*/ 118 w 120"/>
                <a:gd name="T7" fmla="*/ 72 h 132"/>
                <a:gd name="T8" fmla="*/ 111 w 120"/>
                <a:gd name="T9" fmla="*/ 51 h 132"/>
                <a:gd name="T10" fmla="*/ 60 w 120"/>
                <a:gd name="T11" fmla="*/ 0 h 132"/>
                <a:gd name="T12" fmla="*/ 10 w 120"/>
                <a:gd name="T13" fmla="*/ 51 h 132"/>
                <a:gd name="T14" fmla="*/ 3 w 120"/>
                <a:gd name="T15" fmla="*/ 72 h 132"/>
                <a:gd name="T16" fmla="*/ 17 w 120"/>
                <a:gd name="T17" fmla="*/ 87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0" h="132">
                  <a:moveTo>
                    <a:pt x="17" y="87"/>
                  </a:moveTo>
                  <a:cubicBezTo>
                    <a:pt x="26" y="110"/>
                    <a:pt x="43" y="132"/>
                    <a:pt x="61" y="132"/>
                  </a:cubicBezTo>
                  <a:cubicBezTo>
                    <a:pt x="80" y="132"/>
                    <a:pt x="96" y="110"/>
                    <a:pt x="104" y="87"/>
                  </a:cubicBezTo>
                  <a:cubicBezTo>
                    <a:pt x="110" y="86"/>
                    <a:pt x="115" y="81"/>
                    <a:pt x="118" y="72"/>
                  </a:cubicBezTo>
                  <a:cubicBezTo>
                    <a:pt x="120" y="63"/>
                    <a:pt x="117" y="53"/>
                    <a:pt x="111" y="51"/>
                  </a:cubicBezTo>
                  <a:cubicBezTo>
                    <a:pt x="109" y="22"/>
                    <a:pt x="87" y="0"/>
                    <a:pt x="60" y="0"/>
                  </a:cubicBezTo>
                  <a:cubicBezTo>
                    <a:pt x="33" y="0"/>
                    <a:pt x="12" y="22"/>
                    <a:pt x="10" y="51"/>
                  </a:cubicBezTo>
                  <a:cubicBezTo>
                    <a:pt x="3" y="53"/>
                    <a:pt x="0" y="63"/>
                    <a:pt x="3" y="72"/>
                  </a:cubicBezTo>
                  <a:cubicBezTo>
                    <a:pt x="5" y="81"/>
                    <a:pt x="11" y="87"/>
                    <a:pt x="17" y="8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55" name="Freeform 269"/>
            <p:cNvSpPr/>
            <p:nvPr/>
          </p:nvSpPr>
          <p:spPr bwMode="auto">
            <a:xfrm>
              <a:off x="6150115" y="3184733"/>
              <a:ext cx="128201" cy="479683"/>
            </a:xfrm>
            <a:custGeom>
              <a:avLst/>
              <a:gdLst>
                <a:gd name="T0" fmla="*/ 41 w 190"/>
                <a:gd name="T1" fmla="*/ 156 h 711"/>
                <a:gd name="T2" fmla="*/ 41 w 190"/>
                <a:gd name="T3" fmla="*/ 711 h 711"/>
                <a:gd name="T4" fmla="*/ 150 w 190"/>
                <a:gd name="T5" fmla="*/ 711 h 711"/>
                <a:gd name="T6" fmla="*/ 150 w 190"/>
                <a:gd name="T7" fmla="*/ 156 h 711"/>
                <a:gd name="T8" fmla="*/ 189 w 190"/>
                <a:gd name="T9" fmla="*/ 144 h 711"/>
                <a:gd name="T10" fmla="*/ 190 w 190"/>
                <a:gd name="T11" fmla="*/ 144 h 711"/>
                <a:gd name="T12" fmla="*/ 189 w 190"/>
                <a:gd name="T13" fmla="*/ 45 h 711"/>
                <a:gd name="T14" fmla="*/ 147 w 190"/>
                <a:gd name="T15" fmla="*/ 0 h 711"/>
                <a:gd name="T16" fmla="*/ 106 w 190"/>
                <a:gd name="T17" fmla="*/ 68 h 711"/>
                <a:gd name="T18" fmla="*/ 101 w 190"/>
                <a:gd name="T19" fmla="*/ 37 h 711"/>
                <a:gd name="T20" fmla="*/ 107 w 190"/>
                <a:gd name="T21" fmla="*/ 27 h 711"/>
                <a:gd name="T22" fmla="*/ 95 w 190"/>
                <a:gd name="T23" fmla="*/ 16 h 711"/>
                <a:gd name="T24" fmla="*/ 83 w 190"/>
                <a:gd name="T25" fmla="*/ 27 h 711"/>
                <a:gd name="T26" fmla="*/ 89 w 190"/>
                <a:gd name="T27" fmla="*/ 37 h 711"/>
                <a:gd name="T28" fmla="*/ 84 w 190"/>
                <a:gd name="T29" fmla="*/ 68 h 711"/>
                <a:gd name="T30" fmla="*/ 44 w 190"/>
                <a:gd name="T31" fmla="*/ 0 h 711"/>
                <a:gd name="T32" fmla="*/ 1 w 190"/>
                <a:gd name="T33" fmla="*/ 45 h 711"/>
                <a:gd name="T34" fmla="*/ 0 w 190"/>
                <a:gd name="T35" fmla="*/ 45 h 711"/>
                <a:gd name="T36" fmla="*/ 0 w 190"/>
                <a:gd name="T37" fmla="*/ 144 h 711"/>
                <a:gd name="T38" fmla="*/ 1 w 190"/>
                <a:gd name="T39" fmla="*/ 144 h 711"/>
                <a:gd name="T40" fmla="*/ 41 w 190"/>
                <a:gd name="T41" fmla="*/ 156 h 7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90" h="711">
                  <a:moveTo>
                    <a:pt x="41" y="156"/>
                  </a:moveTo>
                  <a:cubicBezTo>
                    <a:pt x="41" y="711"/>
                    <a:pt x="41" y="711"/>
                    <a:pt x="41" y="711"/>
                  </a:cubicBezTo>
                  <a:cubicBezTo>
                    <a:pt x="150" y="711"/>
                    <a:pt x="150" y="711"/>
                    <a:pt x="150" y="711"/>
                  </a:cubicBezTo>
                  <a:cubicBezTo>
                    <a:pt x="150" y="156"/>
                    <a:pt x="150" y="156"/>
                    <a:pt x="150" y="156"/>
                  </a:cubicBezTo>
                  <a:cubicBezTo>
                    <a:pt x="172" y="153"/>
                    <a:pt x="187" y="149"/>
                    <a:pt x="189" y="144"/>
                  </a:cubicBezTo>
                  <a:cubicBezTo>
                    <a:pt x="190" y="144"/>
                    <a:pt x="190" y="144"/>
                    <a:pt x="190" y="144"/>
                  </a:cubicBezTo>
                  <a:cubicBezTo>
                    <a:pt x="189" y="45"/>
                    <a:pt x="189" y="45"/>
                    <a:pt x="189" y="45"/>
                  </a:cubicBezTo>
                  <a:cubicBezTo>
                    <a:pt x="186" y="26"/>
                    <a:pt x="170" y="10"/>
                    <a:pt x="147" y="0"/>
                  </a:cubicBezTo>
                  <a:cubicBezTo>
                    <a:pt x="106" y="68"/>
                    <a:pt x="106" y="68"/>
                    <a:pt x="106" y="68"/>
                  </a:cubicBezTo>
                  <a:cubicBezTo>
                    <a:pt x="101" y="37"/>
                    <a:pt x="101" y="37"/>
                    <a:pt x="101" y="37"/>
                  </a:cubicBezTo>
                  <a:cubicBezTo>
                    <a:pt x="104" y="35"/>
                    <a:pt x="107" y="32"/>
                    <a:pt x="107" y="27"/>
                  </a:cubicBezTo>
                  <a:cubicBezTo>
                    <a:pt x="107" y="21"/>
                    <a:pt x="101" y="16"/>
                    <a:pt x="95" y="16"/>
                  </a:cubicBezTo>
                  <a:cubicBezTo>
                    <a:pt x="89" y="16"/>
                    <a:pt x="83" y="21"/>
                    <a:pt x="83" y="27"/>
                  </a:cubicBezTo>
                  <a:cubicBezTo>
                    <a:pt x="83" y="32"/>
                    <a:pt x="86" y="35"/>
                    <a:pt x="89" y="37"/>
                  </a:cubicBezTo>
                  <a:cubicBezTo>
                    <a:pt x="84" y="68"/>
                    <a:pt x="84" y="68"/>
                    <a:pt x="84" y="68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21" y="10"/>
                    <a:pt x="5" y="26"/>
                    <a:pt x="1" y="45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144"/>
                    <a:pt x="0" y="144"/>
                    <a:pt x="0" y="144"/>
                  </a:cubicBezTo>
                  <a:cubicBezTo>
                    <a:pt x="1" y="144"/>
                    <a:pt x="1" y="144"/>
                    <a:pt x="1" y="144"/>
                  </a:cubicBezTo>
                  <a:cubicBezTo>
                    <a:pt x="4" y="149"/>
                    <a:pt x="19" y="153"/>
                    <a:pt x="41" y="15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56" name="Freeform 270"/>
            <p:cNvSpPr/>
            <p:nvPr/>
          </p:nvSpPr>
          <p:spPr bwMode="auto">
            <a:xfrm>
              <a:off x="6051037" y="3188159"/>
              <a:ext cx="80804" cy="89084"/>
            </a:xfrm>
            <a:custGeom>
              <a:avLst/>
              <a:gdLst>
                <a:gd name="T0" fmla="*/ 16 w 120"/>
                <a:gd name="T1" fmla="*/ 87 h 132"/>
                <a:gd name="T2" fmla="*/ 61 w 120"/>
                <a:gd name="T3" fmla="*/ 132 h 132"/>
                <a:gd name="T4" fmla="*/ 104 w 120"/>
                <a:gd name="T5" fmla="*/ 87 h 132"/>
                <a:gd name="T6" fmla="*/ 117 w 120"/>
                <a:gd name="T7" fmla="*/ 73 h 132"/>
                <a:gd name="T8" fmla="*/ 110 w 120"/>
                <a:gd name="T9" fmla="*/ 51 h 132"/>
                <a:gd name="T10" fmla="*/ 60 w 120"/>
                <a:gd name="T11" fmla="*/ 0 h 132"/>
                <a:gd name="T12" fmla="*/ 10 w 120"/>
                <a:gd name="T13" fmla="*/ 51 h 132"/>
                <a:gd name="T14" fmla="*/ 3 w 120"/>
                <a:gd name="T15" fmla="*/ 73 h 132"/>
                <a:gd name="T16" fmla="*/ 16 w 120"/>
                <a:gd name="T17" fmla="*/ 87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0" h="132">
                  <a:moveTo>
                    <a:pt x="16" y="87"/>
                  </a:moveTo>
                  <a:cubicBezTo>
                    <a:pt x="26" y="110"/>
                    <a:pt x="42" y="132"/>
                    <a:pt x="61" y="132"/>
                  </a:cubicBezTo>
                  <a:cubicBezTo>
                    <a:pt x="80" y="132"/>
                    <a:pt x="96" y="110"/>
                    <a:pt x="104" y="87"/>
                  </a:cubicBezTo>
                  <a:cubicBezTo>
                    <a:pt x="110" y="87"/>
                    <a:pt x="115" y="81"/>
                    <a:pt x="117" y="73"/>
                  </a:cubicBezTo>
                  <a:cubicBezTo>
                    <a:pt x="120" y="63"/>
                    <a:pt x="117" y="53"/>
                    <a:pt x="110" y="51"/>
                  </a:cubicBezTo>
                  <a:cubicBezTo>
                    <a:pt x="109" y="23"/>
                    <a:pt x="87" y="0"/>
                    <a:pt x="60" y="0"/>
                  </a:cubicBezTo>
                  <a:cubicBezTo>
                    <a:pt x="33" y="0"/>
                    <a:pt x="11" y="23"/>
                    <a:pt x="10" y="51"/>
                  </a:cubicBezTo>
                  <a:cubicBezTo>
                    <a:pt x="3" y="53"/>
                    <a:pt x="0" y="63"/>
                    <a:pt x="3" y="73"/>
                  </a:cubicBezTo>
                  <a:cubicBezTo>
                    <a:pt x="5" y="81"/>
                    <a:pt x="11" y="87"/>
                    <a:pt x="16" y="8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57" name="Freeform 271"/>
            <p:cNvSpPr/>
            <p:nvPr/>
          </p:nvSpPr>
          <p:spPr bwMode="auto">
            <a:xfrm>
              <a:off x="6027338" y="3273246"/>
              <a:ext cx="128201" cy="391170"/>
            </a:xfrm>
            <a:custGeom>
              <a:avLst/>
              <a:gdLst>
                <a:gd name="T0" fmla="*/ 49 w 190"/>
                <a:gd name="T1" fmla="*/ 157 h 580"/>
                <a:gd name="T2" fmla="*/ 39 w 190"/>
                <a:gd name="T3" fmla="*/ 157 h 580"/>
                <a:gd name="T4" fmla="*/ 39 w 190"/>
                <a:gd name="T5" fmla="*/ 580 h 580"/>
                <a:gd name="T6" fmla="*/ 148 w 190"/>
                <a:gd name="T7" fmla="*/ 580 h 580"/>
                <a:gd name="T8" fmla="*/ 148 w 190"/>
                <a:gd name="T9" fmla="*/ 157 h 580"/>
                <a:gd name="T10" fmla="*/ 141 w 190"/>
                <a:gd name="T11" fmla="*/ 157 h 580"/>
                <a:gd name="T12" fmla="*/ 189 w 190"/>
                <a:gd name="T13" fmla="*/ 145 h 580"/>
                <a:gd name="T14" fmla="*/ 190 w 190"/>
                <a:gd name="T15" fmla="*/ 145 h 580"/>
                <a:gd name="T16" fmla="*/ 189 w 190"/>
                <a:gd name="T17" fmla="*/ 45 h 580"/>
                <a:gd name="T18" fmla="*/ 146 w 190"/>
                <a:gd name="T19" fmla="*/ 0 h 580"/>
                <a:gd name="T20" fmla="*/ 106 w 190"/>
                <a:gd name="T21" fmla="*/ 68 h 580"/>
                <a:gd name="T22" fmla="*/ 101 w 190"/>
                <a:gd name="T23" fmla="*/ 38 h 580"/>
                <a:gd name="T24" fmla="*/ 106 w 190"/>
                <a:gd name="T25" fmla="*/ 28 h 580"/>
                <a:gd name="T26" fmla="*/ 95 w 190"/>
                <a:gd name="T27" fmla="*/ 16 h 580"/>
                <a:gd name="T28" fmla="*/ 83 w 190"/>
                <a:gd name="T29" fmla="*/ 28 h 580"/>
                <a:gd name="T30" fmla="*/ 89 w 190"/>
                <a:gd name="T31" fmla="*/ 38 h 580"/>
                <a:gd name="T32" fmla="*/ 84 w 190"/>
                <a:gd name="T33" fmla="*/ 68 h 580"/>
                <a:gd name="T34" fmla="*/ 43 w 190"/>
                <a:gd name="T35" fmla="*/ 0 h 580"/>
                <a:gd name="T36" fmla="*/ 1 w 190"/>
                <a:gd name="T37" fmla="*/ 45 h 580"/>
                <a:gd name="T38" fmla="*/ 0 w 190"/>
                <a:gd name="T39" fmla="*/ 45 h 580"/>
                <a:gd name="T40" fmla="*/ 0 w 190"/>
                <a:gd name="T41" fmla="*/ 145 h 580"/>
                <a:gd name="T42" fmla="*/ 1 w 190"/>
                <a:gd name="T43" fmla="*/ 145 h 580"/>
                <a:gd name="T44" fmla="*/ 49 w 190"/>
                <a:gd name="T45" fmla="*/ 157 h 5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90" h="580">
                  <a:moveTo>
                    <a:pt x="49" y="157"/>
                  </a:moveTo>
                  <a:cubicBezTo>
                    <a:pt x="39" y="157"/>
                    <a:pt x="39" y="157"/>
                    <a:pt x="39" y="157"/>
                  </a:cubicBezTo>
                  <a:cubicBezTo>
                    <a:pt x="39" y="580"/>
                    <a:pt x="39" y="580"/>
                    <a:pt x="39" y="580"/>
                  </a:cubicBezTo>
                  <a:cubicBezTo>
                    <a:pt x="148" y="580"/>
                    <a:pt x="148" y="580"/>
                    <a:pt x="148" y="580"/>
                  </a:cubicBezTo>
                  <a:cubicBezTo>
                    <a:pt x="148" y="157"/>
                    <a:pt x="148" y="157"/>
                    <a:pt x="148" y="157"/>
                  </a:cubicBezTo>
                  <a:cubicBezTo>
                    <a:pt x="141" y="157"/>
                    <a:pt x="141" y="157"/>
                    <a:pt x="141" y="157"/>
                  </a:cubicBezTo>
                  <a:cubicBezTo>
                    <a:pt x="168" y="155"/>
                    <a:pt x="186" y="150"/>
                    <a:pt x="189" y="145"/>
                  </a:cubicBezTo>
                  <a:cubicBezTo>
                    <a:pt x="190" y="145"/>
                    <a:pt x="190" y="145"/>
                    <a:pt x="190" y="145"/>
                  </a:cubicBezTo>
                  <a:cubicBezTo>
                    <a:pt x="189" y="45"/>
                    <a:pt x="189" y="45"/>
                    <a:pt x="189" y="45"/>
                  </a:cubicBezTo>
                  <a:cubicBezTo>
                    <a:pt x="185" y="26"/>
                    <a:pt x="169" y="10"/>
                    <a:pt x="146" y="0"/>
                  </a:cubicBezTo>
                  <a:cubicBezTo>
                    <a:pt x="106" y="68"/>
                    <a:pt x="106" y="68"/>
                    <a:pt x="106" y="68"/>
                  </a:cubicBezTo>
                  <a:cubicBezTo>
                    <a:pt x="101" y="38"/>
                    <a:pt x="101" y="38"/>
                    <a:pt x="101" y="38"/>
                  </a:cubicBezTo>
                  <a:cubicBezTo>
                    <a:pt x="104" y="36"/>
                    <a:pt x="106" y="32"/>
                    <a:pt x="106" y="28"/>
                  </a:cubicBezTo>
                  <a:cubicBezTo>
                    <a:pt x="106" y="21"/>
                    <a:pt x="101" y="16"/>
                    <a:pt x="95" y="16"/>
                  </a:cubicBezTo>
                  <a:cubicBezTo>
                    <a:pt x="88" y="16"/>
                    <a:pt x="83" y="21"/>
                    <a:pt x="83" y="28"/>
                  </a:cubicBezTo>
                  <a:cubicBezTo>
                    <a:pt x="83" y="32"/>
                    <a:pt x="85" y="36"/>
                    <a:pt x="89" y="38"/>
                  </a:cubicBezTo>
                  <a:cubicBezTo>
                    <a:pt x="84" y="68"/>
                    <a:pt x="84" y="68"/>
                    <a:pt x="84" y="68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20" y="10"/>
                    <a:pt x="4" y="26"/>
                    <a:pt x="1" y="45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145"/>
                    <a:pt x="0" y="145"/>
                    <a:pt x="0" y="145"/>
                  </a:cubicBezTo>
                  <a:cubicBezTo>
                    <a:pt x="1" y="145"/>
                    <a:pt x="1" y="145"/>
                    <a:pt x="1" y="145"/>
                  </a:cubicBezTo>
                  <a:cubicBezTo>
                    <a:pt x="4" y="150"/>
                    <a:pt x="22" y="155"/>
                    <a:pt x="49" y="15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58" name="Freeform 272"/>
            <p:cNvSpPr/>
            <p:nvPr/>
          </p:nvSpPr>
          <p:spPr bwMode="auto">
            <a:xfrm>
              <a:off x="5913414" y="3249548"/>
              <a:ext cx="80804" cy="89084"/>
            </a:xfrm>
            <a:custGeom>
              <a:avLst/>
              <a:gdLst>
                <a:gd name="T0" fmla="*/ 17 w 120"/>
                <a:gd name="T1" fmla="*/ 87 h 132"/>
                <a:gd name="T2" fmla="*/ 62 w 120"/>
                <a:gd name="T3" fmla="*/ 132 h 132"/>
                <a:gd name="T4" fmla="*/ 105 w 120"/>
                <a:gd name="T5" fmla="*/ 87 h 132"/>
                <a:gd name="T6" fmla="*/ 118 w 120"/>
                <a:gd name="T7" fmla="*/ 73 h 132"/>
                <a:gd name="T8" fmla="*/ 111 w 120"/>
                <a:gd name="T9" fmla="*/ 51 h 132"/>
                <a:gd name="T10" fmla="*/ 60 w 120"/>
                <a:gd name="T11" fmla="*/ 0 h 132"/>
                <a:gd name="T12" fmla="*/ 10 w 120"/>
                <a:gd name="T13" fmla="*/ 51 h 132"/>
                <a:gd name="T14" fmla="*/ 3 w 120"/>
                <a:gd name="T15" fmla="*/ 73 h 132"/>
                <a:gd name="T16" fmla="*/ 17 w 120"/>
                <a:gd name="T17" fmla="*/ 87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0" h="132">
                  <a:moveTo>
                    <a:pt x="17" y="87"/>
                  </a:moveTo>
                  <a:cubicBezTo>
                    <a:pt x="26" y="110"/>
                    <a:pt x="43" y="132"/>
                    <a:pt x="62" y="132"/>
                  </a:cubicBezTo>
                  <a:cubicBezTo>
                    <a:pt x="80" y="132"/>
                    <a:pt x="96" y="110"/>
                    <a:pt x="105" y="87"/>
                  </a:cubicBezTo>
                  <a:cubicBezTo>
                    <a:pt x="110" y="87"/>
                    <a:pt x="116" y="81"/>
                    <a:pt x="118" y="73"/>
                  </a:cubicBezTo>
                  <a:cubicBezTo>
                    <a:pt x="120" y="63"/>
                    <a:pt x="117" y="53"/>
                    <a:pt x="111" y="51"/>
                  </a:cubicBezTo>
                  <a:cubicBezTo>
                    <a:pt x="109" y="23"/>
                    <a:pt x="87" y="0"/>
                    <a:pt x="60" y="0"/>
                  </a:cubicBezTo>
                  <a:cubicBezTo>
                    <a:pt x="34" y="0"/>
                    <a:pt x="12" y="23"/>
                    <a:pt x="10" y="51"/>
                  </a:cubicBezTo>
                  <a:cubicBezTo>
                    <a:pt x="4" y="53"/>
                    <a:pt x="0" y="63"/>
                    <a:pt x="3" y="73"/>
                  </a:cubicBezTo>
                  <a:cubicBezTo>
                    <a:pt x="5" y="81"/>
                    <a:pt x="11" y="87"/>
                    <a:pt x="17" y="8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59" name="Freeform 273"/>
            <p:cNvSpPr/>
            <p:nvPr/>
          </p:nvSpPr>
          <p:spPr bwMode="auto">
            <a:xfrm>
              <a:off x="5890572" y="3334634"/>
              <a:ext cx="127345" cy="329782"/>
            </a:xfrm>
            <a:custGeom>
              <a:avLst/>
              <a:gdLst>
                <a:gd name="T0" fmla="*/ 46 w 189"/>
                <a:gd name="T1" fmla="*/ 157 h 489"/>
                <a:gd name="T2" fmla="*/ 46 w 189"/>
                <a:gd name="T3" fmla="*/ 489 h 489"/>
                <a:gd name="T4" fmla="*/ 154 w 189"/>
                <a:gd name="T5" fmla="*/ 489 h 489"/>
                <a:gd name="T6" fmla="*/ 154 w 189"/>
                <a:gd name="T7" fmla="*/ 156 h 489"/>
                <a:gd name="T8" fmla="*/ 189 w 189"/>
                <a:gd name="T9" fmla="*/ 145 h 489"/>
                <a:gd name="T10" fmla="*/ 189 w 189"/>
                <a:gd name="T11" fmla="*/ 145 h 489"/>
                <a:gd name="T12" fmla="*/ 188 w 189"/>
                <a:gd name="T13" fmla="*/ 45 h 489"/>
                <a:gd name="T14" fmla="*/ 146 w 189"/>
                <a:gd name="T15" fmla="*/ 0 h 489"/>
                <a:gd name="T16" fmla="*/ 105 w 189"/>
                <a:gd name="T17" fmla="*/ 68 h 489"/>
                <a:gd name="T18" fmla="*/ 100 w 189"/>
                <a:gd name="T19" fmla="*/ 38 h 489"/>
                <a:gd name="T20" fmla="*/ 106 w 189"/>
                <a:gd name="T21" fmla="*/ 28 h 489"/>
                <a:gd name="T22" fmla="*/ 94 w 189"/>
                <a:gd name="T23" fmla="*/ 16 h 489"/>
                <a:gd name="T24" fmla="*/ 82 w 189"/>
                <a:gd name="T25" fmla="*/ 28 h 489"/>
                <a:gd name="T26" fmla="*/ 88 w 189"/>
                <a:gd name="T27" fmla="*/ 38 h 489"/>
                <a:gd name="T28" fmla="*/ 83 w 189"/>
                <a:gd name="T29" fmla="*/ 68 h 489"/>
                <a:gd name="T30" fmla="*/ 43 w 189"/>
                <a:gd name="T31" fmla="*/ 0 h 489"/>
                <a:gd name="T32" fmla="*/ 0 w 189"/>
                <a:gd name="T33" fmla="*/ 45 h 489"/>
                <a:gd name="T34" fmla="*/ 0 w 189"/>
                <a:gd name="T35" fmla="*/ 45 h 489"/>
                <a:gd name="T36" fmla="*/ 0 w 189"/>
                <a:gd name="T37" fmla="*/ 145 h 489"/>
                <a:gd name="T38" fmla="*/ 0 w 189"/>
                <a:gd name="T39" fmla="*/ 145 h 489"/>
                <a:gd name="T40" fmla="*/ 46 w 189"/>
                <a:gd name="T41" fmla="*/ 157 h 4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89" h="489">
                  <a:moveTo>
                    <a:pt x="46" y="157"/>
                  </a:moveTo>
                  <a:cubicBezTo>
                    <a:pt x="46" y="489"/>
                    <a:pt x="46" y="489"/>
                    <a:pt x="46" y="489"/>
                  </a:cubicBezTo>
                  <a:cubicBezTo>
                    <a:pt x="154" y="489"/>
                    <a:pt x="154" y="489"/>
                    <a:pt x="154" y="489"/>
                  </a:cubicBezTo>
                  <a:cubicBezTo>
                    <a:pt x="154" y="156"/>
                    <a:pt x="154" y="156"/>
                    <a:pt x="154" y="156"/>
                  </a:cubicBezTo>
                  <a:cubicBezTo>
                    <a:pt x="173" y="153"/>
                    <a:pt x="186" y="149"/>
                    <a:pt x="189" y="145"/>
                  </a:cubicBezTo>
                  <a:cubicBezTo>
                    <a:pt x="189" y="145"/>
                    <a:pt x="189" y="145"/>
                    <a:pt x="189" y="145"/>
                  </a:cubicBezTo>
                  <a:cubicBezTo>
                    <a:pt x="188" y="45"/>
                    <a:pt x="188" y="45"/>
                    <a:pt x="188" y="45"/>
                  </a:cubicBezTo>
                  <a:cubicBezTo>
                    <a:pt x="185" y="26"/>
                    <a:pt x="169" y="10"/>
                    <a:pt x="146" y="0"/>
                  </a:cubicBezTo>
                  <a:cubicBezTo>
                    <a:pt x="105" y="68"/>
                    <a:pt x="105" y="68"/>
                    <a:pt x="105" y="68"/>
                  </a:cubicBezTo>
                  <a:cubicBezTo>
                    <a:pt x="100" y="38"/>
                    <a:pt x="100" y="38"/>
                    <a:pt x="100" y="38"/>
                  </a:cubicBezTo>
                  <a:cubicBezTo>
                    <a:pt x="104" y="36"/>
                    <a:pt x="106" y="32"/>
                    <a:pt x="106" y="28"/>
                  </a:cubicBezTo>
                  <a:cubicBezTo>
                    <a:pt x="106" y="21"/>
                    <a:pt x="101" y="16"/>
                    <a:pt x="94" y="16"/>
                  </a:cubicBezTo>
                  <a:cubicBezTo>
                    <a:pt x="88" y="16"/>
                    <a:pt x="82" y="21"/>
                    <a:pt x="82" y="28"/>
                  </a:cubicBezTo>
                  <a:cubicBezTo>
                    <a:pt x="82" y="32"/>
                    <a:pt x="85" y="36"/>
                    <a:pt x="88" y="38"/>
                  </a:cubicBezTo>
                  <a:cubicBezTo>
                    <a:pt x="83" y="68"/>
                    <a:pt x="83" y="68"/>
                    <a:pt x="83" y="68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20" y="10"/>
                    <a:pt x="4" y="26"/>
                    <a:pt x="0" y="45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145"/>
                    <a:pt x="0" y="145"/>
                    <a:pt x="0" y="145"/>
                  </a:cubicBezTo>
                  <a:cubicBezTo>
                    <a:pt x="0" y="145"/>
                    <a:pt x="0" y="145"/>
                    <a:pt x="0" y="145"/>
                  </a:cubicBezTo>
                  <a:cubicBezTo>
                    <a:pt x="3" y="150"/>
                    <a:pt x="21" y="154"/>
                    <a:pt x="46" y="15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60" name="Freeform 274"/>
            <p:cNvSpPr/>
            <p:nvPr/>
          </p:nvSpPr>
          <p:spPr bwMode="auto">
            <a:xfrm>
              <a:off x="5786640" y="3363472"/>
              <a:ext cx="80804" cy="89084"/>
            </a:xfrm>
            <a:custGeom>
              <a:avLst/>
              <a:gdLst>
                <a:gd name="T0" fmla="*/ 17 w 120"/>
                <a:gd name="T1" fmla="*/ 88 h 132"/>
                <a:gd name="T2" fmla="*/ 62 w 120"/>
                <a:gd name="T3" fmla="*/ 132 h 132"/>
                <a:gd name="T4" fmla="*/ 104 w 120"/>
                <a:gd name="T5" fmla="*/ 88 h 132"/>
                <a:gd name="T6" fmla="*/ 118 w 120"/>
                <a:gd name="T7" fmla="*/ 73 h 132"/>
                <a:gd name="T8" fmla="*/ 111 w 120"/>
                <a:gd name="T9" fmla="*/ 51 h 132"/>
                <a:gd name="T10" fmla="*/ 60 w 120"/>
                <a:gd name="T11" fmla="*/ 0 h 132"/>
                <a:gd name="T12" fmla="*/ 10 w 120"/>
                <a:gd name="T13" fmla="*/ 51 h 132"/>
                <a:gd name="T14" fmla="*/ 3 w 120"/>
                <a:gd name="T15" fmla="*/ 73 h 132"/>
                <a:gd name="T16" fmla="*/ 17 w 120"/>
                <a:gd name="T17" fmla="*/ 88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0" h="132">
                  <a:moveTo>
                    <a:pt x="17" y="88"/>
                  </a:moveTo>
                  <a:cubicBezTo>
                    <a:pt x="26" y="111"/>
                    <a:pt x="43" y="132"/>
                    <a:pt x="62" y="132"/>
                  </a:cubicBezTo>
                  <a:cubicBezTo>
                    <a:pt x="80" y="132"/>
                    <a:pt x="96" y="111"/>
                    <a:pt x="104" y="88"/>
                  </a:cubicBezTo>
                  <a:cubicBezTo>
                    <a:pt x="110" y="87"/>
                    <a:pt x="116" y="81"/>
                    <a:pt x="118" y="73"/>
                  </a:cubicBezTo>
                  <a:cubicBezTo>
                    <a:pt x="120" y="63"/>
                    <a:pt x="117" y="54"/>
                    <a:pt x="111" y="51"/>
                  </a:cubicBezTo>
                  <a:cubicBezTo>
                    <a:pt x="109" y="23"/>
                    <a:pt x="87" y="0"/>
                    <a:pt x="60" y="0"/>
                  </a:cubicBezTo>
                  <a:cubicBezTo>
                    <a:pt x="33" y="0"/>
                    <a:pt x="12" y="23"/>
                    <a:pt x="10" y="51"/>
                  </a:cubicBezTo>
                  <a:cubicBezTo>
                    <a:pt x="4" y="54"/>
                    <a:pt x="0" y="63"/>
                    <a:pt x="3" y="73"/>
                  </a:cubicBezTo>
                  <a:cubicBezTo>
                    <a:pt x="5" y="82"/>
                    <a:pt x="11" y="87"/>
                    <a:pt x="17" y="8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61" name="Freeform 275"/>
            <p:cNvSpPr/>
            <p:nvPr/>
          </p:nvSpPr>
          <p:spPr bwMode="auto">
            <a:xfrm>
              <a:off x="5763513" y="3448559"/>
              <a:ext cx="127630" cy="215858"/>
            </a:xfrm>
            <a:custGeom>
              <a:avLst/>
              <a:gdLst>
                <a:gd name="T0" fmla="*/ 0 w 189"/>
                <a:gd name="T1" fmla="*/ 45 h 320"/>
                <a:gd name="T2" fmla="*/ 0 w 189"/>
                <a:gd name="T3" fmla="*/ 145 h 320"/>
                <a:gd name="T4" fmla="*/ 0 w 189"/>
                <a:gd name="T5" fmla="*/ 145 h 320"/>
                <a:gd name="T6" fmla="*/ 43 w 189"/>
                <a:gd name="T7" fmla="*/ 157 h 320"/>
                <a:gd name="T8" fmla="*/ 43 w 189"/>
                <a:gd name="T9" fmla="*/ 320 h 320"/>
                <a:gd name="T10" fmla="*/ 152 w 189"/>
                <a:gd name="T11" fmla="*/ 320 h 320"/>
                <a:gd name="T12" fmla="*/ 152 w 189"/>
                <a:gd name="T13" fmla="*/ 156 h 320"/>
                <a:gd name="T14" fmla="*/ 189 w 189"/>
                <a:gd name="T15" fmla="*/ 145 h 320"/>
                <a:gd name="T16" fmla="*/ 189 w 189"/>
                <a:gd name="T17" fmla="*/ 145 h 320"/>
                <a:gd name="T18" fmla="*/ 188 w 189"/>
                <a:gd name="T19" fmla="*/ 45 h 320"/>
                <a:gd name="T20" fmla="*/ 146 w 189"/>
                <a:gd name="T21" fmla="*/ 0 h 320"/>
                <a:gd name="T22" fmla="*/ 105 w 189"/>
                <a:gd name="T23" fmla="*/ 69 h 320"/>
                <a:gd name="T24" fmla="*/ 100 w 189"/>
                <a:gd name="T25" fmla="*/ 38 h 320"/>
                <a:gd name="T26" fmla="*/ 106 w 189"/>
                <a:gd name="T27" fmla="*/ 28 h 320"/>
                <a:gd name="T28" fmla="*/ 94 w 189"/>
                <a:gd name="T29" fmla="*/ 16 h 320"/>
                <a:gd name="T30" fmla="*/ 82 w 189"/>
                <a:gd name="T31" fmla="*/ 28 h 320"/>
                <a:gd name="T32" fmla="*/ 88 w 189"/>
                <a:gd name="T33" fmla="*/ 38 h 320"/>
                <a:gd name="T34" fmla="*/ 83 w 189"/>
                <a:gd name="T35" fmla="*/ 68 h 320"/>
                <a:gd name="T36" fmla="*/ 43 w 189"/>
                <a:gd name="T37" fmla="*/ 0 h 320"/>
                <a:gd name="T38" fmla="*/ 0 w 189"/>
                <a:gd name="T39" fmla="*/ 45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89" h="320">
                  <a:moveTo>
                    <a:pt x="0" y="45"/>
                  </a:moveTo>
                  <a:cubicBezTo>
                    <a:pt x="0" y="145"/>
                    <a:pt x="0" y="145"/>
                    <a:pt x="0" y="145"/>
                  </a:cubicBezTo>
                  <a:cubicBezTo>
                    <a:pt x="0" y="145"/>
                    <a:pt x="0" y="145"/>
                    <a:pt x="0" y="145"/>
                  </a:cubicBezTo>
                  <a:cubicBezTo>
                    <a:pt x="3" y="150"/>
                    <a:pt x="19" y="154"/>
                    <a:pt x="43" y="157"/>
                  </a:cubicBezTo>
                  <a:cubicBezTo>
                    <a:pt x="43" y="320"/>
                    <a:pt x="43" y="320"/>
                    <a:pt x="43" y="320"/>
                  </a:cubicBezTo>
                  <a:cubicBezTo>
                    <a:pt x="152" y="320"/>
                    <a:pt x="152" y="320"/>
                    <a:pt x="152" y="320"/>
                  </a:cubicBezTo>
                  <a:cubicBezTo>
                    <a:pt x="152" y="156"/>
                    <a:pt x="152" y="156"/>
                    <a:pt x="152" y="156"/>
                  </a:cubicBezTo>
                  <a:cubicBezTo>
                    <a:pt x="172" y="154"/>
                    <a:pt x="186" y="150"/>
                    <a:pt x="189" y="145"/>
                  </a:cubicBezTo>
                  <a:cubicBezTo>
                    <a:pt x="189" y="145"/>
                    <a:pt x="189" y="145"/>
                    <a:pt x="189" y="145"/>
                  </a:cubicBezTo>
                  <a:cubicBezTo>
                    <a:pt x="188" y="45"/>
                    <a:pt x="188" y="45"/>
                    <a:pt x="188" y="45"/>
                  </a:cubicBezTo>
                  <a:cubicBezTo>
                    <a:pt x="185" y="26"/>
                    <a:pt x="169" y="10"/>
                    <a:pt x="146" y="0"/>
                  </a:cubicBezTo>
                  <a:cubicBezTo>
                    <a:pt x="105" y="69"/>
                    <a:pt x="105" y="69"/>
                    <a:pt x="105" y="69"/>
                  </a:cubicBezTo>
                  <a:cubicBezTo>
                    <a:pt x="100" y="38"/>
                    <a:pt x="100" y="38"/>
                    <a:pt x="100" y="38"/>
                  </a:cubicBezTo>
                  <a:cubicBezTo>
                    <a:pt x="104" y="36"/>
                    <a:pt x="106" y="32"/>
                    <a:pt x="106" y="28"/>
                  </a:cubicBezTo>
                  <a:cubicBezTo>
                    <a:pt x="106" y="22"/>
                    <a:pt x="101" y="16"/>
                    <a:pt x="94" y="16"/>
                  </a:cubicBezTo>
                  <a:cubicBezTo>
                    <a:pt x="88" y="16"/>
                    <a:pt x="82" y="22"/>
                    <a:pt x="82" y="28"/>
                  </a:cubicBezTo>
                  <a:cubicBezTo>
                    <a:pt x="82" y="32"/>
                    <a:pt x="85" y="36"/>
                    <a:pt x="88" y="38"/>
                  </a:cubicBezTo>
                  <a:cubicBezTo>
                    <a:pt x="83" y="68"/>
                    <a:pt x="83" y="68"/>
                    <a:pt x="83" y="68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20" y="10"/>
                    <a:pt x="4" y="26"/>
                    <a:pt x="0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62" name="Freeform 276"/>
            <p:cNvSpPr/>
            <p:nvPr/>
          </p:nvSpPr>
          <p:spPr bwMode="auto">
            <a:xfrm>
              <a:off x="5700126" y="3151041"/>
              <a:ext cx="612739" cy="573621"/>
            </a:xfrm>
            <a:custGeom>
              <a:avLst/>
              <a:gdLst>
                <a:gd name="T0" fmla="*/ 875 w 908"/>
                <a:gd name="T1" fmla="*/ 762 h 850"/>
                <a:gd name="T2" fmla="*/ 843 w 908"/>
                <a:gd name="T3" fmla="*/ 787 h 850"/>
                <a:gd name="T4" fmla="*/ 72 w 908"/>
                <a:gd name="T5" fmla="*/ 787 h 850"/>
                <a:gd name="T6" fmla="*/ 72 w 908"/>
                <a:gd name="T7" fmla="*/ 64 h 850"/>
                <a:gd name="T8" fmla="*/ 96 w 908"/>
                <a:gd name="T9" fmla="*/ 33 h 850"/>
                <a:gd name="T10" fmla="*/ 63 w 908"/>
                <a:gd name="T11" fmla="*/ 0 h 850"/>
                <a:gd name="T12" fmla="*/ 31 w 908"/>
                <a:gd name="T13" fmla="*/ 33 h 850"/>
                <a:gd name="T14" fmla="*/ 55 w 908"/>
                <a:gd name="T15" fmla="*/ 64 h 850"/>
                <a:gd name="T16" fmla="*/ 55 w 908"/>
                <a:gd name="T17" fmla="*/ 787 h 850"/>
                <a:gd name="T18" fmla="*/ 0 w 908"/>
                <a:gd name="T19" fmla="*/ 787 h 850"/>
                <a:gd name="T20" fmla="*/ 0 w 908"/>
                <a:gd name="T21" fmla="*/ 804 h 850"/>
                <a:gd name="T22" fmla="*/ 55 w 908"/>
                <a:gd name="T23" fmla="*/ 804 h 850"/>
                <a:gd name="T24" fmla="*/ 55 w 908"/>
                <a:gd name="T25" fmla="*/ 850 h 850"/>
                <a:gd name="T26" fmla="*/ 72 w 908"/>
                <a:gd name="T27" fmla="*/ 850 h 850"/>
                <a:gd name="T28" fmla="*/ 72 w 908"/>
                <a:gd name="T29" fmla="*/ 804 h 850"/>
                <a:gd name="T30" fmla="*/ 844 w 908"/>
                <a:gd name="T31" fmla="*/ 804 h 850"/>
                <a:gd name="T32" fmla="*/ 875 w 908"/>
                <a:gd name="T33" fmla="*/ 827 h 850"/>
                <a:gd name="T34" fmla="*/ 908 w 908"/>
                <a:gd name="T35" fmla="*/ 794 h 850"/>
                <a:gd name="T36" fmla="*/ 875 w 908"/>
                <a:gd name="T37" fmla="*/ 762 h 8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908" h="850">
                  <a:moveTo>
                    <a:pt x="875" y="762"/>
                  </a:moveTo>
                  <a:cubicBezTo>
                    <a:pt x="860" y="762"/>
                    <a:pt x="847" y="773"/>
                    <a:pt x="843" y="787"/>
                  </a:cubicBezTo>
                  <a:cubicBezTo>
                    <a:pt x="72" y="787"/>
                    <a:pt x="72" y="787"/>
                    <a:pt x="72" y="787"/>
                  </a:cubicBezTo>
                  <a:cubicBezTo>
                    <a:pt x="72" y="64"/>
                    <a:pt x="72" y="64"/>
                    <a:pt x="72" y="64"/>
                  </a:cubicBezTo>
                  <a:cubicBezTo>
                    <a:pt x="86" y="60"/>
                    <a:pt x="96" y="48"/>
                    <a:pt x="96" y="33"/>
                  </a:cubicBezTo>
                  <a:cubicBezTo>
                    <a:pt x="96" y="15"/>
                    <a:pt x="81" y="0"/>
                    <a:pt x="63" y="0"/>
                  </a:cubicBezTo>
                  <a:cubicBezTo>
                    <a:pt x="45" y="0"/>
                    <a:pt x="31" y="15"/>
                    <a:pt x="31" y="33"/>
                  </a:cubicBezTo>
                  <a:cubicBezTo>
                    <a:pt x="31" y="48"/>
                    <a:pt x="41" y="60"/>
                    <a:pt x="55" y="64"/>
                  </a:cubicBezTo>
                  <a:cubicBezTo>
                    <a:pt x="55" y="787"/>
                    <a:pt x="55" y="787"/>
                    <a:pt x="55" y="787"/>
                  </a:cubicBezTo>
                  <a:cubicBezTo>
                    <a:pt x="0" y="787"/>
                    <a:pt x="0" y="787"/>
                    <a:pt x="0" y="787"/>
                  </a:cubicBezTo>
                  <a:cubicBezTo>
                    <a:pt x="0" y="804"/>
                    <a:pt x="0" y="804"/>
                    <a:pt x="0" y="804"/>
                  </a:cubicBezTo>
                  <a:cubicBezTo>
                    <a:pt x="55" y="804"/>
                    <a:pt x="55" y="804"/>
                    <a:pt x="55" y="804"/>
                  </a:cubicBezTo>
                  <a:cubicBezTo>
                    <a:pt x="55" y="850"/>
                    <a:pt x="55" y="850"/>
                    <a:pt x="55" y="850"/>
                  </a:cubicBezTo>
                  <a:cubicBezTo>
                    <a:pt x="72" y="850"/>
                    <a:pt x="72" y="850"/>
                    <a:pt x="72" y="850"/>
                  </a:cubicBezTo>
                  <a:cubicBezTo>
                    <a:pt x="72" y="804"/>
                    <a:pt x="72" y="804"/>
                    <a:pt x="72" y="804"/>
                  </a:cubicBezTo>
                  <a:cubicBezTo>
                    <a:pt x="844" y="804"/>
                    <a:pt x="844" y="804"/>
                    <a:pt x="844" y="804"/>
                  </a:cubicBezTo>
                  <a:cubicBezTo>
                    <a:pt x="848" y="817"/>
                    <a:pt x="861" y="827"/>
                    <a:pt x="875" y="827"/>
                  </a:cubicBezTo>
                  <a:cubicBezTo>
                    <a:pt x="893" y="827"/>
                    <a:pt x="908" y="812"/>
                    <a:pt x="908" y="794"/>
                  </a:cubicBezTo>
                  <a:cubicBezTo>
                    <a:pt x="908" y="776"/>
                    <a:pt x="893" y="762"/>
                    <a:pt x="875" y="7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7285720" y="2573069"/>
            <a:ext cx="411443" cy="724664"/>
            <a:chOff x="7045524" y="1877882"/>
            <a:chExt cx="411443" cy="724664"/>
          </a:xfrm>
          <a:solidFill>
            <a:srgbClr val="171E28"/>
          </a:solidFill>
        </p:grpSpPr>
        <p:sp>
          <p:nvSpPr>
            <p:cNvPr id="64" name="Freeform 279"/>
            <p:cNvSpPr/>
            <p:nvPr/>
          </p:nvSpPr>
          <p:spPr bwMode="auto">
            <a:xfrm>
              <a:off x="7045524" y="2261057"/>
              <a:ext cx="411443" cy="341489"/>
            </a:xfrm>
            <a:custGeom>
              <a:avLst/>
              <a:gdLst>
                <a:gd name="T0" fmla="*/ 561 w 610"/>
                <a:gd name="T1" fmla="*/ 93 h 506"/>
                <a:gd name="T2" fmla="*/ 540 w 610"/>
                <a:gd name="T3" fmla="*/ 0 h 506"/>
                <a:gd name="T4" fmla="*/ 305 w 610"/>
                <a:gd name="T5" fmla="*/ 38 h 506"/>
                <a:gd name="T6" fmla="*/ 70 w 610"/>
                <a:gd name="T7" fmla="*/ 0 h 506"/>
                <a:gd name="T8" fmla="*/ 48 w 610"/>
                <a:gd name="T9" fmla="*/ 93 h 506"/>
                <a:gd name="T10" fmla="*/ 13 w 610"/>
                <a:gd name="T11" fmla="*/ 204 h 506"/>
                <a:gd name="T12" fmla="*/ 83 w 610"/>
                <a:gd name="T13" fmla="*/ 278 h 506"/>
                <a:gd name="T14" fmla="*/ 311 w 610"/>
                <a:gd name="T15" fmla="*/ 506 h 506"/>
                <a:gd name="T16" fmla="*/ 530 w 610"/>
                <a:gd name="T17" fmla="*/ 278 h 506"/>
                <a:gd name="T18" fmla="*/ 597 w 610"/>
                <a:gd name="T19" fmla="*/ 204 h 506"/>
                <a:gd name="T20" fmla="*/ 561 w 610"/>
                <a:gd name="T21" fmla="*/ 93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10" h="506">
                  <a:moveTo>
                    <a:pt x="561" y="93"/>
                  </a:moveTo>
                  <a:cubicBezTo>
                    <a:pt x="559" y="60"/>
                    <a:pt x="552" y="29"/>
                    <a:pt x="540" y="0"/>
                  </a:cubicBezTo>
                  <a:cubicBezTo>
                    <a:pt x="472" y="24"/>
                    <a:pt x="392" y="38"/>
                    <a:pt x="305" y="38"/>
                  </a:cubicBezTo>
                  <a:cubicBezTo>
                    <a:pt x="218" y="38"/>
                    <a:pt x="137" y="24"/>
                    <a:pt x="70" y="0"/>
                  </a:cubicBezTo>
                  <a:cubicBezTo>
                    <a:pt x="58" y="29"/>
                    <a:pt x="50" y="60"/>
                    <a:pt x="48" y="93"/>
                  </a:cubicBezTo>
                  <a:cubicBezTo>
                    <a:pt x="16" y="106"/>
                    <a:pt x="0" y="155"/>
                    <a:pt x="13" y="204"/>
                  </a:cubicBezTo>
                  <a:cubicBezTo>
                    <a:pt x="24" y="248"/>
                    <a:pt x="54" y="278"/>
                    <a:pt x="83" y="278"/>
                  </a:cubicBezTo>
                  <a:cubicBezTo>
                    <a:pt x="130" y="396"/>
                    <a:pt x="216" y="506"/>
                    <a:pt x="311" y="506"/>
                  </a:cubicBezTo>
                  <a:cubicBezTo>
                    <a:pt x="407" y="506"/>
                    <a:pt x="487" y="396"/>
                    <a:pt x="530" y="278"/>
                  </a:cubicBezTo>
                  <a:cubicBezTo>
                    <a:pt x="558" y="275"/>
                    <a:pt x="586" y="246"/>
                    <a:pt x="597" y="204"/>
                  </a:cubicBezTo>
                  <a:cubicBezTo>
                    <a:pt x="610" y="155"/>
                    <a:pt x="594" y="106"/>
                    <a:pt x="561" y="9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65" name="Freeform 280"/>
            <p:cNvSpPr>
              <a:spLocks noEditPoints="1"/>
            </p:cNvSpPr>
            <p:nvPr/>
          </p:nvSpPr>
          <p:spPr bwMode="auto">
            <a:xfrm>
              <a:off x="7098060" y="2106588"/>
              <a:ext cx="304942" cy="155897"/>
            </a:xfrm>
            <a:custGeom>
              <a:avLst/>
              <a:gdLst>
                <a:gd name="T0" fmla="*/ 0 w 452"/>
                <a:gd name="T1" fmla="*/ 182 h 231"/>
                <a:gd name="T2" fmla="*/ 226 w 452"/>
                <a:gd name="T3" fmla="*/ 231 h 231"/>
                <a:gd name="T4" fmla="*/ 452 w 452"/>
                <a:gd name="T5" fmla="*/ 182 h 231"/>
                <a:gd name="T6" fmla="*/ 320 w 452"/>
                <a:gd name="T7" fmla="*/ 137 h 231"/>
                <a:gd name="T8" fmla="*/ 329 w 452"/>
                <a:gd name="T9" fmla="*/ 97 h 231"/>
                <a:gd name="T10" fmla="*/ 232 w 452"/>
                <a:gd name="T11" fmla="*/ 0 h 231"/>
                <a:gd name="T12" fmla="*/ 136 w 452"/>
                <a:gd name="T13" fmla="*/ 97 h 231"/>
                <a:gd name="T14" fmla="*/ 144 w 452"/>
                <a:gd name="T15" fmla="*/ 136 h 231"/>
                <a:gd name="T16" fmla="*/ 0 w 452"/>
                <a:gd name="T17" fmla="*/ 182 h 231"/>
                <a:gd name="T18" fmla="*/ 159 w 452"/>
                <a:gd name="T19" fmla="*/ 97 h 231"/>
                <a:gd name="T20" fmla="*/ 232 w 452"/>
                <a:gd name="T21" fmla="*/ 23 h 231"/>
                <a:gd name="T22" fmla="*/ 306 w 452"/>
                <a:gd name="T23" fmla="*/ 97 h 231"/>
                <a:gd name="T24" fmla="*/ 295 w 452"/>
                <a:gd name="T25" fmla="*/ 135 h 231"/>
                <a:gd name="T26" fmla="*/ 248 w 452"/>
                <a:gd name="T27" fmla="*/ 133 h 231"/>
                <a:gd name="T28" fmla="*/ 260 w 452"/>
                <a:gd name="T29" fmla="*/ 113 h 231"/>
                <a:gd name="T30" fmla="*/ 238 w 452"/>
                <a:gd name="T31" fmla="*/ 88 h 231"/>
                <a:gd name="T32" fmla="*/ 223 w 452"/>
                <a:gd name="T33" fmla="*/ 77 h 231"/>
                <a:gd name="T34" fmla="*/ 234 w 452"/>
                <a:gd name="T35" fmla="*/ 70 h 231"/>
                <a:gd name="T36" fmla="*/ 253 w 452"/>
                <a:gd name="T37" fmla="*/ 74 h 231"/>
                <a:gd name="T38" fmla="*/ 257 w 452"/>
                <a:gd name="T39" fmla="*/ 60 h 231"/>
                <a:gd name="T40" fmla="*/ 238 w 452"/>
                <a:gd name="T41" fmla="*/ 55 h 231"/>
                <a:gd name="T42" fmla="*/ 238 w 452"/>
                <a:gd name="T43" fmla="*/ 44 h 231"/>
                <a:gd name="T44" fmla="*/ 225 w 452"/>
                <a:gd name="T45" fmla="*/ 44 h 231"/>
                <a:gd name="T46" fmla="*/ 225 w 452"/>
                <a:gd name="T47" fmla="*/ 56 h 231"/>
                <a:gd name="T48" fmla="*/ 203 w 452"/>
                <a:gd name="T49" fmla="*/ 79 h 231"/>
                <a:gd name="T50" fmla="*/ 226 w 452"/>
                <a:gd name="T51" fmla="*/ 103 h 231"/>
                <a:gd name="T52" fmla="*/ 240 w 452"/>
                <a:gd name="T53" fmla="*/ 115 h 231"/>
                <a:gd name="T54" fmla="*/ 228 w 452"/>
                <a:gd name="T55" fmla="*/ 123 h 231"/>
                <a:gd name="T56" fmla="*/ 206 w 452"/>
                <a:gd name="T57" fmla="*/ 117 h 231"/>
                <a:gd name="T58" fmla="*/ 202 w 452"/>
                <a:gd name="T59" fmla="*/ 132 h 231"/>
                <a:gd name="T60" fmla="*/ 204 w 452"/>
                <a:gd name="T61" fmla="*/ 133 h 231"/>
                <a:gd name="T62" fmla="*/ 169 w 452"/>
                <a:gd name="T63" fmla="*/ 134 h 231"/>
                <a:gd name="T64" fmla="*/ 159 w 452"/>
                <a:gd name="T65" fmla="*/ 97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52" h="231">
                  <a:moveTo>
                    <a:pt x="0" y="182"/>
                  </a:moveTo>
                  <a:cubicBezTo>
                    <a:pt x="0" y="209"/>
                    <a:pt x="101" y="231"/>
                    <a:pt x="226" y="231"/>
                  </a:cubicBezTo>
                  <a:cubicBezTo>
                    <a:pt x="351" y="231"/>
                    <a:pt x="452" y="209"/>
                    <a:pt x="452" y="182"/>
                  </a:cubicBezTo>
                  <a:cubicBezTo>
                    <a:pt x="452" y="162"/>
                    <a:pt x="398" y="145"/>
                    <a:pt x="320" y="137"/>
                  </a:cubicBezTo>
                  <a:cubicBezTo>
                    <a:pt x="326" y="125"/>
                    <a:pt x="329" y="111"/>
                    <a:pt x="329" y="97"/>
                  </a:cubicBezTo>
                  <a:cubicBezTo>
                    <a:pt x="329" y="43"/>
                    <a:pt x="286" y="0"/>
                    <a:pt x="232" y="0"/>
                  </a:cubicBezTo>
                  <a:cubicBezTo>
                    <a:pt x="179" y="0"/>
                    <a:pt x="136" y="43"/>
                    <a:pt x="136" y="97"/>
                  </a:cubicBezTo>
                  <a:cubicBezTo>
                    <a:pt x="136" y="111"/>
                    <a:pt x="139" y="124"/>
                    <a:pt x="144" y="136"/>
                  </a:cubicBezTo>
                  <a:cubicBezTo>
                    <a:pt x="60" y="143"/>
                    <a:pt x="0" y="161"/>
                    <a:pt x="0" y="182"/>
                  </a:cubicBezTo>
                  <a:close/>
                  <a:moveTo>
                    <a:pt x="159" y="97"/>
                  </a:moveTo>
                  <a:cubicBezTo>
                    <a:pt x="159" y="56"/>
                    <a:pt x="192" y="23"/>
                    <a:pt x="232" y="23"/>
                  </a:cubicBezTo>
                  <a:cubicBezTo>
                    <a:pt x="273" y="23"/>
                    <a:pt x="306" y="56"/>
                    <a:pt x="306" y="97"/>
                  </a:cubicBezTo>
                  <a:cubicBezTo>
                    <a:pt x="306" y="111"/>
                    <a:pt x="302" y="124"/>
                    <a:pt x="295" y="135"/>
                  </a:cubicBezTo>
                  <a:cubicBezTo>
                    <a:pt x="280" y="134"/>
                    <a:pt x="264" y="134"/>
                    <a:pt x="248" y="133"/>
                  </a:cubicBezTo>
                  <a:cubicBezTo>
                    <a:pt x="256" y="129"/>
                    <a:pt x="260" y="121"/>
                    <a:pt x="260" y="113"/>
                  </a:cubicBezTo>
                  <a:cubicBezTo>
                    <a:pt x="260" y="101"/>
                    <a:pt x="254" y="94"/>
                    <a:pt x="238" y="88"/>
                  </a:cubicBezTo>
                  <a:cubicBezTo>
                    <a:pt x="227" y="84"/>
                    <a:pt x="223" y="81"/>
                    <a:pt x="223" y="77"/>
                  </a:cubicBezTo>
                  <a:cubicBezTo>
                    <a:pt x="223" y="74"/>
                    <a:pt x="225" y="70"/>
                    <a:pt x="234" y="70"/>
                  </a:cubicBezTo>
                  <a:cubicBezTo>
                    <a:pt x="243" y="70"/>
                    <a:pt x="249" y="73"/>
                    <a:pt x="253" y="74"/>
                  </a:cubicBezTo>
                  <a:cubicBezTo>
                    <a:pt x="257" y="60"/>
                    <a:pt x="257" y="60"/>
                    <a:pt x="257" y="60"/>
                  </a:cubicBezTo>
                  <a:cubicBezTo>
                    <a:pt x="252" y="58"/>
                    <a:pt x="246" y="56"/>
                    <a:pt x="238" y="55"/>
                  </a:cubicBezTo>
                  <a:cubicBezTo>
                    <a:pt x="238" y="44"/>
                    <a:pt x="238" y="44"/>
                    <a:pt x="238" y="44"/>
                  </a:cubicBezTo>
                  <a:cubicBezTo>
                    <a:pt x="225" y="44"/>
                    <a:pt x="225" y="44"/>
                    <a:pt x="225" y="44"/>
                  </a:cubicBezTo>
                  <a:cubicBezTo>
                    <a:pt x="225" y="56"/>
                    <a:pt x="225" y="56"/>
                    <a:pt x="225" y="56"/>
                  </a:cubicBezTo>
                  <a:cubicBezTo>
                    <a:pt x="211" y="59"/>
                    <a:pt x="203" y="68"/>
                    <a:pt x="203" y="79"/>
                  </a:cubicBezTo>
                  <a:cubicBezTo>
                    <a:pt x="203" y="92"/>
                    <a:pt x="212" y="99"/>
                    <a:pt x="226" y="103"/>
                  </a:cubicBezTo>
                  <a:cubicBezTo>
                    <a:pt x="236" y="107"/>
                    <a:pt x="240" y="110"/>
                    <a:pt x="240" y="115"/>
                  </a:cubicBezTo>
                  <a:cubicBezTo>
                    <a:pt x="240" y="120"/>
                    <a:pt x="235" y="123"/>
                    <a:pt x="228" y="123"/>
                  </a:cubicBezTo>
                  <a:cubicBezTo>
                    <a:pt x="219" y="123"/>
                    <a:pt x="211" y="120"/>
                    <a:pt x="206" y="117"/>
                  </a:cubicBezTo>
                  <a:cubicBezTo>
                    <a:pt x="202" y="132"/>
                    <a:pt x="202" y="132"/>
                    <a:pt x="202" y="132"/>
                  </a:cubicBezTo>
                  <a:cubicBezTo>
                    <a:pt x="203" y="133"/>
                    <a:pt x="204" y="133"/>
                    <a:pt x="204" y="133"/>
                  </a:cubicBezTo>
                  <a:cubicBezTo>
                    <a:pt x="192" y="133"/>
                    <a:pt x="181" y="134"/>
                    <a:pt x="169" y="134"/>
                  </a:cubicBezTo>
                  <a:cubicBezTo>
                    <a:pt x="163" y="123"/>
                    <a:pt x="159" y="111"/>
                    <a:pt x="159" y="9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66" name="Freeform 281"/>
            <p:cNvSpPr>
              <a:spLocks noEditPoints="1"/>
            </p:cNvSpPr>
            <p:nvPr/>
          </p:nvSpPr>
          <p:spPr bwMode="auto">
            <a:xfrm>
              <a:off x="7149455" y="1877882"/>
              <a:ext cx="213859" cy="215286"/>
            </a:xfrm>
            <a:custGeom>
              <a:avLst/>
              <a:gdLst>
                <a:gd name="T0" fmla="*/ 159 w 317"/>
                <a:gd name="T1" fmla="*/ 319 h 319"/>
                <a:gd name="T2" fmla="*/ 317 w 317"/>
                <a:gd name="T3" fmla="*/ 160 h 319"/>
                <a:gd name="T4" fmla="*/ 159 w 317"/>
                <a:gd name="T5" fmla="*/ 0 h 319"/>
                <a:gd name="T6" fmla="*/ 0 w 317"/>
                <a:gd name="T7" fmla="*/ 160 h 319"/>
                <a:gd name="T8" fmla="*/ 159 w 317"/>
                <a:gd name="T9" fmla="*/ 319 h 319"/>
                <a:gd name="T10" fmla="*/ 159 w 317"/>
                <a:gd name="T11" fmla="*/ 38 h 319"/>
                <a:gd name="T12" fmla="*/ 279 w 317"/>
                <a:gd name="T13" fmla="*/ 160 h 319"/>
                <a:gd name="T14" fmla="*/ 159 w 317"/>
                <a:gd name="T15" fmla="*/ 281 h 319"/>
                <a:gd name="T16" fmla="*/ 38 w 317"/>
                <a:gd name="T17" fmla="*/ 160 h 319"/>
                <a:gd name="T18" fmla="*/ 159 w 317"/>
                <a:gd name="T19" fmla="*/ 38 h 3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17" h="319">
                  <a:moveTo>
                    <a:pt x="159" y="319"/>
                  </a:moveTo>
                  <a:cubicBezTo>
                    <a:pt x="246" y="319"/>
                    <a:pt x="317" y="248"/>
                    <a:pt x="317" y="160"/>
                  </a:cubicBezTo>
                  <a:cubicBezTo>
                    <a:pt x="317" y="71"/>
                    <a:pt x="246" y="0"/>
                    <a:pt x="159" y="0"/>
                  </a:cubicBezTo>
                  <a:cubicBezTo>
                    <a:pt x="71" y="0"/>
                    <a:pt x="0" y="71"/>
                    <a:pt x="0" y="160"/>
                  </a:cubicBezTo>
                  <a:cubicBezTo>
                    <a:pt x="0" y="248"/>
                    <a:pt x="71" y="319"/>
                    <a:pt x="159" y="319"/>
                  </a:cubicBezTo>
                  <a:close/>
                  <a:moveTo>
                    <a:pt x="159" y="38"/>
                  </a:moveTo>
                  <a:cubicBezTo>
                    <a:pt x="225" y="38"/>
                    <a:pt x="279" y="93"/>
                    <a:pt x="279" y="160"/>
                  </a:cubicBezTo>
                  <a:cubicBezTo>
                    <a:pt x="279" y="227"/>
                    <a:pt x="225" y="281"/>
                    <a:pt x="159" y="281"/>
                  </a:cubicBezTo>
                  <a:cubicBezTo>
                    <a:pt x="92" y="281"/>
                    <a:pt x="38" y="227"/>
                    <a:pt x="38" y="160"/>
                  </a:cubicBezTo>
                  <a:cubicBezTo>
                    <a:pt x="38" y="93"/>
                    <a:pt x="92" y="38"/>
                    <a:pt x="159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67" name="Freeform 282"/>
            <p:cNvSpPr/>
            <p:nvPr/>
          </p:nvSpPr>
          <p:spPr bwMode="auto">
            <a:xfrm>
              <a:off x="7222835" y="1927277"/>
              <a:ext cx="64243" cy="117351"/>
            </a:xfrm>
            <a:custGeom>
              <a:avLst/>
              <a:gdLst>
                <a:gd name="T0" fmla="*/ 42 w 95"/>
                <a:gd name="T1" fmla="*/ 129 h 174"/>
                <a:gd name="T2" fmla="*/ 6 w 95"/>
                <a:gd name="T3" fmla="*/ 119 h 174"/>
                <a:gd name="T4" fmla="*/ 0 w 95"/>
                <a:gd name="T5" fmla="*/ 145 h 174"/>
                <a:gd name="T6" fmla="*/ 36 w 95"/>
                <a:gd name="T7" fmla="*/ 154 h 174"/>
                <a:gd name="T8" fmla="*/ 36 w 95"/>
                <a:gd name="T9" fmla="*/ 174 h 174"/>
                <a:gd name="T10" fmla="*/ 57 w 95"/>
                <a:gd name="T11" fmla="*/ 174 h 174"/>
                <a:gd name="T12" fmla="*/ 57 w 95"/>
                <a:gd name="T13" fmla="*/ 152 h 174"/>
                <a:gd name="T14" fmla="*/ 95 w 95"/>
                <a:gd name="T15" fmla="*/ 113 h 174"/>
                <a:gd name="T16" fmla="*/ 60 w 95"/>
                <a:gd name="T17" fmla="*/ 73 h 174"/>
                <a:gd name="T18" fmla="*/ 34 w 95"/>
                <a:gd name="T19" fmla="*/ 54 h 174"/>
                <a:gd name="T20" fmla="*/ 52 w 95"/>
                <a:gd name="T21" fmla="*/ 42 h 174"/>
                <a:gd name="T22" fmla="*/ 83 w 95"/>
                <a:gd name="T23" fmla="*/ 50 h 174"/>
                <a:gd name="T24" fmla="*/ 89 w 95"/>
                <a:gd name="T25" fmla="*/ 25 h 174"/>
                <a:gd name="T26" fmla="*/ 58 w 95"/>
                <a:gd name="T27" fmla="*/ 18 h 174"/>
                <a:gd name="T28" fmla="*/ 58 w 95"/>
                <a:gd name="T29" fmla="*/ 0 h 174"/>
                <a:gd name="T30" fmla="*/ 37 w 95"/>
                <a:gd name="T31" fmla="*/ 0 h 174"/>
                <a:gd name="T32" fmla="*/ 37 w 95"/>
                <a:gd name="T33" fmla="*/ 20 h 174"/>
                <a:gd name="T34" fmla="*/ 1 w 95"/>
                <a:gd name="T35" fmla="*/ 58 h 174"/>
                <a:gd name="T36" fmla="*/ 39 w 95"/>
                <a:gd name="T37" fmla="*/ 97 h 174"/>
                <a:gd name="T38" fmla="*/ 62 w 95"/>
                <a:gd name="T39" fmla="*/ 116 h 174"/>
                <a:gd name="T40" fmla="*/ 42 w 95"/>
                <a:gd name="T41" fmla="*/ 129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5" h="174">
                  <a:moveTo>
                    <a:pt x="42" y="129"/>
                  </a:moveTo>
                  <a:cubicBezTo>
                    <a:pt x="28" y="129"/>
                    <a:pt x="15" y="124"/>
                    <a:pt x="6" y="119"/>
                  </a:cubicBezTo>
                  <a:cubicBezTo>
                    <a:pt x="0" y="145"/>
                    <a:pt x="0" y="145"/>
                    <a:pt x="0" y="145"/>
                  </a:cubicBezTo>
                  <a:cubicBezTo>
                    <a:pt x="8" y="149"/>
                    <a:pt x="22" y="153"/>
                    <a:pt x="36" y="154"/>
                  </a:cubicBezTo>
                  <a:cubicBezTo>
                    <a:pt x="36" y="174"/>
                    <a:pt x="36" y="174"/>
                    <a:pt x="36" y="174"/>
                  </a:cubicBezTo>
                  <a:cubicBezTo>
                    <a:pt x="57" y="174"/>
                    <a:pt x="57" y="174"/>
                    <a:pt x="57" y="174"/>
                  </a:cubicBezTo>
                  <a:cubicBezTo>
                    <a:pt x="57" y="152"/>
                    <a:pt x="57" y="152"/>
                    <a:pt x="57" y="152"/>
                  </a:cubicBezTo>
                  <a:cubicBezTo>
                    <a:pt x="82" y="148"/>
                    <a:pt x="95" y="132"/>
                    <a:pt x="95" y="113"/>
                  </a:cubicBezTo>
                  <a:cubicBezTo>
                    <a:pt x="95" y="93"/>
                    <a:pt x="85" y="81"/>
                    <a:pt x="60" y="73"/>
                  </a:cubicBezTo>
                  <a:cubicBezTo>
                    <a:pt x="41" y="66"/>
                    <a:pt x="34" y="61"/>
                    <a:pt x="34" y="54"/>
                  </a:cubicBezTo>
                  <a:cubicBezTo>
                    <a:pt x="34" y="48"/>
                    <a:pt x="38" y="42"/>
                    <a:pt x="52" y="42"/>
                  </a:cubicBezTo>
                  <a:cubicBezTo>
                    <a:pt x="68" y="42"/>
                    <a:pt x="78" y="47"/>
                    <a:pt x="83" y="50"/>
                  </a:cubicBezTo>
                  <a:cubicBezTo>
                    <a:pt x="89" y="25"/>
                    <a:pt x="89" y="25"/>
                    <a:pt x="89" y="25"/>
                  </a:cubicBezTo>
                  <a:cubicBezTo>
                    <a:pt x="82" y="22"/>
                    <a:pt x="72" y="19"/>
                    <a:pt x="58" y="18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7" y="20"/>
                    <a:pt x="37" y="20"/>
                    <a:pt x="37" y="20"/>
                  </a:cubicBezTo>
                  <a:cubicBezTo>
                    <a:pt x="14" y="24"/>
                    <a:pt x="1" y="39"/>
                    <a:pt x="1" y="58"/>
                  </a:cubicBezTo>
                  <a:cubicBezTo>
                    <a:pt x="1" y="79"/>
                    <a:pt x="17" y="89"/>
                    <a:pt x="39" y="97"/>
                  </a:cubicBezTo>
                  <a:cubicBezTo>
                    <a:pt x="56" y="102"/>
                    <a:pt x="62" y="108"/>
                    <a:pt x="62" y="116"/>
                  </a:cubicBezTo>
                  <a:cubicBezTo>
                    <a:pt x="62" y="124"/>
                    <a:pt x="54" y="129"/>
                    <a:pt x="42" y="1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68" name="Freeform 283"/>
            <p:cNvSpPr>
              <a:spLocks noEditPoints="1"/>
            </p:cNvSpPr>
            <p:nvPr/>
          </p:nvSpPr>
          <p:spPr bwMode="auto">
            <a:xfrm>
              <a:off x="7058943" y="2053194"/>
              <a:ext cx="130200" cy="131056"/>
            </a:xfrm>
            <a:custGeom>
              <a:avLst/>
              <a:gdLst>
                <a:gd name="T0" fmla="*/ 96 w 193"/>
                <a:gd name="T1" fmla="*/ 194 h 194"/>
                <a:gd name="T2" fmla="*/ 193 w 193"/>
                <a:gd name="T3" fmla="*/ 97 h 194"/>
                <a:gd name="T4" fmla="*/ 96 w 193"/>
                <a:gd name="T5" fmla="*/ 0 h 194"/>
                <a:gd name="T6" fmla="*/ 0 w 193"/>
                <a:gd name="T7" fmla="*/ 97 h 194"/>
                <a:gd name="T8" fmla="*/ 96 w 193"/>
                <a:gd name="T9" fmla="*/ 194 h 194"/>
                <a:gd name="T10" fmla="*/ 96 w 193"/>
                <a:gd name="T11" fmla="*/ 23 h 194"/>
                <a:gd name="T12" fmla="*/ 169 w 193"/>
                <a:gd name="T13" fmla="*/ 97 h 194"/>
                <a:gd name="T14" fmla="*/ 96 w 193"/>
                <a:gd name="T15" fmla="*/ 171 h 194"/>
                <a:gd name="T16" fmla="*/ 23 w 193"/>
                <a:gd name="T17" fmla="*/ 97 h 194"/>
                <a:gd name="T18" fmla="*/ 96 w 193"/>
                <a:gd name="T19" fmla="*/ 23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3" h="194">
                  <a:moveTo>
                    <a:pt x="96" y="194"/>
                  </a:moveTo>
                  <a:cubicBezTo>
                    <a:pt x="149" y="194"/>
                    <a:pt x="193" y="151"/>
                    <a:pt x="193" y="97"/>
                  </a:cubicBezTo>
                  <a:cubicBezTo>
                    <a:pt x="193" y="43"/>
                    <a:pt x="149" y="0"/>
                    <a:pt x="96" y="0"/>
                  </a:cubicBezTo>
                  <a:cubicBezTo>
                    <a:pt x="43" y="0"/>
                    <a:pt x="0" y="43"/>
                    <a:pt x="0" y="97"/>
                  </a:cubicBezTo>
                  <a:cubicBezTo>
                    <a:pt x="0" y="151"/>
                    <a:pt x="43" y="194"/>
                    <a:pt x="96" y="194"/>
                  </a:cubicBezTo>
                  <a:close/>
                  <a:moveTo>
                    <a:pt x="96" y="23"/>
                  </a:moveTo>
                  <a:cubicBezTo>
                    <a:pt x="137" y="23"/>
                    <a:pt x="169" y="56"/>
                    <a:pt x="169" y="97"/>
                  </a:cubicBezTo>
                  <a:cubicBezTo>
                    <a:pt x="169" y="138"/>
                    <a:pt x="137" y="171"/>
                    <a:pt x="96" y="171"/>
                  </a:cubicBezTo>
                  <a:cubicBezTo>
                    <a:pt x="56" y="171"/>
                    <a:pt x="23" y="138"/>
                    <a:pt x="23" y="97"/>
                  </a:cubicBezTo>
                  <a:cubicBezTo>
                    <a:pt x="23" y="56"/>
                    <a:pt x="56" y="23"/>
                    <a:pt x="96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69" name="Freeform 284"/>
            <p:cNvSpPr/>
            <p:nvPr/>
          </p:nvSpPr>
          <p:spPr bwMode="auto">
            <a:xfrm>
              <a:off x="7103486" y="2082889"/>
              <a:ext cx="39117" cy="71667"/>
            </a:xfrm>
            <a:custGeom>
              <a:avLst/>
              <a:gdLst>
                <a:gd name="T0" fmla="*/ 25 w 58"/>
                <a:gd name="T1" fmla="*/ 79 h 106"/>
                <a:gd name="T2" fmla="*/ 4 w 58"/>
                <a:gd name="T3" fmla="*/ 73 h 106"/>
                <a:gd name="T4" fmla="*/ 0 w 58"/>
                <a:gd name="T5" fmla="*/ 88 h 106"/>
                <a:gd name="T6" fmla="*/ 22 w 58"/>
                <a:gd name="T7" fmla="*/ 94 h 106"/>
                <a:gd name="T8" fmla="*/ 22 w 58"/>
                <a:gd name="T9" fmla="*/ 106 h 106"/>
                <a:gd name="T10" fmla="*/ 35 w 58"/>
                <a:gd name="T11" fmla="*/ 106 h 106"/>
                <a:gd name="T12" fmla="*/ 35 w 58"/>
                <a:gd name="T13" fmla="*/ 93 h 106"/>
                <a:gd name="T14" fmla="*/ 58 w 58"/>
                <a:gd name="T15" fmla="*/ 69 h 106"/>
                <a:gd name="T16" fmla="*/ 36 w 58"/>
                <a:gd name="T17" fmla="*/ 44 h 106"/>
                <a:gd name="T18" fmla="*/ 20 w 58"/>
                <a:gd name="T19" fmla="*/ 33 h 106"/>
                <a:gd name="T20" fmla="*/ 32 w 58"/>
                <a:gd name="T21" fmla="*/ 26 h 106"/>
                <a:gd name="T22" fmla="*/ 50 w 58"/>
                <a:gd name="T23" fmla="*/ 30 h 106"/>
                <a:gd name="T24" fmla="*/ 54 w 58"/>
                <a:gd name="T25" fmla="*/ 16 h 106"/>
                <a:gd name="T26" fmla="*/ 35 w 58"/>
                <a:gd name="T27" fmla="*/ 11 h 106"/>
                <a:gd name="T28" fmla="*/ 35 w 58"/>
                <a:gd name="T29" fmla="*/ 0 h 106"/>
                <a:gd name="T30" fmla="*/ 22 w 58"/>
                <a:gd name="T31" fmla="*/ 0 h 106"/>
                <a:gd name="T32" fmla="*/ 22 w 58"/>
                <a:gd name="T33" fmla="*/ 12 h 106"/>
                <a:gd name="T34" fmla="*/ 1 w 58"/>
                <a:gd name="T35" fmla="*/ 36 h 106"/>
                <a:gd name="T36" fmla="*/ 24 w 58"/>
                <a:gd name="T37" fmla="*/ 59 h 106"/>
                <a:gd name="T38" fmla="*/ 38 w 58"/>
                <a:gd name="T39" fmla="*/ 71 h 106"/>
                <a:gd name="T40" fmla="*/ 25 w 58"/>
                <a:gd name="T41" fmla="*/ 79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8" h="106">
                  <a:moveTo>
                    <a:pt x="25" y="79"/>
                  </a:moveTo>
                  <a:cubicBezTo>
                    <a:pt x="17" y="79"/>
                    <a:pt x="9" y="76"/>
                    <a:pt x="4" y="73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5" y="91"/>
                    <a:pt x="13" y="93"/>
                    <a:pt x="22" y="94"/>
                  </a:cubicBezTo>
                  <a:cubicBezTo>
                    <a:pt x="22" y="106"/>
                    <a:pt x="22" y="106"/>
                    <a:pt x="22" y="106"/>
                  </a:cubicBezTo>
                  <a:cubicBezTo>
                    <a:pt x="35" y="106"/>
                    <a:pt x="35" y="106"/>
                    <a:pt x="35" y="106"/>
                  </a:cubicBezTo>
                  <a:cubicBezTo>
                    <a:pt x="35" y="93"/>
                    <a:pt x="35" y="93"/>
                    <a:pt x="35" y="93"/>
                  </a:cubicBezTo>
                  <a:cubicBezTo>
                    <a:pt x="50" y="90"/>
                    <a:pt x="58" y="80"/>
                    <a:pt x="58" y="69"/>
                  </a:cubicBezTo>
                  <a:cubicBezTo>
                    <a:pt x="58" y="57"/>
                    <a:pt x="52" y="50"/>
                    <a:pt x="36" y="44"/>
                  </a:cubicBezTo>
                  <a:cubicBezTo>
                    <a:pt x="25" y="40"/>
                    <a:pt x="20" y="37"/>
                    <a:pt x="20" y="33"/>
                  </a:cubicBezTo>
                  <a:cubicBezTo>
                    <a:pt x="20" y="30"/>
                    <a:pt x="23" y="26"/>
                    <a:pt x="32" y="26"/>
                  </a:cubicBezTo>
                  <a:cubicBezTo>
                    <a:pt x="41" y="26"/>
                    <a:pt x="47" y="29"/>
                    <a:pt x="50" y="30"/>
                  </a:cubicBezTo>
                  <a:cubicBezTo>
                    <a:pt x="54" y="16"/>
                    <a:pt x="54" y="16"/>
                    <a:pt x="54" y="16"/>
                  </a:cubicBezTo>
                  <a:cubicBezTo>
                    <a:pt x="50" y="14"/>
                    <a:pt x="44" y="12"/>
                    <a:pt x="35" y="11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12"/>
                    <a:pt x="22" y="12"/>
                    <a:pt x="22" y="12"/>
                  </a:cubicBezTo>
                  <a:cubicBezTo>
                    <a:pt x="9" y="15"/>
                    <a:pt x="1" y="24"/>
                    <a:pt x="1" y="36"/>
                  </a:cubicBezTo>
                  <a:cubicBezTo>
                    <a:pt x="1" y="48"/>
                    <a:pt x="10" y="55"/>
                    <a:pt x="24" y="59"/>
                  </a:cubicBezTo>
                  <a:cubicBezTo>
                    <a:pt x="34" y="63"/>
                    <a:pt x="38" y="66"/>
                    <a:pt x="38" y="71"/>
                  </a:cubicBezTo>
                  <a:cubicBezTo>
                    <a:pt x="38" y="76"/>
                    <a:pt x="33" y="79"/>
                    <a:pt x="25" y="7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70" name="Freeform 285"/>
            <p:cNvSpPr>
              <a:spLocks noEditPoints="1"/>
            </p:cNvSpPr>
            <p:nvPr/>
          </p:nvSpPr>
          <p:spPr bwMode="auto">
            <a:xfrm>
              <a:off x="7318772" y="2061475"/>
              <a:ext cx="89655" cy="90226"/>
            </a:xfrm>
            <a:custGeom>
              <a:avLst/>
              <a:gdLst>
                <a:gd name="T0" fmla="*/ 66 w 133"/>
                <a:gd name="T1" fmla="*/ 0 h 134"/>
                <a:gd name="T2" fmla="*/ 0 w 133"/>
                <a:gd name="T3" fmla="*/ 67 h 134"/>
                <a:gd name="T4" fmla="*/ 66 w 133"/>
                <a:gd name="T5" fmla="*/ 134 h 134"/>
                <a:gd name="T6" fmla="*/ 133 w 133"/>
                <a:gd name="T7" fmla="*/ 67 h 134"/>
                <a:gd name="T8" fmla="*/ 66 w 133"/>
                <a:gd name="T9" fmla="*/ 0 h 134"/>
                <a:gd name="T10" fmla="*/ 66 w 133"/>
                <a:gd name="T11" fmla="*/ 118 h 134"/>
                <a:gd name="T12" fmla="*/ 16 w 133"/>
                <a:gd name="T13" fmla="*/ 67 h 134"/>
                <a:gd name="T14" fmla="*/ 66 w 133"/>
                <a:gd name="T15" fmla="*/ 16 h 134"/>
                <a:gd name="T16" fmla="*/ 117 w 133"/>
                <a:gd name="T17" fmla="*/ 67 h 134"/>
                <a:gd name="T18" fmla="*/ 66 w 133"/>
                <a:gd name="T19" fmla="*/ 118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3" h="134">
                  <a:moveTo>
                    <a:pt x="66" y="0"/>
                  </a:moveTo>
                  <a:cubicBezTo>
                    <a:pt x="30" y="0"/>
                    <a:pt x="0" y="30"/>
                    <a:pt x="0" y="67"/>
                  </a:cubicBezTo>
                  <a:cubicBezTo>
                    <a:pt x="0" y="104"/>
                    <a:pt x="30" y="134"/>
                    <a:pt x="66" y="134"/>
                  </a:cubicBezTo>
                  <a:cubicBezTo>
                    <a:pt x="103" y="134"/>
                    <a:pt x="133" y="104"/>
                    <a:pt x="133" y="67"/>
                  </a:cubicBezTo>
                  <a:cubicBezTo>
                    <a:pt x="133" y="30"/>
                    <a:pt x="103" y="0"/>
                    <a:pt x="66" y="0"/>
                  </a:cubicBezTo>
                  <a:close/>
                  <a:moveTo>
                    <a:pt x="66" y="118"/>
                  </a:moveTo>
                  <a:cubicBezTo>
                    <a:pt x="38" y="118"/>
                    <a:pt x="16" y="95"/>
                    <a:pt x="16" y="67"/>
                  </a:cubicBezTo>
                  <a:cubicBezTo>
                    <a:pt x="16" y="39"/>
                    <a:pt x="38" y="16"/>
                    <a:pt x="66" y="16"/>
                  </a:cubicBezTo>
                  <a:cubicBezTo>
                    <a:pt x="94" y="16"/>
                    <a:pt x="117" y="39"/>
                    <a:pt x="117" y="67"/>
                  </a:cubicBezTo>
                  <a:cubicBezTo>
                    <a:pt x="117" y="95"/>
                    <a:pt x="94" y="118"/>
                    <a:pt x="66" y="1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71" name="Freeform 286"/>
            <p:cNvSpPr/>
            <p:nvPr/>
          </p:nvSpPr>
          <p:spPr bwMode="auto">
            <a:xfrm>
              <a:off x="7349038" y="2081747"/>
              <a:ext cx="27125" cy="49110"/>
            </a:xfrm>
            <a:custGeom>
              <a:avLst/>
              <a:gdLst>
                <a:gd name="T0" fmla="*/ 26 w 40"/>
                <a:gd name="T1" fmla="*/ 31 h 73"/>
                <a:gd name="T2" fmla="*/ 15 w 40"/>
                <a:gd name="T3" fmla="*/ 23 h 73"/>
                <a:gd name="T4" fmla="*/ 22 w 40"/>
                <a:gd name="T5" fmla="*/ 18 h 73"/>
                <a:gd name="T6" fmla="*/ 35 w 40"/>
                <a:gd name="T7" fmla="*/ 21 h 73"/>
                <a:gd name="T8" fmla="*/ 38 w 40"/>
                <a:gd name="T9" fmla="*/ 11 h 73"/>
                <a:gd name="T10" fmla="*/ 25 w 40"/>
                <a:gd name="T11" fmla="*/ 8 h 73"/>
                <a:gd name="T12" fmla="*/ 25 w 40"/>
                <a:gd name="T13" fmla="*/ 0 h 73"/>
                <a:gd name="T14" fmla="*/ 16 w 40"/>
                <a:gd name="T15" fmla="*/ 0 h 73"/>
                <a:gd name="T16" fmla="*/ 16 w 40"/>
                <a:gd name="T17" fmla="*/ 9 h 73"/>
                <a:gd name="T18" fmla="*/ 1 w 40"/>
                <a:gd name="T19" fmla="*/ 25 h 73"/>
                <a:gd name="T20" fmla="*/ 17 w 40"/>
                <a:gd name="T21" fmla="*/ 41 h 73"/>
                <a:gd name="T22" fmla="*/ 27 w 40"/>
                <a:gd name="T23" fmla="*/ 49 h 73"/>
                <a:gd name="T24" fmla="*/ 18 w 40"/>
                <a:gd name="T25" fmla="*/ 54 h 73"/>
                <a:gd name="T26" fmla="*/ 3 w 40"/>
                <a:gd name="T27" fmla="*/ 50 h 73"/>
                <a:gd name="T28" fmla="*/ 0 w 40"/>
                <a:gd name="T29" fmla="*/ 61 h 73"/>
                <a:gd name="T30" fmla="*/ 16 w 40"/>
                <a:gd name="T31" fmla="*/ 65 h 73"/>
                <a:gd name="T32" fmla="*/ 16 w 40"/>
                <a:gd name="T33" fmla="*/ 73 h 73"/>
                <a:gd name="T34" fmla="*/ 24 w 40"/>
                <a:gd name="T35" fmla="*/ 73 h 73"/>
                <a:gd name="T36" fmla="*/ 24 w 40"/>
                <a:gd name="T37" fmla="*/ 64 h 73"/>
                <a:gd name="T38" fmla="*/ 40 w 40"/>
                <a:gd name="T39" fmla="*/ 48 h 73"/>
                <a:gd name="T40" fmla="*/ 26 w 40"/>
                <a:gd name="T41" fmla="*/ 31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0" h="73">
                  <a:moveTo>
                    <a:pt x="26" y="31"/>
                  </a:moveTo>
                  <a:cubicBezTo>
                    <a:pt x="18" y="28"/>
                    <a:pt x="15" y="26"/>
                    <a:pt x="15" y="23"/>
                  </a:cubicBezTo>
                  <a:cubicBezTo>
                    <a:pt x="15" y="21"/>
                    <a:pt x="17" y="18"/>
                    <a:pt x="22" y="18"/>
                  </a:cubicBezTo>
                  <a:cubicBezTo>
                    <a:pt x="29" y="18"/>
                    <a:pt x="33" y="20"/>
                    <a:pt x="35" y="21"/>
                  </a:cubicBezTo>
                  <a:cubicBezTo>
                    <a:pt x="38" y="11"/>
                    <a:pt x="38" y="11"/>
                    <a:pt x="38" y="11"/>
                  </a:cubicBezTo>
                  <a:cubicBezTo>
                    <a:pt x="35" y="10"/>
                    <a:pt x="31" y="8"/>
                    <a:pt x="25" y="8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7" y="11"/>
                    <a:pt x="1" y="17"/>
                    <a:pt x="1" y="25"/>
                  </a:cubicBezTo>
                  <a:cubicBezTo>
                    <a:pt x="1" y="33"/>
                    <a:pt x="7" y="38"/>
                    <a:pt x="17" y="41"/>
                  </a:cubicBezTo>
                  <a:cubicBezTo>
                    <a:pt x="24" y="43"/>
                    <a:pt x="27" y="45"/>
                    <a:pt x="27" y="49"/>
                  </a:cubicBezTo>
                  <a:cubicBezTo>
                    <a:pt x="27" y="52"/>
                    <a:pt x="23" y="54"/>
                    <a:pt x="18" y="54"/>
                  </a:cubicBezTo>
                  <a:cubicBezTo>
                    <a:pt x="12" y="54"/>
                    <a:pt x="7" y="53"/>
                    <a:pt x="3" y="50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4" y="63"/>
                    <a:pt x="10" y="65"/>
                    <a:pt x="16" y="65"/>
                  </a:cubicBezTo>
                  <a:cubicBezTo>
                    <a:pt x="16" y="73"/>
                    <a:pt x="16" y="73"/>
                    <a:pt x="16" y="73"/>
                  </a:cubicBezTo>
                  <a:cubicBezTo>
                    <a:pt x="24" y="73"/>
                    <a:pt x="24" y="73"/>
                    <a:pt x="24" y="73"/>
                  </a:cubicBezTo>
                  <a:cubicBezTo>
                    <a:pt x="24" y="64"/>
                    <a:pt x="24" y="64"/>
                    <a:pt x="24" y="64"/>
                  </a:cubicBezTo>
                  <a:cubicBezTo>
                    <a:pt x="35" y="62"/>
                    <a:pt x="40" y="56"/>
                    <a:pt x="40" y="48"/>
                  </a:cubicBezTo>
                  <a:cubicBezTo>
                    <a:pt x="40" y="39"/>
                    <a:pt x="36" y="35"/>
                    <a:pt x="26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72" name="Freeform 287"/>
            <p:cNvSpPr>
              <a:spLocks noEditPoints="1"/>
            </p:cNvSpPr>
            <p:nvPr/>
          </p:nvSpPr>
          <p:spPr bwMode="auto">
            <a:xfrm>
              <a:off x="7368739" y="1965538"/>
              <a:ext cx="79662" cy="80233"/>
            </a:xfrm>
            <a:custGeom>
              <a:avLst/>
              <a:gdLst>
                <a:gd name="T0" fmla="*/ 59 w 118"/>
                <a:gd name="T1" fmla="*/ 119 h 119"/>
                <a:gd name="T2" fmla="*/ 118 w 118"/>
                <a:gd name="T3" fmla="*/ 59 h 119"/>
                <a:gd name="T4" fmla="*/ 59 w 118"/>
                <a:gd name="T5" fmla="*/ 0 h 119"/>
                <a:gd name="T6" fmla="*/ 0 w 118"/>
                <a:gd name="T7" fmla="*/ 59 h 119"/>
                <a:gd name="T8" fmla="*/ 59 w 118"/>
                <a:gd name="T9" fmla="*/ 119 h 119"/>
                <a:gd name="T10" fmla="*/ 59 w 118"/>
                <a:gd name="T11" fmla="*/ 14 h 119"/>
                <a:gd name="T12" fmla="*/ 104 w 118"/>
                <a:gd name="T13" fmla="*/ 59 h 119"/>
                <a:gd name="T14" fmla="*/ 59 w 118"/>
                <a:gd name="T15" fmla="*/ 105 h 119"/>
                <a:gd name="T16" fmla="*/ 14 w 118"/>
                <a:gd name="T17" fmla="*/ 59 h 119"/>
                <a:gd name="T18" fmla="*/ 59 w 118"/>
                <a:gd name="T19" fmla="*/ 14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8" h="119">
                  <a:moveTo>
                    <a:pt x="59" y="119"/>
                  </a:moveTo>
                  <a:cubicBezTo>
                    <a:pt x="91" y="119"/>
                    <a:pt x="118" y="92"/>
                    <a:pt x="118" y="59"/>
                  </a:cubicBezTo>
                  <a:cubicBezTo>
                    <a:pt x="118" y="27"/>
                    <a:pt x="91" y="0"/>
                    <a:pt x="59" y="0"/>
                  </a:cubicBezTo>
                  <a:cubicBezTo>
                    <a:pt x="26" y="0"/>
                    <a:pt x="0" y="27"/>
                    <a:pt x="0" y="59"/>
                  </a:cubicBezTo>
                  <a:cubicBezTo>
                    <a:pt x="0" y="92"/>
                    <a:pt x="26" y="119"/>
                    <a:pt x="59" y="119"/>
                  </a:cubicBezTo>
                  <a:close/>
                  <a:moveTo>
                    <a:pt x="59" y="14"/>
                  </a:moveTo>
                  <a:cubicBezTo>
                    <a:pt x="83" y="14"/>
                    <a:pt x="104" y="34"/>
                    <a:pt x="104" y="59"/>
                  </a:cubicBezTo>
                  <a:cubicBezTo>
                    <a:pt x="104" y="84"/>
                    <a:pt x="83" y="105"/>
                    <a:pt x="59" y="105"/>
                  </a:cubicBezTo>
                  <a:cubicBezTo>
                    <a:pt x="34" y="105"/>
                    <a:pt x="14" y="84"/>
                    <a:pt x="14" y="59"/>
                  </a:cubicBezTo>
                  <a:cubicBezTo>
                    <a:pt x="14" y="34"/>
                    <a:pt x="34" y="14"/>
                    <a:pt x="59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73" name="Freeform 288"/>
            <p:cNvSpPr/>
            <p:nvPr/>
          </p:nvSpPr>
          <p:spPr bwMode="auto">
            <a:xfrm>
              <a:off x="7395578" y="1983812"/>
              <a:ext cx="24270" cy="43971"/>
            </a:xfrm>
            <a:custGeom>
              <a:avLst/>
              <a:gdLst>
                <a:gd name="T0" fmla="*/ 16 w 36"/>
                <a:gd name="T1" fmla="*/ 48 h 65"/>
                <a:gd name="T2" fmla="*/ 3 w 36"/>
                <a:gd name="T3" fmla="*/ 45 h 65"/>
                <a:gd name="T4" fmla="*/ 0 w 36"/>
                <a:gd name="T5" fmla="*/ 54 h 65"/>
                <a:gd name="T6" fmla="*/ 14 w 36"/>
                <a:gd name="T7" fmla="*/ 57 h 65"/>
                <a:gd name="T8" fmla="*/ 14 w 36"/>
                <a:gd name="T9" fmla="*/ 65 h 65"/>
                <a:gd name="T10" fmla="*/ 22 w 36"/>
                <a:gd name="T11" fmla="*/ 65 h 65"/>
                <a:gd name="T12" fmla="*/ 22 w 36"/>
                <a:gd name="T13" fmla="*/ 57 h 65"/>
                <a:gd name="T14" fmla="*/ 36 w 36"/>
                <a:gd name="T15" fmla="*/ 42 h 65"/>
                <a:gd name="T16" fmla="*/ 22 w 36"/>
                <a:gd name="T17" fmla="*/ 27 h 65"/>
                <a:gd name="T18" fmla="*/ 13 w 36"/>
                <a:gd name="T19" fmla="*/ 20 h 65"/>
                <a:gd name="T20" fmla="*/ 20 w 36"/>
                <a:gd name="T21" fmla="*/ 16 h 65"/>
                <a:gd name="T22" fmla="*/ 31 w 36"/>
                <a:gd name="T23" fmla="*/ 19 h 65"/>
                <a:gd name="T24" fmla="*/ 33 w 36"/>
                <a:gd name="T25" fmla="*/ 10 h 65"/>
                <a:gd name="T26" fmla="*/ 22 w 36"/>
                <a:gd name="T27" fmla="*/ 7 h 65"/>
                <a:gd name="T28" fmla="*/ 22 w 36"/>
                <a:gd name="T29" fmla="*/ 0 h 65"/>
                <a:gd name="T30" fmla="*/ 14 w 36"/>
                <a:gd name="T31" fmla="*/ 0 h 65"/>
                <a:gd name="T32" fmla="*/ 14 w 36"/>
                <a:gd name="T33" fmla="*/ 8 h 65"/>
                <a:gd name="T34" fmla="*/ 1 w 36"/>
                <a:gd name="T35" fmla="*/ 22 h 65"/>
                <a:gd name="T36" fmla="*/ 15 w 36"/>
                <a:gd name="T37" fmla="*/ 36 h 65"/>
                <a:gd name="T38" fmla="*/ 24 w 36"/>
                <a:gd name="T39" fmla="*/ 43 h 65"/>
                <a:gd name="T40" fmla="*/ 16 w 36"/>
                <a:gd name="T41" fmla="*/ 48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6" h="65">
                  <a:moveTo>
                    <a:pt x="16" y="48"/>
                  </a:moveTo>
                  <a:cubicBezTo>
                    <a:pt x="11" y="48"/>
                    <a:pt x="6" y="46"/>
                    <a:pt x="3" y="45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3" y="56"/>
                    <a:pt x="8" y="57"/>
                    <a:pt x="14" y="57"/>
                  </a:cubicBezTo>
                  <a:cubicBezTo>
                    <a:pt x="14" y="65"/>
                    <a:pt x="14" y="65"/>
                    <a:pt x="14" y="65"/>
                  </a:cubicBezTo>
                  <a:cubicBezTo>
                    <a:pt x="22" y="65"/>
                    <a:pt x="22" y="65"/>
                    <a:pt x="22" y="65"/>
                  </a:cubicBezTo>
                  <a:cubicBezTo>
                    <a:pt x="22" y="57"/>
                    <a:pt x="22" y="57"/>
                    <a:pt x="22" y="57"/>
                  </a:cubicBezTo>
                  <a:cubicBezTo>
                    <a:pt x="31" y="55"/>
                    <a:pt x="36" y="49"/>
                    <a:pt x="36" y="42"/>
                  </a:cubicBezTo>
                  <a:cubicBezTo>
                    <a:pt x="36" y="35"/>
                    <a:pt x="32" y="30"/>
                    <a:pt x="22" y="27"/>
                  </a:cubicBezTo>
                  <a:cubicBezTo>
                    <a:pt x="16" y="25"/>
                    <a:pt x="13" y="23"/>
                    <a:pt x="13" y="20"/>
                  </a:cubicBezTo>
                  <a:cubicBezTo>
                    <a:pt x="13" y="18"/>
                    <a:pt x="15" y="16"/>
                    <a:pt x="20" y="16"/>
                  </a:cubicBezTo>
                  <a:cubicBezTo>
                    <a:pt x="25" y="16"/>
                    <a:pt x="29" y="18"/>
                    <a:pt x="31" y="19"/>
                  </a:cubicBezTo>
                  <a:cubicBezTo>
                    <a:pt x="33" y="10"/>
                    <a:pt x="33" y="10"/>
                    <a:pt x="33" y="10"/>
                  </a:cubicBezTo>
                  <a:cubicBezTo>
                    <a:pt x="31" y="8"/>
                    <a:pt x="27" y="7"/>
                    <a:pt x="22" y="7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6" y="9"/>
                    <a:pt x="1" y="15"/>
                    <a:pt x="1" y="22"/>
                  </a:cubicBezTo>
                  <a:cubicBezTo>
                    <a:pt x="1" y="29"/>
                    <a:pt x="7" y="33"/>
                    <a:pt x="15" y="36"/>
                  </a:cubicBezTo>
                  <a:cubicBezTo>
                    <a:pt x="21" y="38"/>
                    <a:pt x="24" y="40"/>
                    <a:pt x="24" y="43"/>
                  </a:cubicBezTo>
                  <a:cubicBezTo>
                    <a:pt x="24" y="46"/>
                    <a:pt x="20" y="48"/>
                    <a:pt x="16" y="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74" name="Freeform 289"/>
            <p:cNvSpPr>
              <a:spLocks noEditPoints="1"/>
            </p:cNvSpPr>
            <p:nvPr/>
          </p:nvSpPr>
          <p:spPr bwMode="auto">
            <a:xfrm>
              <a:off x="7063797" y="1962968"/>
              <a:ext cx="79662" cy="80233"/>
            </a:xfrm>
            <a:custGeom>
              <a:avLst/>
              <a:gdLst>
                <a:gd name="T0" fmla="*/ 59 w 118"/>
                <a:gd name="T1" fmla="*/ 119 h 119"/>
                <a:gd name="T2" fmla="*/ 118 w 118"/>
                <a:gd name="T3" fmla="*/ 59 h 119"/>
                <a:gd name="T4" fmla="*/ 59 w 118"/>
                <a:gd name="T5" fmla="*/ 0 h 119"/>
                <a:gd name="T6" fmla="*/ 0 w 118"/>
                <a:gd name="T7" fmla="*/ 59 h 119"/>
                <a:gd name="T8" fmla="*/ 59 w 118"/>
                <a:gd name="T9" fmla="*/ 119 h 119"/>
                <a:gd name="T10" fmla="*/ 59 w 118"/>
                <a:gd name="T11" fmla="*/ 14 h 119"/>
                <a:gd name="T12" fmla="*/ 103 w 118"/>
                <a:gd name="T13" fmla="*/ 59 h 119"/>
                <a:gd name="T14" fmla="*/ 59 w 118"/>
                <a:gd name="T15" fmla="*/ 104 h 119"/>
                <a:gd name="T16" fmla="*/ 14 w 118"/>
                <a:gd name="T17" fmla="*/ 59 h 119"/>
                <a:gd name="T18" fmla="*/ 59 w 118"/>
                <a:gd name="T19" fmla="*/ 14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8" h="119">
                  <a:moveTo>
                    <a:pt x="59" y="119"/>
                  </a:moveTo>
                  <a:cubicBezTo>
                    <a:pt x="91" y="119"/>
                    <a:pt x="118" y="92"/>
                    <a:pt x="118" y="59"/>
                  </a:cubicBezTo>
                  <a:cubicBezTo>
                    <a:pt x="118" y="26"/>
                    <a:pt x="91" y="0"/>
                    <a:pt x="59" y="0"/>
                  </a:cubicBezTo>
                  <a:cubicBezTo>
                    <a:pt x="26" y="0"/>
                    <a:pt x="0" y="26"/>
                    <a:pt x="0" y="59"/>
                  </a:cubicBezTo>
                  <a:cubicBezTo>
                    <a:pt x="0" y="92"/>
                    <a:pt x="26" y="119"/>
                    <a:pt x="59" y="119"/>
                  </a:cubicBezTo>
                  <a:close/>
                  <a:moveTo>
                    <a:pt x="59" y="14"/>
                  </a:moveTo>
                  <a:cubicBezTo>
                    <a:pt x="83" y="14"/>
                    <a:pt x="103" y="34"/>
                    <a:pt x="103" y="59"/>
                  </a:cubicBezTo>
                  <a:cubicBezTo>
                    <a:pt x="103" y="84"/>
                    <a:pt x="83" y="104"/>
                    <a:pt x="59" y="104"/>
                  </a:cubicBezTo>
                  <a:cubicBezTo>
                    <a:pt x="34" y="104"/>
                    <a:pt x="14" y="84"/>
                    <a:pt x="14" y="59"/>
                  </a:cubicBezTo>
                  <a:cubicBezTo>
                    <a:pt x="14" y="34"/>
                    <a:pt x="34" y="14"/>
                    <a:pt x="59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75" name="Freeform 290"/>
            <p:cNvSpPr/>
            <p:nvPr/>
          </p:nvSpPr>
          <p:spPr bwMode="auto">
            <a:xfrm>
              <a:off x="7090637" y="1981242"/>
              <a:ext cx="24270" cy="43686"/>
            </a:xfrm>
            <a:custGeom>
              <a:avLst/>
              <a:gdLst>
                <a:gd name="T0" fmla="*/ 16 w 36"/>
                <a:gd name="T1" fmla="*/ 48 h 65"/>
                <a:gd name="T2" fmla="*/ 3 w 36"/>
                <a:gd name="T3" fmla="*/ 44 h 65"/>
                <a:gd name="T4" fmla="*/ 0 w 36"/>
                <a:gd name="T5" fmla="*/ 54 h 65"/>
                <a:gd name="T6" fmla="*/ 14 w 36"/>
                <a:gd name="T7" fmla="*/ 57 h 65"/>
                <a:gd name="T8" fmla="*/ 14 w 36"/>
                <a:gd name="T9" fmla="*/ 65 h 65"/>
                <a:gd name="T10" fmla="*/ 22 w 36"/>
                <a:gd name="T11" fmla="*/ 65 h 65"/>
                <a:gd name="T12" fmla="*/ 22 w 36"/>
                <a:gd name="T13" fmla="*/ 56 h 65"/>
                <a:gd name="T14" fmla="*/ 36 w 36"/>
                <a:gd name="T15" fmla="*/ 42 h 65"/>
                <a:gd name="T16" fmla="*/ 22 w 36"/>
                <a:gd name="T17" fmla="*/ 27 h 65"/>
                <a:gd name="T18" fmla="*/ 13 w 36"/>
                <a:gd name="T19" fmla="*/ 20 h 65"/>
                <a:gd name="T20" fmla="*/ 20 w 36"/>
                <a:gd name="T21" fmla="*/ 16 h 65"/>
                <a:gd name="T22" fmla="*/ 31 w 36"/>
                <a:gd name="T23" fmla="*/ 18 h 65"/>
                <a:gd name="T24" fmla="*/ 33 w 36"/>
                <a:gd name="T25" fmla="*/ 9 h 65"/>
                <a:gd name="T26" fmla="*/ 22 w 36"/>
                <a:gd name="T27" fmla="*/ 7 h 65"/>
                <a:gd name="T28" fmla="*/ 22 w 36"/>
                <a:gd name="T29" fmla="*/ 0 h 65"/>
                <a:gd name="T30" fmla="*/ 14 w 36"/>
                <a:gd name="T31" fmla="*/ 0 h 65"/>
                <a:gd name="T32" fmla="*/ 14 w 36"/>
                <a:gd name="T33" fmla="*/ 7 h 65"/>
                <a:gd name="T34" fmla="*/ 1 w 36"/>
                <a:gd name="T35" fmla="*/ 22 h 65"/>
                <a:gd name="T36" fmla="*/ 15 w 36"/>
                <a:gd name="T37" fmla="*/ 36 h 65"/>
                <a:gd name="T38" fmla="*/ 23 w 36"/>
                <a:gd name="T39" fmla="*/ 43 h 65"/>
                <a:gd name="T40" fmla="*/ 16 w 36"/>
                <a:gd name="T41" fmla="*/ 48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6" h="65">
                  <a:moveTo>
                    <a:pt x="16" y="48"/>
                  </a:moveTo>
                  <a:cubicBezTo>
                    <a:pt x="11" y="48"/>
                    <a:pt x="6" y="46"/>
                    <a:pt x="3" y="44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3" y="55"/>
                    <a:pt x="8" y="57"/>
                    <a:pt x="14" y="57"/>
                  </a:cubicBezTo>
                  <a:cubicBezTo>
                    <a:pt x="14" y="65"/>
                    <a:pt x="14" y="65"/>
                    <a:pt x="14" y="65"/>
                  </a:cubicBezTo>
                  <a:cubicBezTo>
                    <a:pt x="22" y="65"/>
                    <a:pt x="22" y="65"/>
                    <a:pt x="22" y="65"/>
                  </a:cubicBezTo>
                  <a:cubicBezTo>
                    <a:pt x="22" y="56"/>
                    <a:pt x="22" y="56"/>
                    <a:pt x="22" y="56"/>
                  </a:cubicBezTo>
                  <a:cubicBezTo>
                    <a:pt x="31" y="55"/>
                    <a:pt x="36" y="49"/>
                    <a:pt x="36" y="42"/>
                  </a:cubicBezTo>
                  <a:cubicBezTo>
                    <a:pt x="36" y="35"/>
                    <a:pt x="32" y="30"/>
                    <a:pt x="22" y="27"/>
                  </a:cubicBezTo>
                  <a:cubicBezTo>
                    <a:pt x="16" y="24"/>
                    <a:pt x="13" y="23"/>
                    <a:pt x="13" y="20"/>
                  </a:cubicBezTo>
                  <a:cubicBezTo>
                    <a:pt x="13" y="18"/>
                    <a:pt x="14" y="16"/>
                    <a:pt x="20" y="16"/>
                  </a:cubicBezTo>
                  <a:cubicBezTo>
                    <a:pt x="25" y="16"/>
                    <a:pt x="29" y="17"/>
                    <a:pt x="31" y="18"/>
                  </a:cubicBezTo>
                  <a:cubicBezTo>
                    <a:pt x="33" y="9"/>
                    <a:pt x="33" y="9"/>
                    <a:pt x="33" y="9"/>
                  </a:cubicBezTo>
                  <a:cubicBezTo>
                    <a:pt x="31" y="8"/>
                    <a:pt x="27" y="7"/>
                    <a:pt x="22" y="7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6" y="9"/>
                    <a:pt x="1" y="14"/>
                    <a:pt x="1" y="22"/>
                  </a:cubicBezTo>
                  <a:cubicBezTo>
                    <a:pt x="1" y="29"/>
                    <a:pt x="6" y="33"/>
                    <a:pt x="15" y="36"/>
                  </a:cubicBezTo>
                  <a:cubicBezTo>
                    <a:pt x="21" y="38"/>
                    <a:pt x="23" y="40"/>
                    <a:pt x="23" y="43"/>
                  </a:cubicBezTo>
                  <a:cubicBezTo>
                    <a:pt x="23" y="46"/>
                    <a:pt x="20" y="48"/>
                    <a:pt x="16" y="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76" name="组合 75"/>
          <p:cNvGrpSpPr/>
          <p:nvPr/>
        </p:nvGrpSpPr>
        <p:grpSpPr>
          <a:xfrm>
            <a:off x="5846669" y="1405839"/>
            <a:ext cx="640150" cy="644432"/>
            <a:chOff x="5606473" y="710652"/>
            <a:chExt cx="640150" cy="644432"/>
          </a:xfrm>
          <a:solidFill>
            <a:srgbClr val="171E28"/>
          </a:solidFill>
        </p:grpSpPr>
        <p:sp>
          <p:nvSpPr>
            <p:cNvPr id="77" name="Freeform 293"/>
            <p:cNvSpPr/>
            <p:nvPr/>
          </p:nvSpPr>
          <p:spPr bwMode="auto">
            <a:xfrm>
              <a:off x="6055035" y="710652"/>
              <a:ext cx="191588" cy="644432"/>
            </a:xfrm>
            <a:custGeom>
              <a:avLst/>
              <a:gdLst>
                <a:gd name="T0" fmla="*/ 0 w 284"/>
                <a:gd name="T1" fmla="*/ 300 h 955"/>
                <a:gd name="T2" fmla="*/ 36 w 284"/>
                <a:gd name="T3" fmla="*/ 327 h 955"/>
                <a:gd name="T4" fmla="*/ 137 w 284"/>
                <a:gd name="T5" fmla="*/ 118 h 955"/>
                <a:gd name="T6" fmla="*/ 248 w 284"/>
                <a:gd name="T7" fmla="*/ 478 h 955"/>
                <a:gd name="T8" fmla="*/ 137 w 284"/>
                <a:gd name="T9" fmla="*/ 837 h 955"/>
                <a:gd name="T10" fmla="*/ 36 w 284"/>
                <a:gd name="T11" fmla="*/ 629 h 955"/>
                <a:gd name="T12" fmla="*/ 0 w 284"/>
                <a:gd name="T13" fmla="*/ 655 h 955"/>
                <a:gd name="T14" fmla="*/ 137 w 284"/>
                <a:gd name="T15" fmla="*/ 955 h 955"/>
                <a:gd name="T16" fmla="*/ 284 w 284"/>
                <a:gd name="T17" fmla="*/ 478 h 955"/>
                <a:gd name="T18" fmla="*/ 137 w 284"/>
                <a:gd name="T19" fmla="*/ 0 h 955"/>
                <a:gd name="T20" fmla="*/ 0 w 284"/>
                <a:gd name="T21" fmla="*/ 300 h 9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84" h="955">
                  <a:moveTo>
                    <a:pt x="0" y="300"/>
                  </a:moveTo>
                  <a:cubicBezTo>
                    <a:pt x="13" y="308"/>
                    <a:pt x="25" y="317"/>
                    <a:pt x="36" y="327"/>
                  </a:cubicBezTo>
                  <a:cubicBezTo>
                    <a:pt x="54" y="204"/>
                    <a:pt x="92" y="118"/>
                    <a:pt x="137" y="118"/>
                  </a:cubicBezTo>
                  <a:cubicBezTo>
                    <a:pt x="198" y="118"/>
                    <a:pt x="248" y="279"/>
                    <a:pt x="248" y="478"/>
                  </a:cubicBezTo>
                  <a:cubicBezTo>
                    <a:pt x="248" y="676"/>
                    <a:pt x="198" y="837"/>
                    <a:pt x="137" y="837"/>
                  </a:cubicBezTo>
                  <a:cubicBezTo>
                    <a:pt x="92" y="837"/>
                    <a:pt x="54" y="752"/>
                    <a:pt x="36" y="629"/>
                  </a:cubicBezTo>
                  <a:cubicBezTo>
                    <a:pt x="25" y="638"/>
                    <a:pt x="13" y="647"/>
                    <a:pt x="0" y="655"/>
                  </a:cubicBezTo>
                  <a:cubicBezTo>
                    <a:pt x="22" y="831"/>
                    <a:pt x="75" y="955"/>
                    <a:pt x="137" y="955"/>
                  </a:cubicBezTo>
                  <a:cubicBezTo>
                    <a:pt x="218" y="955"/>
                    <a:pt x="284" y="741"/>
                    <a:pt x="284" y="478"/>
                  </a:cubicBezTo>
                  <a:cubicBezTo>
                    <a:pt x="284" y="214"/>
                    <a:pt x="218" y="0"/>
                    <a:pt x="137" y="0"/>
                  </a:cubicBezTo>
                  <a:cubicBezTo>
                    <a:pt x="75" y="0"/>
                    <a:pt x="22" y="124"/>
                    <a:pt x="0" y="30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78" name="Freeform 294"/>
            <p:cNvSpPr/>
            <p:nvPr/>
          </p:nvSpPr>
          <p:spPr bwMode="auto">
            <a:xfrm>
              <a:off x="6097578" y="850274"/>
              <a:ext cx="106501" cy="365759"/>
            </a:xfrm>
            <a:custGeom>
              <a:avLst/>
              <a:gdLst>
                <a:gd name="T0" fmla="*/ 26 w 158"/>
                <a:gd name="T1" fmla="*/ 368 h 542"/>
                <a:gd name="T2" fmla="*/ 0 w 158"/>
                <a:gd name="T3" fmla="*/ 397 h 542"/>
                <a:gd name="T4" fmla="*/ 74 w 158"/>
                <a:gd name="T5" fmla="*/ 542 h 542"/>
                <a:gd name="T6" fmla="*/ 158 w 158"/>
                <a:gd name="T7" fmla="*/ 271 h 542"/>
                <a:gd name="T8" fmla="*/ 74 w 158"/>
                <a:gd name="T9" fmla="*/ 0 h 542"/>
                <a:gd name="T10" fmla="*/ 0 w 158"/>
                <a:gd name="T11" fmla="*/ 144 h 542"/>
                <a:gd name="T12" fmla="*/ 26 w 158"/>
                <a:gd name="T13" fmla="*/ 174 h 542"/>
                <a:gd name="T14" fmla="*/ 74 w 158"/>
                <a:gd name="T15" fmla="*/ 88 h 542"/>
                <a:gd name="T16" fmla="*/ 130 w 158"/>
                <a:gd name="T17" fmla="*/ 271 h 542"/>
                <a:gd name="T18" fmla="*/ 74 w 158"/>
                <a:gd name="T19" fmla="*/ 453 h 542"/>
                <a:gd name="T20" fmla="*/ 26 w 158"/>
                <a:gd name="T21" fmla="*/ 368 h 5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8" h="542">
                  <a:moveTo>
                    <a:pt x="26" y="368"/>
                  </a:moveTo>
                  <a:cubicBezTo>
                    <a:pt x="18" y="378"/>
                    <a:pt x="10" y="388"/>
                    <a:pt x="0" y="397"/>
                  </a:cubicBezTo>
                  <a:cubicBezTo>
                    <a:pt x="14" y="483"/>
                    <a:pt x="42" y="542"/>
                    <a:pt x="74" y="542"/>
                  </a:cubicBezTo>
                  <a:cubicBezTo>
                    <a:pt x="120" y="542"/>
                    <a:pt x="158" y="420"/>
                    <a:pt x="158" y="271"/>
                  </a:cubicBezTo>
                  <a:cubicBezTo>
                    <a:pt x="158" y="121"/>
                    <a:pt x="120" y="0"/>
                    <a:pt x="74" y="0"/>
                  </a:cubicBezTo>
                  <a:cubicBezTo>
                    <a:pt x="42" y="0"/>
                    <a:pt x="14" y="58"/>
                    <a:pt x="0" y="144"/>
                  </a:cubicBezTo>
                  <a:cubicBezTo>
                    <a:pt x="10" y="153"/>
                    <a:pt x="18" y="163"/>
                    <a:pt x="26" y="174"/>
                  </a:cubicBezTo>
                  <a:cubicBezTo>
                    <a:pt x="36" y="122"/>
                    <a:pt x="54" y="88"/>
                    <a:pt x="74" y="88"/>
                  </a:cubicBezTo>
                  <a:cubicBezTo>
                    <a:pt x="105" y="88"/>
                    <a:pt x="130" y="170"/>
                    <a:pt x="130" y="271"/>
                  </a:cubicBezTo>
                  <a:cubicBezTo>
                    <a:pt x="130" y="371"/>
                    <a:pt x="105" y="453"/>
                    <a:pt x="74" y="453"/>
                  </a:cubicBezTo>
                  <a:cubicBezTo>
                    <a:pt x="54" y="453"/>
                    <a:pt x="36" y="419"/>
                    <a:pt x="26" y="36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79" name="Freeform 295"/>
            <p:cNvSpPr/>
            <p:nvPr/>
          </p:nvSpPr>
          <p:spPr bwMode="auto">
            <a:xfrm>
              <a:off x="6131270" y="969053"/>
              <a:ext cx="35691" cy="127630"/>
            </a:xfrm>
            <a:custGeom>
              <a:avLst/>
              <a:gdLst>
                <a:gd name="T0" fmla="*/ 24 w 53"/>
                <a:gd name="T1" fmla="*/ 0 h 189"/>
                <a:gd name="T2" fmla="*/ 0 w 53"/>
                <a:gd name="T3" fmla="*/ 39 h 189"/>
                <a:gd name="T4" fmla="*/ 12 w 53"/>
                <a:gd name="T5" fmla="*/ 95 h 189"/>
                <a:gd name="T6" fmla="*/ 0 w 53"/>
                <a:gd name="T7" fmla="*/ 150 h 189"/>
                <a:gd name="T8" fmla="*/ 24 w 53"/>
                <a:gd name="T9" fmla="*/ 189 h 189"/>
                <a:gd name="T10" fmla="*/ 53 w 53"/>
                <a:gd name="T11" fmla="*/ 95 h 189"/>
                <a:gd name="T12" fmla="*/ 24 w 53"/>
                <a:gd name="T13" fmla="*/ 0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3" h="189">
                  <a:moveTo>
                    <a:pt x="24" y="0"/>
                  </a:moveTo>
                  <a:cubicBezTo>
                    <a:pt x="14" y="0"/>
                    <a:pt x="6" y="16"/>
                    <a:pt x="0" y="39"/>
                  </a:cubicBezTo>
                  <a:cubicBezTo>
                    <a:pt x="8" y="57"/>
                    <a:pt x="12" y="76"/>
                    <a:pt x="12" y="95"/>
                  </a:cubicBezTo>
                  <a:cubicBezTo>
                    <a:pt x="12" y="114"/>
                    <a:pt x="8" y="132"/>
                    <a:pt x="0" y="150"/>
                  </a:cubicBezTo>
                  <a:cubicBezTo>
                    <a:pt x="6" y="174"/>
                    <a:pt x="14" y="189"/>
                    <a:pt x="24" y="189"/>
                  </a:cubicBezTo>
                  <a:cubicBezTo>
                    <a:pt x="40" y="189"/>
                    <a:pt x="53" y="146"/>
                    <a:pt x="53" y="95"/>
                  </a:cubicBezTo>
                  <a:cubicBezTo>
                    <a:pt x="53" y="43"/>
                    <a:pt x="40" y="0"/>
                    <a:pt x="2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80" name="Freeform 296"/>
            <p:cNvSpPr/>
            <p:nvPr/>
          </p:nvSpPr>
          <p:spPr bwMode="auto">
            <a:xfrm>
              <a:off x="5606473" y="944783"/>
              <a:ext cx="520228" cy="181594"/>
            </a:xfrm>
            <a:custGeom>
              <a:avLst/>
              <a:gdLst>
                <a:gd name="T0" fmla="*/ 437 w 1822"/>
                <a:gd name="T1" fmla="*/ 442 h 636"/>
                <a:gd name="T2" fmla="*/ 1366 w 1822"/>
                <a:gd name="T3" fmla="*/ 423 h 636"/>
                <a:gd name="T4" fmla="*/ 1366 w 1822"/>
                <a:gd name="T5" fmla="*/ 513 h 636"/>
                <a:gd name="T6" fmla="*/ 1822 w 1822"/>
                <a:gd name="T7" fmla="*/ 319 h 636"/>
                <a:gd name="T8" fmla="*/ 1366 w 1822"/>
                <a:gd name="T9" fmla="*/ 125 h 636"/>
                <a:gd name="T10" fmla="*/ 1366 w 1822"/>
                <a:gd name="T11" fmla="*/ 215 h 636"/>
                <a:gd name="T12" fmla="*/ 437 w 1822"/>
                <a:gd name="T13" fmla="*/ 196 h 636"/>
                <a:gd name="T14" fmla="*/ 387 w 1822"/>
                <a:gd name="T15" fmla="*/ 35 h 636"/>
                <a:gd name="T16" fmla="*/ 0 w 1822"/>
                <a:gd name="T17" fmla="*/ 0 h 636"/>
                <a:gd name="T18" fmla="*/ 85 w 1822"/>
                <a:gd name="T19" fmla="*/ 302 h 636"/>
                <a:gd name="T20" fmla="*/ 1285 w 1822"/>
                <a:gd name="T21" fmla="*/ 302 h 636"/>
                <a:gd name="T22" fmla="*/ 1285 w 1822"/>
                <a:gd name="T23" fmla="*/ 331 h 636"/>
                <a:gd name="T24" fmla="*/ 85 w 1822"/>
                <a:gd name="T25" fmla="*/ 331 h 636"/>
                <a:gd name="T26" fmla="*/ 0 w 1822"/>
                <a:gd name="T27" fmla="*/ 636 h 636"/>
                <a:gd name="T28" fmla="*/ 387 w 1822"/>
                <a:gd name="T29" fmla="*/ 600 h 636"/>
                <a:gd name="T30" fmla="*/ 437 w 1822"/>
                <a:gd name="T31" fmla="*/ 442 h 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822" h="636">
                  <a:moveTo>
                    <a:pt x="437" y="442"/>
                  </a:moveTo>
                  <a:lnTo>
                    <a:pt x="1366" y="423"/>
                  </a:lnTo>
                  <a:lnTo>
                    <a:pt x="1366" y="513"/>
                  </a:lnTo>
                  <a:lnTo>
                    <a:pt x="1822" y="319"/>
                  </a:lnTo>
                  <a:lnTo>
                    <a:pt x="1366" y="125"/>
                  </a:lnTo>
                  <a:lnTo>
                    <a:pt x="1366" y="215"/>
                  </a:lnTo>
                  <a:lnTo>
                    <a:pt x="437" y="196"/>
                  </a:lnTo>
                  <a:lnTo>
                    <a:pt x="387" y="35"/>
                  </a:lnTo>
                  <a:lnTo>
                    <a:pt x="0" y="0"/>
                  </a:lnTo>
                  <a:lnTo>
                    <a:pt x="85" y="302"/>
                  </a:lnTo>
                  <a:lnTo>
                    <a:pt x="1285" y="302"/>
                  </a:lnTo>
                  <a:lnTo>
                    <a:pt x="1285" y="331"/>
                  </a:lnTo>
                  <a:lnTo>
                    <a:pt x="85" y="331"/>
                  </a:lnTo>
                  <a:lnTo>
                    <a:pt x="0" y="636"/>
                  </a:lnTo>
                  <a:lnTo>
                    <a:pt x="387" y="600"/>
                  </a:lnTo>
                  <a:lnTo>
                    <a:pt x="437" y="4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81" name="Freeform 297"/>
            <p:cNvSpPr/>
            <p:nvPr/>
          </p:nvSpPr>
          <p:spPr bwMode="auto">
            <a:xfrm>
              <a:off x="5828898" y="1080979"/>
              <a:ext cx="278673" cy="180167"/>
            </a:xfrm>
            <a:custGeom>
              <a:avLst/>
              <a:gdLst>
                <a:gd name="T0" fmla="*/ 301 w 976"/>
                <a:gd name="T1" fmla="*/ 442 h 631"/>
                <a:gd name="T2" fmla="*/ 766 w 976"/>
                <a:gd name="T3" fmla="*/ 166 h 631"/>
                <a:gd name="T4" fmla="*/ 783 w 976"/>
                <a:gd name="T5" fmla="*/ 194 h 631"/>
                <a:gd name="T6" fmla="*/ 976 w 976"/>
                <a:gd name="T7" fmla="*/ 0 h 631"/>
                <a:gd name="T8" fmla="*/ 712 w 976"/>
                <a:gd name="T9" fmla="*/ 74 h 631"/>
                <a:gd name="T10" fmla="*/ 728 w 976"/>
                <a:gd name="T11" fmla="*/ 99 h 631"/>
                <a:gd name="T12" fmla="*/ 256 w 976"/>
                <a:gd name="T13" fmla="*/ 367 h 631"/>
                <a:gd name="T14" fmla="*/ 201 w 976"/>
                <a:gd name="T15" fmla="*/ 331 h 631"/>
                <a:gd name="T16" fmla="*/ 0 w 976"/>
                <a:gd name="T17" fmla="*/ 433 h 631"/>
                <a:gd name="T18" fmla="*/ 97 w 976"/>
                <a:gd name="T19" fmla="*/ 501 h 631"/>
                <a:gd name="T20" fmla="*/ 702 w 976"/>
                <a:gd name="T21" fmla="*/ 151 h 631"/>
                <a:gd name="T22" fmla="*/ 709 w 976"/>
                <a:gd name="T23" fmla="*/ 161 h 631"/>
                <a:gd name="T24" fmla="*/ 102 w 976"/>
                <a:gd name="T25" fmla="*/ 511 h 631"/>
                <a:gd name="T26" fmla="*/ 114 w 976"/>
                <a:gd name="T27" fmla="*/ 631 h 631"/>
                <a:gd name="T28" fmla="*/ 303 w 976"/>
                <a:gd name="T29" fmla="*/ 506 h 631"/>
                <a:gd name="T30" fmla="*/ 301 w 976"/>
                <a:gd name="T31" fmla="*/ 442 h 6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976" h="631">
                  <a:moveTo>
                    <a:pt x="301" y="442"/>
                  </a:moveTo>
                  <a:lnTo>
                    <a:pt x="766" y="166"/>
                  </a:lnTo>
                  <a:lnTo>
                    <a:pt x="783" y="194"/>
                  </a:lnTo>
                  <a:lnTo>
                    <a:pt x="976" y="0"/>
                  </a:lnTo>
                  <a:lnTo>
                    <a:pt x="712" y="74"/>
                  </a:lnTo>
                  <a:lnTo>
                    <a:pt x="728" y="99"/>
                  </a:lnTo>
                  <a:lnTo>
                    <a:pt x="256" y="367"/>
                  </a:lnTo>
                  <a:lnTo>
                    <a:pt x="201" y="331"/>
                  </a:lnTo>
                  <a:lnTo>
                    <a:pt x="0" y="433"/>
                  </a:lnTo>
                  <a:lnTo>
                    <a:pt x="97" y="501"/>
                  </a:lnTo>
                  <a:lnTo>
                    <a:pt x="702" y="151"/>
                  </a:lnTo>
                  <a:lnTo>
                    <a:pt x="709" y="161"/>
                  </a:lnTo>
                  <a:lnTo>
                    <a:pt x="102" y="511"/>
                  </a:lnTo>
                  <a:lnTo>
                    <a:pt x="114" y="631"/>
                  </a:lnTo>
                  <a:lnTo>
                    <a:pt x="303" y="506"/>
                  </a:lnTo>
                  <a:lnTo>
                    <a:pt x="301" y="4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82" name="Freeform 298"/>
            <p:cNvSpPr/>
            <p:nvPr/>
          </p:nvSpPr>
          <p:spPr bwMode="auto">
            <a:xfrm>
              <a:off x="5825757" y="809729"/>
              <a:ext cx="278673" cy="180167"/>
            </a:xfrm>
            <a:custGeom>
              <a:avLst/>
              <a:gdLst>
                <a:gd name="T0" fmla="*/ 727 w 976"/>
                <a:gd name="T1" fmla="*/ 530 h 631"/>
                <a:gd name="T2" fmla="*/ 711 w 976"/>
                <a:gd name="T3" fmla="*/ 558 h 631"/>
                <a:gd name="T4" fmla="*/ 976 w 976"/>
                <a:gd name="T5" fmla="*/ 631 h 631"/>
                <a:gd name="T6" fmla="*/ 779 w 976"/>
                <a:gd name="T7" fmla="*/ 437 h 631"/>
                <a:gd name="T8" fmla="*/ 765 w 976"/>
                <a:gd name="T9" fmla="*/ 466 h 631"/>
                <a:gd name="T10" fmla="*/ 300 w 976"/>
                <a:gd name="T11" fmla="*/ 189 h 631"/>
                <a:gd name="T12" fmla="*/ 302 w 976"/>
                <a:gd name="T13" fmla="*/ 126 h 631"/>
                <a:gd name="T14" fmla="*/ 113 w 976"/>
                <a:gd name="T15" fmla="*/ 0 h 631"/>
                <a:gd name="T16" fmla="*/ 101 w 976"/>
                <a:gd name="T17" fmla="*/ 118 h 631"/>
                <a:gd name="T18" fmla="*/ 709 w 976"/>
                <a:gd name="T19" fmla="*/ 471 h 631"/>
                <a:gd name="T20" fmla="*/ 704 w 976"/>
                <a:gd name="T21" fmla="*/ 478 h 631"/>
                <a:gd name="T22" fmla="*/ 97 w 976"/>
                <a:gd name="T23" fmla="*/ 128 h 631"/>
                <a:gd name="T24" fmla="*/ 0 w 976"/>
                <a:gd name="T25" fmla="*/ 199 h 631"/>
                <a:gd name="T26" fmla="*/ 201 w 976"/>
                <a:gd name="T27" fmla="*/ 300 h 631"/>
                <a:gd name="T28" fmla="*/ 255 w 976"/>
                <a:gd name="T29" fmla="*/ 265 h 631"/>
                <a:gd name="T30" fmla="*/ 727 w 976"/>
                <a:gd name="T31" fmla="*/ 530 h 6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976" h="631">
                  <a:moveTo>
                    <a:pt x="727" y="530"/>
                  </a:moveTo>
                  <a:lnTo>
                    <a:pt x="711" y="558"/>
                  </a:lnTo>
                  <a:lnTo>
                    <a:pt x="976" y="631"/>
                  </a:lnTo>
                  <a:lnTo>
                    <a:pt x="779" y="437"/>
                  </a:lnTo>
                  <a:lnTo>
                    <a:pt x="765" y="466"/>
                  </a:lnTo>
                  <a:lnTo>
                    <a:pt x="300" y="189"/>
                  </a:lnTo>
                  <a:lnTo>
                    <a:pt x="302" y="126"/>
                  </a:lnTo>
                  <a:lnTo>
                    <a:pt x="113" y="0"/>
                  </a:lnTo>
                  <a:lnTo>
                    <a:pt x="101" y="118"/>
                  </a:lnTo>
                  <a:lnTo>
                    <a:pt x="709" y="471"/>
                  </a:lnTo>
                  <a:lnTo>
                    <a:pt x="704" y="478"/>
                  </a:lnTo>
                  <a:lnTo>
                    <a:pt x="97" y="128"/>
                  </a:lnTo>
                  <a:lnTo>
                    <a:pt x="0" y="199"/>
                  </a:lnTo>
                  <a:lnTo>
                    <a:pt x="201" y="300"/>
                  </a:lnTo>
                  <a:lnTo>
                    <a:pt x="255" y="265"/>
                  </a:lnTo>
                  <a:lnTo>
                    <a:pt x="727" y="5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83" name="组合 82"/>
          <p:cNvGrpSpPr/>
          <p:nvPr/>
        </p:nvGrpSpPr>
        <p:grpSpPr>
          <a:xfrm>
            <a:off x="8746470" y="2649304"/>
            <a:ext cx="211860" cy="524796"/>
            <a:chOff x="8468174" y="2424017"/>
            <a:chExt cx="211860" cy="524796"/>
          </a:xfrm>
          <a:solidFill>
            <a:srgbClr val="171E28"/>
          </a:solidFill>
        </p:grpSpPr>
        <p:sp>
          <p:nvSpPr>
            <p:cNvPr id="84" name="Freeform 301"/>
            <p:cNvSpPr/>
            <p:nvPr/>
          </p:nvSpPr>
          <p:spPr bwMode="auto">
            <a:xfrm>
              <a:off x="8468174" y="2672995"/>
              <a:ext cx="211860" cy="275818"/>
            </a:xfrm>
            <a:custGeom>
              <a:avLst/>
              <a:gdLst>
                <a:gd name="T0" fmla="*/ 0 w 314"/>
                <a:gd name="T1" fmla="*/ 0 h 409"/>
                <a:gd name="T2" fmla="*/ 0 w 314"/>
                <a:gd name="T3" fmla="*/ 409 h 409"/>
                <a:gd name="T4" fmla="*/ 43 w 314"/>
                <a:gd name="T5" fmla="*/ 409 h 409"/>
                <a:gd name="T6" fmla="*/ 43 w 314"/>
                <a:gd name="T7" fmla="*/ 76 h 409"/>
                <a:gd name="T8" fmla="*/ 68 w 314"/>
                <a:gd name="T9" fmla="*/ 33 h 409"/>
                <a:gd name="T10" fmla="*/ 70 w 314"/>
                <a:gd name="T11" fmla="*/ 33 h 409"/>
                <a:gd name="T12" fmla="*/ 95 w 314"/>
                <a:gd name="T13" fmla="*/ 76 h 409"/>
                <a:gd name="T14" fmla="*/ 95 w 314"/>
                <a:gd name="T15" fmla="*/ 409 h 409"/>
                <a:gd name="T16" fmla="*/ 131 w 314"/>
                <a:gd name="T17" fmla="*/ 409 h 409"/>
                <a:gd name="T18" fmla="*/ 131 w 314"/>
                <a:gd name="T19" fmla="*/ 76 h 409"/>
                <a:gd name="T20" fmla="*/ 156 w 314"/>
                <a:gd name="T21" fmla="*/ 33 h 409"/>
                <a:gd name="T22" fmla="*/ 158 w 314"/>
                <a:gd name="T23" fmla="*/ 33 h 409"/>
                <a:gd name="T24" fmla="*/ 183 w 314"/>
                <a:gd name="T25" fmla="*/ 76 h 409"/>
                <a:gd name="T26" fmla="*/ 183 w 314"/>
                <a:gd name="T27" fmla="*/ 409 h 409"/>
                <a:gd name="T28" fmla="*/ 222 w 314"/>
                <a:gd name="T29" fmla="*/ 409 h 409"/>
                <a:gd name="T30" fmla="*/ 222 w 314"/>
                <a:gd name="T31" fmla="*/ 76 h 409"/>
                <a:gd name="T32" fmla="*/ 247 w 314"/>
                <a:gd name="T33" fmla="*/ 33 h 409"/>
                <a:gd name="T34" fmla="*/ 249 w 314"/>
                <a:gd name="T35" fmla="*/ 33 h 409"/>
                <a:gd name="T36" fmla="*/ 274 w 314"/>
                <a:gd name="T37" fmla="*/ 76 h 409"/>
                <a:gd name="T38" fmla="*/ 274 w 314"/>
                <a:gd name="T39" fmla="*/ 409 h 409"/>
                <a:gd name="T40" fmla="*/ 314 w 314"/>
                <a:gd name="T41" fmla="*/ 409 h 409"/>
                <a:gd name="T42" fmla="*/ 314 w 314"/>
                <a:gd name="T43" fmla="*/ 0 h 409"/>
                <a:gd name="T44" fmla="*/ 0 w 314"/>
                <a:gd name="T45" fmla="*/ 0 h 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14" h="409">
                  <a:moveTo>
                    <a:pt x="0" y="0"/>
                  </a:moveTo>
                  <a:cubicBezTo>
                    <a:pt x="0" y="409"/>
                    <a:pt x="0" y="409"/>
                    <a:pt x="0" y="409"/>
                  </a:cubicBezTo>
                  <a:cubicBezTo>
                    <a:pt x="43" y="409"/>
                    <a:pt x="43" y="409"/>
                    <a:pt x="43" y="409"/>
                  </a:cubicBezTo>
                  <a:cubicBezTo>
                    <a:pt x="43" y="76"/>
                    <a:pt x="43" y="76"/>
                    <a:pt x="43" y="76"/>
                  </a:cubicBezTo>
                  <a:cubicBezTo>
                    <a:pt x="43" y="53"/>
                    <a:pt x="54" y="33"/>
                    <a:pt x="68" y="33"/>
                  </a:cubicBezTo>
                  <a:cubicBezTo>
                    <a:pt x="70" y="33"/>
                    <a:pt x="70" y="33"/>
                    <a:pt x="70" y="33"/>
                  </a:cubicBezTo>
                  <a:cubicBezTo>
                    <a:pt x="84" y="33"/>
                    <a:pt x="95" y="53"/>
                    <a:pt x="95" y="76"/>
                  </a:cubicBezTo>
                  <a:cubicBezTo>
                    <a:pt x="95" y="409"/>
                    <a:pt x="95" y="409"/>
                    <a:pt x="95" y="409"/>
                  </a:cubicBezTo>
                  <a:cubicBezTo>
                    <a:pt x="131" y="409"/>
                    <a:pt x="131" y="409"/>
                    <a:pt x="131" y="409"/>
                  </a:cubicBezTo>
                  <a:cubicBezTo>
                    <a:pt x="131" y="76"/>
                    <a:pt x="131" y="76"/>
                    <a:pt x="131" y="76"/>
                  </a:cubicBezTo>
                  <a:cubicBezTo>
                    <a:pt x="131" y="53"/>
                    <a:pt x="142" y="33"/>
                    <a:pt x="156" y="33"/>
                  </a:cubicBezTo>
                  <a:cubicBezTo>
                    <a:pt x="158" y="33"/>
                    <a:pt x="158" y="33"/>
                    <a:pt x="158" y="33"/>
                  </a:cubicBezTo>
                  <a:cubicBezTo>
                    <a:pt x="172" y="33"/>
                    <a:pt x="183" y="53"/>
                    <a:pt x="183" y="76"/>
                  </a:cubicBezTo>
                  <a:cubicBezTo>
                    <a:pt x="183" y="409"/>
                    <a:pt x="183" y="409"/>
                    <a:pt x="183" y="409"/>
                  </a:cubicBezTo>
                  <a:cubicBezTo>
                    <a:pt x="222" y="409"/>
                    <a:pt x="222" y="409"/>
                    <a:pt x="222" y="409"/>
                  </a:cubicBezTo>
                  <a:cubicBezTo>
                    <a:pt x="222" y="76"/>
                    <a:pt x="222" y="76"/>
                    <a:pt x="222" y="76"/>
                  </a:cubicBezTo>
                  <a:cubicBezTo>
                    <a:pt x="222" y="53"/>
                    <a:pt x="233" y="33"/>
                    <a:pt x="247" y="33"/>
                  </a:cubicBezTo>
                  <a:cubicBezTo>
                    <a:pt x="249" y="33"/>
                    <a:pt x="249" y="33"/>
                    <a:pt x="249" y="33"/>
                  </a:cubicBezTo>
                  <a:cubicBezTo>
                    <a:pt x="263" y="33"/>
                    <a:pt x="274" y="53"/>
                    <a:pt x="274" y="76"/>
                  </a:cubicBezTo>
                  <a:cubicBezTo>
                    <a:pt x="274" y="409"/>
                    <a:pt x="274" y="409"/>
                    <a:pt x="274" y="409"/>
                  </a:cubicBezTo>
                  <a:cubicBezTo>
                    <a:pt x="314" y="409"/>
                    <a:pt x="314" y="409"/>
                    <a:pt x="314" y="409"/>
                  </a:cubicBezTo>
                  <a:cubicBezTo>
                    <a:pt x="314" y="0"/>
                    <a:pt x="314" y="0"/>
                    <a:pt x="314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85" name="Freeform 302"/>
            <p:cNvSpPr/>
            <p:nvPr/>
          </p:nvSpPr>
          <p:spPr bwMode="auto">
            <a:xfrm>
              <a:off x="8535558" y="2424017"/>
              <a:ext cx="79091" cy="89655"/>
            </a:xfrm>
            <a:custGeom>
              <a:avLst/>
              <a:gdLst>
                <a:gd name="T0" fmla="*/ 117 w 117"/>
                <a:gd name="T1" fmla="*/ 124 h 133"/>
                <a:gd name="T2" fmla="*/ 60 w 117"/>
                <a:gd name="T3" fmla="*/ 0 h 133"/>
                <a:gd name="T4" fmla="*/ 0 w 117"/>
                <a:gd name="T5" fmla="*/ 126 h 133"/>
                <a:gd name="T6" fmla="*/ 57 w 117"/>
                <a:gd name="T7" fmla="*/ 133 h 133"/>
                <a:gd name="T8" fmla="*/ 117 w 117"/>
                <a:gd name="T9" fmla="*/ 124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7" h="133">
                  <a:moveTo>
                    <a:pt x="117" y="124"/>
                  </a:moveTo>
                  <a:cubicBezTo>
                    <a:pt x="60" y="0"/>
                    <a:pt x="60" y="0"/>
                    <a:pt x="60" y="0"/>
                  </a:cubicBezTo>
                  <a:cubicBezTo>
                    <a:pt x="0" y="126"/>
                    <a:pt x="0" y="126"/>
                    <a:pt x="0" y="126"/>
                  </a:cubicBezTo>
                  <a:cubicBezTo>
                    <a:pt x="18" y="131"/>
                    <a:pt x="37" y="133"/>
                    <a:pt x="57" y="133"/>
                  </a:cubicBezTo>
                  <a:cubicBezTo>
                    <a:pt x="78" y="133"/>
                    <a:pt x="99" y="130"/>
                    <a:pt x="117" y="12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86" name="Freeform 303"/>
            <p:cNvSpPr/>
            <p:nvPr/>
          </p:nvSpPr>
          <p:spPr bwMode="auto">
            <a:xfrm>
              <a:off x="8468745" y="2531946"/>
              <a:ext cx="210433" cy="116780"/>
            </a:xfrm>
            <a:custGeom>
              <a:avLst/>
              <a:gdLst>
                <a:gd name="T0" fmla="*/ 232 w 312"/>
                <a:gd name="T1" fmla="*/ 0 h 173"/>
                <a:gd name="T2" fmla="*/ 156 w 312"/>
                <a:gd name="T3" fmla="*/ 12 h 173"/>
                <a:gd name="T4" fmla="*/ 82 w 312"/>
                <a:gd name="T5" fmla="*/ 1 h 173"/>
                <a:gd name="T6" fmla="*/ 0 w 312"/>
                <a:gd name="T7" fmla="*/ 173 h 173"/>
                <a:gd name="T8" fmla="*/ 312 w 312"/>
                <a:gd name="T9" fmla="*/ 173 h 173"/>
                <a:gd name="T10" fmla="*/ 232 w 312"/>
                <a:gd name="T11" fmla="*/ 0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2" h="173">
                  <a:moveTo>
                    <a:pt x="232" y="0"/>
                  </a:moveTo>
                  <a:cubicBezTo>
                    <a:pt x="209" y="8"/>
                    <a:pt x="183" y="12"/>
                    <a:pt x="156" y="12"/>
                  </a:cubicBezTo>
                  <a:cubicBezTo>
                    <a:pt x="130" y="12"/>
                    <a:pt x="105" y="8"/>
                    <a:pt x="82" y="1"/>
                  </a:cubicBezTo>
                  <a:cubicBezTo>
                    <a:pt x="0" y="173"/>
                    <a:pt x="0" y="173"/>
                    <a:pt x="0" y="173"/>
                  </a:cubicBezTo>
                  <a:cubicBezTo>
                    <a:pt x="312" y="173"/>
                    <a:pt x="312" y="173"/>
                    <a:pt x="312" y="173"/>
                  </a:cubicBezTo>
                  <a:lnTo>
                    <a:pt x="232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87" name="组合 86"/>
          <p:cNvGrpSpPr/>
          <p:nvPr/>
        </p:nvGrpSpPr>
        <p:grpSpPr>
          <a:xfrm>
            <a:off x="1790918" y="3941593"/>
            <a:ext cx="737513" cy="444849"/>
            <a:chOff x="5561521" y="6126716"/>
            <a:chExt cx="737513" cy="444849"/>
          </a:xfrm>
          <a:solidFill>
            <a:srgbClr val="171E28"/>
          </a:solidFill>
        </p:grpSpPr>
        <p:sp>
          <p:nvSpPr>
            <p:cNvPr id="88" name="Freeform 306"/>
            <p:cNvSpPr/>
            <p:nvPr/>
          </p:nvSpPr>
          <p:spPr bwMode="auto">
            <a:xfrm>
              <a:off x="6016363" y="6231504"/>
              <a:ext cx="132199" cy="242697"/>
            </a:xfrm>
            <a:custGeom>
              <a:avLst/>
              <a:gdLst>
                <a:gd name="T0" fmla="*/ 86 w 196"/>
                <a:gd name="T1" fmla="*/ 267 h 360"/>
                <a:gd name="T2" fmla="*/ 13 w 196"/>
                <a:gd name="T3" fmla="*/ 247 h 360"/>
                <a:gd name="T4" fmla="*/ 0 w 196"/>
                <a:gd name="T5" fmla="*/ 299 h 360"/>
                <a:gd name="T6" fmla="*/ 75 w 196"/>
                <a:gd name="T7" fmla="*/ 318 h 360"/>
                <a:gd name="T8" fmla="*/ 75 w 196"/>
                <a:gd name="T9" fmla="*/ 360 h 360"/>
                <a:gd name="T10" fmla="*/ 118 w 196"/>
                <a:gd name="T11" fmla="*/ 360 h 360"/>
                <a:gd name="T12" fmla="*/ 118 w 196"/>
                <a:gd name="T13" fmla="*/ 314 h 360"/>
                <a:gd name="T14" fmla="*/ 196 w 196"/>
                <a:gd name="T15" fmla="*/ 233 h 360"/>
                <a:gd name="T16" fmla="*/ 123 w 196"/>
                <a:gd name="T17" fmla="*/ 150 h 360"/>
                <a:gd name="T18" fmla="*/ 70 w 196"/>
                <a:gd name="T19" fmla="*/ 113 h 360"/>
                <a:gd name="T20" fmla="*/ 108 w 196"/>
                <a:gd name="T21" fmla="*/ 88 h 360"/>
                <a:gd name="T22" fmla="*/ 171 w 196"/>
                <a:gd name="T23" fmla="*/ 103 h 360"/>
                <a:gd name="T24" fmla="*/ 185 w 196"/>
                <a:gd name="T25" fmla="*/ 53 h 360"/>
                <a:gd name="T26" fmla="*/ 120 w 196"/>
                <a:gd name="T27" fmla="*/ 39 h 360"/>
                <a:gd name="T28" fmla="*/ 120 w 196"/>
                <a:gd name="T29" fmla="*/ 0 h 360"/>
                <a:gd name="T30" fmla="*/ 77 w 196"/>
                <a:gd name="T31" fmla="*/ 0 h 360"/>
                <a:gd name="T32" fmla="*/ 77 w 196"/>
                <a:gd name="T33" fmla="*/ 42 h 360"/>
                <a:gd name="T34" fmla="*/ 3 w 196"/>
                <a:gd name="T35" fmla="*/ 120 h 360"/>
                <a:gd name="T36" fmla="*/ 82 w 196"/>
                <a:gd name="T37" fmla="*/ 201 h 360"/>
                <a:gd name="T38" fmla="*/ 129 w 196"/>
                <a:gd name="T39" fmla="*/ 239 h 360"/>
                <a:gd name="T40" fmla="*/ 86 w 196"/>
                <a:gd name="T41" fmla="*/ 267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96" h="360">
                  <a:moveTo>
                    <a:pt x="86" y="267"/>
                  </a:moveTo>
                  <a:cubicBezTo>
                    <a:pt x="58" y="267"/>
                    <a:pt x="32" y="257"/>
                    <a:pt x="13" y="247"/>
                  </a:cubicBezTo>
                  <a:cubicBezTo>
                    <a:pt x="0" y="299"/>
                    <a:pt x="0" y="299"/>
                    <a:pt x="0" y="299"/>
                  </a:cubicBezTo>
                  <a:cubicBezTo>
                    <a:pt x="17" y="308"/>
                    <a:pt x="45" y="316"/>
                    <a:pt x="75" y="318"/>
                  </a:cubicBezTo>
                  <a:cubicBezTo>
                    <a:pt x="75" y="360"/>
                    <a:pt x="75" y="360"/>
                    <a:pt x="75" y="360"/>
                  </a:cubicBezTo>
                  <a:cubicBezTo>
                    <a:pt x="118" y="360"/>
                    <a:pt x="118" y="360"/>
                    <a:pt x="118" y="360"/>
                  </a:cubicBezTo>
                  <a:cubicBezTo>
                    <a:pt x="118" y="314"/>
                    <a:pt x="118" y="314"/>
                    <a:pt x="118" y="314"/>
                  </a:cubicBezTo>
                  <a:cubicBezTo>
                    <a:pt x="169" y="306"/>
                    <a:pt x="196" y="272"/>
                    <a:pt x="196" y="233"/>
                  </a:cubicBezTo>
                  <a:cubicBezTo>
                    <a:pt x="196" y="193"/>
                    <a:pt x="176" y="169"/>
                    <a:pt x="123" y="150"/>
                  </a:cubicBezTo>
                  <a:cubicBezTo>
                    <a:pt x="85" y="137"/>
                    <a:pt x="70" y="127"/>
                    <a:pt x="70" y="113"/>
                  </a:cubicBezTo>
                  <a:cubicBezTo>
                    <a:pt x="70" y="100"/>
                    <a:pt x="79" y="88"/>
                    <a:pt x="108" y="88"/>
                  </a:cubicBezTo>
                  <a:cubicBezTo>
                    <a:pt x="140" y="88"/>
                    <a:pt x="160" y="98"/>
                    <a:pt x="171" y="103"/>
                  </a:cubicBezTo>
                  <a:cubicBezTo>
                    <a:pt x="185" y="53"/>
                    <a:pt x="185" y="53"/>
                    <a:pt x="185" y="53"/>
                  </a:cubicBezTo>
                  <a:cubicBezTo>
                    <a:pt x="169" y="46"/>
                    <a:pt x="149" y="40"/>
                    <a:pt x="120" y="39"/>
                  </a:cubicBezTo>
                  <a:cubicBezTo>
                    <a:pt x="120" y="0"/>
                    <a:pt x="120" y="0"/>
                    <a:pt x="120" y="0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77" y="42"/>
                    <a:pt x="77" y="42"/>
                    <a:pt x="77" y="42"/>
                  </a:cubicBezTo>
                  <a:cubicBezTo>
                    <a:pt x="30" y="51"/>
                    <a:pt x="3" y="81"/>
                    <a:pt x="3" y="120"/>
                  </a:cubicBezTo>
                  <a:cubicBezTo>
                    <a:pt x="3" y="163"/>
                    <a:pt x="35" y="185"/>
                    <a:pt x="82" y="201"/>
                  </a:cubicBezTo>
                  <a:cubicBezTo>
                    <a:pt x="115" y="212"/>
                    <a:pt x="129" y="222"/>
                    <a:pt x="129" y="239"/>
                  </a:cubicBezTo>
                  <a:cubicBezTo>
                    <a:pt x="129" y="256"/>
                    <a:pt x="112" y="267"/>
                    <a:pt x="86" y="26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89" name="Freeform 307"/>
            <p:cNvSpPr/>
            <p:nvPr/>
          </p:nvSpPr>
          <p:spPr bwMode="auto">
            <a:xfrm>
              <a:off x="5938700" y="6126716"/>
              <a:ext cx="360334" cy="443993"/>
            </a:xfrm>
            <a:custGeom>
              <a:avLst/>
              <a:gdLst>
                <a:gd name="T0" fmla="*/ 207 w 534"/>
                <a:gd name="T1" fmla="*/ 0 h 658"/>
                <a:gd name="T2" fmla="*/ 0 w 534"/>
                <a:gd name="T3" fmla="*/ 74 h 658"/>
                <a:gd name="T4" fmla="*/ 51 w 534"/>
                <a:gd name="T5" fmla="*/ 134 h 658"/>
                <a:gd name="T6" fmla="*/ 207 w 534"/>
                <a:gd name="T7" fmla="*/ 78 h 658"/>
                <a:gd name="T8" fmla="*/ 455 w 534"/>
                <a:gd name="T9" fmla="*/ 329 h 658"/>
                <a:gd name="T10" fmla="*/ 207 w 534"/>
                <a:gd name="T11" fmla="*/ 580 h 658"/>
                <a:gd name="T12" fmla="*/ 52 w 534"/>
                <a:gd name="T13" fmla="*/ 525 h 658"/>
                <a:gd name="T14" fmla="*/ 1 w 534"/>
                <a:gd name="T15" fmla="*/ 584 h 658"/>
                <a:gd name="T16" fmla="*/ 207 w 534"/>
                <a:gd name="T17" fmla="*/ 658 h 658"/>
                <a:gd name="T18" fmla="*/ 534 w 534"/>
                <a:gd name="T19" fmla="*/ 329 h 658"/>
                <a:gd name="T20" fmla="*/ 207 w 534"/>
                <a:gd name="T21" fmla="*/ 0 h 6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34" h="658">
                  <a:moveTo>
                    <a:pt x="207" y="0"/>
                  </a:moveTo>
                  <a:cubicBezTo>
                    <a:pt x="128" y="0"/>
                    <a:pt x="56" y="28"/>
                    <a:pt x="0" y="74"/>
                  </a:cubicBezTo>
                  <a:cubicBezTo>
                    <a:pt x="19" y="92"/>
                    <a:pt x="36" y="112"/>
                    <a:pt x="51" y="134"/>
                  </a:cubicBezTo>
                  <a:cubicBezTo>
                    <a:pt x="94" y="99"/>
                    <a:pt x="148" y="78"/>
                    <a:pt x="207" y="78"/>
                  </a:cubicBezTo>
                  <a:cubicBezTo>
                    <a:pt x="344" y="78"/>
                    <a:pt x="455" y="191"/>
                    <a:pt x="455" y="329"/>
                  </a:cubicBezTo>
                  <a:cubicBezTo>
                    <a:pt x="455" y="467"/>
                    <a:pt x="344" y="580"/>
                    <a:pt x="207" y="580"/>
                  </a:cubicBezTo>
                  <a:cubicBezTo>
                    <a:pt x="148" y="580"/>
                    <a:pt x="94" y="559"/>
                    <a:pt x="52" y="525"/>
                  </a:cubicBezTo>
                  <a:cubicBezTo>
                    <a:pt x="37" y="547"/>
                    <a:pt x="20" y="567"/>
                    <a:pt x="1" y="584"/>
                  </a:cubicBezTo>
                  <a:cubicBezTo>
                    <a:pt x="57" y="630"/>
                    <a:pt x="129" y="658"/>
                    <a:pt x="207" y="658"/>
                  </a:cubicBezTo>
                  <a:cubicBezTo>
                    <a:pt x="387" y="658"/>
                    <a:pt x="534" y="511"/>
                    <a:pt x="534" y="329"/>
                  </a:cubicBezTo>
                  <a:cubicBezTo>
                    <a:pt x="534" y="147"/>
                    <a:pt x="387" y="0"/>
                    <a:pt x="20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90" name="Freeform 308"/>
            <p:cNvSpPr>
              <a:spLocks noEditPoints="1"/>
            </p:cNvSpPr>
            <p:nvPr/>
          </p:nvSpPr>
          <p:spPr bwMode="auto">
            <a:xfrm>
              <a:off x="5561521" y="6126716"/>
              <a:ext cx="441138" cy="444849"/>
            </a:xfrm>
            <a:custGeom>
              <a:avLst/>
              <a:gdLst>
                <a:gd name="T0" fmla="*/ 327 w 654"/>
                <a:gd name="T1" fmla="*/ 0 h 659"/>
                <a:gd name="T2" fmla="*/ 0 w 654"/>
                <a:gd name="T3" fmla="*/ 330 h 659"/>
                <a:gd name="T4" fmla="*/ 327 w 654"/>
                <a:gd name="T5" fmla="*/ 659 h 659"/>
                <a:gd name="T6" fmla="*/ 654 w 654"/>
                <a:gd name="T7" fmla="*/ 330 h 659"/>
                <a:gd name="T8" fmla="*/ 327 w 654"/>
                <a:gd name="T9" fmla="*/ 0 h 659"/>
                <a:gd name="T10" fmla="*/ 327 w 654"/>
                <a:gd name="T11" fmla="*/ 580 h 659"/>
                <a:gd name="T12" fmla="*/ 79 w 654"/>
                <a:gd name="T13" fmla="*/ 330 h 659"/>
                <a:gd name="T14" fmla="*/ 327 w 654"/>
                <a:gd name="T15" fmla="*/ 79 h 659"/>
                <a:gd name="T16" fmla="*/ 576 w 654"/>
                <a:gd name="T17" fmla="*/ 330 h 659"/>
                <a:gd name="T18" fmla="*/ 327 w 654"/>
                <a:gd name="T19" fmla="*/ 580 h 6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54" h="659">
                  <a:moveTo>
                    <a:pt x="327" y="0"/>
                  </a:moveTo>
                  <a:cubicBezTo>
                    <a:pt x="147" y="0"/>
                    <a:pt x="0" y="148"/>
                    <a:pt x="0" y="330"/>
                  </a:cubicBezTo>
                  <a:cubicBezTo>
                    <a:pt x="0" y="512"/>
                    <a:pt x="147" y="659"/>
                    <a:pt x="327" y="659"/>
                  </a:cubicBezTo>
                  <a:cubicBezTo>
                    <a:pt x="508" y="659"/>
                    <a:pt x="654" y="512"/>
                    <a:pt x="654" y="330"/>
                  </a:cubicBezTo>
                  <a:cubicBezTo>
                    <a:pt x="654" y="148"/>
                    <a:pt x="508" y="0"/>
                    <a:pt x="327" y="0"/>
                  </a:cubicBezTo>
                  <a:close/>
                  <a:moveTo>
                    <a:pt x="327" y="580"/>
                  </a:moveTo>
                  <a:cubicBezTo>
                    <a:pt x="190" y="580"/>
                    <a:pt x="79" y="468"/>
                    <a:pt x="79" y="330"/>
                  </a:cubicBezTo>
                  <a:cubicBezTo>
                    <a:pt x="79" y="191"/>
                    <a:pt x="190" y="79"/>
                    <a:pt x="327" y="79"/>
                  </a:cubicBezTo>
                  <a:cubicBezTo>
                    <a:pt x="464" y="79"/>
                    <a:pt x="576" y="191"/>
                    <a:pt x="576" y="330"/>
                  </a:cubicBezTo>
                  <a:cubicBezTo>
                    <a:pt x="576" y="468"/>
                    <a:pt x="464" y="580"/>
                    <a:pt x="327" y="58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91" name="Freeform 309"/>
            <p:cNvSpPr/>
            <p:nvPr/>
          </p:nvSpPr>
          <p:spPr bwMode="auto">
            <a:xfrm>
              <a:off x="5703142" y="6267765"/>
              <a:ext cx="165320" cy="189018"/>
            </a:xfrm>
            <a:custGeom>
              <a:avLst/>
              <a:gdLst>
                <a:gd name="T0" fmla="*/ 174 w 245"/>
                <a:gd name="T1" fmla="*/ 0 h 280"/>
                <a:gd name="T2" fmla="*/ 145 w 245"/>
                <a:gd name="T3" fmla="*/ 67 h 280"/>
                <a:gd name="T4" fmla="*/ 124 w 245"/>
                <a:gd name="T5" fmla="*/ 121 h 280"/>
                <a:gd name="T6" fmla="*/ 123 w 245"/>
                <a:gd name="T7" fmla="*/ 121 h 280"/>
                <a:gd name="T8" fmla="*/ 102 w 245"/>
                <a:gd name="T9" fmla="*/ 67 h 280"/>
                <a:gd name="T10" fmla="*/ 73 w 245"/>
                <a:gd name="T11" fmla="*/ 0 h 280"/>
                <a:gd name="T12" fmla="*/ 0 w 245"/>
                <a:gd name="T13" fmla="*/ 0 h 280"/>
                <a:gd name="T14" fmla="*/ 80 w 245"/>
                <a:gd name="T15" fmla="*/ 147 h 280"/>
                <a:gd name="T16" fmla="*/ 39 w 245"/>
                <a:gd name="T17" fmla="*/ 147 h 280"/>
                <a:gd name="T18" fmla="*/ 39 w 245"/>
                <a:gd name="T19" fmla="*/ 179 h 280"/>
                <a:gd name="T20" fmla="*/ 89 w 245"/>
                <a:gd name="T21" fmla="*/ 179 h 280"/>
                <a:gd name="T22" fmla="*/ 89 w 245"/>
                <a:gd name="T23" fmla="*/ 194 h 280"/>
                <a:gd name="T24" fmla="*/ 39 w 245"/>
                <a:gd name="T25" fmla="*/ 194 h 280"/>
                <a:gd name="T26" fmla="*/ 39 w 245"/>
                <a:gd name="T27" fmla="*/ 226 h 280"/>
                <a:gd name="T28" fmla="*/ 89 w 245"/>
                <a:gd name="T29" fmla="*/ 226 h 280"/>
                <a:gd name="T30" fmla="*/ 89 w 245"/>
                <a:gd name="T31" fmla="*/ 280 h 280"/>
                <a:gd name="T32" fmla="*/ 152 w 245"/>
                <a:gd name="T33" fmla="*/ 280 h 280"/>
                <a:gd name="T34" fmla="*/ 152 w 245"/>
                <a:gd name="T35" fmla="*/ 226 h 280"/>
                <a:gd name="T36" fmla="*/ 193 w 245"/>
                <a:gd name="T37" fmla="*/ 226 h 280"/>
                <a:gd name="T38" fmla="*/ 193 w 245"/>
                <a:gd name="T39" fmla="*/ 194 h 280"/>
                <a:gd name="T40" fmla="*/ 152 w 245"/>
                <a:gd name="T41" fmla="*/ 194 h 280"/>
                <a:gd name="T42" fmla="*/ 152 w 245"/>
                <a:gd name="T43" fmla="*/ 179 h 280"/>
                <a:gd name="T44" fmla="*/ 193 w 245"/>
                <a:gd name="T45" fmla="*/ 179 h 280"/>
                <a:gd name="T46" fmla="*/ 193 w 245"/>
                <a:gd name="T47" fmla="*/ 147 h 280"/>
                <a:gd name="T48" fmla="*/ 161 w 245"/>
                <a:gd name="T49" fmla="*/ 147 h 280"/>
                <a:gd name="T50" fmla="*/ 245 w 245"/>
                <a:gd name="T51" fmla="*/ 0 h 280"/>
                <a:gd name="T52" fmla="*/ 174 w 245"/>
                <a:gd name="T53" fmla="*/ 0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45" h="280">
                  <a:moveTo>
                    <a:pt x="174" y="0"/>
                  </a:moveTo>
                  <a:cubicBezTo>
                    <a:pt x="145" y="67"/>
                    <a:pt x="145" y="67"/>
                    <a:pt x="145" y="67"/>
                  </a:cubicBezTo>
                  <a:cubicBezTo>
                    <a:pt x="137" y="87"/>
                    <a:pt x="130" y="103"/>
                    <a:pt x="124" y="121"/>
                  </a:cubicBezTo>
                  <a:cubicBezTo>
                    <a:pt x="123" y="121"/>
                    <a:pt x="123" y="121"/>
                    <a:pt x="123" y="121"/>
                  </a:cubicBezTo>
                  <a:cubicBezTo>
                    <a:pt x="117" y="103"/>
                    <a:pt x="110" y="88"/>
                    <a:pt x="102" y="67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80" y="147"/>
                    <a:pt x="80" y="147"/>
                    <a:pt x="80" y="147"/>
                  </a:cubicBezTo>
                  <a:cubicBezTo>
                    <a:pt x="39" y="147"/>
                    <a:pt x="39" y="147"/>
                    <a:pt x="39" y="147"/>
                  </a:cubicBezTo>
                  <a:cubicBezTo>
                    <a:pt x="39" y="179"/>
                    <a:pt x="39" y="179"/>
                    <a:pt x="39" y="179"/>
                  </a:cubicBezTo>
                  <a:cubicBezTo>
                    <a:pt x="89" y="179"/>
                    <a:pt x="89" y="179"/>
                    <a:pt x="89" y="179"/>
                  </a:cubicBezTo>
                  <a:cubicBezTo>
                    <a:pt x="89" y="194"/>
                    <a:pt x="89" y="194"/>
                    <a:pt x="89" y="194"/>
                  </a:cubicBezTo>
                  <a:cubicBezTo>
                    <a:pt x="39" y="194"/>
                    <a:pt x="39" y="194"/>
                    <a:pt x="39" y="194"/>
                  </a:cubicBezTo>
                  <a:cubicBezTo>
                    <a:pt x="39" y="226"/>
                    <a:pt x="39" y="226"/>
                    <a:pt x="39" y="226"/>
                  </a:cubicBezTo>
                  <a:cubicBezTo>
                    <a:pt x="89" y="226"/>
                    <a:pt x="89" y="226"/>
                    <a:pt x="89" y="226"/>
                  </a:cubicBezTo>
                  <a:cubicBezTo>
                    <a:pt x="89" y="280"/>
                    <a:pt x="89" y="280"/>
                    <a:pt x="89" y="280"/>
                  </a:cubicBezTo>
                  <a:cubicBezTo>
                    <a:pt x="152" y="280"/>
                    <a:pt x="152" y="280"/>
                    <a:pt x="152" y="280"/>
                  </a:cubicBezTo>
                  <a:cubicBezTo>
                    <a:pt x="152" y="226"/>
                    <a:pt x="152" y="226"/>
                    <a:pt x="152" y="226"/>
                  </a:cubicBezTo>
                  <a:cubicBezTo>
                    <a:pt x="193" y="226"/>
                    <a:pt x="193" y="226"/>
                    <a:pt x="193" y="226"/>
                  </a:cubicBezTo>
                  <a:cubicBezTo>
                    <a:pt x="193" y="194"/>
                    <a:pt x="193" y="194"/>
                    <a:pt x="193" y="194"/>
                  </a:cubicBezTo>
                  <a:cubicBezTo>
                    <a:pt x="152" y="194"/>
                    <a:pt x="152" y="194"/>
                    <a:pt x="152" y="194"/>
                  </a:cubicBezTo>
                  <a:cubicBezTo>
                    <a:pt x="152" y="179"/>
                    <a:pt x="152" y="179"/>
                    <a:pt x="152" y="179"/>
                  </a:cubicBezTo>
                  <a:cubicBezTo>
                    <a:pt x="193" y="179"/>
                    <a:pt x="193" y="179"/>
                    <a:pt x="193" y="179"/>
                  </a:cubicBezTo>
                  <a:cubicBezTo>
                    <a:pt x="193" y="147"/>
                    <a:pt x="193" y="147"/>
                    <a:pt x="193" y="147"/>
                  </a:cubicBezTo>
                  <a:cubicBezTo>
                    <a:pt x="161" y="147"/>
                    <a:pt x="161" y="147"/>
                    <a:pt x="161" y="147"/>
                  </a:cubicBezTo>
                  <a:cubicBezTo>
                    <a:pt x="245" y="0"/>
                    <a:pt x="245" y="0"/>
                    <a:pt x="245" y="0"/>
                  </a:cubicBezTo>
                  <a:lnTo>
                    <a:pt x="174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92" name="组合 91"/>
          <p:cNvGrpSpPr/>
          <p:nvPr/>
        </p:nvGrpSpPr>
        <p:grpSpPr>
          <a:xfrm>
            <a:off x="1844312" y="2676429"/>
            <a:ext cx="737227" cy="444564"/>
            <a:chOff x="4361010" y="5652818"/>
            <a:chExt cx="737227" cy="444564"/>
          </a:xfrm>
          <a:solidFill>
            <a:srgbClr val="171E28"/>
          </a:solidFill>
        </p:grpSpPr>
        <p:sp>
          <p:nvSpPr>
            <p:cNvPr id="93" name="Freeform 312"/>
            <p:cNvSpPr/>
            <p:nvPr/>
          </p:nvSpPr>
          <p:spPr bwMode="auto">
            <a:xfrm>
              <a:off x="4815567" y="5757606"/>
              <a:ext cx="133055" cy="242697"/>
            </a:xfrm>
            <a:custGeom>
              <a:avLst/>
              <a:gdLst>
                <a:gd name="T0" fmla="*/ 87 w 197"/>
                <a:gd name="T1" fmla="*/ 267 h 360"/>
                <a:gd name="T2" fmla="*/ 14 w 197"/>
                <a:gd name="T3" fmla="*/ 247 h 360"/>
                <a:gd name="T4" fmla="*/ 0 w 197"/>
                <a:gd name="T5" fmla="*/ 299 h 360"/>
                <a:gd name="T6" fmla="*/ 75 w 197"/>
                <a:gd name="T7" fmla="*/ 318 h 360"/>
                <a:gd name="T8" fmla="*/ 75 w 197"/>
                <a:gd name="T9" fmla="*/ 360 h 360"/>
                <a:gd name="T10" fmla="*/ 119 w 197"/>
                <a:gd name="T11" fmla="*/ 360 h 360"/>
                <a:gd name="T12" fmla="*/ 119 w 197"/>
                <a:gd name="T13" fmla="*/ 314 h 360"/>
                <a:gd name="T14" fmla="*/ 197 w 197"/>
                <a:gd name="T15" fmla="*/ 233 h 360"/>
                <a:gd name="T16" fmla="*/ 124 w 197"/>
                <a:gd name="T17" fmla="*/ 150 h 360"/>
                <a:gd name="T18" fmla="*/ 70 w 197"/>
                <a:gd name="T19" fmla="*/ 113 h 360"/>
                <a:gd name="T20" fmla="*/ 108 w 197"/>
                <a:gd name="T21" fmla="*/ 88 h 360"/>
                <a:gd name="T22" fmla="*/ 172 w 197"/>
                <a:gd name="T23" fmla="*/ 103 h 360"/>
                <a:gd name="T24" fmla="*/ 185 w 197"/>
                <a:gd name="T25" fmla="*/ 53 h 360"/>
                <a:gd name="T26" fmla="*/ 121 w 197"/>
                <a:gd name="T27" fmla="*/ 39 h 360"/>
                <a:gd name="T28" fmla="*/ 121 w 197"/>
                <a:gd name="T29" fmla="*/ 0 h 360"/>
                <a:gd name="T30" fmla="*/ 77 w 197"/>
                <a:gd name="T31" fmla="*/ 0 h 360"/>
                <a:gd name="T32" fmla="*/ 77 w 197"/>
                <a:gd name="T33" fmla="*/ 42 h 360"/>
                <a:gd name="T34" fmla="*/ 3 w 197"/>
                <a:gd name="T35" fmla="*/ 120 h 360"/>
                <a:gd name="T36" fmla="*/ 82 w 197"/>
                <a:gd name="T37" fmla="*/ 201 h 360"/>
                <a:gd name="T38" fmla="*/ 129 w 197"/>
                <a:gd name="T39" fmla="*/ 239 h 360"/>
                <a:gd name="T40" fmla="*/ 87 w 197"/>
                <a:gd name="T41" fmla="*/ 267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97" h="360">
                  <a:moveTo>
                    <a:pt x="87" y="267"/>
                  </a:moveTo>
                  <a:cubicBezTo>
                    <a:pt x="58" y="267"/>
                    <a:pt x="32" y="257"/>
                    <a:pt x="14" y="247"/>
                  </a:cubicBezTo>
                  <a:cubicBezTo>
                    <a:pt x="0" y="299"/>
                    <a:pt x="0" y="299"/>
                    <a:pt x="0" y="299"/>
                  </a:cubicBezTo>
                  <a:cubicBezTo>
                    <a:pt x="17" y="308"/>
                    <a:pt x="46" y="316"/>
                    <a:pt x="75" y="318"/>
                  </a:cubicBezTo>
                  <a:cubicBezTo>
                    <a:pt x="75" y="360"/>
                    <a:pt x="75" y="360"/>
                    <a:pt x="75" y="360"/>
                  </a:cubicBezTo>
                  <a:cubicBezTo>
                    <a:pt x="119" y="360"/>
                    <a:pt x="119" y="360"/>
                    <a:pt x="119" y="360"/>
                  </a:cubicBezTo>
                  <a:cubicBezTo>
                    <a:pt x="119" y="314"/>
                    <a:pt x="119" y="314"/>
                    <a:pt x="119" y="314"/>
                  </a:cubicBezTo>
                  <a:cubicBezTo>
                    <a:pt x="169" y="306"/>
                    <a:pt x="197" y="272"/>
                    <a:pt x="197" y="233"/>
                  </a:cubicBezTo>
                  <a:cubicBezTo>
                    <a:pt x="197" y="193"/>
                    <a:pt x="176" y="169"/>
                    <a:pt x="124" y="150"/>
                  </a:cubicBezTo>
                  <a:cubicBezTo>
                    <a:pt x="86" y="137"/>
                    <a:pt x="70" y="127"/>
                    <a:pt x="70" y="113"/>
                  </a:cubicBezTo>
                  <a:cubicBezTo>
                    <a:pt x="70" y="100"/>
                    <a:pt x="80" y="88"/>
                    <a:pt x="108" y="88"/>
                  </a:cubicBezTo>
                  <a:cubicBezTo>
                    <a:pt x="140" y="88"/>
                    <a:pt x="161" y="98"/>
                    <a:pt x="172" y="103"/>
                  </a:cubicBezTo>
                  <a:cubicBezTo>
                    <a:pt x="185" y="53"/>
                    <a:pt x="185" y="53"/>
                    <a:pt x="185" y="53"/>
                  </a:cubicBezTo>
                  <a:cubicBezTo>
                    <a:pt x="169" y="46"/>
                    <a:pt x="150" y="40"/>
                    <a:pt x="121" y="39"/>
                  </a:cubicBezTo>
                  <a:cubicBezTo>
                    <a:pt x="121" y="0"/>
                    <a:pt x="121" y="0"/>
                    <a:pt x="121" y="0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77" y="42"/>
                    <a:pt x="77" y="42"/>
                    <a:pt x="77" y="42"/>
                  </a:cubicBezTo>
                  <a:cubicBezTo>
                    <a:pt x="30" y="51"/>
                    <a:pt x="3" y="81"/>
                    <a:pt x="3" y="120"/>
                  </a:cubicBezTo>
                  <a:cubicBezTo>
                    <a:pt x="3" y="163"/>
                    <a:pt x="35" y="185"/>
                    <a:pt x="82" y="201"/>
                  </a:cubicBezTo>
                  <a:cubicBezTo>
                    <a:pt x="115" y="212"/>
                    <a:pt x="129" y="222"/>
                    <a:pt x="129" y="239"/>
                  </a:cubicBezTo>
                  <a:cubicBezTo>
                    <a:pt x="129" y="256"/>
                    <a:pt x="112" y="267"/>
                    <a:pt x="87" y="26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94" name="Freeform 313"/>
            <p:cNvSpPr/>
            <p:nvPr/>
          </p:nvSpPr>
          <p:spPr bwMode="auto">
            <a:xfrm>
              <a:off x="4738189" y="5652818"/>
              <a:ext cx="360048" cy="443993"/>
            </a:xfrm>
            <a:custGeom>
              <a:avLst/>
              <a:gdLst>
                <a:gd name="T0" fmla="*/ 207 w 534"/>
                <a:gd name="T1" fmla="*/ 0 h 658"/>
                <a:gd name="T2" fmla="*/ 0 w 534"/>
                <a:gd name="T3" fmla="*/ 74 h 658"/>
                <a:gd name="T4" fmla="*/ 51 w 534"/>
                <a:gd name="T5" fmla="*/ 134 h 658"/>
                <a:gd name="T6" fmla="*/ 207 w 534"/>
                <a:gd name="T7" fmla="*/ 78 h 658"/>
                <a:gd name="T8" fmla="*/ 455 w 534"/>
                <a:gd name="T9" fmla="*/ 329 h 658"/>
                <a:gd name="T10" fmla="*/ 207 w 534"/>
                <a:gd name="T11" fmla="*/ 580 h 658"/>
                <a:gd name="T12" fmla="*/ 52 w 534"/>
                <a:gd name="T13" fmla="*/ 525 h 658"/>
                <a:gd name="T14" fmla="*/ 1 w 534"/>
                <a:gd name="T15" fmla="*/ 584 h 658"/>
                <a:gd name="T16" fmla="*/ 207 w 534"/>
                <a:gd name="T17" fmla="*/ 658 h 658"/>
                <a:gd name="T18" fmla="*/ 534 w 534"/>
                <a:gd name="T19" fmla="*/ 329 h 658"/>
                <a:gd name="T20" fmla="*/ 207 w 534"/>
                <a:gd name="T21" fmla="*/ 0 h 6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34" h="658">
                  <a:moveTo>
                    <a:pt x="207" y="0"/>
                  </a:moveTo>
                  <a:cubicBezTo>
                    <a:pt x="128" y="0"/>
                    <a:pt x="56" y="28"/>
                    <a:pt x="0" y="74"/>
                  </a:cubicBezTo>
                  <a:cubicBezTo>
                    <a:pt x="19" y="92"/>
                    <a:pt x="36" y="112"/>
                    <a:pt x="51" y="134"/>
                  </a:cubicBezTo>
                  <a:cubicBezTo>
                    <a:pt x="94" y="99"/>
                    <a:pt x="148" y="78"/>
                    <a:pt x="207" y="78"/>
                  </a:cubicBezTo>
                  <a:cubicBezTo>
                    <a:pt x="344" y="78"/>
                    <a:pt x="455" y="191"/>
                    <a:pt x="455" y="329"/>
                  </a:cubicBezTo>
                  <a:cubicBezTo>
                    <a:pt x="455" y="467"/>
                    <a:pt x="344" y="580"/>
                    <a:pt x="207" y="580"/>
                  </a:cubicBezTo>
                  <a:cubicBezTo>
                    <a:pt x="149" y="580"/>
                    <a:pt x="95" y="559"/>
                    <a:pt x="52" y="525"/>
                  </a:cubicBezTo>
                  <a:cubicBezTo>
                    <a:pt x="37" y="547"/>
                    <a:pt x="20" y="567"/>
                    <a:pt x="1" y="584"/>
                  </a:cubicBezTo>
                  <a:cubicBezTo>
                    <a:pt x="57" y="630"/>
                    <a:pt x="129" y="658"/>
                    <a:pt x="207" y="658"/>
                  </a:cubicBezTo>
                  <a:cubicBezTo>
                    <a:pt x="388" y="658"/>
                    <a:pt x="534" y="511"/>
                    <a:pt x="534" y="329"/>
                  </a:cubicBezTo>
                  <a:cubicBezTo>
                    <a:pt x="534" y="147"/>
                    <a:pt x="388" y="0"/>
                    <a:pt x="20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95" name="Freeform 314"/>
            <p:cNvSpPr>
              <a:spLocks noEditPoints="1"/>
            </p:cNvSpPr>
            <p:nvPr/>
          </p:nvSpPr>
          <p:spPr bwMode="auto">
            <a:xfrm>
              <a:off x="4361010" y="5652818"/>
              <a:ext cx="441138" cy="444564"/>
            </a:xfrm>
            <a:custGeom>
              <a:avLst/>
              <a:gdLst>
                <a:gd name="T0" fmla="*/ 327 w 654"/>
                <a:gd name="T1" fmla="*/ 0 h 659"/>
                <a:gd name="T2" fmla="*/ 0 w 654"/>
                <a:gd name="T3" fmla="*/ 330 h 659"/>
                <a:gd name="T4" fmla="*/ 327 w 654"/>
                <a:gd name="T5" fmla="*/ 659 h 659"/>
                <a:gd name="T6" fmla="*/ 654 w 654"/>
                <a:gd name="T7" fmla="*/ 330 h 659"/>
                <a:gd name="T8" fmla="*/ 327 w 654"/>
                <a:gd name="T9" fmla="*/ 0 h 659"/>
                <a:gd name="T10" fmla="*/ 327 w 654"/>
                <a:gd name="T11" fmla="*/ 580 h 659"/>
                <a:gd name="T12" fmla="*/ 79 w 654"/>
                <a:gd name="T13" fmla="*/ 330 h 659"/>
                <a:gd name="T14" fmla="*/ 327 w 654"/>
                <a:gd name="T15" fmla="*/ 79 h 659"/>
                <a:gd name="T16" fmla="*/ 576 w 654"/>
                <a:gd name="T17" fmla="*/ 330 h 659"/>
                <a:gd name="T18" fmla="*/ 327 w 654"/>
                <a:gd name="T19" fmla="*/ 580 h 6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54" h="659">
                  <a:moveTo>
                    <a:pt x="327" y="0"/>
                  </a:moveTo>
                  <a:cubicBezTo>
                    <a:pt x="147" y="0"/>
                    <a:pt x="0" y="148"/>
                    <a:pt x="0" y="330"/>
                  </a:cubicBezTo>
                  <a:cubicBezTo>
                    <a:pt x="0" y="512"/>
                    <a:pt x="147" y="659"/>
                    <a:pt x="327" y="659"/>
                  </a:cubicBezTo>
                  <a:cubicBezTo>
                    <a:pt x="508" y="659"/>
                    <a:pt x="654" y="512"/>
                    <a:pt x="654" y="330"/>
                  </a:cubicBezTo>
                  <a:cubicBezTo>
                    <a:pt x="654" y="148"/>
                    <a:pt x="508" y="0"/>
                    <a:pt x="327" y="0"/>
                  </a:cubicBezTo>
                  <a:close/>
                  <a:moveTo>
                    <a:pt x="327" y="580"/>
                  </a:moveTo>
                  <a:cubicBezTo>
                    <a:pt x="191" y="580"/>
                    <a:pt x="79" y="468"/>
                    <a:pt x="79" y="330"/>
                  </a:cubicBezTo>
                  <a:cubicBezTo>
                    <a:pt x="79" y="191"/>
                    <a:pt x="191" y="79"/>
                    <a:pt x="327" y="79"/>
                  </a:cubicBezTo>
                  <a:cubicBezTo>
                    <a:pt x="464" y="79"/>
                    <a:pt x="576" y="191"/>
                    <a:pt x="576" y="330"/>
                  </a:cubicBezTo>
                  <a:cubicBezTo>
                    <a:pt x="576" y="468"/>
                    <a:pt x="464" y="580"/>
                    <a:pt x="327" y="5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96" name="Freeform 315"/>
            <p:cNvSpPr/>
            <p:nvPr/>
          </p:nvSpPr>
          <p:spPr bwMode="auto">
            <a:xfrm>
              <a:off x="4478932" y="5760747"/>
              <a:ext cx="165320" cy="233560"/>
            </a:xfrm>
            <a:custGeom>
              <a:avLst/>
              <a:gdLst>
                <a:gd name="T0" fmla="*/ 0 w 245"/>
                <a:gd name="T1" fmla="*/ 225 h 346"/>
                <a:gd name="T2" fmla="*/ 34 w 245"/>
                <a:gd name="T3" fmla="*/ 225 h 346"/>
                <a:gd name="T4" fmla="*/ 200 w 245"/>
                <a:gd name="T5" fmla="*/ 346 h 346"/>
                <a:gd name="T6" fmla="*/ 235 w 245"/>
                <a:gd name="T7" fmla="*/ 342 h 346"/>
                <a:gd name="T8" fmla="*/ 245 w 245"/>
                <a:gd name="T9" fmla="*/ 340 h 346"/>
                <a:gd name="T10" fmla="*/ 245 w 245"/>
                <a:gd name="T11" fmla="*/ 272 h 346"/>
                <a:gd name="T12" fmla="*/ 229 w 245"/>
                <a:gd name="T13" fmla="*/ 277 h 346"/>
                <a:gd name="T14" fmla="*/ 200 w 245"/>
                <a:gd name="T15" fmla="*/ 281 h 346"/>
                <a:gd name="T16" fmla="*/ 105 w 245"/>
                <a:gd name="T17" fmla="*/ 225 h 346"/>
                <a:gd name="T18" fmla="*/ 147 w 245"/>
                <a:gd name="T19" fmla="*/ 225 h 346"/>
                <a:gd name="T20" fmla="*/ 147 w 245"/>
                <a:gd name="T21" fmla="*/ 187 h 346"/>
                <a:gd name="T22" fmla="*/ 92 w 245"/>
                <a:gd name="T23" fmla="*/ 187 h 346"/>
                <a:gd name="T24" fmla="*/ 91 w 245"/>
                <a:gd name="T25" fmla="*/ 173 h 346"/>
                <a:gd name="T26" fmla="*/ 91 w 245"/>
                <a:gd name="T27" fmla="*/ 170 h 346"/>
                <a:gd name="T28" fmla="*/ 147 w 245"/>
                <a:gd name="T29" fmla="*/ 170 h 346"/>
                <a:gd name="T30" fmla="*/ 147 w 245"/>
                <a:gd name="T31" fmla="*/ 133 h 346"/>
                <a:gd name="T32" fmla="*/ 99 w 245"/>
                <a:gd name="T33" fmla="*/ 133 h 346"/>
                <a:gd name="T34" fmla="*/ 200 w 245"/>
                <a:gd name="T35" fmla="*/ 66 h 346"/>
                <a:gd name="T36" fmla="*/ 229 w 245"/>
                <a:gd name="T37" fmla="*/ 70 h 346"/>
                <a:gd name="T38" fmla="*/ 245 w 245"/>
                <a:gd name="T39" fmla="*/ 74 h 346"/>
                <a:gd name="T40" fmla="*/ 245 w 245"/>
                <a:gd name="T41" fmla="*/ 6 h 346"/>
                <a:gd name="T42" fmla="*/ 235 w 245"/>
                <a:gd name="T43" fmla="*/ 4 h 346"/>
                <a:gd name="T44" fmla="*/ 200 w 245"/>
                <a:gd name="T45" fmla="*/ 0 h 346"/>
                <a:gd name="T46" fmla="*/ 31 w 245"/>
                <a:gd name="T47" fmla="*/ 133 h 346"/>
                <a:gd name="T48" fmla="*/ 0 w 245"/>
                <a:gd name="T49" fmla="*/ 133 h 346"/>
                <a:gd name="T50" fmla="*/ 0 w 245"/>
                <a:gd name="T51" fmla="*/ 170 h 346"/>
                <a:gd name="T52" fmla="*/ 26 w 245"/>
                <a:gd name="T53" fmla="*/ 170 h 346"/>
                <a:gd name="T54" fmla="*/ 26 w 245"/>
                <a:gd name="T55" fmla="*/ 173 h 346"/>
                <a:gd name="T56" fmla="*/ 27 w 245"/>
                <a:gd name="T57" fmla="*/ 187 h 346"/>
                <a:gd name="T58" fmla="*/ 0 w 245"/>
                <a:gd name="T59" fmla="*/ 187 h 346"/>
                <a:gd name="T60" fmla="*/ 0 w 245"/>
                <a:gd name="T61" fmla="*/ 225 h 3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45" h="346">
                  <a:moveTo>
                    <a:pt x="0" y="225"/>
                  </a:moveTo>
                  <a:cubicBezTo>
                    <a:pt x="34" y="225"/>
                    <a:pt x="34" y="225"/>
                    <a:pt x="34" y="225"/>
                  </a:cubicBezTo>
                  <a:cubicBezTo>
                    <a:pt x="56" y="295"/>
                    <a:pt x="122" y="346"/>
                    <a:pt x="200" y="346"/>
                  </a:cubicBezTo>
                  <a:cubicBezTo>
                    <a:pt x="212" y="346"/>
                    <a:pt x="224" y="345"/>
                    <a:pt x="235" y="342"/>
                  </a:cubicBezTo>
                  <a:cubicBezTo>
                    <a:pt x="245" y="340"/>
                    <a:pt x="245" y="340"/>
                    <a:pt x="245" y="340"/>
                  </a:cubicBezTo>
                  <a:cubicBezTo>
                    <a:pt x="245" y="272"/>
                    <a:pt x="245" y="272"/>
                    <a:pt x="245" y="272"/>
                  </a:cubicBezTo>
                  <a:cubicBezTo>
                    <a:pt x="229" y="277"/>
                    <a:pt x="229" y="277"/>
                    <a:pt x="229" y="277"/>
                  </a:cubicBezTo>
                  <a:cubicBezTo>
                    <a:pt x="220" y="279"/>
                    <a:pt x="210" y="281"/>
                    <a:pt x="200" y="281"/>
                  </a:cubicBezTo>
                  <a:cubicBezTo>
                    <a:pt x="159" y="281"/>
                    <a:pt x="123" y="258"/>
                    <a:pt x="105" y="225"/>
                  </a:cubicBezTo>
                  <a:cubicBezTo>
                    <a:pt x="147" y="225"/>
                    <a:pt x="147" y="225"/>
                    <a:pt x="147" y="225"/>
                  </a:cubicBezTo>
                  <a:cubicBezTo>
                    <a:pt x="147" y="187"/>
                    <a:pt x="147" y="187"/>
                    <a:pt x="147" y="187"/>
                  </a:cubicBezTo>
                  <a:cubicBezTo>
                    <a:pt x="92" y="187"/>
                    <a:pt x="92" y="187"/>
                    <a:pt x="92" y="187"/>
                  </a:cubicBezTo>
                  <a:cubicBezTo>
                    <a:pt x="92" y="183"/>
                    <a:pt x="91" y="178"/>
                    <a:pt x="91" y="173"/>
                  </a:cubicBezTo>
                  <a:cubicBezTo>
                    <a:pt x="91" y="172"/>
                    <a:pt x="91" y="171"/>
                    <a:pt x="91" y="170"/>
                  </a:cubicBezTo>
                  <a:cubicBezTo>
                    <a:pt x="147" y="170"/>
                    <a:pt x="147" y="170"/>
                    <a:pt x="147" y="170"/>
                  </a:cubicBezTo>
                  <a:cubicBezTo>
                    <a:pt x="147" y="133"/>
                    <a:pt x="147" y="133"/>
                    <a:pt x="147" y="133"/>
                  </a:cubicBezTo>
                  <a:cubicBezTo>
                    <a:pt x="99" y="133"/>
                    <a:pt x="99" y="133"/>
                    <a:pt x="99" y="133"/>
                  </a:cubicBezTo>
                  <a:cubicBezTo>
                    <a:pt x="116" y="93"/>
                    <a:pt x="155" y="66"/>
                    <a:pt x="200" y="66"/>
                  </a:cubicBezTo>
                  <a:cubicBezTo>
                    <a:pt x="210" y="66"/>
                    <a:pt x="220" y="67"/>
                    <a:pt x="229" y="70"/>
                  </a:cubicBezTo>
                  <a:cubicBezTo>
                    <a:pt x="245" y="74"/>
                    <a:pt x="245" y="74"/>
                    <a:pt x="245" y="74"/>
                  </a:cubicBezTo>
                  <a:cubicBezTo>
                    <a:pt x="245" y="6"/>
                    <a:pt x="245" y="6"/>
                    <a:pt x="245" y="6"/>
                  </a:cubicBezTo>
                  <a:cubicBezTo>
                    <a:pt x="235" y="4"/>
                    <a:pt x="235" y="4"/>
                    <a:pt x="235" y="4"/>
                  </a:cubicBezTo>
                  <a:cubicBezTo>
                    <a:pt x="224" y="2"/>
                    <a:pt x="212" y="0"/>
                    <a:pt x="200" y="0"/>
                  </a:cubicBezTo>
                  <a:cubicBezTo>
                    <a:pt x="118" y="0"/>
                    <a:pt x="49" y="57"/>
                    <a:pt x="31" y="133"/>
                  </a:cubicBezTo>
                  <a:cubicBezTo>
                    <a:pt x="0" y="133"/>
                    <a:pt x="0" y="133"/>
                    <a:pt x="0" y="133"/>
                  </a:cubicBezTo>
                  <a:cubicBezTo>
                    <a:pt x="0" y="170"/>
                    <a:pt x="0" y="170"/>
                    <a:pt x="0" y="170"/>
                  </a:cubicBezTo>
                  <a:cubicBezTo>
                    <a:pt x="26" y="170"/>
                    <a:pt x="26" y="170"/>
                    <a:pt x="26" y="170"/>
                  </a:cubicBezTo>
                  <a:cubicBezTo>
                    <a:pt x="26" y="171"/>
                    <a:pt x="26" y="172"/>
                    <a:pt x="26" y="173"/>
                  </a:cubicBezTo>
                  <a:cubicBezTo>
                    <a:pt x="26" y="178"/>
                    <a:pt x="26" y="183"/>
                    <a:pt x="27" y="187"/>
                  </a:cubicBezTo>
                  <a:cubicBezTo>
                    <a:pt x="0" y="187"/>
                    <a:pt x="0" y="187"/>
                    <a:pt x="0" y="187"/>
                  </a:cubicBezTo>
                  <a:lnTo>
                    <a:pt x="0" y="22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97" name="组合 96"/>
          <p:cNvGrpSpPr/>
          <p:nvPr/>
        </p:nvGrpSpPr>
        <p:grpSpPr>
          <a:xfrm>
            <a:off x="7082711" y="4985762"/>
            <a:ext cx="665846" cy="639007"/>
            <a:chOff x="6842515" y="4290575"/>
            <a:chExt cx="665846" cy="639007"/>
          </a:xfrm>
          <a:solidFill>
            <a:srgbClr val="171E28"/>
          </a:solidFill>
        </p:grpSpPr>
        <p:sp>
          <p:nvSpPr>
            <p:cNvPr id="98" name="Freeform 318"/>
            <p:cNvSpPr/>
            <p:nvPr/>
          </p:nvSpPr>
          <p:spPr bwMode="auto">
            <a:xfrm>
              <a:off x="6842515" y="4290575"/>
              <a:ext cx="520228" cy="524225"/>
            </a:xfrm>
            <a:custGeom>
              <a:avLst/>
              <a:gdLst>
                <a:gd name="T0" fmla="*/ 414 w 771"/>
                <a:gd name="T1" fmla="*/ 683 h 777"/>
                <a:gd name="T2" fmla="*/ 385 w 771"/>
                <a:gd name="T3" fmla="*/ 684 h 777"/>
                <a:gd name="T4" fmla="*/ 92 w 771"/>
                <a:gd name="T5" fmla="*/ 388 h 777"/>
                <a:gd name="T6" fmla="*/ 385 w 771"/>
                <a:gd name="T7" fmla="*/ 93 h 777"/>
                <a:gd name="T8" fmla="*/ 678 w 771"/>
                <a:gd name="T9" fmla="*/ 379 h 777"/>
                <a:gd name="T10" fmla="*/ 753 w 771"/>
                <a:gd name="T11" fmla="*/ 423 h 777"/>
                <a:gd name="T12" fmla="*/ 768 w 771"/>
                <a:gd name="T13" fmla="*/ 439 h 777"/>
                <a:gd name="T14" fmla="*/ 771 w 771"/>
                <a:gd name="T15" fmla="*/ 388 h 777"/>
                <a:gd name="T16" fmla="*/ 385 w 771"/>
                <a:gd name="T17" fmla="*/ 0 h 777"/>
                <a:gd name="T18" fmla="*/ 0 w 771"/>
                <a:gd name="T19" fmla="*/ 388 h 777"/>
                <a:gd name="T20" fmla="*/ 385 w 771"/>
                <a:gd name="T21" fmla="*/ 777 h 777"/>
                <a:gd name="T22" fmla="*/ 487 w 771"/>
                <a:gd name="T23" fmla="*/ 763 h 777"/>
                <a:gd name="T24" fmla="*/ 460 w 771"/>
                <a:gd name="T25" fmla="*/ 742 h 777"/>
                <a:gd name="T26" fmla="*/ 414 w 771"/>
                <a:gd name="T27" fmla="*/ 683 h 7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71" h="777">
                  <a:moveTo>
                    <a:pt x="414" y="683"/>
                  </a:moveTo>
                  <a:cubicBezTo>
                    <a:pt x="405" y="684"/>
                    <a:pt x="395" y="684"/>
                    <a:pt x="385" y="684"/>
                  </a:cubicBezTo>
                  <a:cubicBezTo>
                    <a:pt x="224" y="684"/>
                    <a:pt x="92" y="552"/>
                    <a:pt x="92" y="388"/>
                  </a:cubicBezTo>
                  <a:cubicBezTo>
                    <a:pt x="92" y="225"/>
                    <a:pt x="224" y="93"/>
                    <a:pt x="385" y="93"/>
                  </a:cubicBezTo>
                  <a:cubicBezTo>
                    <a:pt x="544" y="93"/>
                    <a:pt x="673" y="220"/>
                    <a:pt x="678" y="379"/>
                  </a:cubicBezTo>
                  <a:cubicBezTo>
                    <a:pt x="706" y="388"/>
                    <a:pt x="731" y="403"/>
                    <a:pt x="753" y="423"/>
                  </a:cubicBezTo>
                  <a:cubicBezTo>
                    <a:pt x="758" y="428"/>
                    <a:pt x="763" y="433"/>
                    <a:pt x="768" y="439"/>
                  </a:cubicBezTo>
                  <a:cubicBezTo>
                    <a:pt x="770" y="422"/>
                    <a:pt x="771" y="406"/>
                    <a:pt x="771" y="388"/>
                  </a:cubicBezTo>
                  <a:cubicBezTo>
                    <a:pt x="771" y="174"/>
                    <a:pt x="599" y="0"/>
                    <a:pt x="385" y="0"/>
                  </a:cubicBezTo>
                  <a:cubicBezTo>
                    <a:pt x="172" y="0"/>
                    <a:pt x="0" y="174"/>
                    <a:pt x="0" y="388"/>
                  </a:cubicBezTo>
                  <a:cubicBezTo>
                    <a:pt x="0" y="603"/>
                    <a:pt x="172" y="777"/>
                    <a:pt x="385" y="777"/>
                  </a:cubicBezTo>
                  <a:cubicBezTo>
                    <a:pt x="420" y="777"/>
                    <a:pt x="454" y="772"/>
                    <a:pt x="487" y="763"/>
                  </a:cubicBezTo>
                  <a:cubicBezTo>
                    <a:pt x="477" y="757"/>
                    <a:pt x="468" y="750"/>
                    <a:pt x="460" y="742"/>
                  </a:cubicBezTo>
                  <a:cubicBezTo>
                    <a:pt x="441" y="725"/>
                    <a:pt x="425" y="705"/>
                    <a:pt x="414" y="68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99" name="Freeform 319"/>
            <p:cNvSpPr/>
            <p:nvPr/>
          </p:nvSpPr>
          <p:spPr bwMode="auto">
            <a:xfrm>
              <a:off x="7020683" y="4410210"/>
              <a:ext cx="148188" cy="285811"/>
            </a:xfrm>
            <a:custGeom>
              <a:avLst/>
              <a:gdLst>
                <a:gd name="T0" fmla="*/ 220 w 220"/>
                <a:gd name="T1" fmla="*/ 227 h 424"/>
                <a:gd name="T2" fmla="*/ 146 w 220"/>
                <a:gd name="T3" fmla="*/ 177 h 424"/>
                <a:gd name="T4" fmla="*/ 83 w 220"/>
                <a:gd name="T5" fmla="*/ 133 h 424"/>
                <a:gd name="T6" fmla="*/ 127 w 220"/>
                <a:gd name="T7" fmla="*/ 103 h 424"/>
                <a:gd name="T8" fmla="*/ 202 w 220"/>
                <a:gd name="T9" fmla="*/ 121 h 424"/>
                <a:gd name="T10" fmla="*/ 218 w 220"/>
                <a:gd name="T11" fmla="*/ 63 h 424"/>
                <a:gd name="T12" fmla="*/ 142 w 220"/>
                <a:gd name="T13" fmla="*/ 45 h 424"/>
                <a:gd name="T14" fmla="*/ 142 w 220"/>
                <a:gd name="T15" fmla="*/ 0 h 424"/>
                <a:gd name="T16" fmla="*/ 91 w 220"/>
                <a:gd name="T17" fmla="*/ 0 h 424"/>
                <a:gd name="T18" fmla="*/ 91 w 220"/>
                <a:gd name="T19" fmla="*/ 49 h 424"/>
                <a:gd name="T20" fmla="*/ 3 w 220"/>
                <a:gd name="T21" fmla="*/ 142 h 424"/>
                <a:gd name="T22" fmla="*/ 97 w 220"/>
                <a:gd name="T23" fmla="*/ 237 h 424"/>
                <a:gd name="T24" fmla="*/ 152 w 220"/>
                <a:gd name="T25" fmla="*/ 282 h 424"/>
                <a:gd name="T26" fmla="*/ 102 w 220"/>
                <a:gd name="T27" fmla="*/ 314 h 424"/>
                <a:gd name="T28" fmla="*/ 16 w 220"/>
                <a:gd name="T29" fmla="*/ 291 h 424"/>
                <a:gd name="T30" fmla="*/ 0 w 220"/>
                <a:gd name="T31" fmla="*/ 352 h 424"/>
                <a:gd name="T32" fmla="*/ 88 w 220"/>
                <a:gd name="T33" fmla="*/ 375 h 424"/>
                <a:gd name="T34" fmla="*/ 88 w 220"/>
                <a:gd name="T35" fmla="*/ 424 h 424"/>
                <a:gd name="T36" fmla="*/ 126 w 220"/>
                <a:gd name="T37" fmla="*/ 424 h 424"/>
                <a:gd name="T38" fmla="*/ 125 w 220"/>
                <a:gd name="T39" fmla="*/ 415 h 424"/>
                <a:gd name="T40" fmla="*/ 182 w 220"/>
                <a:gd name="T41" fmla="*/ 259 h 424"/>
                <a:gd name="T42" fmla="*/ 220 w 220"/>
                <a:gd name="T43" fmla="*/ 227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20" h="424">
                  <a:moveTo>
                    <a:pt x="220" y="227"/>
                  </a:moveTo>
                  <a:cubicBezTo>
                    <a:pt x="207" y="206"/>
                    <a:pt x="183" y="190"/>
                    <a:pt x="146" y="177"/>
                  </a:cubicBezTo>
                  <a:cubicBezTo>
                    <a:pt x="101" y="161"/>
                    <a:pt x="83" y="149"/>
                    <a:pt x="83" y="133"/>
                  </a:cubicBezTo>
                  <a:cubicBezTo>
                    <a:pt x="83" y="118"/>
                    <a:pt x="94" y="103"/>
                    <a:pt x="127" y="103"/>
                  </a:cubicBezTo>
                  <a:cubicBezTo>
                    <a:pt x="165" y="103"/>
                    <a:pt x="189" y="115"/>
                    <a:pt x="202" y="121"/>
                  </a:cubicBezTo>
                  <a:cubicBezTo>
                    <a:pt x="218" y="63"/>
                    <a:pt x="218" y="63"/>
                    <a:pt x="218" y="63"/>
                  </a:cubicBezTo>
                  <a:cubicBezTo>
                    <a:pt x="200" y="54"/>
                    <a:pt x="176" y="46"/>
                    <a:pt x="142" y="45"/>
                  </a:cubicBezTo>
                  <a:cubicBezTo>
                    <a:pt x="142" y="0"/>
                    <a:pt x="142" y="0"/>
                    <a:pt x="142" y="0"/>
                  </a:cubicBezTo>
                  <a:cubicBezTo>
                    <a:pt x="91" y="0"/>
                    <a:pt x="91" y="0"/>
                    <a:pt x="91" y="0"/>
                  </a:cubicBezTo>
                  <a:cubicBezTo>
                    <a:pt x="91" y="49"/>
                    <a:pt x="91" y="49"/>
                    <a:pt x="91" y="49"/>
                  </a:cubicBezTo>
                  <a:cubicBezTo>
                    <a:pt x="35" y="59"/>
                    <a:pt x="3" y="95"/>
                    <a:pt x="3" y="142"/>
                  </a:cubicBezTo>
                  <a:cubicBezTo>
                    <a:pt x="3" y="192"/>
                    <a:pt x="41" y="218"/>
                    <a:pt x="97" y="237"/>
                  </a:cubicBezTo>
                  <a:cubicBezTo>
                    <a:pt x="136" y="250"/>
                    <a:pt x="152" y="262"/>
                    <a:pt x="152" y="282"/>
                  </a:cubicBezTo>
                  <a:cubicBezTo>
                    <a:pt x="152" y="302"/>
                    <a:pt x="132" y="314"/>
                    <a:pt x="102" y="314"/>
                  </a:cubicBezTo>
                  <a:cubicBezTo>
                    <a:pt x="68" y="314"/>
                    <a:pt x="37" y="303"/>
                    <a:pt x="16" y="291"/>
                  </a:cubicBezTo>
                  <a:cubicBezTo>
                    <a:pt x="0" y="352"/>
                    <a:pt x="0" y="352"/>
                    <a:pt x="0" y="352"/>
                  </a:cubicBezTo>
                  <a:cubicBezTo>
                    <a:pt x="20" y="363"/>
                    <a:pt x="54" y="373"/>
                    <a:pt x="88" y="375"/>
                  </a:cubicBezTo>
                  <a:cubicBezTo>
                    <a:pt x="88" y="424"/>
                    <a:pt x="88" y="424"/>
                    <a:pt x="88" y="424"/>
                  </a:cubicBezTo>
                  <a:cubicBezTo>
                    <a:pt x="126" y="424"/>
                    <a:pt x="126" y="424"/>
                    <a:pt x="126" y="424"/>
                  </a:cubicBezTo>
                  <a:cubicBezTo>
                    <a:pt x="126" y="421"/>
                    <a:pt x="126" y="418"/>
                    <a:pt x="125" y="415"/>
                  </a:cubicBezTo>
                  <a:cubicBezTo>
                    <a:pt x="123" y="357"/>
                    <a:pt x="143" y="301"/>
                    <a:pt x="182" y="259"/>
                  </a:cubicBezTo>
                  <a:cubicBezTo>
                    <a:pt x="193" y="247"/>
                    <a:pt x="206" y="236"/>
                    <a:pt x="220" y="2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100" name="Freeform 320"/>
            <p:cNvSpPr>
              <a:spLocks noEditPoints="1"/>
            </p:cNvSpPr>
            <p:nvPr/>
          </p:nvSpPr>
          <p:spPr bwMode="auto">
            <a:xfrm>
              <a:off x="7102914" y="4535556"/>
              <a:ext cx="405447" cy="394026"/>
            </a:xfrm>
            <a:custGeom>
              <a:avLst/>
              <a:gdLst>
                <a:gd name="T0" fmla="*/ 587 w 601"/>
                <a:gd name="T1" fmla="*/ 493 h 584"/>
                <a:gd name="T2" fmla="*/ 457 w 601"/>
                <a:gd name="T3" fmla="*/ 373 h 584"/>
                <a:gd name="T4" fmla="*/ 431 w 601"/>
                <a:gd name="T5" fmla="*/ 365 h 584"/>
                <a:gd name="T6" fmla="*/ 389 w 601"/>
                <a:gd name="T7" fmla="*/ 326 h 584"/>
                <a:gd name="T8" fmla="*/ 354 w 601"/>
                <a:gd name="T9" fmla="*/ 74 h 584"/>
                <a:gd name="T10" fmla="*/ 74 w 601"/>
                <a:gd name="T11" fmla="*/ 85 h 584"/>
                <a:gd name="T12" fmla="*/ 86 w 601"/>
                <a:gd name="T13" fmla="*/ 366 h 584"/>
                <a:gd name="T14" fmla="*/ 331 w 601"/>
                <a:gd name="T15" fmla="*/ 385 h 584"/>
                <a:gd name="T16" fmla="*/ 374 w 601"/>
                <a:gd name="T17" fmla="*/ 424 h 584"/>
                <a:gd name="T18" fmla="*/ 384 w 601"/>
                <a:gd name="T19" fmla="*/ 452 h 584"/>
                <a:gd name="T20" fmla="*/ 515 w 601"/>
                <a:gd name="T21" fmla="*/ 572 h 584"/>
                <a:gd name="T22" fmla="*/ 560 w 601"/>
                <a:gd name="T23" fmla="*/ 570 h 584"/>
                <a:gd name="T24" fmla="*/ 589 w 601"/>
                <a:gd name="T25" fmla="*/ 538 h 584"/>
                <a:gd name="T26" fmla="*/ 587 w 601"/>
                <a:gd name="T27" fmla="*/ 493 h 584"/>
                <a:gd name="T28" fmla="*/ 320 w 601"/>
                <a:gd name="T29" fmla="*/ 312 h 584"/>
                <a:gd name="T30" fmla="*/ 131 w 601"/>
                <a:gd name="T31" fmla="*/ 317 h 584"/>
                <a:gd name="T32" fmla="*/ 120 w 601"/>
                <a:gd name="T33" fmla="*/ 128 h 584"/>
                <a:gd name="T34" fmla="*/ 310 w 601"/>
                <a:gd name="T35" fmla="*/ 123 h 584"/>
                <a:gd name="T36" fmla="*/ 320 w 601"/>
                <a:gd name="T37" fmla="*/ 312 h 5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01" h="584">
                  <a:moveTo>
                    <a:pt x="587" y="493"/>
                  </a:moveTo>
                  <a:cubicBezTo>
                    <a:pt x="457" y="373"/>
                    <a:pt x="457" y="373"/>
                    <a:pt x="457" y="373"/>
                  </a:cubicBezTo>
                  <a:cubicBezTo>
                    <a:pt x="450" y="367"/>
                    <a:pt x="440" y="364"/>
                    <a:pt x="431" y="365"/>
                  </a:cubicBezTo>
                  <a:cubicBezTo>
                    <a:pt x="389" y="326"/>
                    <a:pt x="389" y="326"/>
                    <a:pt x="389" y="326"/>
                  </a:cubicBezTo>
                  <a:cubicBezTo>
                    <a:pt x="438" y="246"/>
                    <a:pt x="426" y="140"/>
                    <a:pt x="354" y="74"/>
                  </a:cubicBezTo>
                  <a:cubicBezTo>
                    <a:pt x="273" y="0"/>
                    <a:pt x="148" y="5"/>
                    <a:pt x="74" y="85"/>
                  </a:cubicBezTo>
                  <a:cubicBezTo>
                    <a:pt x="0" y="166"/>
                    <a:pt x="6" y="291"/>
                    <a:pt x="86" y="366"/>
                  </a:cubicBezTo>
                  <a:cubicBezTo>
                    <a:pt x="155" y="429"/>
                    <a:pt x="257" y="435"/>
                    <a:pt x="331" y="385"/>
                  </a:cubicBezTo>
                  <a:cubicBezTo>
                    <a:pt x="374" y="424"/>
                    <a:pt x="374" y="424"/>
                    <a:pt x="374" y="424"/>
                  </a:cubicBezTo>
                  <a:cubicBezTo>
                    <a:pt x="373" y="434"/>
                    <a:pt x="376" y="444"/>
                    <a:pt x="384" y="452"/>
                  </a:cubicBezTo>
                  <a:cubicBezTo>
                    <a:pt x="515" y="572"/>
                    <a:pt x="515" y="572"/>
                    <a:pt x="515" y="572"/>
                  </a:cubicBezTo>
                  <a:cubicBezTo>
                    <a:pt x="528" y="584"/>
                    <a:pt x="548" y="583"/>
                    <a:pt x="560" y="570"/>
                  </a:cubicBezTo>
                  <a:cubicBezTo>
                    <a:pt x="589" y="538"/>
                    <a:pt x="589" y="538"/>
                    <a:pt x="589" y="538"/>
                  </a:cubicBezTo>
                  <a:cubicBezTo>
                    <a:pt x="601" y="525"/>
                    <a:pt x="600" y="505"/>
                    <a:pt x="587" y="493"/>
                  </a:cubicBezTo>
                  <a:close/>
                  <a:moveTo>
                    <a:pt x="320" y="312"/>
                  </a:moveTo>
                  <a:cubicBezTo>
                    <a:pt x="271" y="365"/>
                    <a:pt x="186" y="368"/>
                    <a:pt x="131" y="317"/>
                  </a:cubicBezTo>
                  <a:cubicBezTo>
                    <a:pt x="76" y="267"/>
                    <a:pt x="71" y="182"/>
                    <a:pt x="120" y="128"/>
                  </a:cubicBezTo>
                  <a:cubicBezTo>
                    <a:pt x="170" y="74"/>
                    <a:pt x="255" y="72"/>
                    <a:pt x="310" y="123"/>
                  </a:cubicBezTo>
                  <a:cubicBezTo>
                    <a:pt x="365" y="173"/>
                    <a:pt x="370" y="258"/>
                    <a:pt x="320" y="3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101" name="Freeform 321"/>
            <p:cNvSpPr/>
            <p:nvPr/>
          </p:nvSpPr>
          <p:spPr bwMode="auto">
            <a:xfrm>
              <a:off x="7200564" y="4612362"/>
              <a:ext cx="98507" cy="139908"/>
            </a:xfrm>
            <a:custGeom>
              <a:avLst/>
              <a:gdLst>
                <a:gd name="T0" fmla="*/ 0 w 345"/>
                <a:gd name="T1" fmla="*/ 227 h 490"/>
                <a:gd name="T2" fmla="*/ 85 w 345"/>
                <a:gd name="T3" fmla="*/ 227 h 490"/>
                <a:gd name="T4" fmla="*/ 85 w 345"/>
                <a:gd name="T5" fmla="*/ 490 h 490"/>
                <a:gd name="T6" fmla="*/ 260 w 345"/>
                <a:gd name="T7" fmla="*/ 490 h 490"/>
                <a:gd name="T8" fmla="*/ 260 w 345"/>
                <a:gd name="T9" fmla="*/ 227 h 490"/>
                <a:gd name="T10" fmla="*/ 345 w 345"/>
                <a:gd name="T11" fmla="*/ 227 h 490"/>
                <a:gd name="T12" fmla="*/ 175 w 345"/>
                <a:gd name="T13" fmla="*/ 0 h 490"/>
                <a:gd name="T14" fmla="*/ 0 w 345"/>
                <a:gd name="T15" fmla="*/ 227 h 4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45" h="490">
                  <a:moveTo>
                    <a:pt x="0" y="227"/>
                  </a:moveTo>
                  <a:lnTo>
                    <a:pt x="85" y="227"/>
                  </a:lnTo>
                  <a:lnTo>
                    <a:pt x="85" y="490"/>
                  </a:lnTo>
                  <a:lnTo>
                    <a:pt x="260" y="490"/>
                  </a:lnTo>
                  <a:lnTo>
                    <a:pt x="260" y="227"/>
                  </a:lnTo>
                  <a:lnTo>
                    <a:pt x="345" y="227"/>
                  </a:lnTo>
                  <a:lnTo>
                    <a:pt x="175" y="0"/>
                  </a:lnTo>
                  <a:lnTo>
                    <a:pt x="0" y="22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102" name="组合 101"/>
          <p:cNvGrpSpPr/>
          <p:nvPr/>
        </p:nvGrpSpPr>
        <p:grpSpPr>
          <a:xfrm>
            <a:off x="8487212" y="5014885"/>
            <a:ext cx="666704" cy="639007"/>
            <a:chOff x="8208916" y="4789598"/>
            <a:chExt cx="666704" cy="639007"/>
          </a:xfrm>
          <a:solidFill>
            <a:srgbClr val="171E28"/>
          </a:solidFill>
        </p:grpSpPr>
        <p:sp>
          <p:nvSpPr>
            <p:cNvPr id="103" name="Freeform 324"/>
            <p:cNvSpPr/>
            <p:nvPr/>
          </p:nvSpPr>
          <p:spPr bwMode="auto">
            <a:xfrm>
              <a:off x="8208916" y="4789598"/>
              <a:ext cx="521085" cy="524225"/>
            </a:xfrm>
            <a:custGeom>
              <a:avLst/>
              <a:gdLst>
                <a:gd name="T0" fmla="*/ 415 w 772"/>
                <a:gd name="T1" fmla="*/ 683 h 777"/>
                <a:gd name="T2" fmla="*/ 386 w 772"/>
                <a:gd name="T3" fmla="*/ 684 h 777"/>
                <a:gd name="T4" fmla="*/ 93 w 772"/>
                <a:gd name="T5" fmla="*/ 389 h 777"/>
                <a:gd name="T6" fmla="*/ 386 w 772"/>
                <a:gd name="T7" fmla="*/ 93 h 777"/>
                <a:gd name="T8" fmla="*/ 679 w 772"/>
                <a:gd name="T9" fmla="*/ 379 h 777"/>
                <a:gd name="T10" fmla="*/ 754 w 772"/>
                <a:gd name="T11" fmla="*/ 424 h 777"/>
                <a:gd name="T12" fmla="*/ 769 w 772"/>
                <a:gd name="T13" fmla="*/ 439 h 777"/>
                <a:gd name="T14" fmla="*/ 772 w 772"/>
                <a:gd name="T15" fmla="*/ 389 h 777"/>
                <a:gd name="T16" fmla="*/ 386 w 772"/>
                <a:gd name="T17" fmla="*/ 0 h 777"/>
                <a:gd name="T18" fmla="*/ 0 w 772"/>
                <a:gd name="T19" fmla="*/ 389 h 777"/>
                <a:gd name="T20" fmla="*/ 386 w 772"/>
                <a:gd name="T21" fmla="*/ 777 h 777"/>
                <a:gd name="T22" fmla="*/ 487 w 772"/>
                <a:gd name="T23" fmla="*/ 764 h 777"/>
                <a:gd name="T24" fmla="*/ 461 w 772"/>
                <a:gd name="T25" fmla="*/ 742 h 777"/>
                <a:gd name="T26" fmla="*/ 415 w 772"/>
                <a:gd name="T27" fmla="*/ 683 h 7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72" h="777">
                  <a:moveTo>
                    <a:pt x="415" y="683"/>
                  </a:moveTo>
                  <a:cubicBezTo>
                    <a:pt x="405" y="684"/>
                    <a:pt x="396" y="684"/>
                    <a:pt x="386" y="684"/>
                  </a:cubicBezTo>
                  <a:cubicBezTo>
                    <a:pt x="225" y="684"/>
                    <a:pt x="93" y="552"/>
                    <a:pt x="93" y="389"/>
                  </a:cubicBezTo>
                  <a:cubicBezTo>
                    <a:pt x="93" y="225"/>
                    <a:pt x="225" y="93"/>
                    <a:pt x="386" y="93"/>
                  </a:cubicBezTo>
                  <a:cubicBezTo>
                    <a:pt x="545" y="93"/>
                    <a:pt x="674" y="220"/>
                    <a:pt x="679" y="379"/>
                  </a:cubicBezTo>
                  <a:cubicBezTo>
                    <a:pt x="707" y="388"/>
                    <a:pt x="732" y="404"/>
                    <a:pt x="754" y="424"/>
                  </a:cubicBezTo>
                  <a:cubicBezTo>
                    <a:pt x="759" y="428"/>
                    <a:pt x="764" y="434"/>
                    <a:pt x="769" y="439"/>
                  </a:cubicBezTo>
                  <a:cubicBezTo>
                    <a:pt x="771" y="422"/>
                    <a:pt x="772" y="406"/>
                    <a:pt x="772" y="389"/>
                  </a:cubicBezTo>
                  <a:cubicBezTo>
                    <a:pt x="772" y="174"/>
                    <a:pt x="599" y="0"/>
                    <a:pt x="386" y="0"/>
                  </a:cubicBezTo>
                  <a:cubicBezTo>
                    <a:pt x="173" y="0"/>
                    <a:pt x="0" y="174"/>
                    <a:pt x="0" y="389"/>
                  </a:cubicBezTo>
                  <a:cubicBezTo>
                    <a:pt x="0" y="603"/>
                    <a:pt x="173" y="777"/>
                    <a:pt x="386" y="777"/>
                  </a:cubicBezTo>
                  <a:cubicBezTo>
                    <a:pt x="421" y="777"/>
                    <a:pt x="455" y="772"/>
                    <a:pt x="487" y="764"/>
                  </a:cubicBezTo>
                  <a:cubicBezTo>
                    <a:pt x="478" y="757"/>
                    <a:pt x="469" y="750"/>
                    <a:pt x="461" y="742"/>
                  </a:cubicBezTo>
                  <a:cubicBezTo>
                    <a:pt x="442" y="725"/>
                    <a:pt x="426" y="705"/>
                    <a:pt x="415" y="68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104" name="Freeform 325"/>
            <p:cNvSpPr/>
            <p:nvPr/>
          </p:nvSpPr>
          <p:spPr bwMode="auto">
            <a:xfrm>
              <a:off x="8387941" y="4908948"/>
              <a:ext cx="147617" cy="286097"/>
            </a:xfrm>
            <a:custGeom>
              <a:avLst/>
              <a:gdLst>
                <a:gd name="T0" fmla="*/ 219 w 219"/>
                <a:gd name="T1" fmla="*/ 227 h 424"/>
                <a:gd name="T2" fmla="*/ 146 w 219"/>
                <a:gd name="T3" fmla="*/ 177 h 424"/>
                <a:gd name="T4" fmla="*/ 82 w 219"/>
                <a:gd name="T5" fmla="*/ 133 h 424"/>
                <a:gd name="T6" fmla="*/ 127 w 219"/>
                <a:gd name="T7" fmla="*/ 103 h 424"/>
                <a:gd name="T8" fmla="*/ 202 w 219"/>
                <a:gd name="T9" fmla="*/ 121 h 424"/>
                <a:gd name="T10" fmla="*/ 218 w 219"/>
                <a:gd name="T11" fmla="*/ 63 h 424"/>
                <a:gd name="T12" fmla="*/ 142 w 219"/>
                <a:gd name="T13" fmla="*/ 45 h 424"/>
                <a:gd name="T14" fmla="*/ 142 w 219"/>
                <a:gd name="T15" fmla="*/ 0 h 424"/>
                <a:gd name="T16" fmla="*/ 91 w 219"/>
                <a:gd name="T17" fmla="*/ 0 h 424"/>
                <a:gd name="T18" fmla="*/ 91 w 219"/>
                <a:gd name="T19" fmla="*/ 49 h 424"/>
                <a:gd name="T20" fmla="*/ 3 w 219"/>
                <a:gd name="T21" fmla="*/ 142 h 424"/>
                <a:gd name="T22" fmla="*/ 97 w 219"/>
                <a:gd name="T23" fmla="*/ 237 h 424"/>
                <a:gd name="T24" fmla="*/ 152 w 219"/>
                <a:gd name="T25" fmla="*/ 282 h 424"/>
                <a:gd name="T26" fmla="*/ 102 w 219"/>
                <a:gd name="T27" fmla="*/ 314 h 424"/>
                <a:gd name="T28" fmla="*/ 15 w 219"/>
                <a:gd name="T29" fmla="*/ 291 h 424"/>
                <a:gd name="T30" fmla="*/ 0 w 219"/>
                <a:gd name="T31" fmla="*/ 352 h 424"/>
                <a:gd name="T32" fmla="*/ 88 w 219"/>
                <a:gd name="T33" fmla="*/ 375 h 424"/>
                <a:gd name="T34" fmla="*/ 88 w 219"/>
                <a:gd name="T35" fmla="*/ 424 h 424"/>
                <a:gd name="T36" fmla="*/ 126 w 219"/>
                <a:gd name="T37" fmla="*/ 424 h 424"/>
                <a:gd name="T38" fmla="*/ 125 w 219"/>
                <a:gd name="T39" fmla="*/ 415 h 424"/>
                <a:gd name="T40" fmla="*/ 182 w 219"/>
                <a:gd name="T41" fmla="*/ 259 h 424"/>
                <a:gd name="T42" fmla="*/ 219 w 219"/>
                <a:gd name="T43" fmla="*/ 227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19" h="424">
                  <a:moveTo>
                    <a:pt x="219" y="227"/>
                  </a:moveTo>
                  <a:cubicBezTo>
                    <a:pt x="207" y="206"/>
                    <a:pt x="183" y="190"/>
                    <a:pt x="146" y="177"/>
                  </a:cubicBezTo>
                  <a:cubicBezTo>
                    <a:pt x="101" y="161"/>
                    <a:pt x="82" y="149"/>
                    <a:pt x="82" y="133"/>
                  </a:cubicBezTo>
                  <a:cubicBezTo>
                    <a:pt x="82" y="118"/>
                    <a:pt x="93" y="103"/>
                    <a:pt x="127" y="103"/>
                  </a:cubicBezTo>
                  <a:cubicBezTo>
                    <a:pt x="165" y="103"/>
                    <a:pt x="189" y="115"/>
                    <a:pt x="202" y="121"/>
                  </a:cubicBezTo>
                  <a:cubicBezTo>
                    <a:pt x="218" y="63"/>
                    <a:pt x="218" y="63"/>
                    <a:pt x="218" y="63"/>
                  </a:cubicBezTo>
                  <a:cubicBezTo>
                    <a:pt x="200" y="54"/>
                    <a:pt x="176" y="46"/>
                    <a:pt x="142" y="45"/>
                  </a:cubicBezTo>
                  <a:cubicBezTo>
                    <a:pt x="142" y="0"/>
                    <a:pt x="142" y="0"/>
                    <a:pt x="142" y="0"/>
                  </a:cubicBezTo>
                  <a:cubicBezTo>
                    <a:pt x="91" y="0"/>
                    <a:pt x="91" y="0"/>
                    <a:pt x="91" y="0"/>
                  </a:cubicBezTo>
                  <a:cubicBezTo>
                    <a:pt x="91" y="49"/>
                    <a:pt x="91" y="49"/>
                    <a:pt x="91" y="49"/>
                  </a:cubicBezTo>
                  <a:cubicBezTo>
                    <a:pt x="35" y="60"/>
                    <a:pt x="3" y="95"/>
                    <a:pt x="3" y="142"/>
                  </a:cubicBezTo>
                  <a:cubicBezTo>
                    <a:pt x="3" y="192"/>
                    <a:pt x="41" y="218"/>
                    <a:pt x="97" y="237"/>
                  </a:cubicBezTo>
                  <a:cubicBezTo>
                    <a:pt x="136" y="250"/>
                    <a:pt x="152" y="262"/>
                    <a:pt x="152" y="282"/>
                  </a:cubicBezTo>
                  <a:cubicBezTo>
                    <a:pt x="152" y="302"/>
                    <a:pt x="132" y="314"/>
                    <a:pt x="102" y="314"/>
                  </a:cubicBezTo>
                  <a:cubicBezTo>
                    <a:pt x="68" y="314"/>
                    <a:pt x="37" y="303"/>
                    <a:pt x="15" y="291"/>
                  </a:cubicBezTo>
                  <a:cubicBezTo>
                    <a:pt x="0" y="352"/>
                    <a:pt x="0" y="352"/>
                    <a:pt x="0" y="352"/>
                  </a:cubicBezTo>
                  <a:cubicBezTo>
                    <a:pt x="20" y="363"/>
                    <a:pt x="53" y="373"/>
                    <a:pt x="88" y="375"/>
                  </a:cubicBezTo>
                  <a:cubicBezTo>
                    <a:pt x="88" y="424"/>
                    <a:pt x="88" y="424"/>
                    <a:pt x="88" y="424"/>
                  </a:cubicBezTo>
                  <a:cubicBezTo>
                    <a:pt x="126" y="424"/>
                    <a:pt x="126" y="424"/>
                    <a:pt x="126" y="424"/>
                  </a:cubicBezTo>
                  <a:cubicBezTo>
                    <a:pt x="126" y="421"/>
                    <a:pt x="125" y="418"/>
                    <a:pt x="125" y="415"/>
                  </a:cubicBezTo>
                  <a:cubicBezTo>
                    <a:pt x="123" y="357"/>
                    <a:pt x="143" y="302"/>
                    <a:pt x="182" y="259"/>
                  </a:cubicBezTo>
                  <a:cubicBezTo>
                    <a:pt x="193" y="247"/>
                    <a:pt x="206" y="236"/>
                    <a:pt x="219" y="22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105" name="Freeform 326"/>
            <p:cNvSpPr>
              <a:spLocks noEditPoints="1"/>
            </p:cNvSpPr>
            <p:nvPr/>
          </p:nvSpPr>
          <p:spPr bwMode="auto">
            <a:xfrm>
              <a:off x="8470173" y="5034579"/>
              <a:ext cx="405447" cy="394026"/>
            </a:xfrm>
            <a:custGeom>
              <a:avLst/>
              <a:gdLst>
                <a:gd name="T0" fmla="*/ 587 w 601"/>
                <a:gd name="T1" fmla="*/ 493 h 584"/>
                <a:gd name="T2" fmla="*/ 457 w 601"/>
                <a:gd name="T3" fmla="*/ 373 h 584"/>
                <a:gd name="T4" fmla="*/ 431 w 601"/>
                <a:gd name="T5" fmla="*/ 365 h 584"/>
                <a:gd name="T6" fmla="*/ 388 w 601"/>
                <a:gd name="T7" fmla="*/ 326 h 584"/>
                <a:gd name="T8" fmla="*/ 354 w 601"/>
                <a:gd name="T9" fmla="*/ 74 h 584"/>
                <a:gd name="T10" fmla="*/ 74 w 601"/>
                <a:gd name="T11" fmla="*/ 86 h 584"/>
                <a:gd name="T12" fmla="*/ 86 w 601"/>
                <a:gd name="T13" fmla="*/ 366 h 584"/>
                <a:gd name="T14" fmla="*/ 331 w 601"/>
                <a:gd name="T15" fmla="*/ 385 h 584"/>
                <a:gd name="T16" fmla="*/ 374 w 601"/>
                <a:gd name="T17" fmla="*/ 424 h 584"/>
                <a:gd name="T18" fmla="*/ 384 w 601"/>
                <a:gd name="T19" fmla="*/ 452 h 584"/>
                <a:gd name="T20" fmla="*/ 515 w 601"/>
                <a:gd name="T21" fmla="*/ 572 h 584"/>
                <a:gd name="T22" fmla="*/ 559 w 601"/>
                <a:gd name="T23" fmla="*/ 570 h 584"/>
                <a:gd name="T24" fmla="*/ 589 w 601"/>
                <a:gd name="T25" fmla="*/ 538 h 584"/>
                <a:gd name="T26" fmla="*/ 587 w 601"/>
                <a:gd name="T27" fmla="*/ 493 h 584"/>
                <a:gd name="T28" fmla="*/ 320 w 601"/>
                <a:gd name="T29" fmla="*/ 312 h 584"/>
                <a:gd name="T30" fmla="*/ 131 w 601"/>
                <a:gd name="T31" fmla="*/ 317 h 584"/>
                <a:gd name="T32" fmla="*/ 120 w 601"/>
                <a:gd name="T33" fmla="*/ 128 h 584"/>
                <a:gd name="T34" fmla="*/ 310 w 601"/>
                <a:gd name="T35" fmla="*/ 123 h 584"/>
                <a:gd name="T36" fmla="*/ 320 w 601"/>
                <a:gd name="T37" fmla="*/ 312 h 5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01" h="584">
                  <a:moveTo>
                    <a:pt x="587" y="493"/>
                  </a:moveTo>
                  <a:cubicBezTo>
                    <a:pt x="457" y="373"/>
                    <a:pt x="457" y="373"/>
                    <a:pt x="457" y="373"/>
                  </a:cubicBezTo>
                  <a:cubicBezTo>
                    <a:pt x="449" y="367"/>
                    <a:pt x="440" y="364"/>
                    <a:pt x="431" y="365"/>
                  </a:cubicBezTo>
                  <a:cubicBezTo>
                    <a:pt x="388" y="326"/>
                    <a:pt x="388" y="326"/>
                    <a:pt x="388" y="326"/>
                  </a:cubicBezTo>
                  <a:cubicBezTo>
                    <a:pt x="438" y="247"/>
                    <a:pt x="426" y="140"/>
                    <a:pt x="354" y="74"/>
                  </a:cubicBezTo>
                  <a:cubicBezTo>
                    <a:pt x="273" y="0"/>
                    <a:pt x="148" y="5"/>
                    <a:pt x="74" y="86"/>
                  </a:cubicBezTo>
                  <a:cubicBezTo>
                    <a:pt x="0" y="166"/>
                    <a:pt x="5" y="292"/>
                    <a:pt x="86" y="366"/>
                  </a:cubicBezTo>
                  <a:cubicBezTo>
                    <a:pt x="155" y="429"/>
                    <a:pt x="257" y="435"/>
                    <a:pt x="331" y="385"/>
                  </a:cubicBezTo>
                  <a:cubicBezTo>
                    <a:pt x="374" y="424"/>
                    <a:pt x="374" y="424"/>
                    <a:pt x="374" y="424"/>
                  </a:cubicBezTo>
                  <a:cubicBezTo>
                    <a:pt x="373" y="434"/>
                    <a:pt x="376" y="445"/>
                    <a:pt x="384" y="452"/>
                  </a:cubicBezTo>
                  <a:cubicBezTo>
                    <a:pt x="515" y="572"/>
                    <a:pt x="515" y="572"/>
                    <a:pt x="515" y="572"/>
                  </a:cubicBezTo>
                  <a:cubicBezTo>
                    <a:pt x="528" y="584"/>
                    <a:pt x="548" y="583"/>
                    <a:pt x="559" y="570"/>
                  </a:cubicBezTo>
                  <a:cubicBezTo>
                    <a:pt x="589" y="538"/>
                    <a:pt x="589" y="538"/>
                    <a:pt x="589" y="538"/>
                  </a:cubicBezTo>
                  <a:cubicBezTo>
                    <a:pt x="601" y="525"/>
                    <a:pt x="600" y="505"/>
                    <a:pt x="587" y="493"/>
                  </a:cubicBezTo>
                  <a:close/>
                  <a:moveTo>
                    <a:pt x="320" y="312"/>
                  </a:moveTo>
                  <a:cubicBezTo>
                    <a:pt x="271" y="366"/>
                    <a:pt x="186" y="368"/>
                    <a:pt x="131" y="317"/>
                  </a:cubicBezTo>
                  <a:cubicBezTo>
                    <a:pt x="76" y="267"/>
                    <a:pt x="71" y="182"/>
                    <a:pt x="120" y="128"/>
                  </a:cubicBezTo>
                  <a:cubicBezTo>
                    <a:pt x="170" y="75"/>
                    <a:pt x="255" y="72"/>
                    <a:pt x="310" y="123"/>
                  </a:cubicBezTo>
                  <a:cubicBezTo>
                    <a:pt x="365" y="173"/>
                    <a:pt x="369" y="258"/>
                    <a:pt x="320" y="3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106" name="Freeform 327"/>
            <p:cNvSpPr/>
            <p:nvPr/>
          </p:nvSpPr>
          <p:spPr bwMode="auto">
            <a:xfrm>
              <a:off x="8568108" y="5119381"/>
              <a:ext cx="98221" cy="140479"/>
            </a:xfrm>
            <a:custGeom>
              <a:avLst/>
              <a:gdLst>
                <a:gd name="T0" fmla="*/ 257 w 344"/>
                <a:gd name="T1" fmla="*/ 0 h 492"/>
                <a:gd name="T2" fmla="*/ 85 w 344"/>
                <a:gd name="T3" fmla="*/ 0 h 492"/>
                <a:gd name="T4" fmla="*/ 85 w 344"/>
                <a:gd name="T5" fmla="*/ 265 h 492"/>
                <a:gd name="T6" fmla="*/ 0 w 344"/>
                <a:gd name="T7" fmla="*/ 265 h 492"/>
                <a:gd name="T8" fmla="*/ 170 w 344"/>
                <a:gd name="T9" fmla="*/ 492 h 492"/>
                <a:gd name="T10" fmla="*/ 344 w 344"/>
                <a:gd name="T11" fmla="*/ 265 h 492"/>
                <a:gd name="T12" fmla="*/ 257 w 344"/>
                <a:gd name="T13" fmla="*/ 265 h 492"/>
                <a:gd name="T14" fmla="*/ 257 w 344"/>
                <a:gd name="T15" fmla="*/ 0 h 4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44" h="492">
                  <a:moveTo>
                    <a:pt x="257" y="0"/>
                  </a:moveTo>
                  <a:lnTo>
                    <a:pt x="85" y="0"/>
                  </a:lnTo>
                  <a:lnTo>
                    <a:pt x="85" y="265"/>
                  </a:lnTo>
                  <a:lnTo>
                    <a:pt x="0" y="265"/>
                  </a:lnTo>
                  <a:lnTo>
                    <a:pt x="170" y="492"/>
                  </a:lnTo>
                  <a:lnTo>
                    <a:pt x="344" y="265"/>
                  </a:lnTo>
                  <a:lnTo>
                    <a:pt x="257" y="265"/>
                  </a:lnTo>
                  <a:lnTo>
                    <a:pt x="257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107" name="组合 106"/>
          <p:cNvGrpSpPr/>
          <p:nvPr/>
        </p:nvGrpSpPr>
        <p:grpSpPr>
          <a:xfrm>
            <a:off x="8481788" y="3885345"/>
            <a:ext cx="759784" cy="553349"/>
            <a:chOff x="8203492" y="3660058"/>
            <a:chExt cx="759784" cy="553349"/>
          </a:xfrm>
          <a:solidFill>
            <a:srgbClr val="171E28"/>
          </a:solidFill>
        </p:grpSpPr>
        <p:sp>
          <p:nvSpPr>
            <p:cNvPr id="108" name="Rectangle 330"/>
            <p:cNvSpPr>
              <a:spLocks noChangeArrowheads="1"/>
            </p:cNvSpPr>
            <p:nvPr/>
          </p:nvSpPr>
          <p:spPr bwMode="auto">
            <a:xfrm>
              <a:off x="8387941" y="3843080"/>
              <a:ext cx="236701" cy="21986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109" name="Rectangle 331"/>
            <p:cNvSpPr>
              <a:spLocks noChangeArrowheads="1"/>
            </p:cNvSpPr>
            <p:nvPr/>
          </p:nvSpPr>
          <p:spPr bwMode="auto">
            <a:xfrm>
              <a:off x="8389940" y="3898187"/>
              <a:ext cx="236701" cy="21700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110" name="Freeform 332"/>
            <p:cNvSpPr/>
            <p:nvPr/>
          </p:nvSpPr>
          <p:spPr bwMode="auto">
            <a:xfrm>
              <a:off x="8340544" y="3784262"/>
              <a:ext cx="335493" cy="400022"/>
            </a:xfrm>
            <a:custGeom>
              <a:avLst/>
              <a:gdLst>
                <a:gd name="T0" fmla="*/ 0 w 1175"/>
                <a:gd name="T1" fmla="*/ 0 h 1401"/>
                <a:gd name="T2" fmla="*/ 0 w 1175"/>
                <a:gd name="T3" fmla="*/ 40 h 1401"/>
                <a:gd name="T4" fmla="*/ 109 w 1175"/>
                <a:gd name="T5" fmla="*/ 309 h 1401"/>
                <a:gd name="T6" fmla="*/ 109 w 1175"/>
                <a:gd name="T7" fmla="*/ 109 h 1401"/>
                <a:gd name="T8" fmla="*/ 1066 w 1175"/>
                <a:gd name="T9" fmla="*/ 109 h 1401"/>
                <a:gd name="T10" fmla="*/ 1066 w 1175"/>
                <a:gd name="T11" fmla="*/ 1290 h 1401"/>
                <a:gd name="T12" fmla="*/ 324 w 1175"/>
                <a:gd name="T13" fmla="*/ 1290 h 1401"/>
                <a:gd name="T14" fmla="*/ 324 w 1175"/>
                <a:gd name="T15" fmla="*/ 1297 h 1401"/>
                <a:gd name="T16" fmla="*/ 317 w 1175"/>
                <a:gd name="T17" fmla="*/ 1290 h 1401"/>
                <a:gd name="T18" fmla="*/ 109 w 1175"/>
                <a:gd name="T19" fmla="*/ 1290 h 1401"/>
                <a:gd name="T20" fmla="*/ 109 w 1175"/>
                <a:gd name="T21" fmla="*/ 1092 h 1401"/>
                <a:gd name="T22" fmla="*/ 21 w 1175"/>
                <a:gd name="T23" fmla="*/ 1007 h 1401"/>
                <a:gd name="T24" fmla="*/ 17 w 1175"/>
                <a:gd name="T25" fmla="*/ 1007 h 1401"/>
                <a:gd name="T26" fmla="*/ 14 w 1175"/>
                <a:gd name="T27" fmla="*/ 999 h 1401"/>
                <a:gd name="T28" fmla="*/ 0 w 1175"/>
                <a:gd name="T29" fmla="*/ 985 h 1401"/>
                <a:gd name="T30" fmla="*/ 0 w 1175"/>
                <a:gd name="T31" fmla="*/ 1401 h 1401"/>
                <a:gd name="T32" fmla="*/ 1175 w 1175"/>
                <a:gd name="T33" fmla="*/ 1401 h 1401"/>
                <a:gd name="T34" fmla="*/ 1175 w 1175"/>
                <a:gd name="T35" fmla="*/ 0 h 1401"/>
                <a:gd name="T36" fmla="*/ 0 w 1175"/>
                <a:gd name="T37" fmla="*/ 0 h 1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175" h="1401">
                  <a:moveTo>
                    <a:pt x="0" y="0"/>
                  </a:moveTo>
                  <a:lnTo>
                    <a:pt x="0" y="40"/>
                  </a:lnTo>
                  <a:lnTo>
                    <a:pt x="109" y="309"/>
                  </a:lnTo>
                  <a:lnTo>
                    <a:pt x="109" y="109"/>
                  </a:lnTo>
                  <a:lnTo>
                    <a:pt x="1066" y="109"/>
                  </a:lnTo>
                  <a:lnTo>
                    <a:pt x="1066" y="1290"/>
                  </a:lnTo>
                  <a:lnTo>
                    <a:pt x="324" y="1290"/>
                  </a:lnTo>
                  <a:lnTo>
                    <a:pt x="324" y="1297"/>
                  </a:lnTo>
                  <a:lnTo>
                    <a:pt x="317" y="1290"/>
                  </a:lnTo>
                  <a:lnTo>
                    <a:pt x="109" y="1290"/>
                  </a:lnTo>
                  <a:lnTo>
                    <a:pt x="109" y="1092"/>
                  </a:lnTo>
                  <a:lnTo>
                    <a:pt x="21" y="1007"/>
                  </a:lnTo>
                  <a:lnTo>
                    <a:pt x="17" y="1007"/>
                  </a:lnTo>
                  <a:lnTo>
                    <a:pt x="14" y="999"/>
                  </a:lnTo>
                  <a:lnTo>
                    <a:pt x="0" y="985"/>
                  </a:lnTo>
                  <a:lnTo>
                    <a:pt x="0" y="1401"/>
                  </a:lnTo>
                  <a:lnTo>
                    <a:pt x="1175" y="1401"/>
                  </a:lnTo>
                  <a:lnTo>
                    <a:pt x="1175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111" name="Freeform 333"/>
            <p:cNvSpPr/>
            <p:nvPr/>
          </p:nvSpPr>
          <p:spPr bwMode="auto">
            <a:xfrm>
              <a:off x="8402789" y="3947583"/>
              <a:ext cx="222425" cy="21415"/>
            </a:xfrm>
            <a:custGeom>
              <a:avLst/>
              <a:gdLst>
                <a:gd name="T0" fmla="*/ 0 w 779"/>
                <a:gd name="T1" fmla="*/ 0 h 75"/>
                <a:gd name="T2" fmla="*/ 30 w 779"/>
                <a:gd name="T3" fmla="*/ 75 h 75"/>
                <a:gd name="T4" fmla="*/ 779 w 779"/>
                <a:gd name="T5" fmla="*/ 75 h 75"/>
                <a:gd name="T6" fmla="*/ 779 w 779"/>
                <a:gd name="T7" fmla="*/ 0 h 75"/>
                <a:gd name="T8" fmla="*/ 0 w 779"/>
                <a:gd name="T9" fmla="*/ 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9" h="75">
                  <a:moveTo>
                    <a:pt x="0" y="0"/>
                  </a:moveTo>
                  <a:lnTo>
                    <a:pt x="30" y="75"/>
                  </a:lnTo>
                  <a:lnTo>
                    <a:pt x="779" y="75"/>
                  </a:lnTo>
                  <a:lnTo>
                    <a:pt x="779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112" name="Freeform 334"/>
            <p:cNvSpPr/>
            <p:nvPr/>
          </p:nvSpPr>
          <p:spPr bwMode="auto">
            <a:xfrm>
              <a:off x="8425060" y="4002975"/>
              <a:ext cx="202152" cy="21415"/>
            </a:xfrm>
            <a:custGeom>
              <a:avLst/>
              <a:gdLst>
                <a:gd name="T0" fmla="*/ 42 w 708"/>
                <a:gd name="T1" fmla="*/ 75 h 75"/>
                <a:gd name="T2" fmla="*/ 708 w 708"/>
                <a:gd name="T3" fmla="*/ 75 h 75"/>
                <a:gd name="T4" fmla="*/ 708 w 708"/>
                <a:gd name="T5" fmla="*/ 0 h 75"/>
                <a:gd name="T6" fmla="*/ 0 w 708"/>
                <a:gd name="T7" fmla="*/ 0 h 75"/>
                <a:gd name="T8" fmla="*/ 42 w 708"/>
                <a:gd name="T9" fmla="*/ 7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8" h="75">
                  <a:moveTo>
                    <a:pt x="42" y="75"/>
                  </a:moveTo>
                  <a:lnTo>
                    <a:pt x="708" y="75"/>
                  </a:lnTo>
                  <a:lnTo>
                    <a:pt x="708" y="0"/>
                  </a:lnTo>
                  <a:lnTo>
                    <a:pt x="0" y="0"/>
                  </a:lnTo>
                  <a:lnTo>
                    <a:pt x="42" y="7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113" name="Freeform 335"/>
            <p:cNvSpPr/>
            <p:nvPr/>
          </p:nvSpPr>
          <p:spPr bwMode="auto">
            <a:xfrm>
              <a:off x="8435624" y="4046089"/>
              <a:ext cx="191017" cy="21415"/>
            </a:xfrm>
            <a:custGeom>
              <a:avLst/>
              <a:gdLst>
                <a:gd name="T0" fmla="*/ 3 w 669"/>
                <a:gd name="T1" fmla="*/ 0 h 75"/>
                <a:gd name="T2" fmla="*/ 0 w 669"/>
                <a:gd name="T3" fmla="*/ 75 h 75"/>
                <a:gd name="T4" fmla="*/ 669 w 669"/>
                <a:gd name="T5" fmla="*/ 75 h 75"/>
                <a:gd name="T6" fmla="*/ 669 w 669"/>
                <a:gd name="T7" fmla="*/ 0 h 75"/>
                <a:gd name="T8" fmla="*/ 3 w 669"/>
                <a:gd name="T9" fmla="*/ 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9" h="75">
                  <a:moveTo>
                    <a:pt x="3" y="0"/>
                  </a:moveTo>
                  <a:lnTo>
                    <a:pt x="0" y="75"/>
                  </a:lnTo>
                  <a:lnTo>
                    <a:pt x="669" y="75"/>
                  </a:lnTo>
                  <a:lnTo>
                    <a:pt x="669" y="0"/>
                  </a:ln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114" name="Freeform 336"/>
            <p:cNvSpPr/>
            <p:nvPr/>
          </p:nvSpPr>
          <p:spPr bwMode="auto">
            <a:xfrm>
              <a:off x="8352822" y="4033811"/>
              <a:ext cx="74237" cy="98506"/>
            </a:xfrm>
            <a:custGeom>
              <a:avLst/>
              <a:gdLst>
                <a:gd name="T0" fmla="*/ 250 w 260"/>
                <a:gd name="T1" fmla="*/ 345 h 345"/>
                <a:gd name="T2" fmla="*/ 260 w 260"/>
                <a:gd name="T3" fmla="*/ 0 h 345"/>
                <a:gd name="T4" fmla="*/ 0 w 260"/>
                <a:gd name="T5" fmla="*/ 107 h 345"/>
                <a:gd name="T6" fmla="*/ 250 w 260"/>
                <a:gd name="T7" fmla="*/ 345 h 3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0" h="345">
                  <a:moveTo>
                    <a:pt x="250" y="345"/>
                  </a:moveTo>
                  <a:lnTo>
                    <a:pt x="260" y="0"/>
                  </a:lnTo>
                  <a:lnTo>
                    <a:pt x="0" y="107"/>
                  </a:lnTo>
                  <a:lnTo>
                    <a:pt x="250" y="34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115" name="Freeform 337"/>
            <p:cNvSpPr/>
            <p:nvPr/>
          </p:nvSpPr>
          <p:spPr bwMode="auto">
            <a:xfrm>
              <a:off x="8203492" y="3660058"/>
              <a:ext cx="95366" cy="89655"/>
            </a:xfrm>
            <a:custGeom>
              <a:avLst/>
              <a:gdLst>
                <a:gd name="T0" fmla="*/ 120 w 141"/>
                <a:gd name="T1" fmla="*/ 35 h 133"/>
                <a:gd name="T2" fmla="*/ 60 w 141"/>
                <a:gd name="T3" fmla="*/ 10 h 133"/>
                <a:gd name="T4" fmla="*/ 34 w 141"/>
                <a:gd name="T5" fmla="*/ 20 h 133"/>
                <a:gd name="T6" fmla="*/ 9 w 141"/>
                <a:gd name="T7" fmla="*/ 79 h 133"/>
                <a:gd name="T8" fmla="*/ 31 w 141"/>
                <a:gd name="T9" fmla="*/ 133 h 133"/>
                <a:gd name="T10" fmla="*/ 141 w 141"/>
                <a:gd name="T11" fmla="*/ 88 h 133"/>
                <a:gd name="T12" fmla="*/ 120 w 141"/>
                <a:gd name="T13" fmla="*/ 35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1" h="133">
                  <a:moveTo>
                    <a:pt x="120" y="35"/>
                  </a:moveTo>
                  <a:cubicBezTo>
                    <a:pt x="110" y="11"/>
                    <a:pt x="83" y="0"/>
                    <a:pt x="60" y="10"/>
                  </a:cubicBezTo>
                  <a:cubicBezTo>
                    <a:pt x="34" y="20"/>
                    <a:pt x="34" y="20"/>
                    <a:pt x="34" y="20"/>
                  </a:cubicBezTo>
                  <a:cubicBezTo>
                    <a:pt x="11" y="30"/>
                    <a:pt x="0" y="56"/>
                    <a:pt x="9" y="79"/>
                  </a:cubicBezTo>
                  <a:cubicBezTo>
                    <a:pt x="31" y="133"/>
                    <a:pt x="31" y="133"/>
                    <a:pt x="31" y="133"/>
                  </a:cubicBezTo>
                  <a:cubicBezTo>
                    <a:pt x="141" y="88"/>
                    <a:pt x="141" y="88"/>
                    <a:pt x="141" y="88"/>
                  </a:cubicBezTo>
                  <a:lnTo>
                    <a:pt x="120" y="3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116" name="Freeform 338"/>
            <p:cNvSpPr/>
            <p:nvPr/>
          </p:nvSpPr>
          <p:spPr bwMode="auto">
            <a:xfrm>
              <a:off x="8434482" y="4101481"/>
              <a:ext cx="194158" cy="21415"/>
            </a:xfrm>
            <a:custGeom>
              <a:avLst/>
              <a:gdLst>
                <a:gd name="T0" fmla="*/ 0 w 680"/>
                <a:gd name="T1" fmla="*/ 75 h 75"/>
                <a:gd name="T2" fmla="*/ 680 w 680"/>
                <a:gd name="T3" fmla="*/ 75 h 75"/>
                <a:gd name="T4" fmla="*/ 680 w 680"/>
                <a:gd name="T5" fmla="*/ 0 h 75"/>
                <a:gd name="T6" fmla="*/ 2 w 680"/>
                <a:gd name="T7" fmla="*/ 0 h 75"/>
                <a:gd name="T8" fmla="*/ 0 w 680"/>
                <a:gd name="T9" fmla="*/ 7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0" h="75">
                  <a:moveTo>
                    <a:pt x="0" y="75"/>
                  </a:moveTo>
                  <a:lnTo>
                    <a:pt x="680" y="75"/>
                  </a:lnTo>
                  <a:lnTo>
                    <a:pt x="680" y="0"/>
                  </a:lnTo>
                  <a:lnTo>
                    <a:pt x="2" y="0"/>
                  </a:lnTo>
                  <a:lnTo>
                    <a:pt x="0" y="7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117" name="Freeform 339"/>
            <p:cNvSpPr/>
            <p:nvPr/>
          </p:nvSpPr>
          <p:spPr bwMode="auto">
            <a:xfrm>
              <a:off x="8688600" y="3859070"/>
              <a:ext cx="187591" cy="95080"/>
            </a:xfrm>
            <a:custGeom>
              <a:avLst/>
              <a:gdLst>
                <a:gd name="T0" fmla="*/ 629 w 657"/>
                <a:gd name="T1" fmla="*/ 333 h 333"/>
                <a:gd name="T2" fmla="*/ 657 w 657"/>
                <a:gd name="T3" fmla="*/ 265 h 333"/>
                <a:gd name="T4" fmla="*/ 650 w 657"/>
                <a:gd name="T5" fmla="*/ 260 h 333"/>
                <a:gd name="T6" fmla="*/ 0 w 657"/>
                <a:gd name="T7" fmla="*/ 0 h 333"/>
                <a:gd name="T8" fmla="*/ 0 w 657"/>
                <a:gd name="T9" fmla="*/ 81 h 333"/>
                <a:gd name="T10" fmla="*/ 622 w 657"/>
                <a:gd name="T11" fmla="*/ 331 h 333"/>
                <a:gd name="T12" fmla="*/ 629 w 657"/>
                <a:gd name="T13" fmla="*/ 333 h 3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57" h="333">
                  <a:moveTo>
                    <a:pt x="629" y="333"/>
                  </a:moveTo>
                  <a:lnTo>
                    <a:pt x="657" y="265"/>
                  </a:lnTo>
                  <a:lnTo>
                    <a:pt x="650" y="260"/>
                  </a:lnTo>
                  <a:lnTo>
                    <a:pt x="0" y="0"/>
                  </a:lnTo>
                  <a:lnTo>
                    <a:pt x="0" y="81"/>
                  </a:lnTo>
                  <a:lnTo>
                    <a:pt x="622" y="331"/>
                  </a:lnTo>
                  <a:lnTo>
                    <a:pt x="629" y="33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118" name="Freeform 340"/>
            <p:cNvSpPr/>
            <p:nvPr/>
          </p:nvSpPr>
          <p:spPr bwMode="auto">
            <a:xfrm>
              <a:off x="8688600" y="3911035"/>
              <a:ext cx="168746" cy="87657"/>
            </a:xfrm>
            <a:custGeom>
              <a:avLst/>
              <a:gdLst>
                <a:gd name="T0" fmla="*/ 591 w 591"/>
                <a:gd name="T1" fmla="*/ 236 h 307"/>
                <a:gd name="T2" fmla="*/ 0 w 591"/>
                <a:gd name="T3" fmla="*/ 0 h 307"/>
                <a:gd name="T4" fmla="*/ 0 w 591"/>
                <a:gd name="T5" fmla="*/ 81 h 307"/>
                <a:gd name="T6" fmla="*/ 563 w 591"/>
                <a:gd name="T7" fmla="*/ 307 h 307"/>
                <a:gd name="T8" fmla="*/ 591 w 591"/>
                <a:gd name="T9" fmla="*/ 236 h 3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1" h="307">
                  <a:moveTo>
                    <a:pt x="591" y="236"/>
                  </a:moveTo>
                  <a:lnTo>
                    <a:pt x="0" y="0"/>
                  </a:lnTo>
                  <a:lnTo>
                    <a:pt x="0" y="81"/>
                  </a:lnTo>
                  <a:lnTo>
                    <a:pt x="563" y="307"/>
                  </a:lnTo>
                  <a:lnTo>
                    <a:pt x="591" y="23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119" name="Freeform 341"/>
            <p:cNvSpPr/>
            <p:nvPr/>
          </p:nvSpPr>
          <p:spPr bwMode="auto">
            <a:xfrm>
              <a:off x="8688600" y="3800537"/>
              <a:ext cx="207863" cy="103075"/>
            </a:xfrm>
            <a:custGeom>
              <a:avLst/>
              <a:gdLst>
                <a:gd name="T0" fmla="*/ 700 w 728"/>
                <a:gd name="T1" fmla="*/ 361 h 361"/>
                <a:gd name="T2" fmla="*/ 728 w 728"/>
                <a:gd name="T3" fmla="*/ 293 h 361"/>
                <a:gd name="T4" fmla="*/ 721 w 728"/>
                <a:gd name="T5" fmla="*/ 290 h 361"/>
                <a:gd name="T6" fmla="*/ 0 w 728"/>
                <a:gd name="T7" fmla="*/ 0 h 361"/>
                <a:gd name="T8" fmla="*/ 0 w 728"/>
                <a:gd name="T9" fmla="*/ 80 h 361"/>
                <a:gd name="T10" fmla="*/ 695 w 728"/>
                <a:gd name="T11" fmla="*/ 359 h 361"/>
                <a:gd name="T12" fmla="*/ 700 w 728"/>
                <a:gd name="T13" fmla="*/ 361 h 3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28" h="361">
                  <a:moveTo>
                    <a:pt x="700" y="361"/>
                  </a:moveTo>
                  <a:lnTo>
                    <a:pt x="728" y="293"/>
                  </a:lnTo>
                  <a:lnTo>
                    <a:pt x="721" y="290"/>
                  </a:lnTo>
                  <a:lnTo>
                    <a:pt x="0" y="0"/>
                  </a:lnTo>
                  <a:lnTo>
                    <a:pt x="0" y="80"/>
                  </a:lnTo>
                  <a:lnTo>
                    <a:pt x="695" y="359"/>
                  </a:lnTo>
                  <a:lnTo>
                    <a:pt x="700" y="36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120" name="Freeform 342"/>
            <p:cNvSpPr/>
            <p:nvPr/>
          </p:nvSpPr>
          <p:spPr bwMode="auto">
            <a:xfrm>
              <a:off x="8688600" y="3968997"/>
              <a:ext cx="150472" cy="80518"/>
            </a:xfrm>
            <a:custGeom>
              <a:avLst/>
              <a:gdLst>
                <a:gd name="T0" fmla="*/ 527 w 527"/>
                <a:gd name="T1" fmla="*/ 213 h 282"/>
                <a:gd name="T2" fmla="*/ 0 w 527"/>
                <a:gd name="T3" fmla="*/ 0 h 282"/>
                <a:gd name="T4" fmla="*/ 0 w 527"/>
                <a:gd name="T5" fmla="*/ 81 h 282"/>
                <a:gd name="T6" fmla="*/ 499 w 527"/>
                <a:gd name="T7" fmla="*/ 282 h 282"/>
                <a:gd name="T8" fmla="*/ 527 w 527"/>
                <a:gd name="T9" fmla="*/ 213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7" h="282">
                  <a:moveTo>
                    <a:pt x="527" y="213"/>
                  </a:moveTo>
                  <a:lnTo>
                    <a:pt x="0" y="0"/>
                  </a:lnTo>
                  <a:lnTo>
                    <a:pt x="0" y="81"/>
                  </a:lnTo>
                  <a:lnTo>
                    <a:pt x="499" y="282"/>
                  </a:lnTo>
                  <a:lnTo>
                    <a:pt x="527" y="21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121" name="Freeform 343"/>
            <p:cNvSpPr/>
            <p:nvPr/>
          </p:nvSpPr>
          <p:spPr bwMode="auto">
            <a:xfrm>
              <a:off x="8688600" y="4073785"/>
              <a:ext cx="114781" cy="65957"/>
            </a:xfrm>
            <a:custGeom>
              <a:avLst/>
              <a:gdLst>
                <a:gd name="T0" fmla="*/ 402 w 402"/>
                <a:gd name="T1" fmla="*/ 163 h 231"/>
                <a:gd name="T2" fmla="*/ 0 w 402"/>
                <a:gd name="T3" fmla="*/ 0 h 231"/>
                <a:gd name="T4" fmla="*/ 0 w 402"/>
                <a:gd name="T5" fmla="*/ 80 h 231"/>
                <a:gd name="T6" fmla="*/ 376 w 402"/>
                <a:gd name="T7" fmla="*/ 231 h 231"/>
                <a:gd name="T8" fmla="*/ 402 w 402"/>
                <a:gd name="T9" fmla="*/ 163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2" h="231">
                  <a:moveTo>
                    <a:pt x="402" y="163"/>
                  </a:moveTo>
                  <a:lnTo>
                    <a:pt x="0" y="0"/>
                  </a:lnTo>
                  <a:lnTo>
                    <a:pt x="0" y="80"/>
                  </a:lnTo>
                  <a:lnTo>
                    <a:pt x="376" y="231"/>
                  </a:lnTo>
                  <a:lnTo>
                    <a:pt x="402" y="16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122" name="Freeform 344"/>
            <p:cNvSpPr/>
            <p:nvPr/>
          </p:nvSpPr>
          <p:spPr bwMode="auto">
            <a:xfrm>
              <a:off x="8688600" y="4015538"/>
              <a:ext cx="133626" cy="73095"/>
            </a:xfrm>
            <a:custGeom>
              <a:avLst/>
              <a:gdLst>
                <a:gd name="T0" fmla="*/ 468 w 468"/>
                <a:gd name="T1" fmla="*/ 187 h 256"/>
                <a:gd name="T2" fmla="*/ 0 w 468"/>
                <a:gd name="T3" fmla="*/ 0 h 256"/>
                <a:gd name="T4" fmla="*/ 0 w 468"/>
                <a:gd name="T5" fmla="*/ 81 h 256"/>
                <a:gd name="T6" fmla="*/ 440 w 468"/>
                <a:gd name="T7" fmla="*/ 256 h 256"/>
                <a:gd name="T8" fmla="*/ 468 w 468"/>
                <a:gd name="T9" fmla="*/ 187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8" h="256">
                  <a:moveTo>
                    <a:pt x="468" y="187"/>
                  </a:moveTo>
                  <a:lnTo>
                    <a:pt x="0" y="0"/>
                  </a:lnTo>
                  <a:lnTo>
                    <a:pt x="0" y="81"/>
                  </a:lnTo>
                  <a:lnTo>
                    <a:pt x="440" y="256"/>
                  </a:lnTo>
                  <a:lnTo>
                    <a:pt x="468" y="18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123" name="Freeform 345"/>
            <p:cNvSpPr/>
            <p:nvPr/>
          </p:nvSpPr>
          <p:spPr bwMode="auto">
            <a:xfrm>
              <a:off x="8636920" y="3724301"/>
              <a:ext cx="326356" cy="489106"/>
            </a:xfrm>
            <a:custGeom>
              <a:avLst/>
              <a:gdLst>
                <a:gd name="T0" fmla="*/ 1136 w 1143"/>
                <a:gd name="T1" fmla="*/ 432 h 1713"/>
                <a:gd name="T2" fmla="*/ 73 w 1143"/>
                <a:gd name="T3" fmla="*/ 2 h 1713"/>
                <a:gd name="T4" fmla="*/ 66 w 1143"/>
                <a:gd name="T5" fmla="*/ 0 h 1713"/>
                <a:gd name="T6" fmla="*/ 0 w 1143"/>
                <a:gd name="T7" fmla="*/ 163 h 1713"/>
                <a:gd name="T8" fmla="*/ 125 w 1143"/>
                <a:gd name="T9" fmla="*/ 163 h 1713"/>
                <a:gd name="T10" fmla="*/ 132 w 1143"/>
                <a:gd name="T11" fmla="*/ 144 h 1713"/>
                <a:gd name="T12" fmla="*/ 997 w 1143"/>
                <a:gd name="T13" fmla="*/ 491 h 1713"/>
                <a:gd name="T14" fmla="*/ 562 w 1143"/>
                <a:gd name="T15" fmla="*/ 1569 h 1713"/>
                <a:gd name="T16" fmla="*/ 181 w 1143"/>
                <a:gd name="T17" fmla="*/ 1415 h 1713"/>
                <a:gd name="T18" fmla="*/ 181 w 1143"/>
                <a:gd name="T19" fmla="*/ 1531 h 1713"/>
                <a:gd name="T20" fmla="*/ 621 w 1143"/>
                <a:gd name="T21" fmla="*/ 1708 h 1713"/>
                <a:gd name="T22" fmla="*/ 628 w 1143"/>
                <a:gd name="T23" fmla="*/ 1713 h 1713"/>
                <a:gd name="T24" fmla="*/ 1143 w 1143"/>
                <a:gd name="T25" fmla="*/ 434 h 1713"/>
                <a:gd name="T26" fmla="*/ 1136 w 1143"/>
                <a:gd name="T27" fmla="*/ 432 h 17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143" h="1713">
                  <a:moveTo>
                    <a:pt x="1136" y="432"/>
                  </a:moveTo>
                  <a:lnTo>
                    <a:pt x="73" y="2"/>
                  </a:lnTo>
                  <a:lnTo>
                    <a:pt x="66" y="0"/>
                  </a:lnTo>
                  <a:lnTo>
                    <a:pt x="0" y="163"/>
                  </a:lnTo>
                  <a:lnTo>
                    <a:pt x="125" y="163"/>
                  </a:lnTo>
                  <a:lnTo>
                    <a:pt x="132" y="144"/>
                  </a:lnTo>
                  <a:lnTo>
                    <a:pt x="997" y="491"/>
                  </a:lnTo>
                  <a:lnTo>
                    <a:pt x="562" y="1569"/>
                  </a:lnTo>
                  <a:lnTo>
                    <a:pt x="181" y="1415"/>
                  </a:lnTo>
                  <a:lnTo>
                    <a:pt x="181" y="1531"/>
                  </a:lnTo>
                  <a:lnTo>
                    <a:pt x="621" y="1708"/>
                  </a:lnTo>
                  <a:lnTo>
                    <a:pt x="628" y="1713"/>
                  </a:lnTo>
                  <a:lnTo>
                    <a:pt x="1143" y="434"/>
                  </a:lnTo>
                  <a:lnTo>
                    <a:pt x="1136" y="43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124" name="Freeform 346"/>
            <p:cNvSpPr>
              <a:spLocks noEditPoints="1"/>
            </p:cNvSpPr>
            <p:nvPr/>
          </p:nvSpPr>
          <p:spPr bwMode="auto">
            <a:xfrm>
              <a:off x="8228047" y="3727442"/>
              <a:ext cx="197013" cy="331496"/>
            </a:xfrm>
            <a:custGeom>
              <a:avLst/>
              <a:gdLst>
                <a:gd name="T0" fmla="*/ 292 w 292"/>
                <a:gd name="T1" fmla="*/ 447 h 491"/>
                <a:gd name="T2" fmla="*/ 110 w 292"/>
                <a:gd name="T3" fmla="*/ 0 h 491"/>
                <a:gd name="T4" fmla="*/ 0 w 292"/>
                <a:gd name="T5" fmla="*/ 45 h 491"/>
                <a:gd name="T6" fmla="*/ 182 w 292"/>
                <a:gd name="T7" fmla="*/ 491 h 491"/>
                <a:gd name="T8" fmla="*/ 292 w 292"/>
                <a:gd name="T9" fmla="*/ 447 h 491"/>
                <a:gd name="T10" fmla="*/ 99 w 292"/>
                <a:gd name="T11" fmla="*/ 19 h 491"/>
                <a:gd name="T12" fmla="*/ 220 w 292"/>
                <a:gd name="T13" fmla="*/ 315 h 491"/>
                <a:gd name="T14" fmla="*/ 215 w 292"/>
                <a:gd name="T15" fmla="*/ 338 h 491"/>
                <a:gd name="T16" fmla="*/ 195 w 292"/>
                <a:gd name="T17" fmla="*/ 325 h 491"/>
                <a:gd name="T18" fmla="*/ 75 w 292"/>
                <a:gd name="T19" fmla="*/ 29 h 491"/>
                <a:gd name="T20" fmla="*/ 99 w 292"/>
                <a:gd name="T21" fmla="*/ 19 h 491"/>
                <a:gd name="T22" fmla="*/ 165 w 292"/>
                <a:gd name="T23" fmla="*/ 358 h 491"/>
                <a:gd name="T24" fmla="*/ 146 w 292"/>
                <a:gd name="T25" fmla="*/ 345 h 491"/>
                <a:gd name="T26" fmla="*/ 25 w 292"/>
                <a:gd name="T27" fmla="*/ 49 h 491"/>
                <a:gd name="T28" fmla="*/ 50 w 292"/>
                <a:gd name="T29" fmla="*/ 39 h 491"/>
                <a:gd name="T30" fmla="*/ 170 w 292"/>
                <a:gd name="T31" fmla="*/ 335 h 491"/>
                <a:gd name="T32" fmla="*/ 165 w 292"/>
                <a:gd name="T33" fmla="*/ 358 h 4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92" h="491">
                  <a:moveTo>
                    <a:pt x="292" y="447"/>
                  </a:moveTo>
                  <a:cubicBezTo>
                    <a:pt x="110" y="0"/>
                    <a:pt x="110" y="0"/>
                    <a:pt x="110" y="0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182" y="491"/>
                    <a:pt x="182" y="491"/>
                    <a:pt x="182" y="491"/>
                  </a:cubicBezTo>
                  <a:lnTo>
                    <a:pt x="292" y="447"/>
                  </a:lnTo>
                  <a:close/>
                  <a:moveTo>
                    <a:pt x="99" y="19"/>
                  </a:moveTo>
                  <a:cubicBezTo>
                    <a:pt x="220" y="315"/>
                    <a:pt x="220" y="315"/>
                    <a:pt x="220" y="315"/>
                  </a:cubicBezTo>
                  <a:cubicBezTo>
                    <a:pt x="224" y="325"/>
                    <a:pt x="222" y="335"/>
                    <a:pt x="215" y="338"/>
                  </a:cubicBezTo>
                  <a:cubicBezTo>
                    <a:pt x="208" y="340"/>
                    <a:pt x="199" y="335"/>
                    <a:pt x="195" y="325"/>
                  </a:cubicBezTo>
                  <a:cubicBezTo>
                    <a:pt x="75" y="29"/>
                    <a:pt x="75" y="29"/>
                    <a:pt x="75" y="29"/>
                  </a:cubicBezTo>
                  <a:lnTo>
                    <a:pt x="99" y="19"/>
                  </a:lnTo>
                  <a:close/>
                  <a:moveTo>
                    <a:pt x="165" y="358"/>
                  </a:moveTo>
                  <a:cubicBezTo>
                    <a:pt x="159" y="361"/>
                    <a:pt x="150" y="355"/>
                    <a:pt x="146" y="345"/>
                  </a:cubicBezTo>
                  <a:cubicBezTo>
                    <a:pt x="25" y="49"/>
                    <a:pt x="25" y="49"/>
                    <a:pt x="25" y="49"/>
                  </a:cubicBezTo>
                  <a:cubicBezTo>
                    <a:pt x="50" y="39"/>
                    <a:pt x="50" y="39"/>
                    <a:pt x="50" y="39"/>
                  </a:cubicBezTo>
                  <a:cubicBezTo>
                    <a:pt x="170" y="335"/>
                    <a:pt x="170" y="335"/>
                    <a:pt x="170" y="335"/>
                  </a:cubicBezTo>
                  <a:cubicBezTo>
                    <a:pt x="174" y="345"/>
                    <a:pt x="172" y="355"/>
                    <a:pt x="165" y="35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125" name="组合 124"/>
          <p:cNvGrpSpPr/>
          <p:nvPr/>
        </p:nvGrpSpPr>
        <p:grpSpPr>
          <a:xfrm>
            <a:off x="1942390" y="1425255"/>
            <a:ext cx="642147" cy="605886"/>
            <a:chOff x="3098700" y="5569159"/>
            <a:chExt cx="642147" cy="605886"/>
          </a:xfrm>
          <a:solidFill>
            <a:srgbClr val="171E28"/>
          </a:solidFill>
        </p:grpSpPr>
        <p:sp>
          <p:nvSpPr>
            <p:cNvPr id="126" name="Freeform 349"/>
            <p:cNvSpPr/>
            <p:nvPr/>
          </p:nvSpPr>
          <p:spPr bwMode="auto">
            <a:xfrm>
              <a:off x="3119543" y="5569159"/>
              <a:ext cx="621304" cy="392027"/>
            </a:xfrm>
            <a:custGeom>
              <a:avLst/>
              <a:gdLst>
                <a:gd name="T0" fmla="*/ 880 w 921"/>
                <a:gd name="T1" fmla="*/ 447 h 581"/>
                <a:gd name="T2" fmla="*/ 879 w 921"/>
                <a:gd name="T3" fmla="*/ 427 h 581"/>
                <a:gd name="T4" fmla="*/ 431 w 921"/>
                <a:gd name="T5" fmla="*/ 0 h 581"/>
                <a:gd name="T6" fmla="*/ 3 w 921"/>
                <a:gd name="T7" fmla="*/ 317 h 581"/>
                <a:gd name="T8" fmla="*/ 0 w 921"/>
                <a:gd name="T9" fmla="*/ 326 h 581"/>
                <a:gd name="T10" fmla="*/ 108 w 921"/>
                <a:gd name="T11" fmla="*/ 326 h 581"/>
                <a:gd name="T12" fmla="*/ 109 w 921"/>
                <a:gd name="T13" fmla="*/ 322 h 581"/>
                <a:gd name="T14" fmla="*/ 431 w 921"/>
                <a:gd name="T15" fmla="*/ 102 h 581"/>
                <a:gd name="T16" fmla="*/ 776 w 921"/>
                <a:gd name="T17" fmla="*/ 424 h 581"/>
                <a:gd name="T18" fmla="*/ 778 w 921"/>
                <a:gd name="T19" fmla="*/ 447 h 581"/>
                <a:gd name="T20" fmla="*/ 729 w 921"/>
                <a:gd name="T21" fmla="*/ 447 h 581"/>
                <a:gd name="T22" fmla="*/ 826 w 921"/>
                <a:gd name="T23" fmla="*/ 581 h 581"/>
                <a:gd name="T24" fmla="*/ 921 w 921"/>
                <a:gd name="T25" fmla="*/ 447 h 581"/>
                <a:gd name="T26" fmla="*/ 880 w 921"/>
                <a:gd name="T27" fmla="*/ 447 h 5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21" h="581">
                  <a:moveTo>
                    <a:pt x="880" y="447"/>
                  </a:moveTo>
                  <a:cubicBezTo>
                    <a:pt x="879" y="427"/>
                    <a:pt x="879" y="427"/>
                    <a:pt x="879" y="427"/>
                  </a:cubicBezTo>
                  <a:cubicBezTo>
                    <a:pt x="867" y="187"/>
                    <a:pt x="670" y="0"/>
                    <a:pt x="431" y="0"/>
                  </a:cubicBezTo>
                  <a:cubicBezTo>
                    <a:pt x="236" y="0"/>
                    <a:pt x="60" y="130"/>
                    <a:pt x="3" y="317"/>
                  </a:cubicBezTo>
                  <a:cubicBezTo>
                    <a:pt x="0" y="326"/>
                    <a:pt x="0" y="326"/>
                    <a:pt x="0" y="326"/>
                  </a:cubicBezTo>
                  <a:cubicBezTo>
                    <a:pt x="108" y="326"/>
                    <a:pt x="108" y="326"/>
                    <a:pt x="108" y="326"/>
                  </a:cubicBezTo>
                  <a:cubicBezTo>
                    <a:pt x="109" y="322"/>
                    <a:pt x="109" y="322"/>
                    <a:pt x="109" y="322"/>
                  </a:cubicBezTo>
                  <a:cubicBezTo>
                    <a:pt x="162" y="188"/>
                    <a:pt x="288" y="102"/>
                    <a:pt x="431" y="102"/>
                  </a:cubicBezTo>
                  <a:cubicBezTo>
                    <a:pt x="612" y="102"/>
                    <a:pt x="763" y="244"/>
                    <a:pt x="776" y="424"/>
                  </a:cubicBezTo>
                  <a:cubicBezTo>
                    <a:pt x="778" y="447"/>
                    <a:pt x="778" y="447"/>
                    <a:pt x="778" y="447"/>
                  </a:cubicBezTo>
                  <a:cubicBezTo>
                    <a:pt x="729" y="447"/>
                    <a:pt x="729" y="447"/>
                    <a:pt x="729" y="447"/>
                  </a:cubicBezTo>
                  <a:cubicBezTo>
                    <a:pt x="826" y="581"/>
                    <a:pt x="826" y="581"/>
                    <a:pt x="826" y="581"/>
                  </a:cubicBezTo>
                  <a:cubicBezTo>
                    <a:pt x="921" y="447"/>
                    <a:pt x="921" y="447"/>
                    <a:pt x="921" y="447"/>
                  </a:cubicBezTo>
                  <a:lnTo>
                    <a:pt x="880" y="44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127" name="Freeform 350"/>
            <p:cNvSpPr/>
            <p:nvPr/>
          </p:nvSpPr>
          <p:spPr bwMode="auto">
            <a:xfrm>
              <a:off x="3098700" y="5880953"/>
              <a:ext cx="565341" cy="294092"/>
            </a:xfrm>
            <a:custGeom>
              <a:avLst/>
              <a:gdLst>
                <a:gd name="T0" fmla="*/ 704 w 838"/>
                <a:gd name="T1" fmla="*/ 235 h 436"/>
                <a:gd name="T2" fmla="*/ 462 w 838"/>
                <a:gd name="T3" fmla="*/ 334 h 436"/>
                <a:gd name="T4" fmla="*/ 166 w 838"/>
                <a:gd name="T5" fmla="*/ 166 h 436"/>
                <a:gd name="T6" fmla="*/ 147 w 838"/>
                <a:gd name="T7" fmla="*/ 134 h 436"/>
                <a:gd name="T8" fmla="*/ 192 w 838"/>
                <a:gd name="T9" fmla="*/ 134 h 436"/>
                <a:gd name="T10" fmla="*/ 95 w 838"/>
                <a:gd name="T11" fmla="*/ 0 h 436"/>
                <a:gd name="T12" fmla="*/ 0 w 838"/>
                <a:gd name="T13" fmla="*/ 134 h 436"/>
                <a:gd name="T14" fmla="*/ 38 w 838"/>
                <a:gd name="T15" fmla="*/ 134 h 436"/>
                <a:gd name="T16" fmla="*/ 43 w 838"/>
                <a:gd name="T17" fmla="*/ 147 h 436"/>
                <a:gd name="T18" fmla="*/ 462 w 838"/>
                <a:gd name="T19" fmla="*/ 436 h 436"/>
                <a:gd name="T20" fmla="*/ 830 w 838"/>
                <a:gd name="T21" fmla="*/ 244 h 436"/>
                <a:gd name="T22" fmla="*/ 838 w 838"/>
                <a:gd name="T23" fmla="*/ 233 h 436"/>
                <a:gd name="T24" fmla="*/ 706 w 838"/>
                <a:gd name="T25" fmla="*/ 233 h 436"/>
                <a:gd name="T26" fmla="*/ 704 w 838"/>
                <a:gd name="T27" fmla="*/ 235 h 4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38" h="436">
                  <a:moveTo>
                    <a:pt x="704" y="235"/>
                  </a:moveTo>
                  <a:cubicBezTo>
                    <a:pt x="640" y="298"/>
                    <a:pt x="551" y="334"/>
                    <a:pt x="462" y="334"/>
                  </a:cubicBezTo>
                  <a:cubicBezTo>
                    <a:pt x="342" y="334"/>
                    <a:pt x="228" y="270"/>
                    <a:pt x="166" y="166"/>
                  </a:cubicBezTo>
                  <a:cubicBezTo>
                    <a:pt x="147" y="134"/>
                    <a:pt x="147" y="134"/>
                    <a:pt x="147" y="134"/>
                  </a:cubicBezTo>
                  <a:cubicBezTo>
                    <a:pt x="192" y="134"/>
                    <a:pt x="192" y="134"/>
                    <a:pt x="192" y="134"/>
                  </a:cubicBezTo>
                  <a:cubicBezTo>
                    <a:pt x="95" y="0"/>
                    <a:pt x="95" y="0"/>
                    <a:pt x="95" y="0"/>
                  </a:cubicBezTo>
                  <a:cubicBezTo>
                    <a:pt x="0" y="134"/>
                    <a:pt x="0" y="134"/>
                    <a:pt x="0" y="134"/>
                  </a:cubicBezTo>
                  <a:cubicBezTo>
                    <a:pt x="38" y="134"/>
                    <a:pt x="38" y="134"/>
                    <a:pt x="38" y="134"/>
                  </a:cubicBezTo>
                  <a:cubicBezTo>
                    <a:pt x="43" y="147"/>
                    <a:pt x="43" y="147"/>
                    <a:pt x="43" y="147"/>
                  </a:cubicBezTo>
                  <a:cubicBezTo>
                    <a:pt x="109" y="320"/>
                    <a:pt x="278" y="436"/>
                    <a:pt x="462" y="436"/>
                  </a:cubicBezTo>
                  <a:cubicBezTo>
                    <a:pt x="609" y="436"/>
                    <a:pt x="746" y="364"/>
                    <a:pt x="830" y="244"/>
                  </a:cubicBezTo>
                  <a:cubicBezTo>
                    <a:pt x="838" y="233"/>
                    <a:pt x="838" y="233"/>
                    <a:pt x="838" y="233"/>
                  </a:cubicBezTo>
                  <a:cubicBezTo>
                    <a:pt x="706" y="233"/>
                    <a:pt x="706" y="233"/>
                    <a:pt x="706" y="233"/>
                  </a:cubicBezTo>
                  <a:lnTo>
                    <a:pt x="704" y="2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128" name="Freeform 351"/>
            <p:cNvSpPr>
              <a:spLocks noEditPoints="1"/>
            </p:cNvSpPr>
            <p:nvPr/>
          </p:nvSpPr>
          <p:spPr bwMode="auto">
            <a:xfrm>
              <a:off x="3217193" y="5689366"/>
              <a:ext cx="380606" cy="371184"/>
            </a:xfrm>
            <a:custGeom>
              <a:avLst/>
              <a:gdLst>
                <a:gd name="T0" fmla="*/ 0 w 564"/>
                <a:gd name="T1" fmla="*/ 227 h 550"/>
                <a:gd name="T2" fmla="*/ 0 w 564"/>
                <a:gd name="T3" fmla="*/ 327 h 550"/>
                <a:gd name="T4" fmla="*/ 46 w 564"/>
                <a:gd name="T5" fmla="*/ 327 h 550"/>
                <a:gd name="T6" fmla="*/ 80 w 564"/>
                <a:gd name="T7" fmla="*/ 407 h 550"/>
                <a:gd name="T8" fmla="*/ 48 w 564"/>
                <a:gd name="T9" fmla="*/ 439 h 550"/>
                <a:gd name="T10" fmla="*/ 119 w 564"/>
                <a:gd name="T11" fmla="*/ 510 h 550"/>
                <a:gd name="T12" fmla="*/ 151 w 564"/>
                <a:gd name="T13" fmla="*/ 478 h 550"/>
                <a:gd name="T14" fmla="*/ 230 w 564"/>
                <a:gd name="T15" fmla="*/ 511 h 550"/>
                <a:gd name="T16" fmla="*/ 230 w 564"/>
                <a:gd name="T17" fmla="*/ 550 h 550"/>
                <a:gd name="T18" fmla="*/ 330 w 564"/>
                <a:gd name="T19" fmla="*/ 550 h 550"/>
                <a:gd name="T20" fmla="*/ 330 w 564"/>
                <a:gd name="T21" fmla="*/ 512 h 550"/>
                <a:gd name="T22" fmla="*/ 414 w 564"/>
                <a:gd name="T23" fmla="*/ 478 h 550"/>
                <a:gd name="T24" fmla="*/ 444 w 564"/>
                <a:gd name="T25" fmla="*/ 509 h 550"/>
                <a:gd name="T26" fmla="*/ 515 w 564"/>
                <a:gd name="T27" fmla="*/ 438 h 550"/>
                <a:gd name="T28" fmla="*/ 485 w 564"/>
                <a:gd name="T29" fmla="*/ 408 h 550"/>
                <a:gd name="T30" fmla="*/ 520 w 564"/>
                <a:gd name="T31" fmla="*/ 327 h 550"/>
                <a:gd name="T32" fmla="*/ 564 w 564"/>
                <a:gd name="T33" fmla="*/ 327 h 550"/>
                <a:gd name="T34" fmla="*/ 564 w 564"/>
                <a:gd name="T35" fmla="*/ 227 h 550"/>
                <a:gd name="T36" fmla="*/ 521 w 564"/>
                <a:gd name="T37" fmla="*/ 227 h 550"/>
                <a:gd name="T38" fmla="*/ 486 w 564"/>
                <a:gd name="T39" fmla="*/ 143 h 550"/>
                <a:gd name="T40" fmla="*/ 518 w 564"/>
                <a:gd name="T41" fmla="*/ 111 h 550"/>
                <a:gd name="T42" fmla="*/ 447 w 564"/>
                <a:gd name="T43" fmla="*/ 40 h 550"/>
                <a:gd name="T44" fmla="*/ 415 w 564"/>
                <a:gd name="T45" fmla="*/ 72 h 550"/>
                <a:gd name="T46" fmla="*/ 330 w 564"/>
                <a:gd name="T47" fmla="*/ 38 h 550"/>
                <a:gd name="T48" fmla="*/ 330 w 564"/>
                <a:gd name="T49" fmla="*/ 0 h 550"/>
                <a:gd name="T50" fmla="*/ 230 w 564"/>
                <a:gd name="T51" fmla="*/ 0 h 550"/>
                <a:gd name="T52" fmla="*/ 230 w 564"/>
                <a:gd name="T53" fmla="*/ 39 h 550"/>
                <a:gd name="T54" fmla="*/ 150 w 564"/>
                <a:gd name="T55" fmla="*/ 73 h 550"/>
                <a:gd name="T56" fmla="*/ 116 w 564"/>
                <a:gd name="T57" fmla="*/ 39 h 550"/>
                <a:gd name="T58" fmla="*/ 45 w 564"/>
                <a:gd name="T59" fmla="*/ 110 h 550"/>
                <a:gd name="T60" fmla="*/ 79 w 564"/>
                <a:gd name="T61" fmla="*/ 144 h 550"/>
                <a:gd name="T62" fmla="*/ 45 w 564"/>
                <a:gd name="T63" fmla="*/ 227 h 550"/>
                <a:gd name="T64" fmla="*/ 0 w 564"/>
                <a:gd name="T65" fmla="*/ 227 h 550"/>
                <a:gd name="T66" fmla="*/ 283 w 564"/>
                <a:gd name="T67" fmla="*/ 104 h 550"/>
                <a:gd name="T68" fmla="*/ 456 w 564"/>
                <a:gd name="T69" fmla="*/ 275 h 550"/>
                <a:gd name="T70" fmla="*/ 283 w 564"/>
                <a:gd name="T71" fmla="*/ 446 h 550"/>
                <a:gd name="T72" fmla="*/ 110 w 564"/>
                <a:gd name="T73" fmla="*/ 275 h 550"/>
                <a:gd name="T74" fmla="*/ 283 w 564"/>
                <a:gd name="T75" fmla="*/ 104 h 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564" h="550">
                  <a:moveTo>
                    <a:pt x="0" y="227"/>
                  </a:moveTo>
                  <a:cubicBezTo>
                    <a:pt x="0" y="327"/>
                    <a:pt x="0" y="327"/>
                    <a:pt x="0" y="327"/>
                  </a:cubicBezTo>
                  <a:cubicBezTo>
                    <a:pt x="46" y="327"/>
                    <a:pt x="46" y="327"/>
                    <a:pt x="46" y="327"/>
                  </a:cubicBezTo>
                  <a:cubicBezTo>
                    <a:pt x="52" y="356"/>
                    <a:pt x="64" y="383"/>
                    <a:pt x="80" y="407"/>
                  </a:cubicBezTo>
                  <a:cubicBezTo>
                    <a:pt x="48" y="439"/>
                    <a:pt x="48" y="439"/>
                    <a:pt x="48" y="439"/>
                  </a:cubicBezTo>
                  <a:cubicBezTo>
                    <a:pt x="119" y="510"/>
                    <a:pt x="119" y="510"/>
                    <a:pt x="119" y="510"/>
                  </a:cubicBezTo>
                  <a:cubicBezTo>
                    <a:pt x="151" y="478"/>
                    <a:pt x="151" y="478"/>
                    <a:pt x="151" y="478"/>
                  </a:cubicBezTo>
                  <a:cubicBezTo>
                    <a:pt x="175" y="493"/>
                    <a:pt x="202" y="504"/>
                    <a:pt x="230" y="511"/>
                  </a:cubicBezTo>
                  <a:cubicBezTo>
                    <a:pt x="230" y="550"/>
                    <a:pt x="230" y="550"/>
                    <a:pt x="230" y="550"/>
                  </a:cubicBezTo>
                  <a:cubicBezTo>
                    <a:pt x="330" y="550"/>
                    <a:pt x="330" y="550"/>
                    <a:pt x="330" y="550"/>
                  </a:cubicBezTo>
                  <a:cubicBezTo>
                    <a:pt x="330" y="512"/>
                    <a:pt x="330" y="512"/>
                    <a:pt x="330" y="512"/>
                  </a:cubicBezTo>
                  <a:cubicBezTo>
                    <a:pt x="360" y="506"/>
                    <a:pt x="389" y="494"/>
                    <a:pt x="414" y="478"/>
                  </a:cubicBezTo>
                  <a:cubicBezTo>
                    <a:pt x="444" y="509"/>
                    <a:pt x="444" y="509"/>
                    <a:pt x="444" y="509"/>
                  </a:cubicBezTo>
                  <a:cubicBezTo>
                    <a:pt x="515" y="438"/>
                    <a:pt x="515" y="438"/>
                    <a:pt x="515" y="438"/>
                  </a:cubicBezTo>
                  <a:cubicBezTo>
                    <a:pt x="485" y="408"/>
                    <a:pt x="485" y="408"/>
                    <a:pt x="485" y="408"/>
                  </a:cubicBezTo>
                  <a:cubicBezTo>
                    <a:pt x="502" y="384"/>
                    <a:pt x="514" y="356"/>
                    <a:pt x="520" y="327"/>
                  </a:cubicBezTo>
                  <a:cubicBezTo>
                    <a:pt x="564" y="327"/>
                    <a:pt x="564" y="327"/>
                    <a:pt x="564" y="327"/>
                  </a:cubicBezTo>
                  <a:cubicBezTo>
                    <a:pt x="564" y="227"/>
                    <a:pt x="564" y="227"/>
                    <a:pt x="564" y="227"/>
                  </a:cubicBezTo>
                  <a:cubicBezTo>
                    <a:pt x="521" y="227"/>
                    <a:pt x="521" y="227"/>
                    <a:pt x="521" y="227"/>
                  </a:cubicBezTo>
                  <a:cubicBezTo>
                    <a:pt x="515" y="196"/>
                    <a:pt x="503" y="168"/>
                    <a:pt x="486" y="143"/>
                  </a:cubicBezTo>
                  <a:cubicBezTo>
                    <a:pt x="518" y="111"/>
                    <a:pt x="518" y="111"/>
                    <a:pt x="518" y="111"/>
                  </a:cubicBezTo>
                  <a:cubicBezTo>
                    <a:pt x="447" y="40"/>
                    <a:pt x="447" y="40"/>
                    <a:pt x="447" y="40"/>
                  </a:cubicBezTo>
                  <a:cubicBezTo>
                    <a:pt x="415" y="72"/>
                    <a:pt x="415" y="72"/>
                    <a:pt x="415" y="72"/>
                  </a:cubicBezTo>
                  <a:cubicBezTo>
                    <a:pt x="389" y="56"/>
                    <a:pt x="361" y="44"/>
                    <a:pt x="330" y="38"/>
                  </a:cubicBezTo>
                  <a:cubicBezTo>
                    <a:pt x="330" y="0"/>
                    <a:pt x="330" y="0"/>
                    <a:pt x="330" y="0"/>
                  </a:cubicBezTo>
                  <a:cubicBezTo>
                    <a:pt x="230" y="0"/>
                    <a:pt x="230" y="0"/>
                    <a:pt x="230" y="0"/>
                  </a:cubicBezTo>
                  <a:cubicBezTo>
                    <a:pt x="230" y="39"/>
                    <a:pt x="230" y="39"/>
                    <a:pt x="230" y="39"/>
                  </a:cubicBezTo>
                  <a:cubicBezTo>
                    <a:pt x="201" y="46"/>
                    <a:pt x="174" y="57"/>
                    <a:pt x="150" y="73"/>
                  </a:cubicBezTo>
                  <a:cubicBezTo>
                    <a:pt x="116" y="39"/>
                    <a:pt x="116" y="39"/>
                    <a:pt x="116" y="39"/>
                  </a:cubicBezTo>
                  <a:cubicBezTo>
                    <a:pt x="45" y="110"/>
                    <a:pt x="45" y="110"/>
                    <a:pt x="45" y="110"/>
                  </a:cubicBezTo>
                  <a:cubicBezTo>
                    <a:pt x="79" y="144"/>
                    <a:pt x="79" y="144"/>
                    <a:pt x="79" y="144"/>
                  </a:cubicBezTo>
                  <a:cubicBezTo>
                    <a:pt x="63" y="169"/>
                    <a:pt x="51" y="197"/>
                    <a:pt x="45" y="227"/>
                  </a:cubicBezTo>
                  <a:lnTo>
                    <a:pt x="0" y="227"/>
                  </a:lnTo>
                  <a:close/>
                  <a:moveTo>
                    <a:pt x="283" y="104"/>
                  </a:moveTo>
                  <a:cubicBezTo>
                    <a:pt x="378" y="104"/>
                    <a:pt x="456" y="181"/>
                    <a:pt x="456" y="275"/>
                  </a:cubicBezTo>
                  <a:cubicBezTo>
                    <a:pt x="456" y="369"/>
                    <a:pt x="378" y="446"/>
                    <a:pt x="283" y="446"/>
                  </a:cubicBezTo>
                  <a:cubicBezTo>
                    <a:pt x="188" y="446"/>
                    <a:pt x="110" y="369"/>
                    <a:pt x="110" y="275"/>
                  </a:cubicBezTo>
                  <a:cubicBezTo>
                    <a:pt x="110" y="181"/>
                    <a:pt x="188" y="104"/>
                    <a:pt x="283" y="10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129" name="Freeform 352"/>
            <p:cNvSpPr>
              <a:spLocks noEditPoints="1"/>
            </p:cNvSpPr>
            <p:nvPr/>
          </p:nvSpPr>
          <p:spPr bwMode="auto">
            <a:xfrm>
              <a:off x="3319126" y="5787872"/>
              <a:ext cx="176170" cy="174742"/>
            </a:xfrm>
            <a:custGeom>
              <a:avLst/>
              <a:gdLst>
                <a:gd name="T0" fmla="*/ 131 w 261"/>
                <a:gd name="T1" fmla="*/ 259 h 259"/>
                <a:gd name="T2" fmla="*/ 261 w 261"/>
                <a:gd name="T3" fmla="*/ 129 h 259"/>
                <a:gd name="T4" fmla="*/ 131 w 261"/>
                <a:gd name="T5" fmla="*/ 0 h 259"/>
                <a:gd name="T6" fmla="*/ 0 w 261"/>
                <a:gd name="T7" fmla="*/ 129 h 259"/>
                <a:gd name="T8" fmla="*/ 131 w 261"/>
                <a:gd name="T9" fmla="*/ 259 h 259"/>
                <a:gd name="T10" fmla="*/ 131 w 261"/>
                <a:gd name="T11" fmla="*/ 42 h 259"/>
                <a:gd name="T12" fmla="*/ 219 w 261"/>
                <a:gd name="T13" fmla="*/ 129 h 259"/>
                <a:gd name="T14" fmla="*/ 131 w 261"/>
                <a:gd name="T15" fmla="*/ 217 h 259"/>
                <a:gd name="T16" fmla="*/ 42 w 261"/>
                <a:gd name="T17" fmla="*/ 129 h 259"/>
                <a:gd name="T18" fmla="*/ 131 w 261"/>
                <a:gd name="T19" fmla="*/ 42 h 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1" h="259">
                  <a:moveTo>
                    <a:pt x="131" y="259"/>
                  </a:moveTo>
                  <a:cubicBezTo>
                    <a:pt x="203" y="259"/>
                    <a:pt x="261" y="201"/>
                    <a:pt x="261" y="129"/>
                  </a:cubicBezTo>
                  <a:cubicBezTo>
                    <a:pt x="261" y="58"/>
                    <a:pt x="203" y="0"/>
                    <a:pt x="131" y="0"/>
                  </a:cubicBezTo>
                  <a:cubicBezTo>
                    <a:pt x="58" y="0"/>
                    <a:pt x="0" y="58"/>
                    <a:pt x="0" y="129"/>
                  </a:cubicBezTo>
                  <a:cubicBezTo>
                    <a:pt x="0" y="201"/>
                    <a:pt x="58" y="259"/>
                    <a:pt x="131" y="259"/>
                  </a:cubicBezTo>
                  <a:close/>
                  <a:moveTo>
                    <a:pt x="131" y="42"/>
                  </a:moveTo>
                  <a:cubicBezTo>
                    <a:pt x="179" y="42"/>
                    <a:pt x="219" y="81"/>
                    <a:pt x="219" y="129"/>
                  </a:cubicBezTo>
                  <a:cubicBezTo>
                    <a:pt x="219" y="177"/>
                    <a:pt x="179" y="217"/>
                    <a:pt x="131" y="217"/>
                  </a:cubicBezTo>
                  <a:cubicBezTo>
                    <a:pt x="82" y="217"/>
                    <a:pt x="42" y="177"/>
                    <a:pt x="42" y="129"/>
                  </a:cubicBezTo>
                  <a:cubicBezTo>
                    <a:pt x="42" y="81"/>
                    <a:pt x="82" y="42"/>
                    <a:pt x="131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130" name="Oval 353"/>
            <p:cNvSpPr>
              <a:spLocks noChangeArrowheads="1"/>
            </p:cNvSpPr>
            <p:nvPr/>
          </p:nvSpPr>
          <p:spPr bwMode="auto">
            <a:xfrm>
              <a:off x="3375945" y="5844406"/>
              <a:ext cx="62530" cy="6081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131" name="组合 130"/>
          <p:cNvGrpSpPr/>
          <p:nvPr/>
        </p:nvGrpSpPr>
        <p:grpSpPr>
          <a:xfrm>
            <a:off x="5986863" y="2627604"/>
            <a:ext cx="505951" cy="610169"/>
            <a:chOff x="5708567" y="2402317"/>
            <a:chExt cx="505951" cy="610169"/>
          </a:xfrm>
          <a:solidFill>
            <a:srgbClr val="171E28"/>
          </a:solidFill>
        </p:grpSpPr>
        <p:sp>
          <p:nvSpPr>
            <p:cNvPr id="132" name="Freeform 356"/>
            <p:cNvSpPr/>
            <p:nvPr/>
          </p:nvSpPr>
          <p:spPr bwMode="auto">
            <a:xfrm>
              <a:off x="5708567" y="2414024"/>
              <a:ext cx="246409" cy="350626"/>
            </a:xfrm>
            <a:custGeom>
              <a:avLst/>
              <a:gdLst>
                <a:gd name="T0" fmla="*/ 0 w 863"/>
                <a:gd name="T1" fmla="*/ 567 h 1228"/>
                <a:gd name="T2" fmla="*/ 215 w 863"/>
                <a:gd name="T3" fmla="*/ 567 h 1228"/>
                <a:gd name="T4" fmla="*/ 215 w 863"/>
                <a:gd name="T5" fmla="*/ 1228 h 1228"/>
                <a:gd name="T6" fmla="*/ 650 w 863"/>
                <a:gd name="T7" fmla="*/ 1228 h 1228"/>
                <a:gd name="T8" fmla="*/ 650 w 863"/>
                <a:gd name="T9" fmla="*/ 567 h 1228"/>
                <a:gd name="T10" fmla="*/ 863 w 863"/>
                <a:gd name="T11" fmla="*/ 567 h 1228"/>
                <a:gd name="T12" fmla="*/ 440 w 863"/>
                <a:gd name="T13" fmla="*/ 0 h 1228"/>
                <a:gd name="T14" fmla="*/ 0 w 863"/>
                <a:gd name="T15" fmla="*/ 567 h 1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63" h="1228">
                  <a:moveTo>
                    <a:pt x="0" y="567"/>
                  </a:moveTo>
                  <a:lnTo>
                    <a:pt x="215" y="567"/>
                  </a:lnTo>
                  <a:lnTo>
                    <a:pt x="215" y="1228"/>
                  </a:lnTo>
                  <a:lnTo>
                    <a:pt x="650" y="1228"/>
                  </a:lnTo>
                  <a:lnTo>
                    <a:pt x="650" y="567"/>
                  </a:lnTo>
                  <a:lnTo>
                    <a:pt x="863" y="567"/>
                  </a:lnTo>
                  <a:lnTo>
                    <a:pt x="440" y="0"/>
                  </a:lnTo>
                  <a:lnTo>
                    <a:pt x="0" y="56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133" name="Freeform 357"/>
            <p:cNvSpPr/>
            <p:nvPr/>
          </p:nvSpPr>
          <p:spPr bwMode="auto">
            <a:xfrm>
              <a:off x="5967824" y="2657577"/>
              <a:ext cx="246694" cy="350626"/>
            </a:xfrm>
            <a:custGeom>
              <a:avLst/>
              <a:gdLst>
                <a:gd name="T0" fmla="*/ 649 w 864"/>
                <a:gd name="T1" fmla="*/ 661 h 1228"/>
                <a:gd name="T2" fmla="*/ 649 w 864"/>
                <a:gd name="T3" fmla="*/ 0 h 1228"/>
                <a:gd name="T4" fmla="*/ 215 w 864"/>
                <a:gd name="T5" fmla="*/ 0 h 1228"/>
                <a:gd name="T6" fmla="*/ 215 w 864"/>
                <a:gd name="T7" fmla="*/ 661 h 1228"/>
                <a:gd name="T8" fmla="*/ 0 w 864"/>
                <a:gd name="T9" fmla="*/ 661 h 1228"/>
                <a:gd name="T10" fmla="*/ 425 w 864"/>
                <a:gd name="T11" fmla="*/ 1228 h 1228"/>
                <a:gd name="T12" fmla="*/ 864 w 864"/>
                <a:gd name="T13" fmla="*/ 661 h 1228"/>
                <a:gd name="T14" fmla="*/ 649 w 864"/>
                <a:gd name="T15" fmla="*/ 661 h 1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64" h="1228">
                  <a:moveTo>
                    <a:pt x="649" y="661"/>
                  </a:moveTo>
                  <a:lnTo>
                    <a:pt x="649" y="0"/>
                  </a:lnTo>
                  <a:lnTo>
                    <a:pt x="215" y="0"/>
                  </a:lnTo>
                  <a:lnTo>
                    <a:pt x="215" y="661"/>
                  </a:lnTo>
                  <a:lnTo>
                    <a:pt x="0" y="661"/>
                  </a:lnTo>
                  <a:lnTo>
                    <a:pt x="425" y="1228"/>
                  </a:lnTo>
                  <a:lnTo>
                    <a:pt x="864" y="661"/>
                  </a:lnTo>
                  <a:lnTo>
                    <a:pt x="649" y="66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134" name="Freeform 358"/>
            <p:cNvSpPr>
              <a:spLocks noEditPoints="1"/>
            </p:cNvSpPr>
            <p:nvPr/>
          </p:nvSpPr>
          <p:spPr bwMode="auto">
            <a:xfrm>
              <a:off x="5728268" y="2788348"/>
              <a:ext cx="222710" cy="224138"/>
            </a:xfrm>
            <a:custGeom>
              <a:avLst/>
              <a:gdLst>
                <a:gd name="T0" fmla="*/ 165 w 330"/>
                <a:gd name="T1" fmla="*/ 0 h 332"/>
                <a:gd name="T2" fmla="*/ 0 w 330"/>
                <a:gd name="T3" fmla="*/ 166 h 332"/>
                <a:gd name="T4" fmla="*/ 165 w 330"/>
                <a:gd name="T5" fmla="*/ 332 h 332"/>
                <a:gd name="T6" fmla="*/ 330 w 330"/>
                <a:gd name="T7" fmla="*/ 166 h 332"/>
                <a:gd name="T8" fmla="*/ 165 w 330"/>
                <a:gd name="T9" fmla="*/ 0 h 332"/>
                <a:gd name="T10" fmla="*/ 165 w 330"/>
                <a:gd name="T11" fmla="*/ 293 h 332"/>
                <a:gd name="T12" fmla="*/ 40 w 330"/>
                <a:gd name="T13" fmla="*/ 166 h 332"/>
                <a:gd name="T14" fmla="*/ 165 w 330"/>
                <a:gd name="T15" fmla="*/ 40 h 332"/>
                <a:gd name="T16" fmla="*/ 290 w 330"/>
                <a:gd name="T17" fmla="*/ 166 h 332"/>
                <a:gd name="T18" fmla="*/ 165 w 330"/>
                <a:gd name="T19" fmla="*/ 293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30" h="332">
                  <a:moveTo>
                    <a:pt x="165" y="0"/>
                  </a:moveTo>
                  <a:cubicBezTo>
                    <a:pt x="74" y="0"/>
                    <a:pt x="0" y="74"/>
                    <a:pt x="0" y="166"/>
                  </a:cubicBezTo>
                  <a:cubicBezTo>
                    <a:pt x="0" y="258"/>
                    <a:pt x="74" y="332"/>
                    <a:pt x="165" y="332"/>
                  </a:cubicBezTo>
                  <a:cubicBezTo>
                    <a:pt x="256" y="332"/>
                    <a:pt x="330" y="258"/>
                    <a:pt x="330" y="166"/>
                  </a:cubicBezTo>
                  <a:cubicBezTo>
                    <a:pt x="330" y="74"/>
                    <a:pt x="256" y="0"/>
                    <a:pt x="165" y="0"/>
                  </a:cubicBezTo>
                  <a:close/>
                  <a:moveTo>
                    <a:pt x="165" y="293"/>
                  </a:moveTo>
                  <a:cubicBezTo>
                    <a:pt x="96" y="293"/>
                    <a:pt x="40" y="236"/>
                    <a:pt x="40" y="166"/>
                  </a:cubicBezTo>
                  <a:cubicBezTo>
                    <a:pt x="40" y="96"/>
                    <a:pt x="96" y="40"/>
                    <a:pt x="165" y="40"/>
                  </a:cubicBezTo>
                  <a:cubicBezTo>
                    <a:pt x="234" y="40"/>
                    <a:pt x="290" y="96"/>
                    <a:pt x="290" y="166"/>
                  </a:cubicBezTo>
                  <a:cubicBezTo>
                    <a:pt x="290" y="236"/>
                    <a:pt x="234" y="293"/>
                    <a:pt x="165" y="29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135" name="Freeform 359"/>
            <p:cNvSpPr/>
            <p:nvPr/>
          </p:nvSpPr>
          <p:spPr bwMode="auto">
            <a:xfrm>
              <a:off x="5804503" y="2839742"/>
              <a:ext cx="66813" cy="121920"/>
            </a:xfrm>
            <a:custGeom>
              <a:avLst/>
              <a:gdLst>
                <a:gd name="T0" fmla="*/ 62 w 99"/>
                <a:gd name="T1" fmla="*/ 75 h 181"/>
                <a:gd name="T2" fmla="*/ 35 w 99"/>
                <a:gd name="T3" fmla="*/ 56 h 181"/>
                <a:gd name="T4" fmla="*/ 55 w 99"/>
                <a:gd name="T5" fmla="*/ 44 h 181"/>
                <a:gd name="T6" fmla="*/ 87 w 99"/>
                <a:gd name="T7" fmla="*/ 52 h 181"/>
                <a:gd name="T8" fmla="*/ 93 w 99"/>
                <a:gd name="T9" fmla="*/ 26 h 181"/>
                <a:gd name="T10" fmla="*/ 61 w 99"/>
                <a:gd name="T11" fmla="*/ 19 h 181"/>
                <a:gd name="T12" fmla="*/ 61 w 99"/>
                <a:gd name="T13" fmla="*/ 0 h 181"/>
                <a:gd name="T14" fmla="*/ 39 w 99"/>
                <a:gd name="T15" fmla="*/ 0 h 181"/>
                <a:gd name="T16" fmla="*/ 39 w 99"/>
                <a:gd name="T17" fmla="*/ 21 h 181"/>
                <a:gd name="T18" fmla="*/ 1 w 99"/>
                <a:gd name="T19" fmla="*/ 60 h 181"/>
                <a:gd name="T20" fmla="*/ 41 w 99"/>
                <a:gd name="T21" fmla="*/ 101 h 181"/>
                <a:gd name="T22" fmla="*/ 65 w 99"/>
                <a:gd name="T23" fmla="*/ 120 h 181"/>
                <a:gd name="T24" fmla="*/ 44 w 99"/>
                <a:gd name="T25" fmla="*/ 134 h 181"/>
                <a:gd name="T26" fmla="*/ 7 w 99"/>
                <a:gd name="T27" fmla="*/ 124 h 181"/>
                <a:gd name="T28" fmla="*/ 0 w 99"/>
                <a:gd name="T29" fmla="*/ 150 h 181"/>
                <a:gd name="T30" fmla="*/ 38 w 99"/>
                <a:gd name="T31" fmla="*/ 160 h 181"/>
                <a:gd name="T32" fmla="*/ 38 w 99"/>
                <a:gd name="T33" fmla="*/ 181 h 181"/>
                <a:gd name="T34" fmla="*/ 60 w 99"/>
                <a:gd name="T35" fmla="*/ 181 h 181"/>
                <a:gd name="T36" fmla="*/ 60 w 99"/>
                <a:gd name="T37" fmla="*/ 158 h 181"/>
                <a:gd name="T38" fmla="*/ 99 w 99"/>
                <a:gd name="T39" fmla="*/ 117 h 181"/>
                <a:gd name="T40" fmla="*/ 62 w 99"/>
                <a:gd name="T41" fmla="*/ 75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9" h="181">
                  <a:moveTo>
                    <a:pt x="62" y="75"/>
                  </a:moveTo>
                  <a:cubicBezTo>
                    <a:pt x="43" y="68"/>
                    <a:pt x="35" y="64"/>
                    <a:pt x="35" y="56"/>
                  </a:cubicBezTo>
                  <a:cubicBezTo>
                    <a:pt x="35" y="50"/>
                    <a:pt x="40" y="44"/>
                    <a:pt x="55" y="44"/>
                  </a:cubicBezTo>
                  <a:cubicBezTo>
                    <a:pt x="71" y="44"/>
                    <a:pt x="81" y="49"/>
                    <a:pt x="87" y="52"/>
                  </a:cubicBezTo>
                  <a:cubicBezTo>
                    <a:pt x="93" y="26"/>
                    <a:pt x="93" y="26"/>
                    <a:pt x="93" y="26"/>
                  </a:cubicBezTo>
                  <a:cubicBezTo>
                    <a:pt x="85" y="23"/>
                    <a:pt x="75" y="20"/>
                    <a:pt x="61" y="19"/>
                  </a:cubicBezTo>
                  <a:cubicBezTo>
                    <a:pt x="61" y="0"/>
                    <a:pt x="61" y="0"/>
                    <a:pt x="61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9" y="21"/>
                    <a:pt x="39" y="21"/>
                    <a:pt x="39" y="21"/>
                  </a:cubicBezTo>
                  <a:cubicBezTo>
                    <a:pt x="15" y="25"/>
                    <a:pt x="1" y="40"/>
                    <a:pt x="1" y="60"/>
                  </a:cubicBezTo>
                  <a:cubicBezTo>
                    <a:pt x="1" y="82"/>
                    <a:pt x="18" y="93"/>
                    <a:pt x="41" y="101"/>
                  </a:cubicBezTo>
                  <a:cubicBezTo>
                    <a:pt x="58" y="106"/>
                    <a:pt x="65" y="112"/>
                    <a:pt x="65" y="120"/>
                  </a:cubicBezTo>
                  <a:cubicBezTo>
                    <a:pt x="65" y="129"/>
                    <a:pt x="57" y="134"/>
                    <a:pt x="44" y="134"/>
                  </a:cubicBezTo>
                  <a:cubicBezTo>
                    <a:pt x="29" y="134"/>
                    <a:pt x="16" y="129"/>
                    <a:pt x="7" y="124"/>
                  </a:cubicBezTo>
                  <a:cubicBezTo>
                    <a:pt x="0" y="150"/>
                    <a:pt x="0" y="150"/>
                    <a:pt x="0" y="150"/>
                  </a:cubicBezTo>
                  <a:cubicBezTo>
                    <a:pt x="9" y="155"/>
                    <a:pt x="23" y="159"/>
                    <a:pt x="38" y="160"/>
                  </a:cubicBezTo>
                  <a:cubicBezTo>
                    <a:pt x="38" y="181"/>
                    <a:pt x="38" y="181"/>
                    <a:pt x="38" y="181"/>
                  </a:cubicBezTo>
                  <a:cubicBezTo>
                    <a:pt x="60" y="181"/>
                    <a:pt x="60" y="181"/>
                    <a:pt x="60" y="181"/>
                  </a:cubicBezTo>
                  <a:cubicBezTo>
                    <a:pt x="60" y="158"/>
                    <a:pt x="60" y="158"/>
                    <a:pt x="60" y="158"/>
                  </a:cubicBezTo>
                  <a:cubicBezTo>
                    <a:pt x="85" y="154"/>
                    <a:pt x="99" y="137"/>
                    <a:pt x="99" y="117"/>
                  </a:cubicBezTo>
                  <a:cubicBezTo>
                    <a:pt x="99" y="97"/>
                    <a:pt x="89" y="85"/>
                    <a:pt x="62" y="7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136" name="Freeform 360"/>
            <p:cNvSpPr>
              <a:spLocks noEditPoints="1"/>
            </p:cNvSpPr>
            <p:nvPr/>
          </p:nvSpPr>
          <p:spPr bwMode="auto">
            <a:xfrm>
              <a:off x="5979816" y="2402317"/>
              <a:ext cx="222710" cy="224138"/>
            </a:xfrm>
            <a:custGeom>
              <a:avLst/>
              <a:gdLst>
                <a:gd name="T0" fmla="*/ 165 w 330"/>
                <a:gd name="T1" fmla="*/ 332 h 332"/>
                <a:gd name="T2" fmla="*/ 330 w 330"/>
                <a:gd name="T3" fmla="*/ 166 h 332"/>
                <a:gd name="T4" fmla="*/ 165 w 330"/>
                <a:gd name="T5" fmla="*/ 0 h 332"/>
                <a:gd name="T6" fmla="*/ 0 w 330"/>
                <a:gd name="T7" fmla="*/ 166 h 332"/>
                <a:gd name="T8" fmla="*/ 165 w 330"/>
                <a:gd name="T9" fmla="*/ 332 h 332"/>
                <a:gd name="T10" fmla="*/ 165 w 330"/>
                <a:gd name="T11" fmla="*/ 40 h 332"/>
                <a:gd name="T12" fmla="*/ 291 w 330"/>
                <a:gd name="T13" fmla="*/ 166 h 332"/>
                <a:gd name="T14" fmla="*/ 165 w 330"/>
                <a:gd name="T15" fmla="*/ 292 h 332"/>
                <a:gd name="T16" fmla="*/ 40 w 330"/>
                <a:gd name="T17" fmla="*/ 166 h 332"/>
                <a:gd name="T18" fmla="*/ 165 w 330"/>
                <a:gd name="T19" fmla="*/ 40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30" h="332">
                  <a:moveTo>
                    <a:pt x="165" y="332"/>
                  </a:moveTo>
                  <a:cubicBezTo>
                    <a:pt x="256" y="332"/>
                    <a:pt x="330" y="258"/>
                    <a:pt x="330" y="166"/>
                  </a:cubicBezTo>
                  <a:cubicBezTo>
                    <a:pt x="330" y="74"/>
                    <a:pt x="256" y="0"/>
                    <a:pt x="165" y="0"/>
                  </a:cubicBezTo>
                  <a:cubicBezTo>
                    <a:pt x="74" y="0"/>
                    <a:pt x="0" y="74"/>
                    <a:pt x="0" y="166"/>
                  </a:cubicBezTo>
                  <a:cubicBezTo>
                    <a:pt x="0" y="258"/>
                    <a:pt x="74" y="332"/>
                    <a:pt x="165" y="332"/>
                  </a:cubicBezTo>
                  <a:close/>
                  <a:moveTo>
                    <a:pt x="165" y="40"/>
                  </a:moveTo>
                  <a:cubicBezTo>
                    <a:pt x="234" y="40"/>
                    <a:pt x="291" y="96"/>
                    <a:pt x="291" y="166"/>
                  </a:cubicBezTo>
                  <a:cubicBezTo>
                    <a:pt x="291" y="236"/>
                    <a:pt x="234" y="292"/>
                    <a:pt x="165" y="292"/>
                  </a:cubicBezTo>
                  <a:cubicBezTo>
                    <a:pt x="96" y="292"/>
                    <a:pt x="40" y="236"/>
                    <a:pt x="40" y="166"/>
                  </a:cubicBezTo>
                  <a:cubicBezTo>
                    <a:pt x="40" y="96"/>
                    <a:pt x="96" y="40"/>
                    <a:pt x="165" y="4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137" name="Freeform 361"/>
            <p:cNvSpPr/>
            <p:nvPr/>
          </p:nvSpPr>
          <p:spPr bwMode="auto">
            <a:xfrm>
              <a:off x="6056051" y="2453141"/>
              <a:ext cx="66813" cy="122776"/>
            </a:xfrm>
            <a:custGeom>
              <a:avLst/>
              <a:gdLst>
                <a:gd name="T0" fmla="*/ 44 w 99"/>
                <a:gd name="T1" fmla="*/ 135 h 182"/>
                <a:gd name="T2" fmla="*/ 7 w 99"/>
                <a:gd name="T3" fmla="*/ 125 h 182"/>
                <a:gd name="T4" fmla="*/ 0 w 99"/>
                <a:gd name="T5" fmla="*/ 151 h 182"/>
                <a:gd name="T6" fmla="*/ 38 w 99"/>
                <a:gd name="T7" fmla="*/ 161 h 182"/>
                <a:gd name="T8" fmla="*/ 38 w 99"/>
                <a:gd name="T9" fmla="*/ 182 h 182"/>
                <a:gd name="T10" fmla="*/ 60 w 99"/>
                <a:gd name="T11" fmla="*/ 182 h 182"/>
                <a:gd name="T12" fmla="*/ 60 w 99"/>
                <a:gd name="T13" fmla="*/ 159 h 182"/>
                <a:gd name="T14" fmla="*/ 99 w 99"/>
                <a:gd name="T15" fmla="*/ 118 h 182"/>
                <a:gd name="T16" fmla="*/ 63 w 99"/>
                <a:gd name="T17" fmla="*/ 76 h 182"/>
                <a:gd name="T18" fmla="*/ 36 w 99"/>
                <a:gd name="T19" fmla="*/ 57 h 182"/>
                <a:gd name="T20" fmla="*/ 55 w 99"/>
                <a:gd name="T21" fmla="*/ 45 h 182"/>
                <a:gd name="T22" fmla="*/ 87 w 99"/>
                <a:gd name="T23" fmla="*/ 52 h 182"/>
                <a:gd name="T24" fmla="*/ 93 w 99"/>
                <a:gd name="T25" fmla="*/ 27 h 182"/>
                <a:gd name="T26" fmla="*/ 61 w 99"/>
                <a:gd name="T27" fmla="*/ 20 h 182"/>
                <a:gd name="T28" fmla="*/ 61 w 99"/>
                <a:gd name="T29" fmla="*/ 0 h 182"/>
                <a:gd name="T30" fmla="*/ 39 w 99"/>
                <a:gd name="T31" fmla="*/ 0 h 182"/>
                <a:gd name="T32" fmla="*/ 39 w 99"/>
                <a:gd name="T33" fmla="*/ 22 h 182"/>
                <a:gd name="T34" fmla="*/ 2 w 99"/>
                <a:gd name="T35" fmla="*/ 61 h 182"/>
                <a:gd name="T36" fmla="*/ 42 w 99"/>
                <a:gd name="T37" fmla="*/ 102 h 182"/>
                <a:gd name="T38" fmla="*/ 65 w 99"/>
                <a:gd name="T39" fmla="*/ 121 h 182"/>
                <a:gd name="T40" fmla="*/ 44 w 99"/>
                <a:gd name="T41" fmla="*/ 135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9" h="182">
                  <a:moveTo>
                    <a:pt x="44" y="135"/>
                  </a:moveTo>
                  <a:cubicBezTo>
                    <a:pt x="29" y="135"/>
                    <a:pt x="16" y="130"/>
                    <a:pt x="7" y="125"/>
                  </a:cubicBezTo>
                  <a:cubicBezTo>
                    <a:pt x="0" y="151"/>
                    <a:pt x="0" y="151"/>
                    <a:pt x="0" y="151"/>
                  </a:cubicBezTo>
                  <a:cubicBezTo>
                    <a:pt x="9" y="156"/>
                    <a:pt x="23" y="160"/>
                    <a:pt x="38" y="161"/>
                  </a:cubicBezTo>
                  <a:cubicBezTo>
                    <a:pt x="38" y="182"/>
                    <a:pt x="38" y="182"/>
                    <a:pt x="38" y="182"/>
                  </a:cubicBezTo>
                  <a:cubicBezTo>
                    <a:pt x="60" y="182"/>
                    <a:pt x="60" y="182"/>
                    <a:pt x="60" y="182"/>
                  </a:cubicBezTo>
                  <a:cubicBezTo>
                    <a:pt x="60" y="159"/>
                    <a:pt x="60" y="159"/>
                    <a:pt x="60" y="159"/>
                  </a:cubicBezTo>
                  <a:cubicBezTo>
                    <a:pt x="86" y="155"/>
                    <a:pt x="99" y="138"/>
                    <a:pt x="99" y="118"/>
                  </a:cubicBezTo>
                  <a:cubicBezTo>
                    <a:pt x="99" y="98"/>
                    <a:pt x="89" y="86"/>
                    <a:pt x="63" y="76"/>
                  </a:cubicBezTo>
                  <a:cubicBezTo>
                    <a:pt x="43" y="69"/>
                    <a:pt x="36" y="64"/>
                    <a:pt x="36" y="57"/>
                  </a:cubicBezTo>
                  <a:cubicBezTo>
                    <a:pt x="36" y="51"/>
                    <a:pt x="40" y="45"/>
                    <a:pt x="55" y="45"/>
                  </a:cubicBezTo>
                  <a:cubicBezTo>
                    <a:pt x="71" y="45"/>
                    <a:pt x="81" y="50"/>
                    <a:pt x="87" y="52"/>
                  </a:cubicBezTo>
                  <a:cubicBezTo>
                    <a:pt x="93" y="27"/>
                    <a:pt x="93" y="27"/>
                    <a:pt x="93" y="27"/>
                  </a:cubicBezTo>
                  <a:cubicBezTo>
                    <a:pt x="86" y="24"/>
                    <a:pt x="76" y="20"/>
                    <a:pt x="61" y="20"/>
                  </a:cubicBezTo>
                  <a:cubicBezTo>
                    <a:pt x="61" y="0"/>
                    <a:pt x="61" y="0"/>
                    <a:pt x="61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9" y="22"/>
                    <a:pt x="39" y="22"/>
                    <a:pt x="39" y="22"/>
                  </a:cubicBezTo>
                  <a:cubicBezTo>
                    <a:pt x="15" y="26"/>
                    <a:pt x="2" y="41"/>
                    <a:pt x="2" y="61"/>
                  </a:cubicBezTo>
                  <a:cubicBezTo>
                    <a:pt x="2" y="83"/>
                    <a:pt x="18" y="94"/>
                    <a:pt x="42" y="102"/>
                  </a:cubicBezTo>
                  <a:cubicBezTo>
                    <a:pt x="58" y="107"/>
                    <a:pt x="65" y="113"/>
                    <a:pt x="65" y="121"/>
                  </a:cubicBezTo>
                  <a:cubicBezTo>
                    <a:pt x="65" y="130"/>
                    <a:pt x="57" y="135"/>
                    <a:pt x="44" y="13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138" name="组合 137"/>
          <p:cNvGrpSpPr/>
          <p:nvPr/>
        </p:nvGrpSpPr>
        <p:grpSpPr>
          <a:xfrm>
            <a:off x="8467797" y="1450952"/>
            <a:ext cx="688688" cy="553921"/>
            <a:chOff x="8227601" y="755765"/>
            <a:chExt cx="688688" cy="553921"/>
          </a:xfrm>
          <a:solidFill>
            <a:srgbClr val="171E28"/>
          </a:solidFill>
        </p:grpSpPr>
        <p:sp>
          <p:nvSpPr>
            <p:cNvPr id="139" name="Freeform 364"/>
            <p:cNvSpPr/>
            <p:nvPr/>
          </p:nvSpPr>
          <p:spPr bwMode="auto">
            <a:xfrm>
              <a:off x="8274142" y="907094"/>
              <a:ext cx="610454" cy="307511"/>
            </a:xfrm>
            <a:custGeom>
              <a:avLst/>
              <a:gdLst>
                <a:gd name="T0" fmla="*/ 836 w 905"/>
                <a:gd name="T1" fmla="*/ 0 h 456"/>
                <a:gd name="T2" fmla="*/ 767 w 905"/>
                <a:gd name="T3" fmla="*/ 69 h 456"/>
                <a:gd name="T4" fmla="*/ 786 w 905"/>
                <a:gd name="T5" fmla="*/ 116 h 456"/>
                <a:gd name="T6" fmla="*/ 597 w 905"/>
                <a:gd name="T7" fmla="*/ 304 h 456"/>
                <a:gd name="T8" fmla="*/ 574 w 905"/>
                <a:gd name="T9" fmla="*/ 300 h 456"/>
                <a:gd name="T10" fmla="*/ 536 w 905"/>
                <a:gd name="T11" fmla="*/ 311 h 456"/>
                <a:gd name="T12" fmla="*/ 394 w 905"/>
                <a:gd name="T13" fmla="*/ 150 h 456"/>
                <a:gd name="T14" fmla="*/ 405 w 905"/>
                <a:gd name="T15" fmla="*/ 113 h 456"/>
                <a:gd name="T16" fmla="*/ 337 w 905"/>
                <a:gd name="T17" fmla="*/ 44 h 456"/>
                <a:gd name="T18" fmla="*/ 268 w 905"/>
                <a:gd name="T19" fmla="*/ 113 h 456"/>
                <a:gd name="T20" fmla="*/ 279 w 905"/>
                <a:gd name="T21" fmla="*/ 149 h 456"/>
                <a:gd name="T22" fmla="*/ 100 w 905"/>
                <a:gd name="T23" fmla="*/ 326 h 456"/>
                <a:gd name="T24" fmla="*/ 68 w 905"/>
                <a:gd name="T25" fmla="*/ 319 h 456"/>
                <a:gd name="T26" fmla="*/ 0 w 905"/>
                <a:gd name="T27" fmla="*/ 387 h 456"/>
                <a:gd name="T28" fmla="*/ 68 w 905"/>
                <a:gd name="T29" fmla="*/ 456 h 456"/>
                <a:gd name="T30" fmla="*/ 137 w 905"/>
                <a:gd name="T31" fmla="*/ 387 h 456"/>
                <a:gd name="T32" fmla="*/ 124 w 905"/>
                <a:gd name="T33" fmla="*/ 347 h 456"/>
                <a:gd name="T34" fmla="*/ 301 w 905"/>
                <a:gd name="T35" fmla="*/ 171 h 456"/>
                <a:gd name="T36" fmla="*/ 337 w 905"/>
                <a:gd name="T37" fmla="*/ 181 h 456"/>
                <a:gd name="T38" fmla="*/ 372 w 905"/>
                <a:gd name="T39" fmla="*/ 172 h 456"/>
                <a:gd name="T40" fmla="*/ 515 w 905"/>
                <a:gd name="T41" fmla="*/ 334 h 456"/>
                <a:gd name="T42" fmla="*/ 505 w 905"/>
                <a:gd name="T43" fmla="*/ 369 h 456"/>
                <a:gd name="T44" fmla="*/ 574 w 905"/>
                <a:gd name="T45" fmla="*/ 437 h 456"/>
                <a:gd name="T46" fmla="*/ 643 w 905"/>
                <a:gd name="T47" fmla="*/ 369 h 456"/>
                <a:gd name="T48" fmla="*/ 624 w 905"/>
                <a:gd name="T49" fmla="*/ 321 h 456"/>
                <a:gd name="T50" fmla="*/ 813 w 905"/>
                <a:gd name="T51" fmla="*/ 134 h 456"/>
                <a:gd name="T52" fmla="*/ 836 w 905"/>
                <a:gd name="T53" fmla="*/ 138 h 456"/>
                <a:gd name="T54" fmla="*/ 905 w 905"/>
                <a:gd name="T55" fmla="*/ 69 h 456"/>
                <a:gd name="T56" fmla="*/ 836 w 905"/>
                <a:gd name="T57" fmla="*/ 0 h 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905" h="456">
                  <a:moveTo>
                    <a:pt x="836" y="0"/>
                  </a:moveTo>
                  <a:cubicBezTo>
                    <a:pt x="798" y="0"/>
                    <a:pt x="767" y="31"/>
                    <a:pt x="767" y="69"/>
                  </a:cubicBezTo>
                  <a:cubicBezTo>
                    <a:pt x="767" y="87"/>
                    <a:pt x="775" y="104"/>
                    <a:pt x="786" y="116"/>
                  </a:cubicBezTo>
                  <a:cubicBezTo>
                    <a:pt x="597" y="304"/>
                    <a:pt x="597" y="304"/>
                    <a:pt x="597" y="304"/>
                  </a:cubicBezTo>
                  <a:cubicBezTo>
                    <a:pt x="590" y="301"/>
                    <a:pt x="582" y="300"/>
                    <a:pt x="574" y="300"/>
                  </a:cubicBezTo>
                  <a:cubicBezTo>
                    <a:pt x="560" y="300"/>
                    <a:pt x="547" y="304"/>
                    <a:pt x="536" y="311"/>
                  </a:cubicBezTo>
                  <a:cubicBezTo>
                    <a:pt x="394" y="150"/>
                    <a:pt x="394" y="150"/>
                    <a:pt x="394" y="150"/>
                  </a:cubicBezTo>
                  <a:cubicBezTo>
                    <a:pt x="401" y="139"/>
                    <a:pt x="405" y="126"/>
                    <a:pt x="405" y="113"/>
                  </a:cubicBezTo>
                  <a:cubicBezTo>
                    <a:pt x="405" y="75"/>
                    <a:pt x="375" y="44"/>
                    <a:pt x="337" y="44"/>
                  </a:cubicBezTo>
                  <a:cubicBezTo>
                    <a:pt x="299" y="44"/>
                    <a:pt x="268" y="75"/>
                    <a:pt x="268" y="113"/>
                  </a:cubicBezTo>
                  <a:cubicBezTo>
                    <a:pt x="268" y="126"/>
                    <a:pt x="272" y="139"/>
                    <a:pt x="279" y="149"/>
                  </a:cubicBezTo>
                  <a:cubicBezTo>
                    <a:pt x="100" y="326"/>
                    <a:pt x="100" y="326"/>
                    <a:pt x="100" y="326"/>
                  </a:cubicBezTo>
                  <a:cubicBezTo>
                    <a:pt x="91" y="321"/>
                    <a:pt x="80" y="319"/>
                    <a:pt x="68" y="319"/>
                  </a:cubicBezTo>
                  <a:cubicBezTo>
                    <a:pt x="31" y="319"/>
                    <a:pt x="0" y="349"/>
                    <a:pt x="0" y="387"/>
                  </a:cubicBezTo>
                  <a:cubicBezTo>
                    <a:pt x="0" y="425"/>
                    <a:pt x="31" y="456"/>
                    <a:pt x="68" y="456"/>
                  </a:cubicBezTo>
                  <a:cubicBezTo>
                    <a:pt x="106" y="456"/>
                    <a:pt x="137" y="425"/>
                    <a:pt x="137" y="387"/>
                  </a:cubicBezTo>
                  <a:cubicBezTo>
                    <a:pt x="137" y="372"/>
                    <a:pt x="132" y="358"/>
                    <a:pt x="124" y="347"/>
                  </a:cubicBezTo>
                  <a:cubicBezTo>
                    <a:pt x="301" y="171"/>
                    <a:pt x="301" y="171"/>
                    <a:pt x="301" y="171"/>
                  </a:cubicBezTo>
                  <a:cubicBezTo>
                    <a:pt x="312" y="178"/>
                    <a:pt x="324" y="181"/>
                    <a:pt x="337" y="181"/>
                  </a:cubicBezTo>
                  <a:cubicBezTo>
                    <a:pt x="350" y="181"/>
                    <a:pt x="362" y="178"/>
                    <a:pt x="372" y="172"/>
                  </a:cubicBezTo>
                  <a:cubicBezTo>
                    <a:pt x="515" y="334"/>
                    <a:pt x="515" y="334"/>
                    <a:pt x="515" y="334"/>
                  </a:cubicBezTo>
                  <a:cubicBezTo>
                    <a:pt x="509" y="344"/>
                    <a:pt x="505" y="356"/>
                    <a:pt x="505" y="369"/>
                  </a:cubicBezTo>
                  <a:cubicBezTo>
                    <a:pt x="505" y="406"/>
                    <a:pt x="536" y="437"/>
                    <a:pt x="574" y="437"/>
                  </a:cubicBezTo>
                  <a:cubicBezTo>
                    <a:pt x="612" y="437"/>
                    <a:pt x="643" y="406"/>
                    <a:pt x="643" y="369"/>
                  </a:cubicBezTo>
                  <a:cubicBezTo>
                    <a:pt x="643" y="350"/>
                    <a:pt x="635" y="334"/>
                    <a:pt x="624" y="321"/>
                  </a:cubicBezTo>
                  <a:cubicBezTo>
                    <a:pt x="813" y="134"/>
                    <a:pt x="813" y="134"/>
                    <a:pt x="813" y="134"/>
                  </a:cubicBezTo>
                  <a:cubicBezTo>
                    <a:pt x="820" y="136"/>
                    <a:pt x="828" y="138"/>
                    <a:pt x="836" y="138"/>
                  </a:cubicBezTo>
                  <a:cubicBezTo>
                    <a:pt x="874" y="138"/>
                    <a:pt x="905" y="107"/>
                    <a:pt x="905" y="69"/>
                  </a:cubicBezTo>
                  <a:cubicBezTo>
                    <a:pt x="905" y="31"/>
                    <a:pt x="874" y="0"/>
                    <a:pt x="83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140" name="Freeform 365"/>
            <p:cNvSpPr>
              <a:spLocks noEditPoints="1"/>
            </p:cNvSpPr>
            <p:nvPr/>
          </p:nvSpPr>
          <p:spPr bwMode="auto">
            <a:xfrm>
              <a:off x="8786089" y="755765"/>
              <a:ext cx="130200" cy="131056"/>
            </a:xfrm>
            <a:custGeom>
              <a:avLst/>
              <a:gdLst>
                <a:gd name="T0" fmla="*/ 97 w 193"/>
                <a:gd name="T1" fmla="*/ 0 h 194"/>
                <a:gd name="T2" fmla="*/ 0 w 193"/>
                <a:gd name="T3" fmla="*/ 97 h 194"/>
                <a:gd name="T4" fmla="*/ 97 w 193"/>
                <a:gd name="T5" fmla="*/ 194 h 194"/>
                <a:gd name="T6" fmla="*/ 193 w 193"/>
                <a:gd name="T7" fmla="*/ 97 h 194"/>
                <a:gd name="T8" fmla="*/ 97 w 193"/>
                <a:gd name="T9" fmla="*/ 0 h 194"/>
                <a:gd name="T10" fmla="*/ 97 w 193"/>
                <a:gd name="T11" fmla="*/ 171 h 194"/>
                <a:gd name="T12" fmla="*/ 23 w 193"/>
                <a:gd name="T13" fmla="*/ 97 h 194"/>
                <a:gd name="T14" fmla="*/ 97 w 193"/>
                <a:gd name="T15" fmla="*/ 24 h 194"/>
                <a:gd name="T16" fmla="*/ 170 w 193"/>
                <a:gd name="T17" fmla="*/ 97 h 194"/>
                <a:gd name="T18" fmla="*/ 97 w 193"/>
                <a:gd name="T19" fmla="*/ 171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3" h="194">
                  <a:moveTo>
                    <a:pt x="97" y="0"/>
                  </a:moveTo>
                  <a:cubicBezTo>
                    <a:pt x="43" y="0"/>
                    <a:pt x="0" y="44"/>
                    <a:pt x="0" y="97"/>
                  </a:cubicBezTo>
                  <a:cubicBezTo>
                    <a:pt x="0" y="151"/>
                    <a:pt x="43" y="194"/>
                    <a:pt x="97" y="194"/>
                  </a:cubicBezTo>
                  <a:cubicBezTo>
                    <a:pt x="150" y="194"/>
                    <a:pt x="193" y="151"/>
                    <a:pt x="193" y="97"/>
                  </a:cubicBezTo>
                  <a:cubicBezTo>
                    <a:pt x="193" y="44"/>
                    <a:pt x="150" y="0"/>
                    <a:pt x="97" y="0"/>
                  </a:cubicBezTo>
                  <a:close/>
                  <a:moveTo>
                    <a:pt x="97" y="171"/>
                  </a:moveTo>
                  <a:cubicBezTo>
                    <a:pt x="56" y="171"/>
                    <a:pt x="23" y="138"/>
                    <a:pt x="23" y="97"/>
                  </a:cubicBezTo>
                  <a:cubicBezTo>
                    <a:pt x="23" y="57"/>
                    <a:pt x="56" y="24"/>
                    <a:pt x="97" y="24"/>
                  </a:cubicBezTo>
                  <a:cubicBezTo>
                    <a:pt x="137" y="24"/>
                    <a:pt x="170" y="57"/>
                    <a:pt x="170" y="97"/>
                  </a:cubicBezTo>
                  <a:cubicBezTo>
                    <a:pt x="170" y="138"/>
                    <a:pt x="137" y="171"/>
                    <a:pt x="97" y="17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141" name="Freeform 366"/>
            <p:cNvSpPr/>
            <p:nvPr/>
          </p:nvSpPr>
          <p:spPr bwMode="auto">
            <a:xfrm>
              <a:off x="8830631" y="786316"/>
              <a:ext cx="39117" cy="70810"/>
            </a:xfrm>
            <a:custGeom>
              <a:avLst/>
              <a:gdLst>
                <a:gd name="T0" fmla="*/ 37 w 58"/>
                <a:gd name="T1" fmla="*/ 44 h 105"/>
                <a:gd name="T2" fmla="*/ 21 w 58"/>
                <a:gd name="T3" fmla="*/ 33 h 105"/>
                <a:gd name="T4" fmla="*/ 32 w 58"/>
                <a:gd name="T5" fmla="*/ 25 h 105"/>
                <a:gd name="T6" fmla="*/ 51 w 58"/>
                <a:gd name="T7" fmla="*/ 30 h 105"/>
                <a:gd name="T8" fmla="*/ 55 w 58"/>
                <a:gd name="T9" fmla="*/ 15 h 105"/>
                <a:gd name="T10" fmla="*/ 36 w 58"/>
                <a:gd name="T11" fmla="*/ 11 h 105"/>
                <a:gd name="T12" fmla="*/ 36 w 58"/>
                <a:gd name="T13" fmla="*/ 0 h 105"/>
                <a:gd name="T14" fmla="*/ 23 w 58"/>
                <a:gd name="T15" fmla="*/ 0 h 105"/>
                <a:gd name="T16" fmla="*/ 23 w 58"/>
                <a:gd name="T17" fmla="*/ 12 h 105"/>
                <a:gd name="T18" fmla="*/ 1 w 58"/>
                <a:gd name="T19" fmla="*/ 35 h 105"/>
                <a:gd name="T20" fmla="*/ 24 w 58"/>
                <a:gd name="T21" fmla="*/ 59 h 105"/>
                <a:gd name="T22" fmla="*/ 38 w 58"/>
                <a:gd name="T23" fmla="*/ 70 h 105"/>
                <a:gd name="T24" fmla="*/ 26 w 58"/>
                <a:gd name="T25" fmla="*/ 78 h 105"/>
                <a:gd name="T26" fmla="*/ 4 w 58"/>
                <a:gd name="T27" fmla="*/ 72 h 105"/>
                <a:gd name="T28" fmla="*/ 0 w 58"/>
                <a:gd name="T29" fmla="*/ 87 h 105"/>
                <a:gd name="T30" fmla="*/ 22 w 58"/>
                <a:gd name="T31" fmla="*/ 93 h 105"/>
                <a:gd name="T32" fmla="*/ 22 w 58"/>
                <a:gd name="T33" fmla="*/ 105 h 105"/>
                <a:gd name="T34" fmla="*/ 35 w 58"/>
                <a:gd name="T35" fmla="*/ 105 h 105"/>
                <a:gd name="T36" fmla="*/ 35 w 58"/>
                <a:gd name="T37" fmla="*/ 92 h 105"/>
                <a:gd name="T38" fmla="*/ 58 w 58"/>
                <a:gd name="T39" fmla="*/ 68 h 105"/>
                <a:gd name="T40" fmla="*/ 37 w 58"/>
                <a:gd name="T41" fmla="*/ 44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8" h="105">
                  <a:moveTo>
                    <a:pt x="37" y="44"/>
                  </a:moveTo>
                  <a:cubicBezTo>
                    <a:pt x="25" y="40"/>
                    <a:pt x="21" y="37"/>
                    <a:pt x="21" y="33"/>
                  </a:cubicBezTo>
                  <a:cubicBezTo>
                    <a:pt x="21" y="29"/>
                    <a:pt x="24" y="25"/>
                    <a:pt x="32" y="25"/>
                  </a:cubicBezTo>
                  <a:cubicBezTo>
                    <a:pt x="41" y="25"/>
                    <a:pt x="47" y="28"/>
                    <a:pt x="51" y="30"/>
                  </a:cubicBezTo>
                  <a:cubicBezTo>
                    <a:pt x="55" y="15"/>
                    <a:pt x="55" y="15"/>
                    <a:pt x="55" y="15"/>
                  </a:cubicBezTo>
                  <a:cubicBezTo>
                    <a:pt x="50" y="13"/>
                    <a:pt x="44" y="11"/>
                    <a:pt x="36" y="11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12"/>
                    <a:pt x="23" y="12"/>
                    <a:pt x="23" y="12"/>
                  </a:cubicBezTo>
                  <a:cubicBezTo>
                    <a:pt x="9" y="14"/>
                    <a:pt x="1" y="23"/>
                    <a:pt x="1" y="35"/>
                  </a:cubicBezTo>
                  <a:cubicBezTo>
                    <a:pt x="1" y="47"/>
                    <a:pt x="11" y="54"/>
                    <a:pt x="24" y="59"/>
                  </a:cubicBezTo>
                  <a:cubicBezTo>
                    <a:pt x="34" y="62"/>
                    <a:pt x="38" y="65"/>
                    <a:pt x="38" y="70"/>
                  </a:cubicBezTo>
                  <a:cubicBezTo>
                    <a:pt x="38" y="75"/>
                    <a:pt x="33" y="78"/>
                    <a:pt x="26" y="78"/>
                  </a:cubicBezTo>
                  <a:cubicBezTo>
                    <a:pt x="17" y="78"/>
                    <a:pt x="10" y="75"/>
                    <a:pt x="4" y="72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5" y="90"/>
                    <a:pt x="14" y="93"/>
                    <a:pt x="22" y="93"/>
                  </a:cubicBezTo>
                  <a:cubicBezTo>
                    <a:pt x="22" y="105"/>
                    <a:pt x="22" y="105"/>
                    <a:pt x="22" y="105"/>
                  </a:cubicBezTo>
                  <a:cubicBezTo>
                    <a:pt x="35" y="105"/>
                    <a:pt x="35" y="105"/>
                    <a:pt x="35" y="105"/>
                  </a:cubicBezTo>
                  <a:cubicBezTo>
                    <a:pt x="35" y="92"/>
                    <a:pt x="35" y="92"/>
                    <a:pt x="35" y="92"/>
                  </a:cubicBezTo>
                  <a:cubicBezTo>
                    <a:pt x="50" y="89"/>
                    <a:pt x="58" y="80"/>
                    <a:pt x="58" y="68"/>
                  </a:cubicBezTo>
                  <a:cubicBezTo>
                    <a:pt x="58" y="56"/>
                    <a:pt x="52" y="49"/>
                    <a:pt x="37" y="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142" name="Freeform 367"/>
            <p:cNvSpPr>
              <a:spLocks noEditPoints="1"/>
            </p:cNvSpPr>
            <p:nvPr/>
          </p:nvSpPr>
          <p:spPr bwMode="auto">
            <a:xfrm>
              <a:off x="8449454" y="791741"/>
              <a:ext cx="129629" cy="130771"/>
            </a:xfrm>
            <a:custGeom>
              <a:avLst/>
              <a:gdLst>
                <a:gd name="T0" fmla="*/ 96 w 192"/>
                <a:gd name="T1" fmla="*/ 194 h 194"/>
                <a:gd name="T2" fmla="*/ 192 w 192"/>
                <a:gd name="T3" fmla="*/ 97 h 194"/>
                <a:gd name="T4" fmla="*/ 96 w 192"/>
                <a:gd name="T5" fmla="*/ 0 h 194"/>
                <a:gd name="T6" fmla="*/ 0 w 192"/>
                <a:gd name="T7" fmla="*/ 97 h 194"/>
                <a:gd name="T8" fmla="*/ 96 w 192"/>
                <a:gd name="T9" fmla="*/ 194 h 194"/>
                <a:gd name="T10" fmla="*/ 96 w 192"/>
                <a:gd name="T11" fmla="*/ 24 h 194"/>
                <a:gd name="T12" fmla="*/ 169 w 192"/>
                <a:gd name="T13" fmla="*/ 97 h 194"/>
                <a:gd name="T14" fmla="*/ 96 w 192"/>
                <a:gd name="T15" fmla="*/ 171 h 194"/>
                <a:gd name="T16" fmla="*/ 23 w 192"/>
                <a:gd name="T17" fmla="*/ 97 h 194"/>
                <a:gd name="T18" fmla="*/ 96 w 192"/>
                <a:gd name="T19" fmla="*/ 24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2" h="194">
                  <a:moveTo>
                    <a:pt x="96" y="194"/>
                  </a:moveTo>
                  <a:cubicBezTo>
                    <a:pt x="149" y="194"/>
                    <a:pt x="192" y="151"/>
                    <a:pt x="192" y="97"/>
                  </a:cubicBezTo>
                  <a:cubicBezTo>
                    <a:pt x="192" y="44"/>
                    <a:pt x="149" y="0"/>
                    <a:pt x="96" y="0"/>
                  </a:cubicBezTo>
                  <a:cubicBezTo>
                    <a:pt x="43" y="0"/>
                    <a:pt x="0" y="44"/>
                    <a:pt x="0" y="97"/>
                  </a:cubicBezTo>
                  <a:cubicBezTo>
                    <a:pt x="0" y="151"/>
                    <a:pt x="43" y="194"/>
                    <a:pt x="96" y="194"/>
                  </a:cubicBezTo>
                  <a:close/>
                  <a:moveTo>
                    <a:pt x="96" y="24"/>
                  </a:moveTo>
                  <a:cubicBezTo>
                    <a:pt x="136" y="24"/>
                    <a:pt x="169" y="57"/>
                    <a:pt x="169" y="97"/>
                  </a:cubicBezTo>
                  <a:cubicBezTo>
                    <a:pt x="169" y="138"/>
                    <a:pt x="136" y="171"/>
                    <a:pt x="96" y="171"/>
                  </a:cubicBezTo>
                  <a:cubicBezTo>
                    <a:pt x="56" y="171"/>
                    <a:pt x="23" y="138"/>
                    <a:pt x="23" y="97"/>
                  </a:cubicBezTo>
                  <a:cubicBezTo>
                    <a:pt x="23" y="57"/>
                    <a:pt x="56" y="24"/>
                    <a:pt x="96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143" name="Freeform 368"/>
            <p:cNvSpPr/>
            <p:nvPr/>
          </p:nvSpPr>
          <p:spPr bwMode="auto">
            <a:xfrm>
              <a:off x="8485431" y="824577"/>
              <a:ext cx="46541" cy="65671"/>
            </a:xfrm>
            <a:custGeom>
              <a:avLst/>
              <a:gdLst>
                <a:gd name="T0" fmla="*/ 56 w 69"/>
                <a:gd name="T1" fmla="*/ 97 h 97"/>
                <a:gd name="T2" fmla="*/ 66 w 69"/>
                <a:gd name="T3" fmla="*/ 97 h 97"/>
                <a:gd name="T4" fmla="*/ 69 w 69"/>
                <a:gd name="T5" fmla="*/ 96 h 97"/>
                <a:gd name="T6" fmla="*/ 69 w 69"/>
                <a:gd name="T7" fmla="*/ 77 h 97"/>
                <a:gd name="T8" fmla="*/ 64 w 69"/>
                <a:gd name="T9" fmla="*/ 78 h 97"/>
                <a:gd name="T10" fmla="*/ 56 w 69"/>
                <a:gd name="T11" fmla="*/ 79 h 97"/>
                <a:gd name="T12" fmla="*/ 29 w 69"/>
                <a:gd name="T13" fmla="*/ 63 h 97"/>
                <a:gd name="T14" fmla="*/ 41 w 69"/>
                <a:gd name="T15" fmla="*/ 63 h 97"/>
                <a:gd name="T16" fmla="*/ 41 w 69"/>
                <a:gd name="T17" fmla="*/ 53 h 97"/>
                <a:gd name="T18" fmla="*/ 26 w 69"/>
                <a:gd name="T19" fmla="*/ 53 h 97"/>
                <a:gd name="T20" fmla="*/ 25 w 69"/>
                <a:gd name="T21" fmla="*/ 49 h 97"/>
                <a:gd name="T22" fmla="*/ 25 w 69"/>
                <a:gd name="T23" fmla="*/ 48 h 97"/>
                <a:gd name="T24" fmla="*/ 41 w 69"/>
                <a:gd name="T25" fmla="*/ 48 h 97"/>
                <a:gd name="T26" fmla="*/ 41 w 69"/>
                <a:gd name="T27" fmla="*/ 37 h 97"/>
                <a:gd name="T28" fmla="*/ 28 w 69"/>
                <a:gd name="T29" fmla="*/ 37 h 97"/>
                <a:gd name="T30" fmla="*/ 56 w 69"/>
                <a:gd name="T31" fmla="*/ 18 h 97"/>
                <a:gd name="T32" fmla="*/ 64 w 69"/>
                <a:gd name="T33" fmla="*/ 19 h 97"/>
                <a:gd name="T34" fmla="*/ 69 w 69"/>
                <a:gd name="T35" fmla="*/ 21 h 97"/>
                <a:gd name="T36" fmla="*/ 69 w 69"/>
                <a:gd name="T37" fmla="*/ 1 h 97"/>
                <a:gd name="T38" fmla="*/ 66 w 69"/>
                <a:gd name="T39" fmla="*/ 1 h 97"/>
                <a:gd name="T40" fmla="*/ 56 w 69"/>
                <a:gd name="T41" fmla="*/ 0 h 97"/>
                <a:gd name="T42" fmla="*/ 8 w 69"/>
                <a:gd name="T43" fmla="*/ 37 h 97"/>
                <a:gd name="T44" fmla="*/ 0 w 69"/>
                <a:gd name="T45" fmla="*/ 37 h 97"/>
                <a:gd name="T46" fmla="*/ 0 w 69"/>
                <a:gd name="T47" fmla="*/ 48 h 97"/>
                <a:gd name="T48" fmla="*/ 7 w 69"/>
                <a:gd name="T49" fmla="*/ 48 h 97"/>
                <a:gd name="T50" fmla="*/ 7 w 69"/>
                <a:gd name="T51" fmla="*/ 49 h 97"/>
                <a:gd name="T52" fmla="*/ 7 w 69"/>
                <a:gd name="T53" fmla="*/ 53 h 97"/>
                <a:gd name="T54" fmla="*/ 0 w 69"/>
                <a:gd name="T55" fmla="*/ 53 h 97"/>
                <a:gd name="T56" fmla="*/ 0 w 69"/>
                <a:gd name="T57" fmla="*/ 63 h 97"/>
                <a:gd name="T58" fmla="*/ 9 w 69"/>
                <a:gd name="T59" fmla="*/ 63 h 97"/>
                <a:gd name="T60" fmla="*/ 56 w 69"/>
                <a:gd name="T61" fmla="*/ 97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69" h="97">
                  <a:moveTo>
                    <a:pt x="56" y="97"/>
                  </a:moveTo>
                  <a:cubicBezTo>
                    <a:pt x="60" y="97"/>
                    <a:pt x="63" y="97"/>
                    <a:pt x="66" y="97"/>
                  </a:cubicBezTo>
                  <a:cubicBezTo>
                    <a:pt x="69" y="96"/>
                    <a:pt x="69" y="96"/>
                    <a:pt x="69" y="96"/>
                  </a:cubicBezTo>
                  <a:cubicBezTo>
                    <a:pt x="69" y="77"/>
                    <a:pt x="69" y="77"/>
                    <a:pt x="69" y="77"/>
                  </a:cubicBezTo>
                  <a:cubicBezTo>
                    <a:pt x="64" y="78"/>
                    <a:pt x="64" y="78"/>
                    <a:pt x="64" y="78"/>
                  </a:cubicBezTo>
                  <a:cubicBezTo>
                    <a:pt x="62" y="79"/>
                    <a:pt x="59" y="79"/>
                    <a:pt x="56" y="79"/>
                  </a:cubicBezTo>
                  <a:cubicBezTo>
                    <a:pt x="45" y="79"/>
                    <a:pt x="34" y="73"/>
                    <a:pt x="29" y="63"/>
                  </a:cubicBezTo>
                  <a:cubicBezTo>
                    <a:pt x="41" y="63"/>
                    <a:pt x="41" y="63"/>
                    <a:pt x="41" y="63"/>
                  </a:cubicBezTo>
                  <a:cubicBezTo>
                    <a:pt x="41" y="53"/>
                    <a:pt x="41" y="53"/>
                    <a:pt x="41" y="53"/>
                  </a:cubicBezTo>
                  <a:cubicBezTo>
                    <a:pt x="26" y="53"/>
                    <a:pt x="26" y="53"/>
                    <a:pt x="26" y="53"/>
                  </a:cubicBezTo>
                  <a:cubicBezTo>
                    <a:pt x="26" y="51"/>
                    <a:pt x="25" y="50"/>
                    <a:pt x="25" y="49"/>
                  </a:cubicBezTo>
                  <a:cubicBezTo>
                    <a:pt x="25" y="48"/>
                    <a:pt x="25" y="48"/>
                    <a:pt x="25" y="48"/>
                  </a:cubicBezTo>
                  <a:cubicBezTo>
                    <a:pt x="41" y="48"/>
                    <a:pt x="41" y="48"/>
                    <a:pt x="41" y="48"/>
                  </a:cubicBezTo>
                  <a:cubicBezTo>
                    <a:pt x="41" y="37"/>
                    <a:pt x="41" y="37"/>
                    <a:pt x="41" y="37"/>
                  </a:cubicBezTo>
                  <a:cubicBezTo>
                    <a:pt x="28" y="37"/>
                    <a:pt x="28" y="37"/>
                    <a:pt x="28" y="37"/>
                  </a:cubicBezTo>
                  <a:cubicBezTo>
                    <a:pt x="32" y="26"/>
                    <a:pt x="43" y="18"/>
                    <a:pt x="56" y="18"/>
                  </a:cubicBezTo>
                  <a:cubicBezTo>
                    <a:pt x="59" y="18"/>
                    <a:pt x="62" y="19"/>
                    <a:pt x="64" y="19"/>
                  </a:cubicBezTo>
                  <a:cubicBezTo>
                    <a:pt x="69" y="21"/>
                    <a:pt x="69" y="21"/>
                    <a:pt x="69" y="21"/>
                  </a:cubicBezTo>
                  <a:cubicBezTo>
                    <a:pt x="69" y="1"/>
                    <a:pt x="69" y="1"/>
                    <a:pt x="69" y="1"/>
                  </a:cubicBezTo>
                  <a:cubicBezTo>
                    <a:pt x="66" y="1"/>
                    <a:pt x="66" y="1"/>
                    <a:pt x="66" y="1"/>
                  </a:cubicBezTo>
                  <a:cubicBezTo>
                    <a:pt x="63" y="0"/>
                    <a:pt x="60" y="0"/>
                    <a:pt x="56" y="0"/>
                  </a:cubicBezTo>
                  <a:cubicBezTo>
                    <a:pt x="33" y="0"/>
                    <a:pt x="14" y="16"/>
                    <a:pt x="8" y="37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7" y="48"/>
                    <a:pt x="7" y="48"/>
                    <a:pt x="7" y="48"/>
                  </a:cubicBezTo>
                  <a:cubicBezTo>
                    <a:pt x="7" y="49"/>
                    <a:pt x="7" y="49"/>
                    <a:pt x="7" y="49"/>
                  </a:cubicBezTo>
                  <a:cubicBezTo>
                    <a:pt x="7" y="50"/>
                    <a:pt x="7" y="51"/>
                    <a:pt x="7" y="53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9" y="63"/>
                    <a:pt x="9" y="63"/>
                    <a:pt x="9" y="63"/>
                  </a:cubicBezTo>
                  <a:cubicBezTo>
                    <a:pt x="16" y="83"/>
                    <a:pt x="34" y="97"/>
                    <a:pt x="56" y="9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144" name="Freeform 369"/>
            <p:cNvSpPr>
              <a:spLocks noEditPoints="1"/>
            </p:cNvSpPr>
            <p:nvPr/>
          </p:nvSpPr>
          <p:spPr bwMode="auto">
            <a:xfrm>
              <a:off x="8227601" y="953634"/>
              <a:ext cx="129629" cy="130771"/>
            </a:xfrm>
            <a:custGeom>
              <a:avLst/>
              <a:gdLst>
                <a:gd name="T0" fmla="*/ 192 w 192"/>
                <a:gd name="T1" fmla="*/ 97 h 194"/>
                <a:gd name="T2" fmla="*/ 96 w 192"/>
                <a:gd name="T3" fmla="*/ 0 h 194"/>
                <a:gd name="T4" fmla="*/ 0 w 192"/>
                <a:gd name="T5" fmla="*/ 97 h 194"/>
                <a:gd name="T6" fmla="*/ 96 w 192"/>
                <a:gd name="T7" fmla="*/ 194 h 194"/>
                <a:gd name="T8" fmla="*/ 192 w 192"/>
                <a:gd name="T9" fmla="*/ 97 h 194"/>
                <a:gd name="T10" fmla="*/ 23 w 192"/>
                <a:gd name="T11" fmla="*/ 97 h 194"/>
                <a:gd name="T12" fmla="*/ 96 w 192"/>
                <a:gd name="T13" fmla="*/ 23 h 194"/>
                <a:gd name="T14" fmla="*/ 169 w 192"/>
                <a:gd name="T15" fmla="*/ 97 h 194"/>
                <a:gd name="T16" fmla="*/ 96 w 192"/>
                <a:gd name="T17" fmla="*/ 170 h 194"/>
                <a:gd name="T18" fmla="*/ 23 w 192"/>
                <a:gd name="T19" fmla="*/ 97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2" h="194">
                  <a:moveTo>
                    <a:pt x="192" y="97"/>
                  </a:moveTo>
                  <a:cubicBezTo>
                    <a:pt x="192" y="43"/>
                    <a:pt x="149" y="0"/>
                    <a:pt x="96" y="0"/>
                  </a:cubicBezTo>
                  <a:cubicBezTo>
                    <a:pt x="43" y="0"/>
                    <a:pt x="0" y="43"/>
                    <a:pt x="0" y="97"/>
                  </a:cubicBezTo>
                  <a:cubicBezTo>
                    <a:pt x="0" y="150"/>
                    <a:pt x="43" y="194"/>
                    <a:pt x="96" y="194"/>
                  </a:cubicBezTo>
                  <a:cubicBezTo>
                    <a:pt x="149" y="194"/>
                    <a:pt x="192" y="150"/>
                    <a:pt x="192" y="97"/>
                  </a:cubicBezTo>
                  <a:close/>
                  <a:moveTo>
                    <a:pt x="23" y="97"/>
                  </a:moveTo>
                  <a:cubicBezTo>
                    <a:pt x="23" y="56"/>
                    <a:pt x="55" y="23"/>
                    <a:pt x="96" y="23"/>
                  </a:cubicBezTo>
                  <a:cubicBezTo>
                    <a:pt x="136" y="23"/>
                    <a:pt x="169" y="56"/>
                    <a:pt x="169" y="97"/>
                  </a:cubicBezTo>
                  <a:cubicBezTo>
                    <a:pt x="169" y="137"/>
                    <a:pt x="136" y="170"/>
                    <a:pt x="96" y="170"/>
                  </a:cubicBezTo>
                  <a:cubicBezTo>
                    <a:pt x="55" y="170"/>
                    <a:pt x="23" y="137"/>
                    <a:pt x="23" y="9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145" name="Freeform 370"/>
            <p:cNvSpPr/>
            <p:nvPr/>
          </p:nvSpPr>
          <p:spPr bwMode="auto">
            <a:xfrm>
              <a:off x="8262721" y="989325"/>
              <a:ext cx="58533" cy="67384"/>
            </a:xfrm>
            <a:custGeom>
              <a:avLst/>
              <a:gdLst>
                <a:gd name="T0" fmla="*/ 54 w 87"/>
                <a:gd name="T1" fmla="*/ 100 h 100"/>
                <a:gd name="T2" fmla="*/ 54 w 87"/>
                <a:gd name="T3" fmla="*/ 81 h 100"/>
                <a:gd name="T4" fmla="*/ 69 w 87"/>
                <a:gd name="T5" fmla="*/ 81 h 100"/>
                <a:gd name="T6" fmla="*/ 69 w 87"/>
                <a:gd name="T7" fmla="*/ 70 h 100"/>
                <a:gd name="T8" fmla="*/ 54 w 87"/>
                <a:gd name="T9" fmla="*/ 70 h 100"/>
                <a:gd name="T10" fmla="*/ 54 w 87"/>
                <a:gd name="T11" fmla="*/ 64 h 100"/>
                <a:gd name="T12" fmla="*/ 69 w 87"/>
                <a:gd name="T13" fmla="*/ 64 h 100"/>
                <a:gd name="T14" fmla="*/ 69 w 87"/>
                <a:gd name="T15" fmla="*/ 53 h 100"/>
                <a:gd name="T16" fmla="*/ 58 w 87"/>
                <a:gd name="T17" fmla="*/ 53 h 100"/>
                <a:gd name="T18" fmla="*/ 87 w 87"/>
                <a:gd name="T19" fmla="*/ 0 h 100"/>
                <a:gd name="T20" fmla="*/ 62 w 87"/>
                <a:gd name="T21" fmla="*/ 0 h 100"/>
                <a:gd name="T22" fmla="*/ 52 w 87"/>
                <a:gd name="T23" fmla="*/ 24 h 100"/>
                <a:gd name="T24" fmla="*/ 44 w 87"/>
                <a:gd name="T25" fmla="*/ 43 h 100"/>
                <a:gd name="T26" fmla="*/ 44 w 87"/>
                <a:gd name="T27" fmla="*/ 43 h 100"/>
                <a:gd name="T28" fmla="*/ 36 w 87"/>
                <a:gd name="T29" fmla="*/ 24 h 100"/>
                <a:gd name="T30" fmla="*/ 26 w 87"/>
                <a:gd name="T31" fmla="*/ 0 h 100"/>
                <a:gd name="T32" fmla="*/ 0 w 87"/>
                <a:gd name="T33" fmla="*/ 0 h 100"/>
                <a:gd name="T34" fmla="*/ 28 w 87"/>
                <a:gd name="T35" fmla="*/ 53 h 100"/>
                <a:gd name="T36" fmla="*/ 14 w 87"/>
                <a:gd name="T37" fmla="*/ 53 h 100"/>
                <a:gd name="T38" fmla="*/ 14 w 87"/>
                <a:gd name="T39" fmla="*/ 64 h 100"/>
                <a:gd name="T40" fmla="*/ 32 w 87"/>
                <a:gd name="T41" fmla="*/ 64 h 100"/>
                <a:gd name="T42" fmla="*/ 32 w 87"/>
                <a:gd name="T43" fmla="*/ 70 h 100"/>
                <a:gd name="T44" fmla="*/ 14 w 87"/>
                <a:gd name="T45" fmla="*/ 70 h 100"/>
                <a:gd name="T46" fmla="*/ 14 w 87"/>
                <a:gd name="T47" fmla="*/ 81 h 100"/>
                <a:gd name="T48" fmla="*/ 32 w 87"/>
                <a:gd name="T49" fmla="*/ 81 h 100"/>
                <a:gd name="T50" fmla="*/ 32 w 87"/>
                <a:gd name="T51" fmla="*/ 100 h 100"/>
                <a:gd name="T52" fmla="*/ 54 w 87"/>
                <a:gd name="T53" fmla="*/ 10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87" h="100">
                  <a:moveTo>
                    <a:pt x="54" y="100"/>
                  </a:moveTo>
                  <a:cubicBezTo>
                    <a:pt x="54" y="81"/>
                    <a:pt x="54" y="81"/>
                    <a:pt x="54" y="81"/>
                  </a:cubicBezTo>
                  <a:cubicBezTo>
                    <a:pt x="69" y="81"/>
                    <a:pt x="69" y="81"/>
                    <a:pt x="69" y="81"/>
                  </a:cubicBezTo>
                  <a:cubicBezTo>
                    <a:pt x="69" y="70"/>
                    <a:pt x="69" y="70"/>
                    <a:pt x="69" y="70"/>
                  </a:cubicBezTo>
                  <a:cubicBezTo>
                    <a:pt x="54" y="70"/>
                    <a:pt x="54" y="70"/>
                    <a:pt x="54" y="70"/>
                  </a:cubicBezTo>
                  <a:cubicBezTo>
                    <a:pt x="54" y="64"/>
                    <a:pt x="54" y="64"/>
                    <a:pt x="54" y="64"/>
                  </a:cubicBezTo>
                  <a:cubicBezTo>
                    <a:pt x="69" y="64"/>
                    <a:pt x="69" y="64"/>
                    <a:pt x="69" y="64"/>
                  </a:cubicBezTo>
                  <a:cubicBezTo>
                    <a:pt x="69" y="53"/>
                    <a:pt x="69" y="53"/>
                    <a:pt x="69" y="53"/>
                  </a:cubicBezTo>
                  <a:cubicBezTo>
                    <a:pt x="58" y="53"/>
                    <a:pt x="58" y="53"/>
                    <a:pt x="58" y="53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52" y="24"/>
                    <a:pt x="52" y="24"/>
                    <a:pt x="52" y="24"/>
                  </a:cubicBezTo>
                  <a:cubicBezTo>
                    <a:pt x="49" y="31"/>
                    <a:pt x="46" y="37"/>
                    <a:pt x="44" y="43"/>
                  </a:cubicBezTo>
                  <a:cubicBezTo>
                    <a:pt x="44" y="43"/>
                    <a:pt x="44" y="43"/>
                    <a:pt x="44" y="43"/>
                  </a:cubicBezTo>
                  <a:cubicBezTo>
                    <a:pt x="41" y="37"/>
                    <a:pt x="39" y="32"/>
                    <a:pt x="36" y="24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8" y="53"/>
                    <a:pt x="28" y="53"/>
                    <a:pt x="28" y="53"/>
                  </a:cubicBezTo>
                  <a:cubicBezTo>
                    <a:pt x="14" y="53"/>
                    <a:pt x="14" y="53"/>
                    <a:pt x="14" y="53"/>
                  </a:cubicBezTo>
                  <a:cubicBezTo>
                    <a:pt x="14" y="64"/>
                    <a:pt x="14" y="64"/>
                    <a:pt x="14" y="64"/>
                  </a:cubicBezTo>
                  <a:cubicBezTo>
                    <a:pt x="32" y="64"/>
                    <a:pt x="32" y="64"/>
                    <a:pt x="32" y="64"/>
                  </a:cubicBezTo>
                  <a:cubicBezTo>
                    <a:pt x="32" y="70"/>
                    <a:pt x="32" y="70"/>
                    <a:pt x="32" y="70"/>
                  </a:cubicBezTo>
                  <a:cubicBezTo>
                    <a:pt x="14" y="70"/>
                    <a:pt x="14" y="70"/>
                    <a:pt x="14" y="70"/>
                  </a:cubicBezTo>
                  <a:cubicBezTo>
                    <a:pt x="14" y="81"/>
                    <a:pt x="14" y="81"/>
                    <a:pt x="14" y="81"/>
                  </a:cubicBezTo>
                  <a:cubicBezTo>
                    <a:pt x="32" y="81"/>
                    <a:pt x="32" y="81"/>
                    <a:pt x="32" y="81"/>
                  </a:cubicBezTo>
                  <a:cubicBezTo>
                    <a:pt x="32" y="100"/>
                    <a:pt x="32" y="100"/>
                    <a:pt x="32" y="100"/>
                  </a:cubicBezTo>
                  <a:lnTo>
                    <a:pt x="54" y="10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146" name="Freeform 371"/>
            <p:cNvSpPr/>
            <p:nvPr/>
          </p:nvSpPr>
          <p:spPr bwMode="auto">
            <a:xfrm>
              <a:off x="8259294" y="1009598"/>
              <a:ext cx="605886" cy="300088"/>
            </a:xfrm>
            <a:custGeom>
              <a:avLst/>
              <a:gdLst>
                <a:gd name="T0" fmla="*/ 894 w 898"/>
                <a:gd name="T1" fmla="*/ 0 h 445"/>
                <a:gd name="T2" fmla="*/ 869 w 898"/>
                <a:gd name="T3" fmla="*/ 7 h 445"/>
                <a:gd name="T4" fmla="*/ 869 w 898"/>
                <a:gd name="T5" fmla="*/ 380 h 445"/>
                <a:gd name="T6" fmla="*/ 801 w 898"/>
                <a:gd name="T7" fmla="*/ 380 h 445"/>
                <a:gd name="T8" fmla="*/ 801 w 898"/>
                <a:gd name="T9" fmla="*/ 47 h 445"/>
                <a:gd name="T10" fmla="*/ 776 w 898"/>
                <a:gd name="T11" fmla="*/ 71 h 445"/>
                <a:gd name="T12" fmla="*/ 776 w 898"/>
                <a:gd name="T13" fmla="*/ 380 h 445"/>
                <a:gd name="T14" fmla="*/ 705 w 898"/>
                <a:gd name="T15" fmla="*/ 380 h 445"/>
                <a:gd name="T16" fmla="*/ 705 w 898"/>
                <a:gd name="T17" fmla="*/ 141 h 445"/>
                <a:gd name="T18" fmla="*/ 681 w 898"/>
                <a:gd name="T19" fmla="*/ 165 h 445"/>
                <a:gd name="T20" fmla="*/ 681 w 898"/>
                <a:gd name="T21" fmla="*/ 185 h 445"/>
                <a:gd name="T22" fmla="*/ 686 w 898"/>
                <a:gd name="T23" fmla="*/ 217 h 445"/>
                <a:gd name="T24" fmla="*/ 681 w 898"/>
                <a:gd name="T25" fmla="*/ 248 h 445"/>
                <a:gd name="T26" fmla="*/ 681 w 898"/>
                <a:gd name="T27" fmla="*/ 380 h 445"/>
                <a:gd name="T28" fmla="*/ 612 w 898"/>
                <a:gd name="T29" fmla="*/ 380 h 445"/>
                <a:gd name="T30" fmla="*/ 612 w 898"/>
                <a:gd name="T31" fmla="*/ 305 h 445"/>
                <a:gd name="T32" fmla="*/ 596 w 898"/>
                <a:gd name="T33" fmla="*/ 307 h 445"/>
                <a:gd name="T34" fmla="*/ 588 w 898"/>
                <a:gd name="T35" fmla="*/ 307 h 445"/>
                <a:gd name="T36" fmla="*/ 588 w 898"/>
                <a:gd name="T37" fmla="*/ 380 h 445"/>
                <a:gd name="T38" fmla="*/ 511 w 898"/>
                <a:gd name="T39" fmla="*/ 380 h 445"/>
                <a:gd name="T40" fmla="*/ 511 w 898"/>
                <a:gd name="T41" fmla="*/ 247 h 445"/>
                <a:gd name="T42" fmla="*/ 506 w 898"/>
                <a:gd name="T43" fmla="*/ 217 h 445"/>
                <a:gd name="T44" fmla="*/ 511 w 898"/>
                <a:gd name="T45" fmla="*/ 186 h 445"/>
                <a:gd name="T46" fmla="*/ 486 w 898"/>
                <a:gd name="T47" fmla="*/ 158 h 445"/>
                <a:gd name="T48" fmla="*/ 486 w 898"/>
                <a:gd name="T49" fmla="*/ 380 h 445"/>
                <a:gd name="T50" fmla="*/ 418 w 898"/>
                <a:gd name="T51" fmla="*/ 380 h 445"/>
                <a:gd name="T52" fmla="*/ 418 w 898"/>
                <a:gd name="T53" fmla="*/ 80 h 445"/>
                <a:gd name="T54" fmla="*/ 393 w 898"/>
                <a:gd name="T55" fmla="*/ 52 h 445"/>
                <a:gd name="T56" fmla="*/ 393 w 898"/>
                <a:gd name="T57" fmla="*/ 380 h 445"/>
                <a:gd name="T58" fmla="*/ 312 w 898"/>
                <a:gd name="T59" fmla="*/ 380 h 445"/>
                <a:gd name="T60" fmla="*/ 312 w 898"/>
                <a:gd name="T61" fmla="*/ 61 h 445"/>
                <a:gd name="T62" fmla="*/ 287 w 898"/>
                <a:gd name="T63" fmla="*/ 86 h 445"/>
                <a:gd name="T64" fmla="*/ 287 w 898"/>
                <a:gd name="T65" fmla="*/ 380 h 445"/>
                <a:gd name="T66" fmla="*/ 219 w 898"/>
                <a:gd name="T67" fmla="*/ 380 h 445"/>
                <a:gd name="T68" fmla="*/ 219 w 898"/>
                <a:gd name="T69" fmla="*/ 154 h 445"/>
                <a:gd name="T70" fmla="*/ 194 w 898"/>
                <a:gd name="T71" fmla="*/ 178 h 445"/>
                <a:gd name="T72" fmla="*/ 194 w 898"/>
                <a:gd name="T73" fmla="*/ 380 h 445"/>
                <a:gd name="T74" fmla="*/ 117 w 898"/>
                <a:gd name="T75" fmla="*/ 380 h 445"/>
                <a:gd name="T76" fmla="*/ 117 w 898"/>
                <a:gd name="T77" fmla="*/ 322 h 445"/>
                <a:gd name="T78" fmla="*/ 93 w 898"/>
                <a:gd name="T79" fmla="*/ 326 h 445"/>
                <a:gd name="T80" fmla="*/ 93 w 898"/>
                <a:gd name="T81" fmla="*/ 380 h 445"/>
                <a:gd name="T82" fmla="*/ 24 w 898"/>
                <a:gd name="T83" fmla="*/ 380 h 445"/>
                <a:gd name="T84" fmla="*/ 24 w 898"/>
                <a:gd name="T85" fmla="*/ 297 h 445"/>
                <a:gd name="T86" fmla="*/ 0 w 898"/>
                <a:gd name="T87" fmla="*/ 262 h 445"/>
                <a:gd name="T88" fmla="*/ 0 w 898"/>
                <a:gd name="T89" fmla="*/ 380 h 445"/>
                <a:gd name="T90" fmla="*/ 0 w 898"/>
                <a:gd name="T91" fmla="*/ 393 h 445"/>
                <a:gd name="T92" fmla="*/ 0 w 898"/>
                <a:gd name="T93" fmla="*/ 445 h 445"/>
                <a:gd name="T94" fmla="*/ 898 w 898"/>
                <a:gd name="T95" fmla="*/ 445 h 445"/>
                <a:gd name="T96" fmla="*/ 898 w 898"/>
                <a:gd name="T97" fmla="*/ 380 h 445"/>
                <a:gd name="T98" fmla="*/ 894 w 898"/>
                <a:gd name="T99" fmla="*/ 380 h 445"/>
                <a:gd name="T100" fmla="*/ 894 w 898"/>
                <a:gd name="T101" fmla="*/ 0 h 4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898" h="445">
                  <a:moveTo>
                    <a:pt x="894" y="0"/>
                  </a:moveTo>
                  <a:cubicBezTo>
                    <a:pt x="886" y="3"/>
                    <a:pt x="878" y="6"/>
                    <a:pt x="869" y="7"/>
                  </a:cubicBezTo>
                  <a:cubicBezTo>
                    <a:pt x="869" y="380"/>
                    <a:pt x="869" y="380"/>
                    <a:pt x="869" y="380"/>
                  </a:cubicBezTo>
                  <a:cubicBezTo>
                    <a:pt x="801" y="380"/>
                    <a:pt x="801" y="380"/>
                    <a:pt x="801" y="380"/>
                  </a:cubicBezTo>
                  <a:cubicBezTo>
                    <a:pt x="801" y="47"/>
                    <a:pt x="801" y="47"/>
                    <a:pt x="801" y="47"/>
                  </a:cubicBezTo>
                  <a:cubicBezTo>
                    <a:pt x="776" y="71"/>
                    <a:pt x="776" y="71"/>
                    <a:pt x="776" y="71"/>
                  </a:cubicBezTo>
                  <a:cubicBezTo>
                    <a:pt x="776" y="380"/>
                    <a:pt x="776" y="380"/>
                    <a:pt x="776" y="380"/>
                  </a:cubicBezTo>
                  <a:cubicBezTo>
                    <a:pt x="705" y="380"/>
                    <a:pt x="705" y="380"/>
                    <a:pt x="705" y="380"/>
                  </a:cubicBezTo>
                  <a:cubicBezTo>
                    <a:pt x="705" y="141"/>
                    <a:pt x="705" y="141"/>
                    <a:pt x="705" y="141"/>
                  </a:cubicBezTo>
                  <a:cubicBezTo>
                    <a:pt x="681" y="165"/>
                    <a:pt x="681" y="165"/>
                    <a:pt x="681" y="165"/>
                  </a:cubicBezTo>
                  <a:cubicBezTo>
                    <a:pt x="681" y="185"/>
                    <a:pt x="681" y="185"/>
                    <a:pt x="681" y="185"/>
                  </a:cubicBezTo>
                  <a:cubicBezTo>
                    <a:pt x="684" y="195"/>
                    <a:pt x="686" y="206"/>
                    <a:pt x="686" y="217"/>
                  </a:cubicBezTo>
                  <a:cubicBezTo>
                    <a:pt x="686" y="227"/>
                    <a:pt x="684" y="238"/>
                    <a:pt x="681" y="248"/>
                  </a:cubicBezTo>
                  <a:cubicBezTo>
                    <a:pt x="681" y="380"/>
                    <a:pt x="681" y="380"/>
                    <a:pt x="681" y="380"/>
                  </a:cubicBezTo>
                  <a:cubicBezTo>
                    <a:pt x="612" y="380"/>
                    <a:pt x="612" y="380"/>
                    <a:pt x="612" y="380"/>
                  </a:cubicBezTo>
                  <a:cubicBezTo>
                    <a:pt x="612" y="305"/>
                    <a:pt x="612" y="305"/>
                    <a:pt x="612" y="305"/>
                  </a:cubicBezTo>
                  <a:cubicBezTo>
                    <a:pt x="607" y="306"/>
                    <a:pt x="602" y="307"/>
                    <a:pt x="596" y="307"/>
                  </a:cubicBezTo>
                  <a:cubicBezTo>
                    <a:pt x="593" y="307"/>
                    <a:pt x="590" y="307"/>
                    <a:pt x="588" y="307"/>
                  </a:cubicBezTo>
                  <a:cubicBezTo>
                    <a:pt x="588" y="380"/>
                    <a:pt x="588" y="380"/>
                    <a:pt x="588" y="380"/>
                  </a:cubicBezTo>
                  <a:cubicBezTo>
                    <a:pt x="511" y="380"/>
                    <a:pt x="511" y="380"/>
                    <a:pt x="511" y="380"/>
                  </a:cubicBezTo>
                  <a:cubicBezTo>
                    <a:pt x="511" y="247"/>
                    <a:pt x="511" y="247"/>
                    <a:pt x="511" y="247"/>
                  </a:cubicBezTo>
                  <a:cubicBezTo>
                    <a:pt x="508" y="238"/>
                    <a:pt x="506" y="227"/>
                    <a:pt x="506" y="217"/>
                  </a:cubicBezTo>
                  <a:cubicBezTo>
                    <a:pt x="506" y="206"/>
                    <a:pt x="507" y="196"/>
                    <a:pt x="511" y="186"/>
                  </a:cubicBezTo>
                  <a:cubicBezTo>
                    <a:pt x="486" y="158"/>
                    <a:pt x="486" y="158"/>
                    <a:pt x="486" y="158"/>
                  </a:cubicBezTo>
                  <a:cubicBezTo>
                    <a:pt x="486" y="380"/>
                    <a:pt x="486" y="380"/>
                    <a:pt x="486" y="380"/>
                  </a:cubicBezTo>
                  <a:cubicBezTo>
                    <a:pt x="418" y="380"/>
                    <a:pt x="418" y="380"/>
                    <a:pt x="418" y="380"/>
                  </a:cubicBezTo>
                  <a:cubicBezTo>
                    <a:pt x="418" y="80"/>
                    <a:pt x="418" y="80"/>
                    <a:pt x="418" y="80"/>
                  </a:cubicBezTo>
                  <a:cubicBezTo>
                    <a:pt x="393" y="52"/>
                    <a:pt x="393" y="52"/>
                    <a:pt x="393" y="52"/>
                  </a:cubicBezTo>
                  <a:cubicBezTo>
                    <a:pt x="393" y="380"/>
                    <a:pt x="393" y="380"/>
                    <a:pt x="393" y="380"/>
                  </a:cubicBezTo>
                  <a:cubicBezTo>
                    <a:pt x="312" y="380"/>
                    <a:pt x="312" y="380"/>
                    <a:pt x="312" y="380"/>
                  </a:cubicBezTo>
                  <a:cubicBezTo>
                    <a:pt x="312" y="61"/>
                    <a:pt x="312" y="61"/>
                    <a:pt x="312" y="61"/>
                  </a:cubicBezTo>
                  <a:cubicBezTo>
                    <a:pt x="287" y="86"/>
                    <a:pt x="287" y="86"/>
                    <a:pt x="287" y="86"/>
                  </a:cubicBezTo>
                  <a:cubicBezTo>
                    <a:pt x="287" y="380"/>
                    <a:pt x="287" y="380"/>
                    <a:pt x="287" y="380"/>
                  </a:cubicBezTo>
                  <a:cubicBezTo>
                    <a:pt x="219" y="380"/>
                    <a:pt x="219" y="380"/>
                    <a:pt x="219" y="380"/>
                  </a:cubicBezTo>
                  <a:cubicBezTo>
                    <a:pt x="219" y="154"/>
                    <a:pt x="219" y="154"/>
                    <a:pt x="219" y="154"/>
                  </a:cubicBezTo>
                  <a:cubicBezTo>
                    <a:pt x="194" y="178"/>
                    <a:pt x="194" y="178"/>
                    <a:pt x="194" y="178"/>
                  </a:cubicBezTo>
                  <a:cubicBezTo>
                    <a:pt x="194" y="380"/>
                    <a:pt x="194" y="380"/>
                    <a:pt x="194" y="380"/>
                  </a:cubicBezTo>
                  <a:cubicBezTo>
                    <a:pt x="117" y="380"/>
                    <a:pt x="117" y="380"/>
                    <a:pt x="117" y="380"/>
                  </a:cubicBezTo>
                  <a:cubicBezTo>
                    <a:pt x="117" y="322"/>
                    <a:pt x="117" y="322"/>
                    <a:pt x="117" y="322"/>
                  </a:cubicBezTo>
                  <a:cubicBezTo>
                    <a:pt x="109" y="324"/>
                    <a:pt x="101" y="325"/>
                    <a:pt x="93" y="326"/>
                  </a:cubicBezTo>
                  <a:cubicBezTo>
                    <a:pt x="93" y="380"/>
                    <a:pt x="93" y="380"/>
                    <a:pt x="93" y="380"/>
                  </a:cubicBezTo>
                  <a:cubicBezTo>
                    <a:pt x="24" y="380"/>
                    <a:pt x="24" y="380"/>
                    <a:pt x="24" y="380"/>
                  </a:cubicBezTo>
                  <a:cubicBezTo>
                    <a:pt x="24" y="297"/>
                    <a:pt x="24" y="297"/>
                    <a:pt x="24" y="297"/>
                  </a:cubicBezTo>
                  <a:cubicBezTo>
                    <a:pt x="15" y="287"/>
                    <a:pt x="0" y="262"/>
                    <a:pt x="0" y="262"/>
                  </a:cubicBezTo>
                  <a:cubicBezTo>
                    <a:pt x="0" y="380"/>
                    <a:pt x="0" y="380"/>
                    <a:pt x="0" y="380"/>
                  </a:cubicBezTo>
                  <a:cubicBezTo>
                    <a:pt x="0" y="393"/>
                    <a:pt x="0" y="393"/>
                    <a:pt x="0" y="393"/>
                  </a:cubicBezTo>
                  <a:cubicBezTo>
                    <a:pt x="0" y="445"/>
                    <a:pt x="0" y="445"/>
                    <a:pt x="0" y="445"/>
                  </a:cubicBezTo>
                  <a:cubicBezTo>
                    <a:pt x="898" y="445"/>
                    <a:pt x="898" y="445"/>
                    <a:pt x="898" y="445"/>
                  </a:cubicBezTo>
                  <a:cubicBezTo>
                    <a:pt x="898" y="380"/>
                    <a:pt x="898" y="380"/>
                    <a:pt x="898" y="380"/>
                  </a:cubicBezTo>
                  <a:cubicBezTo>
                    <a:pt x="894" y="380"/>
                    <a:pt x="894" y="380"/>
                    <a:pt x="894" y="380"/>
                  </a:cubicBezTo>
                  <a:lnTo>
                    <a:pt x="89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147" name="组合 146"/>
          <p:cNvGrpSpPr/>
          <p:nvPr/>
        </p:nvGrpSpPr>
        <p:grpSpPr>
          <a:xfrm>
            <a:off x="7172366" y="3813964"/>
            <a:ext cx="614738" cy="612452"/>
            <a:chOff x="6932170" y="3118777"/>
            <a:chExt cx="614738" cy="612452"/>
          </a:xfrm>
          <a:solidFill>
            <a:srgbClr val="171E28"/>
          </a:solidFill>
        </p:grpSpPr>
        <p:sp>
          <p:nvSpPr>
            <p:cNvPr id="148" name="Freeform 374"/>
            <p:cNvSpPr>
              <a:spLocks noEditPoints="1"/>
            </p:cNvSpPr>
            <p:nvPr/>
          </p:nvSpPr>
          <p:spPr bwMode="auto">
            <a:xfrm>
              <a:off x="7265379" y="3119348"/>
              <a:ext cx="281529" cy="285526"/>
            </a:xfrm>
            <a:custGeom>
              <a:avLst/>
              <a:gdLst>
                <a:gd name="T0" fmla="*/ 0 w 417"/>
                <a:gd name="T1" fmla="*/ 0 h 423"/>
                <a:gd name="T2" fmla="*/ 0 w 417"/>
                <a:gd name="T3" fmla="*/ 423 h 423"/>
                <a:gd name="T4" fmla="*/ 417 w 417"/>
                <a:gd name="T5" fmla="*/ 423 h 423"/>
                <a:gd name="T6" fmla="*/ 0 w 417"/>
                <a:gd name="T7" fmla="*/ 0 h 423"/>
                <a:gd name="T8" fmla="*/ 19 w 417"/>
                <a:gd name="T9" fmla="*/ 22 h 423"/>
                <a:gd name="T10" fmla="*/ 273 w 417"/>
                <a:gd name="T11" fmla="*/ 148 h 423"/>
                <a:gd name="T12" fmla="*/ 396 w 417"/>
                <a:gd name="T13" fmla="*/ 403 h 423"/>
                <a:gd name="T14" fmla="*/ 19 w 417"/>
                <a:gd name="T15" fmla="*/ 403 h 423"/>
                <a:gd name="T16" fmla="*/ 19 w 417"/>
                <a:gd name="T17" fmla="*/ 22 h 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17" h="423">
                  <a:moveTo>
                    <a:pt x="0" y="0"/>
                  </a:moveTo>
                  <a:cubicBezTo>
                    <a:pt x="0" y="423"/>
                    <a:pt x="0" y="423"/>
                    <a:pt x="0" y="423"/>
                  </a:cubicBezTo>
                  <a:cubicBezTo>
                    <a:pt x="417" y="423"/>
                    <a:pt x="417" y="423"/>
                    <a:pt x="417" y="423"/>
                  </a:cubicBezTo>
                  <a:cubicBezTo>
                    <a:pt x="402" y="198"/>
                    <a:pt x="224" y="19"/>
                    <a:pt x="0" y="0"/>
                  </a:cubicBezTo>
                  <a:close/>
                  <a:moveTo>
                    <a:pt x="19" y="22"/>
                  </a:moveTo>
                  <a:cubicBezTo>
                    <a:pt x="115" y="35"/>
                    <a:pt x="205" y="79"/>
                    <a:pt x="273" y="148"/>
                  </a:cubicBezTo>
                  <a:cubicBezTo>
                    <a:pt x="341" y="217"/>
                    <a:pt x="385" y="307"/>
                    <a:pt x="396" y="403"/>
                  </a:cubicBezTo>
                  <a:cubicBezTo>
                    <a:pt x="19" y="403"/>
                    <a:pt x="19" y="403"/>
                    <a:pt x="19" y="403"/>
                  </a:cubicBezTo>
                  <a:lnTo>
                    <a:pt x="19" y="2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149" name="Freeform 375"/>
            <p:cNvSpPr>
              <a:spLocks noEditPoints="1"/>
            </p:cNvSpPr>
            <p:nvPr/>
          </p:nvSpPr>
          <p:spPr bwMode="auto">
            <a:xfrm>
              <a:off x="7365313" y="3533075"/>
              <a:ext cx="51395" cy="50538"/>
            </a:xfrm>
            <a:custGeom>
              <a:avLst/>
              <a:gdLst>
                <a:gd name="T0" fmla="*/ 38 w 76"/>
                <a:gd name="T1" fmla="*/ 0 h 75"/>
                <a:gd name="T2" fmla="*/ 0 w 76"/>
                <a:gd name="T3" fmla="*/ 38 h 75"/>
                <a:gd name="T4" fmla="*/ 38 w 76"/>
                <a:gd name="T5" fmla="*/ 75 h 75"/>
                <a:gd name="T6" fmla="*/ 76 w 76"/>
                <a:gd name="T7" fmla="*/ 38 h 75"/>
                <a:gd name="T8" fmla="*/ 38 w 76"/>
                <a:gd name="T9" fmla="*/ 0 h 75"/>
                <a:gd name="T10" fmla="*/ 38 w 76"/>
                <a:gd name="T11" fmla="*/ 57 h 75"/>
                <a:gd name="T12" fmla="*/ 18 w 76"/>
                <a:gd name="T13" fmla="*/ 38 h 75"/>
                <a:gd name="T14" fmla="*/ 38 w 76"/>
                <a:gd name="T15" fmla="*/ 18 h 75"/>
                <a:gd name="T16" fmla="*/ 58 w 76"/>
                <a:gd name="T17" fmla="*/ 38 h 75"/>
                <a:gd name="T18" fmla="*/ 38 w 76"/>
                <a:gd name="T19" fmla="*/ 57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6" h="75">
                  <a:moveTo>
                    <a:pt x="38" y="0"/>
                  </a:moveTo>
                  <a:cubicBezTo>
                    <a:pt x="17" y="0"/>
                    <a:pt x="0" y="17"/>
                    <a:pt x="0" y="38"/>
                  </a:cubicBezTo>
                  <a:cubicBezTo>
                    <a:pt x="0" y="58"/>
                    <a:pt x="17" y="75"/>
                    <a:pt x="38" y="75"/>
                  </a:cubicBezTo>
                  <a:cubicBezTo>
                    <a:pt x="59" y="75"/>
                    <a:pt x="76" y="58"/>
                    <a:pt x="76" y="38"/>
                  </a:cubicBezTo>
                  <a:cubicBezTo>
                    <a:pt x="76" y="17"/>
                    <a:pt x="59" y="0"/>
                    <a:pt x="38" y="0"/>
                  </a:cubicBezTo>
                  <a:close/>
                  <a:moveTo>
                    <a:pt x="38" y="57"/>
                  </a:moveTo>
                  <a:cubicBezTo>
                    <a:pt x="27" y="57"/>
                    <a:pt x="18" y="48"/>
                    <a:pt x="18" y="38"/>
                  </a:cubicBezTo>
                  <a:cubicBezTo>
                    <a:pt x="18" y="27"/>
                    <a:pt x="27" y="18"/>
                    <a:pt x="38" y="18"/>
                  </a:cubicBezTo>
                  <a:cubicBezTo>
                    <a:pt x="49" y="18"/>
                    <a:pt x="58" y="27"/>
                    <a:pt x="58" y="38"/>
                  </a:cubicBezTo>
                  <a:cubicBezTo>
                    <a:pt x="58" y="48"/>
                    <a:pt x="49" y="57"/>
                    <a:pt x="38" y="5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150" name="Freeform 376"/>
            <p:cNvSpPr>
              <a:spLocks noEditPoints="1"/>
            </p:cNvSpPr>
            <p:nvPr/>
          </p:nvSpPr>
          <p:spPr bwMode="auto">
            <a:xfrm>
              <a:off x="7341614" y="3508519"/>
              <a:ext cx="99934" cy="99363"/>
            </a:xfrm>
            <a:custGeom>
              <a:avLst/>
              <a:gdLst>
                <a:gd name="T0" fmla="*/ 74 w 148"/>
                <a:gd name="T1" fmla="*/ 0 h 147"/>
                <a:gd name="T2" fmla="*/ 0 w 148"/>
                <a:gd name="T3" fmla="*/ 74 h 147"/>
                <a:gd name="T4" fmla="*/ 74 w 148"/>
                <a:gd name="T5" fmla="*/ 147 h 147"/>
                <a:gd name="T6" fmla="*/ 148 w 148"/>
                <a:gd name="T7" fmla="*/ 74 h 147"/>
                <a:gd name="T8" fmla="*/ 74 w 148"/>
                <a:gd name="T9" fmla="*/ 0 h 147"/>
                <a:gd name="T10" fmla="*/ 73 w 148"/>
                <a:gd name="T11" fmla="*/ 129 h 147"/>
                <a:gd name="T12" fmla="*/ 17 w 148"/>
                <a:gd name="T13" fmla="*/ 74 h 147"/>
                <a:gd name="T14" fmla="*/ 73 w 148"/>
                <a:gd name="T15" fmla="*/ 18 h 147"/>
                <a:gd name="T16" fmla="*/ 129 w 148"/>
                <a:gd name="T17" fmla="*/ 74 h 147"/>
                <a:gd name="T18" fmla="*/ 73 w 148"/>
                <a:gd name="T19" fmla="*/ 129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8" h="147">
                  <a:moveTo>
                    <a:pt x="74" y="0"/>
                  </a:moveTo>
                  <a:cubicBezTo>
                    <a:pt x="33" y="0"/>
                    <a:pt x="0" y="33"/>
                    <a:pt x="0" y="74"/>
                  </a:cubicBezTo>
                  <a:cubicBezTo>
                    <a:pt x="0" y="114"/>
                    <a:pt x="33" y="147"/>
                    <a:pt x="74" y="147"/>
                  </a:cubicBezTo>
                  <a:cubicBezTo>
                    <a:pt x="115" y="147"/>
                    <a:pt x="148" y="114"/>
                    <a:pt x="148" y="74"/>
                  </a:cubicBezTo>
                  <a:cubicBezTo>
                    <a:pt x="148" y="33"/>
                    <a:pt x="115" y="0"/>
                    <a:pt x="74" y="0"/>
                  </a:cubicBezTo>
                  <a:close/>
                  <a:moveTo>
                    <a:pt x="73" y="129"/>
                  </a:moveTo>
                  <a:cubicBezTo>
                    <a:pt x="42" y="129"/>
                    <a:pt x="17" y="104"/>
                    <a:pt x="17" y="74"/>
                  </a:cubicBezTo>
                  <a:cubicBezTo>
                    <a:pt x="17" y="43"/>
                    <a:pt x="42" y="18"/>
                    <a:pt x="73" y="18"/>
                  </a:cubicBezTo>
                  <a:cubicBezTo>
                    <a:pt x="104" y="18"/>
                    <a:pt x="129" y="43"/>
                    <a:pt x="129" y="74"/>
                  </a:cubicBezTo>
                  <a:cubicBezTo>
                    <a:pt x="129" y="104"/>
                    <a:pt x="104" y="129"/>
                    <a:pt x="73" y="1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151" name="Freeform 377"/>
            <p:cNvSpPr>
              <a:spLocks noEditPoints="1"/>
            </p:cNvSpPr>
            <p:nvPr/>
          </p:nvSpPr>
          <p:spPr bwMode="auto">
            <a:xfrm>
              <a:off x="7265379" y="3445989"/>
              <a:ext cx="281529" cy="284669"/>
            </a:xfrm>
            <a:custGeom>
              <a:avLst/>
              <a:gdLst>
                <a:gd name="T0" fmla="*/ 0 w 417"/>
                <a:gd name="T1" fmla="*/ 0 h 422"/>
                <a:gd name="T2" fmla="*/ 0 w 417"/>
                <a:gd name="T3" fmla="*/ 422 h 422"/>
                <a:gd name="T4" fmla="*/ 417 w 417"/>
                <a:gd name="T5" fmla="*/ 0 h 422"/>
                <a:gd name="T6" fmla="*/ 0 w 417"/>
                <a:gd name="T7" fmla="*/ 0 h 422"/>
                <a:gd name="T8" fmla="*/ 288 w 417"/>
                <a:gd name="T9" fmla="*/ 189 h 422"/>
                <a:gd name="T10" fmla="*/ 273 w 417"/>
                <a:gd name="T11" fmla="*/ 224 h 422"/>
                <a:gd name="T12" fmla="*/ 286 w 417"/>
                <a:gd name="T13" fmla="*/ 237 h 422"/>
                <a:gd name="T14" fmla="*/ 256 w 417"/>
                <a:gd name="T15" fmla="*/ 267 h 422"/>
                <a:gd name="T16" fmla="*/ 243 w 417"/>
                <a:gd name="T17" fmla="*/ 254 h 422"/>
                <a:gd name="T18" fmla="*/ 207 w 417"/>
                <a:gd name="T19" fmla="*/ 268 h 422"/>
                <a:gd name="T20" fmla="*/ 207 w 417"/>
                <a:gd name="T21" fmla="*/ 285 h 422"/>
                <a:gd name="T22" fmla="*/ 164 w 417"/>
                <a:gd name="T23" fmla="*/ 285 h 422"/>
                <a:gd name="T24" fmla="*/ 164 w 417"/>
                <a:gd name="T25" fmla="*/ 268 h 422"/>
                <a:gd name="T26" fmla="*/ 130 w 417"/>
                <a:gd name="T27" fmla="*/ 253 h 422"/>
                <a:gd name="T28" fmla="*/ 116 w 417"/>
                <a:gd name="T29" fmla="*/ 267 h 422"/>
                <a:gd name="T30" fmla="*/ 86 w 417"/>
                <a:gd name="T31" fmla="*/ 237 h 422"/>
                <a:gd name="T32" fmla="*/ 100 w 417"/>
                <a:gd name="T33" fmla="*/ 223 h 422"/>
                <a:gd name="T34" fmla="*/ 85 w 417"/>
                <a:gd name="T35" fmla="*/ 189 h 422"/>
                <a:gd name="T36" fmla="*/ 65 w 417"/>
                <a:gd name="T37" fmla="*/ 189 h 422"/>
                <a:gd name="T38" fmla="*/ 65 w 417"/>
                <a:gd name="T39" fmla="*/ 146 h 422"/>
                <a:gd name="T40" fmla="*/ 85 w 417"/>
                <a:gd name="T41" fmla="*/ 146 h 422"/>
                <a:gd name="T42" fmla="*/ 99 w 417"/>
                <a:gd name="T43" fmla="*/ 110 h 422"/>
                <a:gd name="T44" fmla="*/ 85 w 417"/>
                <a:gd name="T45" fmla="*/ 96 h 422"/>
                <a:gd name="T46" fmla="*/ 115 w 417"/>
                <a:gd name="T47" fmla="*/ 66 h 422"/>
                <a:gd name="T48" fmla="*/ 130 w 417"/>
                <a:gd name="T49" fmla="*/ 80 h 422"/>
                <a:gd name="T50" fmla="*/ 164 w 417"/>
                <a:gd name="T51" fmla="*/ 66 h 422"/>
                <a:gd name="T52" fmla="*/ 164 w 417"/>
                <a:gd name="T53" fmla="*/ 49 h 422"/>
                <a:gd name="T54" fmla="*/ 207 w 417"/>
                <a:gd name="T55" fmla="*/ 49 h 422"/>
                <a:gd name="T56" fmla="*/ 207 w 417"/>
                <a:gd name="T57" fmla="*/ 65 h 422"/>
                <a:gd name="T58" fmla="*/ 243 w 417"/>
                <a:gd name="T59" fmla="*/ 80 h 422"/>
                <a:gd name="T60" fmla="*/ 257 w 417"/>
                <a:gd name="T61" fmla="*/ 66 h 422"/>
                <a:gd name="T62" fmla="*/ 287 w 417"/>
                <a:gd name="T63" fmla="*/ 96 h 422"/>
                <a:gd name="T64" fmla="*/ 274 w 417"/>
                <a:gd name="T65" fmla="*/ 110 h 422"/>
                <a:gd name="T66" fmla="*/ 289 w 417"/>
                <a:gd name="T67" fmla="*/ 146 h 422"/>
                <a:gd name="T68" fmla="*/ 307 w 417"/>
                <a:gd name="T69" fmla="*/ 146 h 422"/>
                <a:gd name="T70" fmla="*/ 307 w 417"/>
                <a:gd name="T71" fmla="*/ 189 h 422"/>
                <a:gd name="T72" fmla="*/ 288 w 417"/>
                <a:gd name="T73" fmla="*/ 189 h 4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417" h="422">
                  <a:moveTo>
                    <a:pt x="0" y="0"/>
                  </a:moveTo>
                  <a:cubicBezTo>
                    <a:pt x="0" y="422"/>
                    <a:pt x="0" y="422"/>
                    <a:pt x="0" y="422"/>
                  </a:cubicBezTo>
                  <a:cubicBezTo>
                    <a:pt x="224" y="404"/>
                    <a:pt x="402" y="224"/>
                    <a:pt x="417" y="0"/>
                  </a:cubicBezTo>
                  <a:lnTo>
                    <a:pt x="0" y="0"/>
                  </a:lnTo>
                  <a:close/>
                  <a:moveTo>
                    <a:pt x="288" y="189"/>
                  </a:moveTo>
                  <a:cubicBezTo>
                    <a:pt x="286" y="202"/>
                    <a:pt x="280" y="213"/>
                    <a:pt x="273" y="224"/>
                  </a:cubicBezTo>
                  <a:cubicBezTo>
                    <a:pt x="286" y="237"/>
                    <a:pt x="286" y="237"/>
                    <a:pt x="286" y="237"/>
                  </a:cubicBezTo>
                  <a:cubicBezTo>
                    <a:pt x="256" y="267"/>
                    <a:pt x="256" y="267"/>
                    <a:pt x="256" y="267"/>
                  </a:cubicBezTo>
                  <a:cubicBezTo>
                    <a:pt x="243" y="254"/>
                    <a:pt x="243" y="254"/>
                    <a:pt x="243" y="254"/>
                  </a:cubicBezTo>
                  <a:cubicBezTo>
                    <a:pt x="232" y="261"/>
                    <a:pt x="220" y="266"/>
                    <a:pt x="207" y="268"/>
                  </a:cubicBezTo>
                  <a:cubicBezTo>
                    <a:pt x="207" y="285"/>
                    <a:pt x="207" y="285"/>
                    <a:pt x="207" y="285"/>
                  </a:cubicBezTo>
                  <a:cubicBezTo>
                    <a:pt x="164" y="285"/>
                    <a:pt x="164" y="285"/>
                    <a:pt x="164" y="285"/>
                  </a:cubicBezTo>
                  <a:cubicBezTo>
                    <a:pt x="164" y="268"/>
                    <a:pt x="164" y="268"/>
                    <a:pt x="164" y="268"/>
                  </a:cubicBezTo>
                  <a:cubicBezTo>
                    <a:pt x="152" y="265"/>
                    <a:pt x="140" y="260"/>
                    <a:pt x="130" y="253"/>
                  </a:cubicBezTo>
                  <a:cubicBezTo>
                    <a:pt x="116" y="267"/>
                    <a:pt x="116" y="267"/>
                    <a:pt x="116" y="267"/>
                  </a:cubicBezTo>
                  <a:cubicBezTo>
                    <a:pt x="86" y="237"/>
                    <a:pt x="86" y="237"/>
                    <a:pt x="86" y="237"/>
                  </a:cubicBezTo>
                  <a:cubicBezTo>
                    <a:pt x="100" y="223"/>
                    <a:pt x="100" y="223"/>
                    <a:pt x="100" y="223"/>
                  </a:cubicBezTo>
                  <a:cubicBezTo>
                    <a:pt x="93" y="213"/>
                    <a:pt x="88" y="201"/>
                    <a:pt x="85" y="189"/>
                  </a:cubicBezTo>
                  <a:cubicBezTo>
                    <a:pt x="65" y="189"/>
                    <a:pt x="65" y="189"/>
                    <a:pt x="65" y="189"/>
                  </a:cubicBezTo>
                  <a:cubicBezTo>
                    <a:pt x="65" y="146"/>
                    <a:pt x="65" y="146"/>
                    <a:pt x="65" y="146"/>
                  </a:cubicBezTo>
                  <a:cubicBezTo>
                    <a:pt x="85" y="146"/>
                    <a:pt x="85" y="146"/>
                    <a:pt x="85" y="146"/>
                  </a:cubicBezTo>
                  <a:cubicBezTo>
                    <a:pt x="87" y="133"/>
                    <a:pt x="92" y="121"/>
                    <a:pt x="99" y="110"/>
                  </a:cubicBezTo>
                  <a:cubicBezTo>
                    <a:pt x="85" y="96"/>
                    <a:pt x="85" y="96"/>
                    <a:pt x="85" y="96"/>
                  </a:cubicBezTo>
                  <a:cubicBezTo>
                    <a:pt x="115" y="66"/>
                    <a:pt x="115" y="66"/>
                    <a:pt x="115" y="66"/>
                  </a:cubicBezTo>
                  <a:cubicBezTo>
                    <a:pt x="130" y="80"/>
                    <a:pt x="130" y="80"/>
                    <a:pt x="130" y="80"/>
                  </a:cubicBezTo>
                  <a:cubicBezTo>
                    <a:pt x="140" y="73"/>
                    <a:pt x="152" y="68"/>
                    <a:pt x="164" y="66"/>
                  </a:cubicBezTo>
                  <a:cubicBezTo>
                    <a:pt x="164" y="49"/>
                    <a:pt x="164" y="49"/>
                    <a:pt x="164" y="49"/>
                  </a:cubicBezTo>
                  <a:cubicBezTo>
                    <a:pt x="207" y="49"/>
                    <a:pt x="207" y="49"/>
                    <a:pt x="207" y="49"/>
                  </a:cubicBezTo>
                  <a:cubicBezTo>
                    <a:pt x="207" y="65"/>
                    <a:pt x="207" y="65"/>
                    <a:pt x="207" y="65"/>
                  </a:cubicBezTo>
                  <a:cubicBezTo>
                    <a:pt x="220" y="68"/>
                    <a:pt x="232" y="73"/>
                    <a:pt x="243" y="80"/>
                  </a:cubicBezTo>
                  <a:cubicBezTo>
                    <a:pt x="257" y="66"/>
                    <a:pt x="257" y="66"/>
                    <a:pt x="257" y="66"/>
                  </a:cubicBezTo>
                  <a:cubicBezTo>
                    <a:pt x="287" y="96"/>
                    <a:pt x="287" y="96"/>
                    <a:pt x="287" y="96"/>
                  </a:cubicBezTo>
                  <a:cubicBezTo>
                    <a:pt x="274" y="110"/>
                    <a:pt x="274" y="110"/>
                    <a:pt x="274" y="110"/>
                  </a:cubicBezTo>
                  <a:cubicBezTo>
                    <a:pt x="281" y="121"/>
                    <a:pt x="286" y="133"/>
                    <a:pt x="289" y="146"/>
                  </a:cubicBezTo>
                  <a:cubicBezTo>
                    <a:pt x="307" y="146"/>
                    <a:pt x="307" y="146"/>
                    <a:pt x="307" y="146"/>
                  </a:cubicBezTo>
                  <a:cubicBezTo>
                    <a:pt x="307" y="189"/>
                    <a:pt x="307" y="189"/>
                    <a:pt x="307" y="189"/>
                  </a:cubicBezTo>
                  <a:lnTo>
                    <a:pt x="288" y="18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152" name="Freeform 378"/>
            <p:cNvSpPr>
              <a:spLocks noEditPoints="1"/>
            </p:cNvSpPr>
            <p:nvPr/>
          </p:nvSpPr>
          <p:spPr bwMode="auto">
            <a:xfrm>
              <a:off x="6932170" y="3118777"/>
              <a:ext cx="292093" cy="286097"/>
            </a:xfrm>
            <a:custGeom>
              <a:avLst/>
              <a:gdLst>
                <a:gd name="T0" fmla="*/ 0 w 433"/>
                <a:gd name="T1" fmla="*/ 424 h 424"/>
                <a:gd name="T2" fmla="*/ 433 w 433"/>
                <a:gd name="T3" fmla="*/ 424 h 424"/>
                <a:gd name="T4" fmla="*/ 433 w 433"/>
                <a:gd name="T5" fmla="*/ 0 h 424"/>
                <a:gd name="T6" fmla="*/ 0 w 433"/>
                <a:gd name="T7" fmla="*/ 424 h 424"/>
                <a:gd name="T8" fmla="*/ 225 w 433"/>
                <a:gd name="T9" fmla="*/ 154 h 424"/>
                <a:gd name="T10" fmla="*/ 272 w 433"/>
                <a:gd name="T11" fmla="*/ 106 h 424"/>
                <a:gd name="T12" fmla="*/ 319 w 433"/>
                <a:gd name="T13" fmla="*/ 154 h 424"/>
                <a:gd name="T14" fmla="*/ 325 w 433"/>
                <a:gd name="T15" fmla="*/ 174 h 424"/>
                <a:gd name="T16" fmla="*/ 313 w 433"/>
                <a:gd name="T17" fmla="*/ 187 h 424"/>
                <a:gd name="T18" fmla="*/ 273 w 433"/>
                <a:gd name="T19" fmla="*/ 229 h 424"/>
                <a:gd name="T20" fmla="*/ 232 w 433"/>
                <a:gd name="T21" fmla="*/ 187 h 424"/>
                <a:gd name="T22" fmla="*/ 219 w 433"/>
                <a:gd name="T23" fmla="*/ 174 h 424"/>
                <a:gd name="T24" fmla="*/ 225 w 433"/>
                <a:gd name="T25" fmla="*/ 154 h 424"/>
                <a:gd name="T26" fmla="*/ 184 w 433"/>
                <a:gd name="T27" fmla="*/ 265 h 424"/>
                <a:gd name="T28" fmla="*/ 185 w 433"/>
                <a:gd name="T29" fmla="*/ 265 h 424"/>
                <a:gd name="T30" fmla="*/ 224 w 433"/>
                <a:gd name="T31" fmla="*/ 223 h 424"/>
                <a:gd name="T32" fmla="*/ 262 w 433"/>
                <a:gd name="T33" fmla="*/ 287 h 424"/>
                <a:gd name="T34" fmla="*/ 266 w 433"/>
                <a:gd name="T35" fmla="*/ 259 h 424"/>
                <a:gd name="T36" fmla="*/ 261 w 433"/>
                <a:gd name="T37" fmla="*/ 249 h 424"/>
                <a:gd name="T38" fmla="*/ 272 w 433"/>
                <a:gd name="T39" fmla="*/ 238 h 424"/>
                <a:gd name="T40" fmla="*/ 283 w 433"/>
                <a:gd name="T41" fmla="*/ 249 h 424"/>
                <a:gd name="T42" fmla="*/ 278 w 433"/>
                <a:gd name="T43" fmla="*/ 259 h 424"/>
                <a:gd name="T44" fmla="*/ 282 w 433"/>
                <a:gd name="T45" fmla="*/ 287 h 424"/>
                <a:gd name="T46" fmla="*/ 320 w 433"/>
                <a:gd name="T47" fmla="*/ 223 h 424"/>
                <a:gd name="T48" fmla="*/ 360 w 433"/>
                <a:gd name="T49" fmla="*/ 265 h 424"/>
                <a:gd name="T50" fmla="*/ 360 w 433"/>
                <a:gd name="T51" fmla="*/ 358 h 424"/>
                <a:gd name="T52" fmla="*/ 360 w 433"/>
                <a:gd name="T53" fmla="*/ 358 h 424"/>
                <a:gd name="T54" fmla="*/ 272 w 433"/>
                <a:gd name="T55" fmla="*/ 372 h 424"/>
                <a:gd name="T56" fmla="*/ 184 w 433"/>
                <a:gd name="T57" fmla="*/ 358 h 424"/>
                <a:gd name="T58" fmla="*/ 184 w 433"/>
                <a:gd name="T59" fmla="*/ 358 h 424"/>
                <a:gd name="T60" fmla="*/ 184 w 433"/>
                <a:gd name="T61" fmla="*/ 265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33" h="424">
                  <a:moveTo>
                    <a:pt x="0" y="424"/>
                  </a:moveTo>
                  <a:cubicBezTo>
                    <a:pt x="433" y="424"/>
                    <a:pt x="433" y="424"/>
                    <a:pt x="433" y="424"/>
                  </a:cubicBezTo>
                  <a:cubicBezTo>
                    <a:pt x="433" y="0"/>
                    <a:pt x="433" y="0"/>
                    <a:pt x="433" y="0"/>
                  </a:cubicBezTo>
                  <a:cubicBezTo>
                    <a:pt x="201" y="11"/>
                    <a:pt x="15" y="194"/>
                    <a:pt x="0" y="424"/>
                  </a:cubicBezTo>
                  <a:close/>
                  <a:moveTo>
                    <a:pt x="225" y="154"/>
                  </a:moveTo>
                  <a:cubicBezTo>
                    <a:pt x="227" y="127"/>
                    <a:pt x="247" y="106"/>
                    <a:pt x="272" y="106"/>
                  </a:cubicBezTo>
                  <a:cubicBezTo>
                    <a:pt x="297" y="106"/>
                    <a:pt x="317" y="127"/>
                    <a:pt x="319" y="154"/>
                  </a:cubicBezTo>
                  <a:cubicBezTo>
                    <a:pt x="325" y="156"/>
                    <a:pt x="328" y="165"/>
                    <a:pt x="325" y="174"/>
                  </a:cubicBezTo>
                  <a:cubicBezTo>
                    <a:pt x="323" y="182"/>
                    <a:pt x="318" y="187"/>
                    <a:pt x="313" y="187"/>
                  </a:cubicBezTo>
                  <a:cubicBezTo>
                    <a:pt x="305" y="209"/>
                    <a:pt x="291" y="229"/>
                    <a:pt x="273" y="229"/>
                  </a:cubicBezTo>
                  <a:cubicBezTo>
                    <a:pt x="256" y="229"/>
                    <a:pt x="240" y="209"/>
                    <a:pt x="232" y="187"/>
                  </a:cubicBezTo>
                  <a:cubicBezTo>
                    <a:pt x="226" y="187"/>
                    <a:pt x="221" y="182"/>
                    <a:pt x="219" y="174"/>
                  </a:cubicBezTo>
                  <a:cubicBezTo>
                    <a:pt x="216" y="165"/>
                    <a:pt x="219" y="156"/>
                    <a:pt x="225" y="154"/>
                  </a:cubicBezTo>
                  <a:close/>
                  <a:moveTo>
                    <a:pt x="184" y="265"/>
                  </a:moveTo>
                  <a:cubicBezTo>
                    <a:pt x="185" y="265"/>
                    <a:pt x="185" y="265"/>
                    <a:pt x="185" y="265"/>
                  </a:cubicBezTo>
                  <a:cubicBezTo>
                    <a:pt x="188" y="248"/>
                    <a:pt x="203" y="233"/>
                    <a:pt x="224" y="223"/>
                  </a:cubicBezTo>
                  <a:cubicBezTo>
                    <a:pt x="262" y="287"/>
                    <a:pt x="262" y="287"/>
                    <a:pt x="262" y="287"/>
                  </a:cubicBezTo>
                  <a:cubicBezTo>
                    <a:pt x="266" y="259"/>
                    <a:pt x="266" y="259"/>
                    <a:pt x="266" y="259"/>
                  </a:cubicBezTo>
                  <a:cubicBezTo>
                    <a:pt x="263" y="257"/>
                    <a:pt x="261" y="253"/>
                    <a:pt x="261" y="249"/>
                  </a:cubicBezTo>
                  <a:cubicBezTo>
                    <a:pt x="261" y="243"/>
                    <a:pt x="266" y="238"/>
                    <a:pt x="272" y="238"/>
                  </a:cubicBezTo>
                  <a:cubicBezTo>
                    <a:pt x="278" y="238"/>
                    <a:pt x="283" y="243"/>
                    <a:pt x="283" y="249"/>
                  </a:cubicBezTo>
                  <a:cubicBezTo>
                    <a:pt x="283" y="253"/>
                    <a:pt x="281" y="257"/>
                    <a:pt x="278" y="259"/>
                  </a:cubicBezTo>
                  <a:cubicBezTo>
                    <a:pt x="282" y="287"/>
                    <a:pt x="282" y="287"/>
                    <a:pt x="282" y="287"/>
                  </a:cubicBezTo>
                  <a:cubicBezTo>
                    <a:pt x="320" y="223"/>
                    <a:pt x="320" y="223"/>
                    <a:pt x="320" y="223"/>
                  </a:cubicBezTo>
                  <a:cubicBezTo>
                    <a:pt x="341" y="233"/>
                    <a:pt x="356" y="248"/>
                    <a:pt x="360" y="265"/>
                  </a:cubicBezTo>
                  <a:cubicBezTo>
                    <a:pt x="360" y="358"/>
                    <a:pt x="360" y="358"/>
                    <a:pt x="360" y="358"/>
                  </a:cubicBezTo>
                  <a:cubicBezTo>
                    <a:pt x="360" y="358"/>
                    <a:pt x="360" y="358"/>
                    <a:pt x="360" y="358"/>
                  </a:cubicBezTo>
                  <a:cubicBezTo>
                    <a:pt x="356" y="366"/>
                    <a:pt x="318" y="372"/>
                    <a:pt x="272" y="372"/>
                  </a:cubicBezTo>
                  <a:cubicBezTo>
                    <a:pt x="226" y="372"/>
                    <a:pt x="188" y="366"/>
                    <a:pt x="184" y="358"/>
                  </a:cubicBezTo>
                  <a:cubicBezTo>
                    <a:pt x="184" y="358"/>
                    <a:pt x="184" y="358"/>
                    <a:pt x="184" y="358"/>
                  </a:cubicBezTo>
                  <a:lnTo>
                    <a:pt x="184" y="26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153" name="Freeform 379"/>
            <p:cNvSpPr>
              <a:spLocks noEditPoints="1"/>
            </p:cNvSpPr>
            <p:nvPr/>
          </p:nvSpPr>
          <p:spPr bwMode="auto">
            <a:xfrm>
              <a:off x="6932170" y="3445989"/>
              <a:ext cx="292093" cy="285240"/>
            </a:xfrm>
            <a:custGeom>
              <a:avLst/>
              <a:gdLst>
                <a:gd name="T0" fmla="*/ 433 w 433"/>
                <a:gd name="T1" fmla="*/ 423 h 423"/>
                <a:gd name="T2" fmla="*/ 433 w 433"/>
                <a:gd name="T3" fmla="*/ 0 h 423"/>
                <a:gd name="T4" fmla="*/ 0 w 433"/>
                <a:gd name="T5" fmla="*/ 0 h 423"/>
                <a:gd name="T6" fmla="*/ 433 w 433"/>
                <a:gd name="T7" fmla="*/ 423 h 423"/>
                <a:gd name="T8" fmla="*/ 266 w 433"/>
                <a:gd name="T9" fmla="*/ 58 h 423"/>
                <a:gd name="T10" fmla="*/ 387 w 433"/>
                <a:gd name="T11" fmla="*/ 180 h 423"/>
                <a:gd name="T12" fmla="*/ 266 w 433"/>
                <a:gd name="T13" fmla="*/ 302 h 423"/>
                <a:gd name="T14" fmla="*/ 144 w 433"/>
                <a:gd name="T15" fmla="*/ 180 h 423"/>
                <a:gd name="T16" fmla="*/ 266 w 433"/>
                <a:gd name="T17" fmla="*/ 58 h 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33" h="423">
                  <a:moveTo>
                    <a:pt x="433" y="423"/>
                  </a:moveTo>
                  <a:cubicBezTo>
                    <a:pt x="433" y="0"/>
                    <a:pt x="433" y="0"/>
                    <a:pt x="43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5" y="229"/>
                    <a:pt x="201" y="412"/>
                    <a:pt x="433" y="423"/>
                  </a:cubicBezTo>
                  <a:close/>
                  <a:moveTo>
                    <a:pt x="266" y="58"/>
                  </a:moveTo>
                  <a:cubicBezTo>
                    <a:pt x="332" y="58"/>
                    <a:pt x="387" y="112"/>
                    <a:pt x="387" y="180"/>
                  </a:cubicBezTo>
                  <a:cubicBezTo>
                    <a:pt x="387" y="247"/>
                    <a:pt x="332" y="302"/>
                    <a:pt x="266" y="302"/>
                  </a:cubicBezTo>
                  <a:cubicBezTo>
                    <a:pt x="199" y="302"/>
                    <a:pt x="144" y="247"/>
                    <a:pt x="144" y="180"/>
                  </a:cubicBezTo>
                  <a:cubicBezTo>
                    <a:pt x="144" y="112"/>
                    <a:pt x="199" y="58"/>
                    <a:pt x="266" y="5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154" name="Freeform 380"/>
            <p:cNvSpPr>
              <a:spLocks noEditPoints="1"/>
            </p:cNvSpPr>
            <p:nvPr/>
          </p:nvSpPr>
          <p:spPr bwMode="auto">
            <a:xfrm>
              <a:off x="7049521" y="3504522"/>
              <a:ext cx="124204" cy="125631"/>
            </a:xfrm>
            <a:custGeom>
              <a:avLst/>
              <a:gdLst>
                <a:gd name="T0" fmla="*/ 92 w 184"/>
                <a:gd name="T1" fmla="*/ 186 h 186"/>
                <a:gd name="T2" fmla="*/ 184 w 184"/>
                <a:gd name="T3" fmla="*/ 93 h 186"/>
                <a:gd name="T4" fmla="*/ 92 w 184"/>
                <a:gd name="T5" fmla="*/ 0 h 186"/>
                <a:gd name="T6" fmla="*/ 0 w 184"/>
                <a:gd name="T7" fmla="*/ 93 h 186"/>
                <a:gd name="T8" fmla="*/ 92 w 184"/>
                <a:gd name="T9" fmla="*/ 186 h 186"/>
                <a:gd name="T10" fmla="*/ 84 w 184"/>
                <a:gd name="T11" fmla="*/ 101 h 186"/>
                <a:gd name="T12" fmla="*/ 54 w 184"/>
                <a:gd name="T13" fmla="*/ 71 h 186"/>
                <a:gd name="T14" fmla="*/ 82 w 184"/>
                <a:gd name="T15" fmla="*/ 42 h 186"/>
                <a:gd name="T16" fmla="*/ 82 w 184"/>
                <a:gd name="T17" fmla="*/ 26 h 186"/>
                <a:gd name="T18" fmla="*/ 98 w 184"/>
                <a:gd name="T19" fmla="*/ 26 h 186"/>
                <a:gd name="T20" fmla="*/ 98 w 184"/>
                <a:gd name="T21" fmla="*/ 41 h 186"/>
                <a:gd name="T22" fmla="*/ 122 w 184"/>
                <a:gd name="T23" fmla="*/ 46 h 186"/>
                <a:gd name="T24" fmla="*/ 117 w 184"/>
                <a:gd name="T25" fmla="*/ 65 h 186"/>
                <a:gd name="T26" fmla="*/ 93 w 184"/>
                <a:gd name="T27" fmla="*/ 59 h 186"/>
                <a:gd name="T28" fmla="*/ 79 w 184"/>
                <a:gd name="T29" fmla="*/ 68 h 186"/>
                <a:gd name="T30" fmla="*/ 99 w 184"/>
                <a:gd name="T31" fmla="*/ 82 h 186"/>
                <a:gd name="T32" fmla="*/ 126 w 184"/>
                <a:gd name="T33" fmla="*/ 113 h 186"/>
                <a:gd name="T34" fmla="*/ 97 w 184"/>
                <a:gd name="T35" fmla="*/ 143 h 186"/>
                <a:gd name="T36" fmla="*/ 97 w 184"/>
                <a:gd name="T37" fmla="*/ 159 h 186"/>
                <a:gd name="T38" fmla="*/ 81 w 184"/>
                <a:gd name="T39" fmla="*/ 159 h 186"/>
                <a:gd name="T40" fmla="*/ 81 w 184"/>
                <a:gd name="T41" fmla="*/ 144 h 186"/>
                <a:gd name="T42" fmla="*/ 53 w 184"/>
                <a:gd name="T43" fmla="*/ 137 h 186"/>
                <a:gd name="T44" fmla="*/ 58 w 184"/>
                <a:gd name="T45" fmla="*/ 118 h 186"/>
                <a:gd name="T46" fmla="*/ 85 w 184"/>
                <a:gd name="T47" fmla="*/ 125 h 186"/>
                <a:gd name="T48" fmla="*/ 101 w 184"/>
                <a:gd name="T49" fmla="*/ 115 h 186"/>
                <a:gd name="T50" fmla="*/ 84 w 184"/>
                <a:gd name="T51" fmla="*/ 101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84" h="186">
                  <a:moveTo>
                    <a:pt x="92" y="186"/>
                  </a:moveTo>
                  <a:cubicBezTo>
                    <a:pt x="142" y="186"/>
                    <a:pt x="184" y="144"/>
                    <a:pt x="184" y="93"/>
                  </a:cubicBezTo>
                  <a:cubicBezTo>
                    <a:pt x="184" y="42"/>
                    <a:pt x="142" y="0"/>
                    <a:pt x="92" y="0"/>
                  </a:cubicBezTo>
                  <a:cubicBezTo>
                    <a:pt x="41" y="0"/>
                    <a:pt x="0" y="42"/>
                    <a:pt x="0" y="93"/>
                  </a:cubicBezTo>
                  <a:cubicBezTo>
                    <a:pt x="0" y="144"/>
                    <a:pt x="41" y="186"/>
                    <a:pt x="92" y="186"/>
                  </a:cubicBezTo>
                  <a:close/>
                  <a:moveTo>
                    <a:pt x="84" y="101"/>
                  </a:moveTo>
                  <a:cubicBezTo>
                    <a:pt x="66" y="95"/>
                    <a:pt x="54" y="87"/>
                    <a:pt x="54" y="71"/>
                  </a:cubicBezTo>
                  <a:cubicBezTo>
                    <a:pt x="54" y="56"/>
                    <a:pt x="65" y="45"/>
                    <a:pt x="82" y="42"/>
                  </a:cubicBezTo>
                  <a:cubicBezTo>
                    <a:pt x="82" y="26"/>
                    <a:pt x="82" y="26"/>
                    <a:pt x="82" y="26"/>
                  </a:cubicBezTo>
                  <a:cubicBezTo>
                    <a:pt x="98" y="26"/>
                    <a:pt x="98" y="26"/>
                    <a:pt x="98" y="26"/>
                  </a:cubicBezTo>
                  <a:cubicBezTo>
                    <a:pt x="98" y="41"/>
                    <a:pt x="98" y="41"/>
                    <a:pt x="98" y="41"/>
                  </a:cubicBezTo>
                  <a:cubicBezTo>
                    <a:pt x="109" y="41"/>
                    <a:pt x="116" y="43"/>
                    <a:pt x="122" y="46"/>
                  </a:cubicBezTo>
                  <a:cubicBezTo>
                    <a:pt x="117" y="65"/>
                    <a:pt x="117" y="65"/>
                    <a:pt x="117" y="65"/>
                  </a:cubicBezTo>
                  <a:cubicBezTo>
                    <a:pt x="113" y="63"/>
                    <a:pt x="105" y="59"/>
                    <a:pt x="93" y="59"/>
                  </a:cubicBezTo>
                  <a:cubicBezTo>
                    <a:pt x="83" y="59"/>
                    <a:pt x="79" y="64"/>
                    <a:pt x="79" y="68"/>
                  </a:cubicBezTo>
                  <a:cubicBezTo>
                    <a:pt x="79" y="73"/>
                    <a:pt x="85" y="77"/>
                    <a:pt x="99" y="82"/>
                  </a:cubicBezTo>
                  <a:cubicBezTo>
                    <a:pt x="119" y="89"/>
                    <a:pt x="126" y="98"/>
                    <a:pt x="126" y="113"/>
                  </a:cubicBezTo>
                  <a:cubicBezTo>
                    <a:pt x="126" y="127"/>
                    <a:pt x="116" y="139"/>
                    <a:pt x="97" y="143"/>
                  </a:cubicBezTo>
                  <a:cubicBezTo>
                    <a:pt x="97" y="159"/>
                    <a:pt x="97" y="159"/>
                    <a:pt x="97" y="159"/>
                  </a:cubicBezTo>
                  <a:cubicBezTo>
                    <a:pt x="81" y="159"/>
                    <a:pt x="81" y="159"/>
                    <a:pt x="81" y="159"/>
                  </a:cubicBezTo>
                  <a:cubicBezTo>
                    <a:pt x="81" y="144"/>
                    <a:pt x="81" y="144"/>
                    <a:pt x="81" y="144"/>
                  </a:cubicBezTo>
                  <a:cubicBezTo>
                    <a:pt x="70" y="143"/>
                    <a:pt x="60" y="140"/>
                    <a:pt x="53" y="137"/>
                  </a:cubicBezTo>
                  <a:cubicBezTo>
                    <a:pt x="58" y="118"/>
                    <a:pt x="58" y="118"/>
                    <a:pt x="58" y="118"/>
                  </a:cubicBezTo>
                  <a:cubicBezTo>
                    <a:pt x="65" y="122"/>
                    <a:pt x="75" y="125"/>
                    <a:pt x="85" y="125"/>
                  </a:cubicBezTo>
                  <a:cubicBezTo>
                    <a:pt x="95" y="125"/>
                    <a:pt x="101" y="121"/>
                    <a:pt x="101" y="115"/>
                  </a:cubicBezTo>
                  <a:cubicBezTo>
                    <a:pt x="101" y="109"/>
                    <a:pt x="96" y="105"/>
                    <a:pt x="84" y="10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155" name="Freeform 381"/>
            <p:cNvSpPr>
              <a:spLocks noEditPoints="1"/>
            </p:cNvSpPr>
            <p:nvPr/>
          </p:nvSpPr>
          <p:spPr bwMode="auto">
            <a:xfrm>
              <a:off x="7313918" y="3182735"/>
              <a:ext cx="120206" cy="150472"/>
            </a:xfrm>
            <a:custGeom>
              <a:avLst/>
              <a:gdLst>
                <a:gd name="T0" fmla="*/ 89 w 178"/>
                <a:gd name="T1" fmla="*/ 0 h 223"/>
                <a:gd name="T2" fmla="*/ 0 w 178"/>
                <a:gd name="T3" fmla="*/ 89 h 223"/>
                <a:gd name="T4" fmla="*/ 42 w 178"/>
                <a:gd name="T5" fmla="*/ 182 h 223"/>
                <a:gd name="T6" fmla="*/ 40 w 178"/>
                <a:gd name="T7" fmla="*/ 223 h 223"/>
                <a:gd name="T8" fmla="*/ 48 w 178"/>
                <a:gd name="T9" fmla="*/ 221 h 223"/>
                <a:gd name="T10" fmla="*/ 134 w 178"/>
                <a:gd name="T11" fmla="*/ 221 h 223"/>
                <a:gd name="T12" fmla="*/ 140 w 178"/>
                <a:gd name="T13" fmla="*/ 222 h 223"/>
                <a:gd name="T14" fmla="*/ 138 w 178"/>
                <a:gd name="T15" fmla="*/ 180 h 223"/>
                <a:gd name="T16" fmla="*/ 178 w 178"/>
                <a:gd name="T17" fmla="*/ 89 h 223"/>
                <a:gd name="T18" fmla="*/ 89 w 178"/>
                <a:gd name="T19" fmla="*/ 0 h 223"/>
                <a:gd name="T20" fmla="*/ 125 w 178"/>
                <a:gd name="T21" fmla="*/ 167 h 223"/>
                <a:gd name="T22" fmla="*/ 118 w 178"/>
                <a:gd name="T23" fmla="*/ 173 h 223"/>
                <a:gd name="T24" fmla="*/ 120 w 178"/>
                <a:gd name="T25" fmla="*/ 205 h 223"/>
                <a:gd name="T26" fmla="*/ 60 w 178"/>
                <a:gd name="T27" fmla="*/ 205 h 223"/>
                <a:gd name="T28" fmla="*/ 61 w 178"/>
                <a:gd name="T29" fmla="*/ 174 h 223"/>
                <a:gd name="T30" fmla="*/ 55 w 178"/>
                <a:gd name="T31" fmla="*/ 168 h 223"/>
                <a:gd name="T32" fmla="*/ 18 w 178"/>
                <a:gd name="T33" fmla="*/ 89 h 223"/>
                <a:gd name="T34" fmla="*/ 89 w 178"/>
                <a:gd name="T35" fmla="*/ 19 h 223"/>
                <a:gd name="T36" fmla="*/ 159 w 178"/>
                <a:gd name="T37" fmla="*/ 89 h 223"/>
                <a:gd name="T38" fmla="*/ 125 w 178"/>
                <a:gd name="T39" fmla="*/ 167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78" h="223">
                  <a:moveTo>
                    <a:pt x="89" y="0"/>
                  </a:moveTo>
                  <a:cubicBezTo>
                    <a:pt x="40" y="0"/>
                    <a:pt x="0" y="40"/>
                    <a:pt x="0" y="89"/>
                  </a:cubicBezTo>
                  <a:cubicBezTo>
                    <a:pt x="0" y="122"/>
                    <a:pt x="17" y="160"/>
                    <a:pt x="42" y="182"/>
                  </a:cubicBezTo>
                  <a:cubicBezTo>
                    <a:pt x="40" y="223"/>
                    <a:pt x="40" y="223"/>
                    <a:pt x="40" y="223"/>
                  </a:cubicBezTo>
                  <a:cubicBezTo>
                    <a:pt x="42" y="221"/>
                    <a:pt x="45" y="221"/>
                    <a:pt x="48" y="221"/>
                  </a:cubicBezTo>
                  <a:cubicBezTo>
                    <a:pt x="134" y="221"/>
                    <a:pt x="134" y="221"/>
                    <a:pt x="134" y="221"/>
                  </a:cubicBezTo>
                  <a:cubicBezTo>
                    <a:pt x="136" y="221"/>
                    <a:pt x="138" y="221"/>
                    <a:pt x="140" y="222"/>
                  </a:cubicBezTo>
                  <a:cubicBezTo>
                    <a:pt x="138" y="180"/>
                    <a:pt x="138" y="180"/>
                    <a:pt x="138" y="180"/>
                  </a:cubicBezTo>
                  <a:cubicBezTo>
                    <a:pt x="162" y="158"/>
                    <a:pt x="178" y="121"/>
                    <a:pt x="178" y="89"/>
                  </a:cubicBezTo>
                  <a:cubicBezTo>
                    <a:pt x="178" y="40"/>
                    <a:pt x="138" y="0"/>
                    <a:pt x="89" y="0"/>
                  </a:cubicBezTo>
                  <a:close/>
                  <a:moveTo>
                    <a:pt x="125" y="167"/>
                  </a:moveTo>
                  <a:cubicBezTo>
                    <a:pt x="118" y="173"/>
                    <a:pt x="118" y="173"/>
                    <a:pt x="118" y="173"/>
                  </a:cubicBezTo>
                  <a:cubicBezTo>
                    <a:pt x="120" y="205"/>
                    <a:pt x="120" y="205"/>
                    <a:pt x="120" y="205"/>
                  </a:cubicBezTo>
                  <a:cubicBezTo>
                    <a:pt x="60" y="205"/>
                    <a:pt x="60" y="205"/>
                    <a:pt x="60" y="205"/>
                  </a:cubicBezTo>
                  <a:cubicBezTo>
                    <a:pt x="61" y="174"/>
                    <a:pt x="61" y="174"/>
                    <a:pt x="61" y="174"/>
                  </a:cubicBezTo>
                  <a:cubicBezTo>
                    <a:pt x="55" y="168"/>
                    <a:pt x="55" y="168"/>
                    <a:pt x="55" y="168"/>
                  </a:cubicBezTo>
                  <a:cubicBezTo>
                    <a:pt x="33" y="149"/>
                    <a:pt x="18" y="117"/>
                    <a:pt x="18" y="89"/>
                  </a:cubicBezTo>
                  <a:cubicBezTo>
                    <a:pt x="18" y="50"/>
                    <a:pt x="50" y="19"/>
                    <a:pt x="89" y="19"/>
                  </a:cubicBezTo>
                  <a:cubicBezTo>
                    <a:pt x="128" y="19"/>
                    <a:pt x="159" y="50"/>
                    <a:pt x="159" y="89"/>
                  </a:cubicBezTo>
                  <a:cubicBezTo>
                    <a:pt x="159" y="116"/>
                    <a:pt x="145" y="148"/>
                    <a:pt x="125" y="16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156" name="Freeform 382"/>
            <p:cNvSpPr/>
            <p:nvPr/>
          </p:nvSpPr>
          <p:spPr bwMode="auto">
            <a:xfrm>
              <a:off x="7338188" y="3335205"/>
              <a:ext cx="73666" cy="14847"/>
            </a:xfrm>
            <a:custGeom>
              <a:avLst/>
              <a:gdLst>
                <a:gd name="T0" fmla="*/ 98 w 109"/>
                <a:gd name="T1" fmla="*/ 0 h 22"/>
                <a:gd name="T2" fmla="*/ 12 w 109"/>
                <a:gd name="T3" fmla="*/ 0 h 22"/>
                <a:gd name="T4" fmla="*/ 0 w 109"/>
                <a:gd name="T5" fmla="*/ 11 h 22"/>
                <a:gd name="T6" fmla="*/ 12 w 109"/>
                <a:gd name="T7" fmla="*/ 22 h 22"/>
                <a:gd name="T8" fmla="*/ 98 w 109"/>
                <a:gd name="T9" fmla="*/ 22 h 22"/>
                <a:gd name="T10" fmla="*/ 109 w 109"/>
                <a:gd name="T11" fmla="*/ 11 h 22"/>
                <a:gd name="T12" fmla="*/ 98 w 109"/>
                <a:gd name="T13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9" h="22">
                  <a:moveTo>
                    <a:pt x="98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17"/>
                    <a:pt x="5" y="22"/>
                    <a:pt x="12" y="22"/>
                  </a:cubicBezTo>
                  <a:cubicBezTo>
                    <a:pt x="98" y="22"/>
                    <a:pt x="98" y="22"/>
                    <a:pt x="98" y="22"/>
                  </a:cubicBezTo>
                  <a:cubicBezTo>
                    <a:pt x="104" y="22"/>
                    <a:pt x="109" y="17"/>
                    <a:pt x="109" y="11"/>
                  </a:cubicBezTo>
                  <a:cubicBezTo>
                    <a:pt x="109" y="5"/>
                    <a:pt x="104" y="0"/>
                    <a:pt x="9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157" name="Freeform 383"/>
            <p:cNvSpPr/>
            <p:nvPr/>
          </p:nvSpPr>
          <p:spPr bwMode="auto">
            <a:xfrm>
              <a:off x="7341043" y="3352908"/>
              <a:ext cx="67384" cy="14847"/>
            </a:xfrm>
            <a:custGeom>
              <a:avLst/>
              <a:gdLst>
                <a:gd name="T0" fmla="*/ 90 w 100"/>
                <a:gd name="T1" fmla="*/ 0 h 22"/>
                <a:gd name="T2" fmla="*/ 10 w 100"/>
                <a:gd name="T3" fmla="*/ 0 h 22"/>
                <a:gd name="T4" fmla="*/ 0 w 100"/>
                <a:gd name="T5" fmla="*/ 11 h 22"/>
                <a:gd name="T6" fmla="*/ 10 w 100"/>
                <a:gd name="T7" fmla="*/ 22 h 22"/>
                <a:gd name="T8" fmla="*/ 90 w 100"/>
                <a:gd name="T9" fmla="*/ 22 h 22"/>
                <a:gd name="T10" fmla="*/ 100 w 100"/>
                <a:gd name="T11" fmla="*/ 11 h 22"/>
                <a:gd name="T12" fmla="*/ 90 w 100"/>
                <a:gd name="T13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0" h="22">
                  <a:moveTo>
                    <a:pt x="90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17"/>
                    <a:pt x="5" y="22"/>
                    <a:pt x="10" y="22"/>
                  </a:cubicBezTo>
                  <a:cubicBezTo>
                    <a:pt x="90" y="22"/>
                    <a:pt x="90" y="22"/>
                    <a:pt x="90" y="22"/>
                  </a:cubicBezTo>
                  <a:cubicBezTo>
                    <a:pt x="95" y="22"/>
                    <a:pt x="100" y="17"/>
                    <a:pt x="100" y="11"/>
                  </a:cubicBezTo>
                  <a:cubicBezTo>
                    <a:pt x="100" y="5"/>
                    <a:pt x="95" y="0"/>
                    <a:pt x="9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158" name="Freeform 384"/>
            <p:cNvSpPr/>
            <p:nvPr/>
          </p:nvSpPr>
          <p:spPr bwMode="auto">
            <a:xfrm>
              <a:off x="7347039" y="3370325"/>
              <a:ext cx="55392" cy="15418"/>
            </a:xfrm>
            <a:custGeom>
              <a:avLst/>
              <a:gdLst>
                <a:gd name="T0" fmla="*/ 74 w 82"/>
                <a:gd name="T1" fmla="*/ 0 h 23"/>
                <a:gd name="T2" fmla="*/ 9 w 82"/>
                <a:gd name="T3" fmla="*/ 0 h 23"/>
                <a:gd name="T4" fmla="*/ 0 w 82"/>
                <a:gd name="T5" fmla="*/ 12 h 23"/>
                <a:gd name="T6" fmla="*/ 9 w 82"/>
                <a:gd name="T7" fmla="*/ 23 h 23"/>
                <a:gd name="T8" fmla="*/ 74 w 82"/>
                <a:gd name="T9" fmla="*/ 23 h 23"/>
                <a:gd name="T10" fmla="*/ 82 w 82"/>
                <a:gd name="T11" fmla="*/ 12 h 23"/>
                <a:gd name="T12" fmla="*/ 74 w 82"/>
                <a:gd name="T13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2" h="23">
                  <a:moveTo>
                    <a:pt x="74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5"/>
                    <a:pt x="0" y="12"/>
                  </a:cubicBezTo>
                  <a:cubicBezTo>
                    <a:pt x="0" y="18"/>
                    <a:pt x="4" y="23"/>
                    <a:pt x="9" y="23"/>
                  </a:cubicBezTo>
                  <a:cubicBezTo>
                    <a:pt x="74" y="23"/>
                    <a:pt x="74" y="23"/>
                    <a:pt x="74" y="23"/>
                  </a:cubicBezTo>
                  <a:cubicBezTo>
                    <a:pt x="79" y="23"/>
                    <a:pt x="82" y="18"/>
                    <a:pt x="82" y="12"/>
                  </a:cubicBezTo>
                  <a:cubicBezTo>
                    <a:pt x="82" y="5"/>
                    <a:pt x="79" y="0"/>
                    <a:pt x="7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159" name="Freeform 385"/>
            <p:cNvSpPr/>
            <p:nvPr/>
          </p:nvSpPr>
          <p:spPr bwMode="auto">
            <a:xfrm>
              <a:off x="7347039" y="3209003"/>
              <a:ext cx="64243" cy="60817"/>
            </a:xfrm>
            <a:custGeom>
              <a:avLst/>
              <a:gdLst>
                <a:gd name="T0" fmla="*/ 42 w 95"/>
                <a:gd name="T1" fmla="*/ 0 h 90"/>
                <a:gd name="T2" fmla="*/ 0 w 95"/>
                <a:gd name="T3" fmla="*/ 21 h 90"/>
                <a:gd name="T4" fmla="*/ 35 w 95"/>
                <a:gd name="T5" fmla="*/ 8 h 90"/>
                <a:gd name="T6" fmla="*/ 87 w 95"/>
                <a:gd name="T7" fmla="*/ 60 h 90"/>
                <a:gd name="T8" fmla="*/ 77 w 95"/>
                <a:gd name="T9" fmla="*/ 90 h 90"/>
                <a:gd name="T10" fmla="*/ 95 w 95"/>
                <a:gd name="T11" fmla="*/ 51 h 90"/>
                <a:gd name="T12" fmla="*/ 42 w 95"/>
                <a:gd name="T13" fmla="*/ 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5" h="90">
                  <a:moveTo>
                    <a:pt x="42" y="0"/>
                  </a:moveTo>
                  <a:cubicBezTo>
                    <a:pt x="25" y="0"/>
                    <a:pt x="9" y="8"/>
                    <a:pt x="0" y="21"/>
                  </a:cubicBezTo>
                  <a:cubicBezTo>
                    <a:pt x="9" y="13"/>
                    <a:pt x="21" y="8"/>
                    <a:pt x="35" y="8"/>
                  </a:cubicBezTo>
                  <a:cubicBezTo>
                    <a:pt x="64" y="8"/>
                    <a:pt x="87" y="31"/>
                    <a:pt x="87" y="60"/>
                  </a:cubicBezTo>
                  <a:cubicBezTo>
                    <a:pt x="87" y="71"/>
                    <a:pt x="84" y="81"/>
                    <a:pt x="77" y="90"/>
                  </a:cubicBezTo>
                  <a:cubicBezTo>
                    <a:pt x="88" y="80"/>
                    <a:pt x="95" y="67"/>
                    <a:pt x="95" y="51"/>
                  </a:cubicBezTo>
                  <a:cubicBezTo>
                    <a:pt x="95" y="23"/>
                    <a:pt x="71" y="0"/>
                    <a:pt x="4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160" name="组合 159"/>
          <p:cNvGrpSpPr/>
          <p:nvPr/>
        </p:nvGrpSpPr>
        <p:grpSpPr>
          <a:xfrm>
            <a:off x="9852881" y="1495494"/>
            <a:ext cx="642719" cy="592465"/>
            <a:chOff x="8242894" y="6020786"/>
            <a:chExt cx="642719" cy="592465"/>
          </a:xfrm>
          <a:solidFill>
            <a:srgbClr val="171E28"/>
          </a:solidFill>
        </p:grpSpPr>
        <p:sp>
          <p:nvSpPr>
            <p:cNvPr id="161" name="Freeform 388"/>
            <p:cNvSpPr>
              <a:spLocks noEditPoints="1"/>
            </p:cNvSpPr>
            <p:nvPr/>
          </p:nvSpPr>
          <p:spPr bwMode="auto">
            <a:xfrm>
              <a:off x="8360245" y="6386544"/>
              <a:ext cx="123918" cy="125631"/>
            </a:xfrm>
            <a:custGeom>
              <a:avLst/>
              <a:gdLst>
                <a:gd name="T0" fmla="*/ 92 w 184"/>
                <a:gd name="T1" fmla="*/ 186 h 186"/>
                <a:gd name="T2" fmla="*/ 184 w 184"/>
                <a:gd name="T3" fmla="*/ 93 h 186"/>
                <a:gd name="T4" fmla="*/ 92 w 184"/>
                <a:gd name="T5" fmla="*/ 0 h 186"/>
                <a:gd name="T6" fmla="*/ 0 w 184"/>
                <a:gd name="T7" fmla="*/ 93 h 186"/>
                <a:gd name="T8" fmla="*/ 92 w 184"/>
                <a:gd name="T9" fmla="*/ 186 h 186"/>
                <a:gd name="T10" fmla="*/ 84 w 184"/>
                <a:gd name="T11" fmla="*/ 101 h 186"/>
                <a:gd name="T12" fmla="*/ 55 w 184"/>
                <a:gd name="T13" fmla="*/ 71 h 186"/>
                <a:gd name="T14" fmla="*/ 82 w 184"/>
                <a:gd name="T15" fmla="*/ 42 h 186"/>
                <a:gd name="T16" fmla="*/ 82 w 184"/>
                <a:gd name="T17" fmla="*/ 27 h 186"/>
                <a:gd name="T18" fmla="*/ 98 w 184"/>
                <a:gd name="T19" fmla="*/ 27 h 186"/>
                <a:gd name="T20" fmla="*/ 98 w 184"/>
                <a:gd name="T21" fmla="*/ 41 h 186"/>
                <a:gd name="T22" fmla="*/ 122 w 184"/>
                <a:gd name="T23" fmla="*/ 46 h 186"/>
                <a:gd name="T24" fmla="*/ 117 w 184"/>
                <a:gd name="T25" fmla="*/ 65 h 186"/>
                <a:gd name="T26" fmla="*/ 93 w 184"/>
                <a:gd name="T27" fmla="*/ 59 h 186"/>
                <a:gd name="T28" fmla="*/ 79 w 184"/>
                <a:gd name="T29" fmla="*/ 68 h 186"/>
                <a:gd name="T30" fmla="*/ 99 w 184"/>
                <a:gd name="T31" fmla="*/ 82 h 186"/>
                <a:gd name="T32" fmla="*/ 126 w 184"/>
                <a:gd name="T33" fmla="*/ 113 h 186"/>
                <a:gd name="T34" fmla="*/ 97 w 184"/>
                <a:gd name="T35" fmla="*/ 143 h 186"/>
                <a:gd name="T36" fmla="*/ 97 w 184"/>
                <a:gd name="T37" fmla="*/ 160 h 186"/>
                <a:gd name="T38" fmla="*/ 81 w 184"/>
                <a:gd name="T39" fmla="*/ 160 h 186"/>
                <a:gd name="T40" fmla="*/ 81 w 184"/>
                <a:gd name="T41" fmla="*/ 144 h 186"/>
                <a:gd name="T42" fmla="*/ 54 w 184"/>
                <a:gd name="T43" fmla="*/ 137 h 186"/>
                <a:gd name="T44" fmla="*/ 58 w 184"/>
                <a:gd name="T45" fmla="*/ 118 h 186"/>
                <a:gd name="T46" fmla="*/ 86 w 184"/>
                <a:gd name="T47" fmla="*/ 125 h 186"/>
                <a:gd name="T48" fmla="*/ 101 w 184"/>
                <a:gd name="T49" fmla="*/ 115 h 186"/>
                <a:gd name="T50" fmla="*/ 84 w 184"/>
                <a:gd name="T51" fmla="*/ 101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84" h="186">
                  <a:moveTo>
                    <a:pt x="92" y="186"/>
                  </a:moveTo>
                  <a:cubicBezTo>
                    <a:pt x="142" y="186"/>
                    <a:pt x="184" y="144"/>
                    <a:pt x="184" y="93"/>
                  </a:cubicBezTo>
                  <a:cubicBezTo>
                    <a:pt x="184" y="42"/>
                    <a:pt x="142" y="0"/>
                    <a:pt x="92" y="0"/>
                  </a:cubicBezTo>
                  <a:cubicBezTo>
                    <a:pt x="41" y="0"/>
                    <a:pt x="0" y="42"/>
                    <a:pt x="0" y="93"/>
                  </a:cubicBezTo>
                  <a:cubicBezTo>
                    <a:pt x="0" y="144"/>
                    <a:pt x="41" y="186"/>
                    <a:pt x="92" y="186"/>
                  </a:cubicBezTo>
                  <a:close/>
                  <a:moveTo>
                    <a:pt x="84" y="101"/>
                  </a:moveTo>
                  <a:cubicBezTo>
                    <a:pt x="66" y="95"/>
                    <a:pt x="55" y="87"/>
                    <a:pt x="55" y="71"/>
                  </a:cubicBezTo>
                  <a:cubicBezTo>
                    <a:pt x="55" y="57"/>
                    <a:pt x="65" y="46"/>
                    <a:pt x="82" y="42"/>
                  </a:cubicBezTo>
                  <a:cubicBezTo>
                    <a:pt x="82" y="27"/>
                    <a:pt x="82" y="27"/>
                    <a:pt x="82" y="27"/>
                  </a:cubicBezTo>
                  <a:cubicBezTo>
                    <a:pt x="98" y="27"/>
                    <a:pt x="98" y="27"/>
                    <a:pt x="98" y="27"/>
                  </a:cubicBezTo>
                  <a:cubicBezTo>
                    <a:pt x="98" y="41"/>
                    <a:pt x="98" y="41"/>
                    <a:pt x="98" y="41"/>
                  </a:cubicBezTo>
                  <a:cubicBezTo>
                    <a:pt x="109" y="41"/>
                    <a:pt x="116" y="44"/>
                    <a:pt x="122" y="46"/>
                  </a:cubicBezTo>
                  <a:cubicBezTo>
                    <a:pt x="117" y="65"/>
                    <a:pt x="117" y="65"/>
                    <a:pt x="117" y="65"/>
                  </a:cubicBezTo>
                  <a:cubicBezTo>
                    <a:pt x="113" y="63"/>
                    <a:pt x="105" y="59"/>
                    <a:pt x="93" y="59"/>
                  </a:cubicBezTo>
                  <a:cubicBezTo>
                    <a:pt x="83" y="59"/>
                    <a:pt x="79" y="64"/>
                    <a:pt x="79" y="68"/>
                  </a:cubicBezTo>
                  <a:cubicBezTo>
                    <a:pt x="79" y="74"/>
                    <a:pt x="85" y="77"/>
                    <a:pt x="99" y="82"/>
                  </a:cubicBezTo>
                  <a:cubicBezTo>
                    <a:pt x="119" y="89"/>
                    <a:pt x="126" y="98"/>
                    <a:pt x="126" y="113"/>
                  </a:cubicBezTo>
                  <a:cubicBezTo>
                    <a:pt x="126" y="128"/>
                    <a:pt x="116" y="140"/>
                    <a:pt x="97" y="143"/>
                  </a:cubicBezTo>
                  <a:cubicBezTo>
                    <a:pt x="97" y="160"/>
                    <a:pt x="97" y="160"/>
                    <a:pt x="97" y="160"/>
                  </a:cubicBezTo>
                  <a:cubicBezTo>
                    <a:pt x="81" y="160"/>
                    <a:pt x="81" y="160"/>
                    <a:pt x="81" y="160"/>
                  </a:cubicBezTo>
                  <a:cubicBezTo>
                    <a:pt x="81" y="144"/>
                    <a:pt x="81" y="144"/>
                    <a:pt x="81" y="144"/>
                  </a:cubicBezTo>
                  <a:cubicBezTo>
                    <a:pt x="70" y="144"/>
                    <a:pt x="60" y="141"/>
                    <a:pt x="54" y="137"/>
                  </a:cubicBezTo>
                  <a:cubicBezTo>
                    <a:pt x="58" y="118"/>
                    <a:pt x="58" y="118"/>
                    <a:pt x="58" y="118"/>
                  </a:cubicBezTo>
                  <a:cubicBezTo>
                    <a:pt x="65" y="122"/>
                    <a:pt x="75" y="125"/>
                    <a:pt x="86" y="125"/>
                  </a:cubicBezTo>
                  <a:cubicBezTo>
                    <a:pt x="95" y="125"/>
                    <a:pt x="101" y="122"/>
                    <a:pt x="101" y="115"/>
                  </a:cubicBezTo>
                  <a:cubicBezTo>
                    <a:pt x="101" y="109"/>
                    <a:pt x="96" y="105"/>
                    <a:pt x="84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162" name="Freeform 389"/>
            <p:cNvSpPr>
              <a:spLocks noEditPoints="1"/>
            </p:cNvSpPr>
            <p:nvPr/>
          </p:nvSpPr>
          <p:spPr bwMode="auto">
            <a:xfrm>
              <a:off x="8242894" y="6328011"/>
              <a:ext cx="292093" cy="285240"/>
            </a:xfrm>
            <a:custGeom>
              <a:avLst/>
              <a:gdLst>
                <a:gd name="T0" fmla="*/ 433 w 433"/>
                <a:gd name="T1" fmla="*/ 423 h 423"/>
                <a:gd name="T2" fmla="*/ 433 w 433"/>
                <a:gd name="T3" fmla="*/ 0 h 423"/>
                <a:gd name="T4" fmla="*/ 0 w 433"/>
                <a:gd name="T5" fmla="*/ 0 h 423"/>
                <a:gd name="T6" fmla="*/ 433 w 433"/>
                <a:gd name="T7" fmla="*/ 423 h 423"/>
                <a:gd name="T8" fmla="*/ 266 w 433"/>
                <a:gd name="T9" fmla="*/ 58 h 423"/>
                <a:gd name="T10" fmla="*/ 387 w 433"/>
                <a:gd name="T11" fmla="*/ 180 h 423"/>
                <a:gd name="T12" fmla="*/ 266 w 433"/>
                <a:gd name="T13" fmla="*/ 302 h 423"/>
                <a:gd name="T14" fmla="*/ 145 w 433"/>
                <a:gd name="T15" fmla="*/ 180 h 423"/>
                <a:gd name="T16" fmla="*/ 266 w 433"/>
                <a:gd name="T17" fmla="*/ 58 h 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33" h="423">
                  <a:moveTo>
                    <a:pt x="433" y="423"/>
                  </a:moveTo>
                  <a:cubicBezTo>
                    <a:pt x="433" y="0"/>
                    <a:pt x="433" y="0"/>
                    <a:pt x="43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5" y="229"/>
                    <a:pt x="201" y="412"/>
                    <a:pt x="433" y="423"/>
                  </a:cubicBezTo>
                  <a:close/>
                  <a:moveTo>
                    <a:pt x="266" y="58"/>
                  </a:moveTo>
                  <a:cubicBezTo>
                    <a:pt x="332" y="58"/>
                    <a:pt x="387" y="113"/>
                    <a:pt x="387" y="180"/>
                  </a:cubicBezTo>
                  <a:cubicBezTo>
                    <a:pt x="387" y="247"/>
                    <a:pt x="332" y="302"/>
                    <a:pt x="266" y="302"/>
                  </a:cubicBezTo>
                  <a:cubicBezTo>
                    <a:pt x="199" y="302"/>
                    <a:pt x="145" y="247"/>
                    <a:pt x="145" y="180"/>
                  </a:cubicBezTo>
                  <a:cubicBezTo>
                    <a:pt x="145" y="113"/>
                    <a:pt x="199" y="58"/>
                    <a:pt x="266" y="5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163" name="Freeform 390"/>
            <p:cNvSpPr/>
            <p:nvPr/>
          </p:nvSpPr>
          <p:spPr bwMode="auto">
            <a:xfrm>
              <a:off x="8696024" y="6020786"/>
              <a:ext cx="189589" cy="270107"/>
            </a:xfrm>
            <a:custGeom>
              <a:avLst/>
              <a:gdLst>
                <a:gd name="T0" fmla="*/ 166 w 664"/>
                <a:gd name="T1" fmla="*/ 946 h 946"/>
                <a:gd name="T2" fmla="*/ 501 w 664"/>
                <a:gd name="T3" fmla="*/ 946 h 946"/>
                <a:gd name="T4" fmla="*/ 501 w 664"/>
                <a:gd name="T5" fmla="*/ 438 h 946"/>
                <a:gd name="T6" fmla="*/ 664 w 664"/>
                <a:gd name="T7" fmla="*/ 438 h 946"/>
                <a:gd name="T8" fmla="*/ 338 w 664"/>
                <a:gd name="T9" fmla="*/ 0 h 946"/>
                <a:gd name="T10" fmla="*/ 0 w 664"/>
                <a:gd name="T11" fmla="*/ 438 h 946"/>
                <a:gd name="T12" fmla="*/ 166 w 664"/>
                <a:gd name="T13" fmla="*/ 438 h 946"/>
                <a:gd name="T14" fmla="*/ 166 w 664"/>
                <a:gd name="T15" fmla="*/ 946 h 9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64" h="946">
                  <a:moveTo>
                    <a:pt x="166" y="946"/>
                  </a:moveTo>
                  <a:lnTo>
                    <a:pt x="501" y="946"/>
                  </a:lnTo>
                  <a:lnTo>
                    <a:pt x="501" y="438"/>
                  </a:lnTo>
                  <a:lnTo>
                    <a:pt x="664" y="438"/>
                  </a:lnTo>
                  <a:lnTo>
                    <a:pt x="338" y="0"/>
                  </a:lnTo>
                  <a:lnTo>
                    <a:pt x="0" y="438"/>
                  </a:lnTo>
                  <a:lnTo>
                    <a:pt x="166" y="438"/>
                  </a:lnTo>
                  <a:lnTo>
                    <a:pt x="166" y="94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164" name="Freeform 391"/>
            <p:cNvSpPr/>
            <p:nvPr/>
          </p:nvSpPr>
          <p:spPr bwMode="auto">
            <a:xfrm>
              <a:off x="8525565" y="6088455"/>
              <a:ext cx="189589" cy="203580"/>
            </a:xfrm>
            <a:custGeom>
              <a:avLst/>
              <a:gdLst>
                <a:gd name="T0" fmla="*/ 498 w 664"/>
                <a:gd name="T1" fmla="*/ 713 h 713"/>
                <a:gd name="T2" fmla="*/ 498 w 664"/>
                <a:gd name="T3" fmla="*/ 437 h 713"/>
                <a:gd name="T4" fmla="*/ 664 w 664"/>
                <a:gd name="T5" fmla="*/ 437 h 713"/>
                <a:gd name="T6" fmla="*/ 338 w 664"/>
                <a:gd name="T7" fmla="*/ 0 h 713"/>
                <a:gd name="T8" fmla="*/ 0 w 664"/>
                <a:gd name="T9" fmla="*/ 437 h 713"/>
                <a:gd name="T10" fmla="*/ 165 w 664"/>
                <a:gd name="T11" fmla="*/ 437 h 713"/>
                <a:gd name="T12" fmla="*/ 165 w 664"/>
                <a:gd name="T13" fmla="*/ 713 h 713"/>
                <a:gd name="T14" fmla="*/ 498 w 664"/>
                <a:gd name="T15" fmla="*/ 713 h 7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64" h="713">
                  <a:moveTo>
                    <a:pt x="498" y="713"/>
                  </a:moveTo>
                  <a:lnTo>
                    <a:pt x="498" y="437"/>
                  </a:lnTo>
                  <a:lnTo>
                    <a:pt x="664" y="437"/>
                  </a:lnTo>
                  <a:lnTo>
                    <a:pt x="338" y="0"/>
                  </a:lnTo>
                  <a:lnTo>
                    <a:pt x="0" y="437"/>
                  </a:lnTo>
                  <a:lnTo>
                    <a:pt x="165" y="437"/>
                  </a:lnTo>
                  <a:lnTo>
                    <a:pt x="165" y="713"/>
                  </a:lnTo>
                  <a:lnTo>
                    <a:pt x="498" y="71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165" name="Freeform 392"/>
            <p:cNvSpPr/>
            <p:nvPr/>
          </p:nvSpPr>
          <p:spPr bwMode="auto">
            <a:xfrm>
              <a:off x="8337118" y="6147844"/>
              <a:ext cx="189589" cy="145047"/>
            </a:xfrm>
            <a:custGeom>
              <a:avLst/>
              <a:gdLst>
                <a:gd name="T0" fmla="*/ 166 w 664"/>
                <a:gd name="T1" fmla="*/ 508 h 508"/>
                <a:gd name="T2" fmla="*/ 501 w 664"/>
                <a:gd name="T3" fmla="*/ 508 h 508"/>
                <a:gd name="T4" fmla="*/ 501 w 664"/>
                <a:gd name="T5" fmla="*/ 437 h 508"/>
                <a:gd name="T6" fmla="*/ 664 w 664"/>
                <a:gd name="T7" fmla="*/ 437 h 508"/>
                <a:gd name="T8" fmla="*/ 338 w 664"/>
                <a:gd name="T9" fmla="*/ 0 h 508"/>
                <a:gd name="T10" fmla="*/ 0 w 664"/>
                <a:gd name="T11" fmla="*/ 437 h 508"/>
                <a:gd name="T12" fmla="*/ 166 w 664"/>
                <a:gd name="T13" fmla="*/ 437 h 508"/>
                <a:gd name="T14" fmla="*/ 166 w 664"/>
                <a:gd name="T15" fmla="*/ 508 h 5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64" h="508">
                  <a:moveTo>
                    <a:pt x="166" y="508"/>
                  </a:moveTo>
                  <a:lnTo>
                    <a:pt x="501" y="508"/>
                  </a:lnTo>
                  <a:lnTo>
                    <a:pt x="501" y="437"/>
                  </a:lnTo>
                  <a:lnTo>
                    <a:pt x="664" y="437"/>
                  </a:lnTo>
                  <a:lnTo>
                    <a:pt x="338" y="0"/>
                  </a:lnTo>
                  <a:lnTo>
                    <a:pt x="0" y="437"/>
                  </a:lnTo>
                  <a:lnTo>
                    <a:pt x="166" y="437"/>
                  </a:lnTo>
                  <a:lnTo>
                    <a:pt x="166" y="50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166" name="Freeform 393"/>
            <p:cNvSpPr>
              <a:spLocks noEditPoints="1"/>
            </p:cNvSpPr>
            <p:nvPr/>
          </p:nvSpPr>
          <p:spPr bwMode="auto">
            <a:xfrm>
              <a:off x="8721150" y="6403390"/>
              <a:ext cx="68241" cy="68812"/>
            </a:xfrm>
            <a:custGeom>
              <a:avLst/>
              <a:gdLst>
                <a:gd name="T0" fmla="*/ 50 w 101"/>
                <a:gd name="T1" fmla="*/ 102 h 102"/>
                <a:gd name="T2" fmla="*/ 101 w 101"/>
                <a:gd name="T3" fmla="*/ 51 h 102"/>
                <a:gd name="T4" fmla="*/ 50 w 101"/>
                <a:gd name="T5" fmla="*/ 0 h 102"/>
                <a:gd name="T6" fmla="*/ 0 w 101"/>
                <a:gd name="T7" fmla="*/ 51 h 102"/>
                <a:gd name="T8" fmla="*/ 50 w 101"/>
                <a:gd name="T9" fmla="*/ 102 h 102"/>
                <a:gd name="T10" fmla="*/ 46 w 101"/>
                <a:gd name="T11" fmla="*/ 55 h 102"/>
                <a:gd name="T12" fmla="*/ 30 w 101"/>
                <a:gd name="T13" fmla="*/ 39 h 102"/>
                <a:gd name="T14" fmla="*/ 45 w 101"/>
                <a:gd name="T15" fmla="*/ 23 h 102"/>
                <a:gd name="T16" fmla="*/ 45 w 101"/>
                <a:gd name="T17" fmla="*/ 14 h 102"/>
                <a:gd name="T18" fmla="*/ 54 w 101"/>
                <a:gd name="T19" fmla="*/ 14 h 102"/>
                <a:gd name="T20" fmla="*/ 54 w 101"/>
                <a:gd name="T21" fmla="*/ 22 h 102"/>
                <a:gd name="T22" fmla="*/ 67 w 101"/>
                <a:gd name="T23" fmla="*/ 25 h 102"/>
                <a:gd name="T24" fmla="*/ 64 w 101"/>
                <a:gd name="T25" fmla="*/ 35 h 102"/>
                <a:gd name="T26" fmla="*/ 51 w 101"/>
                <a:gd name="T27" fmla="*/ 32 h 102"/>
                <a:gd name="T28" fmla="*/ 44 w 101"/>
                <a:gd name="T29" fmla="*/ 37 h 102"/>
                <a:gd name="T30" fmla="*/ 55 w 101"/>
                <a:gd name="T31" fmla="*/ 45 h 102"/>
                <a:gd name="T32" fmla="*/ 69 w 101"/>
                <a:gd name="T33" fmla="*/ 62 h 102"/>
                <a:gd name="T34" fmla="*/ 54 w 101"/>
                <a:gd name="T35" fmla="*/ 78 h 102"/>
                <a:gd name="T36" fmla="*/ 54 w 101"/>
                <a:gd name="T37" fmla="*/ 87 h 102"/>
                <a:gd name="T38" fmla="*/ 45 w 101"/>
                <a:gd name="T39" fmla="*/ 87 h 102"/>
                <a:gd name="T40" fmla="*/ 45 w 101"/>
                <a:gd name="T41" fmla="*/ 79 h 102"/>
                <a:gd name="T42" fmla="*/ 29 w 101"/>
                <a:gd name="T43" fmla="*/ 75 h 102"/>
                <a:gd name="T44" fmla="*/ 32 w 101"/>
                <a:gd name="T45" fmla="*/ 64 h 102"/>
                <a:gd name="T46" fmla="*/ 47 w 101"/>
                <a:gd name="T47" fmla="*/ 68 h 102"/>
                <a:gd name="T48" fmla="*/ 56 w 101"/>
                <a:gd name="T49" fmla="*/ 63 h 102"/>
                <a:gd name="T50" fmla="*/ 46 w 101"/>
                <a:gd name="T51" fmla="*/ 55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01" h="102">
                  <a:moveTo>
                    <a:pt x="50" y="102"/>
                  </a:moveTo>
                  <a:cubicBezTo>
                    <a:pt x="78" y="102"/>
                    <a:pt x="101" y="79"/>
                    <a:pt x="101" y="51"/>
                  </a:cubicBezTo>
                  <a:cubicBezTo>
                    <a:pt x="101" y="23"/>
                    <a:pt x="78" y="0"/>
                    <a:pt x="50" y="0"/>
                  </a:cubicBezTo>
                  <a:cubicBezTo>
                    <a:pt x="23" y="0"/>
                    <a:pt x="0" y="23"/>
                    <a:pt x="0" y="51"/>
                  </a:cubicBezTo>
                  <a:cubicBezTo>
                    <a:pt x="0" y="79"/>
                    <a:pt x="23" y="102"/>
                    <a:pt x="50" y="102"/>
                  </a:cubicBezTo>
                  <a:close/>
                  <a:moveTo>
                    <a:pt x="46" y="55"/>
                  </a:moveTo>
                  <a:cubicBezTo>
                    <a:pt x="37" y="52"/>
                    <a:pt x="30" y="47"/>
                    <a:pt x="30" y="39"/>
                  </a:cubicBezTo>
                  <a:cubicBezTo>
                    <a:pt x="30" y="31"/>
                    <a:pt x="36" y="25"/>
                    <a:pt x="45" y="23"/>
                  </a:cubicBezTo>
                  <a:cubicBezTo>
                    <a:pt x="45" y="14"/>
                    <a:pt x="45" y="14"/>
                    <a:pt x="45" y="14"/>
                  </a:cubicBezTo>
                  <a:cubicBezTo>
                    <a:pt x="54" y="14"/>
                    <a:pt x="54" y="14"/>
                    <a:pt x="54" y="14"/>
                  </a:cubicBezTo>
                  <a:cubicBezTo>
                    <a:pt x="54" y="22"/>
                    <a:pt x="54" y="22"/>
                    <a:pt x="54" y="22"/>
                  </a:cubicBezTo>
                  <a:cubicBezTo>
                    <a:pt x="60" y="22"/>
                    <a:pt x="64" y="24"/>
                    <a:pt x="67" y="25"/>
                  </a:cubicBezTo>
                  <a:cubicBezTo>
                    <a:pt x="64" y="35"/>
                    <a:pt x="64" y="35"/>
                    <a:pt x="64" y="35"/>
                  </a:cubicBezTo>
                  <a:cubicBezTo>
                    <a:pt x="62" y="34"/>
                    <a:pt x="58" y="32"/>
                    <a:pt x="51" y="32"/>
                  </a:cubicBezTo>
                  <a:cubicBezTo>
                    <a:pt x="46" y="32"/>
                    <a:pt x="44" y="35"/>
                    <a:pt x="44" y="37"/>
                  </a:cubicBezTo>
                  <a:cubicBezTo>
                    <a:pt x="44" y="40"/>
                    <a:pt x="47" y="42"/>
                    <a:pt x="55" y="45"/>
                  </a:cubicBezTo>
                  <a:cubicBezTo>
                    <a:pt x="65" y="49"/>
                    <a:pt x="69" y="53"/>
                    <a:pt x="69" y="62"/>
                  </a:cubicBezTo>
                  <a:cubicBezTo>
                    <a:pt x="69" y="70"/>
                    <a:pt x="64" y="76"/>
                    <a:pt x="54" y="78"/>
                  </a:cubicBezTo>
                  <a:cubicBezTo>
                    <a:pt x="54" y="87"/>
                    <a:pt x="54" y="87"/>
                    <a:pt x="54" y="87"/>
                  </a:cubicBezTo>
                  <a:cubicBezTo>
                    <a:pt x="45" y="87"/>
                    <a:pt x="45" y="87"/>
                    <a:pt x="45" y="87"/>
                  </a:cubicBezTo>
                  <a:cubicBezTo>
                    <a:pt x="45" y="79"/>
                    <a:pt x="45" y="79"/>
                    <a:pt x="45" y="79"/>
                  </a:cubicBezTo>
                  <a:cubicBezTo>
                    <a:pt x="39" y="79"/>
                    <a:pt x="33" y="77"/>
                    <a:pt x="29" y="75"/>
                  </a:cubicBezTo>
                  <a:cubicBezTo>
                    <a:pt x="32" y="64"/>
                    <a:pt x="32" y="64"/>
                    <a:pt x="32" y="64"/>
                  </a:cubicBezTo>
                  <a:cubicBezTo>
                    <a:pt x="36" y="67"/>
                    <a:pt x="41" y="68"/>
                    <a:pt x="47" y="68"/>
                  </a:cubicBezTo>
                  <a:cubicBezTo>
                    <a:pt x="52" y="68"/>
                    <a:pt x="56" y="66"/>
                    <a:pt x="56" y="63"/>
                  </a:cubicBezTo>
                  <a:cubicBezTo>
                    <a:pt x="56" y="59"/>
                    <a:pt x="53" y="57"/>
                    <a:pt x="46" y="5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167" name="Freeform 394"/>
            <p:cNvSpPr>
              <a:spLocks noEditPoints="1"/>
            </p:cNvSpPr>
            <p:nvPr/>
          </p:nvSpPr>
          <p:spPr bwMode="auto">
            <a:xfrm>
              <a:off x="8613221" y="6346856"/>
              <a:ext cx="88228" cy="89084"/>
            </a:xfrm>
            <a:custGeom>
              <a:avLst/>
              <a:gdLst>
                <a:gd name="T0" fmla="*/ 65 w 131"/>
                <a:gd name="T1" fmla="*/ 132 h 132"/>
                <a:gd name="T2" fmla="*/ 131 w 131"/>
                <a:gd name="T3" fmla="*/ 66 h 132"/>
                <a:gd name="T4" fmla="*/ 65 w 131"/>
                <a:gd name="T5" fmla="*/ 0 h 132"/>
                <a:gd name="T6" fmla="*/ 0 w 131"/>
                <a:gd name="T7" fmla="*/ 66 h 132"/>
                <a:gd name="T8" fmla="*/ 65 w 131"/>
                <a:gd name="T9" fmla="*/ 132 h 132"/>
                <a:gd name="T10" fmla="*/ 60 w 131"/>
                <a:gd name="T11" fmla="*/ 72 h 132"/>
                <a:gd name="T12" fmla="*/ 39 w 131"/>
                <a:gd name="T13" fmla="*/ 51 h 132"/>
                <a:gd name="T14" fmla="*/ 59 w 131"/>
                <a:gd name="T15" fmla="*/ 30 h 132"/>
                <a:gd name="T16" fmla="*/ 59 w 131"/>
                <a:gd name="T17" fmla="*/ 19 h 132"/>
                <a:gd name="T18" fmla="*/ 70 w 131"/>
                <a:gd name="T19" fmla="*/ 19 h 132"/>
                <a:gd name="T20" fmla="*/ 70 w 131"/>
                <a:gd name="T21" fmla="*/ 29 h 132"/>
                <a:gd name="T22" fmla="*/ 87 w 131"/>
                <a:gd name="T23" fmla="*/ 33 h 132"/>
                <a:gd name="T24" fmla="*/ 83 w 131"/>
                <a:gd name="T25" fmla="*/ 46 h 132"/>
                <a:gd name="T26" fmla="*/ 67 w 131"/>
                <a:gd name="T27" fmla="*/ 42 h 132"/>
                <a:gd name="T28" fmla="*/ 57 w 131"/>
                <a:gd name="T29" fmla="*/ 49 h 132"/>
                <a:gd name="T30" fmla="*/ 71 w 131"/>
                <a:gd name="T31" fmla="*/ 59 h 132"/>
                <a:gd name="T32" fmla="*/ 90 w 131"/>
                <a:gd name="T33" fmla="*/ 80 h 132"/>
                <a:gd name="T34" fmla="*/ 69 w 131"/>
                <a:gd name="T35" fmla="*/ 102 h 132"/>
                <a:gd name="T36" fmla="*/ 69 w 131"/>
                <a:gd name="T37" fmla="*/ 114 h 132"/>
                <a:gd name="T38" fmla="*/ 58 w 131"/>
                <a:gd name="T39" fmla="*/ 114 h 132"/>
                <a:gd name="T40" fmla="*/ 58 w 131"/>
                <a:gd name="T41" fmla="*/ 103 h 132"/>
                <a:gd name="T42" fmla="*/ 38 w 131"/>
                <a:gd name="T43" fmla="*/ 98 h 132"/>
                <a:gd name="T44" fmla="*/ 42 w 131"/>
                <a:gd name="T45" fmla="*/ 84 h 132"/>
                <a:gd name="T46" fmla="*/ 61 w 131"/>
                <a:gd name="T47" fmla="*/ 89 h 132"/>
                <a:gd name="T48" fmla="*/ 72 w 131"/>
                <a:gd name="T49" fmla="*/ 82 h 132"/>
                <a:gd name="T50" fmla="*/ 60 w 131"/>
                <a:gd name="T51" fmla="*/ 72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31" h="132">
                  <a:moveTo>
                    <a:pt x="65" y="132"/>
                  </a:moveTo>
                  <a:cubicBezTo>
                    <a:pt x="101" y="132"/>
                    <a:pt x="131" y="103"/>
                    <a:pt x="131" y="66"/>
                  </a:cubicBezTo>
                  <a:cubicBezTo>
                    <a:pt x="131" y="30"/>
                    <a:pt x="101" y="0"/>
                    <a:pt x="65" y="0"/>
                  </a:cubicBezTo>
                  <a:cubicBezTo>
                    <a:pt x="29" y="0"/>
                    <a:pt x="0" y="30"/>
                    <a:pt x="0" y="66"/>
                  </a:cubicBezTo>
                  <a:cubicBezTo>
                    <a:pt x="0" y="103"/>
                    <a:pt x="29" y="132"/>
                    <a:pt x="65" y="132"/>
                  </a:cubicBezTo>
                  <a:close/>
                  <a:moveTo>
                    <a:pt x="60" y="72"/>
                  </a:moveTo>
                  <a:cubicBezTo>
                    <a:pt x="48" y="68"/>
                    <a:pt x="39" y="62"/>
                    <a:pt x="39" y="51"/>
                  </a:cubicBezTo>
                  <a:cubicBezTo>
                    <a:pt x="39" y="41"/>
                    <a:pt x="46" y="33"/>
                    <a:pt x="59" y="30"/>
                  </a:cubicBezTo>
                  <a:cubicBezTo>
                    <a:pt x="59" y="19"/>
                    <a:pt x="59" y="19"/>
                    <a:pt x="59" y="19"/>
                  </a:cubicBezTo>
                  <a:cubicBezTo>
                    <a:pt x="70" y="19"/>
                    <a:pt x="70" y="19"/>
                    <a:pt x="70" y="19"/>
                  </a:cubicBezTo>
                  <a:cubicBezTo>
                    <a:pt x="70" y="29"/>
                    <a:pt x="70" y="29"/>
                    <a:pt x="70" y="29"/>
                  </a:cubicBezTo>
                  <a:cubicBezTo>
                    <a:pt x="78" y="30"/>
                    <a:pt x="83" y="31"/>
                    <a:pt x="87" y="33"/>
                  </a:cubicBezTo>
                  <a:cubicBezTo>
                    <a:pt x="83" y="46"/>
                    <a:pt x="83" y="46"/>
                    <a:pt x="83" y="46"/>
                  </a:cubicBezTo>
                  <a:cubicBezTo>
                    <a:pt x="81" y="45"/>
                    <a:pt x="75" y="42"/>
                    <a:pt x="67" y="42"/>
                  </a:cubicBezTo>
                  <a:cubicBezTo>
                    <a:pt x="59" y="42"/>
                    <a:pt x="57" y="46"/>
                    <a:pt x="57" y="49"/>
                  </a:cubicBezTo>
                  <a:cubicBezTo>
                    <a:pt x="57" y="53"/>
                    <a:pt x="61" y="55"/>
                    <a:pt x="71" y="59"/>
                  </a:cubicBezTo>
                  <a:cubicBezTo>
                    <a:pt x="85" y="64"/>
                    <a:pt x="90" y="70"/>
                    <a:pt x="90" y="80"/>
                  </a:cubicBezTo>
                  <a:cubicBezTo>
                    <a:pt x="90" y="91"/>
                    <a:pt x="83" y="100"/>
                    <a:pt x="69" y="102"/>
                  </a:cubicBezTo>
                  <a:cubicBezTo>
                    <a:pt x="69" y="114"/>
                    <a:pt x="69" y="114"/>
                    <a:pt x="69" y="114"/>
                  </a:cubicBezTo>
                  <a:cubicBezTo>
                    <a:pt x="58" y="114"/>
                    <a:pt x="58" y="114"/>
                    <a:pt x="58" y="114"/>
                  </a:cubicBezTo>
                  <a:cubicBezTo>
                    <a:pt x="58" y="103"/>
                    <a:pt x="58" y="103"/>
                    <a:pt x="58" y="103"/>
                  </a:cubicBezTo>
                  <a:cubicBezTo>
                    <a:pt x="50" y="102"/>
                    <a:pt x="43" y="100"/>
                    <a:pt x="38" y="98"/>
                  </a:cubicBezTo>
                  <a:cubicBezTo>
                    <a:pt x="42" y="84"/>
                    <a:pt x="42" y="84"/>
                    <a:pt x="42" y="84"/>
                  </a:cubicBezTo>
                  <a:cubicBezTo>
                    <a:pt x="47" y="87"/>
                    <a:pt x="53" y="89"/>
                    <a:pt x="61" y="89"/>
                  </a:cubicBezTo>
                  <a:cubicBezTo>
                    <a:pt x="68" y="89"/>
                    <a:pt x="72" y="87"/>
                    <a:pt x="72" y="82"/>
                  </a:cubicBezTo>
                  <a:cubicBezTo>
                    <a:pt x="72" y="78"/>
                    <a:pt x="69" y="75"/>
                    <a:pt x="60" y="7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168" name="Freeform 395"/>
            <p:cNvSpPr>
              <a:spLocks noEditPoints="1"/>
            </p:cNvSpPr>
            <p:nvPr/>
          </p:nvSpPr>
          <p:spPr bwMode="auto">
            <a:xfrm>
              <a:off x="8617790" y="6475628"/>
              <a:ext cx="68241" cy="68812"/>
            </a:xfrm>
            <a:custGeom>
              <a:avLst/>
              <a:gdLst>
                <a:gd name="T0" fmla="*/ 51 w 101"/>
                <a:gd name="T1" fmla="*/ 0 h 102"/>
                <a:gd name="T2" fmla="*/ 0 w 101"/>
                <a:gd name="T3" fmla="*/ 51 h 102"/>
                <a:gd name="T4" fmla="*/ 51 w 101"/>
                <a:gd name="T5" fmla="*/ 102 h 102"/>
                <a:gd name="T6" fmla="*/ 101 w 101"/>
                <a:gd name="T7" fmla="*/ 51 h 102"/>
                <a:gd name="T8" fmla="*/ 51 w 101"/>
                <a:gd name="T9" fmla="*/ 0 h 102"/>
                <a:gd name="T10" fmla="*/ 54 w 101"/>
                <a:gd name="T11" fmla="*/ 78 h 102"/>
                <a:gd name="T12" fmla="*/ 54 w 101"/>
                <a:gd name="T13" fmla="*/ 87 h 102"/>
                <a:gd name="T14" fmla="*/ 45 w 101"/>
                <a:gd name="T15" fmla="*/ 87 h 102"/>
                <a:gd name="T16" fmla="*/ 45 w 101"/>
                <a:gd name="T17" fmla="*/ 79 h 102"/>
                <a:gd name="T18" fmla="*/ 30 w 101"/>
                <a:gd name="T19" fmla="*/ 75 h 102"/>
                <a:gd name="T20" fmla="*/ 33 w 101"/>
                <a:gd name="T21" fmla="*/ 64 h 102"/>
                <a:gd name="T22" fmla="*/ 47 w 101"/>
                <a:gd name="T23" fmla="*/ 68 h 102"/>
                <a:gd name="T24" fmla="*/ 56 w 101"/>
                <a:gd name="T25" fmla="*/ 63 h 102"/>
                <a:gd name="T26" fmla="*/ 47 w 101"/>
                <a:gd name="T27" fmla="*/ 55 h 102"/>
                <a:gd name="T28" fmla="*/ 30 w 101"/>
                <a:gd name="T29" fmla="*/ 39 h 102"/>
                <a:gd name="T30" fmla="*/ 46 w 101"/>
                <a:gd name="T31" fmla="*/ 23 h 102"/>
                <a:gd name="T32" fmla="*/ 46 w 101"/>
                <a:gd name="T33" fmla="*/ 14 h 102"/>
                <a:gd name="T34" fmla="*/ 54 w 101"/>
                <a:gd name="T35" fmla="*/ 14 h 102"/>
                <a:gd name="T36" fmla="*/ 54 w 101"/>
                <a:gd name="T37" fmla="*/ 22 h 102"/>
                <a:gd name="T38" fmla="*/ 67 w 101"/>
                <a:gd name="T39" fmla="*/ 25 h 102"/>
                <a:gd name="T40" fmla="*/ 65 w 101"/>
                <a:gd name="T41" fmla="*/ 35 h 102"/>
                <a:gd name="T42" fmla="*/ 52 w 101"/>
                <a:gd name="T43" fmla="*/ 32 h 102"/>
                <a:gd name="T44" fmla="*/ 44 w 101"/>
                <a:gd name="T45" fmla="*/ 37 h 102"/>
                <a:gd name="T46" fmla="*/ 55 w 101"/>
                <a:gd name="T47" fmla="*/ 45 h 102"/>
                <a:gd name="T48" fmla="*/ 70 w 101"/>
                <a:gd name="T49" fmla="*/ 61 h 102"/>
                <a:gd name="T50" fmla="*/ 54 w 101"/>
                <a:gd name="T51" fmla="*/ 78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01" h="102">
                  <a:moveTo>
                    <a:pt x="51" y="0"/>
                  </a:moveTo>
                  <a:cubicBezTo>
                    <a:pt x="23" y="0"/>
                    <a:pt x="0" y="22"/>
                    <a:pt x="0" y="51"/>
                  </a:cubicBezTo>
                  <a:cubicBezTo>
                    <a:pt x="0" y="79"/>
                    <a:pt x="23" y="102"/>
                    <a:pt x="51" y="102"/>
                  </a:cubicBezTo>
                  <a:cubicBezTo>
                    <a:pt x="79" y="102"/>
                    <a:pt x="101" y="79"/>
                    <a:pt x="101" y="51"/>
                  </a:cubicBezTo>
                  <a:cubicBezTo>
                    <a:pt x="101" y="22"/>
                    <a:pt x="79" y="0"/>
                    <a:pt x="51" y="0"/>
                  </a:cubicBezTo>
                  <a:close/>
                  <a:moveTo>
                    <a:pt x="54" y="78"/>
                  </a:moveTo>
                  <a:cubicBezTo>
                    <a:pt x="54" y="87"/>
                    <a:pt x="54" y="87"/>
                    <a:pt x="54" y="87"/>
                  </a:cubicBezTo>
                  <a:cubicBezTo>
                    <a:pt x="45" y="87"/>
                    <a:pt x="45" y="87"/>
                    <a:pt x="45" y="87"/>
                  </a:cubicBezTo>
                  <a:cubicBezTo>
                    <a:pt x="45" y="79"/>
                    <a:pt x="45" y="79"/>
                    <a:pt x="45" y="79"/>
                  </a:cubicBezTo>
                  <a:cubicBezTo>
                    <a:pt x="39" y="78"/>
                    <a:pt x="33" y="77"/>
                    <a:pt x="30" y="75"/>
                  </a:cubicBezTo>
                  <a:cubicBezTo>
                    <a:pt x="33" y="64"/>
                    <a:pt x="33" y="64"/>
                    <a:pt x="33" y="64"/>
                  </a:cubicBezTo>
                  <a:cubicBezTo>
                    <a:pt x="36" y="66"/>
                    <a:pt x="42" y="68"/>
                    <a:pt x="47" y="68"/>
                  </a:cubicBezTo>
                  <a:cubicBezTo>
                    <a:pt x="53" y="68"/>
                    <a:pt x="56" y="66"/>
                    <a:pt x="56" y="63"/>
                  </a:cubicBezTo>
                  <a:cubicBezTo>
                    <a:pt x="56" y="59"/>
                    <a:pt x="53" y="57"/>
                    <a:pt x="47" y="55"/>
                  </a:cubicBezTo>
                  <a:cubicBezTo>
                    <a:pt x="37" y="52"/>
                    <a:pt x="30" y="47"/>
                    <a:pt x="30" y="39"/>
                  </a:cubicBezTo>
                  <a:cubicBezTo>
                    <a:pt x="30" y="31"/>
                    <a:pt x="36" y="24"/>
                    <a:pt x="46" y="23"/>
                  </a:cubicBezTo>
                  <a:cubicBezTo>
                    <a:pt x="46" y="14"/>
                    <a:pt x="46" y="14"/>
                    <a:pt x="46" y="14"/>
                  </a:cubicBezTo>
                  <a:cubicBezTo>
                    <a:pt x="54" y="14"/>
                    <a:pt x="54" y="14"/>
                    <a:pt x="54" y="14"/>
                  </a:cubicBezTo>
                  <a:cubicBezTo>
                    <a:pt x="54" y="22"/>
                    <a:pt x="54" y="22"/>
                    <a:pt x="54" y="22"/>
                  </a:cubicBezTo>
                  <a:cubicBezTo>
                    <a:pt x="60" y="22"/>
                    <a:pt x="64" y="23"/>
                    <a:pt x="67" y="25"/>
                  </a:cubicBezTo>
                  <a:cubicBezTo>
                    <a:pt x="65" y="35"/>
                    <a:pt x="65" y="35"/>
                    <a:pt x="65" y="35"/>
                  </a:cubicBezTo>
                  <a:cubicBezTo>
                    <a:pt x="63" y="34"/>
                    <a:pt x="58" y="32"/>
                    <a:pt x="52" y="32"/>
                  </a:cubicBezTo>
                  <a:cubicBezTo>
                    <a:pt x="46" y="32"/>
                    <a:pt x="44" y="34"/>
                    <a:pt x="44" y="37"/>
                  </a:cubicBezTo>
                  <a:cubicBezTo>
                    <a:pt x="44" y="40"/>
                    <a:pt x="47" y="42"/>
                    <a:pt x="55" y="45"/>
                  </a:cubicBezTo>
                  <a:cubicBezTo>
                    <a:pt x="66" y="48"/>
                    <a:pt x="70" y="53"/>
                    <a:pt x="70" y="61"/>
                  </a:cubicBezTo>
                  <a:cubicBezTo>
                    <a:pt x="70" y="69"/>
                    <a:pt x="64" y="76"/>
                    <a:pt x="54" y="7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169" name="Freeform 396"/>
            <p:cNvSpPr>
              <a:spLocks noEditPoints="1"/>
            </p:cNvSpPr>
            <p:nvPr/>
          </p:nvSpPr>
          <p:spPr bwMode="auto">
            <a:xfrm>
              <a:off x="8576103" y="6328011"/>
              <a:ext cx="281243" cy="284669"/>
            </a:xfrm>
            <a:custGeom>
              <a:avLst/>
              <a:gdLst>
                <a:gd name="T0" fmla="*/ 0 w 417"/>
                <a:gd name="T1" fmla="*/ 422 h 422"/>
                <a:gd name="T2" fmla="*/ 417 w 417"/>
                <a:gd name="T3" fmla="*/ 0 h 422"/>
                <a:gd name="T4" fmla="*/ 0 w 417"/>
                <a:gd name="T5" fmla="*/ 0 h 422"/>
                <a:gd name="T6" fmla="*/ 0 w 417"/>
                <a:gd name="T7" fmla="*/ 422 h 422"/>
                <a:gd name="T8" fmla="*/ 113 w 417"/>
                <a:gd name="T9" fmla="*/ 337 h 422"/>
                <a:gd name="T10" fmla="*/ 46 w 417"/>
                <a:gd name="T11" fmla="*/ 270 h 422"/>
                <a:gd name="T12" fmla="*/ 113 w 417"/>
                <a:gd name="T13" fmla="*/ 203 h 422"/>
                <a:gd name="T14" fmla="*/ 179 w 417"/>
                <a:gd name="T15" fmla="*/ 270 h 422"/>
                <a:gd name="T16" fmla="*/ 113 w 417"/>
                <a:gd name="T17" fmla="*/ 337 h 422"/>
                <a:gd name="T18" fmla="*/ 265 w 417"/>
                <a:gd name="T19" fmla="*/ 96 h 422"/>
                <a:gd name="T20" fmla="*/ 332 w 417"/>
                <a:gd name="T21" fmla="*/ 163 h 422"/>
                <a:gd name="T22" fmla="*/ 265 w 417"/>
                <a:gd name="T23" fmla="*/ 230 h 422"/>
                <a:gd name="T24" fmla="*/ 199 w 417"/>
                <a:gd name="T25" fmla="*/ 163 h 422"/>
                <a:gd name="T26" fmla="*/ 265 w 417"/>
                <a:gd name="T27" fmla="*/ 96 h 422"/>
                <a:gd name="T28" fmla="*/ 120 w 417"/>
                <a:gd name="T29" fmla="*/ 8 h 422"/>
                <a:gd name="T30" fmla="*/ 206 w 417"/>
                <a:gd name="T31" fmla="*/ 94 h 422"/>
                <a:gd name="T32" fmla="*/ 120 w 417"/>
                <a:gd name="T33" fmla="*/ 181 h 422"/>
                <a:gd name="T34" fmla="*/ 34 w 417"/>
                <a:gd name="T35" fmla="*/ 94 h 422"/>
                <a:gd name="T36" fmla="*/ 120 w 417"/>
                <a:gd name="T37" fmla="*/ 8 h 4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17" h="422">
                  <a:moveTo>
                    <a:pt x="0" y="422"/>
                  </a:moveTo>
                  <a:cubicBezTo>
                    <a:pt x="224" y="404"/>
                    <a:pt x="402" y="224"/>
                    <a:pt x="417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422"/>
                  </a:lnTo>
                  <a:close/>
                  <a:moveTo>
                    <a:pt x="113" y="337"/>
                  </a:moveTo>
                  <a:cubicBezTo>
                    <a:pt x="76" y="337"/>
                    <a:pt x="46" y="307"/>
                    <a:pt x="46" y="270"/>
                  </a:cubicBezTo>
                  <a:cubicBezTo>
                    <a:pt x="46" y="233"/>
                    <a:pt x="76" y="203"/>
                    <a:pt x="113" y="203"/>
                  </a:cubicBezTo>
                  <a:cubicBezTo>
                    <a:pt x="150" y="203"/>
                    <a:pt x="179" y="233"/>
                    <a:pt x="179" y="270"/>
                  </a:cubicBezTo>
                  <a:cubicBezTo>
                    <a:pt x="179" y="307"/>
                    <a:pt x="150" y="337"/>
                    <a:pt x="113" y="337"/>
                  </a:cubicBezTo>
                  <a:close/>
                  <a:moveTo>
                    <a:pt x="265" y="96"/>
                  </a:moveTo>
                  <a:cubicBezTo>
                    <a:pt x="302" y="96"/>
                    <a:pt x="332" y="126"/>
                    <a:pt x="332" y="163"/>
                  </a:cubicBezTo>
                  <a:cubicBezTo>
                    <a:pt x="332" y="200"/>
                    <a:pt x="302" y="230"/>
                    <a:pt x="265" y="230"/>
                  </a:cubicBezTo>
                  <a:cubicBezTo>
                    <a:pt x="229" y="230"/>
                    <a:pt x="199" y="200"/>
                    <a:pt x="199" y="163"/>
                  </a:cubicBezTo>
                  <a:cubicBezTo>
                    <a:pt x="199" y="126"/>
                    <a:pt x="229" y="96"/>
                    <a:pt x="265" y="96"/>
                  </a:cubicBezTo>
                  <a:close/>
                  <a:moveTo>
                    <a:pt x="120" y="8"/>
                  </a:moveTo>
                  <a:cubicBezTo>
                    <a:pt x="168" y="8"/>
                    <a:pt x="206" y="47"/>
                    <a:pt x="206" y="94"/>
                  </a:cubicBezTo>
                  <a:cubicBezTo>
                    <a:pt x="206" y="142"/>
                    <a:pt x="168" y="181"/>
                    <a:pt x="120" y="181"/>
                  </a:cubicBezTo>
                  <a:cubicBezTo>
                    <a:pt x="73" y="181"/>
                    <a:pt x="34" y="142"/>
                    <a:pt x="34" y="94"/>
                  </a:cubicBezTo>
                  <a:cubicBezTo>
                    <a:pt x="34" y="47"/>
                    <a:pt x="73" y="8"/>
                    <a:pt x="120" y="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170" name="组合 169"/>
          <p:cNvGrpSpPr/>
          <p:nvPr/>
        </p:nvGrpSpPr>
        <p:grpSpPr>
          <a:xfrm>
            <a:off x="4685436" y="5033159"/>
            <a:ext cx="599033" cy="623874"/>
            <a:chOff x="4445240" y="4337972"/>
            <a:chExt cx="599033" cy="623874"/>
          </a:xfrm>
          <a:solidFill>
            <a:srgbClr val="171E28"/>
          </a:solidFill>
        </p:grpSpPr>
        <p:sp>
          <p:nvSpPr>
            <p:cNvPr id="171" name="Freeform 399"/>
            <p:cNvSpPr/>
            <p:nvPr/>
          </p:nvSpPr>
          <p:spPr bwMode="auto">
            <a:xfrm>
              <a:off x="4445240" y="4357388"/>
              <a:ext cx="599033" cy="598462"/>
            </a:xfrm>
            <a:custGeom>
              <a:avLst/>
              <a:gdLst>
                <a:gd name="T0" fmla="*/ 1092 w 2098"/>
                <a:gd name="T1" fmla="*/ 1007 h 2096"/>
                <a:gd name="T2" fmla="*/ 1092 w 2098"/>
                <a:gd name="T3" fmla="*/ 0 h 2096"/>
                <a:gd name="T4" fmla="*/ 1007 w 2098"/>
                <a:gd name="T5" fmla="*/ 0 h 2096"/>
                <a:gd name="T6" fmla="*/ 1007 w 2098"/>
                <a:gd name="T7" fmla="*/ 1007 h 2096"/>
                <a:gd name="T8" fmla="*/ 0 w 2098"/>
                <a:gd name="T9" fmla="*/ 1007 h 2096"/>
                <a:gd name="T10" fmla="*/ 0 w 2098"/>
                <a:gd name="T11" fmla="*/ 1090 h 2096"/>
                <a:gd name="T12" fmla="*/ 1007 w 2098"/>
                <a:gd name="T13" fmla="*/ 1090 h 2096"/>
                <a:gd name="T14" fmla="*/ 1007 w 2098"/>
                <a:gd name="T15" fmla="*/ 2096 h 2096"/>
                <a:gd name="T16" fmla="*/ 1092 w 2098"/>
                <a:gd name="T17" fmla="*/ 2096 h 2096"/>
                <a:gd name="T18" fmla="*/ 1092 w 2098"/>
                <a:gd name="T19" fmla="*/ 1090 h 2096"/>
                <a:gd name="T20" fmla="*/ 2098 w 2098"/>
                <a:gd name="T21" fmla="*/ 1090 h 2096"/>
                <a:gd name="T22" fmla="*/ 2098 w 2098"/>
                <a:gd name="T23" fmla="*/ 1007 h 2096"/>
                <a:gd name="T24" fmla="*/ 1092 w 2098"/>
                <a:gd name="T25" fmla="*/ 1007 h 20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098" h="2096">
                  <a:moveTo>
                    <a:pt x="1092" y="1007"/>
                  </a:moveTo>
                  <a:lnTo>
                    <a:pt x="1092" y="0"/>
                  </a:lnTo>
                  <a:lnTo>
                    <a:pt x="1007" y="0"/>
                  </a:lnTo>
                  <a:lnTo>
                    <a:pt x="1007" y="1007"/>
                  </a:lnTo>
                  <a:lnTo>
                    <a:pt x="0" y="1007"/>
                  </a:lnTo>
                  <a:lnTo>
                    <a:pt x="0" y="1090"/>
                  </a:lnTo>
                  <a:lnTo>
                    <a:pt x="1007" y="1090"/>
                  </a:lnTo>
                  <a:lnTo>
                    <a:pt x="1007" y="2096"/>
                  </a:lnTo>
                  <a:lnTo>
                    <a:pt x="1092" y="2096"/>
                  </a:lnTo>
                  <a:lnTo>
                    <a:pt x="1092" y="1090"/>
                  </a:lnTo>
                  <a:lnTo>
                    <a:pt x="2098" y="1090"/>
                  </a:lnTo>
                  <a:lnTo>
                    <a:pt x="2098" y="1007"/>
                  </a:lnTo>
                  <a:lnTo>
                    <a:pt x="1092" y="100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172" name="Freeform 400"/>
            <p:cNvSpPr/>
            <p:nvPr/>
          </p:nvSpPr>
          <p:spPr bwMode="auto">
            <a:xfrm>
              <a:off x="4478932" y="4337972"/>
              <a:ext cx="189589" cy="269822"/>
            </a:xfrm>
            <a:custGeom>
              <a:avLst/>
              <a:gdLst>
                <a:gd name="T0" fmla="*/ 166 w 664"/>
                <a:gd name="T1" fmla="*/ 945 h 945"/>
                <a:gd name="T2" fmla="*/ 499 w 664"/>
                <a:gd name="T3" fmla="*/ 945 h 945"/>
                <a:gd name="T4" fmla="*/ 499 w 664"/>
                <a:gd name="T5" fmla="*/ 434 h 945"/>
                <a:gd name="T6" fmla="*/ 664 w 664"/>
                <a:gd name="T7" fmla="*/ 434 h 945"/>
                <a:gd name="T8" fmla="*/ 338 w 664"/>
                <a:gd name="T9" fmla="*/ 0 h 945"/>
                <a:gd name="T10" fmla="*/ 0 w 664"/>
                <a:gd name="T11" fmla="*/ 434 h 945"/>
                <a:gd name="T12" fmla="*/ 166 w 664"/>
                <a:gd name="T13" fmla="*/ 434 h 945"/>
                <a:gd name="T14" fmla="*/ 166 w 664"/>
                <a:gd name="T15" fmla="*/ 945 h 9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64" h="945">
                  <a:moveTo>
                    <a:pt x="166" y="945"/>
                  </a:moveTo>
                  <a:lnTo>
                    <a:pt x="499" y="945"/>
                  </a:lnTo>
                  <a:lnTo>
                    <a:pt x="499" y="434"/>
                  </a:lnTo>
                  <a:lnTo>
                    <a:pt x="664" y="434"/>
                  </a:lnTo>
                  <a:lnTo>
                    <a:pt x="338" y="0"/>
                  </a:lnTo>
                  <a:lnTo>
                    <a:pt x="0" y="434"/>
                  </a:lnTo>
                  <a:lnTo>
                    <a:pt x="166" y="434"/>
                  </a:lnTo>
                  <a:lnTo>
                    <a:pt x="166" y="94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173" name="Freeform 401"/>
            <p:cNvSpPr/>
            <p:nvPr/>
          </p:nvSpPr>
          <p:spPr bwMode="auto">
            <a:xfrm>
              <a:off x="4817565" y="4692024"/>
              <a:ext cx="189589" cy="269822"/>
            </a:xfrm>
            <a:custGeom>
              <a:avLst/>
              <a:gdLst>
                <a:gd name="T0" fmla="*/ 499 w 664"/>
                <a:gd name="T1" fmla="*/ 0 h 945"/>
                <a:gd name="T2" fmla="*/ 163 w 664"/>
                <a:gd name="T3" fmla="*/ 0 h 945"/>
                <a:gd name="T4" fmla="*/ 163 w 664"/>
                <a:gd name="T5" fmla="*/ 511 h 945"/>
                <a:gd name="T6" fmla="*/ 0 w 664"/>
                <a:gd name="T7" fmla="*/ 511 h 945"/>
                <a:gd name="T8" fmla="*/ 326 w 664"/>
                <a:gd name="T9" fmla="*/ 945 h 945"/>
                <a:gd name="T10" fmla="*/ 664 w 664"/>
                <a:gd name="T11" fmla="*/ 511 h 945"/>
                <a:gd name="T12" fmla="*/ 499 w 664"/>
                <a:gd name="T13" fmla="*/ 511 h 945"/>
                <a:gd name="T14" fmla="*/ 499 w 664"/>
                <a:gd name="T15" fmla="*/ 0 h 9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64" h="945">
                  <a:moveTo>
                    <a:pt x="499" y="0"/>
                  </a:moveTo>
                  <a:lnTo>
                    <a:pt x="163" y="0"/>
                  </a:lnTo>
                  <a:lnTo>
                    <a:pt x="163" y="511"/>
                  </a:lnTo>
                  <a:lnTo>
                    <a:pt x="0" y="511"/>
                  </a:lnTo>
                  <a:lnTo>
                    <a:pt x="326" y="945"/>
                  </a:lnTo>
                  <a:lnTo>
                    <a:pt x="664" y="511"/>
                  </a:lnTo>
                  <a:lnTo>
                    <a:pt x="499" y="511"/>
                  </a:lnTo>
                  <a:lnTo>
                    <a:pt x="49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174" name="Freeform 402"/>
            <p:cNvSpPr>
              <a:spLocks noEditPoints="1"/>
            </p:cNvSpPr>
            <p:nvPr/>
          </p:nvSpPr>
          <p:spPr bwMode="auto">
            <a:xfrm>
              <a:off x="4790726" y="4357388"/>
              <a:ext cx="242983" cy="236986"/>
            </a:xfrm>
            <a:custGeom>
              <a:avLst/>
              <a:gdLst>
                <a:gd name="T0" fmla="*/ 52 w 360"/>
                <a:gd name="T1" fmla="*/ 259 h 351"/>
                <a:gd name="T2" fmla="*/ 31 w 360"/>
                <a:gd name="T3" fmla="*/ 279 h 351"/>
                <a:gd name="T4" fmla="*/ 77 w 360"/>
                <a:gd name="T5" fmla="*/ 325 h 351"/>
                <a:gd name="T6" fmla="*/ 97 w 360"/>
                <a:gd name="T7" fmla="*/ 304 h 351"/>
                <a:gd name="T8" fmla="*/ 147 w 360"/>
                <a:gd name="T9" fmla="*/ 325 h 351"/>
                <a:gd name="T10" fmla="*/ 147 w 360"/>
                <a:gd name="T11" fmla="*/ 351 h 351"/>
                <a:gd name="T12" fmla="*/ 211 w 360"/>
                <a:gd name="T13" fmla="*/ 351 h 351"/>
                <a:gd name="T14" fmla="*/ 211 w 360"/>
                <a:gd name="T15" fmla="*/ 326 h 351"/>
                <a:gd name="T16" fmla="*/ 264 w 360"/>
                <a:gd name="T17" fmla="*/ 305 h 351"/>
                <a:gd name="T18" fmla="*/ 284 w 360"/>
                <a:gd name="T19" fmla="*/ 324 h 351"/>
                <a:gd name="T20" fmla="*/ 329 w 360"/>
                <a:gd name="T21" fmla="*/ 279 h 351"/>
                <a:gd name="T22" fmla="*/ 310 w 360"/>
                <a:gd name="T23" fmla="*/ 260 h 351"/>
                <a:gd name="T24" fmla="*/ 332 w 360"/>
                <a:gd name="T25" fmla="*/ 208 h 351"/>
                <a:gd name="T26" fmla="*/ 360 w 360"/>
                <a:gd name="T27" fmla="*/ 208 h 351"/>
                <a:gd name="T28" fmla="*/ 360 w 360"/>
                <a:gd name="T29" fmla="*/ 144 h 351"/>
                <a:gd name="T30" fmla="*/ 333 w 360"/>
                <a:gd name="T31" fmla="*/ 144 h 351"/>
                <a:gd name="T32" fmla="*/ 311 w 360"/>
                <a:gd name="T33" fmla="*/ 91 h 351"/>
                <a:gd name="T34" fmla="*/ 331 w 360"/>
                <a:gd name="T35" fmla="*/ 70 h 351"/>
                <a:gd name="T36" fmla="*/ 286 w 360"/>
                <a:gd name="T37" fmla="*/ 25 h 351"/>
                <a:gd name="T38" fmla="*/ 265 w 360"/>
                <a:gd name="T39" fmla="*/ 46 h 351"/>
                <a:gd name="T40" fmla="*/ 211 w 360"/>
                <a:gd name="T41" fmla="*/ 24 h 351"/>
                <a:gd name="T42" fmla="*/ 211 w 360"/>
                <a:gd name="T43" fmla="*/ 0 h 351"/>
                <a:gd name="T44" fmla="*/ 147 w 360"/>
                <a:gd name="T45" fmla="*/ 0 h 351"/>
                <a:gd name="T46" fmla="*/ 147 w 360"/>
                <a:gd name="T47" fmla="*/ 25 h 351"/>
                <a:gd name="T48" fmla="*/ 96 w 360"/>
                <a:gd name="T49" fmla="*/ 46 h 351"/>
                <a:gd name="T50" fmla="*/ 75 w 360"/>
                <a:gd name="T51" fmla="*/ 24 h 351"/>
                <a:gd name="T52" fmla="*/ 29 w 360"/>
                <a:gd name="T53" fmla="*/ 70 h 351"/>
                <a:gd name="T54" fmla="*/ 51 w 360"/>
                <a:gd name="T55" fmla="*/ 91 h 351"/>
                <a:gd name="T56" fmla="*/ 29 w 360"/>
                <a:gd name="T57" fmla="*/ 144 h 351"/>
                <a:gd name="T58" fmla="*/ 0 w 360"/>
                <a:gd name="T59" fmla="*/ 144 h 351"/>
                <a:gd name="T60" fmla="*/ 0 w 360"/>
                <a:gd name="T61" fmla="*/ 208 h 351"/>
                <a:gd name="T62" fmla="*/ 30 w 360"/>
                <a:gd name="T63" fmla="*/ 208 h 351"/>
                <a:gd name="T64" fmla="*/ 52 w 360"/>
                <a:gd name="T65" fmla="*/ 259 h 351"/>
                <a:gd name="T66" fmla="*/ 181 w 360"/>
                <a:gd name="T67" fmla="*/ 66 h 351"/>
                <a:gd name="T68" fmla="*/ 291 w 360"/>
                <a:gd name="T69" fmla="*/ 175 h 351"/>
                <a:gd name="T70" fmla="*/ 181 w 360"/>
                <a:gd name="T71" fmla="*/ 284 h 351"/>
                <a:gd name="T72" fmla="*/ 71 w 360"/>
                <a:gd name="T73" fmla="*/ 175 h 351"/>
                <a:gd name="T74" fmla="*/ 181 w 360"/>
                <a:gd name="T75" fmla="*/ 66 h 3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60" h="351">
                  <a:moveTo>
                    <a:pt x="52" y="259"/>
                  </a:moveTo>
                  <a:cubicBezTo>
                    <a:pt x="31" y="279"/>
                    <a:pt x="31" y="279"/>
                    <a:pt x="31" y="279"/>
                  </a:cubicBezTo>
                  <a:cubicBezTo>
                    <a:pt x="77" y="325"/>
                    <a:pt x="77" y="325"/>
                    <a:pt x="77" y="325"/>
                  </a:cubicBezTo>
                  <a:cubicBezTo>
                    <a:pt x="97" y="304"/>
                    <a:pt x="97" y="304"/>
                    <a:pt x="97" y="304"/>
                  </a:cubicBezTo>
                  <a:cubicBezTo>
                    <a:pt x="112" y="314"/>
                    <a:pt x="129" y="321"/>
                    <a:pt x="147" y="325"/>
                  </a:cubicBezTo>
                  <a:cubicBezTo>
                    <a:pt x="147" y="351"/>
                    <a:pt x="147" y="351"/>
                    <a:pt x="147" y="351"/>
                  </a:cubicBezTo>
                  <a:cubicBezTo>
                    <a:pt x="211" y="351"/>
                    <a:pt x="211" y="351"/>
                    <a:pt x="211" y="351"/>
                  </a:cubicBezTo>
                  <a:cubicBezTo>
                    <a:pt x="211" y="326"/>
                    <a:pt x="211" y="326"/>
                    <a:pt x="211" y="326"/>
                  </a:cubicBezTo>
                  <a:cubicBezTo>
                    <a:pt x="230" y="322"/>
                    <a:pt x="248" y="315"/>
                    <a:pt x="264" y="305"/>
                  </a:cubicBezTo>
                  <a:cubicBezTo>
                    <a:pt x="284" y="324"/>
                    <a:pt x="284" y="324"/>
                    <a:pt x="284" y="324"/>
                  </a:cubicBezTo>
                  <a:cubicBezTo>
                    <a:pt x="329" y="279"/>
                    <a:pt x="329" y="279"/>
                    <a:pt x="329" y="279"/>
                  </a:cubicBezTo>
                  <a:cubicBezTo>
                    <a:pt x="310" y="260"/>
                    <a:pt x="310" y="260"/>
                    <a:pt x="310" y="260"/>
                  </a:cubicBezTo>
                  <a:cubicBezTo>
                    <a:pt x="320" y="244"/>
                    <a:pt x="328" y="227"/>
                    <a:pt x="332" y="208"/>
                  </a:cubicBezTo>
                  <a:cubicBezTo>
                    <a:pt x="360" y="208"/>
                    <a:pt x="360" y="208"/>
                    <a:pt x="360" y="208"/>
                  </a:cubicBezTo>
                  <a:cubicBezTo>
                    <a:pt x="360" y="144"/>
                    <a:pt x="360" y="144"/>
                    <a:pt x="360" y="144"/>
                  </a:cubicBezTo>
                  <a:cubicBezTo>
                    <a:pt x="333" y="144"/>
                    <a:pt x="333" y="144"/>
                    <a:pt x="333" y="144"/>
                  </a:cubicBezTo>
                  <a:cubicBezTo>
                    <a:pt x="329" y="125"/>
                    <a:pt x="321" y="107"/>
                    <a:pt x="311" y="91"/>
                  </a:cubicBezTo>
                  <a:cubicBezTo>
                    <a:pt x="331" y="70"/>
                    <a:pt x="331" y="70"/>
                    <a:pt x="331" y="70"/>
                  </a:cubicBezTo>
                  <a:cubicBezTo>
                    <a:pt x="286" y="25"/>
                    <a:pt x="286" y="25"/>
                    <a:pt x="286" y="25"/>
                  </a:cubicBezTo>
                  <a:cubicBezTo>
                    <a:pt x="265" y="46"/>
                    <a:pt x="265" y="46"/>
                    <a:pt x="265" y="46"/>
                  </a:cubicBezTo>
                  <a:cubicBezTo>
                    <a:pt x="249" y="35"/>
                    <a:pt x="231" y="28"/>
                    <a:pt x="211" y="24"/>
                  </a:cubicBezTo>
                  <a:cubicBezTo>
                    <a:pt x="211" y="0"/>
                    <a:pt x="211" y="0"/>
                    <a:pt x="211" y="0"/>
                  </a:cubicBezTo>
                  <a:cubicBezTo>
                    <a:pt x="147" y="0"/>
                    <a:pt x="147" y="0"/>
                    <a:pt x="147" y="0"/>
                  </a:cubicBezTo>
                  <a:cubicBezTo>
                    <a:pt x="147" y="25"/>
                    <a:pt x="147" y="25"/>
                    <a:pt x="147" y="25"/>
                  </a:cubicBezTo>
                  <a:cubicBezTo>
                    <a:pt x="129" y="29"/>
                    <a:pt x="112" y="36"/>
                    <a:pt x="96" y="46"/>
                  </a:cubicBezTo>
                  <a:cubicBezTo>
                    <a:pt x="75" y="24"/>
                    <a:pt x="75" y="24"/>
                    <a:pt x="75" y="24"/>
                  </a:cubicBezTo>
                  <a:cubicBezTo>
                    <a:pt x="29" y="70"/>
                    <a:pt x="29" y="70"/>
                    <a:pt x="29" y="70"/>
                  </a:cubicBezTo>
                  <a:cubicBezTo>
                    <a:pt x="51" y="91"/>
                    <a:pt x="51" y="91"/>
                    <a:pt x="51" y="91"/>
                  </a:cubicBezTo>
                  <a:cubicBezTo>
                    <a:pt x="41" y="107"/>
                    <a:pt x="33" y="125"/>
                    <a:pt x="29" y="144"/>
                  </a:cubicBezTo>
                  <a:cubicBezTo>
                    <a:pt x="0" y="144"/>
                    <a:pt x="0" y="144"/>
                    <a:pt x="0" y="144"/>
                  </a:cubicBezTo>
                  <a:cubicBezTo>
                    <a:pt x="0" y="208"/>
                    <a:pt x="0" y="208"/>
                    <a:pt x="0" y="208"/>
                  </a:cubicBezTo>
                  <a:cubicBezTo>
                    <a:pt x="30" y="208"/>
                    <a:pt x="30" y="208"/>
                    <a:pt x="30" y="208"/>
                  </a:cubicBezTo>
                  <a:cubicBezTo>
                    <a:pt x="34" y="227"/>
                    <a:pt x="41" y="244"/>
                    <a:pt x="52" y="259"/>
                  </a:cubicBezTo>
                  <a:close/>
                  <a:moveTo>
                    <a:pt x="181" y="66"/>
                  </a:moveTo>
                  <a:cubicBezTo>
                    <a:pt x="242" y="66"/>
                    <a:pt x="291" y="115"/>
                    <a:pt x="291" y="175"/>
                  </a:cubicBezTo>
                  <a:cubicBezTo>
                    <a:pt x="291" y="235"/>
                    <a:pt x="242" y="284"/>
                    <a:pt x="181" y="284"/>
                  </a:cubicBezTo>
                  <a:cubicBezTo>
                    <a:pt x="120" y="284"/>
                    <a:pt x="71" y="235"/>
                    <a:pt x="71" y="175"/>
                  </a:cubicBezTo>
                  <a:cubicBezTo>
                    <a:pt x="71" y="115"/>
                    <a:pt x="120" y="66"/>
                    <a:pt x="181" y="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175" name="Freeform 403"/>
            <p:cNvSpPr>
              <a:spLocks noEditPoints="1"/>
            </p:cNvSpPr>
            <p:nvPr/>
          </p:nvSpPr>
          <p:spPr bwMode="auto">
            <a:xfrm>
              <a:off x="4856111" y="4420203"/>
              <a:ext cx="112783" cy="111355"/>
            </a:xfrm>
            <a:custGeom>
              <a:avLst/>
              <a:gdLst>
                <a:gd name="T0" fmla="*/ 83 w 167"/>
                <a:gd name="T1" fmla="*/ 165 h 165"/>
                <a:gd name="T2" fmla="*/ 167 w 167"/>
                <a:gd name="T3" fmla="*/ 82 h 165"/>
                <a:gd name="T4" fmla="*/ 83 w 167"/>
                <a:gd name="T5" fmla="*/ 0 h 165"/>
                <a:gd name="T6" fmla="*/ 0 w 167"/>
                <a:gd name="T7" fmla="*/ 82 h 165"/>
                <a:gd name="T8" fmla="*/ 83 w 167"/>
                <a:gd name="T9" fmla="*/ 165 h 165"/>
                <a:gd name="T10" fmla="*/ 83 w 167"/>
                <a:gd name="T11" fmla="*/ 26 h 165"/>
                <a:gd name="T12" fmla="*/ 140 w 167"/>
                <a:gd name="T13" fmla="*/ 82 h 165"/>
                <a:gd name="T14" fmla="*/ 83 w 167"/>
                <a:gd name="T15" fmla="*/ 138 h 165"/>
                <a:gd name="T16" fmla="*/ 27 w 167"/>
                <a:gd name="T17" fmla="*/ 82 h 165"/>
                <a:gd name="T18" fmla="*/ 83 w 167"/>
                <a:gd name="T19" fmla="*/ 26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7" h="165">
                  <a:moveTo>
                    <a:pt x="83" y="165"/>
                  </a:moveTo>
                  <a:cubicBezTo>
                    <a:pt x="129" y="165"/>
                    <a:pt x="167" y="128"/>
                    <a:pt x="167" y="82"/>
                  </a:cubicBezTo>
                  <a:cubicBezTo>
                    <a:pt x="167" y="37"/>
                    <a:pt x="129" y="0"/>
                    <a:pt x="83" y="0"/>
                  </a:cubicBezTo>
                  <a:cubicBezTo>
                    <a:pt x="37" y="0"/>
                    <a:pt x="0" y="37"/>
                    <a:pt x="0" y="82"/>
                  </a:cubicBezTo>
                  <a:cubicBezTo>
                    <a:pt x="0" y="128"/>
                    <a:pt x="37" y="165"/>
                    <a:pt x="83" y="165"/>
                  </a:cubicBezTo>
                  <a:close/>
                  <a:moveTo>
                    <a:pt x="83" y="26"/>
                  </a:moveTo>
                  <a:cubicBezTo>
                    <a:pt x="114" y="26"/>
                    <a:pt x="140" y="51"/>
                    <a:pt x="140" y="82"/>
                  </a:cubicBezTo>
                  <a:cubicBezTo>
                    <a:pt x="140" y="113"/>
                    <a:pt x="114" y="138"/>
                    <a:pt x="83" y="138"/>
                  </a:cubicBezTo>
                  <a:cubicBezTo>
                    <a:pt x="52" y="138"/>
                    <a:pt x="27" y="113"/>
                    <a:pt x="27" y="82"/>
                  </a:cubicBezTo>
                  <a:cubicBezTo>
                    <a:pt x="27" y="51"/>
                    <a:pt x="52" y="26"/>
                    <a:pt x="83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176" name="Oval 404"/>
            <p:cNvSpPr>
              <a:spLocks noChangeArrowheads="1"/>
            </p:cNvSpPr>
            <p:nvPr/>
          </p:nvSpPr>
          <p:spPr bwMode="auto">
            <a:xfrm>
              <a:off x="4891802" y="4455894"/>
              <a:ext cx="40545" cy="3911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177" name="Freeform 405"/>
            <p:cNvSpPr/>
            <p:nvPr/>
          </p:nvSpPr>
          <p:spPr bwMode="auto">
            <a:xfrm>
              <a:off x="4525472" y="4677177"/>
              <a:ext cx="107358" cy="117351"/>
            </a:xfrm>
            <a:custGeom>
              <a:avLst/>
              <a:gdLst>
                <a:gd name="T0" fmla="*/ 22 w 159"/>
                <a:gd name="T1" fmla="*/ 115 h 174"/>
                <a:gd name="T2" fmla="*/ 81 w 159"/>
                <a:gd name="T3" fmla="*/ 174 h 174"/>
                <a:gd name="T4" fmla="*/ 138 w 159"/>
                <a:gd name="T5" fmla="*/ 115 h 174"/>
                <a:gd name="T6" fmla="*/ 155 w 159"/>
                <a:gd name="T7" fmla="*/ 96 h 174"/>
                <a:gd name="T8" fmla="*/ 146 w 159"/>
                <a:gd name="T9" fmla="*/ 67 h 174"/>
                <a:gd name="T10" fmla="*/ 79 w 159"/>
                <a:gd name="T11" fmla="*/ 0 h 174"/>
                <a:gd name="T12" fmla="*/ 13 w 159"/>
                <a:gd name="T13" fmla="*/ 67 h 174"/>
                <a:gd name="T14" fmla="*/ 4 w 159"/>
                <a:gd name="T15" fmla="*/ 96 h 174"/>
                <a:gd name="T16" fmla="*/ 22 w 159"/>
                <a:gd name="T17" fmla="*/ 115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9" h="174">
                  <a:moveTo>
                    <a:pt x="22" y="115"/>
                  </a:moveTo>
                  <a:cubicBezTo>
                    <a:pt x="34" y="146"/>
                    <a:pt x="56" y="174"/>
                    <a:pt x="81" y="174"/>
                  </a:cubicBezTo>
                  <a:cubicBezTo>
                    <a:pt x="106" y="174"/>
                    <a:pt x="127" y="146"/>
                    <a:pt x="138" y="115"/>
                  </a:cubicBezTo>
                  <a:cubicBezTo>
                    <a:pt x="145" y="114"/>
                    <a:pt x="152" y="107"/>
                    <a:pt x="155" y="96"/>
                  </a:cubicBezTo>
                  <a:cubicBezTo>
                    <a:pt x="159" y="83"/>
                    <a:pt x="154" y="70"/>
                    <a:pt x="146" y="67"/>
                  </a:cubicBezTo>
                  <a:cubicBezTo>
                    <a:pt x="144" y="30"/>
                    <a:pt x="115" y="0"/>
                    <a:pt x="79" y="0"/>
                  </a:cubicBezTo>
                  <a:cubicBezTo>
                    <a:pt x="44" y="0"/>
                    <a:pt x="15" y="30"/>
                    <a:pt x="13" y="67"/>
                  </a:cubicBezTo>
                  <a:cubicBezTo>
                    <a:pt x="5" y="70"/>
                    <a:pt x="0" y="83"/>
                    <a:pt x="4" y="96"/>
                  </a:cubicBezTo>
                  <a:cubicBezTo>
                    <a:pt x="7" y="107"/>
                    <a:pt x="14" y="115"/>
                    <a:pt x="22" y="1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178" name="Freeform 407"/>
            <p:cNvSpPr/>
            <p:nvPr/>
          </p:nvSpPr>
          <p:spPr bwMode="auto">
            <a:xfrm>
              <a:off x="4494636" y="4789388"/>
              <a:ext cx="169317" cy="142192"/>
            </a:xfrm>
            <a:custGeom>
              <a:avLst/>
              <a:gdLst>
                <a:gd name="T0" fmla="*/ 194 w 251"/>
                <a:gd name="T1" fmla="*/ 0 h 211"/>
                <a:gd name="T2" fmla="*/ 140 w 251"/>
                <a:gd name="T3" fmla="*/ 91 h 211"/>
                <a:gd name="T4" fmla="*/ 133 w 251"/>
                <a:gd name="T5" fmla="*/ 50 h 211"/>
                <a:gd name="T6" fmla="*/ 141 w 251"/>
                <a:gd name="T7" fmla="*/ 37 h 211"/>
                <a:gd name="T8" fmla="*/ 125 w 251"/>
                <a:gd name="T9" fmla="*/ 21 h 211"/>
                <a:gd name="T10" fmla="*/ 110 w 251"/>
                <a:gd name="T11" fmla="*/ 37 h 211"/>
                <a:gd name="T12" fmla="*/ 117 w 251"/>
                <a:gd name="T13" fmla="*/ 50 h 211"/>
                <a:gd name="T14" fmla="*/ 111 w 251"/>
                <a:gd name="T15" fmla="*/ 90 h 211"/>
                <a:gd name="T16" fmla="*/ 57 w 251"/>
                <a:gd name="T17" fmla="*/ 0 h 211"/>
                <a:gd name="T18" fmla="*/ 1 w 251"/>
                <a:gd name="T19" fmla="*/ 60 h 211"/>
                <a:gd name="T20" fmla="*/ 0 w 251"/>
                <a:gd name="T21" fmla="*/ 60 h 211"/>
                <a:gd name="T22" fmla="*/ 0 w 251"/>
                <a:gd name="T23" fmla="*/ 191 h 211"/>
                <a:gd name="T24" fmla="*/ 1 w 251"/>
                <a:gd name="T25" fmla="*/ 191 h 211"/>
                <a:gd name="T26" fmla="*/ 125 w 251"/>
                <a:gd name="T27" fmla="*/ 211 h 211"/>
                <a:gd name="T28" fmla="*/ 250 w 251"/>
                <a:gd name="T29" fmla="*/ 191 h 211"/>
                <a:gd name="T30" fmla="*/ 251 w 251"/>
                <a:gd name="T31" fmla="*/ 191 h 211"/>
                <a:gd name="T32" fmla="*/ 250 w 251"/>
                <a:gd name="T33" fmla="*/ 60 h 211"/>
                <a:gd name="T34" fmla="*/ 194 w 251"/>
                <a:gd name="T35" fmla="*/ 0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51" h="211">
                  <a:moveTo>
                    <a:pt x="194" y="0"/>
                  </a:moveTo>
                  <a:cubicBezTo>
                    <a:pt x="140" y="91"/>
                    <a:pt x="140" y="91"/>
                    <a:pt x="140" y="91"/>
                  </a:cubicBezTo>
                  <a:cubicBezTo>
                    <a:pt x="133" y="50"/>
                    <a:pt x="133" y="50"/>
                    <a:pt x="133" y="50"/>
                  </a:cubicBezTo>
                  <a:cubicBezTo>
                    <a:pt x="138" y="47"/>
                    <a:pt x="141" y="42"/>
                    <a:pt x="141" y="37"/>
                  </a:cubicBezTo>
                  <a:cubicBezTo>
                    <a:pt x="141" y="28"/>
                    <a:pt x="134" y="21"/>
                    <a:pt x="125" y="21"/>
                  </a:cubicBezTo>
                  <a:cubicBezTo>
                    <a:pt x="117" y="21"/>
                    <a:pt x="110" y="28"/>
                    <a:pt x="110" y="37"/>
                  </a:cubicBezTo>
                  <a:cubicBezTo>
                    <a:pt x="110" y="42"/>
                    <a:pt x="113" y="47"/>
                    <a:pt x="117" y="50"/>
                  </a:cubicBezTo>
                  <a:cubicBezTo>
                    <a:pt x="111" y="90"/>
                    <a:pt x="111" y="90"/>
                    <a:pt x="111" y="90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27" y="13"/>
                    <a:pt x="6" y="35"/>
                    <a:pt x="1" y="60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191"/>
                    <a:pt x="0" y="191"/>
                    <a:pt x="0" y="191"/>
                  </a:cubicBezTo>
                  <a:cubicBezTo>
                    <a:pt x="1" y="191"/>
                    <a:pt x="1" y="191"/>
                    <a:pt x="1" y="191"/>
                  </a:cubicBezTo>
                  <a:cubicBezTo>
                    <a:pt x="7" y="202"/>
                    <a:pt x="60" y="211"/>
                    <a:pt x="125" y="211"/>
                  </a:cubicBezTo>
                  <a:cubicBezTo>
                    <a:pt x="191" y="211"/>
                    <a:pt x="244" y="202"/>
                    <a:pt x="250" y="191"/>
                  </a:cubicBezTo>
                  <a:cubicBezTo>
                    <a:pt x="251" y="191"/>
                    <a:pt x="251" y="191"/>
                    <a:pt x="251" y="191"/>
                  </a:cubicBezTo>
                  <a:cubicBezTo>
                    <a:pt x="250" y="60"/>
                    <a:pt x="250" y="60"/>
                    <a:pt x="250" y="60"/>
                  </a:cubicBezTo>
                  <a:cubicBezTo>
                    <a:pt x="245" y="35"/>
                    <a:pt x="224" y="13"/>
                    <a:pt x="19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179" name="组合 178"/>
          <p:cNvGrpSpPr/>
          <p:nvPr/>
        </p:nvGrpSpPr>
        <p:grpSpPr>
          <a:xfrm>
            <a:off x="4648888" y="1425255"/>
            <a:ext cx="599319" cy="624159"/>
            <a:chOff x="4370592" y="1199968"/>
            <a:chExt cx="599319" cy="624159"/>
          </a:xfrm>
          <a:solidFill>
            <a:srgbClr val="171E28"/>
          </a:solidFill>
        </p:grpSpPr>
        <p:sp>
          <p:nvSpPr>
            <p:cNvPr id="180" name="Freeform 410"/>
            <p:cNvSpPr/>
            <p:nvPr/>
          </p:nvSpPr>
          <p:spPr bwMode="auto">
            <a:xfrm>
              <a:off x="4370592" y="1219669"/>
              <a:ext cx="599319" cy="599033"/>
            </a:xfrm>
            <a:custGeom>
              <a:avLst/>
              <a:gdLst>
                <a:gd name="T0" fmla="*/ 1092 w 2099"/>
                <a:gd name="T1" fmla="*/ 1007 h 2098"/>
                <a:gd name="T2" fmla="*/ 1092 w 2099"/>
                <a:gd name="T3" fmla="*/ 0 h 2098"/>
                <a:gd name="T4" fmla="*/ 1007 w 2099"/>
                <a:gd name="T5" fmla="*/ 0 h 2098"/>
                <a:gd name="T6" fmla="*/ 1007 w 2099"/>
                <a:gd name="T7" fmla="*/ 1007 h 2098"/>
                <a:gd name="T8" fmla="*/ 0 w 2099"/>
                <a:gd name="T9" fmla="*/ 1007 h 2098"/>
                <a:gd name="T10" fmla="*/ 0 w 2099"/>
                <a:gd name="T11" fmla="*/ 1092 h 2098"/>
                <a:gd name="T12" fmla="*/ 1007 w 2099"/>
                <a:gd name="T13" fmla="*/ 1092 h 2098"/>
                <a:gd name="T14" fmla="*/ 1007 w 2099"/>
                <a:gd name="T15" fmla="*/ 2098 h 2098"/>
                <a:gd name="T16" fmla="*/ 1092 w 2099"/>
                <a:gd name="T17" fmla="*/ 2098 h 2098"/>
                <a:gd name="T18" fmla="*/ 1092 w 2099"/>
                <a:gd name="T19" fmla="*/ 1092 h 2098"/>
                <a:gd name="T20" fmla="*/ 2099 w 2099"/>
                <a:gd name="T21" fmla="*/ 1092 h 2098"/>
                <a:gd name="T22" fmla="*/ 2099 w 2099"/>
                <a:gd name="T23" fmla="*/ 1007 h 2098"/>
                <a:gd name="T24" fmla="*/ 1092 w 2099"/>
                <a:gd name="T25" fmla="*/ 1007 h 20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099" h="2098">
                  <a:moveTo>
                    <a:pt x="1092" y="1007"/>
                  </a:moveTo>
                  <a:lnTo>
                    <a:pt x="1092" y="0"/>
                  </a:lnTo>
                  <a:lnTo>
                    <a:pt x="1007" y="0"/>
                  </a:lnTo>
                  <a:lnTo>
                    <a:pt x="1007" y="1007"/>
                  </a:lnTo>
                  <a:lnTo>
                    <a:pt x="0" y="1007"/>
                  </a:lnTo>
                  <a:lnTo>
                    <a:pt x="0" y="1092"/>
                  </a:lnTo>
                  <a:lnTo>
                    <a:pt x="1007" y="1092"/>
                  </a:lnTo>
                  <a:lnTo>
                    <a:pt x="1007" y="2098"/>
                  </a:lnTo>
                  <a:lnTo>
                    <a:pt x="1092" y="2098"/>
                  </a:lnTo>
                  <a:lnTo>
                    <a:pt x="1092" y="1092"/>
                  </a:lnTo>
                  <a:lnTo>
                    <a:pt x="2099" y="1092"/>
                  </a:lnTo>
                  <a:lnTo>
                    <a:pt x="2099" y="1007"/>
                  </a:lnTo>
                  <a:lnTo>
                    <a:pt x="1092" y="100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181" name="Freeform 411"/>
            <p:cNvSpPr/>
            <p:nvPr/>
          </p:nvSpPr>
          <p:spPr bwMode="auto">
            <a:xfrm>
              <a:off x="4403713" y="1199968"/>
              <a:ext cx="189589" cy="270107"/>
            </a:xfrm>
            <a:custGeom>
              <a:avLst/>
              <a:gdLst>
                <a:gd name="T0" fmla="*/ 166 w 664"/>
                <a:gd name="T1" fmla="*/ 946 h 946"/>
                <a:gd name="T2" fmla="*/ 501 w 664"/>
                <a:gd name="T3" fmla="*/ 946 h 946"/>
                <a:gd name="T4" fmla="*/ 501 w 664"/>
                <a:gd name="T5" fmla="*/ 438 h 946"/>
                <a:gd name="T6" fmla="*/ 664 w 664"/>
                <a:gd name="T7" fmla="*/ 438 h 946"/>
                <a:gd name="T8" fmla="*/ 338 w 664"/>
                <a:gd name="T9" fmla="*/ 0 h 946"/>
                <a:gd name="T10" fmla="*/ 0 w 664"/>
                <a:gd name="T11" fmla="*/ 438 h 946"/>
                <a:gd name="T12" fmla="*/ 166 w 664"/>
                <a:gd name="T13" fmla="*/ 438 h 946"/>
                <a:gd name="T14" fmla="*/ 166 w 664"/>
                <a:gd name="T15" fmla="*/ 946 h 9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64" h="946">
                  <a:moveTo>
                    <a:pt x="166" y="946"/>
                  </a:moveTo>
                  <a:lnTo>
                    <a:pt x="501" y="946"/>
                  </a:lnTo>
                  <a:lnTo>
                    <a:pt x="501" y="438"/>
                  </a:lnTo>
                  <a:lnTo>
                    <a:pt x="664" y="438"/>
                  </a:lnTo>
                  <a:lnTo>
                    <a:pt x="338" y="0"/>
                  </a:lnTo>
                  <a:lnTo>
                    <a:pt x="0" y="438"/>
                  </a:lnTo>
                  <a:lnTo>
                    <a:pt x="166" y="438"/>
                  </a:lnTo>
                  <a:lnTo>
                    <a:pt x="166" y="94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182" name="Freeform 412"/>
            <p:cNvSpPr/>
            <p:nvPr/>
          </p:nvSpPr>
          <p:spPr bwMode="auto">
            <a:xfrm>
              <a:off x="4742347" y="1554876"/>
              <a:ext cx="189589" cy="269251"/>
            </a:xfrm>
            <a:custGeom>
              <a:avLst/>
              <a:gdLst>
                <a:gd name="T0" fmla="*/ 499 w 664"/>
                <a:gd name="T1" fmla="*/ 0 h 943"/>
                <a:gd name="T2" fmla="*/ 166 w 664"/>
                <a:gd name="T3" fmla="*/ 0 h 943"/>
                <a:gd name="T4" fmla="*/ 166 w 664"/>
                <a:gd name="T5" fmla="*/ 508 h 943"/>
                <a:gd name="T6" fmla="*/ 0 w 664"/>
                <a:gd name="T7" fmla="*/ 508 h 943"/>
                <a:gd name="T8" fmla="*/ 327 w 664"/>
                <a:gd name="T9" fmla="*/ 943 h 943"/>
                <a:gd name="T10" fmla="*/ 664 w 664"/>
                <a:gd name="T11" fmla="*/ 508 h 943"/>
                <a:gd name="T12" fmla="*/ 499 w 664"/>
                <a:gd name="T13" fmla="*/ 508 h 943"/>
                <a:gd name="T14" fmla="*/ 499 w 664"/>
                <a:gd name="T15" fmla="*/ 0 h 9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64" h="943">
                  <a:moveTo>
                    <a:pt x="499" y="0"/>
                  </a:moveTo>
                  <a:lnTo>
                    <a:pt x="166" y="0"/>
                  </a:lnTo>
                  <a:lnTo>
                    <a:pt x="166" y="508"/>
                  </a:lnTo>
                  <a:lnTo>
                    <a:pt x="0" y="508"/>
                  </a:lnTo>
                  <a:lnTo>
                    <a:pt x="327" y="943"/>
                  </a:lnTo>
                  <a:lnTo>
                    <a:pt x="664" y="508"/>
                  </a:lnTo>
                  <a:lnTo>
                    <a:pt x="499" y="508"/>
                  </a:lnTo>
                  <a:lnTo>
                    <a:pt x="499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183" name="Freeform 413"/>
            <p:cNvSpPr/>
            <p:nvPr/>
          </p:nvSpPr>
          <p:spPr bwMode="auto">
            <a:xfrm>
              <a:off x="4451111" y="1539458"/>
              <a:ext cx="106501" cy="117351"/>
            </a:xfrm>
            <a:custGeom>
              <a:avLst/>
              <a:gdLst>
                <a:gd name="T0" fmla="*/ 22 w 158"/>
                <a:gd name="T1" fmla="*/ 115 h 174"/>
                <a:gd name="T2" fmla="*/ 81 w 158"/>
                <a:gd name="T3" fmla="*/ 174 h 174"/>
                <a:gd name="T4" fmla="*/ 137 w 158"/>
                <a:gd name="T5" fmla="*/ 115 h 174"/>
                <a:gd name="T6" fmla="*/ 155 w 158"/>
                <a:gd name="T7" fmla="*/ 96 h 174"/>
                <a:gd name="T8" fmla="*/ 146 w 158"/>
                <a:gd name="T9" fmla="*/ 67 h 174"/>
                <a:gd name="T10" fmla="*/ 79 w 158"/>
                <a:gd name="T11" fmla="*/ 0 h 174"/>
                <a:gd name="T12" fmla="*/ 13 w 158"/>
                <a:gd name="T13" fmla="*/ 67 h 174"/>
                <a:gd name="T14" fmla="*/ 3 w 158"/>
                <a:gd name="T15" fmla="*/ 96 h 174"/>
                <a:gd name="T16" fmla="*/ 22 w 158"/>
                <a:gd name="T17" fmla="*/ 115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8" h="174">
                  <a:moveTo>
                    <a:pt x="22" y="115"/>
                  </a:moveTo>
                  <a:cubicBezTo>
                    <a:pt x="34" y="146"/>
                    <a:pt x="56" y="174"/>
                    <a:pt x="81" y="174"/>
                  </a:cubicBezTo>
                  <a:cubicBezTo>
                    <a:pt x="105" y="174"/>
                    <a:pt x="126" y="146"/>
                    <a:pt x="137" y="115"/>
                  </a:cubicBezTo>
                  <a:cubicBezTo>
                    <a:pt x="145" y="115"/>
                    <a:pt x="152" y="107"/>
                    <a:pt x="155" y="96"/>
                  </a:cubicBezTo>
                  <a:cubicBezTo>
                    <a:pt x="158" y="83"/>
                    <a:pt x="154" y="71"/>
                    <a:pt x="146" y="67"/>
                  </a:cubicBezTo>
                  <a:cubicBezTo>
                    <a:pt x="143" y="30"/>
                    <a:pt x="114" y="0"/>
                    <a:pt x="79" y="0"/>
                  </a:cubicBezTo>
                  <a:cubicBezTo>
                    <a:pt x="44" y="0"/>
                    <a:pt x="15" y="30"/>
                    <a:pt x="13" y="67"/>
                  </a:cubicBezTo>
                  <a:cubicBezTo>
                    <a:pt x="4" y="71"/>
                    <a:pt x="0" y="83"/>
                    <a:pt x="3" y="96"/>
                  </a:cubicBezTo>
                  <a:cubicBezTo>
                    <a:pt x="6" y="107"/>
                    <a:pt x="14" y="115"/>
                    <a:pt x="22" y="11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184" name="Freeform 414"/>
            <p:cNvSpPr/>
            <p:nvPr/>
          </p:nvSpPr>
          <p:spPr bwMode="auto">
            <a:xfrm>
              <a:off x="4419988" y="1651384"/>
              <a:ext cx="168746" cy="142477"/>
            </a:xfrm>
            <a:custGeom>
              <a:avLst/>
              <a:gdLst>
                <a:gd name="T0" fmla="*/ 193 w 250"/>
                <a:gd name="T1" fmla="*/ 0 h 211"/>
                <a:gd name="T2" fmla="*/ 139 w 250"/>
                <a:gd name="T3" fmla="*/ 91 h 211"/>
                <a:gd name="T4" fmla="*/ 133 w 250"/>
                <a:gd name="T5" fmla="*/ 50 h 211"/>
                <a:gd name="T6" fmla="*/ 140 w 250"/>
                <a:gd name="T7" fmla="*/ 37 h 211"/>
                <a:gd name="T8" fmla="*/ 125 w 250"/>
                <a:gd name="T9" fmla="*/ 22 h 211"/>
                <a:gd name="T10" fmla="*/ 109 w 250"/>
                <a:gd name="T11" fmla="*/ 37 h 211"/>
                <a:gd name="T12" fmla="*/ 117 w 250"/>
                <a:gd name="T13" fmla="*/ 50 h 211"/>
                <a:gd name="T14" fmla="*/ 110 w 250"/>
                <a:gd name="T15" fmla="*/ 90 h 211"/>
                <a:gd name="T16" fmla="*/ 57 w 250"/>
                <a:gd name="T17" fmla="*/ 0 h 211"/>
                <a:gd name="T18" fmla="*/ 1 w 250"/>
                <a:gd name="T19" fmla="*/ 60 h 211"/>
                <a:gd name="T20" fmla="*/ 0 w 250"/>
                <a:gd name="T21" fmla="*/ 60 h 211"/>
                <a:gd name="T22" fmla="*/ 0 w 250"/>
                <a:gd name="T23" fmla="*/ 191 h 211"/>
                <a:gd name="T24" fmla="*/ 1 w 250"/>
                <a:gd name="T25" fmla="*/ 191 h 211"/>
                <a:gd name="T26" fmla="*/ 125 w 250"/>
                <a:gd name="T27" fmla="*/ 211 h 211"/>
                <a:gd name="T28" fmla="*/ 249 w 250"/>
                <a:gd name="T29" fmla="*/ 191 h 211"/>
                <a:gd name="T30" fmla="*/ 250 w 250"/>
                <a:gd name="T31" fmla="*/ 191 h 211"/>
                <a:gd name="T32" fmla="*/ 249 w 250"/>
                <a:gd name="T33" fmla="*/ 60 h 211"/>
                <a:gd name="T34" fmla="*/ 193 w 250"/>
                <a:gd name="T35" fmla="*/ 0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50" h="211">
                  <a:moveTo>
                    <a:pt x="193" y="0"/>
                  </a:moveTo>
                  <a:cubicBezTo>
                    <a:pt x="139" y="91"/>
                    <a:pt x="139" y="91"/>
                    <a:pt x="139" y="91"/>
                  </a:cubicBezTo>
                  <a:cubicBezTo>
                    <a:pt x="133" y="50"/>
                    <a:pt x="133" y="50"/>
                    <a:pt x="133" y="50"/>
                  </a:cubicBezTo>
                  <a:cubicBezTo>
                    <a:pt x="137" y="47"/>
                    <a:pt x="140" y="43"/>
                    <a:pt x="140" y="37"/>
                  </a:cubicBezTo>
                  <a:cubicBezTo>
                    <a:pt x="140" y="29"/>
                    <a:pt x="133" y="22"/>
                    <a:pt x="125" y="22"/>
                  </a:cubicBezTo>
                  <a:cubicBezTo>
                    <a:pt x="116" y="22"/>
                    <a:pt x="109" y="29"/>
                    <a:pt x="109" y="37"/>
                  </a:cubicBezTo>
                  <a:cubicBezTo>
                    <a:pt x="109" y="43"/>
                    <a:pt x="112" y="47"/>
                    <a:pt x="117" y="50"/>
                  </a:cubicBezTo>
                  <a:cubicBezTo>
                    <a:pt x="110" y="90"/>
                    <a:pt x="110" y="90"/>
                    <a:pt x="110" y="90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27" y="13"/>
                    <a:pt x="5" y="35"/>
                    <a:pt x="1" y="60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191"/>
                    <a:pt x="0" y="191"/>
                    <a:pt x="0" y="191"/>
                  </a:cubicBezTo>
                  <a:cubicBezTo>
                    <a:pt x="1" y="191"/>
                    <a:pt x="1" y="191"/>
                    <a:pt x="1" y="191"/>
                  </a:cubicBezTo>
                  <a:cubicBezTo>
                    <a:pt x="6" y="202"/>
                    <a:pt x="60" y="211"/>
                    <a:pt x="125" y="211"/>
                  </a:cubicBezTo>
                  <a:cubicBezTo>
                    <a:pt x="190" y="211"/>
                    <a:pt x="244" y="202"/>
                    <a:pt x="249" y="191"/>
                  </a:cubicBezTo>
                  <a:cubicBezTo>
                    <a:pt x="250" y="191"/>
                    <a:pt x="250" y="191"/>
                    <a:pt x="250" y="191"/>
                  </a:cubicBezTo>
                  <a:cubicBezTo>
                    <a:pt x="249" y="60"/>
                    <a:pt x="249" y="60"/>
                    <a:pt x="249" y="60"/>
                  </a:cubicBezTo>
                  <a:cubicBezTo>
                    <a:pt x="244" y="35"/>
                    <a:pt x="223" y="13"/>
                    <a:pt x="19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185" name="Freeform 415"/>
            <p:cNvSpPr>
              <a:spLocks noEditPoints="1"/>
            </p:cNvSpPr>
            <p:nvPr/>
          </p:nvSpPr>
          <p:spPr bwMode="auto">
            <a:xfrm>
              <a:off x="4762619" y="1222239"/>
              <a:ext cx="149330" cy="186448"/>
            </a:xfrm>
            <a:custGeom>
              <a:avLst/>
              <a:gdLst>
                <a:gd name="T0" fmla="*/ 53 w 221"/>
                <a:gd name="T1" fmla="*/ 226 h 276"/>
                <a:gd name="T2" fmla="*/ 50 w 221"/>
                <a:gd name="T3" fmla="*/ 276 h 276"/>
                <a:gd name="T4" fmla="*/ 60 w 221"/>
                <a:gd name="T5" fmla="*/ 273 h 276"/>
                <a:gd name="T6" fmla="*/ 166 w 221"/>
                <a:gd name="T7" fmla="*/ 273 h 276"/>
                <a:gd name="T8" fmla="*/ 174 w 221"/>
                <a:gd name="T9" fmla="*/ 275 h 276"/>
                <a:gd name="T10" fmla="*/ 171 w 221"/>
                <a:gd name="T11" fmla="*/ 223 h 276"/>
                <a:gd name="T12" fmla="*/ 221 w 221"/>
                <a:gd name="T13" fmla="*/ 111 h 276"/>
                <a:gd name="T14" fmla="*/ 111 w 221"/>
                <a:gd name="T15" fmla="*/ 0 h 276"/>
                <a:gd name="T16" fmla="*/ 0 w 221"/>
                <a:gd name="T17" fmla="*/ 111 h 276"/>
                <a:gd name="T18" fmla="*/ 53 w 221"/>
                <a:gd name="T19" fmla="*/ 226 h 276"/>
                <a:gd name="T20" fmla="*/ 111 w 221"/>
                <a:gd name="T21" fmla="*/ 23 h 276"/>
                <a:gd name="T22" fmla="*/ 198 w 221"/>
                <a:gd name="T23" fmla="*/ 111 h 276"/>
                <a:gd name="T24" fmla="*/ 155 w 221"/>
                <a:gd name="T25" fmla="*/ 206 h 276"/>
                <a:gd name="T26" fmla="*/ 147 w 221"/>
                <a:gd name="T27" fmla="*/ 214 h 276"/>
                <a:gd name="T28" fmla="*/ 149 w 221"/>
                <a:gd name="T29" fmla="*/ 254 h 276"/>
                <a:gd name="T30" fmla="*/ 75 w 221"/>
                <a:gd name="T31" fmla="*/ 254 h 276"/>
                <a:gd name="T32" fmla="*/ 77 w 221"/>
                <a:gd name="T33" fmla="*/ 216 h 276"/>
                <a:gd name="T34" fmla="*/ 68 w 221"/>
                <a:gd name="T35" fmla="*/ 208 h 276"/>
                <a:gd name="T36" fmla="*/ 24 w 221"/>
                <a:gd name="T37" fmla="*/ 111 h 276"/>
                <a:gd name="T38" fmla="*/ 111 w 221"/>
                <a:gd name="T39" fmla="*/ 23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21" h="276">
                  <a:moveTo>
                    <a:pt x="53" y="226"/>
                  </a:moveTo>
                  <a:cubicBezTo>
                    <a:pt x="50" y="276"/>
                    <a:pt x="50" y="276"/>
                    <a:pt x="50" y="276"/>
                  </a:cubicBezTo>
                  <a:cubicBezTo>
                    <a:pt x="53" y="274"/>
                    <a:pt x="56" y="273"/>
                    <a:pt x="60" y="273"/>
                  </a:cubicBezTo>
                  <a:cubicBezTo>
                    <a:pt x="166" y="273"/>
                    <a:pt x="166" y="273"/>
                    <a:pt x="166" y="273"/>
                  </a:cubicBezTo>
                  <a:cubicBezTo>
                    <a:pt x="169" y="273"/>
                    <a:pt x="172" y="274"/>
                    <a:pt x="174" y="275"/>
                  </a:cubicBezTo>
                  <a:cubicBezTo>
                    <a:pt x="171" y="223"/>
                    <a:pt x="171" y="223"/>
                    <a:pt x="171" y="223"/>
                  </a:cubicBezTo>
                  <a:cubicBezTo>
                    <a:pt x="201" y="195"/>
                    <a:pt x="221" y="150"/>
                    <a:pt x="221" y="111"/>
                  </a:cubicBezTo>
                  <a:cubicBezTo>
                    <a:pt x="221" y="50"/>
                    <a:pt x="172" y="0"/>
                    <a:pt x="111" y="0"/>
                  </a:cubicBezTo>
                  <a:cubicBezTo>
                    <a:pt x="50" y="0"/>
                    <a:pt x="0" y="50"/>
                    <a:pt x="0" y="111"/>
                  </a:cubicBezTo>
                  <a:cubicBezTo>
                    <a:pt x="0" y="151"/>
                    <a:pt x="21" y="198"/>
                    <a:pt x="53" y="226"/>
                  </a:cubicBezTo>
                  <a:close/>
                  <a:moveTo>
                    <a:pt x="111" y="23"/>
                  </a:moveTo>
                  <a:cubicBezTo>
                    <a:pt x="159" y="23"/>
                    <a:pt x="198" y="63"/>
                    <a:pt x="198" y="111"/>
                  </a:cubicBezTo>
                  <a:cubicBezTo>
                    <a:pt x="198" y="144"/>
                    <a:pt x="180" y="183"/>
                    <a:pt x="155" y="206"/>
                  </a:cubicBezTo>
                  <a:cubicBezTo>
                    <a:pt x="147" y="214"/>
                    <a:pt x="147" y="214"/>
                    <a:pt x="147" y="214"/>
                  </a:cubicBezTo>
                  <a:cubicBezTo>
                    <a:pt x="149" y="254"/>
                    <a:pt x="149" y="254"/>
                    <a:pt x="149" y="254"/>
                  </a:cubicBezTo>
                  <a:cubicBezTo>
                    <a:pt x="75" y="254"/>
                    <a:pt x="75" y="254"/>
                    <a:pt x="75" y="254"/>
                  </a:cubicBezTo>
                  <a:cubicBezTo>
                    <a:pt x="77" y="216"/>
                    <a:pt x="77" y="216"/>
                    <a:pt x="77" y="216"/>
                  </a:cubicBezTo>
                  <a:cubicBezTo>
                    <a:pt x="68" y="208"/>
                    <a:pt x="68" y="208"/>
                    <a:pt x="68" y="208"/>
                  </a:cubicBezTo>
                  <a:cubicBezTo>
                    <a:pt x="42" y="185"/>
                    <a:pt x="24" y="145"/>
                    <a:pt x="24" y="111"/>
                  </a:cubicBezTo>
                  <a:cubicBezTo>
                    <a:pt x="24" y="63"/>
                    <a:pt x="63" y="23"/>
                    <a:pt x="111" y="2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186" name="Freeform 416"/>
            <p:cNvSpPr/>
            <p:nvPr/>
          </p:nvSpPr>
          <p:spPr bwMode="auto">
            <a:xfrm>
              <a:off x="4793742" y="1411257"/>
              <a:ext cx="90512" cy="18845"/>
            </a:xfrm>
            <a:custGeom>
              <a:avLst/>
              <a:gdLst>
                <a:gd name="T0" fmla="*/ 134 w 134"/>
                <a:gd name="T1" fmla="*/ 14 h 28"/>
                <a:gd name="T2" fmla="*/ 120 w 134"/>
                <a:gd name="T3" fmla="*/ 0 h 28"/>
                <a:gd name="T4" fmla="*/ 14 w 134"/>
                <a:gd name="T5" fmla="*/ 0 h 28"/>
                <a:gd name="T6" fmla="*/ 0 w 134"/>
                <a:gd name="T7" fmla="*/ 14 h 28"/>
                <a:gd name="T8" fmla="*/ 14 w 134"/>
                <a:gd name="T9" fmla="*/ 28 h 28"/>
                <a:gd name="T10" fmla="*/ 120 w 134"/>
                <a:gd name="T11" fmla="*/ 28 h 28"/>
                <a:gd name="T12" fmla="*/ 134 w 134"/>
                <a:gd name="T13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4" h="28">
                  <a:moveTo>
                    <a:pt x="134" y="14"/>
                  </a:moveTo>
                  <a:cubicBezTo>
                    <a:pt x="134" y="6"/>
                    <a:pt x="128" y="0"/>
                    <a:pt x="120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6" y="0"/>
                    <a:pt x="0" y="6"/>
                    <a:pt x="0" y="14"/>
                  </a:cubicBezTo>
                  <a:cubicBezTo>
                    <a:pt x="0" y="21"/>
                    <a:pt x="6" y="28"/>
                    <a:pt x="14" y="28"/>
                  </a:cubicBezTo>
                  <a:cubicBezTo>
                    <a:pt x="120" y="28"/>
                    <a:pt x="120" y="28"/>
                    <a:pt x="120" y="28"/>
                  </a:cubicBezTo>
                  <a:cubicBezTo>
                    <a:pt x="128" y="28"/>
                    <a:pt x="134" y="21"/>
                    <a:pt x="134" y="1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187" name="Freeform 417"/>
            <p:cNvSpPr/>
            <p:nvPr/>
          </p:nvSpPr>
          <p:spPr bwMode="auto">
            <a:xfrm>
              <a:off x="4796311" y="1432957"/>
              <a:ext cx="83659" cy="18845"/>
            </a:xfrm>
            <a:custGeom>
              <a:avLst/>
              <a:gdLst>
                <a:gd name="T0" fmla="*/ 124 w 124"/>
                <a:gd name="T1" fmla="*/ 14 h 28"/>
                <a:gd name="T2" fmla="*/ 111 w 124"/>
                <a:gd name="T3" fmla="*/ 0 h 28"/>
                <a:gd name="T4" fmla="*/ 13 w 124"/>
                <a:gd name="T5" fmla="*/ 0 h 28"/>
                <a:gd name="T6" fmla="*/ 0 w 124"/>
                <a:gd name="T7" fmla="*/ 14 h 28"/>
                <a:gd name="T8" fmla="*/ 13 w 124"/>
                <a:gd name="T9" fmla="*/ 28 h 28"/>
                <a:gd name="T10" fmla="*/ 111 w 124"/>
                <a:gd name="T11" fmla="*/ 28 h 28"/>
                <a:gd name="T12" fmla="*/ 124 w 124"/>
                <a:gd name="T13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4" h="28">
                  <a:moveTo>
                    <a:pt x="124" y="14"/>
                  </a:moveTo>
                  <a:cubicBezTo>
                    <a:pt x="124" y="6"/>
                    <a:pt x="118" y="0"/>
                    <a:pt x="111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6" y="0"/>
                    <a:pt x="0" y="6"/>
                    <a:pt x="0" y="14"/>
                  </a:cubicBezTo>
                  <a:cubicBezTo>
                    <a:pt x="0" y="22"/>
                    <a:pt x="6" y="28"/>
                    <a:pt x="13" y="28"/>
                  </a:cubicBezTo>
                  <a:cubicBezTo>
                    <a:pt x="111" y="28"/>
                    <a:pt x="111" y="28"/>
                    <a:pt x="111" y="28"/>
                  </a:cubicBezTo>
                  <a:cubicBezTo>
                    <a:pt x="118" y="28"/>
                    <a:pt x="124" y="22"/>
                    <a:pt x="124" y="1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188" name="Freeform 418"/>
            <p:cNvSpPr/>
            <p:nvPr/>
          </p:nvSpPr>
          <p:spPr bwMode="auto">
            <a:xfrm>
              <a:off x="4803735" y="1454371"/>
              <a:ext cx="68812" cy="19130"/>
            </a:xfrm>
            <a:custGeom>
              <a:avLst/>
              <a:gdLst>
                <a:gd name="T0" fmla="*/ 92 w 102"/>
                <a:gd name="T1" fmla="*/ 0 h 28"/>
                <a:gd name="T2" fmla="*/ 11 w 102"/>
                <a:gd name="T3" fmla="*/ 0 h 28"/>
                <a:gd name="T4" fmla="*/ 0 w 102"/>
                <a:gd name="T5" fmla="*/ 14 h 28"/>
                <a:gd name="T6" fmla="*/ 11 w 102"/>
                <a:gd name="T7" fmla="*/ 28 h 28"/>
                <a:gd name="T8" fmla="*/ 92 w 102"/>
                <a:gd name="T9" fmla="*/ 28 h 28"/>
                <a:gd name="T10" fmla="*/ 102 w 102"/>
                <a:gd name="T11" fmla="*/ 14 h 28"/>
                <a:gd name="T12" fmla="*/ 92 w 102"/>
                <a:gd name="T13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2" h="28">
                  <a:moveTo>
                    <a:pt x="92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7"/>
                    <a:pt x="0" y="14"/>
                  </a:cubicBezTo>
                  <a:cubicBezTo>
                    <a:pt x="0" y="22"/>
                    <a:pt x="5" y="28"/>
                    <a:pt x="11" y="28"/>
                  </a:cubicBezTo>
                  <a:cubicBezTo>
                    <a:pt x="92" y="28"/>
                    <a:pt x="92" y="28"/>
                    <a:pt x="92" y="28"/>
                  </a:cubicBezTo>
                  <a:cubicBezTo>
                    <a:pt x="98" y="28"/>
                    <a:pt x="102" y="22"/>
                    <a:pt x="102" y="14"/>
                  </a:cubicBezTo>
                  <a:cubicBezTo>
                    <a:pt x="102" y="7"/>
                    <a:pt x="98" y="0"/>
                    <a:pt x="9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189" name="Freeform 419"/>
            <p:cNvSpPr/>
            <p:nvPr/>
          </p:nvSpPr>
          <p:spPr bwMode="auto">
            <a:xfrm>
              <a:off x="4803735" y="1254789"/>
              <a:ext cx="79662" cy="75664"/>
            </a:xfrm>
            <a:custGeom>
              <a:avLst/>
              <a:gdLst>
                <a:gd name="T0" fmla="*/ 108 w 118"/>
                <a:gd name="T1" fmla="*/ 74 h 112"/>
                <a:gd name="T2" fmla="*/ 96 w 118"/>
                <a:gd name="T3" fmla="*/ 112 h 112"/>
                <a:gd name="T4" fmla="*/ 118 w 118"/>
                <a:gd name="T5" fmla="*/ 64 h 112"/>
                <a:gd name="T6" fmla="*/ 53 w 118"/>
                <a:gd name="T7" fmla="*/ 0 h 112"/>
                <a:gd name="T8" fmla="*/ 0 w 118"/>
                <a:gd name="T9" fmla="*/ 26 h 112"/>
                <a:gd name="T10" fmla="*/ 43 w 118"/>
                <a:gd name="T11" fmla="*/ 10 h 112"/>
                <a:gd name="T12" fmla="*/ 108 w 118"/>
                <a:gd name="T13" fmla="*/ 74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8" h="112">
                  <a:moveTo>
                    <a:pt x="108" y="74"/>
                  </a:moveTo>
                  <a:cubicBezTo>
                    <a:pt x="108" y="88"/>
                    <a:pt x="104" y="101"/>
                    <a:pt x="96" y="112"/>
                  </a:cubicBezTo>
                  <a:cubicBezTo>
                    <a:pt x="109" y="100"/>
                    <a:pt x="118" y="83"/>
                    <a:pt x="118" y="64"/>
                  </a:cubicBezTo>
                  <a:cubicBezTo>
                    <a:pt x="118" y="29"/>
                    <a:pt x="89" y="0"/>
                    <a:pt x="53" y="0"/>
                  </a:cubicBezTo>
                  <a:cubicBezTo>
                    <a:pt x="31" y="0"/>
                    <a:pt x="12" y="11"/>
                    <a:pt x="0" y="26"/>
                  </a:cubicBezTo>
                  <a:cubicBezTo>
                    <a:pt x="12" y="16"/>
                    <a:pt x="27" y="10"/>
                    <a:pt x="43" y="10"/>
                  </a:cubicBezTo>
                  <a:cubicBezTo>
                    <a:pt x="79" y="10"/>
                    <a:pt x="108" y="39"/>
                    <a:pt x="108" y="7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190" name="组合 189"/>
          <p:cNvGrpSpPr/>
          <p:nvPr/>
        </p:nvGrpSpPr>
        <p:grpSpPr>
          <a:xfrm>
            <a:off x="5998284" y="4979194"/>
            <a:ext cx="495387" cy="673270"/>
            <a:chOff x="5758088" y="4284007"/>
            <a:chExt cx="495387" cy="673270"/>
          </a:xfrm>
          <a:solidFill>
            <a:srgbClr val="171E28"/>
          </a:solidFill>
        </p:grpSpPr>
        <p:sp>
          <p:nvSpPr>
            <p:cNvPr id="191" name="Freeform 422"/>
            <p:cNvSpPr/>
            <p:nvPr/>
          </p:nvSpPr>
          <p:spPr bwMode="auto">
            <a:xfrm>
              <a:off x="5822902" y="4284007"/>
              <a:ext cx="221283" cy="243554"/>
            </a:xfrm>
            <a:custGeom>
              <a:avLst/>
              <a:gdLst>
                <a:gd name="T0" fmla="*/ 45 w 328"/>
                <a:gd name="T1" fmla="*/ 239 h 361"/>
                <a:gd name="T2" fmla="*/ 167 w 328"/>
                <a:gd name="T3" fmla="*/ 361 h 361"/>
                <a:gd name="T4" fmla="*/ 285 w 328"/>
                <a:gd name="T5" fmla="*/ 239 h 361"/>
                <a:gd name="T6" fmla="*/ 321 w 328"/>
                <a:gd name="T7" fmla="*/ 199 h 361"/>
                <a:gd name="T8" fmla="*/ 302 w 328"/>
                <a:gd name="T9" fmla="*/ 140 h 361"/>
                <a:gd name="T10" fmla="*/ 164 w 328"/>
                <a:gd name="T11" fmla="*/ 0 h 361"/>
                <a:gd name="T12" fmla="*/ 26 w 328"/>
                <a:gd name="T13" fmla="*/ 140 h 361"/>
                <a:gd name="T14" fmla="*/ 7 w 328"/>
                <a:gd name="T15" fmla="*/ 199 h 361"/>
                <a:gd name="T16" fmla="*/ 45 w 328"/>
                <a:gd name="T17" fmla="*/ 239 h 3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28" h="361">
                  <a:moveTo>
                    <a:pt x="45" y="239"/>
                  </a:moveTo>
                  <a:cubicBezTo>
                    <a:pt x="70" y="303"/>
                    <a:pt x="116" y="361"/>
                    <a:pt x="167" y="361"/>
                  </a:cubicBezTo>
                  <a:cubicBezTo>
                    <a:pt x="219" y="361"/>
                    <a:pt x="262" y="303"/>
                    <a:pt x="285" y="239"/>
                  </a:cubicBezTo>
                  <a:cubicBezTo>
                    <a:pt x="300" y="238"/>
                    <a:pt x="315" y="222"/>
                    <a:pt x="321" y="199"/>
                  </a:cubicBezTo>
                  <a:cubicBezTo>
                    <a:pt x="328" y="173"/>
                    <a:pt x="319" y="146"/>
                    <a:pt x="302" y="140"/>
                  </a:cubicBezTo>
                  <a:cubicBezTo>
                    <a:pt x="297" y="62"/>
                    <a:pt x="237" y="0"/>
                    <a:pt x="164" y="0"/>
                  </a:cubicBezTo>
                  <a:cubicBezTo>
                    <a:pt x="90" y="0"/>
                    <a:pt x="30" y="62"/>
                    <a:pt x="26" y="140"/>
                  </a:cubicBezTo>
                  <a:cubicBezTo>
                    <a:pt x="8" y="146"/>
                    <a:pt x="0" y="173"/>
                    <a:pt x="7" y="199"/>
                  </a:cubicBezTo>
                  <a:cubicBezTo>
                    <a:pt x="13" y="223"/>
                    <a:pt x="29" y="239"/>
                    <a:pt x="45" y="2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192" name="Freeform 423"/>
            <p:cNvSpPr/>
            <p:nvPr/>
          </p:nvSpPr>
          <p:spPr bwMode="auto">
            <a:xfrm>
              <a:off x="6097007" y="4775683"/>
              <a:ext cx="1999" cy="1428"/>
            </a:xfrm>
            <a:custGeom>
              <a:avLst/>
              <a:gdLst>
                <a:gd name="T0" fmla="*/ 3 w 3"/>
                <a:gd name="T1" fmla="*/ 0 h 2"/>
                <a:gd name="T2" fmla="*/ 0 w 3"/>
                <a:gd name="T3" fmla="*/ 2 h 2"/>
                <a:gd name="T4" fmla="*/ 3 w 3"/>
                <a:gd name="T5" fmla="*/ 2 h 2"/>
                <a:gd name="T6" fmla="*/ 3 w 3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2">
                  <a:moveTo>
                    <a:pt x="3" y="0"/>
                  </a:moveTo>
                  <a:cubicBezTo>
                    <a:pt x="2" y="1"/>
                    <a:pt x="1" y="2"/>
                    <a:pt x="0" y="2"/>
                  </a:cubicBezTo>
                  <a:cubicBezTo>
                    <a:pt x="3" y="2"/>
                    <a:pt x="3" y="2"/>
                    <a:pt x="3" y="2"/>
                  </a:cubicBez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193" name="Freeform 424"/>
            <p:cNvSpPr/>
            <p:nvPr/>
          </p:nvSpPr>
          <p:spPr bwMode="auto">
            <a:xfrm>
              <a:off x="6066456" y="4582096"/>
              <a:ext cx="30551" cy="171315"/>
            </a:xfrm>
            <a:custGeom>
              <a:avLst/>
              <a:gdLst>
                <a:gd name="T0" fmla="*/ 0 w 45"/>
                <a:gd name="T1" fmla="*/ 0 h 254"/>
                <a:gd name="T2" fmla="*/ 21 w 45"/>
                <a:gd name="T3" fmla="*/ 254 h 254"/>
                <a:gd name="T4" fmla="*/ 45 w 45"/>
                <a:gd name="T5" fmla="*/ 241 h 254"/>
                <a:gd name="T6" fmla="*/ 29 w 45"/>
                <a:gd name="T7" fmla="*/ 0 h 254"/>
                <a:gd name="T8" fmla="*/ 0 w 45"/>
                <a:gd name="T9" fmla="*/ 0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254">
                  <a:moveTo>
                    <a:pt x="0" y="0"/>
                  </a:moveTo>
                  <a:cubicBezTo>
                    <a:pt x="21" y="254"/>
                    <a:pt x="21" y="254"/>
                    <a:pt x="21" y="254"/>
                  </a:cubicBezTo>
                  <a:cubicBezTo>
                    <a:pt x="29" y="249"/>
                    <a:pt x="37" y="245"/>
                    <a:pt x="45" y="241"/>
                  </a:cubicBezTo>
                  <a:cubicBezTo>
                    <a:pt x="29" y="0"/>
                    <a:pt x="29" y="0"/>
                    <a:pt x="29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194" name="Freeform 425"/>
            <p:cNvSpPr/>
            <p:nvPr/>
          </p:nvSpPr>
          <p:spPr bwMode="auto">
            <a:xfrm>
              <a:off x="6187233" y="4775683"/>
              <a:ext cx="1999" cy="1428"/>
            </a:xfrm>
            <a:custGeom>
              <a:avLst/>
              <a:gdLst>
                <a:gd name="T0" fmla="*/ 0 w 3"/>
                <a:gd name="T1" fmla="*/ 0 h 2"/>
                <a:gd name="T2" fmla="*/ 0 w 3"/>
                <a:gd name="T3" fmla="*/ 2 h 2"/>
                <a:gd name="T4" fmla="*/ 3 w 3"/>
                <a:gd name="T5" fmla="*/ 2 h 2"/>
                <a:gd name="T6" fmla="*/ 0 w 3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2">
                  <a:moveTo>
                    <a:pt x="0" y="0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2" y="2"/>
                    <a:pt x="1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195" name="Freeform 426"/>
            <p:cNvSpPr/>
            <p:nvPr/>
          </p:nvSpPr>
          <p:spPr bwMode="auto">
            <a:xfrm>
              <a:off x="6189232" y="4582096"/>
              <a:ext cx="30551" cy="171315"/>
            </a:xfrm>
            <a:custGeom>
              <a:avLst/>
              <a:gdLst>
                <a:gd name="T0" fmla="*/ 45 w 45"/>
                <a:gd name="T1" fmla="*/ 0 h 254"/>
                <a:gd name="T2" fmla="*/ 16 w 45"/>
                <a:gd name="T3" fmla="*/ 0 h 254"/>
                <a:gd name="T4" fmla="*/ 0 w 45"/>
                <a:gd name="T5" fmla="*/ 241 h 254"/>
                <a:gd name="T6" fmla="*/ 24 w 45"/>
                <a:gd name="T7" fmla="*/ 254 h 254"/>
                <a:gd name="T8" fmla="*/ 45 w 45"/>
                <a:gd name="T9" fmla="*/ 0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254">
                  <a:moveTo>
                    <a:pt x="45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0" y="241"/>
                    <a:pt x="0" y="241"/>
                    <a:pt x="0" y="241"/>
                  </a:cubicBezTo>
                  <a:cubicBezTo>
                    <a:pt x="8" y="245"/>
                    <a:pt x="16" y="249"/>
                    <a:pt x="24" y="254"/>
                  </a:cubicBezTo>
                  <a:lnTo>
                    <a:pt x="4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196" name="Freeform 427"/>
            <p:cNvSpPr>
              <a:spLocks noEditPoints="1"/>
            </p:cNvSpPr>
            <p:nvPr/>
          </p:nvSpPr>
          <p:spPr bwMode="auto">
            <a:xfrm>
              <a:off x="6032192" y="4740563"/>
              <a:ext cx="221283" cy="216714"/>
            </a:xfrm>
            <a:custGeom>
              <a:avLst/>
              <a:gdLst>
                <a:gd name="T0" fmla="*/ 164 w 328"/>
                <a:gd name="T1" fmla="*/ 0 h 321"/>
                <a:gd name="T2" fmla="*/ 0 w 328"/>
                <a:gd name="T3" fmla="*/ 161 h 321"/>
                <a:gd name="T4" fmla="*/ 164 w 328"/>
                <a:gd name="T5" fmla="*/ 321 h 321"/>
                <a:gd name="T6" fmla="*/ 328 w 328"/>
                <a:gd name="T7" fmla="*/ 161 h 321"/>
                <a:gd name="T8" fmla="*/ 164 w 328"/>
                <a:gd name="T9" fmla="*/ 0 h 321"/>
                <a:gd name="T10" fmla="*/ 164 w 328"/>
                <a:gd name="T11" fmla="*/ 294 h 321"/>
                <a:gd name="T12" fmla="*/ 27 w 328"/>
                <a:gd name="T13" fmla="*/ 161 h 321"/>
                <a:gd name="T14" fmla="*/ 164 w 328"/>
                <a:gd name="T15" fmla="*/ 27 h 321"/>
                <a:gd name="T16" fmla="*/ 302 w 328"/>
                <a:gd name="T17" fmla="*/ 161 h 321"/>
                <a:gd name="T18" fmla="*/ 164 w 328"/>
                <a:gd name="T19" fmla="*/ 294 h 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8" h="321">
                  <a:moveTo>
                    <a:pt x="164" y="0"/>
                  </a:moveTo>
                  <a:cubicBezTo>
                    <a:pt x="74" y="0"/>
                    <a:pt x="0" y="72"/>
                    <a:pt x="0" y="161"/>
                  </a:cubicBezTo>
                  <a:cubicBezTo>
                    <a:pt x="0" y="249"/>
                    <a:pt x="74" y="321"/>
                    <a:pt x="164" y="321"/>
                  </a:cubicBezTo>
                  <a:cubicBezTo>
                    <a:pt x="255" y="321"/>
                    <a:pt x="328" y="249"/>
                    <a:pt x="328" y="161"/>
                  </a:cubicBezTo>
                  <a:cubicBezTo>
                    <a:pt x="328" y="72"/>
                    <a:pt x="255" y="0"/>
                    <a:pt x="164" y="0"/>
                  </a:cubicBezTo>
                  <a:close/>
                  <a:moveTo>
                    <a:pt x="164" y="294"/>
                  </a:moveTo>
                  <a:cubicBezTo>
                    <a:pt x="89" y="294"/>
                    <a:pt x="27" y="234"/>
                    <a:pt x="27" y="161"/>
                  </a:cubicBezTo>
                  <a:cubicBezTo>
                    <a:pt x="27" y="87"/>
                    <a:pt x="89" y="27"/>
                    <a:pt x="164" y="27"/>
                  </a:cubicBezTo>
                  <a:cubicBezTo>
                    <a:pt x="240" y="27"/>
                    <a:pt x="302" y="87"/>
                    <a:pt x="302" y="161"/>
                  </a:cubicBezTo>
                  <a:cubicBezTo>
                    <a:pt x="302" y="234"/>
                    <a:pt x="240" y="294"/>
                    <a:pt x="164" y="29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197" name="Freeform 428"/>
            <p:cNvSpPr/>
            <p:nvPr/>
          </p:nvSpPr>
          <p:spPr bwMode="auto">
            <a:xfrm>
              <a:off x="6105001" y="4571246"/>
              <a:ext cx="76235" cy="168175"/>
            </a:xfrm>
            <a:custGeom>
              <a:avLst/>
              <a:gdLst>
                <a:gd name="T0" fmla="*/ 56 w 113"/>
                <a:gd name="T1" fmla="*/ 243 h 249"/>
                <a:gd name="T2" fmla="*/ 100 w 113"/>
                <a:gd name="T3" fmla="*/ 249 h 249"/>
                <a:gd name="T4" fmla="*/ 113 w 113"/>
                <a:gd name="T5" fmla="*/ 0 h 249"/>
                <a:gd name="T6" fmla="*/ 0 w 113"/>
                <a:gd name="T7" fmla="*/ 0 h 249"/>
                <a:gd name="T8" fmla="*/ 13 w 113"/>
                <a:gd name="T9" fmla="*/ 249 h 249"/>
                <a:gd name="T10" fmla="*/ 56 w 113"/>
                <a:gd name="T11" fmla="*/ 243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3" h="249">
                  <a:moveTo>
                    <a:pt x="56" y="243"/>
                  </a:moveTo>
                  <a:cubicBezTo>
                    <a:pt x="71" y="243"/>
                    <a:pt x="86" y="245"/>
                    <a:pt x="100" y="249"/>
                  </a:cubicBezTo>
                  <a:cubicBezTo>
                    <a:pt x="113" y="0"/>
                    <a:pt x="113" y="0"/>
                    <a:pt x="11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3" y="249"/>
                    <a:pt x="13" y="249"/>
                    <a:pt x="13" y="249"/>
                  </a:cubicBezTo>
                  <a:cubicBezTo>
                    <a:pt x="27" y="245"/>
                    <a:pt x="42" y="243"/>
                    <a:pt x="56" y="2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198" name="Freeform 429"/>
            <p:cNvSpPr/>
            <p:nvPr/>
          </p:nvSpPr>
          <p:spPr bwMode="auto">
            <a:xfrm>
              <a:off x="5758088" y="4516711"/>
              <a:ext cx="334636" cy="294948"/>
            </a:xfrm>
            <a:custGeom>
              <a:avLst/>
              <a:gdLst>
                <a:gd name="T0" fmla="*/ 460 w 496"/>
                <a:gd name="T1" fmla="*/ 351 h 437"/>
                <a:gd name="T2" fmla="*/ 437 w 496"/>
                <a:gd name="T3" fmla="*/ 80 h 437"/>
                <a:gd name="T4" fmla="*/ 496 w 496"/>
                <a:gd name="T5" fmla="*/ 80 h 437"/>
                <a:gd name="T6" fmla="*/ 496 w 496"/>
                <a:gd name="T7" fmla="*/ 73 h 437"/>
                <a:gd name="T8" fmla="*/ 401 w 496"/>
                <a:gd name="T9" fmla="*/ 0 h 437"/>
                <a:gd name="T10" fmla="*/ 290 w 496"/>
                <a:gd name="T11" fmla="*/ 188 h 437"/>
                <a:gd name="T12" fmla="*/ 276 w 496"/>
                <a:gd name="T13" fmla="*/ 103 h 437"/>
                <a:gd name="T14" fmla="*/ 291 w 496"/>
                <a:gd name="T15" fmla="*/ 76 h 437"/>
                <a:gd name="T16" fmla="*/ 259 w 496"/>
                <a:gd name="T17" fmla="*/ 44 h 437"/>
                <a:gd name="T18" fmla="*/ 227 w 496"/>
                <a:gd name="T19" fmla="*/ 76 h 437"/>
                <a:gd name="T20" fmla="*/ 243 w 496"/>
                <a:gd name="T21" fmla="*/ 103 h 437"/>
                <a:gd name="T22" fmla="*/ 229 w 496"/>
                <a:gd name="T23" fmla="*/ 186 h 437"/>
                <a:gd name="T24" fmla="*/ 118 w 496"/>
                <a:gd name="T25" fmla="*/ 0 h 437"/>
                <a:gd name="T26" fmla="*/ 2 w 496"/>
                <a:gd name="T27" fmla="*/ 123 h 437"/>
                <a:gd name="T28" fmla="*/ 0 w 496"/>
                <a:gd name="T29" fmla="*/ 123 h 437"/>
                <a:gd name="T30" fmla="*/ 0 w 496"/>
                <a:gd name="T31" fmla="*/ 396 h 437"/>
                <a:gd name="T32" fmla="*/ 1 w 496"/>
                <a:gd name="T33" fmla="*/ 396 h 437"/>
                <a:gd name="T34" fmla="*/ 260 w 496"/>
                <a:gd name="T35" fmla="*/ 437 h 437"/>
                <a:gd name="T36" fmla="*/ 400 w 496"/>
                <a:gd name="T37" fmla="*/ 430 h 437"/>
                <a:gd name="T38" fmla="*/ 460 w 496"/>
                <a:gd name="T39" fmla="*/ 351 h 4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96" h="437">
                  <a:moveTo>
                    <a:pt x="460" y="351"/>
                  </a:moveTo>
                  <a:cubicBezTo>
                    <a:pt x="437" y="80"/>
                    <a:pt x="437" y="80"/>
                    <a:pt x="437" y="80"/>
                  </a:cubicBezTo>
                  <a:cubicBezTo>
                    <a:pt x="496" y="80"/>
                    <a:pt x="496" y="80"/>
                    <a:pt x="496" y="80"/>
                  </a:cubicBezTo>
                  <a:cubicBezTo>
                    <a:pt x="496" y="73"/>
                    <a:pt x="496" y="73"/>
                    <a:pt x="496" y="73"/>
                  </a:cubicBezTo>
                  <a:cubicBezTo>
                    <a:pt x="475" y="43"/>
                    <a:pt x="442" y="18"/>
                    <a:pt x="401" y="0"/>
                  </a:cubicBezTo>
                  <a:cubicBezTo>
                    <a:pt x="290" y="188"/>
                    <a:pt x="290" y="188"/>
                    <a:pt x="290" y="188"/>
                  </a:cubicBezTo>
                  <a:cubicBezTo>
                    <a:pt x="276" y="103"/>
                    <a:pt x="276" y="103"/>
                    <a:pt x="276" y="103"/>
                  </a:cubicBezTo>
                  <a:cubicBezTo>
                    <a:pt x="285" y="98"/>
                    <a:pt x="291" y="88"/>
                    <a:pt x="291" y="76"/>
                  </a:cubicBezTo>
                  <a:cubicBezTo>
                    <a:pt x="291" y="59"/>
                    <a:pt x="277" y="44"/>
                    <a:pt x="259" y="44"/>
                  </a:cubicBezTo>
                  <a:cubicBezTo>
                    <a:pt x="242" y="44"/>
                    <a:pt x="227" y="59"/>
                    <a:pt x="227" y="76"/>
                  </a:cubicBezTo>
                  <a:cubicBezTo>
                    <a:pt x="227" y="88"/>
                    <a:pt x="233" y="98"/>
                    <a:pt x="243" y="103"/>
                  </a:cubicBezTo>
                  <a:cubicBezTo>
                    <a:pt x="229" y="186"/>
                    <a:pt x="229" y="186"/>
                    <a:pt x="229" y="186"/>
                  </a:cubicBezTo>
                  <a:cubicBezTo>
                    <a:pt x="118" y="0"/>
                    <a:pt x="118" y="0"/>
                    <a:pt x="118" y="0"/>
                  </a:cubicBezTo>
                  <a:cubicBezTo>
                    <a:pt x="56" y="27"/>
                    <a:pt x="12" y="72"/>
                    <a:pt x="2" y="123"/>
                  </a:cubicBezTo>
                  <a:cubicBezTo>
                    <a:pt x="0" y="123"/>
                    <a:pt x="0" y="123"/>
                    <a:pt x="0" y="123"/>
                  </a:cubicBezTo>
                  <a:cubicBezTo>
                    <a:pt x="0" y="396"/>
                    <a:pt x="0" y="396"/>
                    <a:pt x="0" y="396"/>
                  </a:cubicBezTo>
                  <a:cubicBezTo>
                    <a:pt x="1" y="396"/>
                    <a:pt x="1" y="396"/>
                    <a:pt x="1" y="396"/>
                  </a:cubicBezTo>
                  <a:cubicBezTo>
                    <a:pt x="14" y="419"/>
                    <a:pt x="125" y="437"/>
                    <a:pt x="260" y="437"/>
                  </a:cubicBezTo>
                  <a:cubicBezTo>
                    <a:pt x="312" y="437"/>
                    <a:pt x="360" y="435"/>
                    <a:pt x="400" y="430"/>
                  </a:cubicBezTo>
                  <a:cubicBezTo>
                    <a:pt x="413" y="398"/>
                    <a:pt x="434" y="371"/>
                    <a:pt x="460" y="3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199" name="Freeform 430"/>
            <p:cNvSpPr>
              <a:spLocks noEditPoints="1"/>
            </p:cNvSpPr>
            <p:nvPr/>
          </p:nvSpPr>
          <p:spPr bwMode="auto">
            <a:xfrm>
              <a:off x="6068454" y="4777111"/>
              <a:ext cx="149330" cy="144476"/>
            </a:xfrm>
            <a:custGeom>
              <a:avLst/>
              <a:gdLst>
                <a:gd name="T0" fmla="*/ 110 w 221"/>
                <a:gd name="T1" fmla="*/ 0 h 214"/>
                <a:gd name="T2" fmla="*/ 0 w 221"/>
                <a:gd name="T3" fmla="*/ 107 h 214"/>
                <a:gd name="T4" fmla="*/ 110 w 221"/>
                <a:gd name="T5" fmla="*/ 214 h 214"/>
                <a:gd name="T6" fmla="*/ 221 w 221"/>
                <a:gd name="T7" fmla="*/ 107 h 214"/>
                <a:gd name="T8" fmla="*/ 110 w 221"/>
                <a:gd name="T9" fmla="*/ 0 h 214"/>
                <a:gd name="T10" fmla="*/ 134 w 221"/>
                <a:gd name="T11" fmla="*/ 188 h 214"/>
                <a:gd name="T12" fmla="*/ 99 w 221"/>
                <a:gd name="T13" fmla="*/ 188 h 214"/>
                <a:gd name="T14" fmla="*/ 99 w 221"/>
                <a:gd name="T15" fmla="*/ 66 h 214"/>
                <a:gd name="T16" fmla="*/ 99 w 221"/>
                <a:gd name="T17" fmla="*/ 66 h 214"/>
                <a:gd name="T18" fmla="*/ 70 w 221"/>
                <a:gd name="T19" fmla="*/ 80 h 214"/>
                <a:gd name="T20" fmla="*/ 64 w 221"/>
                <a:gd name="T21" fmla="*/ 53 h 214"/>
                <a:gd name="T22" fmla="*/ 105 w 221"/>
                <a:gd name="T23" fmla="*/ 34 h 214"/>
                <a:gd name="T24" fmla="*/ 134 w 221"/>
                <a:gd name="T25" fmla="*/ 34 h 214"/>
                <a:gd name="T26" fmla="*/ 134 w 221"/>
                <a:gd name="T27" fmla="*/ 188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21" h="214">
                  <a:moveTo>
                    <a:pt x="110" y="0"/>
                  </a:moveTo>
                  <a:cubicBezTo>
                    <a:pt x="50" y="0"/>
                    <a:pt x="0" y="48"/>
                    <a:pt x="0" y="107"/>
                  </a:cubicBezTo>
                  <a:cubicBezTo>
                    <a:pt x="0" y="166"/>
                    <a:pt x="50" y="214"/>
                    <a:pt x="110" y="214"/>
                  </a:cubicBezTo>
                  <a:cubicBezTo>
                    <a:pt x="171" y="214"/>
                    <a:pt x="221" y="166"/>
                    <a:pt x="221" y="107"/>
                  </a:cubicBezTo>
                  <a:cubicBezTo>
                    <a:pt x="221" y="48"/>
                    <a:pt x="171" y="0"/>
                    <a:pt x="110" y="0"/>
                  </a:cubicBezTo>
                  <a:close/>
                  <a:moveTo>
                    <a:pt x="134" y="188"/>
                  </a:moveTo>
                  <a:cubicBezTo>
                    <a:pt x="99" y="188"/>
                    <a:pt x="99" y="188"/>
                    <a:pt x="99" y="188"/>
                  </a:cubicBezTo>
                  <a:cubicBezTo>
                    <a:pt x="99" y="66"/>
                    <a:pt x="99" y="66"/>
                    <a:pt x="99" y="66"/>
                  </a:cubicBezTo>
                  <a:cubicBezTo>
                    <a:pt x="99" y="66"/>
                    <a:pt x="99" y="66"/>
                    <a:pt x="99" y="66"/>
                  </a:cubicBezTo>
                  <a:cubicBezTo>
                    <a:pt x="70" y="80"/>
                    <a:pt x="70" y="80"/>
                    <a:pt x="70" y="80"/>
                  </a:cubicBezTo>
                  <a:cubicBezTo>
                    <a:pt x="64" y="53"/>
                    <a:pt x="64" y="53"/>
                    <a:pt x="64" y="53"/>
                  </a:cubicBezTo>
                  <a:cubicBezTo>
                    <a:pt x="105" y="34"/>
                    <a:pt x="105" y="34"/>
                    <a:pt x="105" y="34"/>
                  </a:cubicBezTo>
                  <a:cubicBezTo>
                    <a:pt x="134" y="34"/>
                    <a:pt x="134" y="34"/>
                    <a:pt x="134" y="34"/>
                  </a:cubicBezTo>
                  <a:lnTo>
                    <a:pt x="134" y="18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200" name="组合 199"/>
          <p:cNvGrpSpPr/>
          <p:nvPr/>
        </p:nvGrpSpPr>
        <p:grpSpPr>
          <a:xfrm>
            <a:off x="3439972" y="1476078"/>
            <a:ext cx="470261" cy="527652"/>
            <a:chOff x="3199776" y="780891"/>
            <a:chExt cx="470261" cy="527652"/>
          </a:xfrm>
          <a:solidFill>
            <a:srgbClr val="171E28"/>
          </a:solidFill>
        </p:grpSpPr>
        <p:sp>
          <p:nvSpPr>
            <p:cNvPr id="201" name="Freeform 433"/>
            <p:cNvSpPr>
              <a:spLocks noEditPoints="1"/>
            </p:cNvSpPr>
            <p:nvPr/>
          </p:nvSpPr>
          <p:spPr bwMode="auto">
            <a:xfrm>
              <a:off x="3262591" y="927080"/>
              <a:ext cx="64814" cy="65671"/>
            </a:xfrm>
            <a:custGeom>
              <a:avLst/>
              <a:gdLst>
                <a:gd name="T0" fmla="*/ 96 w 96"/>
                <a:gd name="T1" fmla="*/ 48 h 97"/>
                <a:gd name="T2" fmla="*/ 48 w 96"/>
                <a:gd name="T3" fmla="*/ 0 h 97"/>
                <a:gd name="T4" fmla="*/ 0 w 96"/>
                <a:gd name="T5" fmla="*/ 48 h 97"/>
                <a:gd name="T6" fmla="*/ 48 w 96"/>
                <a:gd name="T7" fmla="*/ 97 h 97"/>
                <a:gd name="T8" fmla="*/ 96 w 96"/>
                <a:gd name="T9" fmla="*/ 48 h 97"/>
                <a:gd name="T10" fmla="*/ 28 w 96"/>
                <a:gd name="T11" fmla="*/ 71 h 97"/>
                <a:gd name="T12" fmla="*/ 31 w 96"/>
                <a:gd name="T13" fmla="*/ 61 h 97"/>
                <a:gd name="T14" fmla="*/ 45 w 96"/>
                <a:gd name="T15" fmla="*/ 65 h 97"/>
                <a:gd name="T16" fmla="*/ 53 w 96"/>
                <a:gd name="T17" fmla="*/ 60 h 97"/>
                <a:gd name="T18" fmla="*/ 44 w 96"/>
                <a:gd name="T19" fmla="*/ 52 h 97"/>
                <a:gd name="T20" fmla="*/ 29 w 96"/>
                <a:gd name="T21" fmla="*/ 37 h 97"/>
                <a:gd name="T22" fmla="*/ 43 w 96"/>
                <a:gd name="T23" fmla="*/ 21 h 97"/>
                <a:gd name="T24" fmla="*/ 43 w 96"/>
                <a:gd name="T25" fmla="*/ 13 h 97"/>
                <a:gd name="T26" fmla="*/ 52 w 96"/>
                <a:gd name="T27" fmla="*/ 13 h 97"/>
                <a:gd name="T28" fmla="*/ 52 w 96"/>
                <a:gd name="T29" fmla="*/ 21 h 97"/>
                <a:gd name="T30" fmla="*/ 64 w 96"/>
                <a:gd name="T31" fmla="*/ 24 h 97"/>
                <a:gd name="T32" fmla="*/ 62 w 96"/>
                <a:gd name="T33" fmla="*/ 33 h 97"/>
                <a:gd name="T34" fmla="*/ 49 w 96"/>
                <a:gd name="T35" fmla="*/ 30 h 97"/>
                <a:gd name="T36" fmla="*/ 42 w 96"/>
                <a:gd name="T37" fmla="*/ 35 h 97"/>
                <a:gd name="T38" fmla="*/ 52 w 96"/>
                <a:gd name="T39" fmla="*/ 42 h 97"/>
                <a:gd name="T40" fmla="*/ 66 w 96"/>
                <a:gd name="T41" fmla="*/ 58 h 97"/>
                <a:gd name="T42" fmla="*/ 51 w 96"/>
                <a:gd name="T43" fmla="*/ 74 h 97"/>
                <a:gd name="T44" fmla="*/ 51 w 96"/>
                <a:gd name="T45" fmla="*/ 83 h 97"/>
                <a:gd name="T46" fmla="*/ 43 w 96"/>
                <a:gd name="T47" fmla="*/ 83 h 97"/>
                <a:gd name="T48" fmla="*/ 43 w 96"/>
                <a:gd name="T49" fmla="*/ 75 h 97"/>
                <a:gd name="T50" fmla="*/ 28 w 96"/>
                <a:gd name="T51" fmla="*/ 71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96" h="97">
                  <a:moveTo>
                    <a:pt x="96" y="48"/>
                  </a:moveTo>
                  <a:cubicBezTo>
                    <a:pt x="96" y="21"/>
                    <a:pt x="75" y="0"/>
                    <a:pt x="48" y="0"/>
                  </a:cubicBezTo>
                  <a:cubicBezTo>
                    <a:pt x="22" y="0"/>
                    <a:pt x="0" y="21"/>
                    <a:pt x="0" y="48"/>
                  </a:cubicBezTo>
                  <a:cubicBezTo>
                    <a:pt x="0" y="75"/>
                    <a:pt x="22" y="97"/>
                    <a:pt x="48" y="97"/>
                  </a:cubicBezTo>
                  <a:cubicBezTo>
                    <a:pt x="75" y="97"/>
                    <a:pt x="96" y="75"/>
                    <a:pt x="96" y="48"/>
                  </a:cubicBezTo>
                  <a:close/>
                  <a:moveTo>
                    <a:pt x="28" y="71"/>
                  </a:moveTo>
                  <a:cubicBezTo>
                    <a:pt x="31" y="61"/>
                    <a:pt x="31" y="61"/>
                    <a:pt x="31" y="61"/>
                  </a:cubicBezTo>
                  <a:cubicBezTo>
                    <a:pt x="34" y="63"/>
                    <a:pt x="39" y="65"/>
                    <a:pt x="45" y="65"/>
                  </a:cubicBezTo>
                  <a:cubicBezTo>
                    <a:pt x="50" y="65"/>
                    <a:pt x="53" y="63"/>
                    <a:pt x="53" y="60"/>
                  </a:cubicBezTo>
                  <a:cubicBezTo>
                    <a:pt x="53" y="56"/>
                    <a:pt x="51" y="54"/>
                    <a:pt x="44" y="52"/>
                  </a:cubicBezTo>
                  <a:cubicBezTo>
                    <a:pt x="35" y="49"/>
                    <a:pt x="29" y="45"/>
                    <a:pt x="29" y="37"/>
                  </a:cubicBezTo>
                  <a:cubicBezTo>
                    <a:pt x="29" y="29"/>
                    <a:pt x="34" y="23"/>
                    <a:pt x="43" y="21"/>
                  </a:cubicBezTo>
                  <a:cubicBezTo>
                    <a:pt x="43" y="13"/>
                    <a:pt x="43" y="13"/>
                    <a:pt x="43" y="13"/>
                  </a:cubicBezTo>
                  <a:cubicBezTo>
                    <a:pt x="52" y="13"/>
                    <a:pt x="52" y="13"/>
                    <a:pt x="52" y="13"/>
                  </a:cubicBezTo>
                  <a:cubicBezTo>
                    <a:pt x="52" y="21"/>
                    <a:pt x="52" y="21"/>
                    <a:pt x="52" y="21"/>
                  </a:cubicBezTo>
                  <a:cubicBezTo>
                    <a:pt x="57" y="21"/>
                    <a:pt x="61" y="22"/>
                    <a:pt x="64" y="24"/>
                  </a:cubicBezTo>
                  <a:cubicBezTo>
                    <a:pt x="62" y="33"/>
                    <a:pt x="62" y="33"/>
                    <a:pt x="62" y="33"/>
                  </a:cubicBezTo>
                  <a:cubicBezTo>
                    <a:pt x="59" y="32"/>
                    <a:pt x="55" y="30"/>
                    <a:pt x="49" y="30"/>
                  </a:cubicBezTo>
                  <a:cubicBezTo>
                    <a:pt x="44" y="30"/>
                    <a:pt x="42" y="33"/>
                    <a:pt x="42" y="35"/>
                  </a:cubicBezTo>
                  <a:cubicBezTo>
                    <a:pt x="42" y="38"/>
                    <a:pt x="45" y="40"/>
                    <a:pt x="52" y="42"/>
                  </a:cubicBezTo>
                  <a:cubicBezTo>
                    <a:pt x="62" y="46"/>
                    <a:pt x="66" y="51"/>
                    <a:pt x="66" y="58"/>
                  </a:cubicBezTo>
                  <a:cubicBezTo>
                    <a:pt x="66" y="66"/>
                    <a:pt x="61" y="73"/>
                    <a:pt x="51" y="74"/>
                  </a:cubicBezTo>
                  <a:cubicBezTo>
                    <a:pt x="51" y="83"/>
                    <a:pt x="51" y="83"/>
                    <a:pt x="51" y="83"/>
                  </a:cubicBezTo>
                  <a:cubicBezTo>
                    <a:pt x="43" y="83"/>
                    <a:pt x="43" y="83"/>
                    <a:pt x="43" y="83"/>
                  </a:cubicBezTo>
                  <a:cubicBezTo>
                    <a:pt x="43" y="75"/>
                    <a:pt x="43" y="75"/>
                    <a:pt x="43" y="75"/>
                  </a:cubicBezTo>
                  <a:cubicBezTo>
                    <a:pt x="37" y="75"/>
                    <a:pt x="32" y="73"/>
                    <a:pt x="28" y="7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202" name="Freeform 434"/>
            <p:cNvSpPr>
              <a:spLocks noEditPoints="1"/>
            </p:cNvSpPr>
            <p:nvPr/>
          </p:nvSpPr>
          <p:spPr bwMode="auto">
            <a:xfrm>
              <a:off x="3367094" y="867120"/>
              <a:ext cx="140479" cy="141621"/>
            </a:xfrm>
            <a:custGeom>
              <a:avLst/>
              <a:gdLst>
                <a:gd name="T0" fmla="*/ 104 w 208"/>
                <a:gd name="T1" fmla="*/ 0 h 210"/>
                <a:gd name="T2" fmla="*/ 0 w 208"/>
                <a:gd name="T3" fmla="*/ 105 h 210"/>
                <a:gd name="T4" fmla="*/ 104 w 208"/>
                <a:gd name="T5" fmla="*/ 210 h 210"/>
                <a:gd name="T6" fmla="*/ 208 w 208"/>
                <a:gd name="T7" fmla="*/ 105 h 210"/>
                <a:gd name="T8" fmla="*/ 104 w 208"/>
                <a:gd name="T9" fmla="*/ 0 h 210"/>
                <a:gd name="T10" fmla="*/ 111 w 208"/>
                <a:gd name="T11" fmla="*/ 161 h 210"/>
                <a:gd name="T12" fmla="*/ 111 w 208"/>
                <a:gd name="T13" fmla="*/ 180 h 210"/>
                <a:gd name="T14" fmla="*/ 92 w 208"/>
                <a:gd name="T15" fmla="*/ 180 h 210"/>
                <a:gd name="T16" fmla="*/ 92 w 208"/>
                <a:gd name="T17" fmla="*/ 163 h 210"/>
                <a:gd name="T18" fmla="*/ 61 w 208"/>
                <a:gd name="T19" fmla="*/ 155 h 210"/>
                <a:gd name="T20" fmla="*/ 66 w 208"/>
                <a:gd name="T21" fmla="*/ 133 h 210"/>
                <a:gd name="T22" fmla="*/ 97 w 208"/>
                <a:gd name="T23" fmla="*/ 141 h 210"/>
                <a:gd name="T24" fmla="*/ 115 w 208"/>
                <a:gd name="T25" fmla="*/ 130 h 210"/>
                <a:gd name="T26" fmla="*/ 95 w 208"/>
                <a:gd name="T27" fmla="*/ 114 h 210"/>
                <a:gd name="T28" fmla="*/ 62 w 208"/>
                <a:gd name="T29" fmla="*/ 80 h 210"/>
                <a:gd name="T30" fmla="*/ 93 w 208"/>
                <a:gd name="T31" fmla="*/ 47 h 210"/>
                <a:gd name="T32" fmla="*/ 93 w 208"/>
                <a:gd name="T33" fmla="*/ 30 h 210"/>
                <a:gd name="T34" fmla="*/ 111 w 208"/>
                <a:gd name="T35" fmla="*/ 30 h 210"/>
                <a:gd name="T36" fmla="*/ 111 w 208"/>
                <a:gd name="T37" fmla="*/ 46 h 210"/>
                <a:gd name="T38" fmla="*/ 138 w 208"/>
                <a:gd name="T39" fmla="*/ 52 h 210"/>
                <a:gd name="T40" fmla="*/ 133 w 208"/>
                <a:gd name="T41" fmla="*/ 73 h 210"/>
                <a:gd name="T42" fmla="*/ 106 w 208"/>
                <a:gd name="T43" fmla="*/ 66 h 210"/>
                <a:gd name="T44" fmla="*/ 90 w 208"/>
                <a:gd name="T45" fmla="*/ 77 h 210"/>
                <a:gd name="T46" fmla="*/ 113 w 208"/>
                <a:gd name="T47" fmla="*/ 93 h 210"/>
                <a:gd name="T48" fmla="*/ 143 w 208"/>
                <a:gd name="T49" fmla="*/ 127 h 210"/>
                <a:gd name="T50" fmla="*/ 111 w 208"/>
                <a:gd name="T51" fmla="*/ 161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08" h="210">
                  <a:moveTo>
                    <a:pt x="104" y="0"/>
                  </a:moveTo>
                  <a:cubicBezTo>
                    <a:pt x="47" y="0"/>
                    <a:pt x="0" y="47"/>
                    <a:pt x="0" y="105"/>
                  </a:cubicBezTo>
                  <a:cubicBezTo>
                    <a:pt x="0" y="163"/>
                    <a:pt x="47" y="210"/>
                    <a:pt x="104" y="210"/>
                  </a:cubicBezTo>
                  <a:cubicBezTo>
                    <a:pt x="162" y="210"/>
                    <a:pt x="208" y="163"/>
                    <a:pt x="208" y="105"/>
                  </a:cubicBezTo>
                  <a:cubicBezTo>
                    <a:pt x="208" y="47"/>
                    <a:pt x="162" y="0"/>
                    <a:pt x="104" y="0"/>
                  </a:cubicBezTo>
                  <a:close/>
                  <a:moveTo>
                    <a:pt x="111" y="161"/>
                  </a:moveTo>
                  <a:cubicBezTo>
                    <a:pt x="111" y="180"/>
                    <a:pt x="111" y="180"/>
                    <a:pt x="111" y="180"/>
                  </a:cubicBezTo>
                  <a:cubicBezTo>
                    <a:pt x="92" y="180"/>
                    <a:pt x="92" y="180"/>
                    <a:pt x="92" y="180"/>
                  </a:cubicBezTo>
                  <a:cubicBezTo>
                    <a:pt x="92" y="163"/>
                    <a:pt x="92" y="163"/>
                    <a:pt x="92" y="163"/>
                  </a:cubicBezTo>
                  <a:cubicBezTo>
                    <a:pt x="80" y="162"/>
                    <a:pt x="68" y="159"/>
                    <a:pt x="61" y="155"/>
                  </a:cubicBezTo>
                  <a:cubicBezTo>
                    <a:pt x="66" y="133"/>
                    <a:pt x="66" y="133"/>
                    <a:pt x="66" y="133"/>
                  </a:cubicBezTo>
                  <a:cubicBezTo>
                    <a:pt x="74" y="138"/>
                    <a:pt x="85" y="141"/>
                    <a:pt x="97" y="141"/>
                  </a:cubicBezTo>
                  <a:cubicBezTo>
                    <a:pt x="108" y="141"/>
                    <a:pt x="115" y="137"/>
                    <a:pt x="115" y="130"/>
                  </a:cubicBezTo>
                  <a:cubicBezTo>
                    <a:pt x="115" y="123"/>
                    <a:pt x="109" y="118"/>
                    <a:pt x="95" y="114"/>
                  </a:cubicBezTo>
                  <a:cubicBezTo>
                    <a:pt x="76" y="107"/>
                    <a:pt x="62" y="98"/>
                    <a:pt x="62" y="80"/>
                  </a:cubicBezTo>
                  <a:cubicBezTo>
                    <a:pt x="62" y="64"/>
                    <a:pt x="74" y="51"/>
                    <a:pt x="93" y="47"/>
                  </a:cubicBezTo>
                  <a:cubicBezTo>
                    <a:pt x="93" y="30"/>
                    <a:pt x="93" y="30"/>
                    <a:pt x="93" y="30"/>
                  </a:cubicBezTo>
                  <a:cubicBezTo>
                    <a:pt x="111" y="30"/>
                    <a:pt x="111" y="30"/>
                    <a:pt x="111" y="30"/>
                  </a:cubicBezTo>
                  <a:cubicBezTo>
                    <a:pt x="111" y="46"/>
                    <a:pt x="111" y="46"/>
                    <a:pt x="111" y="46"/>
                  </a:cubicBezTo>
                  <a:cubicBezTo>
                    <a:pt x="124" y="46"/>
                    <a:pt x="132" y="49"/>
                    <a:pt x="138" y="52"/>
                  </a:cubicBezTo>
                  <a:cubicBezTo>
                    <a:pt x="133" y="73"/>
                    <a:pt x="133" y="73"/>
                    <a:pt x="133" y="73"/>
                  </a:cubicBezTo>
                  <a:cubicBezTo>
                    <a:pt x="128" y="71"/>
                    <a:pt x="120" y="66"/>
                    <a:pt x="106" y="66"/>
                  </a:cubicBezTo>
                  <a:cubicBezTo>
                    <a:pt x="94" y="66"/>
                    <a:pt x="90" y="72"/>
                    <a:pt x="90" y="77"/>
                  </a:cubicBezTo>
                  <a:cubicBezTo>
                    <a:pt x="90" y="83"/>
                    <a:pt x="97" y="87"/>
                    <a:pt x="113" y="93"/>
                  </a:cubicBezTo>
                  <a:cubicBezTo>
                    <a:pt x="135" y="100"/>
                    <a:pt x="143" y="111"/>
                    <a:pt x="143" y="127"/>
                  </a:cubicBezTo>
                  <a:cubicBezTo>
                    <a:pt x="143" y="144"/>
                    <a:pt x="132" y="158"/>
                    <a:pt x="111" y="1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203" name="Freeform 435"/>
            <p:cNvSpPr>
              <a:spLocks noEditPoints="1"/>
            </p:cNvSpPr>
            <p:nvPr/>
          </p:nvSpPr>
          <p:spPr bwMode="auto">
            <a:xfrm>
              <a:off x="3282007" y="1022446"/>
              <a:ext cx="89941" cy="91083"/>
            </a:xfrm>
            <a:custGeom>
              <a:avLst/>
              <a:gdLst>
                <a:gd name="T0" fmla="*/ 67 w 133"/>
                <a:gd name="T1" fmla="*/ 0 h 135"/>
                <a:gd name="T2" fmla="*/ 0 w 133"/>
                <a:gd name="T3" fmla="*/ 68 h 135"/>
                <a:gd name="T4" fmla="*/ 67 w 133"/>
                <a:gd name="T5" fmla="*/ 135 h 135"/>
                <a:gd name="T6" fmla="*/ 133 w 133"/>
                <a:gd name="T7" fmla="*/ 68 h 135"/>
                <a:gd name="T8" fmla="*/ 67 w 133"/>
                <a:gd name="T9" fmla="*/ 0 h 135"/>
                <a:gd name="T10" fmla="*/ 71 w 133"/>
                <a:gd name="T11" fmla="*/ 104 h 135"/>
                <a:gd name="T12" fmla="*/ 71 w 133"/>
                <a:gd name="T13" fmla="*/ 116 h 135"/>
                <a:gd name="T14" fmla="*/ 59 w 133"/>
                <a:gd name="T15" fmla="*/ 116 h 135"/>
                <a:gd name="T16" fmla="*/ 59 w 133"/>
                <a:gd name="T17" fmla="*/ 105 h 135"/>
                <a:gd name="T18" fmla="*/ 39 w 133"/>
                <a:gd name="T19" fmla="*/ 100 h 135"/>
                <a:gd name="T20" fmla="*/ 43 w 133"/>
                <a:gd name="T21" fmla="*/ 86 h 135"/>
                <a:gd name="T22" fmla="*/ 62 w 133"/>
                <a:gd name="T23" fmla="*/ 91 h 135"/>
                <a:gd name="T24" fmla="*/ 74 w 133"/>
                <a:gd name="T25" fmla="*/ 84 h 135"/>
                <a:gd name="T26" fmla="*/ 61 w 133"/>
                <a:gd name="T27" fmla="*/ 73 h 135"/>
                <a:gd name="T28" fmla="*/ 40 w 133"/>
                <a:gd name="T29" fmla="*/ 52 h 135"/>
                <a:gd name="T30" fmla="*/ 60 w 133"/>
                <a:gd name="T31" fmla="*/ 31 h 135"/>
                <a:gd name="T32" fmla="*/ 60 w 133"/>
                <a:gd name="T33" fmla="*/ 20 h 135"/>
                <a:gd name="T34" fmla="*/ 72 w 133"/>
                <a:gd name="T35" fmla="*/ 20 h 135"/>
                <a:gd name="T36" fmla="*/ 72 w 133"/>
                <a:gd name="T37" fmla="*/ 30 h 135"/>
                <a:gd name="T38" fmla="*/ 89 w 133"/>
                <a:gd name="T39" fmla="*/ 34 h 135"/>
                <a:gd name="T40" fmla="*/ 85 w 133"/>
                <a:gd name="T41" fmla="*/ 47 h 135"/>
                <a:gd name="T42" fmla="*/ 68 w 133"/>
                <a:gd name="T43" fmla="*/ 43 h 135"/>
                <a:gd name="T44" fmla="*/ 58 w 133"/>
                <a:gd name="T45" fmla="*/ 50 h 135"/>
                <a:gd name="T46" fmla="*/ 72 w 133"/>
                <a:gd name="T47" fmla="*/ 60 h 135"/>
                <a:gd name="T48" fmla="*/ 92 w 133"/>
                <a:gd name="T49" fmla="*/ 82 h 135"/>
                <a:gd name="T50" fmla="*/ 71 w 133"/>
                <a:gd name="T51" fmla="*/ 104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33" h="135">
                  <a:moveTo>
                    <a:pt x="67" y="0"/>
                  </a:moveTo>
                  <a:cubicBezTo>
                    <a:pt x="30" y="0"/>
                    <a:pt x="0" y="31"/>
                    <a:pt x="0" y="68"/>
                  </a:cubicBezTo>
                  <a:cubicBezTo>
                    <a:pt x="0" y="105"/>
                    <a:pt x="30" y="135"/>
                    <a:pt x="67" y="135"/>
                  </a:cubicBezTo>
                  <a:cubicBezTo>
                    <a:pt x="104" y="135"/>
                    <a:pt x="133" y="105"/>
                    <a:pt x="133" y="68"/>
                  </a:cubicBezTo>
                  <a:cubicBezTo>
                    <a:pt x="133" y="31"/>
                    <a:pt x="104" y="0"/>
                    <a:pt x="67" y="0"/>
                  </a:cubicBezTo>
                  <a:close/>
                  <a:moveTo>
                    <a:pt x="71" y="104"/>
                  </a:moveTo>
                  <a:cubicBezTo>
                    <a:pt x="71" y="116"/>
                    <a:pt x="71" y="116"/>
                    <a:pt x="71" y="116"/>
                  </a:cubicBezTo>
                  <a:cubicBezTo>
                    <a:pt x="59" y="116"/>
                    <a:pt x="59" y="116"/>
                    <a:pt x="59" y="116"/>
                  </a:cubicBezTo>
                  <a:cubicBezTo>
                    <a:pt x="59" y="105"/>
                    <a:pt x="59" y="105"/>
                    <a:pt x="59" y="105"/>
                  </a:cubicBezTo>
                  <a:cubicBezTo>
                    <a:pt x="51" y="104"/>
                    <a:pt x="44" y="102"/>
                    <a:pt x="39" y="100"/>
                  </a:cubicBezTo>
                  <a:cubicBezTo>
                    <a:pt x="43" y="86"/>
                    <a:pt x="43" y="86"/>
                    <a:pt x="43" y="86"/>
                  </a:cubicBezTo>
                  <a:cubicBezTo>
                    <a:pt x="48" y="88"/>
                    <a:pt x="55" y="91"/>
                    <a:pt x="62" y="91"/>
                  </a:cubicBezTo>
                  <a:cubicBezTo>
                    <a:pt x="69" y="91"/>
                    <a:pt x="74" y="88"/>
                    <a:pt x="74" y="84"/>
                  </a:cubicBezTo>
                  <a:cubicBezTo>
                    <a:pt x="74" y="79"/>
                    <a:pt x="70" y="76"/>
                    <a:pt x="61" y="73"/>
                  </a:cubicBezTo>
                  <a:cubicBezTo>
                    <a:pt x="49" y="69"/>
                    <a:pt x="40" y="63"/>
                    <a:pt x="40" y="52"/>
                  </a:cubicBezTo>
                  <a:cubicBezTo>
                    <a:pt x="40" y="41"/>
                    <a:pt x="47" y="33"/>
                    <a:pt x="60" y="31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72" y="20"/>
                    <a:pt x="72" y="20"/>
                    <a:pt x="72" y="20"/>
                  </a:cubicBezTo>
                  <a:cubicBezTo>
                    <a:pt x="72" y="30"/>
                    <a:pt x="72" y="30"/>
                    <a:pt x="72" y="30"/>
                  </a:cubicBezTo>
                  <a:cubicBezTo>
                    <a:pt x="79" y="30"/>
                    <a:pt x="85" y="32"/>
                    <a:pt x="89" y="34"/>
                  </a:cubicBezTo>
                  <a:cubicBezTo>
                    <a:pt x="85" y="47"/>
                    <a:pt x="85" y="47"/>
                    <a:pt x="85" y="47"/>
                  </a:cubicBezTo>
                  <a:cubicBezTo>
                    <a:pt x="82" y="46"/>
                    <a:pt x="77" y="43"/>
                    <a:pt x="68" y="43"/>
                  </a:cubicBezTo>
                  <a:cubicBezTo>
                    <a:pt x="61" y="43"/>
                    <a:pt x="58" y="46"/>
                    <a:pt x="58" y="50"/>
                  </a:cubicBezTo>
                  <a:cubicBezTo>
                    <a:pt x="58" y="54"/>
                    <a:pt x="62" y="56"/>
                    <a:pt x="72" y="60"/>
                  </a:cubicBezTo>
                  <a:cubicBezTo>
                    <a:pt x="86" y="65"/>
                    <a:pt x="92" y="71"/>
                    <a:pt x="92" y="82"/>
                  </a:cubicBezTo>
                  <a:cubicBezTo>
                    <a:pt x="92" y="93"/>
                    <a:pt x="85" y="101"/>
                    <a:pt x="71" y="10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204" name="Freeform 436"/>
            <p:cNvSpPr>
              <a:spLocks noEditPoints="1"/>
            </p:cNvSpPr>
            <p:nvPr/>
          </p:nvSpPr>
          <p:spPr bwMode="auto">
            <a:xfrm>
              <a:off x="3199776" y="780891"/>
              <a:ext cx="470261" cy="527652"/>
            </a:xfrm>
            <a:custGeom>
              <a:avLst/>
              <a:gdLst>
                <a:gd name="T0" fmla="*/ 652 w 697"/>
                <a:gd name="T1" fmla="*/ 426 h 782"/>
                <a:gd name="T2" fmla="*/ 601 w 697"/>
                <a:gd name="T3" fmla="*/ 366 h 782"/>
                <a:gd name="T4" fmla="*/ 603 w 697"/>
                <a:gd name="T5" fmla="*/ 267 h 782"/>
                <a:gd name="T6" fmla="*/ 585 w 697"/>
                <a:gd name="T7" fmla="*/ 182 h 782"/>
                <a:gd name="T8" fmla="*/ 509 w 697"/>
                <a:gd name="T9" fmla="*/ 80 h 782"/>
                <a:gd name="T10" fmla="*/ 298 w 697"/>
                <a:gd name="T11" fmla="*/ 0 h 782"/>
                <a:gd name="T12" fmla="*/ 0 w 697"/>
                <a:gd name="T13" fmla="*/ 273 h 782"/>
                <a:gd name="T14" fmla="*/ 2 w 697"/>
                <a:gd name="T15" fmla="*/ 302 h 782"/>
                <a:gd name="T16" fmla="*/ 82 w 697"/>
                <a:gd name="T17" fmla="*/ 533 h 782"/>
                <a:gd name="T18" fmla="*/ 0 w 697"/>
                <a:gd name="T19" fmla="*/ 781 h 782"/>
                <a:gd name="T20" fmla="*/ 362 w 697"/>
                <a:gd name="T21" fmla="*/ 782 h 782"/>
                <a:gd name="T22" fmla="*/ 433 w 697"/>
                <a:gd name="T23" fmla="*/ 674 h 782"/>
                <a:gd name="T24" fmla="*/ 545 w 697"/>
                <a:gd name="T25" fmla="*/ 675 h 782"/>
                <a:gd name="T26" fmla="*/ 563 w 697"/>
                <a:gd name="T27" fmla="*/ 673 h 782"/>
                <a:gd name="T28" fmla="*/ 564 w 697"/>
                <a:gd name="T29" fmla="*/ 673 h 782"/>
                <a:gd name="T30" fmla="*/ 564 w 697"/>
                <a:gd name="T31" fmla="*/ 673 h 782"/>
                <a:gd name="T32" fmla="*/ 571 w 697"/>
                <a:gd name="T33" fmla="*/ 601 h 782"/>
                <a:gd name="T34" fmla="*/ 595 w 697"/>
                <a:gd name="T35" fmla="*/ 577 h 782"/>
                <a:gd name="T36" fmla="*/ 595 w 697"/>
                <a:gd name="T37" fmla="*/ 575 h 782"/>
                <a:gd name="T38" fmla="*/ 561 w 697"/>
                <a:gd name="T39" fmla="*/ 554 h 782"/>
                <a:gd name="T40" fmla="*/ 570 w 697"/>
                <a:gd name="T41" fmla="*/ 554 h 782"/>
                <a:gd name="T42" fmla="*/ 598 w 697"/>
                <a:gd name="T43" fmla="*/ 536 h 782"/>
                <a:gd name="T44" fmla="*/ 598 w 697"/>
                <a:gd name="T45" fmla="*/ 535 h 782"/>
                <a:gd name="T46" fmla="*/ 595 w 697"/>
                <a:gd name="T47" fmla="*/ 527 h 782"/>
                <a:gd name="T48" fmla="*/ 611 w 697"/>
                <a:gd name="T49" fmla="*/ 461 h 782"/>
                <a:gd name="T50" fmla="*/ 652 w 697"/>
                <a:gd name="T51" fmla="*/ 426 h 782"/>
                <a:gd name="T52" fmla="*/ 78 w 697"/>
                <a:gd name="T53" fmla="*/ 265 h 782"/>
                <a:gd name="T54" fmla="*/ 141 w 697"/>
                <a:gd name="T55" fmla="*/ 201 h 782"/>
                <a:gd name="T56" fmla="*/ 205 w 697"/>
                <a:gd name="T57" fmla="*/ 265 h 782"/>
                <a:gd name="T58" fmla="*/ 141 w 697"/>
                <a:gd name="T59" fmla="*/ 329 h 782"/>
                <a:gd name="T60" fmla="*/ 78 w 697"/>
                <a:gd name="T61" fmla="*/ 265 h 782"/>
                <a:gd name="T62" fmla="*/ 189 w 697"/>
                <a:gd name="T63" fmla="*/ 514 h 782"/>
                <a:gd name="T64" fmla="*/ 101 w 697"/>
                <a:gd name="T65" fmla="*/ 426 h 782"/>
                <a:gd name="T66" fmla="*/ 189 w 697"/>
                <a:gd name="T67" fmla="*/ 337 h 782"/>
                <a:gd name="T68" fmla="*/ 276 w 697"/>
                <a:gd name="T69" fmla="*/ 426 h 782"/>
                <a:gd name="T70" fmla="*/ 189 w 697"/>
                <a:gd name="T71" fmla="*/ 514 h 782"/>
                <a:gd name="T72" fmla="*/ 352 w 697"/>
                <a:gd name="T73" fmla="*/ 371 h 782"/>
                <a:gd name="T74" fmla="*/ 215 w 697"/>
                <a:gd name="T75" fmla="*/ 233 h 782"/>
                <a:gd name="T76" fmla="*/ 352 w 697"/>
                <a:gd name="T77" fmla="*/ 95 h 782"/>
                <a:gd name="T78" fmla="*/ 489 w 697"/>
                <a:gd name="T79" fmla="*/ 233 h 782"/>
                <a:gd name="T80" fmla="*/ 352 w 697"/>
                <a:gd name="T81" fmla="*/ 371 h 7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97" h="782">
                  <a:moveTo>
                    <a:pt x="652" y="426"/>
                  </a:moveTo>
                  <a:cubicBezTo>
                    <a:pt x="636" y="408"/>
                    <a:pt x="611" y="388"/>
                    <a:pt x="601" y="366"/>
                  </a:cubicBezTo>
                  <a:cubicBezTo>
                    <a:pt x="587" y="333"/>
                    <a:pt x="603" y="301"/>
                    <a:pt x="603" y="267"/>
                  </a:cubicBezTo>
                  <a:cubicBezTo>
                    <a:pt x="602" y="240"/>
                    <a:pt x="594" y="207"/>
                    <a:pt x="585" y="182"/>
                  </a:cubicBezTo>
                  <a:cubicBezTo>
                    <a:pt x="570" y="141"/>
                    <a:pt x="543" y="107"/>
                    <a:pt x="509" y="80"/>
                  </a:cubicBezTo>
                  <a:cubicBezTo>
                    <a:pt x="456" y="31"/>
                    <a:pt x="381" y="0"/>
                    <a:pt x="298" y="0"/>
                  </a:cubicBezTo>
                  <a:cubicBezTo>
                    <a:pt x="133" y="0"/>
                    <a:pt x="0" y="122"/>
                    <a:pt x="0" y="273"/>
                  </a:cubicBezTo>
                  <a:cubicBezTo>
                    <a:pt x="0" y="283"/>
                    <a:pt x="1" y="293"/>
                    <a:pt x="2" y="302"/>
                  </a:cubicBezTo>
                  <a:cubicBezTo>
                    <a:pt x="3" y="368"/>
                    <a:pt x="23" y="446"/>
                    <a:pt x="82" y="533"/>
                  </a:cubicBezTo>
                  <a:cubicBezTo>
                    <a:pt x="82" y="533"/>
                    <a:pt x="164" y="697"/>
                    <a:pt x="0" y="781"/>
                  </a:cubicBezTo>
                  <a:cubicBezTo>
                    <a:pt x="362" y="782"/>
                    <a:pt x="362" y="782"/>
                    <a:pt x="362" y="782"/>
                  </a:cubicBezTo>
                  <a:cubicBezTo>
                    <a:pt x="362" y="782"/>
                    <a:pt x="389" y="674"/>
                    <a:pt x="433" y="674"/>
                  </a:cubicBezTo>
                  <a:cubicBezTo>
                    <a:pt x="470" y="674"/>
                    <a:pt x="508" y="677"/>
                    <a:pt x="545" y="675"/>
                  </a:cubicBezTo>
                  <a:cubicBezTo>
                    <a:pt x="553" y="676"/>
                    <a:pt x="558" y="675"/>
                    <a:pt x="563" y="673"/>
                  </a:cubicBezTo>
                  <a:cubicBezTo>
                    <a:pt x="564" y="673"/>
                    <a:pt x="564" y="673"/>
                    <a:pt x="564" y="673"/>
                  </a:cubicBezTo>
                  <a:cubicBezTo>
                    <a:pt x="564" y="673"/>
                    <a:pt x="564" y="673"/>
                    <a:pt x="564" y="673"/>
                  </a:cubicBezTo>
                  <a:cubicBezTo>
                    <a:pt x="589" y="660"/>
                    <a:pt x="571" y="601"/>
                    <a:pt x="571" y="601"/>
                  </a:cubicBezTo>
                  <a:cubicBezTo>
                    <a:pt x="586" y="595"/>
                    <a:pt x="595" y="585"/>
                    <a:pt x="595" y="577"/>
                  </a:cubicBezTo>
                  <a:cubicBezTo>
                    <a:pt x="595" y="575"/>
                    <a:pt x="595" y="575"/>
                    <a:pt x="595" y="575"/>
                  </a:cubicBezTo>
                  <a:cubicBezTo>
                    <a:pt x="595" y="565"/>
                    <a:pt x="581" y="557"/>
                    <a:pt x="561" y="554"/>
                  </a:cubicBezTo>
                  <a:cubicBezTo>
                    <a:pt x="570" y="554"/>
                    <a:pt x="570" y="554"/>
                    <a:pt x="570" y="554"/>
                  </a:cubicBezTo>
                  <a:cubicBezTo>
                    <a:pt x="585" y="554"/>
                    <a:pt x="598" y="546"/>
                    <a:pt x="598" y="536"/>
                  </a:cubicBezTo>
                  <a:cubicBezTo>
                    <a:pt x="598" y="535"/>
                    <a:pt x="598" y="535"/>
                    <a:pt x="598" y="535"/>
                  </a:cubicBezTo>
                  <a:cubicBezTo>
                    <a:pt x="598" y="532"/>
                    <a:pt x="597" y="529"/>
                    <a:pt x="595" y="527"/>
                  </a:cubicBezTo>
                  <a:cubicBezTo>
                    <a:pt x="598" y="514"/>
                    <a:pt x="609" y="461"/>
                    <a:pt x="611" y="461"/>
                  </a:cubicBezTo>
                  <a:cubicBezTo>
                    <a:pt x="697" y="457"/>
                    <a:pt x="652" y="426"/>
                    <a:pt x="652" y="426"/>
                  </a:cubicBezTo>
                  <a:close/>
                  <a:moveTo>
                    <a:pt x="78" y="265"/>
                  </a:moveTo>
                  <a:cubicBezTo>
                    <a:pt x="78" y="230"/>
                    <a:pt x="106" y="201"/>
                    <a:pt x="141" y="201"/>
                  </a:cubicBezTo>
                  <a:cubicBezTo>
                    <a:pt x="176" y="201"/>
                    <a:pt x="205" y="230"/>
                    <a:pt x="205" y="265"/>
                  </a:cubicBezTo>
                  <a:cubicBezTo>
                    <a:pt x="205" y="300"/>
                    <a:pt x="176" y="329"/>
                    <a:pt x="141" y="329"/>
                  </a:cubicBezTo>
                  <a:cubicBezTo>
                    <a:pt x="106" y="329"/>
                    <a:pt x="78" y="300"/>
                    <a:pt x="78" y="265"/>
                  </a:cubicBezTo>
                  <a:close/>
                  <a:moveTo>
                    <a:pt x="189" y="514"/>
                  </a:moveTo>
                  <a:cubicBezTo>
                    <a:pt x="141" y="514"/>
                    <a:pt x="101" y="474"/>
                    <a:pt x="101" y="426"/>
                  </a:cubicBezTo>
                  <a:cubicBezTo>
                    <a:pt x="101" y="377"/>
                    <a:pt x="141" y="337"/>
                    <a:pt x="189" y="337"/>
                  </a:cubicBezTo>
                  <a:cubicBezTo>
                    <a:pt x="237" y="337"/>
                    <a:pt x="276" y="377"/>
                    <a:pt x="276" y="426"/>
                  </a:cubicBezTo>
                  <a:cubicBezTo>
                    <a:pt x="276" y="474"/>
                    <a:pt x="237" y="514"/>
                    <a:pt x="189" y="514"/>
                  </a:cubicBezTo>
                  <a:close/>
                  <a:moveTo>
                    <a:pt x="352" y="371"/>
                  </a:moveTo>
                  <a:cubicBezTo>
                    <a:pt x="276" y="371"/>
                    <a:pt x="215" y="309"/>
                    <a:pt x="215" y="233"/>
                  </a:cubicBezTo>
                  <a:cubicBezTo>
                    <a:pt x="215" y="157"/>
                    <a:pt x="276" y="95"/>
                    <a:pt x="352" y="95"/>
                  </a:cubicBezTo>
                  <a:cubicBezTo>
                    <a:pt x="428" y="95"/>
                    <a:pt x="489" y="157"/>
                    <a:pt x="489" y="233"/>
                  </a:cubicBezTo>
                  <a:cubicBezTo>
                    <a:pt x="489" y="309"/>
                    <a:pt x="428" y="371"/>
                    <a:pt x="352" y="37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205" name="组合 204"/>
          <p:cNvGrpSpPr/>
          <p:nvPr/>
        </p:nvGrpSpPr>
        <p:grpSpPr>
          <a:xfrm>
            <a:off x="3326047" y="5113392"/>
            <a:ext cx="774347" cy="424290"/>
            <a:chOff x="3085851" y="4418205"/>
            <a:chExt cx="774347" cy="424290"/>
          </a:xfrm>
          <a:solidFill>
            <a:srgbClr val="171E28"/>
          </a:solidFill>
        </p:grpSpPr>
        <p:sp>
          <p:nvSpPr>
            <p:cNvPr id="206" name="Freeform 439"/>
            <p:cNvSpPr/>
            <p:nvPr/>
          </p:nvSpPr>
          <p:spPr bwMode="auto">
            <a:xfrm>
              <a:off x="3676890" y="4518139"/>
              <a:ext cx="183308" cy="97650"/>
            </a:xfrm>
            <a:custGeom>
              <a:avLst/>
              <a:gdLst>
                <a:gd name="T0" fmla="*/ 272 w 272"/>
                <a:gd name="T1" fmla="*/ 71 h 145"/>
                <a:gd name="T2" fmla="*/ 179 w 272"/>
                <a:gd name="T3" fmla="*/ 0 h 145"/>
                <a:gd name="T4" fmla="*/ 179 w 272"/>
                <a:gd name="T5" fmla="*/ 51 h 145"/>
                <a:gd name="T6" fmla="*/ 0 w 272"/>
                <a:gd name="T7" fmla="*/ 51 h 145"/>
                <a:gd name="T8" fmla="*/ 12 w 272"/>
                <a:gd name="T9" fmla="*/ 94 h 145"/>
                <a:gd name="T10" fmla="*/ 179 w 272"/>
                <a:gd name="T11" fmla="*/ 94 h 145"/>
                <a:gd name="T12" fmla="*/ 179 w 272"/>
                <a:gd name="T13" fmla="*/ 145 h 145"/>
                <a:gd name="T14" fmla="*/ 272 w 272"/>
                <a:gd name="T15" fmla="*/ 71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2" h="145">
                  <a:moveTo>
                    <a:pt x="272" y="71"/>
                  </a:moveTo>
                  <a:cubicBezTo>
                    <a:pt x="179" y="0"/>
                    <a:pt x="179" y="0"/>
                    <a:pt x="179" y="0"/>
                  </a:cubicBezTo>
                  <a:cubicBezTo>
                    <a:pt x="179" y="51"/>
                    <a:pt x="179" y="51"/>
                    <a:pt x="179" y="51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5" y="65"/>
                    <a:pt x="9" y="79"/>
                    <a:pt x="12" y="94"/>
                  </a:cubicBezTo>
                  <a:cubicBezTo>
                    <a:pt x="179" y="94"/>
                    <a:pt x="179" y="94"/>
                    <a:pt x="179" y="94"/>
                  </a:cubicBezTo>
                  <a:cubicBezTo>
                    <a:pt x="179" y="145"/>
                    <a:pt x="179" y="145"/>
                    <a:pt x="179" y="145"/>
                  </a:cubicBezTo>
                  <a:lnTo>
                    <a:pt x="272" y="7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207" name="Freeform 440"/>
            <p:cNvSpPr>
              <a:spLocks noEditPoints="1"/>
            </p:cNvSpPr>
            <p:nvPr/>
          </p:nvSpPr>
          <p:spPr bwMode="auto">
            <a:xfrm>
              <a:off x="3286005" y="4423630"/>
              <a:ext cx="393455" cy="396024"/>
            </a:xfrm>
            <a:custGeom>
              <a:avLst/>
              <a:gdLst>
                <a:gd name="T0" fmla="*/ 291 w 583"/>
                <a:gd name="T1" fmla="*/ 0 h 587"/>
                <a:gd name="T2" fmla="*/ 0 w 583"/>
                <a:gd name="T3" fmla="*/ 294 h 587"/>
                <a:gd name="T4" fmla="*/ 291 w 583"/>
                <a:gd name="T5" fmla="*/ 587 h 587"/>
                <a:gd name="T6" fmla="*/ 583 w 583"/>
                <a:gd name="T7" fmla="*/ 294 h 587"/>
                <a:gd name="T8" fmla="*/ 291 w 583"/>
                <a:gd name="T9" fmla="*/ 0 h 587"/>
                <a:gd name="T10" fmla="*/ 291 w 583"/>
                <a:gd name="T11" fmla="*/ 517 h 587"/>
                <a:gd name="T12" fmla="*/ 70 w 583"/>
                <a:gd name="T13" fmla="*/ 294 h 587"/>
                <a:gd name="T14" fmla="*/ 291 w 583"/>
                <a:gd name="T15" fmla="*/ 70 h 587"/>
                <a:gd name="T16" fmla="*/ 513 w 583"/>
                <a:gd name="T17" fmla="*/ 294 h 587"/>
                <a:gd name="T18" fmla="*/ 291 w 583"/>
                <a:gd name="T19" fmla="*/ 517 h 5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83" h="587">
                  <a:moveTo>
                    <a:pt x="291" y="0"/>
                  </a:moveTo>
                  <a:cubicBezTo>
                    <a:pt x="130" y="0"/>
                    <a:pt x="0" y="132"/>
                    <a:pt x="0" y="294"/>
                  </a:cubicBezTo>
                  <a:cubicBezTo>
                    <a:pt x="0" y="456"/>
                    <a:pt x="130" y="587"/>
                    <a:pt x="291" y="587"/>
                  </a:cubicBezTo>
                  <a:cubicBezTo>
                    <a:pt x="452" y="587"/>
                    <a:pt x="583" y="456"/>
                    <a:pt x="583" y="294"/>
                  </a:cubicBezTo>
                  <a:cubicBezTo>
                    <a:pt x="583" y="132"/>
                    <a:pt x="452" y="0"/>
                    <a:pt x="291" y="0"/>
                  </a:cubicBezTo>
                  <a:close/>
                  <a:moveTo>
                    <a:pt x="291" y="517"/>
                  </a:moveTo>
                  <a:cubicBezTo>
                    <a:pt x="169" y="517"/>
                    <a:pt x="70" y="417"/>
                    <a:pt x="70" y="294"/>
                  </a:cubicBezTo>
                  <a:cubicBezTo>
                    <a:pt x="70" y="170"/>
                    <a:pt x="169" y="70"/>
                    <a:pt x="291" y="70"/>
                  </a:cubicBezTo>
                  <a:cubicBezTo>
                    <a:pt x="413" y="70"/>
                    <a:pt x="513" y="170"/>
                    <a:pt x="513" y="294"/>
                  </a:cubicBezTo>
                  <a:cubicBezTo>
                    <a:pt x="513" y="417"/>
                    <a:pt x="413" y="517"/>
                    <a:pt x="291" y="5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208" name="Freeform 441"/>
            <p:cNvSpPr/>
            <p:nvPr/>
          </p:nvSpPr>
          <p:spPr bwMode="auto">
            <a:xfrm>
              <a:off x="3367094" y="4553829"/>
              <a:ext cx="147046" cy="100505"/>
            </a:xfrm>
            <a:custGeom>
              <a:avLst/>
              <a:gdLst>
                <a:gd name="T0" fmla="*/ 185 w 218"/>
                <a:gd name="T1" fmla="*/ 54 h 149"/>
                <a:gd name="T2" fmla="*/ 185 w 218"/>
                <a:gd name="T3" fmla="*/ 14 h 149"/>
                <a:gd name="T4" fmla="*/ 171 w 218"/>
                <a:gd name="T5" fmla="*/ 0 h 149"/>
                <a:gd name="T6" fmla="*/ 157 w 218"/>
                <a:gd name="T7" fmla="*/ 14 h 149"/>
                <a:gd name="T8" fmla="*/ 157 w 218"/>
                <a:gd name="T9" fmla="*/ 54 h 149"/>
                <a:gd name="T10" fmla="*/ 126 w 218"/>
                <a:gd name="T11" fmla="*/ 91 h 149"/>
                <a:gd name="T12" fmla="*/ 10 w 218"/>
                <a:gd name="T13" fmla="*/ 102 h 149"/>
                <a:gd name="T14" fmla="*/ 1 w 218"/>
                <a:gd name="T15" fmla="*/ 114 h 149"/>
                <a:gd name="T16" fmla="*/ 12 w 218"/>
                <a:gd name="T17" fmla="*/ 123 h 149"/>
                <a:gd name="T18" fmla="*/ 126 w 218"/>
                <a:gd name="T19" fmla="*/ 112 h 149"/>
                <a:gd name="T20" fmla="*/ 171 w 218"/>
                <a:gd name="T21" fmla="*/ 149 h 149"/>
                <a:gd name="T22" fmla="*/ 218 w 218"/>
                <a:gd name="T23" fmla="*/ 101 h 149"/>
                <a:gd name="T24" fmla="*/ 185 w 218"/>
                <a:gd name="T25" fmla="*/ 54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18" h="149">
                  <a:moveTo>
                    <a:pt x="185" y="54"/>
                  </a:moveTo>
                  <a:cubicBezTo>
                    <a:pt x="185" y="14"/>
                    <a:pt x="185" y="14"/>
                    <a:pt x="185" y="14"/>
                  </a:cubicBezTo>
                  <a:cubicBezTo>
                    <a:pt x="185" y="6"/>
                    <a:pt x="179" y="0"/>
                    <a:pt x="171" y="0"/>
                  </a:cubicBezTo>
                  <a:cubicBezTo>
                    <a:pt x="163" y="0"/>
                    <a:pt x="157" y="6"/>
                    <a:pt x="157" y="14"/>
                  </a:cubicBezTo>
                  <a:cubicBezTo>
                    <a:pt x="157" y="54"/>
                    <a:pt x="157" y="54"/>
                    <a:pt x="157" y="54"/>
                  </a:cubicBezTo>
                  <a:cubicBezTo>
                    <a:pt x="141" y="60"/>
                    <a:pt x="129" y="74"/>
                    <a:pt x="126" y="91"/>
                  </a:cubicBezTo>
                  <a:cubicBezTo>
                    <a:pt x="10" y="102"/>
                    <a:pt x="10" y="102"/>
                    <a:pt x="10" y="102"/>
                  </a:cubicBezTo>
                  <a:cubicBezTo>
                    <a:pt x="5" y="103"/>
                    <a:pt x="0" y="108"/>
                    <a:pt x="1" y="114"/>
                  </a:cubicBezTo>
                  <a:cubicBezTo>
                    <a:pt x="1" y="120"/>
                    <a:pt x="7" y="124"/>
                    <a:pt x="12" y="123"/>
                  </a:cubicBezTo>
                  <a:cubicBezTo>
                    <a:pt x="126" y="112"/>
                    <a:pt x="126" y="112"/>
                    <a:pt x="126" y="112"/>
                  </a:cubicBezTo>
                  <a:cubicBezTo>
                    <a:pt x="131" y="133"/>
                    <a:pt x="149" y="149"/>
                    <a:pt x="171" y="149"/>
                  </a:cubicBezTo>
                  <a:cubicBezTo>
                    <a:pt x="197" y="149"/>
                    <a:pt x="218" y="127"/>
                    <a:pt x="218" y="101"/>
                  </a:cubicBezTo>
                  <a:cubicBezTo>
                    <a:pt x="218" y="79"/>
                    <a:pt x="204" y="61"/>
                    <a:pt x="185" y="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209" name="Freeform 442"/>
            <p:cNvSpPr/>
            <p:nvPr/>
          </p:nvSpPr>
          <p:spPr bwMode="auto">
            <a:xfrm>
              <a:off x="3458748" y="4489015"/>
              <a:ext cx="13705" cy="39117"/>
            </a:xfrm>
            <a:custGeom>
              <a:avLst/>
              <a:gdLst>
                <a:gd name="T0" fmla="*/ 29 w 48"/>
                <a:gd name="T1" fmla="*/ 17 h 137"/>
                <a:gd name="T2" fmla="*/ 29 w 48"/>
                <a:gd name="T3" fmla="*/ 17 h 137"/>
                <a:gd name="T4" fmla="*/ 29 w 48"/>
                <a:gd name="T5" fmla="*/ 137 h 137"/>
                <a:gd name="T6" fmla="*/ 48 w 48"/>
                <a:gd name="T7" fmla="*/ 137 h 137"/>
                <a:gd name="T8" fmla="*/ 48 w 48"/>
                <a:gd name="T9" fmla="*/ 0 h 137"/>
                <a:gd name="T10" fmla="*/ 31 w 48"/>
                <a:gd name="T11" fmla="*/ 0 h 137"/>
                <a:gd name="T12" fmla="*/ 0 w 48"/>
                <a:gd name="T13" fmla="*/ 17 h 137"/>
                <a:gd name="T14" fmla="*/ 5 w 48"/>
                <a:gd name="T15" fmla="*/ 31 h 137"/>
                <a:gd name="T16" fmla="*/ 29 w 48"/>
                <a:gd name="T17" fmla="*/ 17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" h="137">
                  <a:moveTo>
                    <a:pt x="29" y="17"/>
                  </a:moveTo>
                  <a:lnTo>
                    <a:pt x="29" y="17"/>
                  </a:lnTo>
                  <a:lnTo>
                    <a:pt x="29" y="137"/>
                  </a:lnTo>
                  <a:lnTo>
                    <a:pt x="48" y="137"/>
                  </a:lnTo>
                  <a:lnTo>
                    <a:pt x="48" y="0"/>
                  </a:lnTo>
                  <a:lnTo>
                    <a:pt x="31" y="0"/>
                  </a:lnTo>
                  <a:lnTo>
                    <a:pt x="0" y="17"/>
                  </a:lnTo>
                  <a:lnTo>
                    <a:pt x="5" y="31"/>
                  </a:lnTo>
                  <a:lnTo>
                    <a:pt x="29" y="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210" name="Freeform 443"/>
            <p:cNvSpPr/>
            <p:nvPr/>
          </p:nvSpPr>
          <p:spPr bwMode="auto">
            <a:xfrm>
              <a:off x="3476450" y="4488444"/>
              <a:ext cx="24841" cy="39688"/>
            </a:xfrm>
            <a:custGeom>
              <a:avLst/>
              <a:gdLst>
                <a:gd name="T0" fmla="*/ 37 w 37"/>
                <a:gd name="T1" fmla="*/ 52 h 59"/>
                <a:gd name="T2" fmla="*/ 11 w 37"/>
                <a:gd name="T3" fmla="*/ 52 h 59"/>
                <a:gd name="T4" fmla="*/ 11 w 37"/>
                <a:gd name="T5" fmla="*/ 52 h 59"/>
                <a:gd name="T6" fmla="*/ 16 w 37"/>
                <a:gd name="T7" fmla="*/ 48 h 59"/>
                <a:gd name="T8" fmla="*/ 36 w 37"/>
                <a:gd name="T9" fmla="*/ 17 h 59"/>
                <a:gd name="T10" fmla="*/ 18 w 37"/>
                <a:gd name="T11" fmla="*/ 0 h 59"/>
                <a:gd name="T12" fmla="*/ 2 w 37"/>
                <a:gd name="T13" fmla="*/ 6 h 59"/>
                <a:gd name="T14" fmla="*/ 4 w 37"/>
                <a:gd name="T15" fmla="*/ 11 h 59"/>
                <a:gd name="T16" fmla="*/ 17 w 37"/>
                <a:gd name="T17" fmla="*/ 7 h 59"/>
                <a:gd name="T18" fmla="*/ 28 w 37"/>
                <a:gd name="T19" fmla="*/ 18 h 59"/>
                <a:gd name="T20" fmla="*/ 7 w 37"/>
                <a:gd name="T21" fmla="*/ 48 h 59"/>
                <a:gd name="T22" fmla="*/ 0 w 37"/>
                <a:gd name="T23" fmla="*/ 54 h 59"/>
                <a:gd name="T24" fmla="*/ 0 w 37"/>
                <a:gd name="T25" fmla="*/ 59 h 59"/>
                <a:gd name="T26" fmla="*/ 37 w 37"/>
                <a:gd name="T27" fmla="*/ 59 h 59"/>
                <a:gd name="T28" fmla="*/ 37 w 37"/>
                <a:gd name="T29" fmla="*/ 52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7" h="59">
                  <a:moveTo>
                    <a:pt x="37" y="52"/>
                  </a:moveTo>
                  <a:cubicBezTo>
                    <a:pt x="11" y="52"/>
                    <a:pt x="11" y="52"/>
                    <a:pt x="11" y="52"/>
                  </a:cubicBezTo>
                  <a:cubicBezTo>
                    <a:pt x="11" y="52"/>
                    <a:pt x="11" y="52"/>
                    <a:pt x="11" y="52"/>
                  </a:cubicBezTo>
                  <a:cubicBezTo>
                    <a:pt x="16" y="48"/>
                    <a:pt x="16" y="48"/>
                    <a:pt x="16" y="48"/>
                  </a:cubicBezTo>
                  <a:cubicBezTo>
                    <a:pt x="28" y="36"/>
                    <a:pt x="36" y="27"/>
                    <a:pt x="36" y="17"/>
                  </a:cubicBezTo>
                  <a:cubicBezTo>
                    <a:pt x="36" y="9"/>
                    <a:pt x="31" y="0"/>
                    <a:pt x="18" y="0"/>
                  </a:cubicBezTo>
                  <a:cubicBezTo>
                    <a:pt x="12" y="0"/>
                    <a:pt x="6" y="3"/>
                    <a:pt x="2" y="6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7" y="9"/>
                    <a:pt x="11" y="7"/>
                    <a:pt x="17" y="7"/>
                  </a:cubicBezTo>
                  <a:cubicBezTo>
                    <a:pt x="25" y="7"/>
                    <a:pt x="28" y="12"/>
                    <a:pt x="28" y="18"/>
                  </a:cubicBezTo>
                  <a:cubicBezTo>
                    <a:pt x="28" y="26"/>
                    <a:pt x="21" y="34"/>
                    <a:pt x="7" y="48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37" y="59"/>
                    <a:pt x="37" y="59"/>
                    <a:pt x="37" y="59"/>
                  </a:cubicBezTo>
                  <a:lnTo>
                    <a:pt x="37" y="5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211" name="Freeform 444"/>
            <p:cNvSpPr/>
            <p:nvPr/>
          </p:nvSpPr>
          <p:spPr bwMode="auto">
            <a:xfrm>
              <a:off x="3590375" y="4605795"/>
              <a:ext cx="24270" cy="39688"/>
            </a:xfrm>
            <a:custGeom>
              <a:avLst/>
              <a:gdLst>
                <a:gd name="T0" fmla="*/ 36 w 36"/>
                <a:gd name="T1" fmla="*/ 42 h 59"/>
                <a:gd name="T2" fmla="*/ 23 w 36"/>
                <a:gd name="T3" fmla="*/ 27 h 59"/>
                <a:gd name="T4" fmla="*/ 23 w 36"/>
                <a:gd name="T5" fmla="*/ 27 h 59"/>
                <a:gd name="T6" fmla="*/ 34 w 36"/>
                <a:gd name="T7" fmla="*/ 14 h 59"/>
                <a:gd name="T8" fmla="*/ 17 w 36"/>
                <a:gd name="T9" fmla="*/ 0 h 59"/>
                <a:gd name="T10" fmla="*/ 2 w 36"/>
                <a:gd name="T11" fmla="*/ 4 h 59"/>
                <a:gd name="T12" fmla="*/ 4 w 36"/>
                <a:gd name="T13" fmla="*/ 10 h 59"/>
                <a:gd name="T14" fmla="*/ 16 w 36"/>
                <a:gd name="T15" fmla="*/ 6 h 59"/>
                <a:gd name="T16" fmla="*/ 26 w 36"/>
                <a:gd name="T17" fmla="*/ 15 h 59"/>
                <a:gd name="T18" fmla="*/ 13 w 36"/>
                <a:gd name="T19" fmla="*/ 25 h 59"/>
                <a:gd name="T20" fmla="*/ 9 w 36"/>
                <a:gd name="T21" fmla="*/ 25 h 59"/>
                <a:gd name="T22" fmla="*/ 9 w 36"/>
                <a:gd name="T23" fmla="*/ 31 h 59"/>
                <a:gd name="T24" fmla="*/ 13 w 36"/>
                <a:gd name="T25" fmla="*/ 31 h 59"/>
                <a:gd name="T26" fmla="*/ 28 w 36"/>
                <a:gd name="T27" fmla="*/ 42 h 59"/>
                <a:gd name="T28" fmla="*/ 15 w 36"/>
                <a:gd name="T29" fmla="*/ 53 h 59"/>
                <a:gd name="T30" fmla="*/ 2 w 36"/>
                <a:gd name="T31" fmla="*/ 50 h 59"/>
                <a:gd name="T32" fmla="*/ 0 w 36"/>
                <a:gd name="T33" fmla="*/ 56 h 59"/>
                <a:gd name="T34" fmla="*/ 15 w 36"/>
                <a:gd name="T35" fmla="*/ 59 h 59"/>
                <a:gd name="T36" fmla="*/ 36 w 36"/>
                <a:gd name="T37" fmla="*/ 42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6" h="59">
                  <a:moveTo>
                    <a:pt x="36" y="42"/>
                  </a:moveTo>
                  <a:cubicBezTo>
                    <a:pt x="36" y="34"/>
                    <a:pt x="30" y="29"/>
                    <a:pt x="23" y="27"/>
                  </a:cubicBezTo>
                  <a:cubicBezTo>
                    <a:pt x="23" y="27"/>
                    <a:pt x="23" y="27"/>
                    <a:pt x="23" y="27"/>
                  </a:cubicBezTo>
                  <a:cubicBezTo>
                    <a:pt x="30" y="25"/>
                    <a:pt x="34" y="20"/>
                    <a:pt x="34" y="14"/>
                  </a:cubicBezTo>
                  <a:cubicBezTo>
                    <a:pt x="34" y="7"/>
                    <a:pt x="29" y="0"/>
                    <a:pt x="17" y="0"/>
                  </a:cubicBezTo>
                  <a:cubicBezTo>
                    <a:pt x="11" y="0"/>
                    <a:pt x="5" y="2"/>
                    <a:pt x="2" y="4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7" y="8"/>
                    <a:pt x="11" y="6"/>
                    <a:pt x="16" y="6"/>
                  </a:cubicBezTo>
                  <a:cubicBezTo>
                    <a:pt x="23" y="6"/>
                    <a:pt x="26" y="10"/>
                    <a:pt x="26" y="15"/>
                  </a:cubicBezTo>
                  <a:cubicBezTo>
                    <a:pt x="26" y="22"/>
                    <a:pt x="19" y="25"/>
                    <a:pt x="13" y="25"/>
                  </a:cubicBezTo>
                  <a:cubicBezTo>
                    <a:pt x="9" y="25"/>
                    <a:pt x="9" y="25"/>
                    <a:pt x="9" y="25"/>
                  </a:cubicBezTo>
                  <a:cubicBezTo>
                    <a:pt x="9" y="31"/>
                    <a:pt x="9" y="31"/>
                    <a:pt x="9" y="31"/>
                  </a:cubicBezTo>
                  <a:cubicBezTo>
                    <a:pt x="13" y="31"/>
                    <a:pt x="13" y="31"/>
                    <a:pt x="13" y="31"/>
                  </a:cubicBezTo>
                  <a:cubicBezTo>
                    <a:pt x="21" y="31"/>
                    <a:pt x="28" y="34"/>
                    <a:pt x="28" y="42"/>
                  </a:cubicBezTo>
                  <a:cubicBezTo>
                    <a:pt x="28" y="47"/>
                    <a:pt x="25" y="53"/>
                    <a:pt x="15" y="53"/>
                  </a:cubicBezTo>
                  <a:cubicBezTo>
                    <a:pt x="10" y="53"/>
                    <a:pt x="5" y="51"/>
                    <a:pt x="2" y="50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3" y="57"/>
                    <a:pt x="9" y="59"/>
                    <a:pt x="15" y="59"/>
                  </a:cubicBezTo>
                  <a:cubicBezTo>
                    <a:pt x="29" y="59"/>
                    <a:pt x="36" y="51"/>
                    <a:pt x="36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212" name="Freeform 445"/>
            <p:cNvSpPr>
              <a:spLocks noEditPoints="1"/>
            </p:cNvSpPr>
            <p:nvPr/>
          </p:nvSpPr>
          <p:spPr bwMode="auto">
            <a:xfrm>
              <a:off x="3469027" y="4710869"/>
              <a:ext cx="26839" cy="40545"/>
            </a:xfrm>
            <a:custGeom>
              <a:avLst/>
              <a:gdLst>
                <a:gd name="T0" fmla="*/ 23 w 40"/>
                <a:gd name="T1" fmla="*/ 21 h 60"/>
                <a:gd name="T2" fmla="*/ 9 w 40"/>
                <a:gd name="T3" fmla="*/ 28 h 60"/>
                <a:gd name="T4" fmla="*/ 8 w 40"/>
                <a:gd name="T5" fmla="*/ 28 h 60"/>
                <a:gd name="T6" fmla="*/ 28 w 40"/>
                <a:gd name="T7" fmla="*/ 7 h 60"/>
                <a:gd name="T8" fmla="*/ 34 w 40"/>
                <a:gd name="T9" fmla="*/ 7 h 60"/>
                <a:gd name="T10" fmla="*/ 34 w 40"/>
                <a:gd name="T11" fmla="*/ 0 h 60"/>
                <a:gd name="T12" fmla="*/ 29 w 40"/>
                <a:gd name="T13" fmla="*/ 1 h 60"/>
                <a:gd name="T14" fmla="*/ 10 w 40"/>
                <a:gd name="T15" fmla="*/ 9 h 60"/>
                <a:gd name="T16" fmla="*/ 0 w 40"/>
                <a:gd name="T17" fmla="*/ 35 h 60"/>
                <a:gd name="T18" fmla="*/ 21 w 40"/>
                <a:gd name="T19" fmla="*/ 60 h 60"/>
                <a:gd name="T20" fmla="*/ 40 w 40"/>
                <a:gd name="T21" fmla="*/ 39 h 60"/>
                <a:gd name="T22" fmla="*/ 23 w 40"/>
                <a:gd name="T23" fmla="*/ 21 h 60"/>
                <a:gd name="T24" fmla="*/ 21 w 40"/>
                <a:gd name="T25" fmla="*/ 54 h 60"/>
                <a:gd name="T26" fmla="*/ 8 w 40"/>
                <a:gd name="T27" fmla="*/ 37 h 60"/>
                <a:gd name="T28" fmla="*/ 9 w 40"/>
                <a:gd name="T29" fmla="*/ 34 h 60"/>
                <a:gd name="T30" fmla="*/ 20 w 40"/>
                <a:gd name="T31" fmla="*/ 27 h 60"/>
                <a:gd name="T32" fmla="*/ 32 w 40"/>
                <a:gd name="T33" fmla="*/ 40 h 60"/>
                <a:gd name="T34" fmla="*/ 21 w 40"/>
                <a:gd name="T35" fmla="*/ 54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0" h="60">
                  <a:moveTo>
                    <a:pt x="23" y="21"/>
                  </a:moveTo>
                  <a:cubicBezTo>
                    <a:pt x="16" y="21"/>
                    <a:pt x="11" y="24"/>
                    <a:pt x="9" y="28"/>
                  </a:cubicBezTo>
                  <a:cubicBezTo>
                    <a:pt x="8" y="28"/>
                    <a:pt x="8" y="28"/>
                    <a:pt x="8" y="28"/>
                  </a:cubicBezTo>
                  <a:cubicBezTo>
                    <a:pt x="10" y="18"/>
                    <a:pt x="16" y="9"/>
                    <a:pt x="28" y="7"/>
                  </a:cubicBezTo>
                  <a:cubicBezTo>
                    <a:pt x="31" y="7"/>
                    <a:pt x="33" y="7"/>
                    <a:pt x="34" y="7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3" y="0"/>
                    <a:pt x="31" y="1"/>
                    <a:pt x="29" y="1"/>
                  </a:cubicBezTo>
                  <a:cubicBezTo>
                    <a:pt x="21" y="2"/>
                    <a:pt x="15" y="5"/>
                    <a:pt x="10" y="9"/>
                  </a:cubicBezTo>
                  <a:cubicBezTo>
                    <a:pt x="5" y="15"/>
                    <a:pt x="0" y="24"/>
                    <a:pt x="0" y="35"/>
                  </a:cubicBezTo>
                  <a:cubicBezTo>
                    <a:pt x="0" y="50"/>
                    <a:pt x="9" y="60"/>
                    <a:pt x="21" y="60"/>
                  </a:cubicBezTo>
                  <a:cubicBezTo>
                    <a:pt x="33" y="60"/>
                    <a:pt x="40" y="50"/>
                    <a:pt x="40" y="39"/>
                  </a:cubicBezTo>
                  <a:cubicBezTo>
                    <a:pt x="40" y="28"/>
                    <a:pt x="33" y="21"/>
                    <a:pt x="23" y="21"/>
                  </a:cubicBezTo>
                  <a:close/>
                  <a:moveTo>
                    <a:pt x="21" y="54"/>
                  </a:moveTo>
                  <a:cubicBezTo>
                    <a:pt x="13" y="54"/>
                    <a:pt x="8" y="47"/>
                    <a:pt x="8" y="37"/>
                  </a:cubicBezTo>
                  <a:cubicBezTo>
                    <a:pt x="8" y="36"/>
                    <a:pt x="9" y="35"/>
                    <a:pt x="9" y="34"/>
                  </a:cubicBezTo>
                  <a:cubicBezTo>
                    <a:pt x="11" y="30"/>
                    <a:pt x="15" y="27"/>
                    <a:pt x="20" y="27"/>
                  </a:cubicBezTo>
                  <a:cubicBezTo>
                    <a:pt x="27" y="27"/>
                    <a:pt x="32" y="32"/>
                    <a:pt x="32" y="40"/>
                  </a:cubicBezTo>
                  <a:cubicBezTo>
                    <a:pt x="32" y="48"/>
                    <a:pt x="28" y="54"/>
                    <a:pt x="21" y="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213" name="Freeform 446"/>
            <p:cNvSpPr>
              <a:spLocks noEditPoints="1"/>
            </p:cNvSpPr>
            <p:nvPr/>
          </p:nvSpPr>
          <p:spPr bwMode="auto">
            <a:xfrm>
              <a:off x="3339398" y="4606366"/>
              <a:ext cx="25697" cy="39974"/>
            </a:xfrm>
            <a:custGeom>
              <a:avLst/>
              <a:gdLst>
                <a:gd name="T0" fmla="*/ 19 w 38"/>
                <a:gd name="T1" fmla="*/ 0 h 59"/>
                <a:gd name="T2" fmla="*/ 0 w 38"/>
                <a:gd name="T3" fmla="*/ 20 h 59"/>
                <a:gd name="T4" fmla="*/ 17 w 38"/>
                <a:gd name="T5" fmla="*/ 38 h 59"/>
                <a:gd name="T6" fmla="*/ 30 w 38"/>
                <a:gd name="T7" fmla="*/ 32 h 59"/>
                <a:gd name="T8" fmla="*/ 30 w 38"/>
                <a:gd name="T9" fmla="*/ 32 h 59"/>
                <a:gd name="T10" fmla="*/ 23 w 38"/>
                <a:gd name="T11" fmla="*/ 47 h 59"/>
                <a:gd name="T12" fmla="*/ 11 w 38"/>
                <a:gd name="T13" fmla="*/ 53 h 59"/>
                <a:gd name="T14" fmla="*/ 5 w 38"/>
                <a:gd name="T15" fmla="*/ 53 h 59"/>
                <a:gd name="T16" fmla="*/ 5 w 38"/>
                <a:gd name="T17" fmla="*/ 59 h 59"/>
                <a:gd name="T18" fmla="*/ 12 w 38"/>
                <a:gd name="T19" fmla="*/ 59 h 59"/>
                <a:gd name="T20" fmla="*/ 28 w 38"/>
                <a:gd name="T21" fmla="*/ 51 h 59"/>
                <a:gd name="T22" fmla="*/ 38 w 38"/>
                <a:gd name="T23" fmla="*/ 24 h 59"/>
                <a:gd name="T24" fmla="*/ 19 w 38"/>
                <a:gd name="T25" fmla="*/ 0 h 59"/>
                <a:gd name="T26" fmla="*/ 30 w 38"/>
                <a:gd name="T27" fmla="*/ 26 h 59"/>
                <a:gd name="T28" fmla="*/ 18 w 38"/>
                <a:gd name="T29" fmla="*/ 32 h 59"/>
                <a:gd name="T30" fmla="*/ 7 w 38"/>
                <a:gd name="T31" fmla="*/ 20 h 59"/>
                <a:gd name="T32" fmla="*/ 19 w 38"/>
                <a:gd name="T33" fmla="*/ 6 h 59"/>
                <a:gd name="T34" fmla="*/ 30 w 38"/>
                <a:gd name="T35" fmla="*/ 23 h 59"/>
                <a:gd name="T36" fmla="*/ 30 w 38"/>
                <a:gd name="T37" fmla="*/ 26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8" h="59">
                  <a:moveTo>
                    <a:pt x="19" y="0"/>
                  </a:moveTo>
                  <a:cubicBezTo>
                    <a:pt x="8" y="0"/>
                    <a:pt x="0" y="10"/>
                    <a:pt x="0" y="20"/>
                  </a:cubicBezTo>
                  <a:cubicBezTo>
                    <a:pt x="0" y="30"/>
                    <a:pt x="6" y="38"/>
                    <a:pt x="17" y="38"/>
                  </a:cubicBezTo>
                  <a:cubicBezTo>
                    <a:pt x="22" y="38"/>
                    <a:pt x="27" y="36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29" y="39"/>
                    <a:pt x="27" y="44"/>
                    <a:pt x="23" y="47"/>
                  </a:cubicBezTo>
                  <a:cubicBezTo>
                    <a:pt x="20" y="50"/>
                    <a:pt x="15" y="52"/>
                    <a:pt x="11" y="53"/>
                  </a:cubicBezTo>
                  <a:cubicBezTo>
                    <a:pt x="8" y="53"/>
                    <a:pt x="6" y="53"/>
                    <a:pt x="5" y="53"/>
                  </a:cubicBezTo>
                  <a:cubicBezTo>
                    <a:pt x="5" y="59"/>
                    <a:pt x="5" y="59"/>
                    <a:pt x="5" y="59"/>
                  </a:cubicBezTo>
                  <a:cubicBezTo>
                    <a:pt x="6" y="59"/>
                    <a:pt x="9" y="59"/>
                    <a:pt x="12" y="59"/>
                  </a:cubicBezTo>
                  <a:cubicBezTo>
                    <a:pt x="18" y="58"/>
                    <a:pt x="24" y="56"/>
                    <a:pt x="28" y="51"/>
                  </a:cubicBezTo>
                  <a:cubicBezTo>
                    <a:pt x="34" y="46"/>
                    <a:pt x="38" y="37"/>
                    <a:pt x="38" y="24"/>
                  </a:cubicBezTo>
                  <a:cubicBezTo>
                    <a:pt x="38" y="9"/>
                    <a:pt x="31" y="0"/>
                    <a:pt x="19" y="0"/>
                  </a:cubicBezTo>
                  <a:close/>
                  <a:moveTo>
                    <a:pt x="30" y="26"/>
                  </a:moveTo>
                  <a:cubicBezTo>
                    <a:pt x="28" y="30"/>
                    <a:pt x="24" y="32"/>
                    <a:pt x="18" y="32"/>
                  </a:cubicBezTo>
                  <a:cubicBezTo>
                    <a:pt x="12" y="32"/>
                    <a:pt x="7" y="27"/>
                    <a:pt x="7" y="20"/>
                  </a:cubicBezTo>
                  <a:cubicBezTo>
                    <a:pt x="7" y="12"/>
                    <a:pt x="12" y="6"/>
                    <a:pt x="19" y="6"/>
                  </a:cubicBezTo>
                  <a:cubicBezTo>
                    <a:pt x="27" y="6"/>
                    <a:pt x="30" y="13"/>
                    <a:pt x="30" y="23"/>
                  </a:cubicBezTo>
                  <a:cubicBezTo>
                    <a:pt x="30" y="25"/>
                    <a:pt x="30" y="25"/>
                    <a:pt x="30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214" name="Oval 447"/>
            <p:cNvSpPr>
              <a:spLocks noChangeArrowheads="1"/>
            </p:cNvSpPr>
            <p:nvPr/>
          </p:nvSpPr>
          <p:spPr bwMode="auto">
            <a:xfrm>
              <a:off x="3388794" y="4539553"/>
              <a:ext cx="18845" cy="18274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215" name="Oval 448"/>
            <p:cNvSpPr>
              <a:spLocks noChangeArrowheads="1"/>
            </p:cNvSpPr>
            <p:nvPr/>
          </p:nvSpPr>
          <p:spPr bwMode="auto">
            <a:xfrm>
              <a:off x="3552686" y="4539553"/>
              <a:ext cx="19416" cy="18274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216" name="Oval 449"/>
            <p:cNvSpPr>
              <a:spLocks noChangeArrowheads="1"/>
            </p:cNvSpPr>
            <p:nvPr/>
          </p:nvSpPr>
          <p:spPr bwMode="auto">
            <a:xfrm>
              <a:off x="3552686" y="4695450"/>
              <a:ext cx="19416" cy="1770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217" name="Freeform 450"/>
            <p:cNvSpPr/>
            <p:nvPr/>
          </p:nvSpPr>
          <p:spPr bwMode="auto">
            <a:xfrm>
              <a:off x="3085851" y="4650337"/>
              <a:ext cx="211860" cy="97650"/>
            </a:xfrm>
            <a:custGeom>
              <a:avLst/>
              <a:gdLst>
                <a:gd name="T0" fmla="*/ 92 w 314"/>
                <a:gd name="T1" fmla="*/ 51 h 145"/>
                <a:gd name="T2" fmla="*/ 92 w 314"/>
                <a:gd name="T3" fmla="*/ 0 h 145"/>
                <a:gd name="T4" fmla="*/ 0 w 314"/>
                <a:gd name="T5" fmla="*/ 71 h 145"/>
                <a:gd name="T6" fmla="*/ 92 w 314"/>
                <a:gd name="T7" fmla="*/ 145 h 145"/>
                <a:gd name="T8" fmla="*/ 92 w 314"/>
                <a:gd name="T9" fmla="*/ 94 h 145"/>
                <a:gd name="T10" fmla="*/ 314 w 314"/>
                <a:gd name="T11" fmla="*/ 94 h 145"/>
                <a:gd name="T12" fmla="*/ 297 w 314"/>
                <a:gd name="T13" fmla="*/ 51 h 145"/>
                <a:gd name="T14" fmla="*/ 92 w 314"/>
                <a:gd name="T15" fmla="*/ 51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14" h="145">
                  <a:moveTo>
                    <a:pt x="92" y="51"/>
                  </a:moveTo>
                  <a:cubicBezTo>
                    <a:pt x="92" y="0"/>
                    <a:pt x="92" y="0"/>
                    <a:pt x="92" y="0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92" y="145"/>
                    <a:pt x="92" y="145"/>
                    <a:pt x="92" y="145"/>
                  </a:cubicBezTo>
                  <a:cubicBezTo>
                    <a:pt x="92" y="94"/>
                    <a:pt x="92" y="94"/>
                    <a:pt x="92" y="94"/>
                  </a:cubicBezTo>
                  <a:cubicBezTo>
                    <a:pt x="314" y="94"/>
                    <a:pt x="314" y="94"/>
                    <a:pt x="314" y="94"/>
                  </a:cubicBezTo>
                  <a:cubicBezTo>
                    <a:pt x="308" y="80"/>
                    <a:pt x="302" y="66"/>
                    <a:pt x="297" y="51"/>
                  </a:cubicBezTo>
                  <a:lnTo>
                    <a:pt x="92" y="5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218" name="Oval 451"/>
            <p:cNvSpPr>
              <a:spLocks noChangeArrowheads="1"/>
            </p:cNvSpPr>
            <p:nvPr/>
          </p:nvSpPr>
          <p:spPr bwMode="auto">
            <a:xfrm>
              <a:off x="3388794" y="4696021"/>
              <a:ext cx="18845" cy="1770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219" name="Freeform 452"/>
            <p:cNvSpPr/>
            <p:nvPr/>
          </p:nvSpPr>
          <p:spPr bwMode="auto">
            <a:xfrm>
              <a:off x="3698304" y="4718292"/>
              <a:ext cx="35120" cy="60246"/>
            </a:xfrm>
            <a:custGeom>
              <a:avLst/>
              <a:gdLst>
                <a:gd name="T0" fmla="*/ 0 w 52"/>
                <a:gd name="T1" fmla="*/ 0 h 89"/>
                <a:gd name="T2" fmla="*/ 0 w 52"/>
                <a:gd name="T3" fmla="*/ 78 h 89"/>
                <a:gd name="T4" fmla="*/ 26 w 52"/>
                <a:gd name="T5" fmla="*/ 89 h 89"/>
                <a:gd name="T6" fmla="*/ 52 w 52"/>
                <a:gd name="T7" fmla="*/ 78 h 89"/>
                <a:gd name="T8" fmla="*/ 52 w 52"/>
                <a:gd name="T9" fmla="*/ 0 h 89"/>
                <a:gd name="T10" fmla="*/ 26 w 52"/>
                <a:gd name="T11" fmla="*/ 6 h 89"/>
                <a:gd name="T12" fmla="*/ 0 w 52"/>
                <a:gd name="T13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" h="89">
                  <a:moveTo>
                    <a:pt x="0" y="0"/>
                  </a:moveTo>
                  <a:cubicBezTo>
                    <a:pt x="0" y="78"/>
                    <a:pt x="0" y="78"/>
                    <a:pt x="0" y="78"/>
                  </a:cubicBezTo>
                  <a:cubicBezTo>
                    <a:pt x="0" y="84"/>
                    <a:pt x="11" y="89"/>
                    <a:pt x="26" y="89"/>
                  </a:cubicBezTo>
                  <a:cubicBezTo>
                    <a:pt x="40" y="89"/>
                    <a:pt x="52" y="84"/>
                    <a:pt x="52" y="78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46" y="4"/>
                    <a:pt x="35" y="6"/>
                    <a:pt x="26" y="6"/>
                  </a:cubicBezTo>
                  <a:cubicBezTo>
                    <a:pt x="16" y="6"/>
                    <a:pt x="5" y="4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220" name="Oval 453"/>
            <p:cNvSpPr>
              <a:spLocks noChangeArrowheads="1"/>
            </p:cNvSpPr>
            <p:nvPr/>
          </p:nvSpPr>
          <p:spPr bwMode="auto">
            <a:xfrm>
              <a:off x="3698304" y="4704873"/>
              <a:ext cx="35120" cy="1427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221" name="Freeform 454"/>
            <p:cNvSpPr/>
            <p:nvPr/>
          </p:nvSpPr>
          <p:spPr bwMode="auto">
            <a:xfrm>
              <a:off x="3748271" y="4695450"/>
              <a:ext cx="35120" cy="83088"/>
            </a:xfrm>
            <a:custGeom>
              <a:avLst/>
              <a:gdLst>
                <a:gd name="T0" fmla="*/ 0 w 52"/>
                <a:gd name="T1" fmla="*/ 0 h 123"/>
                <a:gd name="T2" fmla="*/ 0 w 52"/>
                <a:gd name="T3" fmla="*/ 110 h 123"/>
                <a:gd name="T4" fmla="*/ 0 w 52"/>
                <a:gd name="T5" fmla="*/ 112 h 123"/>
                <a:gd name="T6" fmla="*/ 26 w 52"/>
                <a:gd name="T7" fmla="*/ 123 h 123"/>
                <a:gd name="T8" fmla="*/ 52 w 52"/>
                <a:gd name="T9" fmla="*/ 112 h 123"/>
                <a:gd name="T10" fmla="*/ 52 w 52"/>
                <a:gd name="T11" fmla="*/ 112 h 123"/>
                <a:gd name="T12" fmla="*/ 52 w 52"/>
                <a:gd name="T13" fmla="*/ 0 h 123"/>
                <a:gd name="T14" fmla="*/ 26 w 52"/>
                <a:gd name="T15" fmla="*/ 6 h 123"/>
                <a:gd name="T16" fmla="*/ 0 w 52"/>
                <a:gd name="T17" fmla="*/ 0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2" h="123">
                  <a:moveTo>
                    <a:pt x="0" y="0"/>
                  </a:moveTo>
                  <a:cubicBezTo>
                    <a:pt x="0" y="110"/>
                    <a:pt x="0" y="110"/>
                    <a:pt x="0" y="110"/>
                  </a:cubicBezTo>
                  <a:cubicBezTo>
                    <a:pt x="0" y="111"/>
                    <a:pt x="0" y="111"/>
                    <a:pt x="0" y="112"/>
                  </a:cubicBezTo>
                  <a:cubicBezTo>
                    <a:pt x="0" y="118"/>
                    <a:pt x="11" y="123"/>
                    <a:pt x="26" y="123"/>
                  </a:cubicBezTo>
                  <a:cubicBezTo>
                    <a:pt x="40" y="123"/>
                    <a:pt x="52" y="118"/>
                    <a:pt x="52" y="112"/>
                  </a:cubicBezTo>
                  <a:cubicBezTo>
                    <a:pt x="52" y="112"/>
                    <a:pt x="52" y="112"/>
                    <a:pt x="52" y="112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46" y="4"/>
                    <a:pt x="36" y="6"/>
                    <a:pt x="26" y="6"/>
                  </a:cubicBezTo>
                  <a:cubicBezTo>
                    <a:pt x="16" y="6"/>
                    <a:pt x="6" y="4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222" name="Oval 455"/>
            <p:cNvSpPr>
              <a:spLocks noChangeArrowheads="1"/>
            </p:cNvSpPr>
            <p:nvPr/>
          </p:nvSpPr>
          <p:spPr bwMode="auto">
            <a:xfrm>
              <a:off x="3748271" y="4682030"/>
              <a:ext cx="35120" cy="13991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223" name="Freeform 456"/>
            <p:cNvSpPr/>
            <p:nvPr/>
          </p:nvSpPr>
          <p:spPr bwMode="auto">
            <a:xfrm>
              <a:off x="3797667" y="4644912"/>
              <a:ext cx="35691" cy="133626"/>
            </a:xfrm>
            <a:custGeom>
              <a:avLst/>
              <a:gdLst>
                <a:gd name="T0" fmla="*/ 0 w 53"/>
                <a:gd name="T1" fmla="*/ 0 h 198"/>
                <a:gd name="T2" fmla="*/ 0 w 53"/>
                <a:gd name="T3" fmla="*/ 187 h 198"/>
                <a:gd name="T4" fmla="*/ 26 w 53"/>
                <a:gd name="T5" fmla="*/ 198 h 198"/>
                <a:gd name="T6" fmla="*/ 53 w 53"/>
                <a:gd name="T7" fmla="*/ 187 h 198"/>
                <a:gd name="T8" fmla="*/ 53 w 53"/>
                <a:gd name="T9" fmla="*/ 0 h 198"/>
                <a:gd name="T10" fmla="*/ 26 w 53"/>
                <a:gd name="T11" fmla="*/ 7 h 198"/>
                <a:gd name="T12" fmla="*/ 0 w 53"/>
                <a:gd name="T13" fmla="*/ 0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3" h="198">
                  <a:moveTo>
                    <a:pt x="0" y="0"/>
                  </a:moveTo>
                  <a:cubicBezTo>
                    <a:pt x="0" y="187"/>
                    <a:pt x="0" y="187"/>
                    <a:pt x="0" y="187"/>
                  </a:cubicBezTo>
                  <a:cubicBezTo>
                    <a:pt x="0" y="193"/>
                    <a:pt x="12" y="198"/>
                    <a:pt x="26" y="198"/>
                  </a:cubicBezTo>
                  <a:cubicBezTo>
                    <a:pt x="41" y="198"/>
                    <a:pt x="53" y="193"/>
                    <a:pt x="53" y="187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47" y="5"/>
                    <a:pt x="36" y="7"/>
                    <a:pt x="26" y="7"/>
                  </a:cubicBezTo>
                  <a:cubicBezTo>
                    <a:pt x="17" y="7"/>
                    <a:pt x="6" y="5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224" name="Oval 457"/>
            <p:cNvSpPr>
              <a:spLocks noChangeArrowheads="1"/>
            </p:cNvSpPr>
            <p:nvPr/>
          </p:nvSpPr>
          <p:spPr bwMode="auto">
            <a:xfrm>
              <a:off x="3797667" y="4631492"/>
              <a:ext cx="35691" cy="1484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225" name="Freeform 458"/>
            <p:cNvSpPr/>
            <p:nvPr/>
          </p:nvSpPr>
          <p:spPr bwMode="auto">
            <a:xfrm>
              <a:off x="3222047" y="4588093"/>
              <a:ext cx="35120" cy="60246"/>
            </a:xfrm>
            <a:custGeom>
              <a:avLst/>
              <a:gdLst>
                <a:gd name="T0" fmla="*/ 26 w 52"/>
                <a:gd name="T1" fmla="*/ 89 h 89"/>
                <a:gd name="T2" fmla="*/ 52 w 52"/>
                <a:gd name="T3" fmla="*/ 78 h 89"/>
                <a:gd name="T4" fmla="*/ 52 w 52"/>
                <a:gd name="T5" fmla="*/ 0 h 89"/>
                <a:gd name="T6" fmla="*/ 26 w 52"/>
                <a:gd name="T7" fmla="*/ 6 h 89"/>
                <a:gd name="T8" fmla="*/ 0 w 52"/>
                <a:gd name="T9" fmla="*/ 0 h 89"/>
                <a:gd name="T10" fmla="*/ 0 w 52"/>
                <a:gd name="T11" fmla="*/ 78 h 89"/>
                <a:gd name="T12" fmla="*/ 26 w 52"/>
                <a:gd name="T13" fmla="*/ 8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" h="89">
                  <a:moveTo>
                    <a:pt x="26" y="89"/>
                  </a:moveTo>
                  <a:cubicBezTo>
                    <a:pt x="40" y="89"/>
                    <a:pt x="52" y="84"/>
                    <a:pt x="52" y="78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46" y="4"/>
                    <a:pt x="36" y="6"/>
                    <a:pt x="26" y="6"/>
                  </a:cubicBezTo>
                  <a:cubicBezTo>
                    <a:pt x="16" y="6"/>
                    <a:pt x="6" y="4"/>
                    <a:pt x="0" y="0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84"/>
                    <a:pt x="11" y="89"/>
                    <a:pt x="26" y="8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226" name="Oval 459"/>
            <p:cNvSpPr>
              <a:spLocks noChangeArrowheads="1"/>
            </p:cNvSpPr>
            <p:nvPr/>
          </p:nvSpPr>
          <p:spPr bwMode="auto">
            <a:xfrm>
              <a:off x="3222047" y="4574673"/>
              <a:ext cx="35120" cy="1427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227" name="Freeform 460"/>
            <p:cNvSpPr/>
            <p:nvPr/>
          </p:nvSpPr>
          <p:spPr bwMode="auto">
            <a:xfrm>
              <a:off x="3171509" y="4565250"/>
              <a:ext cx="35691" cy="83088"/>
            </a:xfrm>
            <a:custGeom>
              <a:avLst/>
              <a:gdLst>
                <a:gd name="T0" fmla="*/ 26 w 53"/>
                <a:gd name="T1" fmla="*/ 123 h 123"/>
                <a:gd name="T2" fmla="*/ 53 w 53"/>
                <a:gd name="T3" fmla="*/ 112 h 123"/>
                <a:gd name="T4" fmla="*/ 52 w 53"/>
                <a:gd name="T5" fmla="*/ 110 h 123"/>
                <a:gd name="T6" fmla="*/ 52 w 53"/>
                <a:gd name="T7" fmla="*/ 0 h 123"/>
                <a:gd name="T8" fmla="*/ 26 w 53"/>
                <a:gd name="T9" fmla="*/ 6 h 123"/>
                <a:gd name="T10" fmla="*/ 0 w 53"/>
                <a:gd name="T11" fmla="*/ 0 h 123"/>
                <a:gd name="T12" fmla="*/ 0 w 53"/>
                <a:gd name="T13" fmla="*/ 112 h 123"/>
                <a:gd name="T14" fmla="*/ 0 w 53"/>
                <a:gd name="T15" fmla="*/ 112 h 123"/>
                <a:gd name="T16" fmla="*/ 26 w 53"/>
                <a:gd name="T17" fmla="*/ 123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3" h="123">
                  <a:moveTo>
                    <a:pt x="26" y="123"/>
                  </a:moveTo>
                  <a:cubicBezTo>
                    <a:pt x="41" y="123"/>
                    <a:pt x="53" y="118"/>
                    <a:pt x="53" y="112"/>
                  </a:cubicBezTo>
                  <a:cubicBezTo>
                    <a:pt x="53" y="111"/>
                    <a:pt x="52" y="111"/>
                    <a:pt x="52" y="11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46" y="4"/>
                    <a:pt x="36" y="6"/>
                    <a:pt x="26" y="6"/>
                  </a:cubicBezTo>
                  <a:cubicBezTo>
                    <a:pt x="16" y="6"/>
                    <a:pt x="6" y="4"/>
                    <a:pt x="0" y="0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18"/>
                    <a:pt x="12" y="123"/>
                    <a:pt x="26" y="1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228" name="Oval 461"/>
            <p:cNvSpPr>
              <a:spLocks noChangeArrowheads="1"/>
            </p:cNvSpPr>
            <p:nvPr/>
          </p:nvSpPr>
          <p:spPr bwMode="auto">
            <a:xfrm>
              <a:off x="3171509" y="4551831"/>
              <a:ext cx="35120" cy="13991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229" name="Freeform 462"/>
            <p:cNvSpPr/>
            <p:nvPr/>
          </p:nvSpPr>
          <p:spPr bwMode="auto">
            <a:xfrm>
              <a:off x="3122113" y="4514712"/>
              <a:ext cx="35120" cy="133626"/>
            </a:xfrm>
            <a:custGeom>
              <a:avLst/>
              <a:gdLst>
                <a:gd name="T0" fmla="*/ 26 w 52"/>
                <a:gd name="T1" fmla="*/ 198 h 198"/>
                <a:gd name="T2" fmla="*/ 52 w 52"/>
                <a:gd name="T3" fmla="*/ 187 h 198"/>
                <a:gd name="T4" fmla="*/ 52 w 52"/>
                <a:gd name="T5" fmla="*/ 0 h 198"/>
                <a:gd name="T6" fmla="*/ 26 w 52"/>
                <a:gd name="T7" fmla="*/ 7 h 198"/>
                <a:gd name="T8" fmla="*/ 0 w 52"/>
                <a:gd name="T9" fmla="*/ 0 h 198"/>
                <a:gd name="T10" fmla="*/ 0 w 52"/>
                <a:gd name="T11" fmla="*/ 187 h 198"/>
                <a:gd name="T12" fmla="*/ 26 w 52"/>
                <a:gd name="T13" fmla="*/ 198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" h="198">
                  <a:moveTo>
                    <a:pt x="26" y="198"/>
                  </a:moveTo>
                  <a:cubicBezTo>
                    <a:pt x="40" y="198"/>
                    <a:pt x="52" y="193"/>
                    <a:pt x="52" y="187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46" y="5"/>
                    <a:pt x="36" y="7"/>
                    <a:pt x="26" y="7"/>
                  </a:cubicBezTo>
                  <a:cubicBezTo>
                    <a:pt x="16" y="7"/>
                    <a:pt x="6" y="5"/>
                    <a:pt x="0" y="0"/>
                  </a:cubicBezTo>
                  <a:cubicBezTo>
                    <a:pt x="0" y="187"/>
                    <a:pt x="0" y="187"/>
                    <a:pt x="0" y="187"/>
                  </a:cubicBezTo>
                  <a:cubicBezTo>
                    <a:pt x="0" y="193"/>
                    <a:pt x="11" y="198"/>
                    <a:pt x="26" y="19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230" name="Oval 463"/>
            <p:cNvSpPr>
              <a:spLocks noChangeArrowheads="1"/>
            </p:cNvSpPr>
            <p:nvPr/>
          </p:nvSpPr>
          <p:spPr bwMode="auto">
            <a:xfrm>
              <a:off x="3122113" y="4501293"/>
              <a:ext cx="35120" cy="1484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231" name="Freeform 464"/>
            <p:cNvSpPr>
              <a:spLocks noEditPoints="1"/>
            </p:cNvSpPr>
            <p:nvPr/>
          </p:nvSpPr>
          <p:spPr bwMode="auto">
            <a:xfrm>
              <a:off x="3156661" y="4726572"/>
              <a:ext cx="115352" cy="115923"/>
            </a:xfrm>
            <a:custGeom>
              <a:avLst/>
              <a:gdLst>
                <a:gd name="T0" fmla="*/ 85 w 171"/>
                <a:gd name="T1" fmla="*/ 0 h 172"/>
                <a:gd name="T2" fmla="*/ 0 w 171"/>
                <a:gd name="T3" fmla="*/ 86 h 172"/>
                <a:gd name="T4" fmla="*/ 85 w 171"/>
                <a:gd name="T5" fmla="*/ 172 h 172"/>
                <a:gd name="T6" fmla="*/ 171 w 171"/>
                <a:gd name="T7" fmla="*/ 86 h 172"/>
                <a:gd name="T8" fmla="*/ 85 w 171"/>
                <a:gd name="T9" fmla="*/ 0 h 172"/>
                <a:gd name="T10" fmla="*/ 85 w 171"/>
                <a:gd name="T11" fmla="*/ 151 h 172"/>
                <a:gd name="T12" fmla="*/ 21 w 171"/>
                <a:gd name="T13" fmla="*/ 86 h 172"/>
                <a:gd name="T14" fmla="*/ 85 w 171"/>
                <a:gd name="T15" fmla="*/ 21 h 172"/>
                <a:gd name="T16" fmla="*/ 150 w 171"/>
                <a:gd name="T17" fmla="*/ 86 h 172"/>
                <a:gd name="T18" fmla="*/ 85 w 171"/>
                <a:gd name="T19" fmla="*/ 151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1" h="172">
                  <a:moveTo>
                    <a:pt x="85" y="0"/>
                  </a:moveTo>
                  <a:cubicBezTo>
                    <a:pt x="38" y="0"/>
                    <a:pt x="0" y="39"/>
                    <a:pt x="0" y="86"/>
                  </a:cubicBezTo>
                  <a:cubicBezTo>
                    <a:pt x="0" y="133"/>
                    <a:pt x="38" y="172"/>
                    <a:pt x="85" y="172"/>
                  </a:cubicBezTo>
                  <a:cubicBezTo>
                    <a:pt x="132" y="172"/>
                    <a:pt x="171" y="133"/>
                    <a:pt x="171" y="86"/>
                  </a:cubicBezTo>
                  <a:cubicBezTo>
                    <a:pt x="171" y="39"/>
                    <a:pt x="132" y="0"/>
                    <a:pt x="85" y="0"/>
                  </a:cubicBezTo>
                  <a:close/>
                  <a:moveTo>
                    <a:pt x="85" y="151"/>
                  </a:moveTo>
                  <a:cubicBezTo>
                    <a:pt x="50" y="151"/>
                    <a:pt x="21" y="122"/>
                    <a:pt x="21" y="86"/>
                  </a:cubicBezTo>
                  <a:cubicBezTo>
                    <a:pt x="21" y="50"/>
                    <a:pt x="50" y="21"/>
                    <a:pt x="85" y="21"/>
                  </a:cubicBezTo>
                  <a:cubicBezTo>
                    <a:pt x="121" y="21"/>
                    <a:pt x="150" y="50"/>
                    <a:pt x="150" y="86"/>
                  </a:cubicBezTo>
                  <a:cubicBezTo>
                    <a:pt x="150" y="122"/>
                    <a:pt x="121" y="151"/>
                    <a:pt x="85" y="1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232" name="Freeform 465"/>
            <p:cNvSpPr/>
            <p:nvPr/>
          </p:nvSpPr>
          <p:spPr bwMode="auto">
            <a:xfrm>
              <a:off x="3196349" y="4752841"/>
              <a:ext cx="34549" cy="63387"/>
            </a:xfrm>
            <a:custGeom>
              <a:avLst/>
              <a:gdLst>
                <a:gd name="T0" fmla="*/ 32 w 51"/>
                <a:gd name="T1" fmla="*/ 39 h 94"/>
                <a:gd name="T2" fmla="*/ 18 w 51"/>
                <a:gd name="T3" fmla="*/ 30 h 94"/>
                <a:gd name="T4" fmla="*/ 28 w 51"/>
                <a:gd name="T5" fmla="*/ 23 h 94"/>
                <a:gd name="T6" fmla="*/ 44 w 51"/>
                <a:gd name="T7" fmla="*/ 27 h 94"/>
                <a:gd name="T8" fmla="*/ 48 w 51"/>
                <a:gd name="T9" fmla="*/ 14 h 94"/>
                <a:gd name="T10" fmla="*/ 31 w 51"/>
                <a:gd name="T11" fmla="*/ 10 h 94"/>
                <a:gd name="T12" fmla="*/ 31 w 51"/>
                <a:gd name="T13" fmla="*/ 0 h 94"/>
                <a:gd name="T14" fmla="*/ 20 w 51"/>
                <a:gd name="T15" fmla="*/ 0 h 94"/>
                <a:gd name="T16" fmla="*/ 20 w 51"/>
                <a:gd name="T17" fmla="*/ 11 h 94"/>
                <a:gd name="T18" fmla="*/ 0 w 51"/>
                <a:gd name="T19" fmla="*/ 32 h 94"/>
                <a:gd name="T20" fmla="*/ 21 w 51"/>
                <a:gd name="T21" fmla="*/ 53 h 94"/>
                <a:gd name="T22" fmla="*/ 33 w 51"/>
                <a:gd name="T23" fmla="*/ 62 h 94"/>
                <a:gd name="T24" fmla="*/ 22 w 51"/>
                <a:gd name="T25" fmla="*/ 70 h 94"/>
                <a:gd name="T26" fmla="*/ 3 w 51"/>
                <a:gd name="T27" fmla="*/ 65 h 94"/>
                <a:gd name="T28" fmla="*/ 0 w 51"/>
                <a:gd name="T29" fmla="*/ 78 h 94"/>
                <a:gd name="T30" fmla="*/ 19 w 51"/>
                <a:gd name="T31" fmla="*/ 83 h 94"/>
                <a:gd name="T32" fmla="*/ 19 w 51"/>
                <a:gd name="T33" fmla="*/ 94 h 94"/>
                <a:gd name="T34" fmla="*/ 30 w 51"/>
                <a:gd name="T35" fmla="*/ 94 h 94"/>
                <a:gd name="T36" fmla="*/ 30 w 51"/>
                <a:gd name="T37" fmla="*/ 82 h 94"/>
                <a:gd name="T38" fmla="*/ 51 w 51"/>
                <a:gd name="T39" fmla="*/ 61 h 94"/>
                <a:gd name="T40" fmla="*/ 32 w 51"/>
                <a:gd name="T41" fmla="*/ 39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1" h="94">
                  <a:moveTo>
                    <a:pt x="32" y="39"/>
                  </a:moveTo>
                  <a:cubicBezTo>
                    <a:pt x="22" y="36"/>
                    <a:pt x="18" y="33"/>
                    <a:pt x="18" y="30"/>
                  </a:cubicBezTo>
                  <a:cubicBezTo>
                    <a:pt x="18" y="26"/>
                    <a:pt x="20" y="23"/>
                    <a:pt x="28" y="23"/>
                  </a:cubicBezTo>
                  <a:cubicBezTo>
                    <a:pt x="36" y="23"/>
                    <a:pt x="41" y="26"/>
                    <a:pt x="44" y="27"/>
                  </a:cubicBezTo>
                  <a:cubicBezTo>
                    <a:pt x="48" y="14"/>
                    <a:pt x="48" y="14"/>
                    <a:pt x="48" y="14"/>
                  </a:cubicBezTo>
                  <a:cubicBezTo>
                    <a:pt x="44" y="12"/>
                    <a:pt x="38" y="11"/>
                    <a:pt x="31" y="1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7" y="13"/>
                    <a:pt x="0" y="21"/>
                    <a:pt x="0" y="32"/>
                  </a:cubicBezTo>
                  <a:cubicBezTo>
                    <a:pt x="0" y="43"/>
                    <a:pt x="9" y="48"/>
                    <a:pt x="21" y="53"/>
                  </a:cubicBezTo>
                  <a:cubicBezTo>
                    <a:pt x="30" y="55"/>
                    <a:pt x="33" y="58"/>
                    <a:pt x="33" y="62"/>
                  </a:cubicBezTo>
                  <a:cubicBezTo>
                    <a:pt x="33" y="67"/>
                    <a:pt x="29" y="70"/>
                    <a:pt x="22" y="70"/>
                  </a:cubicBezTo>
                  <a:cubicBezTo>
                    <a:pt x="15" y="70"/>
                    <a:pt x="8" y="67"/>
                    <a:pt x="3" y="65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4" y="80"/>
                    <a:pt x="11" y="83"/>
                    <a:pt x="19" y="83"/>
                  </a:cubicBezTo>
                  <a:cubicBezTo>
                    <a:pt x="19" y="94"/>
                    <a:pt x="19" y="94"/>
                    <a:pt x="19" y="94"/>
                  </a:cubicBezTo>
                  <a:cubicBezTo>
                    <a:pt x="30" y="94"/>
                    <a:pt x="30" y="94"/>
                    <a:pt x="30" y="94"/>
                  </a:cubicBezTo>
                  <a:cubicBezTo>
                    <a:pt x="30" y="82"/>
                    <a:pt x="30" y="82"/>
                    <a:pt x="30" y="82"/>
                  </a:cubicBezTo>
                  <a:cubicBezTo>
                    <a:pt x="44" y="80"/>
                    <a:pt x="51" y="71"/>
                    <a:pt x="51" y="61"/>
                  </a:cubicBezTo>
                  <a:cubicBezTo>
                    <a:pt x="51" y="50"/>
                    <a:pt x="45" y="44"/>
                    <a:pt x="32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233" name="Freeform 466"/>
            <p:cNvSpPr>
              <a:spLocks noEditPoints="1"/>
            </p:cNvSpPr>
            <p:nvPr/>
          </p:nvSpPr>
          <p:spPr bwMode="auto">
            <a:xfrm>
              <a:off x="3679459" y="4418205"/>
              <a:ext cx="115352" cy="115352"/>
            </a:xfrm>
            <a:custGeom>
              <a:avLst/>
              <a:gdLst>
                <a:gd name="T0" fmla="*/ 85 w 171"/>
                <a:gd name="T1" fmla="*/ 171 h 171"/>
                <a:gd name="T2" fmla="*/ 171 w 171"/>
                <a:gd name="T3" fmla="*/ 85 h 171"/>
                <a:gd name="T4" fmla="*/ 85 w 171"/>
                <a:gd name="T5" fmla="*/ 0 h 171"/>
                <a:gd name="T6" fmla="*/ 0 w 171"/>
                <a:gd name="T7" fmla="*/ 85 h 171"/>
                <a:gd name="T8" fmla="*/ 85 w 171"/>
                <a:gd name="T9" fmla="*/ 171 h 171"/>
                <a:gd name="T10" fmla="*/ 85 w 171"/>
                <a:gd name="T11" fmla="*/ 20 h 171"/>
                <a:gd name="T12" fmla="*/ 150 w 171"/>
                <a:gd name="T13" fmla="*/ 85 h 171"/>
                <a:gd name="T14" fmla="*/ 85 w 171"/>
                <a:gd name="T15" fmla="*/ 151 h 171"/>
                <a:gd name="T16" fmla="*/ 21 w 171"/>
                <a:gd name="T17" fmla="*/ 85 h 171"/>
                <a:gd name="T18" fmla="*/ 85 w 171"/>
                <a:gd name="T19" fmla="*/ 20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1" h="171">
                  <a:moveTo>
                    <a:pt x="85" y="171"/>
                  </a:moveTo>
                  <a:cubicBezTo>
                    <a:pt x="132" y="171"/>
                    <a:pt x="171" y="133"/>
                    <a:pt x="171" y="85"/>
                  </a:cubicBezTo>
                  <a:cubicBezTo>
                    <a:pt x="171" y="38"/>
                    <a:pt x="132" y="0"/>
                    <a:pt x="85" y="0"/>
                  </a:cubicBezTo>
                  <a:cubicBezTo>
                    <a:pt x="38" y="0"/>
                    <a:pt x="0" y="38"/>
                    <a:pt x="0" y="85"/>
                  </a:cubicBezTo>
                  <a:cubicBezTo>
                    <a:pt x="0" y="133"/>
                    <a:pt x="38" y="171"/>
                    <a:pt x="85" y="171"/>
                  </a:cubicBezTo>
                  <a:close/>
                  <a:moveTo>
                    <a:pt x="85" y="20"/>
                  </a:moveTo>
                  <a:cubicBezTo>
                    <a:pt x="121" y="20"/>
                    <a:pt x="150" y="49"/>
                    <a:pt x="150" y="85"/>
                  </a:cubicBezTo>
                  <a:cubicBezTo>
                    <a:pt x="150" y="121"/>
                    <a:pt x="121" y="151"/>
                    <a:pt x="85" y="151"/>
                  </a:cubicBezTo>
                  <a:cubicBezTo>
                    <a:pt x="50" y="151"/>
                    <a:pt x="21" y="121"/>
                    <a:pt x="21" y="85"/>
                  </a:cubicBezTo>
                  <a:cubicBezTo>
                    <a:pt x="21" y="49"/>
                    <a:pt x="50" y="20"/>
                    <a:pt x="85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234" name="Freeform 467"/>
            <p:cNvSpPr/>
            <p:nvPr/>
          </p:nvSpPr>
          <p:spPr bwMode="auto">
            <a:xfrm>
              <a:off x="3711153" y="4447043"/>
              <a:ext cx="41116" cy="58247"/>
            </a:xfrm>
            <a:custGeom>
              <a:avLst/>
              <a:gdLst>
                <a:gd name="T0" fmla="*/ 50 w 61"/>
                <a:gd name="T1" fmla="*/ 86 h 86"/>
                <a:gd name="T2" fmla="*/ 59 w 61"/>
                <a:gd name="T3" fmla="*/ 85 h 86"/>
                <a:gd name="T4" fmla="*/ 61 w 61"/>
                <a:gd name="T5" fmla="*/ 85 h 86"/>
                <a:gd name="T6" fmla="*/ 61 w 61"/>
                <a:gd name="T7" fmla="*/ 68 h 86"/>
                <a:gd name="T8" fmla="*/ 57 w 61"/>
                <a:gd name="T9" fmla="*/ 69 h 86"/>
                <a:gd name="T10" fmla="*/ 50 w 61"/>
                <a:gd name="T11" fmla="*/ 70 h 86"/>
                <a:gd name="T12" fmla="*/ 26 w 61"/>
                <a:gd name="T13" fmla="*/ 56 h 86"/>
                <a:gd name="T14" fmla="*/ 37 w 61"/>
                <a:gd name="T15" fmla="*/ 56 h 86"/>
                <a:gd name="T16" fmla="*/ 37 w 61"/>
                <a:gd name="T17" fmla="*/ 46 h 86"/>
                <a:gd name="T18" fmla="*/ 23 w 61"/>
                <a:gd name="T19" fmla="*/ 46 h 86"/>
                <a:gd name="T20" fmla="*/ 23 w 61"/>
                <a:gd name="T21" fmla="*/ 43 h 86"/>
                <a:gd name="T22" fmla="*/ 23 w 61"/>
                <a:gd name="T23" fmla="*/ 42 h 86"/>
                <a:gd name="T24" fmla="*/ 37 w 61"/>
                <a:gd name="T25" fmla="*/ 42 h 86"/>
                <a:gd name="T26" fmla="*/ 37 w 61"/>
                <a:gd name="T27" fmla="*/ 33 h 86"/>
                <a:gd name="T28" fmla="*/ 25 w 61"/>
                <a:gd name="T29" fmla="*/ 33 h 86"/>
                <a:gd name="T30" fmla="*/ 50 w 61"/>
                <a:gd name="T31" fmla="*/ 16 h 86"/>
                <a:gd name="T32" fmla="*/ 57 w 61"/>
                <a:gd name="T33" fmla="*/ 17 h 86"/>
                <a:gd name="T34" fmla="*/ 61 w 61"/>
                <a:gd name="T35" fmla="*/ 18 h 86"/>
                <a:gd name="T36" fmla="*/ 61 w 61"/>
                <a:gd name="T37" fmla="*/ 1 h 86"/>
                <a:gd name="T38" fmla="*/ 59 w 61"/>
                <a:gd name="T39" fmla="*/ 1 h 86"/>
                <a:gd name="T40" fmla="*/ 50 w 61"/>
                <a:gd name="T41" fmla="*/ 0 h 86"/>
                <a:gd name="T42" fmla="*/ 8 w 61"/>
                <a:gd name="T43" fmla="*/ 33 h 86"/>
                <a:gd name="T44" fmla="*/ 0 w 61"/>
                <a:gd name="T45" fmla="*/ 33 h 86"/>
                <a:gd name="T46" fmla="*/ 0 w 61"/>
                <a:gd name="T47" fmla="*/ 42 h 86"/>
                <a:gd name="T48" fmla="*/ 6 w 61"/>
                <a:gd name="T49" fmla="*/ 42 h 86"/>
                <a:gd name="T50" fmla="*/ 6 w 61"/>
                <a:gd name="T51" fmla="*/ 43 h 86"/>
                <a:gd name="T52" fmla="*/ 6 w 61"/>
                <a:gd name="T53" fmla="*/ 46 h 86"/>
                <a:gd name="T54" fmla="*/ 0 w 61"/>
                <a:gd name="T55" fmla="*/ 46 h 86"/>
                <a:gd name="T56" fmla="*/ 0 w 61"/>
                <a:gd name="T57" fmla="*/ 56 h 86"/>
                <a:gd name="T58" fmla="*/ 8 w 61"/>
                <a:gd name="T59" fmla="*/ 56 h 86"/>
                <a:gd name="T60" fmla="*/ 50 w 61"/>
                <a:gd name="T61" fmla="*/ 86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61" h="86">
                  <a:moveTo>
                    <a:pt x="50" y="86"/>
                  </a:moveTo>
                  <a:cubicBezTo>
                    <a:pt x="53" y="86"/>
                    <a:pt x="56" y="86"/>
                    <a:pt x="59" y="85"/>
                  </a:cubicBezTo>
                  <a:cubicBezTo>
                    <a:pt x="61" y="85"/>
                    <a:pt x="61" y="85"/>
                    <a:pt x="61" y="85"/>
                  </a:cubicBezTo>
                  <a:cubicBezTo>
                    <a:pt x="61" y="68"/>
                    <a:pt x="61" y="68"/>
                    <a:pt x="61" y="68"/>
                  </a:cubicBezTo>
                  <a:cubicBezTo>
                    <a:pt x="57" y="69"/>
                    <a:pt x="57" y="69"/>
                    <a:pt x="57" y="69"/>
                  </a:cubicBezTo>
                  <a:cubicBezTo>
                    <a:pt x="55" y="69"/>
                    <a:pt x="52" y="70"/>
                    <a:pt x="50" y="70"/>
                  </a:cubicBezTo>
                  <a:cubicBezTo>
                    <a:pt x="40" y="70"/>
                    <a:pt x="31" y="64"/>
                    <a:pt x="26" y="56"/>
                  </a:cubicBezTo>
                  <a:cubicBezTo>
                    <a:pt x="37" y="56"/>
                    <a:pt x="37" y="56"/>
                    <a:pt x="37" y="56"/>
                  </a:cubicBezTo>
                  <a:cubicBezTo>
                    <a:pt x="37" y="46"/>
                    <a:pt x="37" y="46"/>
                    <a:pt x="37" y="46"/>
                  </a:cubicBezTo>
                  <a:cubicBezTo>
                    <a:pt x="23" y="46"/>
                    <a:pt x="23" y="46"/>
                    <a:pt x="23" y="46"/>
                  </a:cubicBezTo>
                  <a:cubicBezTo>
                    <a:pt x="23" y="45"/>
                    <a:pt x="23" y="44"/>
                    <a:pt x="23" y="43"/>
                  </a:cubicBezTo>
                  <a:cubicBezTo>
                    <a:pt x="23" y="42"/>
                    <a:pt x="23" y="42"/>
                    <a:pt x="23" y="42"/>
                  </a:cubicBezTo>
                  <a:cubicBezTo>
                    <a:pt x="37" y="42"/>
                    <a:pt x="37" y="42"/>
                    <a:pt x="37" y="42"/>
                  </a:cubicBezTo>
                  <a:cubicBezTo>
                    <a:pt x="37" y="33"/>
                    <a:pt x="37" y="33"/>
                    <a:pt x="37" y="33"/>
                  </a:cubicBezTo>
                  <a:cubicBezTo>
                    <a:pt x="25" y="33"/>
                    <a:pt x="25" y="33"/>
                    <a:pt x="25" y="33"/>
                  </a:cubicBezTo>
                  <a:cubicBezTo>
                    <a:pt x="29" y="23"/>
                    <a:pt x="39" y="16"/>
                    <a:pt x="50" y="16"/>
                  </a:cubicBezTo>
                  <a:cubicBezTo>
                    <a:pt x="52" y="16"/>
                    <a:pt x="55" y="16"/>
                    <a:pt x="57" y="17"/>
                  </a:cubicBezTo>
                  <a:cubicBezTo>
                    <a:pt x="61" y="18"/>
                    <a:pt x="61" y="18"/>
                    <a:pt x="61" y="18"/>
                  </a:cubicBezTo>
                  <a:cubicBezTo>
                    <a:pt x="61" y="1"/>
                    <a:pt x="61" y="1"/>
                    <a:pt x="61" y="1"/>
                  </a:cubicBezTo>
                  <a:cubicBezTo>
                    <a:pt x="59" y="1"/>
                    <a:pt x="59" y="1"/>
                    <a:pt x="59" y="1"/>
                  </a:cubicBezTo>
                  <a:cubicBezTo>
                    <a:pt x="56" y="0"/>
                    <a:pt x="53" y="0"/>
                    <a:pt x="50" y="0"/>
                  </a:cubicBezTo>
                  <a:cubicBezTo>
                    <a:pt x="29" y="0"/>
                    <a:pt x="12" y="14"/>
                    <a:pt x="8" y="33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6" y="42"/>
                    <a:pt x="6" y="42"/>
                    <a:pt x="6" y="42"/>
                  </a:cubicBezTo>
                  <a:cubicBezTo>
                    <a:pt x="6" y="43"/>
                    <a:pt x="6" y="43"/>
                    <a:pt x="6" y="43"/>
                  </a:cubicBezTo>
                  <a:cubicBezTo>
                    <a:pt x="6" y="44"/>
                    <a:pt x="6" y="45"/>
                    <a:pt x="6" y="46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8" y="56"/>
                    <a:pt x="8" y="56"/>
                    <a:pt x="8" y="56"/>
                  </a:cubicBezTo>
                  <a:cubicBezTo>
                    <a:pt x="14" y="73"/>
                    <a:pt x="30" y="86"/>
                    <a:pt x="50" y="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235" name="组合 234"/>
          <p:cNvGrpSpPr/>
          <p:nvPr/>
        </p:nvGrpSpPr>
        <p:grpSpPr>
          <a:xfrm>
            <a:off x="7259451" y="1378143"/>
            <a:ext cx="427719" cy="628728"/>
            <a:chOff x="6981155" y="1152856"/>
            <a:chExt cx="427719" cy="628728"/>
          </a:xfrm>
          <a:solidFill>
            <a:srgbClr val="171E28"/>
          </a:solidFill>
        </p:grpSpPr>
        <p:sp>
          <p:nvSpPr>
            <p:cNvPr id="236" name="Freeform 470"/>
            <p:cNvSpPr/>
            <p:nvPr/>
          </p:nvSpPr>
          <p:spPr bwMode="auto">
            <a:xfrm>
              <a:off x="6981155" y="1590853"/>
              <a:ext cx="111355" cy="190731"/>
            </a:xfrm>
            <a:custGeom>
              <a:avLst/>
              <a:gdLst>
                <a:gd name="T0" fmla="*/ 0 w 165"/>
                <a:gd name="T1" fmla="*/ 0 h 283"/>
                <a:gd name="T2" fmla="*/ 0 w 165"/>
                <a:gd name="T3" fmla="*/ 249 h 283"/>
                <a:gd name="T4" fmla="*/ 82 w 165"/>
                <a:gd name="T5" fmla="*/ 283 h 283"/>
                <a:gd name="T6" fmla="*/ 165 w 165"/>
                <a:gd name="T7" fmla="*/ 249 h 283"/>
                <a:gd name="T8" fmla="*/ 165 w 165"/>
                <a:gd name="T9" fmla="*/ 0 h 283"/>
                <a:gd name="T10" fmla="*/ 82 w 165"/>
                <a:gd name="T11" fmla="*/ 21 h 283"/>
                <a:gd name="T12" fmla="*/ 0 w 165"/>
                <a:gd name="T13" fmla="*/ 0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5" h="283">
                  <a:moveTo>
                    <a:pt x="0" y="0"/>
                  </a:moveTo>
                  <a:cubicBezTo>
                    <a:pt x="0" y="249"/>
                    <a:pt x="0" y="249"/>
                    <a:pt x="0" y="249"/>
                  </a:cubicBezTo>
                  <a:cubicBezTo>
                    <a:pt x="0" y="268"/>
                    <a:pt x="37" y="283"/>
                    <a:pt x="82" y="283"/>
                  </a:cubicBezTo>
                  <a:cubicBezTo>
                    <a:pt x="128" y="283"/>
                    <a:pt x="165" y="268"/>
                    <a:pt x="165" y="249"/>
                  </a:cubicBezTo>
                  <a:cubicBezTo>
                    <a:pt x="165" y="0"/>
                    <a:pt x="165" y="0"/>
                    <a:pt x="165" y="0"/>
                  </a:cubicBezTo>
                  <a:cubicBezTo>
                    <a:pt x="146" y="15"/>
                    <a:pt x="113" y="21"/>
                    <a:pt x="82" y="21"/>
                  </a:cubicBezTo>
                  <a:cubicBezTo>
                    <a:pt x="51" y="21"/>
                    <a:pt x="19" y="15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237" name="Freeform 471"/>
            <p:cNvSpPr/>
            <p:nvPr/>
          </p:nvSpPr>
          <p:spPr bwMode="auto">
            <a:xfrm>
              <a:off x="6981155" y="1377565"/>
              <a:ext cx="111355" cy="216429"/>
            </a:xfrm>
            <a:custGeom>
              <a:avLst/>
              <a:gdLst>
                <a:gd name="T0" fmla="*/ 97 w 165"/>
                <a:gd name="T1" fmla="*/ 254 h 321"/>
                <a:gd name="T2" fmla="*/ 97 w 165"/>
                <a:gd name="T3" fmla="*/ 228 h 321"/>
                <a:gd name="T4" fmla="*/ 153 w 165"/>
                <a:gd name="T5" fmla="*/ 169 h 321"/>
                <a:gd name="T6" fmla="*/ 100 w 165"/>
                <a:gd name="T7" fmla="*/ 109 h 321"/>
                <a:gd name="T8" fmla="*/ 62 w 165"/>
                <a:gd name="T9" fmla="*/ 82 h 321"/>
                <a:gd name="T10" fmla="*/ 89 w 165"/>
                <a:gd name="T11" fmla="*/ 64 h 321"/>
                <a:gd name="T12" fmla="*/ 135 w 165"/>
                <a:gd name="T13" fmla="*/ 75 h 321"/>
                <a:gd name="T14" fmla="*/ 145 w 165"/>
                <a:gd name="T15" fmla="*/ 39 h 321"/>
                <a:gd name="T16" fmla="*/ 98 w 165"/>
                <a:gd name="T17" fmla="*/ 28 h 321"/>
                <a:gd name="T18" fmla="*/ 98 w 165"/>
                <a:gd name="T19" fmla="*/ 0 h 321"/>
                <a:gd name="T20" fmla="*/ 67 w 165"/>
                <a:gd name="T21" fmla="*/ 0 h 321"/>
                <a:gd name="T22" fmla="*/ 67 w 165"/>
                <a:gd name="T23" fmla="*/ 30 h 321"/>
                <a:gd name="T24" fmla="*/ 13 w 165"/>
                <a:gd name="T25" fmla="*/ 87 h 321"/>
                <a:gd name="T26" fmla="*/ 70 w 165"/>
                <a:gd name="T27" fmla="*/ 146 h 321"/>
                <a:gd name="T28" fmla="*/ 105 w 165"/>
                <a:gd name="T29" fmla="*/ 174 h 321"/>
                <a:gd name="T30" fmla="*/ 74 w 165"/>
                <a:gd name="T31" fmla="*/ 193 h 321"/>
                <a:gd name="T32" fmla="*/ 20 w 165"/>
                <a:gd name="T33" fmla="*/ 179 h 321"/>
                <a:gd name="T34" fmla="*/ 11 w 165"/>
                <a:gd name="T35" fmla="*/ 217 h 321"/>
                <a:gd name="T36" fmla="*/ 65 w 165"/>
                <a:gd name="T37" fmla="*/ 230 h 321"/>
                <a:gd name="T38" fmla="*/ 65 w 165"/>
                <a:gd name="T39" fmla="*/ 254 h 321"/>
                <a:gd name="T40" fmla="*/ 0 w 165"/>
                <a:gd name="T41" fmla="*/ 287 h 321"/>
                <a:gd name="T42" fmla="*/ 82 w 165"/>
                <a:gd name="T43" fmla="*/ 321 h 321"/>
                <a:gd name="T44" fmla="*/ 165 w 165"/>
                <a:gd name="T45" fmla="*/ 287 h 321"/>
                <a:gd name="T46" fmla="*/ 97 w 165"/>
                <a:gd name="T47" fmla="*/ 254 h 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65" h="321">
                  <a:moveTo>
                    <a:pt x="97" y="254"/>
                  </a:moveTo>
                  <a:cubicBezTo>
                    <a:pt x="97" y="228"/>
                    <a:pt x="97" y="228"/>
                    <a:pt x="97" y="228"/>
                  </a:cubicBezTo>
                  <a:cubicBezTo>
                    <a:pt x="134" y="222"/>
                    <a:pt x="153" y="198"/>
                    <a:pt x="153" y="169"/>
                  </a:cubicBezTo>
                  <a:cubicBezTo>
                    <a:pt x="153" y="140"/>
                    <a:pt x="138" y="122"/>
                    <a:pt x="100" y="109"/>
                  </a:cubicBezTo>
                  <a:cubicBezTo>
                    <a:pt x="73" y="99"/>
                    <a:pt x="62" y="92"/>
                    <a:pt x="62" y="82"/>
                  </a:cubicBezTo>
                  <a:cubicBezTo>
                    <a:pt x="62" y="73"/>
                    <a:pt x="68" y="64"/>
                    <a:pt x="89" y="64"/>
                  </a:cubicBezTo>
                  <a:cubicBezTo>
                    <a:pt x="112" y="64"/>
                    <a:pt x="127" y="71"/>
                    <a:pt x="135" y="75"/>
                  </a:cubicBezTo>
                  <a:cubicBezTo>
                    <a:pt x="145" y="39"/>
                    <a:pt x="145" y="39"/>
                    <a:pt x="145" y="39"/>
                  </a:cubicBezTo>
                  <a:cubicBezTo>
                    <a:pt x="134" y="33"/>
                    <a:pt x="119" y="29"/>
                    <a:pt x="98" y="28"/>
                  </a:cubicBezTo>
                  <a:cubicBezTo>
                    <a:pt x="98" y="0"/>
                    <a:pt x="98" y="0"/>
                    <a:pt x="98" y="0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67" y="30"/>
                    <a:pt x="67" y="30"/>
                    <a:pt x="67" y="30"/>
                  </a:cubicBezTo>
                  <a:cubicBezTo>
                    <a:pt x="33" y="37"/>
                    <a:pt x="13" y="59"/>
                    <a:pt x="13" y="87"/>
                  </a:cubicBezTo>
                  <a:cubicBezTo>
                    <a:pt x="13" y="118"/>
                    <a:pt x="36" y="134"/>
                    <a:pt x="70" y="146"/>
                  </a:cubicBezTo>
                  <a:cubicBezTo>
                    <a:pt x="94" y="154"/>
                    <a:pt x="105" y="161"/>
                    <a:pt x="105" y="174"/>
                  </a:cubicBezTo>
                  <a:cubicBezTo>
                    <a:pt x="105" y="186"/>
                    <a:pt x="92" y="193"/>
                    <a:pt x="74" y="193"/>
                  </a:cubicBezTo>
                  <a:cubicBezTo>
                    <a:pt x="53" y="193"/>
                    <a:pt x="34" y="187"/>
                    <a:pt x="20" y="179"/>
                  </a:cubicBezTo>
                  <a:cubicBezTo>
                    <a:pt x="11" y="217"/>
                    <a:pt x="11" y="217"/>
                    <a:pt x="11" y="217"/>
                  </a:cubicBezTo>
                  <a:cubicBezTo>
                    <a:pt x="23" y="223"/>
                    <a:pt x="44" y="230"/>
                    <a:pt x="65" y="230"/>
                  </a:cubicBezTo>
                  <a:cubicBezTo>
                    <a:pt x="65" y="254"/>
                    <a:pt x="65" y="254"/>
                    <a:pt x="65" y="254"/>
                  </a:cubicBezTo>
                  <a:cubicBezTo>
                    <a:pt x="28" y="257"/>
                    <a:pt x="0" y="271"/>
                    <a:pt x="0" y="287"/>
                  </a:cubicBezTo>
                  <a:cubicBezTo>
                    <a:pt x="0" y="306"/>
                    <a:pt x="37" y="321"/>
                    <a:pt x="82" y="321"/>
                  </a:cubicBezTo>
                  <a:cubicBezTo>
                    <a:pt x="128" y="321"/>
                    <a:pt x="165" y="306"/>
                    <a:pt x="165" y="287"/>
                  </a:cubicBezTo>
                  <a:cubicBezTo>
                    <a:pt x="165" y="271"/>
                    <a:pt x="135" y="257"/>
                    <a:pt x="97" y="25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238" name="Freeform 472"/>
            <p:cNvSpPr/>
            <p:nvPr/>
          </p:nvSpPr>
          <p:spPr bwMode="auto">
            <a:xfrm>
              <a:off x="7139622" y="1518614"/>
              <a:ext cx="112783" cy="262969"/>
            </a:xfrm>
            <a:custGeom>
              <a:avLst/>
              <a:gdLst>
                <a:gd name="T0" fmla="*/ 1 w 167"/>
                <a:gd name="T1" fmla="*/ 0 h 390"/>
                <a:gd name="T2" fmla="*/ 1 w 167"/>
                <a:gd name="T3" fmla="*/ 350 h 390"/>
                <a:gd name="T4" fmla="*/ 0 w 167"/>
                <a:gd name="T5" fmla="*/ 356 h 390"/>
                <a:gd name="T6" fmla="*/ 83 w 167"/>
                <a:gd name="T7" fmla="*/ 390 h 390"/>
                <a:gd name="T8" fmla="*/ 165 w 167"/>
                <a:gd name="T9" fmla="*/ 356 h 390"/>
                <a:gd name="T10" fmla="*/ 167 w 167"/>
                <a:gd name="T11" fmla="*/ 356 h 390"/>
                <a:gd name="T12" fmla="*/ 167 w 167"/>
                <a:gd name="T13" fmla="*/ 0 h 390"/>
                <a:gd name="T14" fmla="*/ 84 w 167"/>
                <a:gd name="T15" fmla="*/ 21 h 390"/>
                <a:gd name="T16" fmla="*/ 1 w 167"/>
                <a:gd name="T17" fmla="*/ 0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7" h="390">
                  <a:moveTo>
                    <a:pt x="1" y="0"/>
                  </a:moveTo>
                  <a:cubicBezTo>
                    <a:pt x="1" y="350"/>
                    <a:pt x="1" y="350"/>
                    <a:pt x="1" y="350"/>
                  </a:cubicBezTo>
                  <a:cubicBezTo>
                    <a:pt x="1" y="352"/>
                    <a:pt x="0" y="354"/>
                    <a:pt x="0" y="356"/>
                  </a:cubicBezTo>
                  <a:cubicBezTo>
                    <a:pt x="0" y="375"/>
                    <a:pt x="37" y="390"/>
                    <a:pt x="83" y="390"/>
                  </a:cubicBezTo>
                  <a:cubicBezTo>
                    <a:pt x="128" y="390"/>
                    <a:pt x="165" y="375"/>
                    <a:pt x="165" y="356"/>
                  </a:cubicBezTo>
                  <a:cubicBezTo>
                    <a:pt x="167" y="356"/>
                    <a:pt x="167" y="356"/>
                    <a:pt x="167" y="356"/>
                  </a:cubicBezTo>
                  <a:cubicBezTo>
                    <a:pt x="167" y="0"/>
                    <a:pt x="167" y="0"/>
                    <a:pt x="167" y="0"/>
                  </a:cubicBezTo>
                  <a:cubicBezTo>
                    <a:pt x="148" y="14"/>
                    <a:pt x="115" y="21"/>
                    <a:pt x="84" y="21"/>
                  </a:cubicBezTo>
                  <a:cubicBezTo>
                    <a:pt x="53" y="21"/>
                    <a:pt x="20" y="14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239" name="Freeform 473"/>
            <p:cNvSpPr/>
            <p:nvPr/>
          </p:nvSpPr>
          <p:spPr bwMode="auto">
            <a:xfrm>
              <a:off x="7140193" y="1362146"/>
              <a:ext cx="112212" cy="159894"/>
            </a:xfrm>
            <a:custGeom>
              <a:avLst/>
              <a:gdLst>
                <a:gd name="T0" fmla="*/ 102 w 166"/>
                <a:gd name="T1" fmla="*/ 170 h 237"/>
                <a:gd name="T2" fmla="*/ 102 w 166"/>
                <a:gd name="T3" fmla="*/ 145 h 237"/>
                <a:gd name="T4" fmla="*/ 128 w 166"/>
                <a:gd name="T5" fmla="*/ 145 h 237"/>
                <a:gd name="T6" fmla="*/ 128 w 166"/>
                <a:gd name="T7" fmla="*/ 125 h 237"/>
                <a:gd name="T8" fmla="*/ 102 w 166"/>
                <a:gd name="T9" fmla="*/ 125 h 237"/>
                <a:gd name="T10" fmla="*/ 102 w 166"/>
                <a:gd name="T11" fmla="*/ 115 h 237"/>
                <a:gd name="T12" fmla="*/ 128 w 166"/>
                <a:gd name="T13" fmla="*/ 115 h 237"/>
                <a:gd name="T14" fmla="*/ 128 w 166"/>
                <a:gd name="T15" fmla="*/ 95 h 237"/>
                <a:gd name="T16" fmla="*/ 108 w 166"/>
                <a:gd name="T17" fmla="*/ 95 h 237"/>
                <a:gd name="T18" fmla="*/ 161 w 166"/>
                <a:gd name="T19" fmla="*/ 0 h 237"/>
                <a:gd name="T20" fmla="*/ 116 w 166"/>
                <a:gd name="T21" fmla="*/ 0 h 237"/>
                <a:gd name="T22" fmla="*/ 97 w 166"/>
                <a:gd name="T23" fmla="*/ 43 h 237"/>
                <a:gd name="T24" fmla="*/ 84 w 166"/>
                <a:gd name="T25" fmla="*/ 78 h 237"/>
                <a:gd name="T26" fmla="*/ 83 w 166"/>
                <a:gd name="T27" fmla="*/ 78 h 237"/>
                <a:gd name="T28" fmla="*/ 70 w 166"/>
                <a:gd name="T29" fmla="*/ 43 h 237"/>
                <a:gd name="T30" fmla="*/ 51 w 166"/>
                <a:gd name="T31" fmla="*/ 0 h 237"/>
                <a:gd name="T32" fmla="*/ 5 w 166"/>
                <a:gd name="T33" fmla="*/ 0 h 237"/>
                <a:gd name="T34" fmla="*/ 55 w 166"/>
                <a:gd name="T35" fmla="*/ 95 h 237"/>
                <a:gd name="T36" fmla="*/ 29 w 166"/>
                <a:gd name="T37" fmla="*/ 95 h 237"/>
                <a:gd name="T38" fmla="*/ 29 w 166"/>
                <a:gd name="T39" fmla="*/ 115 h 237"/>
                <a:gd name="T40" fmla="*/ 62 w 166"/>
                <a:gd name="T41" fmla="*/ 115 h 237"/>
                <a:gd name="T42" fmla="*/ 62 w 166"/>
                <a:gd name="T43" fmla="*/ 125 h 237"/>
                <a:gd name="T44" fmla="*/ 29 w 166"/>
                <a:gd name="T45" fmla="*/ 125 h 237"/>
                <a:gd name="T46" fmla="*/ 29 w 166"/>
                <a:gd name="T47" fmla="*/ 145 h 237"/>
                <a:gd name="T48" fmla="*/ 62 w 166"/>
                <a:gd name="T49" fmla="*/ 145 h 237"/>
                <a:gd name="T50" fmla="*/ 62 w 166"/>
                <a:gd name="T51" fmla="*/ 170 h 237"/>
                <a:gd name="T52" fmla="*/ 0 w 166"/>
                <a:gd name="T53" fmla="*/ 203 h 237"/>
                <a:gd name="T54" fmla="*/ 83 w 166"/>
                <a:gd name="T55" fmla="*/ 237 h 237"/>
                <a:gd name="T56" fmla="*/ 166 w 166"/>
                <a:gd name="T57" fmla="*/ 203 h 237"/>
                <a:gd name="T58" fmla="*/ 102 w 166"/>
                <a:gd name="T59" fmla="*/ 170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66" h="237">
                  <a:moveTo>
                    <a:pt x="102" y="170"/>
                  </a:moveTo>
                  <a:cubicBezTo>
                    <a:pt x="102" y="145"/>
                    <a:pt x="102" y="145"/>
                    <a:pt x="102" y="145"/>
                  </a:cubicBezTo>
                  <a:cubicBezTo>
                    <a:pt x="128" y="145"/>
                    <a:pt x="128" y="145"/>
                    <a:pt x="128" y="145"/>
                  </a:cubicBezTo>
                  <a:cubicBezTo>
                    <a:pt x="128" y="125"/>
                    <a:pt x="128" y="125"/>
                    <a:pt x="128" y="125"/>
                  </a:cubicBezTo>
                  <a:cubicBezTo>
                    <a:pt x="102" y="125"/>
                    <a:pt x="102" y="125"/>
                    <a:pt x="102" y="125"/>
                  </a:cubicBezTo>
                  <a:cubicBezTo>
                    <a:pt x="102" y="115"/>
                    <a:pt x="102" y="115"/>
                    <a:pt x="102" y="115"/>
                  </a:cubicBezTo>
                  <a:cubicBezTo>
                    <a:pt x="128" y="115"/>
                    <a:pt x="128" y="115"/>
                    <a:pt x="128" y="115"/>
                  </a:cubicBezTo>
                  <a:cubicBezTo>
                    <a:pt x="128" y="95"/>
                    <a:pt x="128" y="95"/>
                    <a:pt x="128" y="95"/>
                  </a:cubicBezTo>
                  <a:cubicBezTo>
                    <a:pt x="108" y="95"/>
                    <a:pt x="108" y="95"/>
                    <a:pt x="108" y="95"/>
                  </a:cubicBezTo>
                  <a:cubicBezTo>
                    <a:pt x="161" y="0"/>
                    <a:pt x="161" y="0"/>
                    <a:pt x="161" y="0"/>
                  </a:cubicBezTo>
                  <a:cubicBezTo>
                    <a:pt x="116" y="0"/>
                    <a:pt x="116" y="0"/>
                    <a:pt x="116" y="0"/>
                  </a:cubicBezTo>
                  <a:cubicBezTo>
                    <a:pt x="97" y="43"/>
                    <a:pt x="97" y="43"/>
                    <a:pt x="97" y="43"/>
                  </a:cubicBezTo>
                  <a:cubicBezTo>
                    <a:pt x="92" y="56"/>
                    <a:pt x="88" y="67"/>
                    <a:pt x="84" y="78"/>
                  </a:cubicBezTo>
                  <a:cubicBezTo>
                    <a:pt x="83" y="78"/>
                    <a:pt x="83" y="78"/>
                    <a:pt x="83" y="78"/>
                  </a:cubicBezTo>
                  <a:cubicBezTo>
                    <a:pt x="79" y="66"/>
                    <a:pt x="75" y="56"/>
                    <a:pt x="70" y="43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5" y="95"/>
                    <a:pt x="55" y="95"/>
                    <a:pt x="55" y="95"/>
                  </a:cubicBezTo>
                  <a:cubicBezTo>
                    <a:pt x="29" y="95"/>
                    <a:pt x="29" y="95"/>
                    <a:pt x="29" y="95"/>
                  </a:cubicBezTo>
                  <a:cubicBezTo>
                    <a:pt x="29" y="115"/>
                    <a:pt x="29" y="115"/>
                    <a:pt x="29" y="115"/>
                  </a:cubicBezTo>
                  <a:cubicBezTo>
                    <a:pt x="62" y="115"/>
                    <a:pt x="62" y="115"/>
                    <a:pt x="62" y="115"/>
                  </a:cubicBezTo>
                  <a:cubicBezTo>
                    <a:pt x="62" y="125"/>
                    <a:pt x="62" y="125"/>
                    <a:pt x="62" y="125"/>
                  </a:cubicBezTo>
                  <a:cubicBezTo>
                    <a:pt x="29" y="125"/>
                    <a:pt x="29" y="125"/>
                    <a:pt x="29" y="125"/>
                  </a:cubicBezTo>
                  <a:cubicBezTo>
                    <a:pt x="29" y="145"/>
                    <a:pt x="29" y="145"/>
                    <a:pt x="29" y="145"/>
                  </a:cubicBezTo>
                  <a:cubicBezTo>
                    <a:pt x="62" y="145"/>
                    <a:pt x="62" y="145"/>
                    <a:pt x="62" y="145"/>
                  </a:cubicBezTo>
                  <a:cubicBezTo>
                    <a:pt x="62" y="170"/>
                    <a:pt x="62" y="170"/>
                    <a:pt x="62" y="170"/>
                  </a:cubicBezTo>
                  <a:cubicBezTo>
                    <a:pt x="26" y="174"/>
                    <a:pt x="0" y="187"/>
                    <a:pt x="0" y="203"/>
                  </a:cubicBezTo>
                  <a:cubicBezTo>
                    <a:pt x="0" y="222"/>
                    <a:pt x="37" y="237"/>
                    <a:pt x="83" y="237"/>
                  </a:cubicBezTo>
                  <a:cubicBezTo>
                    <a:pt x="129" y="237"/>
                    <a:pt x="166" y="222"/>
                    <a:pt x="166" y="203"/>
                  </a:cubicBezTo>
                  <a:cubicBezTo>
                    <a:pt x="166" y="187"/>
                    <a:pt x="138" y="174"/>
                    <a:pt x="102" y="17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240" name="Freeform 474"/>
            <p:cNvSpPr/>
            <p:nvPr/>
          </p:nvSpPr>
          <p:spPr bwMode="auto">
            <a:xfrm>
              <a:off x="7297518" y="1355294"/>
              <a:ext cx="111355" cy="422293"/>
            </a:xfrm>
            <a:custGeom>
              <a:avLst/>
              <a:gdLst>
                <a:gd name="T0" fmla="*/ 0 w 165"/>
                <a:gd name="T1" fmla="*/ 0 h 626"/>
                <a:gd name="T2" fmla="*/ 0 w 165"/>
                <a:gd name="T3" fmla="*/ 593 h 626"/>
                <a:gd name="T4" fmla="*/ 82 w 165"/>
                <a:gd name="T5" fmla="*/ 626 h 626"/>
                <a:gd name="T6" fmla="*/ 165 w 165"/>
                <a:gd name="T7" fmla="*/ 593 h 626"/>
                <a:gd name="T8" fmla="*/ 165 w 165"/>
                <a:gd name="T9" fmla="*/ 0 h 626"/>
                <a:gd name="T10" fmla="*/ 82 w 165"/>
                <a:gd name="T11" fmla="*/ 21 h 626"/>
                <a:gd name="T12" fmla="*/ 0 w 165"/>
                <a:gd name="T13" fmla="*/ 0 h 6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5" h="626">
                  <a:moveTo>
                    <a:pt x="0" y="0"/>
                  </a:moveTo>
                  <a:cubicBezTo>
                    <a:pt x="0" y="593"/>
                    <a:pt x="0" y="593"/>
                    <a:pt x="0" y="593"/>
                  </a:cubicBezTo>
                  <a:cubicBezTo>
                    <a:pt x="0" y="611"/>
                    <a:pt x="36" y="626"/>
                    <a:pt x="82" y="626"/>
                  </a:cubicBezTo>
                  <a:cubicBezTo>
                    <a:pt x="128" y="626"/>
                    <a:pt x="165" y="611"/>
                    <a:pt x="165" y="593"/>
                  </a:cubicBezTo>
                  <a:cubicBezTo>
                    <a:pt x="165" y="0"/>
                    <a:pt x="165" y="0"/>
                    <a:pt x="165" y="0"/>
                  </a:cubicBezTo>
                  <a:cubicBezTo>
                    <a:pt x="146" y="14"/>
                    <a:pt x="113" y="21"/>
                    <a:pt x="82" y="21"/>
                  </a:cubicBezTo>
                  <a:cubicBezTo>
                    <a:pt x="51" y="21"/>
                    <a:pt x="18" y="14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241" name="Freeform 475"/>
            <p:cNvSpPr/>
            <p:nvPr/>
          </p:nvSpPr>
          <p:spPr bwMode="auto">
            <a:xfrm>
              <a:off x="7277246" y="1152856"/>
              <a:ext cx="131628" cy="205864"/>
            </a:xfrm>
            <a:custGeom>
              <a:avLst/>
              <a:gdLst>
                <a:gd name="T0" fmla="*/ 111 w 195"/>
                <a:gd name="T1" fmla="*/ 237 h 305"/>
                <a:gd name="T2" fmla="*/ 30 w 195"/>
                <a:gd name="T3" fmla="*/ 271 h 305"/>
                <a:gd name="T4" fmla="*/ 112 w 195"/>
                <a:gd name="T5" fmla="*/ 305 h 305"/>
                <a:gd name="T6" fmla="*/ 195 w 195"/>
                <a:gd name="T7" fmla="*/ 271 h 305"/>
                <a:gd name="T8" fmla="*/ 146 w 195"/>
                <a:gd name="T9" fmla="*/ 240 h 305"/>
                <a:gd name="T10" fmla="*/ 164 w 195"/>
                <a:gd name="T11" fmla="*/ 238 h 305"/>
                <a:gd name="T12" fmla="*/ 171 w 195"/>
                <a:gd name="T13" fmla="*/ 237 h 305"/>
                <a:gd name="T14" fmla="*/ 171 w 195"/>
                <a:gd name="T15" fmla="*/ 190 h 305"/>
                <a:gd name="T16" fmla="*/ 160 w 195"/>
                <a:gd name="T17" fmla="*/ 193 h 305"/>
                <a:gd name="T18" fmla="*/ 140 w 195"/>
                <a:gd name="T19" fmla="*/ 195 h 305"/>
                <a:gd name="T20" fmla="*/ 73 w 195"/>
                <a:gd name="T21" fmla="*/ 156 h 305"/>
                <a:gd name="T22" fmla="*/ 103 w 195"/>
                <a:gd name="T23" fmla="*/ 156 h 305"/>
                <a:gd name="T24" fmla="*/ 103 w 195"/>
                <a:gd name="T25" fmla="*/ 130 h 305"/>
                <a:gd name="T26" fmla="*/ 65 w 195"/>
                <a:gd name="T27" fmla="*/ 130 h 305"/>
                <a:gd name="T28" fmla="*/ 64 w 195"/>
                <a:gd name="T29" fmla="*/ 120 h 305"/>
                <a:gd name="T30" fmla="*/ 64 w 195"/>
                <a:gd name="T31" fmla="*/ 118 h 305"/>
                <a:gd name="T32" fmla="*/ 103 w 195"/>
                <a:gd name="T33" fmla="*/ 118 h 305"/>
                <a:gd name="T34" fmla="*/ 103 w 195"/>
                <a:gd name="T35" fmla="*/ 92 h 305"/>
                <a:gd name="T36" fmla="*/ 69 w 195"/>
                <a:gd name="T37" fmla="*/ 92 h 305"/>
                <a:gd name="T38" fmla="*/ 140 w 195"/>
                <a:gd name="T39" fmla="*/ 45 h 305"/>
                <a:gd name="T40" fmla="*/ 160 w 195"/>
                <a:gd name="T41" fmla="*/ 48 h 305"/>
                <a:gd name="T42" fmla="*/ 171 w 195"/>
                <a:gd name="T43" fmla="*/ 51 h 305"/>
                <a:gd name="T44" fmla="*/ 171 w 195"/>
                <a:gd name="T45" fmla="*/ 4 h 305"/>
                <a:gd name="T46" fmla="*/ 164 w 195"/>
                <a:gd name="T47" fmla="*/ 2 h 305"/>
                <a:gd name="T48" fmla="*/ 140 w 195"/>
                <a:gd name="T49" fmla="*/ 0 h 305"/>
                <a:gd name="T50" fmla="*/ 22 w 195"/>
                <a:gd name="T51" fmla="*/ 92 h 305"/>
                <a:gd name="T52" fmla="*/ 0 w 195"/>
                <a:gd name="T53" fmla="*/ 92 h 305"/>
                <a:gd name="T54" fmla="*/ 0 w 195"/>
                <a:gd name="T55" fmla="*/ 118 h 305"/>
                <a:gd name="T56" fmla="*/ 18 w 195"/>
                <a:gd name="T57" fmla="*/ 118 h 305"/>
                <a:gd name="T58" fmla="*/ 18 w 195"/>
                <a:gd name="T59" fmla="*/ 120 h 305"/>
                <a:gd name="T60" fmla="*/ 19 w 195"/>
                <a:gd name="T61" fmla="*/ 130 h 305"/>
                <a:gd name="T62" fmla="*/ 0 w 195"/>
                <a:gd name="T63" fmla="*/ 130 h 305"/>
                <a:gd name="T64" fmla="*/ 0 w 195"/>
                <a:gd name="T65" fmla="*/ 156 h 305"/>
                <a:gd name="T66" fmla="*/ 24 w 195"/>
                <a:gd name="T67" fmla="*/ 156 h 305"/>
                <a:gd name="T68" fmla="*/ 111 w 195"/>
                <a:gd name="T69" fmla="*/ 237 h 3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95" h="305">
                  <a:moveTo>
                    <a:pt x="111" y="237"/>
                  </a:moveTo>
                  <a:cubicBezTo>
                    <a:pt x="66" y="237"/>
                    <a:pt x="30" y="253"/>
                    <a:pt x="30" y="271"/>
                  </a:cubicBezTo>
                  <a:cubicBezTo>
                    <a:pt x="30" y="290"/>
                    <a:pt x="66" y="305"/>
                    <a:pt x="112" y="305"/>
                  </a:cubicBezTo>
                  <a:cubicBezTo>
                    <a:pt x="158" y="305"/>
                    <a:pt x="195" y="290"/>
                    <a:pt x="195" y="271"/>
                  </a:cubicBezTo>
                  <a:cubicBezTo>
                    <a:pt x="195" y="257"/>
                    <a:pt x="175" y="246"/>
                    <a:pt x="146" y="240"/>
                  </a:cubicBezTo>
                  <a:cubicBezTo>
                    <a:pt x="152" y="240"/>
                    <a:pt x="158" y="240"/>
                    <a:pt x="164" y="238"/>
                  </a:cubicBezTo>
                  <a:cubicBezTo>
                    <a:pt x="171" y="237"/>
                    <a:pt x="171" y="237"/>
                    <a:pt x="171" y="237"/>
                  </a:cubicBezTo>
                  <a:cubicBezTo>
                    <a:pt x="171" y="190"/>
                    <a:pt x="171" y="190"/>
                    <a:pt x="171" y="190"/>
                  </a:cubicBezTo>
                  <a:cubicBezTo>
                    <a:pt x="160" y="193"/>
                    <a:pt x="160" y="193"/>
                    <a:pt x="160" y="193"/>
                  </a:cubicBezTo>
                  <a:cubicBezTo>
                    <a:pt x="154" y="194"/>
                    <a:pt x="147" y="195"/>
                    <a:pt x="140" y="195"/>
                  </a:cubicBezTo>
                  <a:cubicBezTo>
                    <a:pt x="111" y="195"/>
                    <a:pt x="86" y="180"/>
                    <a:pt x="73" y="156"/>
                  </a:cubicBezTo>
                  <a:cubicBezTo>
                    <a:pt x="103" y="156"/>
                    <a:pt x="103" y="156"/>
                    <a:pt x="103" y="156"/>
                  </a:cubicBezTo>
                  <a:cubicBezTo>
                    <a:pt x="103" y="130"/>
                    <a:pt x="103" y="130"/>
                    <a:pt x="103" y="130"/>
                  </a:cubicBezTo>
                  <a:cubicBezTo>
                    <a:pt x="65" y="130"/>
                    <a:pt x="65" y="130"/>
                    <a:pt x="65" y="130"/>
                  </a:cubicBezTo>
                  <a:cubicBezTo>
                    <a:pt x="64" y="127"/>
                    <a:pt x="64" y="124"/>
                    <a:pt x="64" y="120"/>
                  </a:cubicBezTo>
                  <a:cubicBezTo>
                    <a:pt x="64" y="120"/>
                    <a:pt x="64" y="119"/>
                    <a:pt x="64" y="118"/>
                  </a:cubicBezTo>
                  <a:cubicBezTo>
                    <a:pt x="103" y="118"/>
                    <a:pt x="103" y="118"/>
                    <a:pt x="103" y="118"/>
                  </a:cubicBezTo>
                  <a:cubicBezTo>
                    <a:pt x="103" y="92"/>
                    <a:pt x="103" y="92"/>
                    <a:pt x="103" y="92"/>
                  </a:cubicBezTo>
                  <a:cubicBezTo>
                    <a:pt x="69" y="92"/>
                    <a:pt x="69" y="92"/>
                    <a:pt x="69" y="92"/>
                  </a:cubicBezTo>
                  <a:cubicBezTo>
                    <a:pt x="81" y="65"/>
                    <a:pt x="108" y="45"/>
                    <a:pt x="140" y="45"/>
                  </a:cubicBezTo>
                  <a:cubicBezTo>
                    <a:pt x="147" y="45"/>
                    <a:pt x="154" y="46"/>
                    <a:pt x="160" y="48"/>
                  </a:cubicBezTo>
                  <a:cubicBezTo>
                    <a:pt x="171" y="51"/>
                    <a:pt x="171" y="51"/>
                    <a:pt x="171" y="51"/>
                  </a:cubicBezTo>
                  <a:cubicBezTo>
                    <a:pt x="171" y="4"/>
                    <a:pt x="171" y="4"/>
                    <a:pt x="171" y="4"/>
                  </a:cubicBezTo>
                  <a:cubicBezTo>
                    <a:pt x="164" y="2"/>
                    <a:pt x="164" y="2"/>
                    <a:pt x="164" y="2"/>
                  </a:cubicBezTo>
                  <a:cubicBezTo>
                    <a:pt x="156" y="1"/>
                    <a:pt x="148" y="0"/>
                    <a:pt x="140" y="0"/>
                  </a:cubicBezTo>
                  <a:cubicBezTo>
                    <a:pt x="83" y="0"/>
                    <a:pt x="35" y="39"/>
                    <a:pt x="22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118"/>
                    <a:pt x="0" y="118"/>
                    <a:pt x="0" y="118"/>
                  </a:cubicBezTo>
                  <a:cubicBezTo>
                    <a:pt x="18" y="118"/>
                    <a:pt x="18" y="118"/>
                    <a:pt x="18" y="118"/>
                  </a:cubicBezTo>
                  <a:cubicBezTo>
                    <a:pt x="18" y="119"/>
                    <a:pt x="18" y="120"/>
                    <a:pt x="18" y="120"/>
                  </a:cubicBezTo>
                  <a:cubicBezTo>
                    <a:pt x="18" y="124"/>
                    <a:pt x="19" y="127"/>
                    <a:pt x="19" y="130"/>
                  </a:cubicBezTo>
                  <a:cubicBezTo>
                    <a:pt x="0" y="130"/>
                    <a:pt x="0" y="130"/>
                    <a:pt x="0" y="130"/>
                  </a:cubicBezTo>
                  <a:cubicBezTo>
                    <a:pt x="0" y="156"/>
                    <a:pt x="0" y="156"/>
                    <a:pt x="0" y="156"/>
                  </a:cubicBezTo>
                  <a:cubicBezTo>
                    <a:pt x="24" y="156"/>
                    <a:pt x="24" y="156"/>
                    <a:pt x="24" y="156"/>
                  </a:cubicBezTo>
                  <a:cubicBezTo>
                    <a:pt x="37" y="196"/>
                    <a:pt x="70" y="227"/>
                    <a:pt x="111" y="23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</p:grp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038496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815766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-142937"/>
            <a:ext cx="12192000" cy="7143873"/>
            <a:chOff x="0" y="-142937"/>
            <a:chExt cx="12192000" cy="7143873"/>
          </a:xfrm>
        </p:grpSpPr>
        <p:sp>
          <p:nvSpPr>
            <p:cNvPr id="3" name="矩形 2"/>
            <p:cNvSpPr/>
            <p:nvPr/>
          </p:nvSpPr>
          <p:spPr>
            <a:xfrm>
              <a:off x="0" y="-1"/>
              <a:ext cx="12192000" cy="6858000"/>
            </a:xfrm>
            <a:prstGeom prst="rect">
              <a:avLst/>
            </a:prstGeom>
            <a:solidFill>
              <a:srgbClr val="5C4A4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" name="Freeform 6"/>
            <p:cNvSpPr>
              <a:spLocks noEditPoints="1"/>
            </p:cNvSpPr>
            <p:nvPr/>
          </p:nvSpPr>
          <p:spPr bwMode="auto">
            <a:xfrm rot="16200000">
              <a:off x="1980341" y="1794154"/>
              <a:ext cx="3226441" cy="7187123"/>
            </a:xfrm>
            <a:custGeom>
              <a:avLst/>
              <a:gdLst>
                <a:gd name="T0" fmla="*/ 345 w 1088"/>
                <a:gd name="T1" fmla="*/ 87 h 2427"/>
                <a:gd name="T2" fmla="*/ 208 w 1088"/>
                <a:gd name="T3" fmla="*/ 15 h 2427"/>
                <a:gd name="T4" fmla="*/ 420 w 1088"/>
                <a:gd name="T5" fmla="*/ 0 h 2427"/>
                <a:gd name="T6" fmla="*/ 62 w 1088"/>
                <a:gd name="T7" fmla="*/ 2420 h 2427"/>
                <a:gd name="T8" fmla="*/ 64 w 1088"/>
                <a:gd name="T9" fmla="*/ 2375 h 2427"/>
                <a:gd name="T10" fmla="*/ 64 w 1088"/>
                <a:gd name="T11" fmla="*/ 2247 h 2427"/>
                <a:gd name="T12" fmla="*/ 62 w 1088"/>
                <a:gd name="T13" fmla="*/ 2192 h 2427"/>
                <a:gd name="T14" fmla="*/ 62 w 1088"/>
                <a:gd name="T15" fmla="*/ 1919 h 2427"/>
                <a:gd name="T16" fmla="*/ 64 w 1088"/>
                <a:gd name="T17" fmla="*/ 1808 h 2427"/>
                <a:gd name="T18" fmla="*/ 62 w 1088"/>
                <a:gd name="T19" fmla="*/ 1755 h 2427"/>
                <a:gd name="T20" fmla="*/ 64 w 1088"/>
                <a:gd name="T21" fmla="*/ 1718 h 2427"/>
                <a:gd name="T22" fmla="*/ 64 w 1088"/>
                <a:gd name="T23" fmla="*/ 1082 h 2427"/>
                <a:gd name="T24" fmla="*/ 62 w 1088"/>
                <a:gd name="T25" fmla="*/ 918 h 2427"/>
                <a:gd name="T26" fmla="*/ 62 w 1088"/>
                <a:gd name="T27" fmla="*/ 829 h 2427"/>
                <a:gd name="T28" fmla="*/ 62 w 1088"/>
                <a:gd name="T29" fmla="*/ 309 h 2427"/>
                <a:gd name="T30" fmla="*/ 62 w 1088"/>
                <a:gd name="T31" fmla="*/ 558 h 2427"/>
                <a:gd name="T32" fmla="*/ 79 w 1088"/>
                <a:gd name="T33" fmla="*/ 60 h 2427"/>
                <a:gd name="T34" fmla="*/ 111 w 1088"/>
                <a:gd name="T35" fmla="*/ 88 h 2427"/>
                <a:gd name="T36" fmla="*/ 278 w 1088"/>
                <a:gd name="T37" fmla="*/ 1411 h 2427"/>
                <a:gd name="T38" fmla="*/ 175 w 1088"/>
                <a:gd name="T39" fmla="*/ 290 h 2427"/>
                <a:gd name="T40" fmla="*/ 145 w 1088"/>
                <a:gd name="T41" fmla="*/ 221 h 2427"/>
                <a:gd name="T42" fmla="*/ 236 w 1088"/>
                <a:gd name="T43" fmla="*/ 2263 h 2427"/>
                <a:gd name="T44" fmla="*/ 457 w 1088"/>
                <a:gd name="T45" fmla="*/ 2147 h 2427"/>
                <a:gd name="T46" fmla="*/ 134 w 1088"/>
                <a:gd name="T47" fmla="*/ 2020 h 2427"/>
                <a:gd name="T48" fmla="*/ 230 w 1088"/>
                <a:gd name="T49" fmla="*/ 2339 h 2427"/>
                <a:gd name="T50" fmla="*/ 200 w 1088"/>
                <a:gd name="T51" fmla="*/ 1774 h 2427"/>
                <a:gd name="T52" fmla="*/ 362 w 1088"/>
                <a:gd name="T53" fmla="*/ 1972 h 2427"/>
                <a:gd name="T54" fmla="*/ 185 w 1088"/>
                <a:gd name="T55" fmla="*/ 1706 h 2427"/>
                <a:gd name="T56" fmla="*/ 822 w 1088"/>
                <a:gd name="T57" fmla="*/ 1398 h 2427"/>
                <a:gd name="T58" fmla="*/ 307 w 1088"/>
                <a:gd name="T59" fmla="*/ 1875 h 2427"/>
                <a:gd name="T60" fmla="*/ 377 w 1088"/>
                <a:gd name="T61" fmla="*/ 1060 h 2427"/>
                <a:gd name="T62" fmla="*/ 548 w 1088"/>
                <a:gd name="T63" fmla="*/ 1585 h 2427"/>
                <a:gd name="T64" fmla="*/ 525 w 1088"/>
                <a:gd name="T65" fmla="*/ 1290 h 2427"/>
                <a:gd name="T66" fmla="*/ 485 w 1088"/>
                <a:gd name="T67" fmla="*/ 1460 h 2427"/>
                <a:gd name="T68" fmla="*/ 484 w 1088"/>
                <a:gd name="T69" fmla="*/ 1226 h 2427"/>
                <a:gd name="T70" fmla="*/ 397 w 1088"/>
                <a:gd name="T71" fmla="*/ 1760 h 2427"/>
                <a:gd name="T72" fmla="*/ 249 w 1088"/>
                <a:gd name="T73" fmla="*/ 941 h 2427"/>
                <a:gd name="T74" fmla="*/ 361 w 1088"/>
                <a:gd name="T75" fmla="*/ 1698 h 2427"/>
                <a:gd name="T76" fmla="*/ 451 w 1088"/>
                <a:gd name="T77" fmla="*/ 1627 h 2427"/>
                <a:gd name="T78" fmla="*/ 156 w 1088"/>
                <a:gd name="T79" fmla="*/ 1296 h 2427"/>
                <a:gd name="T80" fmla="*/ 294 w 1088"/>
                <a:gd name="T81" fmla="*/ 1392 h 2427"/>
                <a:gd name="T82" fmla="*/ 323 w 1088"/>
                <a:gd name="T83" fmla="*/ 1483 h 2427"/>
                <a:gd name="T84" fmla="*/ 167 w 1088"/>
                <a:gd name="T85" fmla="*/ 1082 h 2427"/>
                <a:gd name="T86" fmla="*/ 279 w 1088"/>
                <a:gd name="T87" fmla="*/ 666 h 2427"/>
                <a:gd name="T88" fmla="*/ 264 w 1088"/>
                <a:gd name="T89" fmla="*/ 616 h 2427"/>
                <a:gd name="T90" fmla="*/ 423 w 1088"/>
                <a:gd name="T91" fmla="*/ 965 h 2427"/>
                <a:gd name="T92" fmla="*/ 265 w 1088"/>
                <a:gd name="T93" fmla="*/ 833 h 2427"/>
                <a:gd name="T94" fmla="*/ 190 w 1088"/>
                <a:gd name="T95" fmla="*/ 509 h 2427"/>
                <a:gd name="T96" fmla="*/ 266 w 1088"/>
                <a:gd name="T97" fmla="*/ 537 h 2427"/>
                <a:gd name="T98" fmla="*/ 169 w 1088"/>
                <a:gd name="T99" fmla="*/ 230 h 2427"/>
                <a:gd name="T100" fmla="*/ 693 w 1088"/>
                <a:gd name="T101" fmla="*/ 744 h 2427"/>
                <a:gd name="T102" fmla="*/ 517 w 1088"/>
                <a:gd name="T103" fmla="*/ 547 h 2427"/>
                <a:gd name="T104" fmla="*/ 220 w 1088"/>
                <a:gd name="T105" fmla="*/ 206 h 2427"/>
                <a:gd name="T106" fmla="*/ 618 w 1088"/>
                <a:gd name="T107" fmla="*/ 503 h 2427"/>
                <a:gd name="T108" fmla="*/ 450 w 1088"/>
                <a:gd name="T109" fmla="*/ 201 h 2427"/>
                <a:gd name="T110" fmla="*/ 579 w 1088"/>
                <a:gd name="T111" fmla="*/ 130 h 2427"/>
                <a:gd name="T112" fmla="*/ 652 w 1088"/>
                <a:gd name="T113" fmla="*/ 232 h 2427"/>
                <a:gd name="T114" fmla="*/ 982 w 1088"/>
                <a:gd name="T115" fmla="*/ 658 h 2427"/>
                <a:gd name="T116" fmla="*/ 854 w 1088"/>
                <a:gd name="T117" fmla="*/ 797 h 2427"/>
                <a:gd name="T118" fmla="*/ 402 w 1088"/>
                <a:gd name="T119" fmla="*/ 297 h 2427"/>
                <a:gd name="T120" fmla="*/ 775 w 1088"/>
                <a:gd name="T121" fmla="*/ 910 h 2427"/>
                <a:gd name="T122" fmla="*/ 835 w 1088"/>
                <a:gd name="T123" fmla="*/ 927 h 2427"/>
                <a:gd name="T124" fmla="*/ 247 w 1088"/>
                <a:gd name="T125" fmla="*/ 161 h 24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88" h="2427">
                  <a:moveTo>
                    <a:pt x="96" y="0"/>
                  </a:moveTo>
                  <a:cubicBezTo>
                    <a:pt x="120" y="0"/>
                    <a:pt x="120" y="0"/>
                    <a:pt x="120" y="0"/>
                  </a:cubicBezTo>
                  <a:cubicBezTo>
                    <a:pt x="121" y="12"/>
                    <a:pt x="119" y="24"/>
                    <a:pt x="114" y="32"/>
                  </a:cubicBezTo>
                  <a:cubicBezTo>
                    <a:pt x="112" y="23"/>
                    <a:pt x="104" y="11"/>
                    <a:pt x="96" y="0"/>
                  </a:cubicBezTo>
                  <a:close/>
                  <a:moveTo>
                    <a:pt x="139" y="0"/>
                  </a:moveTo>
                  <a:cubicBezTo>
                    <a:pt x="152" y="0"/>
                    <a:pt x="152" y="0"/>
                    <a:pt x="152" y="0"/>
                  </a:cubicBezTo>
                  <a:cubicBezTo>
                    <a:pt x="172" y="40"/>
                    <a:pt x="196" y="74"/>
                    <a:pt x="227" y="101"/>
                  </a:cubicBezTo>
                  <a:cubicBezTo>
                    <a:pt x="261" y="131"/>
                    <a:pt x="325" y="177"/>
                    <a:pt x="367" y="140"/>
                  </a:cubicBezTo>
                  <a:cubicBezTo>
                    <a:pt x="386" y="124"/>
                    <a:pt x="391" y="88"/>
                    <a:pt x="369" y="76"/>
                  </a:cubicBezTo>
                  <a:cubicBezTo>
                    <a:pt x="356" y="69"/>
                    <a:pt x="343" y="77"/>
                    <a:pt x="345" y="87"/>
                  </a:cubicBezTo>
                  <a:cubicBezTo>
                    <a:pt x="363" y="86"/>
                    <a:pt x="368" y="114"/>
                    <a:pt x="353" y="127"/>
                  </a:cubicBezTo>
                  <a:cubicBezTo>
                    <a:pt x="337" y="140"/>
                    <a:pt x="314" y="138"/>
                    <a:pt x="300" y="124"/>
                  </a:cubicBezTo>
                  <a:cubicBezTo>
                    <a:pt x="282" y="106"/>
                    <a:pt x="285" y="78"/>
                    <a:pt x="295" y="61"/>
                  </a:cubicBezTo>
                  <a:cubicBezTo>
                    <a:pt x="312" y="34"/>
                    <a:pt x="352" y="18"/>
                    <a:pt x="382" y="33"/>
                  </a:cubicBezTo>
                  <a:cubicBezTo>
                    <a:pt x="435" y="58"/>
                    <a:pt x="439" y="143"/>
                    <a:pt x="391" y="175"/>
                  </a:cubicBezTo>
                  <a:cubicBezTo>
                    <a:pt x="301" y="234"/>
                    <a:pt x="192" y="107"/>
                    <a:pt x="156" y="37"/>
                  </a:cubicBezTo>
                  <a:cubicBezTo>
                    <a:pt x="151" y="27"/>
                    <a:pt x="145" y="14"/>
                    <a:pt x="139" y="0"/>
                  </a:cubicBezTo>
                  <a:close/>
                  <a:moveTo>
                    <a:pt x="167" y="0"/>
                  </a:moveTo>
                  <a:cubicBezTo>
                    <a:pt x="183" y="0"/>
                    <a:pt x="183" y="0"/>
                    <a:pt x="183" y="0"/>
                  </a:cubicBezTo>
                  <a:cubicBezTo>
                    <a:pt x="190" y="6"/>
                    <a:pt x="199" y="12"/>
                    <a:pt x="208" y="15"/>
                  </a:cubicBezTo>
                  <a:cubicBezTo>
                    <a:pt x="225" y="23"/>
                    <a:pt x="241" y="17"/>
                    <a:pt x="247" y="6"/>
                  </a:cubicBezTo>
                  <a:cubicBezTo>
                    <a:pt x="248" y="4"/>
                    <a:pt x="249" y="2"/>
                    <a:pt x="249" y="0"/>
                  </a:cubicBezTo>
                  <a:cubicBezTo>
                    <a:pt x="289" y="0"/>
                    <a:pt x="289" y="0"/>
                    <a:pt x="289" y="0"/>
                  </a:cubicBezTo>
                  <a:cubicBezTo>
                    <a:pt x="290" y="4"/>
                    <a:pt x="289" y="8"/>
                    <a:pt x="288" y="12"/>
                  </a:cubicBezTo>
                  <a:cubicBezTo>
                    <a:pt x="284" y="22"/>
                    <a:pt x="273" y="29"/>
                    <a:pt x="264" y="25"/>
                  </a:cubicBezTo>
                  <a:cubicBezTo>
                    <a:pt x="271" y="35"/>
                    <a:pt x="265" y="48"/>
                    <a:pt x="257" y="52"/>
                  </a:cubicBezTo>
                  <a:cubicBezTo>
                    <a:pt x="248" y="58"/>
                    <a:pt x="240" y="56"/>
                    <a:pt x="235" y="49"/>
                  </a:cubicBezTo>
                  <a:cubicBezTo>
                    <a:pt x="233" y="59"/>
                    <a:pt x="217" y="61"/>
                    <a:pt x="203" y="52"/>
                  </a:cubicBezTo>
                  <a:cubicBezTo>
                    <a:pt x="188" y="42"/>
                    <a:pt x="175" y="20"/>
                    <a:pt x="167" y="0"/>
                  </a:cubicBezTo>
                  <a:close/>
                  <a:moveTo>
                    <a:pt x="420" y="0"/>
                  </a:moveTo>
                  <a:cubicBezTo>
                    <a:pt x="473" y="0"/>
                    <a:pt x="473" y="0"/>
                    <a:pt x="473" y="0"/>
                  </a:cubicBezTo>
                  <a:cubicBezTo>
                    <a:pt x="466" y="22"/>
                    <a:pt x="448" y="33"/>
                    <a:pt x="441" y="51"/>
                  </a:cubicBezTo>
                  <a:cubicBezTo>
                    <a:pt x="440" y="33"/>
                    <a:pt x="418" y="21"/>
                    <a:pt x="420" y="0"/>
                  </a:cubicBezTo>
                  <a:close/>
                  <a:moveTo>
                    <a:pt x="493" y="0"/>
                  </a:moveTo>
                  <a:cubicBezTo>
                    <a:pt x="543" y="0"/>
                    <a:pt x="543" y="0"/>
                    <a:pt x="543" y="0"/>
                  </a:cubicBezTo>
                  <a:cubicBezTo>
                    <a:pt x="545" y="10"/>
                    <a:pt x="548" y="20"/>
                    <a:pt x="555" y="27"/>
                  </a:cubicBezTo>
                  <a:cubicBezTo>
                    <a:pt x="563" y="35"/>
                    <a:pt x="579" y="38"/>
                    <a:pt x="590" y="35"/>
                  </a:cubicBezTo>
                  <a:cubicBezTo>
                    <a:pt x="570" y="59"/>
                    <a:pt x="528" y="53"/>
                    <a:pt x="509" y="31"/>
                  </a:cubicBezTo>
                  <a:cubicBezTo>
                    <a:pt x="501" y="21"/>
                    <a:pt x="496" y="11"/>
                    <a:pt x="493" y="0"/>
                  </a:cubicBezTo>
                  <a:close/>
                  <a:moveTo>
                    <a:pt x="62" y="2420"/>
                  </a:moveTo>
                  <a:cubicBezTo>
                    <a:pt x="62" y="2401"/>
                    <a:pt x="62" y="2401"/>
                    <a:pt x="62" y="2401"/>
                  </a:cubicBezTo>
                  <a:cubicBezTo>
                    <a:pt x="62" y="2401"/>
                    <a:pt x="63" y="2401"/>
                    <a:pt x="64" y="2401"/>
                  </a:cubicBezTo>
                  <a:cubicBezTo>
                    <a:pt x="69" y="2401"/>
                    <a:pt x="73" y="2405"/>
                    <a:pt x="73" y="2411"/>
                  </a:cubicBezTo>
                  <a:cubicBezTo>
                    <a:pt x="73" y="2416"/>
                    <a:pt x="69" y="2421"/>
                    <a:pt x="64" y="2421"/>
                  </a:cubicBezTo>
                  <a:cubicBezTo>
                    <a:pt x="63" y="2421"/>
                    <a:pt x="62" y="2420"/>
                    <a:pt x="62" y="2420"/>
                  </a:cubicBezTo>
                  <a:close/>
                  <a:moveTo>
                    <a:pt x="62" y="2375"/>
                  </a:moveTo>
                  <a:cubicBezTo>
                    <a:pt x="62" y="2350"/>
                    <a:pt x="62" y="2350"/>
                    <a:pt x="62" y="2350"/>
                  </a:cubicBezTo>
                  <a:cubicBezTo>
                    <a:pt x="62" y="2350"/>
                    <a:pt x="63" y="2350"/>
                    <a:pt x="64" y="2350"/>
                  </a:cubicBezTo>
                  <a:cubicBezTo>
                    <a:pt x="71" y="2350"/>
                    <a:pt x="76" y="2355"/>
                    <a:pt x="76" y="2362"/>
                  </a:cubicBezTo>
                  <a:cubicBezTo>
                    <a:pt x="76" y="2369"/>
                    <a:pt x="71" y="2375"/>
                    <a:pt x="64" y="2375"/>
                  </a:cubicBezTo>
                  <a:cubicBezTo>
                    <a:pt x="63" y="2375"/>
                    <a:pt x="62" y="2375"/>
                    <a:pt x="62" y="2375"/>
                  </a:cubicBezTo>
                  <a:close/>
                  <a:moveTo>
                    <a:pt x="62" y="2329"/>
                  </a:moveTo>
                  <a:cubicBezTo>
                    <a:pt x="62" y="2299"/>
                    <a:pt x="62" y="2299"/>
                    <a:pt x="62" y="2299"/>
                  </a:cubicBezTo>
                  <a:cubicBezTo>
                    <a:pt x="62" y="2298"/>
                    <a:pt x="63" y="2298"/>
                    <a:pt x="64" y="2298"/>
                  </a:cubicBezTo>
                  <a:cubicBezTo>
                    <a:pt x="72" y="2298"/>
                    <a:pt x="79" y="2305"/>
                    <a:pt x="79" y="2314"/>
                  </a:cubicBezTo>
                  <a:cubicBezTo>
                    <a:pt x="79" y="2322"/>
                    <a:pt x="72" y="2329"/>
                    <a:pt x="64" y="2329"/>
                  </a:cubicBezTo>
                  <a:cubicBezTo>
                    <a:pt x="63" y="2329"/>
                    <a:pt x="62" y="2329"/>
                    <a:pt x="62" y="2329"/>
                  </a:cubicBezTo>
                  <a:close/>
                  <a:moveTo>
                    <a:pt x="62" y="2283"/>
                  </a:moveTo>
                  <a:cubicBezTo>
                    <a:pt x="62" y="2247"/>
                    <a:pt x="62" y="2247"/>
                    <a:pt x="62" y="2247"/>
                  </a:cubicBezTo>
                  <a:cubicBezTo>
                    <a:pt x="62" y="2247"/>
                    <a:pt x="63" y="2247"/>
                    <a:pt x="64" y="2247"/>
                  </a:cubicBezTo>
                  <a:cubicBezTo>
                    <a:pt x="74" y="2247"/>
                    <a:pt x="82" y="2255"/>
                    <a:pt x="82" y="2265"/>
                  </a:cubicBezTo>
                  <a:cubicBezTo>
                    <a:pt x="82" y="2275"/>
                    <a:pt x="74" y="2283"/>
                    <a:pt x="64" y="2283"/>
                  </a:cubicBezTo>
                  <a:cubicBezTo>
                    <a:pt x="63" y="2283"/>
                    <a:pt x="62" y="2283"/>
                    <a:pt x="62" y="2283"/>
                  </a:cubicBezTo>
                  <a:close/>
                  <a:moveTo>
                    <a:pt x="62" y="2238"/>
                  </a:moveTo>
                  <a:cubicBezTo>
                    <a:pt x="62" y="2196"/>
                    <a:pt x="62" y="2196"/>
                    <a:pt x="62" y="2196"/>
                  </a:cubicBezTo>
                  <a:cubicBezTo>
                    <a:pt x="62" y="2196"/>
                    <a:pt x="63" y="2196"/>
                    <a:pt x="64" y="2196"/>
                  </a:cubicBezTo>
                  <a:cubicBezTo>
                    <a:pt x="75" y="2196"/>
                    <a:pt x="85" y="2205"/>
                    <a:pt x="85" y="2217"/>
                  </a:cubicBezTo>
                  <a:cubicBezTo>
                    <a:pt x="85" y="2228"/>
                    <a:pt x="75" y="2238"/>
                    <a:pt x="64" y="2238"/>
                  </a:cubicBezTo>
                  <a:cubicBezTo>
                    <a:pt x="63" y="2238"/>
                    <a:pt x="62" y="2238"/>
                    <a:pt x="62" y="2238"/>
                  </a:cubicBezTo>
                  <a:close/>
                  <a:moveTo>
                    <a:pt x="62" y="2192"/>
                  </a:moveTo>
                  <a:cubicBezTo>
                    <a:pt x="62" y="2144"/>
                    <a:pt x="62" y="2144"/>
                    <a:pt x="62" y="2144"/>
                  </a:cubicBezTo>
                  <a:cubicBezTo>
                    <a:pt x="62" y="2144"/>
                    <a:pt x="63" y="2144"/>
                    <a:pt x="64" y="2144"/>
                  </a:cubicBezTo>
                  <a:cubicBezTo>
                    <a:pt x="77" y="2144"/>
                    <a:pt x="87" y="2155"/>
                    <a:pt x="87" y="2168"/>
                  </a:cubicBezTo>
                  <a:cubicBezTo>
                    <a:pt x="87" y="2181"/>
                    <a:pt x="77" y="2192"/>
                    <a:pt x="64" y="2192"/>
                  </a:cubicBezTo>
                  <a:cubicBezTo>
                    <a:pt x="63" y="2192"/>
                    <a:pt x="62" y="2192"/>
                    <a:pt x="62" y="2192"/>
                  </a:cubicBezTo>
                  <a:close/>
                  <a:moveTo>
                    <a:pt x="62" y="2076"/>
                  </a:moveTo>
                  <a:cubicBezTo>
                    <a:pt x="62" y="2055"/>
                    <a:pt x="62" y="2055"/>
                    <a:pt x="62" y="2055"/>
                  </a:cubicBezTo>
                  <a:cubicBezTo>
                    <a:pt x="63" y="2063"/>
                    <a:pt x="63" y="2070"/>
                    <a:pt x="62" y="2076"/>
                  </a:cubicBezTo>
                  <a:close/>
                  <a:moveTo>
                    <a:pt x="62" y="1953"/>
                  </a:moveTo>
                  <a:cubicBezTo>
                    <a:pt x="62" y="1919"/>
                    <a:pt x="62" y="1919"/>
                    <a:pt x="62" y="1919"/>
                  </a:cubicBezTo>
                  <a:cubicBezTo>
                    <a:pt x="63" y="1930"/>
                    <a:pt x="63" y="1942"/>
                    <a:pt x="62" y="1953"/>
                  </a:cubicBezTo>
                  <a:close/>
                  <a:moveTo>
                    <a:pt x="62" y="1866"/>
                  </a:moveTo>
                  <a:cubicBezTo>
                    <a:pt x="62" y="1850"/>
                    <a:pt x="62" y="1850"/>
                    <a:pt x="62" y="1850"/>
                  </a:cubicBezTo>
                  <a:cubicBezTo>
                    <a:pt x="62" y="1850"/>
                    <a:pt x="63" y="1850"/>
                    <a:pt x="64" y="1850"/>
                  </a:cubicBezTo>
                  <a:cubicBezTo>
                    <a:pt x="68" y="1850"/>
                    <a:pt x="72" y="1854"/>
                    <a:pt x="72" y="1858"/>
                  </a:cubicBezTo>
                  <a:cubicBezTo>
                    <a:pt x="72" y="1863"/>
                    <a:pt x="68" y="1866"/>
                    <a:pt x="64" y="1866"/>
                  </a:cubicBezTo>
                  <a:cubicBezTo>
                    <a:pt x="63" y="1866"/>
                    <a:pt x="62" y="1866"/>
                    <a:pt x="62" y="1866"/>
                  </a:cubicBezTo>
                  <a:close/>
                  <a:moveTo>
                    <a:pt x="62" y="1829"/>
                  </a:moveTo>
                  <a:cubicBezTo>
                    <a:pt x="62" y="1809"/>
                    <a:pt x="62" y="1809"/>
                    <a:pt x="62" y="1809"/>
                  </a:cubicBezTo>
                  <a:cubicBezTo>
                    <a:pt x="62" y="1809"/>
                    <a:pt x="63" y="1808"/>
                    <a:pt x="64" y="1808"/>
                  </a:cubicBezTo>
                  <a:cubicBezTo>
                    <a:pt x="69" y="1808"/>
                    <a:pt x="74" y="1813"/>
                    <a:pt x="74" y="1819"/>
                  </a:cubicBezTo>
                  <a:cubicBezTo>
                    <a:pt x="74" y="1825"/>
                    <a:pt x="69" y="1829"/>
                    <a:pt x="64" y="1829"/>
                  </a:cubicBezTo>
                  <a:cubicBezTo>
                    <a:pt x="63" y="1829"/>
                    <a:pt x="62" y="1829"/>
                    <a:pt x="62" y="1829"/>
                  </a:cubicBezTo>
                  <a:close/>
                  <a:moveTo>
                    <a:pt x="62" y="1792"/>
                  </a:moveTo>
                  <a:cubicBezTo>
                    <a:pt x="62" y="1767"/>
                    <a:pt x="62" y="1767"/>
                    <a:pt x="62" y="1767"/>
                  </a:cubicBezTo>
                  <a:cubicBezTo>
                    <a:pt x="62" y="1767"/>
                    <a:pt x="63" y="1767"/>
                    <a:pt x="64" y="1767"/>
                  </a:cubicBezTo>
                  <a:cubicBezTo>
                    <a:pt x="71" y="1767"/>
                    <a:pt x="76" y="1772"/>
                    <a:pt x="76" y="1779"/>
                  </a:cubicBezTo>
                  <a:cubicBezTo>
                    <a:pt x="76" y="1787"/>
                    <a:pt x="71" y="1792"/>
                    <a:pt x="64" y="1792"/>
                  </a:cubicBezTo>
                  <a:cubicBezTo>
                    <a:pt x="63" y="1792"/>
                    <a:pt x="62" y="1792"/>
                    <a:pt x="62" y="1792"/>
                  </a:cubicBezTo>
                  <a:close/>
                  <a:moveTo>
                    <a:pt x="62" y="1755"/>
                  </a:moveTo>
                  <a:cubicBezTo>
                    <a:pt x="62" y="1725"/>
                    <a:pt x="62" y="1725"/>
                    <a:pt x="62" y="1725"/>
                  </a:cubicBezTo>
                  <a:cubicBezTo>
                    <a:pt x="62" y="1725"/>
                    <a:pt x="63" y="1725"/>
                    <a:pt x="64" y="1725"/>
                  </a:cubicBezTo>
                  <a:cubicBezTo>
                    <a:pt x="72" y="1725"/>
                    <a:pt x="79" y="1732"/>
                    <a:pt x="79" y="1740"/>
                  </a:cubicBezTo>
                  <a:cubicBezTo>
                    <a:pt x="79" y="1749"/>
                    <a:pt x="72" y="1755"/>
                    <a:pt x="64" y="1755"/>
                  </a:cubicBezTo>
                  <a:cubicBezTo>
                    <a:pt x="63" y="1755"/>
                    <a:pt x="62" y="1755"/>
                    <a:pt x="62" y="1755"/>
                  </a:cubicBezTo>
                  <a:close/>
                  <a:moveTo>
                    <a:pt x="62" y="1718"/>
                  </a:moveTo>
                  <a:cubicBezTo>
                    <a:pt x="62" y="1684"/>
                    <a:pt x="62" y="1684"/>
                    <a:pt x="62" y="1684"/>
                  </a:cubicBezTo>
                  <a:cubicBezTo>
                    <a:pt x="62" y="1683"/>
                    <a:pt x="63" y="1683"/>
                    <a:pt x="64" y="1683"/>
                  </a:cubicBezTo>
                  <a:cubicBezTo>
                    <a:pt x="73" y="1683"/>
                    <a:pt x="81" y="1691"/>
                    <a:pt x="81" y="1701"/>
                  </a:cubicBezTo>
                  <a:cubicBezTo>
                    <a:pt x="81" y="1711"/>
                    <a:pt x="73" y="1718"/>
                    <a:pt x="64" y="1718"/>
                  </a:cubicBezTo>
                  <a:cubicBezTo>
                    <a:pt x="63" y="1718"/>
                    <a:pt x="62" y="1718"/>
                    <a:pt x="62" y="1718"/>
                  </a:cubicBezTo>
                  <a:close/>
                  <a:moveTo>
                    <a:pt x="62" y="1649"/>
                  </a:moveTo>
                  <a:cubicBezTo>
                    <a:pt x="62" y="1375"/>
                    <a:pt x="62" y="1375"/>
                    <a:pt x="62" y="1375"/>
                  </a:cubicBezTo>
                  <a:cubicBezTo>
                    <a:pt x="62" y="1374"/>
                    <a:pt x="63" y="1373"/>
                    <a:pt x="64" y="1372"/>
                  </a:cubicBezTo>
                  <a:cubicBezTo>
                    <a:pt x="75" y="1392"/>
                    <a:pt x="158" y="1392"/>
                    <a:pt x="130" y="1494"/>
                  </a:cubicBezTo>
                  <a:cubicBezTo>
                    <a:pt x="115" y="1550"/>
                    <a:pt x="64" y="1605"/>
                    <a:pt x="64" y="1673"/>
                  </a:cubicBezTo>
                  <a:cubicBezTo>
                    <a:pt x="64" y="1665"/>
                    <a:pt x="63" y="1657"/>
                    <a:pt x="62" y="1649"/>
                  </a:cubicBezTo>
                  <a:close/>
                  <a:moveTo>
                    <a:pt x="62" y="1308"/>
                  </a:moveTo>
                  <a:cubicBezTo>
                    <a:pt x="62" y="1092"/>
                    <a:pt x="62" y="1092"/>
                    <a:pt x="62" y="1092"/>
                  </a:cubicBezTo>
                  <a:cubicBezTo>
                    <a:pt x="63" y="1088"/>
                    <a:pt x="64" y="1085"/>
                    <a:pt x="64" y="1082"/>
                  </a:cubicBezTo>
                  <a:cubicBezTo>
                    <a:pt x="64" y="1082"/>
                    <a:pt x="64" y="1082"/>
                    <a:pt x="64" y="1082"/>
                  </a:cubicBezTo>
                  <a:cubicBezTo>
                    <a:pt x="64" y="1108"/>
                    <a:pt x="117" y="1142"/>
                    <a:pt x="111" y="1185"/>
                  </a:cubicBezTo>
                  <a:cubicBezTo>
                    <a:pt x="106" y="1221"/>
                    <a:pt x="68" y="1248"/>
                    <a:pt x="64" y="1329"/>
                  </a:cubicBezTo>
                  <a:cubicBezTo>
                    <a:pt x="63" y="1322"/>
                    <a:pt x="62" y="1314"/>
                    <a:pt x="62" y="1308"/>
                  </a:cubicBezTo>
                  <a:close/>
                  <a:moveTo>
                    <a:pt x="62" y="1028"/>
                  </a:moveTo>
                  <a:cubicBezTo>
                    <a:pt x="62" y="952"/>
                    <a:pt x="62" y="952"/>
                    <a:pt x="62" y="952"/>
                  </a:cubicBezTo>
                  <a:cubicBezTo>
                    <a:pt x="62" y="952"/>
                    <a:pt x="63" y="952"/>
                    <a:pt x="64" y="952"/>
                  </a:cubicBezTo>
                  <a:cubicBezTo>
                    <a:pt x="73" y="952"/>
                    <a:pt x="81" y="944"/>
                    <a:pt x="81" y="935"/>
                  </a:cubicBezTo>
                  <a:cubicBezTo>
                    <a:pt x="81" y="925"/>
                    <a:pt x="73" y="918"/>
                    <a:pt x="64" y="918"/>
                  </a:cubicBezTo>
                  <a:cubicBezTo>
                    <a:pt x="63" y="918"/>
                    <a:pt x="62" y="918"/>
                    <a:pt x="62" y="918"/>
                  </a:cubicBezTo>
                  <a:cubicBezTo>
                    <a:pt x="62" y="851"/>
                    <a:pt x="62" y="851"/>
                    <a:pt x="62" y="851"/>
                  </a:cubicBezTo>
                  <a:cubicBezTo>
                    <a:pt x="62" y="848"/>
                    <a:pt x="63" y="845"/>
                    <a:pt x="64" y="841"/>
                  </a:cubicBezTo>
                  <a:cubicBezTo>
                    <a:pt x="73" y="898"/>
                    <a:pt x="111" y="899"/>
                    <a:pt x="133" y="926"/>
                  </a:cubicBezTo>
                  <a:cubicBezTo>
                    <a:pt x="145" y="940"/>
                    <a:pt x="143" y="961"/>
                    <a:pt x="132" y="971"/>
                  </a:cubicBezTo>
                  <a:cubicBezTo>
                    <a:pt x="121" y="979"/>
                    <a:pt x="100" y="978"/>
                    <a:pt x="90" y="961"/>
                  </a:cubicBezTo>
                  <a:cubicBezTo>
                    <a:pt x="106" y="996"/>
                    <a:pt x="88" y="1027"/>
                    <a:pt x="64" y="1028"/>
                  </a:cubicBezTo>
                  <a:cubicBezTo>
                    <a:pt x="63" y="1028"/>
                    <a:pt x="62" y="1028"/>
                    <a:pt x="62" y="1028"/>
                  </a:cubicBezTo>
                  <a:close/>
                  <a:moveTo>
                    <a:pt x="62" y="829"/>
                  </a:moveTo>
                  <a:cubicBezTo>
                    <a:pt x="62" y="802"/>
                    <a:pt x="62" y="802"/>
                    <a:pt x="62" y="802"/>
                  </a:cubicBezTo>
                  <a:cubicBezTo>
                    <a:pt x="64" y="812"/>
                    <a:pt x="64" y="821"/>
                    <a:pt x="62" y="829"/>
                  </a:cubicBezTo>
                  <a:close/>
                  <a:moveTo>
                    <a:pt x="62" y="744"/>
                  </a:moveTo>
                  <a:cubicBezTo>
                    <a:pt x="62" y="700"/>
                    <a:pt x="62" y="700"/>
                    <a:pt x="62" y="700"/>
                  </a:cubicBezTo>
                  <a:cubicBezTo>
                    <a:pt x="62" y="698"/>
                    <a:pt x="63" y="696"/>
                    <a:pt x="64" y="693"/>
                  </a:cubicBezTo>
                  <a:cubicBezTo>
                    <a:pt x="64" y="748"/>
                    <a:pt x="65" y="778"/>
                    <a:pt x="100" y="812"/>
                  </a:cubicBezTo>
                  <a:cubicBezTo>
                    <a:pt x="136" y="847"/>
                    <a:pt x="131" y="901"/>
                    <a:pt x="205" y="909"/>
                  </a:cubicBezTo>
                  <a:cubicBezTo>
                    <a:pt x="177" y="892"/>
                    <a:pt x="192" y="836"/>
                    <a:pt x="163" y="801"/>
                  </a:cubicBezTo>
                  <a:cubicBezTo>
                    <a:pt x="129" y="761"/>
                    <a:pt x="84" y="758"/>
                    <a:pt x="64" y="693"/>
                  </a:cubicBezTo>
                  <a:cubicBezTo>
                    <a:pt x="64" y="713"/>
                    <a:pt x="63" y="729"/>
                    <a:pt x="62" y="744"/>
                  </a:cubicBezTo>
                  <a:close/>
                  <a:moveTo>
                    <a:pt x="62" y="558"/>
                  </a:moveTo>
                  <a:cubicBezTo>
                    <a:pt x="62" y="309"/>
                    <a:pt x="62" y="309"/>
                    <a:pt x="62" y="309"/>
                  </a:cubicBezTo>
                  <a:cubicBezTo>
                    <a:pt x="62" y="308"/>
                    <a:pt x="63" y="308"/>
                    <a:pt x="64" y="308"/>
                  </a:cubicBezTo>
                  <a:cubicBezTo>
                    <a:pt x="115" y="331"/>
                    <a:pt x="78" y="390"/>
                    <a:pt x="125" y="404"/>
                  </a:cubicBezTo>
                  <a:cubicBezTo>
                    <a:pt x="136" y="407"/>
                    <a:pt x="154" y="403"/>
                    <a:pt x="154" y="389"/>
                  </a:cubicBezTo>
                  <a:cubicBezTo>
                    <a:pt x="167" y="396"/>
                    <a:pt x="170" y="422"/>
                    <a:pt x="150" y="435"/>
                  </a:cubicBezTo>
                  <a:cubicBezTo>
                    <a:pt x="141" y="441"/>
                    <a:pt x="123" y="448"/>
                    <a:pt x="102" y="433"/>
                  </a:cubicBezTo>
                  <a:cubicBezTo>
                    <a:pt x="91" y="425"/>
                    <a:pt x="82" y="409"/>
                    <a:pt x="83" y="394"/>
                  </a:cubicBezTo>
                  <a:cubicBezTo>
                    <a:pt x="75" y="405"/>
                    <a:pt x="74" y="432"/>
                    <a:pt x="94" y="449"/>
                  </a:cubicBezTo>
                  <a:cubicBezTo>
                    <a:pt x="113" y="464"/>
                    <a:pt x="111" y="484"/>
                    <a:pt x="106" y="495"/>
                  </a:cubicBezTo>
                  <a:cubicBezTo>
                    <a:pt x="94" y="521"/>
                    <a:pt x="67" y="533"/>
                    <a:pt x="64" y="570"/>
                  </a:cubicBezTo>
                  <a:cubicBezTo>
                    <a:pt x="63" y="565"/>
                    <a:pt x="63" y="562"/>
                    <a:pt x="62" y="558"/>
                  </a:cubicBezTo>
                  <a:close/>
                  <a:moveTo>
                    <a:pt x="62" y="218"/>
                  </a:moveTo>
                  <a:cubicBezTo>
                    <a:pt x="62" y="122"/>
                    <a:pt x="62" y="122"/>
                    <a:pt x="62" y="122"/>
                  </a:cubicBezTo>
                  <a:cubicBezTo>
                    <a:pt x="62" y="122"/>
                    <a:pt x="63" y="121"/>
                    <a:pt x="64" y="121"/>
                  </a:cubicBezTo>
                  <a:cubicBezTo>
                    <a:pt x="72" y="128"/>
                    <a:pt x="83" y="148"/>
                    <a:pt x="80" y="173"/>
                  </a:cubicBezTo>
                  <a:cubicBezTo>
                    <a:pt x="78" y="189"/>
                    <a:pt x="67" y="204"/>
                    <a:pt x="64" y="229"/>
                  </a:cubicBezTo>
                  <a:cubicBezTo>
                    <a:pt x="63" y="225"/>
                    <a:pt x="62" y="221"/>
                    <a:pt x="62" y="218"/>
                  </a:cubicBezTo>
                  <a:close/>
                  <a:moveTo>
                    <a:pt x="62" y="115"/>
                  </a:moveTo>
                  <a:cubicBezTo>
                    <a:pt x="62" y="75"/>
                    <a:pt x="62" y="75"/>
                    <a:pt x="62" y="75"/>
                  </a:cubicBezTo>
                  <a:cubicBezTo>
                    <a:pt x="62" y="75"/>
                    <a:pt x="63" y="76"/>
                    <a:pt x="64" y="76"/>
                  </a:cubicBezTo>
                  <a:cubicBezTo>
                    <a:pt x="72" y="76"/>
                    <a:pt x="79" y="69"/>
                    <a:pt x="79" y="60"/>
                  </a:cubicBezTo>
                  <a:cubicBezTo>
                    <a:pt x="79" y="52"/>
                    <a:pt x="72" y="45"/>
                    <a:pt x="64" y="45"/>
                  </a:cubicBezTo>
                  <a:cubicBezTo>
                    <a:pt x="63" y="45"/>
                    <a:pt x="62" y="45"/>
                    <a:pt x="62" y="45"/>
                  </a:cubicBezTo>
                  <a:cubicBezTo>
                    <a:pt x="62" y="6"/>
                    <a:pt x="62" y="6"/>
                    <a:pt x="62" y="6"/>
                  </a:cubicBezTo>
                  <a:cubicBezTo>
                    <a:pt x="62" y="6"/>
                    <a:pt x="63" y="6"/>
                    <a:pt x="64" y="6"/>
                  </a:cubicBezTo>
                  <a:cubicBezTo>
                    <a:pt x="64" y="6"/>
                    <a:pt x="64" y="6"/>
                    <a:pt x="64" y="6"/>
                  </a:cubicBezTo>
                  <a:cubicBezTo>
                    <a:pt x="64" y="6"/>
                    <a:pt x="64" y="6"/>
                    <a:pt x="64" y="6"/>
                  </a:cubicBezTo>
                  <a:cubicBezTo>
                    <a:pt x="74" y="6"/>
                    <a:pt x="83" y="15"/>
                    <a:pt x="84" y="26"/>
                  </a:cubicBezTo>
                  <a:cubicBezTo>
                    <a:pt x="94" y="21"/>
                    <a:pt x="105" y="24"/>
                    <a:pt x="111" y="33"/>
                  </a:cubicBezTo>
                  <a:cubicBezTo>
                    <a:pt x="116" y="42"/>
                    <a:pt x="113" y="54"/>
                    <a:pt x="104" y="60"/>
                  </a:cubicBezTo>
                  <a:cubicBezTo>
                    <a:pt x="113" y="67"/>
                    <a:pt x="116" y="78"/>
                    <a:pt x="111" y="88"/>
                  </a:cubicBezTo>
                  <a:cubicBezTo>
                    <a:pt x="105" y="97"/>
                    <a:pt x="94" y="100"/>
                    <a:pt x="84" y="95"/>
                  </a:cubicBezTo>
                  <a:cubicBezTo>
                    <a:pt x="83" y="106"/>
                    <a:pt x="74" y="115"/>
                    <a:pt x="64" y="115"/>
                  </a:cubicBezTo>
                  <a:cubicBezTo>
                    <a:pt x="63" y="115"/>
                    <a:pt x="62" y="115"/>
                    <a:pt x="62" y="115"/>
                  </a:cubicBezTo>
                  <a:close/>
                  <a:moveTo>
                    <a:pt x="278" y="1411"/>
                  </a:moveTo>
                  <a:cubicBezTo>
                    <a:pt x="297" y="1425"/>
                    <a:pt x="342" y="1426"/>
                    <a:pt x="372" y="1407"/>
                  </a:cubicBezTo>
                  <a:cubicBezTo>
                    <a:pt x="407" y="1384"/>
                    <a:pt x="424" y="1343"/>
                    <a:pt x="438" y="1329"/>
                  </a:cubicBezTo>
                  <a:cubicBezTo>
                    <a:pt x="453" y="1313"/>
                    <a:pt x="474" y="1302"/>
                    <a:pt x="499" y="1310"/>
                  </a:cubicBezTo>
                  <a:cubicBezTo>
                    <a:pt x="500" y="1293"/>
                    <a:pt x="476" y="1270"/>
                    <a:pt x="446" y="1266"/>
                  </a:cubicBezTo>
                  <a:cubicBezTo>
                    <a:pt x="421" y="1263"/>
                    <a:pt x="387" y="1281"/>
                    <a:pt x="372" y="1309"/>
                  </a:cubicBezTo>
                  <a:cubicBezTo>
                    <a:pt x="348" y="1355"/>
                    <a:pt x="336" y="1400"/>
                    <a:pt x="278" y="1411"/>
                  </a:cubicBezTo>
                  <a:close/>
                  <a:moveTo>
                    <a:pt x="440" y="2134"/>
                  </a:moveTo>
                  <a:cubicBezTo>
                    <a:pt x="424" y="2163"/>
                    <a:pt x="400" y="2169"/>
                    <a:pt x="377" y="2163"/>
                  </a:cubicBezTo>
                  <a:cubicBezTo>
                    <a:pt x="352" y="2158"/>
                    <a:pt x="337" y="2139"/>
                    <a:pt x="316" y="2105"/>
                  </a:cubicBezTo>
                  <a:cubicBezTo>
                    <a:pt x="300" y="2080"/>
                    <a:pt x="270" y="2056"/>
                    <a:pt x="240" y="2056"/>
                  </a:cubicBezTo>
                  <a:cubicBezTo>
                    <a:pt x="253" y="2037"/>
                    <a:pt x="282" y="2030"/>
                    <a:pt x="307" y="2042"/>
                  </a:cubicBezTo>
                  <a:cubicBezTo>
                    <a:pt x="339" y="2056"/>
                    <a:pt x="361" y="2109"/>
                    <a:pt x="396" y="2132"/>
                  </a:cubicBezTo>
                  <a:cubicBezTo>
                    <a:pt x="409" y="2139"/>
                    <a:pt x="424" y="2139"/>
                    <a:pt x="440" y="2134"/>
                  </a:cubicBezTo>
                  <a:close/>
                  <a:moveTo>
                    <a:pt x="175" y="309"/>
                  </a:moveTo>
                  <a:cubicBezTo>
                    <a:pt x="170" y="309"/>
                    <a:pt x="165" y="304"/>
                    <a:pt x="165" y="299"/>
                  </a:cubicBezTo>
                  <a:cubicBezTo>
                    <a:pt x="165" y="294"/>
                    <a:pt x="170" y="290"/>
                    <a:pt x="175" y="290"/>
                  </a:cubicBezTo>
                  <a:cubicBezTo>
                    <a:pt x="180" y="290"/>
                    <a:pt x="184" y="294"/>
                    <a:pt x="184" y="299"/>
                  </a:cubicBezTo>
                  <a:cubicBezTo>
                    <a:pt x="184" y="304"/>
                    <a:pt x="180" y="309"/>
                    <a:pt x="175" y="309"/>
                  </a:cubicBezTo>
                  <a:close/>
                  <a:moveTo>
                    <a:pt x="152" y="286"/>
                  </a:moveTo>
                  <a:cubicBezTo>
                    <a:pt x="145" y="286"/>
                    <a:pt x="140" y="281"/>
                    <a:pt x="140" y="274"/>
                  </a:cubicBezTo>
                  <a:cubicBezTo>
                    <a:pt x="140" y="267"/>
                    <a:pt x="145" y="262"/>
                    <a:pt x="152" y="262"/>
                  </a:cubicBezTo>
                  <a:cubicBezTo>
                    <a:pt x="159" y="262"/>
                    <a:pt x="164" y="267"/>
                    <a:pt x="164" y="274"/>
                  </a:cubicBezTo>
                  <a:cubicBezTo>
                    <a:pt x="164" y="281"/>
                    <a:pt x="159" y="286"/>
                    <a:pt x="152" y="286"/>
                  </a:cubicBezTo>
                  <a:close/>
                  <a:moveTo>
                    <a:pt x="145" y="251"/>
                  </a:moveTo>
                  <a:cubicBezTo>
                    <a:pt x="136" y="251"/>
                    <a:pt x="129" y="244"/>
                    <a:pt x="129" y="236"/>
                  </a:cubicBezTo>
                  <a:cubicBezTo>
                    <a:pt x="129" y="227"/>
                    <a:pt x="136" y="221"/>
                    <a:pt x="145" y="221"/>
                  </a:cubicBezTo>
                  <a:cubicBezTo>
                    <a:pt x="153" y="221"/>
                    <a:pt x="160" y="227"/>
                    <a:pt x="160" y="236"/>
                  </a:cubicBezTo>
                  <a:cubicBezTo>
                    <a:pt x="160" y="244"/>
                    <a:pt x="153" y="251"/>
                    <a:pt x="145" y="251"/>
                  </a:cubicBezTo>
                  <a:close/>
                  <a:moveTo>
                    <a:pt x="83" y="1634"/>
                  </a:moveTo>
                  <a:cubicBezTo>
                    <a:pt x="90" y="1668"/>
                    <a:pt x="143" y="1682"/>
                    <a:pt x="121" y="1737"/>
                  </a:cubicBezTo>
                  <a:cubicBezTo>
                    <a:pt x="113" y="1757"/>
                    <a:pt x="79" y="1783"/>
                    <a:pt x="81" y="1817"/>
                  </a:cubicBezTo>
                  <a:cubicBezTo>
                    <a:pt x="64" y="1774"/>
                    <a:pt x="111" y="1752"/>
                    <a:pt x="91" y="1695"/>
                  </a:cubicBezTo>
                  <a:cubicBezTo>
                    <a:pt x="83" y="1674"/>
                    <a:pt x="76" y="1647"/>
                    <a:pt x="83" y="1634"/>
                  </a:cubicBezTo>
                  <a:close/>
                  <a:moveTo>
                    <a:pt x="166" y="2097"/>
                  </a:moveTo>
                  <a:cubicBezTo>
                    <a:pt x="193" y="2115"/>
                    <a:pt x="218" y="2141"/>
                    <a:pt x="215" y="2182"/>
                  </a:cubicBezTo>
                  <a:cubicBezTo>
                    <a:pt x="213" y="2212"/>
                    <a:pt x="213" y="2234"/>
                    <a:pt x="236" y="2263"/>
                  </a:cubicBezTo>
                  <a:cubicBezTo>
                    <a:pt x="196" y="2255"/>
                    <a:pt x="164" y="2229"/>
                    <a:pt x="164" y="2186"/>
                  </a:cubicBezTo>
                  <a:cubicBezTo>
                    <a:pt x="164" y="2148"/>
                    <a:pt x="177" y="2131"/>
                    <a:pt x="166" y="2097"/>
                  </a:cubicBezTo>
                  <a:close/>
                  <a:moveTo>
                    <a:pt x="126" y="2050"/>
                  </a:moveTo>
                  <a:cubicBezTo>
                    <a:pt x="140" y="2068"/>
                    <a:pt x="182" y="2115"/>
                    <a:pt x="146" y="2179"/>
                  </a:cubicBezTo>
                  <a:cubicBezTo>
                    <a:pt x="133" y="2202"/>
                    <a:pt x="108" y="2227"/>
                    <a:pt x="102" y="2251"/>
                  </a:cubicBezTo>
                  <a:cubicBezTo>
                    <a:pt x="91" y="2232"/>
                    <a:pt x="86" y="2205"/>
                    <a:pt x="103" y="2164"/>
                  </a:cubicBezTo>
                  <a:cubicBezTo>
                    <a:pt x="117" y="2129"/>
                    <a:pt x="133" y="2090"/>
                    <a:pt x="126" y="2050"/>
                  </a:cubicBezTo>
                  <a:close/>
                  <a:moveTo>
                    <a:pt x="325" y="2151"/>
                  </a:moveTo>
                  <a:cubicBezTo>
                    <a:pt x="340" y="2180"/>
                    <a:pt x="380" y="2192"/>
                    <a:pt x="401" y="2188"/>
                  </a:cubicBezTo>
                  <a:cubicBezTo>
                    <a:pt x="430" y="2181"/>
                    <a:pt x="437" y="2150"/>
                    <a:pt x="457" y="2147"/>
                  </a:cubicBezTo>
                  <a:cubicBezTo>
                    <a:pt x="464" y="2115"/>
                    <a:pt x="433" y="2127"/>
                    <a:pt x="448" y="2092"/>
                  </a:cubicBezTo>
                  <a:cubicBezTo>
                    <a:pt x="453" y="2081"/>
                    <a:pt x="451" y="2063"/>
                    <a:pt x="432" y="2061"/>
                  </a:cubicBezTo>
                  <a:cubicBezTo>
                    <a:pt x="422" y="2060"/>
                    <a:pt x="408" y="2069"/>
                    <a:pt x="419" y="2087"/>
                  </a:cubicBezTo>
                  <a:cubicBezTo>
                    <a:pt x="407" y="2085"/>
                    <a:pt x="399" y="2067"/>
                    <a:pt x="404" y="2051"/>
                  </a:cubicBezTo>
                  <a:cubicBezTo>
                    <a:pt x="415" y="2019"/>
                    <a:pt x="473" y="2013"/>
                    <a:pt x="496" y="2047"/>
                  </a:cubicBezTo>
                  <a:cubicBezTo>
                    <a:pt x="520" y="2082"/>
                    <a:pt x="500" y="2119"/>
                    <a:pt x="490" y="2128"/>
                  </a:cubicBezTo>
                  <a:cubicBezTo>
                    <a:pt x="498" y="2141"/>
                    <a:pt x="504" y="2173"/>
                    <a:pt x="491" y="2199"/>
                  </a:cubicBezTo>
                  <a:cubicBezTo>
                    <a:pt x="471" y="2239"/>
                    <a:pt x="422" y="2249"/>
                    <a:pt x="384" y="2229"/>
                  </a:cubicBezTo>
                  <a:cubicBezTo>
                    <a:pt x="350" y="2211"/>
                    <a:pt x="325" y="2175"/>
                    <a:pt x="325" y="2151"/>
                  </a:cubicBezTo>
                  <a:close/>
                  <a:moveTo>
                    <a:pt x="134" y="2020"/>
                  </a:moveTo>
                  <a:cubicBezTo>
                    <a:pt x="224" y="2032"/>
                    <a:pt x="325" y="2130"/>
                    <a:pt x="340" y="2252"/>
                  </a:cubicBezTo>
                  <a:cubicBezTo>
                    <a:pt x="343" y="2284"/>
                    <a:pt x="326" y="2309"/>
                    <a:pt x="307" y="2305"/>
                  </a:cubicBezTo>
                  <a:cubicBezTo>
                    <a:pt x="303" y="2309"/>
                    <a:pt x="308" y="2331"/>
                    <a:pt x="303" y="2354"/>
                  </a:cubicBezTo>
                  <a:cubicBezTo>
                    <a:pt x="296" y="2382"/>
                    <a:pt x="277" y="2401"/>
                    <a:pt x="250" y="2408"/>
                  </a:cubicBezTo>
                  <a:cubicBezTo>
                    <a:pt x="233" y="2413"/>
                    <a:pt x="217" y="2411"/>
                    <a:pt x="208" y="2398"/>
                  </a:cubicBezTo>
                  <a:cubicBezTo>
                    <a:pt x="201" y="2407"/>
                    <a:pt x="156" y="2427"/>
                    <a:pt x="123" y="2399"/>
                  </a:cubicBezTo>
                  <a:cubicBezTo>
                    <a:pt x="83" y="2366"/>
                    <a:pt x="80" y="2288"/>
                    <a:pt x="127" y="2262"/>
                  </a:cubicBezTo>
                  <a:cubicBezTo>
                    <a:pt x="152" y="2248"/>
                    <a:pt x="191" y="2266"/>
                    <a:pt x="189" y="2292"/>
                  </a:cubicBezTo>
                  <a:cubicBezTo>
                    <a:pt x="171" y="2273"/>
                    <a:pt x="142" y="2283"/>
                    <a:pt x="144" y="2311"/>
                  </a:cubicBezTo>
                  <a:cubicBezTo>
                    <a:pt x="147" y="2351"/>
                    <a:pt x="195" y="2362"/>
                    <a:pt x="230" y="2339"/>
                  </a:cubicBezTo>
                  <a:cubicBezTo>
                    <a:pt x="272" y="2312"/>
                    <a:pt x="277" y="2259"/>
                    <a:pt x="268" y="2212"/>
                  </a:cubicBezTo>
                  <a:cubicBezTo>
                    <a:pt x="251" y="2134"/>
                    <a:pt x="191" y="2056"/>
                    <a:pt x="134" y="2020"/>
                  </a:cubicBezTo>
                  <a:close/>
                  <a:moveTo>
                    <a:pt x="200" y="1774"/>
                  </a:moveTo>
                  <a:cubicBezTo>
                    <a:pt x="244" y="1779"/>
                    <a:pt x="261" y="1861"/>
                    <a:pt x="193" y="1871"/>
                  </a:cubicBezTo>
                  <a:cubicBezTo>
                    <a:pt x="223" y="1878"/>
                    <a:pt x="246" y="1863"/>
                    <a:pt x="273" y="1874"/>
                  </a:cubicBezTo>
                  <a:cubicBezTo>
                    <a:pt x="304" y="1886"/>
                    <a:pt x="323" y="1921"/>
                    <a:pt x="324" y="1935"/>
                  </a:cubicBezTo>
                  <a:cubicBezTo>
                    <a:pt x="292" y="1907"/>
                    <a:pt x="262" y="1913"/>
                    <a:pt x="231" y="1913"/>
                  </a:cubicBezTo>
                  <a:cubicBezTo>
                    <a:pt x="198" y="1912"/>
                    <a:pt x="157" y="1890"/>
                    <a:pt x="143" y="1859"/>
                  </a:cubicBezTo>
                  <a:cubicBezTo>
                    <a:pt x="163" y="1864"/>
                    <a:pt x="182" y="1858"/>
                    <a:pt x="193" y="1844"/>
                  </a:cubicBezTo>
                  <a:cubicBezTo>
                    <a:pt x="211" y="1820"/>
                    <a:pt x="208" y="1789"/>
                    <a:pt x="200" y="1774"/>
                  </a:cubicBezTo>
                  <a:close/>
                  <a:moveTo>
                    <a:pt x="131" y="1862"/>
                  </a:moveTo>
                  <a:cubicBezTo>
                    <a:pt x="133" y="1891"/>
                    <a:pt x="161" y="1946"/>
                    <a:pt x="194" y="1983"/>
                  </a:cubicBezTo>
                  <a:cubicBezTo>
                    <a:pt x="221" y="2013"/>
                    <a:pt x="267" y="2033"/>
                    <a:pt x="286" y="1996"/>
                  </a:cubicBezTo>
                  <a:cubicBezTo>
                    <a:pt x="300" y="2020"/>
                    <a:pt x="329" y="2042"/>
                    <a:pt x="357" y="2043"/>
                  </a:cubicBezTo>
                  <a:cubicBezTo>
                    <a:pt x="392" y="2043"/>
                    <a:pt x="409" y="2017"/>
                    <a:pt x="410" y="1988"/>
                  </a:cubicBezTo>
                  <a:cubicBezTo>
                    <a:pt x="438" y="2008"/>
                    <a:pt x="480" y="2010"/>
                    <a:pt x="506" y="1986"/>
                  </a:cubicBezTo>
                  <a:cubicBezTo>
                    <a:pt x="532" y="1962"/>
                    <a:pt x="529" y="1914"/>
                    <a:pt x="504" y="1887"/>
                  </a:cubicBezTo>
                  <a:cubicBezTo>
                    <a:pt x="483" y="1865"/>
                    <a:pt x="449" y="1862"/>
                    <a:pt x="435" y="1887"/>
                  </a:cubicBezTo>
                  <a:cubicBezTo>
                    <a:pt x="452" y="1895"/>
                    <a:pt x="453" y="1913"/>
                    <a:pt x="446" y="1929"/>
                  </a:cubicBezTo>
                  <a:cubicBezTo>
                    <a:pt x="431" y="1959"/>
                    <a:pt x="392" y="1972"/>
                    <a:pt x="362" y="1972"/>
                  </a:cubicBezTo>
                  <a:cubicBezTo>
                    <a:pt x="316" y="1974"/>
                    <a:pt x="266" y="1956"/>
                    <a:pt x="231" y="1939"/>
                  </a:cubicBezTo>
                  <a:cubicBezTo>
                    <a:pt x="189" y="1917"/>
                    <a:pt x="143" y="1887"/>
                    <a:pt x="131" y="1862"/>
                  </a:cubicBezTo>
                  <a:close/>
                  <a:moveTo>
                    <a:pt x="110" y="1900"/>
                  </a:moveTo>
                  <a:cubicBezTo>
                    <a:pt x="103" y="1932"/>
                    <a:pt x="159" y="1952"/>
                    <a:pt x="129" y="2014"/>
                  </a:cubicBezTo>
                  <a:cubicBezTo>
                    <a:pt x="111" y="2052"/>
                    <a:pt x="87" y="2089"/>
                    <a:pt x="96" y="2136"/>
                  </a:cubicBezTo>
                  <a:cubicBezTo>
                    <a:pt x="90" y="2109"/>
                    <a:pt x="58" y="2090"/>
                    <a:pt x="66" y="2055"/>
                  </a:cubicBezTo>
                  <a:cubicBezTo>
                    <a:pt x="71" y="2034"/>
                    <a:pt x="101" y="2015"/>
                    <a:pt x="103" y="1988"/>
                  </a:cubicBezTo>
                  <a:cubicBezTo>
                    <a:pt x="105" y="1971"/>
                    <a:pt x="90" y="1917"/>
                    <a:pt x="110" y="1900"/>
                  </a:cubicBezTo>
                  <a:close/>
                  <a:moveTo>
                    <a:pt x="118" y="1578"/>
                  </a:moveTo>
                  <a:cubicBezTo>
                    <a:pt x="100" y="1616"/>
                    <a:pt x="174" y="1643"/>
                    <a:pt x="185" y="1706"/>
                  </a:cubicBezTo>
                  <a:cubicBezTo>
                    <a:pt x="206" y="1821"/>
                    <a:pt x="68" y="1842"/>
                    <a:pt x="86" y="1999"/>
                  </a:cubicBezTo>
                  <a:cubicBezTo>
                    <a:pt x="0" y="1886"/>
                    <a:pt x="201" y="1768"/>
                    <a:pt x="122" y="1651"/>
                  </a:cubicBezTo>
                  <a:cubicBezTo>
                    <a:pt x="94" y="1609"/>
                    <a:pt x="107" y="1585"/>
                    <a:pt x="118" y="1578"/>
                  </a:cubicBezTo>
                  <a:close/>
                  <a:moveTo>
                    <a:pt x="377" y="1060"/>
                  </a:moveTo>
                  <a:cubicBezTo>
                    <a:pt x="442" y="1057"/>
                    <a:pt x="484" y="1086"/>
                    <a:pt x="517" y="1106"/>
                  </a:cubicBezTo>
                  <a:cubicBezTo>
                    <a:pt x="631" y="1175"/>
                    <a:pt x="574" y="1036"/>
                    <a:pt x="676" y="1029"/>
                  </a:cubicBezTo>
                  <a:cubicBezTo>
                    <a:pt x="690" y="1028"/>
                    <a:pt x="717" y="1039"/>
                    <a:pt x="727" y="1060"/>
                  </a:cubicBezTo>
                  <a:cubicBezTo>
                    <a:pt x="620" y="1110"/>
                    <a:pt x="727" y="1151"/>
                    <a:pt x="669" y="1220"/>
                  </a:cubicBezTo>
                  <a:cubicBezTo>
                    <a:pt x="698" y="1207"/>
                    <a:pt x="749" y="1207"/>
                    <a:pt x="785" y="1241"/>
                  </a:cubicBezTo>
                  <a:cubicBezTo>
                    <a:pt x="830" y="1283"/>
                    <a:pt x="802" y="1349"/>
                    <a:pt x="822" y="1398"/>
                  </a:cubicBezTo>
                  <a:cubicBezTo>
                    <a:pt x="829" y="1416"/>
                    <a:pt x="866" y="1437"/>
                    <a:pt x="863" y="1454"/>
                  </a:cubicBezTo>
                  <a:cubicBezTo>
                    <a:pt x="821" y="1424"/>
                    <a:pt x="726" y="1463"/>
                    <a:pt x="726" y="1389"/>
                  </a:cubicBezTo>
                  <a:cubicBezTo>
                    <a:pt x="726" y="1485"/>
                    <a:pt x="834" y="1565"/>
                    <a:pt x="816" y="1658"/>
                  </a:cubicBezTo>
                  <a:cubicBezTo>
                    <a:pt x="808" y="1702"/>
                    <a:pt x="766" y="1730"/>
                    <a:pt x="760" y="1764"/>
                  </a:cubicBezTo>
                  <a:cubicBezTo>
                    <a:pt x="725" y="1706"/>
                    <a:pt x="768" y="1677"/>
                    <a:pt x="747" y="1618"/>
                  </a:cubicBezTo>
                  <a:cubicBezTo>
                    <a:pt x="686" y="1648"/>
                    <a:pt x="703" y="1755"/>
                    <a:pt x="666" y="1819"/>
                  </a:cubicBezTo>
                  <a:cubicBezTo>
                    <a:pt x="633" y="1876"/>
                    <a:pt x="563" y="1916"/>
                    <a:pt x="518" y="1873"/>
                  </a:cubicBezTo>
                  <a:cubicBezTo>
                    <a:pt x="553" y="1859"/>
                    <a:pt x="529" y="1824"/>
                    <a:pt x="561" y="1792"/>
                  </a:cubicBezTo>
                  <a:cubicBezTo>
                    <a:pt x="511" y="1791"/>
                    <a:pt x="470" y="1834"/>
                    <a:pt x="429" y="1865"/>
                  </a:cubicBezTo>
                  <a:cubicBezTo>
                    <a:pt x="392" y="1892"/>
                    <a:pt x="345" y="1900"/>
                    <a:pt x="307" y="1875"/>
                  </a:cubicBezTo>
                  <a:cubicBezTo>
                    <a:pt x="248" y="1837"/>
                    <a:pt x="230" y="1749"/>
                    <a:pt x="280" y="1707"/>
                  </a:cubicBezTo>
                  <a:cubicBezTo>
                    <a:pt x="274" y="1791"/>
                    <a:pt x="316" y="1770"/>
                    <a:pt x="351" y="1809"/>
                  </a:cubicBezTo>
                  <a:cubicBezTo>
                    <a:pt x="347" y="1759"/>
                    <a:pt x="313" y="1730"/>
                    <a:pt x="293" y="1680"/>
                  </a:cubicBezTo>
                  <a:cubicBezTo>
                    <a:pt x="269" y="1623"/>
                    <a:pt x="269" y="1562"/>
                    <a:pt x="316" y="1530"/>
                  </a:cubicBezTo>
                  <a:cubicBezTo>
                    <a:pt x="370" y="1492"/>
                    <a:pt x="452" y="1516"/>
                    <a:pt x="467" y="1589"/>
                  </a:cubicBezTo>
                  <a:cubicBezTo>
                    <a:pt x="442" y="1531"/>
                    <a:pt x="370" y="1529"/>
                    <a:pt x="342" y="1550"/>
                  </a:cubicBezTo>
                  <a:cubicBezTo>
                    <a:pt x="250" y="1620"/>
                    <a:pt x="327" y="1763"/>
                    <a:pt x="415" y="1784"/>
                  </a:cubicBezTo>
                  <a:cubicBezTo>
                    <a:pt x="532" y="1813"/>
                    <a:pt x="626" y="1745"/>
                    <a:pt x="676" y="1664"/>
                  </a:cubicBezTo>
                  <a:cubicBezTo>
                    <a:pt x="730" y="1574"/>
                    <a:pt x="731" y="1465"/>
                    <a:pt x="696" y="1368"/>
                  </a:cubicBezTo>
                  <a:cubicBezTo>
                    <a:pt x="647" y="1231"/>
                    <a:pt x="552" y="1148"/>
                    <a:pt x="377" y="1060"/>
                  </a:cubicBezTo>
                  <a:close/>
                  <a:moveTo>
                    <a:pt x="620" y="1639"/>
                  </a:moveTo>
                  <a:cubicBezTo>
                    <a:pt x="585" y="1674"/>
                    <a:pt x="531" y="1707"/>
                    <a:pt x="480" y="1712"/>
                  </a:cubicBezTo>
                  <a:cubicBezTo>
                    <a:pt x="440" y="1717"/>
                    <a:pt x="396" y="1702"/>
                    <a:pt x="374" y="1664"/>
                  </a:cubicBezTo>
                  <a:cubicBezTo>
                    <a:pt x="350" y="1623"/>
                    <a:pt x="376" y="1575"/>
                    <a:pt x="407" y="1592"/>
                  </a:cubicBezTo>
                  <a:cubicBezTo>
                    <a:pt x="393" y="1605"/>
                    <a:pt x="394" y="1631"/>
                    <a:pt x="408" y="1649"/>
                  </a:cubicBezTo>
                  <a:cubicBezTo>
                    <a:pt x="453" y="1709"/>
                    <a:pt x="568" y="1667"/>
                    <a:pt x="620" y="1639"/>
                  </a:cubicBezTo>
                  <a:close/>
                  <a:moveTo>
                    <a:pt x="587" y="1250"/>
                  </a:moveTo>
                  <a:cubicBezTo>
                    <a:pt x="616" y="1286"/>
                    <a:pt x="666" y="1394"/>
                    <a:pt x="626" y="1434"/>
                  </a:cubicBezTo>
                  <a:cubicBezTo>
                    <a:pt x="583" y="1477"/>
                    <a:pt x="583" y="1462"/>
                    <a:pt x="590" y="1532"/>
                  </a:cubicBezTo>
                  <a:cubicBezTo>
                    <a:pt x="592" y="1553"/>
                    <a:pt x="575" y="1581"/>
                    <a:pt x="548" y="1585"/>
                  </a:cubicBezTo>
                  <a:cubicBezTo>
                    <a:pt x="533" y="1586"/>
                    <a:pt x="522" y="1579"/>
                    <a:pt x="515" y="1569"/>
                  </a:cubicBezTo>
                  <a:cubicBezTo>
                    <a:pt x="507" y="1557"/>
                    <a:pt x="506" y="1541"/>
                    <a:pt x="517" y="1532"/>
                  </a:cubicBezTo>
                  <a:cubicBezTo>
                    <a:pt x="506" y="1533"/>
                    <a:pt x="481" y="1549"/>
                    <a:pt x="479" y="1575"/>
                  </a:cubicBezTo>
                  <a:cubicBezTo>
                    <a:pt x="477" y="1607"/>
                    <a:pt x="503" y="1642"/>
                    <a:pt x="542" y="1641"/>
                  </a:cubicBezTo>
                  <a:cubicBezTo>
                    <a:pt x="577" y="1639"/>
                    <a:pt x="610" y="1609"/>
                    <a:pt x="610" y="1593"/>
                  </a:cubicBezTo>
                  <a:cubicBezTo>
                    <a:pt x="621" y="1607"/>
                    <a:pt x="638" y="1596"/>
                    <a:pt x="645" y="1586"/>
                  </a:cubicBezTo>
                  <a:cubicBezTo>
                    <a:pt x="676" y="1544"/>
                    <a:pt x="674" y="1483"/>
                    <a:pt x="668" y="1433"/>
                  </a:cubicBezTo>
                  <a:cubicBezTo>
                    <a:pt x="660" y="1364"/>
                    <a:pt x="634" y="1294"/>
                    <a:pt x="587" y="1250"/>
                  </a:cubicBezTo>
                  <a:close/>
                  <a:moveTo>
                    <a:pt x="458" y="1139"/>
                  </a:moveTo>
                  <a:cubicBezTo>
                    <a:pt x="484" y="1164"/>
                    <a:pt x="524" y="1227"/>
                    <a:pt x="525" y="1290"/>
                  </a:cubicBezTo>
                  <a:cubicBezTo>
                    <a:pt x="525" y="1332"/>
                    <a:pt x="509" y="1383"/>
                    <a:pt x="458" y="1389"/>
                  </a:cubicBezTo>
                  <a:cubicBezTo>
                    <a:pt x="406" y="1396"/>
                    <a:pt x="422" y="1439"/>
                    <a:pt x="401" y="1459"/>
                  </a:cubicBezTo>
                  <a:cubicBezTo>
                    <a:pt x="385" y="1474"/>
                    <a:pt x="355" y="1494"/>
                    <a:pt x="339" y="1471"/>
                  </a:cubicBezTo>
                  <a:cubicBezTo>
                    <a:pt x="357" y="1515"/>
                    <a:pt x="454" y="1525"/>
                    <a:pt x="496" y="1506"/>
                  </a:cubicBezTo>
                  <a:cubicBezTo>
                    <a:pt x="569" y="1475"/>
                    <a:pt x="590" y="1381"/>
                    <a:pt x="574" y="1302"/>
                  </a:cubicBezTo>
                  <a:cubicBezTo>
                    <a:pt x="558" y="1226"/>
                    <a:pt x="505" y="1165"/>
                    <a:pt x="458" y="1139"/>
                  </a:cubicBezTo>
                  <a:close/>
                  <a:moveTo>
                    <a:pt x="521" y="1394"/>
                  </a:moveTo>
                  <a:cubicBezTo>
                    <a:pt x="509" y="1417"/>
                    <a:pt x="497" y="1433"/>
                    <a:pt x="477" y="1450"/>
                  </a:cubicBezTo>
                  <a:cubicBezTo>
                    <a:pt x="450" y="1471"/>
                    <a:pt x="427" y="1479"/>
                    <a:pt x="394" y="1485"/>
                  </a:cubicBezTo>
                  <a:cubicBezTo>
                    <a:pt x="429" y="1487"/>
                    <a:pt x="455" y="1480"/>
                    <a:pt x="485" y="1460"/>
                  </a:cubicBezTo>
                  <a:cubicBezTo>
                    <a:pt x="508" y="1443"/>
                    <a:pt x="522" y="1426"/>
                    <a:pt x="534" y="1400"/>
                  </a:cubicBezTo>
                  <a:cubicBezTo>
                    <a:pt x="536" y="1397"/>
                    <a:pt x="537" y="1395"/>
                    <a:pt x="538" y="1392"/>
                  </a:cubicBezTo>
                  <a:cubicBezTo>
                    <a:pt x="549" y="1363"/>
                    <a:pt x="553" y="1339"/>
                    <a:pt x="552" y="1308"/>
                  </a:cubicBezTo>
                  <a:cubicBezTo>
                    <a:pt x="550" y="1280"/>
                    <a:pt x="545" y="1256"/>
                    <a:pt x="530" y="1233"/>
                  </a:cubicBezTo>
                  <a:cubicBezTo>
                    <a:pt x="538" y="1259"/>
                    <a:pt x="541" y="1280"/>
                    <a:pt x="540" y="1308"/>
                  </a:cubicBezTo>
                  <a:cubicBezTo>
                    <a:pt x="539" y="1337"/>
                    <a:pt x="535" y="1359"/>
                    <a:pt x="524" y="1386"/>
                  </a:cubicBezTo>
                  <a:cubicBezTo>
                    <a:pt x="523" y="1389"/>
                    <a:pt x="522" y="1391"/>
                    <a:pt x="521" y="1394"/>
                  </a:cubicBezTo>
                  <a:close/>
                  <a:moveTo>
                    <a:pt x="342" y="1069"/>
                  </a:moveTo>
                  <a:cubicBezTo>
                    <a:pt x="355" y="1110"/>
                    <a:pt x="336" y="1143"/>
                    <a:pt x="355" y="1170"/>
                  </a:cubicBezTo>
                  <a:cubicBezTo>
                    <a:pt x="384" y="1212"/>
                    <a:pt x="446" y="1190"/>
                    <a:pt x="484" y="1226"/>
                  </a:cubicBezTo>
                  <a:cubicBezTo>
                    <a:pt x="495" y="1196"/>
                    <a:pt x="471" y="1166"/>
                    <a:pt x="445" y="1148"/>
                  </a:cubicBezTo>
                  <a:cubicBezTo>
                    <a:pt x="393" y="1114"/>
                    <a:pt x="378" y="1146"/>
                    <a:pt x="342" y="1069"/>
                  </a:cubicBezTo>
                  <a:close/>
                  <a:moveTo>
                    <a:pt x="259" y="977"/>
                  </a:moveTo>
                  <a:cubicBezTo>
                    <a:pt x="269" y="1022"/>
                    <a:pt x="340" y="1050"/>
                    <a:pt x="336" y="1104"/>
                  </a:cubicBezTo>
                  <a:cubicBezTo>
                    <a:pt x="333" y="1148"/>
                    <a:pt x="280" y="1183"/>
                    <a:pt x="268" y="1232"/>
                  </a:cubicBezTo>
                  <a:cubicBezTo>
                    <a:pt x="252" y="1128"/>
                    <a:pt x="319" y="1126"/>
                    <a:pt x="297" y="1068"/>
                  </a:cubicBezTo>
                  <a:cubicBezTo>
                    <a:pt x="288" y="1043"/>
                    <a:pt x="250" y="1021"/>
                    <a:pt x="259" y="977"/>
                  </a:cubicBezTo>
                  <a:close/>
                  <a:moveTo>
                    <a:pt x="335" y="1702"/>
                  </a:moveTo>
                  <a:cubicBezTo>
                    <a:pt x="337" y="1705"/>
                    <a:pt x="339" y="1709"/>
                    <a:pt x="341" y="1712"/>
                  </a:cubicBezTo>
                  <a:cubicBezTo>
                    <a:pt x="357" y="1733"/>
                    <a:pt x="373" y="1749"/>
                    <a:pt x="397" y="1760"/>
                  </a:cubicBezTo>
                  <a:cubicBezTo>
                    <a:pt x="428" y="1773"/>
                    <a:pt x="453" y="1775"/>
                    <a:pt x="485" y="1772"/>
                  </a:cubicBezTo>
                  <a:cubicBezTo>
                    <a:pt x="520" y="1768"/>
                    <a:pt x="546" y="1758"/>
                    <a:pt x="576" y="1741"/>
                  </a:cubicBezTo>
                  <a:cubicBezTo>
                    <a:pt x="608" y="1723"/>
                    <a:pt x="630" y="1703"/>
                    <a:pt x="653" y="1674"/>
                  </a:cubicBezTo>
                  <a:cubicBezTo>
                    <a:pt x="677" y="1642"/>
                    <a:pt x="690" y="1615"/>
                    <a:pt x="699" y="1576"/>
                  </a:cubicBezTo>
                  <a:cubicBezTo>
                    <a:pt x="714" y="1492"/>
                    <a:pt x="703" y="1423"/>
                    <a:pt x="671" y="1344"/>
                  </a:cubicBezTo>
                  <a:cubicBezTo>
                    <a:pt x="632" y="1259"/>
                    <a:pt x="585" y="1202"/>
                    <a:pt x="506" y="1151"/>
                  </a:cubicBezTo>
                  <a:cubicBezTo>
                    <a:pt x="441" y="1112"/>
                    <a:pt x="386" y="1078"/>
                    <a:pt x="328" y="1028"/>
                  </a:cubicBezTo>
                  <a:cubicBezTo>
                    <a:pt x="297" y="1000"/>
                    <a:pt x="274" y="975"/>
                    <a:pt x="250" y="940"/>
                  </a:cubicBezTo>
                  <a:cubicBezTo>
                    <a:pt x="227" y="903"/>
                    <a:pt x="215" y="873"/>
                    <a:pt x="207" y="831"/>
                  </a:cubicBezTo>
                  <a:cubicBezTo>
                    <a:pt x="214" y="874"/>
                    <a:pt x="226" y="904"/>
                    <a:pt x="249" y="941"/>
                  </a:cubicBezTo>
                  <a:cubicBezTo>
                    <a:pt x="271" y="977"/>
                    <a:pt x="294" y="1002"/>
                    <a:pt x="325" y="1031"/>
                  </a:cubicBezTo>
                  <a:cubicBezTo>
                    <a:pt x="382" y="1083"/>
                    <a:pt x="437" y="1117"/>
                    <a:pt x="502" y="1158"/>
                  </a:cubicBezTo>
                  <a:cubicBezTo>
                    <a:pt x="578" y="1209"/>
                    <a:pt x="623" y="1265"/>
                    <a:pt x="660" y="1349"/>
                  </a:cubicBezTo>
                  <a:cubicBezTo>
                    <a:pt x="669" y="1371"/>
                    <a:pt x="675" y="1392"/>
                    <a:pt x="681" y="1415"/>
                  </a:cubicBezTo>
                  <a:cubicBezTo>
                    <a:pt x="693" y="1471"/>
                    <a:pt x="694" y="1516"/>
                    <a:pt x="682" y="1572"/>
                  </a:cubicBezTo>
                  <a:cubicBezTo>
                    <a:pt x="673" y="1608"/>
                    <a:pt x="661" y="1634"/>
                    <a:pt x="638" y="1663"/>
                  </a:cubicBezTo>
                  <a:cubicBezTo>
                    <a:pt x="617" y="1689"/>
                    <a:pt x="596" y="1707"/>
                    <a:pt x="566" y="1724"/>
                  </a:cubicBezTo>
                  <a:cubicBezTo>
                    <a:pt x="538" y="1739"/>
                    <a:pt x="515" y="1747"/>
                    <a:pt x="483" y="1750"/>
                  </a:cubicBezTo>
                  <a:cubicBezTo>
                    <a:pt x="455" y="1753"/>
                    <a:pt x="433" y="1750"/>
                    <a:pt x="407" y="1739"/>
                  </a:cubicBezTo>
                  <a:cubicBezTo>
                    <a:pt x="387" y="1729"/>
                    <a:pt x="374" y="1716"/>
                    <a:pt x="361" y="1698"/>
                  </a:cubicBezTo>
                  <a:cubicBezTo>
                    <a:pt x="359" y="1695"/>
                    <a:pt x="357" y="1692"/>
                    <a:pt x="356" y="1689"/>
                  </a:cubicBezTo>
                  <a:cubicBezTo>
                    <a:pt x="346" y="1673"/>
                    <a:pt x="340" y="1658"/>
                    <a:pt x="338" y="1639"/>
                  </a:cubicBezTo>
                  <a:cubicBezTo>
                    <a:pt x="338" y="1629"/>
                    <a:pt x="339" y="1621"/>
                    <a:pt x="342" y="1611"/>
                  </a:cubicBezTo>
                  <a:cubicBezTo>
                    <a:pt x="345" y="1602"/>
                    <a:pt x="349" y="1596"/>
                    <a:pt x="356" y="1589"/>
                  </a:cubicBezTo>
                  <a:cubicBezTo>
                    <a:pt x="360" y="1585"/>
                    <a:pt x="363" y="1583"/>
                    <a:pt x="367" y="1580"/>
                  </a:cubicBezTo>
                  <a:cubicBezTo>
                    <a:pt x="371" y="1578"/>
                    <a:pt x="374" y="1577"/>
                    <a:pt x="377" y="1576"/>
                  </a:cubicBezTo>
                  <a:cubicBezTo>
                    <a:pt x="387" y="1573"/>
                    <a:pt x="394" y="1573"/>
                    <a:pt x="404" y="1576"/>
                  </a:cubicBezTo>
                  <a:cubicBezTo>
                    <a:pt x="416" y="1579"/>
                    <a:pt x="424" y="1585"/>
                    <a:pt x="433" y="1594"/>
                  </a:cubicBezTo>
                  <a:cubicBezTo>
                    <a:pt x="438" y="1600"/>
                    <a:pt x="451" y="1626"/>
                    <a:pt x="451" y="1627"/>
                  </a:cubicBezTo>
                  <a:cubicBezTo>
                    <a:pt x="451" y="1627"/>
                    <a:pt x="451" y="1627"/>
                    <a:pt x="451" y="1627"/>
                  </a:cubicBezTo>
                  <a:cubicBezTo>
                    <a:pt x="461" y="1619"/>
                    <a:pt x="449" y="1592"/>
                    <a:pt x="445" y="1585"/>
                  </a:cubicBezTo>
                  <a:cubicBezTo>
                    <a:pt x="436" y="1571"/>
                    <a:pt x="426" y="1563"/>
                    <a:pt x="410" y="1557"/>
                  </a:cubicBezTo>
                  <a:cubicBezTo>
                    <a:pt x="408" y="1556"/>
                    <a:pt x="405" y="1555"/>
                    <a:pt x="402" y="1554"/>
                  </a:cubicBezTo>
                  <a:cubicBezTo>
                    <a:pt x="391" y="1552"/>
                    <a:pt x="383" y="1552"/>
                    <a:pt x="372" y="1554"/>
                  </a:cubicBezTo>
                  <a:cubicBezTo>
                    <a:pt x="359" y="1557"/>
                    <a:pt x="349" y="1562"/>
                    <a:pt x="339" y="1572"/>
                  </a:cubicBezTo>
                  <a:cubicBezTo>
                    <a:pt x="330" y="1581"/>
                    <a:pt x="324" y="1590"/>
                    <a:pt x="319" y="1602"/>
                  </a:cubicBezTo>
                  <a:cubicBezTo>
                    <a:pt x="314" y="1616"/>
                    <a:pt x="312" y="1627"/>
                    <a:pt x="313" y="1641"/>
                  </a:cubicBezTo>
                  <a:cubicBezTo>
                    <a:pt x="316" y="1664"/>
                    <a:pt x="322" y="1682"/>
                    <a:pt x="335" y="1702"/>
                  </a:cubicBezTo>
                  <a:close/>
                  <a:moveTo>
                    <a:pt x="84" y="1376"/>
                  </a:moveTo>
                  <a:cubicBezTo>
                    <a:pt x="106" y="1355"/>
                    <a:pt x="142" y="1330"/>
                    <a:pt x="156" y="1296"/>
                  </a:cubicBezTo>
                  <a:cubicBezTo>
                    <a:pt x="173" y="1256"/>
                    <a:pt x="164" y="1206"/>
                    <a:pt x="129" y="1192"/>
                  </a:cubicBezTo>
                  <a:cubicBezTo>
                    <a:pt x="129" y="1220"/>
                    <a:pt x="97" y="1239"/>
                    <a:pt x="85" y="1263"/>
                  </a:cubicBezTo>
                  <a:cubicBezTo>
                    <a:pt x="71" y="1293"/>
                    <a:pt x="76" y="1369"/>
                    <a:pt x="84" y="1376"/>
                  </a:cubicBezTo>
                  <a:close/>
                  <a:moveTo>
                    <a:pt x="117" y="1372"/>
                  </a:moveTo>
                  <a:cubicBezTo>
                    <a:pt x="171" y="1390"/>
                    <a:pt x="216" y="1356"/>
                    <a:pt x="233" y="1304"/>
                  </a:cubicBezTo>
                  <a:cubicBezTo>
                    <a:pt x="249" y="1254"/>
                    <a:pt x="228" y="1164"/>
                    <a:pt x="160" y="1170"/>
                  </a:cubicBezTo>
                  <a:cubicBezTo>
                    <a:pt x="180" y="1196"/>
                    <a:pt x="191" y="1230"/>
                    <a:pt x="184" y="1265"/>
                  </a:cubicBezTo>
                  <a:cubicBezTo>
                    <a:pt x="174" y="1317"/>
                    <a:pt x="131" y="1334"/>
                    <a:pt x="117" y="1372"/>
                  </a:cubicBezTo>
                  <a:close/>
                  <a:moveTo>
                    <a:pt x="184" y="1393"/>
                  </a:moveTo>
                  <a:cubicBezTo>
                    <a:pt x="218" y="1423"/>
                    <a:pt x="270" y="1410"/>
                    <a:pt x="294" y="1392"/>
                  </a:cubicBezTo>
                  <a:cubicBezTo>
                    <a:pt x="317" y="1376"/>
                    <a:pt x="334" y="1343"/>
                    <a:pt x="326" y="1311"/>
                  </a:cubicBezTo>
                  <a:cubicBezTo>
                    <a:pt x="317" y="1275"/>
                    <a:pt x="346" y="1246"/>
                    <a:pt x="391" y="1257"/>
                  </a:cubicBezTo>
                  <a:cubicBezTo>
                    <a:pt x="375" y="1226"/>
                    <a:pt x="323" y="1220"/>
                    <a:pt x="286" y="1240"/>
                  </a:cubicBezTo>
                  <a:cubicBezTo>
                    <a:pt x="229" y="1270"/>
                    <a:pt x="244" y="1314"/>
                    <a:pt x="219" y="1361"/>
                  </a:cubicBezTo>
                  <a:cubicBezTo>
                    <a:pt x="213" y="1373"/>
                    <a:pt x="203" y="1383"/>
                    <a:pt x="184" y="1393"/>
                  </a:cubicBezTo>
                  <a:close/>
                  <a:moveTo>
                    <a:pt x="171" y="1395"/>
                  </a:moveTo>
                  <a:cubicBezTo>
                    <a:pt x="220" y="1439"/>
                    <a:pt x="204" y="1477"/>
                    <a:pt x="222" y="1495"/>
                  </a:cubicBezTo>
                  <a:cubicBezTo>
                    <a:pt x="240" y="1514"/>
                    <a:pt x="267" y="1500"/>
                    <a:pt x="280" y="1510"/>
                  </a:cubicBezTo>
                  <a:cubicBezTo>
                    <a:pt x="288" y="1517"/>
                    <a:pt x="285" y="1542"/>
                    <a:pt x="277" y="1547"/>
                  </a:cubicBezTo>
                  <a:cubicBezTo>
                    <a:pt x="296" y="1546"/>
                    <a:pt x="324" y="1515"/>
                    <a:pt x="323" y="1483"/>
                  </a:cubicBezTo>
                  <a:cubicBezTo>
                    <a:pt x="321" y="1451"/>
                    <a:pt x="306" y="1431"/>
                    <a:pt x="284" y="1422"/>
                  </a:cubicBezTo>
                  <a:cubicBezTo>
                    <a:pt x="255" y="1411"/>
                    <a:pt x="227" y="1432"/>
                    <a:pt x="171" y="1395"/>
                  </a:cubicBezTo>
                  <a:close/>
                  <a:moveTo>
                    <a:pt x="93" y="1379"/>
                  </a:moveTo>
                  <a:cubicBezTo>
                    <a:pt x="163" y="1396"/>
                    <a:pt x="148" y="1459"/>
                    <a:pt x="136" y="1508"/>
                  </a:cubicBezTo>
                  <a:cubicBezTo>
                    <a:pt x="124" y="1555"/>
                    <a:pt x="119" y="1612"/>
                    <a:pt x="168" y="1616"/>
                  </a:cubicBezTo>
                  <a:cubicBezTo>
                    <a:pt x="184" y="1618"/>
                    <a:pt x="211" y="1611"/>
                    <a:pt x="231" y="1624"/>
                  </a:cubicBezTo>
                  <a:cubicBezTo>
                    <a:pt x="245" y="1566"/>
                    <a:pt x="187" y="1573"/>
                    <a:pt x="199" y="1515"/>
                  </a:cubicBezTo>
                  <a:cubicBezTo>
                    <a:pt x="215" y="1440"/>
                    <a:pt x="179" y="1370"/>
                    <a:pt x="93" y="1379"/>
                  </a:cubicBezTo>
                  <a:close/>
                  <a:moveTo>
                    <a:pt x="94" y="1018"/>
                  </a:moveTo>
                  <a:cubicBezTo>
                    <a:pt x="92" y="1046"/>
                    <a:pt x="132" y="1080"/>
                    <a:pt x="167" y="1082"/>
                  </a:cubicBezTo>
                  <a:cubicBezTo>
                    <a:pt x="234" y="1085"/>
                    <a:pt x="207" y="987"/>
                    <a:pt x="247" y="986"/>
                  </a:cubicBezTo>
                  <a:cubicBezTo>
                    <a:pt x="248" y="983"/>
                    <a:pt x="236" y="956"/>
                    <a:pt x="212" y="954"/>
                  </a:cubicBezTo>
                  <a:cubicBezTo>
                    <a:pt x="160" y="949"/>
                    <a:pt x="169" y="1020"/>
                    <a:pt x="143" y="1037"/>
                  </a:cubicBezTo>
                  <a:cubicBezTo>
                    <a:pt x="125" y="1048"/>
                    <a:pt x="100" y="1033"/>
                    <a:pt x="94" y="1018"/>
                  </a:cubicBezTo>
                  <a:close/>
                  <a:moveTo>
                    <a:pt x="139" y="1172"/>
                  </a:moveTo>
                  <a:cubicBezTo>
                    <a:pt x="155" y="1165"/>
                    <a:pt x="171" y="1131"/>
                    <a:pt x="150" y="1102"/>
                  </a:cubicBezTo>
                  <a:cubicBezTo>
                    <a:pt x="133" y="1079"/>
                    <a:pt x="87" y="1054"/>
                    <a:pt x="85" y="1026"/>
                  </a:cubicBezTo>
                  <a:cubicBezTo>
                    <a:pt x="64" y="1040"/>
                    <a:pt x="71" y="1074"/>
                    <a:pt x="88" y="1092"/>
                  </a:cubicBezTo>
                  <a:cubicBezTo>
                    <a:pt x="111" y="1119"/>
                    <a:pt x="139" y="1129"/>
                    <a:pt x="139" y="1172"/>
                  </a:cubicBezTo>
                  <a:close/>
                  <a:moveTo>
                    <a:pt x="279" y="666"/>
                  </a:moveTo>
                  <a:cubicBezTo>
                    <a:pt x="292" y="692"/>
                    <a:pt x="318" y="705"/>
                    <a:pt x="340" y="721"/>
                  </a:cubicBezTo>
                  <a:cubicBezTo>
                    <a:pt x="363" y="738"/>
                    <a:pt x="384" y="765"/>
                    <a:pt x="379" y="804"/>
                  </a:cubicBezTo>
                  <a:cubicBezTo>
                    <a:pt x="373" y="858"/>
                    <a:pt x="307" y="886"/>
                    <a:pt x="279" y="847"/>
                  </a:cubicBezTo>
                  <a:cubicBezTo>
                    <a:pt x="303" y="845"/>
                    <a:pt x="322" y="826"/>
                    <a:pt x="329" y="804"/>
                  </a:cubicBezTo>
                  <a:cubicBezTo>
                    <a:pt x="347" y="747"/>
                    <a:pt x="259" y="724"/>
                    <a:pt x="279" y="666"/>
                  </a:cubicBezTo>
                  <a:close/>
                  <a:moveTo>
                    <a:pt x="427" y="775"/>
                  </a:moveTo>
                  <a:cubicBezTo>
                    <a:pt x="441" y="809"/>
                    <a:pt x="468" y="821"/>
                    <a:pt x="474" y="863"/>
                  </a:cubicBezTo>
                  <a:cubicBezTo>
                    <a:pt x="479" y="902"/>
                    <a:pt x="453" y="927"/>
                    <a:pt x="429" y="935"/>
                  </a:cubicBezTo>
                  <a:cubicBezTo>
                    <a:pt x="438" y="888"/>
                    <a:pt x="381" y="829"/>
                    <a:pt x="427" y="775"/>
                  </a:cubicBezTo>
                  <a:close/>
                  <a:moveTo>
                    <a:pt x="264" y="616"/>
                  </a:moveTo>
                  <a:cubicBezTo>
                    <a:pt x="351" y="693"/>
                    <a:pt x="454" y="694"/>
                    <a:pt x="530" y="776"/>
                  </a:cubicBezTo>
                  <a:cubicBezTo>
                    <a:pt x="556" y="804"/>
                    <a:pt x="572" y="841"/>
                    <a:pt x="570" y="882"/>
                  </a:cubicBezTo>
                  <a:cubicBezTo>
                    <a:pt x="568" y="917"/>
                    <a:pt x="544" y="932"/>
                    <a:pt x="524" y="916"/>
                  </a:cubicBezTo>
                  <a:cubicBezTo>
                    <a:pt x="513" y="942"/>
                    <a:pt x="544" y="994"/>
                    <a:pt x="507" y="1022"/>
                  </a:cubicBezTo>
                  <a:cubicBezTo>
                    <a:pt x="473" y="1048"/>
                    <a:pt x="444" y="1020"/>
                    <a:pt x="443" y="1001"/>
                  </a:cubicBezTo>
                  <a:cubicBezTo>
                    <a:pt x="421" y="1043"/>
                    <a:pt x="352" y="1039"/>
                    <a:pt x="316" y="996"/>
                  </a:cubicBezTo>
                  <a:cubicBezTo>
                    <a:pt x="282" y="954"/>
                    <a:pt x="294" y="905"/>
                    <a:pt x="324" y="880"/>
                  </a:cubicBezTo>
                  <a:cubicBezTo>
                    <a:pt x="350" y="859"/>
                    <a:pt x="384" y="864"/>
                    <a:pt x="399" y="878"/>
                  </a:cubicBezTo>
                  <a:cubicBezTo>
                    <a:pt x="437" y="912"/>
                    <a:pt x="406" y="964"/>
                    <a:pt x="369" y="948"/>
                  </a:cubicBezTo>
                  <a:cubicBezTo>
                    <a:pt x="376" y="968"/>
                    <a:pt x="405" y="970"/>
                    <a:pt x="423" y="965"/>
                  </a:cubicBezTo>
                  <a:cubicBezTo>
                    <a:pt x="494" y="943"/>
                    <a:pt x="524" y="867"/>
                    <a:pt x="482" y="805"/>
                  </a:cubicBezTo>
                  <a:cubicBezTo>
                    <a:pt x="437" y="737"/>
                    <a:pt x="278" y="672"/>
                    <a:pt x="264" y="616"/>
                  </a:cubicBezTo>
                  <a:close/>
                  <a:moveTo>
                    <a:pt x="69" y="792"/>
                  </a:moveTo>
                  <a:cubicBezTo>
                    <a:pt x="71" y="821"/>
                    <a:pt x="97" y="822"/>
                    <a:pt x="113" y="843"/>
                  </a:cubicBezTo>
                  <a:cubicBezTo>
                    <a:pt x="123" y="856"/>
                    <a:pt x="128" y="874"/>
                    <a:pt x="123" y="894"/>
                  </a:cubicBezTo>
                  <a:cubicBezTo>
                    <a:pt x="113" y="869"/>
                    <a:pt x="46" y="852"/>
                    <a:pt x="69" y="792"/>
                  </a:cubicBezTo>
                  <a:close/>
                  <a:moveTo>
                    <a:pt x="302" y="490"/>
                  </a:moveTo>
                  <a:cubicBezTo>
                    <a:pt x="265" y="437"/>
                    <a:pt x="204" y="441"/>
                    <a:pt x="162" y="465"/>
                  </a:cubicBezTo>
                  <a:cubicBezTo>
                    <a:pt x="61" y="524"/>
                    <a:pt x="54" y="729"/>
                    <a:pt x="160" y="769"/>
                  </a:cubicBezTo>
                  <a:cubicBezTo>
                    <a:pt x="204" y="785"/>
                    <a:pt x="265" y="777"/>
                    <a:pt x="265" y="833"/>
                  </a:cubicBezTo>
                  <a:cubicBezTo>
                    <a:pt x="293" y="816"/>
                    <a:pt x="296" y="766"/>
                    <a:pt x="275" y="738"/>
                  </a:cubicBezTo>
                  <a:cubicBezTo>
                    <a:pt x="259" y="717"/>
                    <a:pt x="229" y="704"/>
                    <a:pt x="184" y="705"/>
                  </a:cubicBezTo>
                  <a:cubicBezTo>
                    <a:pt x="101" y="706"/>
                    <a:pt x="86" y="581"/>
                    <a:pt x="120" y="553"/>
                  </a:cubicBezTo>
                  <a:cubicBezTo>
                    <a:pt x="114" y="567"/>
                    <a:pt x="100" y="669"/>
                    <a:pt x="167" y="682"/>
                  </a:cubicBezTo>
                  <a:cubicBezTo>
                    <a:pt x="196" y="688"/>
                    <a:pt x="221" y="670"/>
                    <a:pt x="246" y="689"/>
                  </a:cubicBezTo>
                  <a:cubicBezTo>
                    <a:pt x="247" y="671"/>
                    <a:pt x="240" y="643"/>
                    <a:pt x="189" y="630"/>
                  </a:cubicBezTo>
                  <a:cubicBezTo>
                    <a:pt x="117" y="613"/>
                    <a:pt x="117" y="501"/>
                    <a:pt x="188" y="475"/>
                  </a:cubicBezTo>
                  <a:cubicBezTo>
                    <a:pt x="166" y="490"/>
                    <a:pt x="142" y="523"/>
                    <a:pt x="155" y="563"/>
                  </a:cubicBezTo>
                  <a:cubicBezTo>
                    <a:pt x="165" y="598"/>
                    <a:pt x="197" y="621"/>
                    <a:pt x="231" y="617"/>
                  </a:cubicBezTo>
                  <a:cubicBezTo>
                    <a:pt x="192" y="589"/>
                    <a:pt x="178" y="549"/>
                    <a:pt x="190" y="509"/>
                  </a:cubicBezTo>
                  <a:cubicBezTo>
                    <a:pt x="206" y="456"/>
                    <a:pt x="266" y="456"/>
                    <a:pt x="302" y="490"/>
                  </a:cubicBezTo>
                  <a:close/>
                  <a:moveTo>
                    <a:pt x="169" y="230"/>
                  </a:moveTo>
                  <a:cubicBezTo>
                    <a:pt x="200" y="231"/>
                    <a:pt x="216" y="190"/>
                    <a:pt x="194" y="165"/>
                  </a:cubicBezTo>
                  <a:cubicBezTo>
                    <a:pt x="172" y="141"/>
                    <a:pt x="127" y="149"/>
                    <a:pt x="105" y="169"/>
                  </a:cubicBezTo>
                  <a:cubicBezTo>
                    <a:pt x="46" y="222"/>
                    <a:pt x="64" y="319"/>
                    <a:pt x="169" y="371"/>
                  </a:cubicBezTo>
                  <a:cubicBezTo>
                    <a:pt x="229" y="401"/>
                    <a:pt x="337" y="432"/>
                    <a:pt x="332" y="519"/>
                  </a:cubicBezTo>
                  <a:cubicBezTo>
                    <a:pt x="331" y="548"/>
                    <a:pt x="309" y="570"/>
                    <a:pt x="285" y="571"/>
                  </a:cubicBezTo>
                  <a:cubicBezTo>
                    <a:pt x="264" y="573"/>
                    <a:pt x="245" y="564"/>
                    <a:pt x="239" y="544"/>
                  </a:cubicBezTo>
                  <a:cubicBezTo>
                    <a:pt x="234" y="526"/>
                    <a:pt x="244" y="516"/>
                    <a:pt x="254" y="515"/>
                  </a:cubicBezTo>
                  <a:cubicBezTo>
                    <a:pt x="269" y="514"/>
                    <a:pt x="275" y="528"/>
                    <a:pt x="266" y="537"/>
                  </a:cubicBezTo>
                  <a:cubicBezTo>
                    <a:pt x="286" y="538"/>
                    <a:pt x="293" y="497"/>
                    <a:pt x="267" y="480"/>
                  </a:cubicBezTo>
                  <a:cubicBezTo>
                    <a:pt x="247" y="468"/>
                    <a:pt x="221" y="476"/>
                    <a:pt x="210" y="496"/>
                  </a:cubicBezTo>
                  <a:cubicBezTo>
                    <a:pt x="196" y="522"/>
                    <a:pt x="202" y="553"/>
                    <a:pt x="220" y="577"/>
                  </a:cubicBezTo>
                  <a:cubicBezTo>
                    <a:pt x="244" y="610"/>
                    <a:pt x="278" y="618"/>
                    <a:pt x="307" y="610"/>
                  </a:cubicBezTo>
                  <a:cubicBezTo>
                    <a:pt x="356" y="596"/>
                    <a:pt x="380" y="532"/>
                    <a:pt x="358" y="487"/>
                  </a:cubicBezTo>
                  <a:cubicBezTo>
                    <a:pt x="340" y="450"/>
                    <a:pt x="310" y="428"/>
                    <a:pt x="276" y="407"/>
                  </a:cubicBezTo>
                  <a:cubicBezTo>
                    <a:pt x="244" y="387"/>
                    <a:pt x="209" y="368"/>
                    <a:pt x="171" y="339"/>
                  </a:cubicBezTo>
                  <a:cubicBezTo>
                    <a:pt x="135" y="312"/>
                    <a:pt x="97" y="271"/>
                    <a:pt x="114" y="219"/>
                  </a:cubicBezTo>
                  <a:cubicBezTo>
                    <a:pt x="121" y="199"/>
                    <a:pt x="144" y="182"/>
                    <a:pt x="164" y="194"/>
                  </a:cubicBezTo>
                  <a:cubicBezTo>
                    <a:pt x="177" y="202"/>
                    <a:pt x="179" y="222"/>
                    <a:pt x="169" y="230"/>
                  </a:cubicBezTo>
                  <a:close/>
                  <a:moveTo>
                    <a:pt x="767" y="549"/>
                  </a:moveTo>
                  <a:cubicBezTo>
                    <a:pt x="782" y="569"/>
                    <a:pt x="789" y="601"/>
                    <a:pt x="786" y="626"/>
                  </a:cubicBezTo>
                  <a:cubicBezTo>
                    <a:pt x="781" y="669"/>
                    <a:pt x="737" y="708"/>
                    <a:pt x="690" y="697"/>
                  </a:cubicBezTo>
                  <a:cubicBezTo>
                    <a:pt x="740" y="692"/>
                    <a:pt x="767" y="651"/>
                    <a:pt x="757" y="611"/>
                  </a:cubicBezTo>
                  <a:cubicBezTo>
                    <a:pt x="750" y="584"/>
                    <a:pt x="755" y="557"/>
                    <a:pt x="767" y="549"/>
                  </a:cubicBezTo>
                  <a:close/>
                  <a:moveTo>
                    <a:pt x="770" y="532"/>
                  </a:moveTo>
                  <a:cubicBezTo>
                    <a:pt x="828" y="576"/>
                    <a:pt x="825" y="659"/>
                    <a:pt x="809" y="695"/>
                  </a:cubicBezTo>
                  <a:cubicBezTo>
                    <a:pt x="799" y="717"/>
                    <a:pt x="783" y="727"/>
                    <a:pt x="767" y="721"/>
                  </a:cubicBezTo>
                  <a:cubicBezTo>
                    <a:pt x="768" y="729"/>
                    <a:pt x="765" y="751"/>
                    <a:pt x="742" y="761"/>
                  </a:cubicBezTo>
                  <a:cubicBezTo>
                    <a:pt x="716" y="772"/>
                    <a:pt x="695" y="755"/>
                    <a:pt x="693" y="744"/>
                  </a:cubicBezTo>
                  <a:cubicBezTo>
                    <a:pt x="682" y="762"/>
                    <a:pt x="662" y="763"/>
                    <a:pt x="647" y="754"/>
                  </a:cubicBezTo>
                  <a:cubicBezTo>
                    <a:pt x="626" y="742"/>
                    <a:pt x="624" y="719"/>
                    <a:pt x="631" y="715"/>
                  </a:cubicBezTo>
                  <a:cubicBezTo>
                    <a:pt x="577" y="682"/>
                    <a:pt x="609" y="599"/>
                    <a:pt x="655" y="594"/>
                  </a:cubicBezTo>
                  <a:cubicBezTo>
                    <a:pt x="693" y="591"/>
                    <a:pt x="712" y="636"/>
                    <a:pt x="689" y="658"/>
                  </a:cubicBezTo>
                  <a:cubicBezTo>
                    <a:pt x="690" y="652"/>
                    <a:pt x="680" y="637"/>
                    <a:pt x="658" y="646"/>
                  </a:cubicBezTo>
                  <a:cubicBezTo>
                    <a:pt x="626" y="659"/>
                    <a:pt x="630" y="709"/>
                    <a:pt x="665" y="722"/>
                  </a:cubicBezTo>
                  <a:cubicBezTo>
                    <a:pt x="696" y="733"/>
                    <a:pt x="742" y="722"/>
                    <a:pt x="773" y="685"/>
                  </a:cubicBezTo>
                  <a:cubicBezTo>
                    <a:pt x="801" y="649"/>
                    <a:pt x="806" y="574"/>
                    <a:pt x="770" y="532"/>
                  </a:cubicBezTo>
                  <a:close/>
                  <a:moveTo>
                    <a:pt x="494" y="458"/>
                  </a:moveTo>
                  <a:cubicBezTo>
                    <a:pt x="529" y="460"/>
                    <a:pt x="540" y="520"/>
                    <a:pt x="517" y="547"/>
                  </a:cubicBezTo>
                  <a:cubicBezTo>
                    <a:pt x="485" y="584"/>
                    <a:pt x="428" y="569"/>
                    <a:pt x="434" y="505"/>
                  </a:cubicBezTo>
                  <a:cubicBezTo>
                    <a:pt x="440" y="531"/>
                    <a:pt x="468" y="546"/>
                    <a:pt x="489" y="530"/>
                  </a:cubicBezTo>
                  <a:cubicBezTo>
                    <a:pt x="509" y="515"/>
                    <a:pt x="514" y="477"/>
                    <a:pt x="494" y="458"/>
                  </a:cubicBezTo>
                  <a:close/>
                  <a:moveTo>
                    <a:pt x="220" y="206"/>
                  </a:moveTo>
                  <a:cubicBezTo>
                    <a:pt x="235" y="257"/>
                    <a:pt x="251" y="302"/>
                    <a:pt x="318" y="344"/>
                  </a:cubicBezTo>
                  <a:cubicBezTo>
                    <a:pt x="357" y="368"/>
                    <a:pt x="465" y="392"/>
                    <a:pt x="479" y="444"/>
                  </a:cubicBezTo>
                  <a:cubicBezTo>
                    <a:pt x="455" y="418"/>
                    <a:pt x="406" y="421"/>
                    <a:pt x="393" y="421"/>
                  </a:cubicBezTo>
                  <a:cubicBezTo>
                    <a:pt x="365" y="420"/>
                    <a:pt x="325" y="430"/>
                    <a:pt x="325" y="390"/>
                  </a:cubicBezTo>
                  <a:cubicBezTo>
                    <a:pt x="305" y="393"/>
                    <a:pt x="265" y="386"/>
                    <a:pt x="272" y="344"/>
                  </a:cubicBezTo>
                  <a:cubicBezTo>
                    <a:pt x="212" y="344"/>
                    <a:pt x="220" y="249"/>
                    <a:pt x="220" y="206"/>
                  </a:cubicBezTo>
                  <a:close/>
                  <a:moveTo>
                    <a:pt x="208" y="144"/>
                  </a:moveTo>
                  <a:cubicBezTo>
                    <a:pt x="240" y="252"/>
                    <a:pt x="348" y="327"/>
                    <a:pt x="439" y="374"/>
                  </a:cubicBezTo>
                  <a:cubicBezTo>
                    <a:pt x="478" y="394"/>
                    <a:pt x="539" y="461"/>
                    <a:pt x="546" y="509"/>
                  </a:cubicBezTo>
                  <a:cubicBezTo>
                    <a:pt x="552" y="545"/>
                    <a:pt x="544" y="592"/>
                    <a:pt x="504" y="600"/>
                  </a:cubicBezTo>
                  <a:cubicBezTo>
                    <a:pt x="487" y="604"/>
                    <a:pt x="462" y="599"/>
                    <a:pt x="441" y="573"/>
                  </a:cubicBezTo>
                  <a:cubicBezTo>
                    <a:pt x="440" y="610"/>
                    <a:pt x="452" y="648"/>
                    <a:pt x="483" y="664"/>
                  </a:cubicBezTo>
                  <a:cubicBezTo>
                    <a:pt x="514" y="680"/>
                    <a:pt x="550" y="671"/>
                    <a:pt x="542" y="634"/>
                  </a:cubicBezTo>
                  <a:cubicBezTo>
                    <a:pt x="552" y="646"/>
                    <a:pt x="584" y="650"/>
                    <a:pt x="597" y="627"/>
                  </a:cubicBezTo>
                  <a:cubicBezTo>
                    <a:pt x="609" y="607"/>
                    <a:pt x="605" y="577"/>
                    <a:pt x="588" y="568"/>
                  </a:cubicBezTo>
                  <a:cubicBezTo>
                    <a:pt x="607" y="567"/>
                    <a:pt x="627" y="532"/>
                    <a:pt x="618" y="503"/>
                  </a:cubicBezTo>
                  <a:cubicBezTo>
                    <a:pt x="609" y="474"/>
                    <a:pt x="575" y="452"/>
                    <a:pt x="553" y="454"/>
                  </a:cubicBezTo>
                  <a:cubicBezTo>
                    <a:pt x="578" y="391"/>
                    <a:pt x="425" y="352"/>
                    <a:pt x="387" y="331"/>
                  </a:cubicBezTo>
                  <a:cubicBezTo>
                    <a:pt x="336" y="303"/>
                    <a:pt x="244" y="235"/>
                    <a:pt x="208" y="144"/>
                  </a:cubicBezTo>
                  <a:close/>
                  <a:moveTo>
                    <a:pt x="164" y="112"/>
                  </a:moveTo>
                  <a:cubicBezTo>
                    <a:pt x="177" y="124"/>
                    <a:pt x="187" y="139"/>
                    <a:pt x="202" y="148"/>
                  </a:cubicBezTo>
                  <a:cubicBezTo>
                    <a:pt x="181" y="140"/>
                    <a:pt x="165" y="142"/>
                    <a:pt x="148" y="135"/>
                  </a:cubicBezTo>
                  <a:cubicBezTo>
                    <a:pt x="124" y="125"/>
                    <a:pt x="112" y="106"/>
                    <a:pt x="110" y="95"/>
                  </a:cubicBezTo>
                  <a:cubicBezTo>
                    <a:pt x="123" y="95"/>
                    <a:pt x="146" y="95"/>
                    <a:pt x="164" y="112"/>
                  </a:cubicBezTo>
                  <a:close/>
                  <a:moveTo>
                    <a:pt x="339" y="209"/>
                  </a:moveTo>
                  <a:cubicBezTo>
                    <a:pt x="368" y="221"/>
                    <a:pt x="414" y="218"/>
                    <a:pt x="450" y="201"/>
                  </a:cubicBezTo>
                  <a:cubicBezTo>
                    <a:pt x="484" y="184"/>
                    <a:pt x="519" y="146"/>
                    <a:pt x="502" y="106"/>
                  </a:cubicBezTo>
                  <a:cubicBezTo>
                    <a:pt x="492" y="84"/>
                    <a:pt x="469" y="71"/>
                    <a:pt x="445" y="82"/>
                  </a:cubicBezTo>
                  <a:cubicBezTo>
                    <a:pt x="495" y="89"/>
                    <a:pt x="473" y="197"/>
                    <a:pt x="339" y="209"/>
                  </a:cubicBezTo>
                  <a:close/>
                  <a:moveTo>
                    <a:pt x="285" y="186"/>
                  </a:moveTo>
                  <a:cubicBezTo>
                    <a:pt x="317" y="238"/>
                    <a:pt x="398" y="288"/>
                    <a:pt x="468" y="282"/>
                  </a:cubicBezTo>
                  <a:cubicBezTo>
                    <a:pt x="517" y="278"/>
                    <a:pt x="540" y="242"/>
                    <a:pt x="564" y="212"/>
                  </a:cubicBezTo>
                  <a:cubicBezTo>
                    <a:pt x="583" y="190"/>
                    <a:pt x="611" y="174"/>
                    <a:pt x="636" y="179"/>
                  </a:cubicBezTo>
                  <a:cubicBezTo>
                    <a:pt x="654" y="182"/>
                    <a:pt x="673" y="193"/>
                    <a:pt x="670" y="223"/>
                  </a:cubicBezTo>
                  <a:cubicBezTo>
                    <a:pt x="703" y="200"/>
                    <a:pt x="697" y="140"/>
                    <a:pt x="655" y="123"/>
                  </a:cubicBezTo>
                  <a:cubicBezTo>
                    <a:pt x="626" y="112"/>
                    <a:pt x="601" y="117"/>
                    <a:pt x="579" y="130"/>
                  </a:cubicBezTo>
                  <a:cubicBezTo>
                    <a:pt x="513" y="171"/>
                    <a:pt x="521" y="252"/>
                    <a:pt x="419" y="245"/>
                  </a:cubicBezTo>
                  <a:cubicBezTo>
                    <a:pt x="370" y="241"/>
                    <a:pt x="318" y="215"/>
                    <a:pt x="285" y="186"/>
                  </a:cubicBezTo>
                  <a:close/>
                  <a:moveTo>
                    <a:pt x="247" y="161"/>
                  </a:moveTo>
                  <a:cubicBezTo>
                    <a:pt x="290" y="223"/>
                    <a:pt x="394" y="300"/>
                    <a:pt x="483" y="312"/>
                  </a:cubicBezTo>
                  <a:cubicBezTo>
                    <a:pt x="521" y="317"/>
                    <a:pt x="559" y="314"/>
                    <a:pt x="576" y="276"/>
                  </a:cubicBezTo>
                  <a:cubicBezTo>
                    <a:pt x="582" y="262"/>
                    <a:pt x="579" y="241"/>
                    <a:pt x="573" y="234"/>
                  </a:cubicBezTo>
                  <a:cubicBezTo>
                    <a:pt x="605" y="228"/>
                    <a:pt x="634" y="253"/>
                    <a:pt x="634" y="286"/>
                  </a:cubicBezTo>
                  <a:cubicBezTo>
                    <a:pt x="634" y="310"/>
                    <a:pt x="621" y="326"/>
                    <a:pt x="608" y="330"/>
                  </a:cubicBezTo>
                  <a:cubicBezTo>
                    <a:pt x="636" y="339"/>
                    <a:pt x="671" y="329"/>
                    <a:pt x="683" y="294"/>
                  </a:cubicBezTo>
                  <a:cubicBezTo>
                    <a:pt x="691" y="269"/>
                    <a:pt x="682" y="238"/>
                    <a:pt x="652" y="232"/>
                  </a:cubicBezTo>
                  <a:cubicBezTo>
                    <a:pt x="675" y="222"/>
                    <a:pt x="746" y="213"/>
                    <a:pt x="770" y="274"/>
                  </a:cubicBezTo>
                  <a:cubicBezTo>
                    <a:pt x="783" y="306"/>
                    <a:pt x="762" y="347"/>
                    <a:pt x="744" y="357"/>
                  </a:cubicBezTo>
                  <a:cubicBezTo>
                    <a:pt x="771" y="367"/>
                    <a:pt x="817" y="314"/>
                    <a:pt x="862" y="328"/>
                  </a:cubicBezTo>
                  <a:cubicBezTo>
                    <a:pt x="888" y="336"/>
                    <a:pt x="908" y="363"/>
                    <a:pt x="926" y="380"/>
                  </a:cubicBezTo>
                  <a:cubicBezTo>
                    <a:pt x="961" y="415"/>
                    <a:pt x="987" y="422"/>
                    <a:pt x="1016" y="403"/>
                  </a:cubicBezTo>
                  <a:cubicBezTo>
                    <a:pt x="1017" y="430"/>
                    <a:pt x="973" y="437"/>
                    <a:pt x="954" y="437"/>
                  </a:cubicBezTo>
                  <a:cubicBezTo>
                    <a:pt x="936" y="437"/>
                    <a:pt x="876" y="437"/>
                    <a:pt x="869" y="458"/>
                  </a:cubicBezTo>
                  <a:cubicBezTo>
                    <a:pt x="935" y="520"/>
                    <a:pt x="1009" y="473"/>
                    <a:pt x="1052" y="532"/>
                  </a:cubicBezTo>
                  <a:cubicBezTo>
                    <a:pt x="1088" y="582"/>
                    <a:pt x="1057" y="662"/>
                    <a:pt x="1076" y="720"/>
                  </a:cubicBezTo>
                  <a:cubicBezTo>
                    <a:pt x="1016" y="702"/>
                    <a:pt x="1038" y="654"/>
                    <a:pt x="982" y="658"/>
                  </a:cubicBezTo>
                  <a:cubicBezTo>
                    <a:pt x="1023" y="697"/>
                    <a:pt x="1039" y="749"/>
                    <a:pt x="1037" y="796"/>
                  </a:cubicBezTo>
                  <a:cubicBezTo>
                    <a:pt x="1035" y="859"/>
                    <a:pt x="981" y="909"/>
                    <a:pt x="1019" y="964"/>
                  </a:cubicBezTo>
                  <a:cubicBezTo>
                    <a:pt x="995" y="963"/>
                    <a:pt x="952" y="938"/>
                    <a:pt x="951" y="889"/>
                  </a:cubicBezTo>
                  <a:cubicBezTo>
                    <a:pt x="941" y="935"/>
                    <a:pt x="911" y="986"/>
                    <a:pt x="869" y="1014"/>
                  </a:cubicBezTo>
                  <a:cubicBezTo>
                    <a:pt x="819" y="1049"/>
                    <a:pt x="748" y="1044"/>
                    <a:pt x="709" y="995"/>
                  </a:cubicBezTo>
                  <a:cubicBezTo>
                    <a:pt x="674" y="953"/>
                    <a:pt x="686" y="899"/>
                    <a:pt x="671" y="860"/>
                  </a:cubicBezTo>
                  <a:cubicBezTo>
                    <a:pt x="654" y="818"/>
                    <a:pt x="612" y="783"/>
                    <a:pt x="567" y="789"/>
                  </a:cubicBezTo>
                  <a:cubicBezTo>
                    <a:pt x="606" y="770"/>
                    <a:pt x="663" y="764"/>
                    <a:pt x="712" y="772"/>
                  </a:cubicBezTo>
                  <a:cubicBezTo>
                    <a:pt x="761" y="779"/>
                    <a:pt x="804" y="799"/>
                    <a:pt x="804" y="856"/>
                  </a:cubicBezTo>
                  <a:cubicBezTo>
                    <a:pt x="823" y="856"/>
                    <a:pt x="851" y="833"/>
                    <a:pt x="854" y="797"/>
                  </a:cubicBezTo>
                  <a:cubicBezTo>
                    <a:pt x="857" y="747"/>
                    <a:pt x="823" y="754"/>
                    <a:pt x="804" y="769"/>
                  </a:cubicBezTo>
                  <a:cubicBezTo>
                    <a:pt x="808" y="734"/>
                    <a:pt x="817" y="715"/>
                    <a:pt x="826" y="700"/>
                  </a:cubicBezTo>
                  <a:cubicBezTo>
                    <a:pt x="856" y="648"/>
                    <a:pt x="865" y="596"/>
                    <a:pt x="824" y="544"/>
                  </a:cubicBezTo>
                  <a:cubicBezTo>
                    <a:pt x="803" y="517"/>
                    <a:pt x="770" y="506"/>
                    <a:pt x="746" y="526"/>
                  </a:cubicBezTo>
                  <a:cubicBezTo>
                    <a:pt x="725" y="543"/>
                    <a:pt x="733" y="572"/>
                    <a:pt x="737" y="597"/>
                  </a:cubicBezTo>
                  <a:cubicBezTo>
                    <a:pt x="739" y="614"/>
                    <a:pt x="734" y="643"/>
                    <a:pt x="718" y="651"/>
                  </a:cubicBezTo>
                  <a:cubicBezTo>
                    <a:pt x="718" y="556"/>
                    <a:pt x="684" y="562"/>
                    <a:pt x="632" y="500"/>
                  </a:cubicBezTo>
                  <a:cubicBezTo>
                    <a:pt x="585" y="443"/>
                    <a:pt x="571" y="396"/>
                    <a:pt x="411" y="311"/>
                  </a:cubicBezTo>
                  <a:cubicBezTo>
                    <a:pt x="347" y="277"/>
                    <a:pt x="290" y="236"/>
                    <a:pt x="257" y="180"/>
                  </a:cubicBezTo>
                  <a:cubicBezTo>
                    <a:pt x="300" y="234"/>
                    <a:pt x="341" y="264"/>
                    <a:pt x="402" y="297"/>
                  </a:cubicBezTo>
                  <a:cubicBezTo>
                    <a:pt x="460" y="327"/>
                    <a:pt x="517" y="347"/>
                    <a:pt x="578" y="369"/>
                  </a:cubicBezTo>
                  <a:cubicBezTo>
                    <a:pt x="640" y="393"/>
                    <a:pt x="693" y="414"/>
                    <a:pt x="750" y="448"/>
                  </a:cubicBezTo>
                  <a:cubicBezTo>
                    <a:pt x="763" y="456"/>
                    <a:pt x="774" y="464"/>
                    <a:pt x="786" y="473"/>
                  </a:cubicBezTo>
                  <a:cubicBezTo>
                    <a:pt x="830" y="507"/>
                    <a:pt x="858" y="538"/>
                    <a:pt x="887" y="585"/>
                  </a:cubicBezTo>
                  <a:cubicBezTo>
                    <a:pt x="915" y="635"/>
                    <a:pt x="927" y="681"/>
                    <a:pt x="929" y="737"/>
                  </a:cubicBezTo>
                  <a:cubicBezTo>
                    <a:pt x="928" y="765"/>
                    <a:pt x="925" y="787"/>
                    <a:pt x="916" y="814"/>
                  </a:cubicBezTo>
                  <a:cubicBezTo>
                    <a:pt x="905" y="840"/>
                    <a:pt x="894" y="857"/>
                    <a:pt x="873" y="876"/>
                  </a:cubicBezTo>
                  <a:cubicBezTo>
                    <a:pt x="870" y="879"/>
                    <a:pt x="867" y="882"/>
                    <a:pt x="864" y="884"/>
                  </a:cubicBezTo>
                  <a:cubicBezTo>
                    <a:pt x="852" y="893"/>
                    <a:pt x="840" y="898"/>
                    <a:pt x="827" y="903"/>
                  </a:cubicBezTo>
                  <a:cubicBezTo>
                    <a:pt x="809" y="909"/>
                    <a:pt x="794" y="911"/>
                    <a:pt x="775" y="910"/>
                  </a:cubicBezTo>
                  <a:cubicBezTo>
                    <a:pt x="772" y="910"/>
                    <a:pt x="769" y="909"/>
                    <a:pt x="765" y="908"/>
                  </a:cubicBezTo>
                  <a:cubicBezTo>
                    <a:pt x="753" y="906"/>
                    <a:pt x="743" y="902"/>
                    <a:pt x="733" y="894"/>
                  </a:cubicBezTo>
                  <a:cubicBezTo>
                    <a:pt x="727" y="888"/>
                    <a:pt x="723" y="883"/>
                    <a:pt x="719" y="876"/>
                  </a:cubicBezTo>
                  <a:cubicBezTo>
                    <a:pt x="717" y="871"/>
                    <a:pt x="708" y="848"/>
                    <a:pt x="707" y="847"/>
                  </a:cubicBezTo>
                  <a:cubicBezTo>
                    <a:pt x="707" y="847"/>
                    <a:pt x="707" y="847"/>
                    <a:pt x="707" y="847"/>
                  </a:cubicBezTo>
                  <a:cubicBezTo>
                    <a:pt x="699" y="852"/>
                    <a:pt x="703" y="875"/>
                    <a:pt x="705" y="881"/>
                  </a:cubicBezTo>
                  <a:cubicBezTo>
                    <a:pt x="708" y="892"/>
                    <a:pt x="712" y="899"/>
                    <a:pt x="720" y="908"/>
                  </a:cubicBezTo>
                  <a:cubicBezTo>
                    <a:pt x="722" y="911"/>
                    <a:pt x="725" y="913"/>
                    <a:pt x="728" y="916"/>
                  </a:cubicBezTo>
                  <a:cubicBezTo>
                    <a:pt x="742" y="926"/>
                    <a:pt x="755" y="931"/>
                    <a:pt x="772" y="933"/>
                  </a:cubicBezTo>
                  <a:cubicBezTo>
                    <a:pt x="795" y="936"/>
                    <a:pt x="813" y="934"/>
                    <a:pt x="835" y="927"/>
                  </a:cubicBezTo>
                  <a:cubicBezTo>
                    <a:pt x="851" y="921"/>
                    <a:pt x="864" y="915"/>
                    <a:pt x="878" y="904"/>
                  </a:cubicBezTo>
                  <a:cubicBezTo>
                    <a:pt x="882" y="901"/>
                    <a:pt x="886" y="898"/>
                    <a:pt x="890" y="894"/>
                  </a:cubicBezTo>
                  <a:cubicBezTo>
                    <a:pt x="913" y="872"/>
                    <a:pt x="926" y="852"/>
                    <a:pt x="937" y="822"/>
                  </a:cubicBezTo>
                  <a:cubicBezTo>
                    <a:pt x="947" y="792"/>
                    <a:pt x="950" y="768"/>
                    <a:pt x="950" y="737"/>
                  </a:cubicBezTo>
                  <a:cubicBezTo>
                    <a:pt x="947" y="677"/>
                    <a:pt x="932" y="628"/>
                    <a:pt x="901" y="576"/>
                  </a:cubicBezTo>
                  <a:cubicBezTo>
                    <a:pt x="860" y="513"/>
                    <a:pt x="821" y="477"/>
                    <a:pt x="757" y="438"/>
                  </a:cubicBezTo>
                  <a:cubicBezTo>
                    <a:pt x="698" y="404"/>
                    <a:pt x="644" y="384"/>
                    <a:pt x="581" y="361"/>
                  </a:cubicBezTo>
                  <a:cubicBezTo>
                    <a:pt x="520" y="340"/>
                    <a:pt x="462" y="321"/>
                    <a:pt x="404" y="293"/>
                  </a:cubicBezTo>
                  <a:cubicBezTo>
                    <a:pt x="342" y="262"/>
                    <a:pt x="301" y="233"/>
                    <a:pt x="257" y="179"/>
                  </a:cubicBezTo>
                  <a:cubicBezTo>
                    <a:pt x="253" y="174"/>
                    <a:pt x="250" y="168"/>
                    <a:pt x="247" y="161"/>
                  </a:cubicBezTo>
                  <a:close/>
                </a:path>
              </a:pathLst>
            </a:custGeom>
            <a:solidFill>
              <a:srgbClr val="6352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" name="Freeform 8"/>
            <p:cNvSpPr>
              <a:spLocks noEditPoints="1"/>
            </p:cNvSpPr>
            <p:nvPr/>
          </p:nvSpPr>
          <p:spPr bwMode="auto">
            <a:xfrm rot="16200000">
              <a:off x="7659307" y="-1989456"/>
              <a:ext cx="2686174" cy="6379211"/>
            </a:xfrm>
            <a:custGeom>
              <a:avLst/>
              <a:gdLst>
                <a:gd name="T0" fmla="*/ 262 w 829"/>
                <a:gd name="T1" fmla="*/ 1700 h 1972"/>
                <a:gd name="T2" fmla="*/ 53 w 829"/>
                <a:gd name="T3" fmla="*/ 1237 h 1972"/>
                <a:gd name="T4" fmla="*/ 200 w 829"/>
                <a:gd name="T5" fmla="*/ 1439 h 1972"/>
                <a:gd name="T6" fmla="*/ 258 w 829"/>
                <a:gd name="T7" fmla="*/ 1631 h 1972"/>
                <a:gd name="T8" fmla="*/ 270 w 829"/>
                <a:gd name="T9" fmla="*/ 1291 h 1972"/>
                <a:gd name="T10" fmla="*/ 151 w 829"/>
                <a:gd name="T11" fmla="*/ 1291 h 1972"/>
                <a:gd name="T12" fmla="*/ 781 w 829"/>
                <a:gd name="T13" fmla="*/ 59 h 1972"/>
                <a:gd name="T14" fmla="*/ 781 w 829"/>
                <a:gd name="T15" fmla="*/ 182 h 1972"/>
                <a:gd name="T16" fmla="*/ 781 w 829"/>
                <a:gd name="T17" fmla="*/ 197 h 1972"/>
                <a:gd name="T18" fmla="*/ 765 w 829"/>
                <a:gd name="T19" fmla="*/ 283 h 1972"/>
                <a:gd name="T20" fmla="*/ 781 w 829"/>
                <a:gd name="T21" fmla="*/ 401 h 1972"/>
                <a:gd name="T22" fmla="*/ 781 w 829"/>
                <a:gd name="T23" fmla="*/ 550 h 1972"/>
                <a:gd name="T24" fmla="*/ 771 w 829"/>
                <a:gd name="T25" fmla="*/ 616 h 1972"/>
                <a:gd name="T26" fmla="*/ 781 w 829"/>
                <a:gd name="T27" fmla="*/ 689 h 1972"/>
                <a:gd name="T28" fmla="*/ 781 w 829"/>
                <a:gd name="T29" fmla="*/ 710 h 1972"/>
                <a:gd name="T30" fmla="*/ 781 w 829"/>
                <a:gd name="T31" fmla="*/ 1247 h 1972"/>
                <a:gd name="T32" fmla="*/ 781 w 829"/>
                <a:gd name="T33" fmla="*/ 1189 h 1972"/>
                <a:gd name="T34" fmla="*/ 781 w 829"/>
                <a:gd name="T35" fmla="*/ 1444 h 1972"/>
                <a:gd name="T36" fmla="*/ 757 w 829"/>
                <a:gd name="T37" fmla="*/ 1630 h 1972"/>
                <a:gd name="T38" fmla="*/ 781 w 829"/>
                <a:gd name="T39" fmla="*/ 1885 h 1972"/>
                <a:gd name="T40" fmla="*/ 765 w 829"/>
                <a:gd name="T41" fmla="*/ 1953 h 1972"/>
                <a:gd name="T42" fmla="*/ 756 w 829"/>
                <a:gd name="T43" fmla="*/ 1972 h 1972"/>
                <a:gd name="T44" fmla="*/ 538 w 829"/>
                <a:gd name="T45" fmla="*/ 1947 h 1972"/>
                <a:gd name="T46" fmla="*/ 610 w 829"/>
                <a:gd name="T47" fmla="*/ 1963 h 1972"/>
                <a:gd name="T48" fmla="*/ 453 w 829"/>
                <a:gd name="T49" fmla="*/ 1972 h 1972"/>
                <a:gd name="T50" fmla="*/ 489 w 829"/>
                <a:gd name="T51" fmla="*/ 1008 h 1972"/>
                <a:gd name="T52" fmla="*/ 696 w 829"/>
                <a:gd name="T53" fmla="*/ 1737 h 1972"/>
                <a:gd name="T54" fmla="*/ 719 w 829"/>
                <a:gd name="T55" fmla="*/ 1781 h 1972"/>
                <a:gd name="T56" fmla="*/ 703 w 829"/>
                <a:gd name="T57" fmla="*/ 374 h 1972"/>
                <a:gd name="T58" fmla="*/ 582 w 829"/>
                <a:gd name="T59" fmla="*/ 333 h 1972"/>
                <a:gd name="T60" fmla="*/ 537 w 829"/>
                <a:gd name="T61" fmla="*/ 274 h 1972"/>
                <a:gd name="T62" fmla="*/ 685 w 829"/>
                <a:gd name="T63" fmla="*/ 226 h 1972"/>
                <a:gd name="T64" fmla="*/ 720 w 829"/>
                <a:gd name="T65" fmla="*/ 556 h 1972"/>
                <a:gd name="T66" fmla="*/ 498 w 829"/>
                <a:gd name="T67" fmla="*/ 535 h 1972"/>
                <a:gd name="T68" fmla="*/ 745 w 829"/>
                <a:gd name="T69" fmla="*/ 524 h 1972"/>
                <a:gd name="T70" fmla="*/ 319 w 829"/>
                <a:gd name="T71" fmla="*/ 1043 h 1972"/>
                <a:gd name="T72" fmla="*/ 401 w 829"/>
                <a:gd name="T73" fmla="*/ 607 h 1972"/>
                <a:gd name="T74" fmla="*/ 314 w 829"/>
                <a:gd name="T75" fmla="*/ 704 h 1972"/>
                <a:gd name="T76" fmla="*/ 352 w 829"/>
                <a:gd name="T77" fmla="*/ 879 h 1972"/>
                <a:gd name="T78" fmla="*/ 382 w 829"/>
                <a:gd name="T79" fmla="*/ 1020 h 1972"/>
                <a:gd name="T80" fmla="*/ 466 w 829"/>
                <a:gd name="T81" fmla="*/ 867 h 1972"/>
                <a:gd name="T82" fmla="*/ 568 w 829"/>
                <a:gd name="T83" fmla="*/ 1158 h 1972"/>
                <a:gd name="T84" fmla="*/ 574 w 829"/>
                <a:gd name="T85" fmla="*/ 675 h 1972"/>
                <a:gd name="T86" fmla="*/ 638 w 829"/>
                <a:gd name="T87" fmla="*/ 1256 h 1972"/>
                <a:gd name="T88" fmla="*/ 461 w 829"/>
                <a:gd name="T89" fmla="*/ 638 h 1972"/>
                <a:gd name="T90" fmla="*/ 499 w 829"/>
                <a:gd name="T91" fmla="*/ 758 h 1972"/>
                <a:gd name="T92" fmla="*/ 574 w 829"/>
                <a:gd name="T93" fmla="*/ 675 h 1972"/>
                <a:gd name="T94" fmla="*/ 740 w 829"/>
                <a:gd name="T95" fmla="*/ 926 h 1972"/>
                <a:gd name="T96" fmla="*/ 616 w 829"/>
                <a:gd name="T97" fmla="*/ 821 h 1972"/>
                <a:gd name="T98" fmla="*/ 758 w 829"/>
                <a:gd name="T99" fmla="*/ 921 h 1972"/>
                <a:gd name="T100" fmla="*/ 762 w 829"/>
                <a:gd name="T101" fmla="*/ 1140 h 1972"/>
                <a:gd name="T102" fmla="*/ 502 w 829"/>
                <a:gd name="T103" fmla="*/ 1260 h 1972"/>
                <a:gd name="T104" fmla="*/ 525 w 829"/>
                <a:gd name="T105" fmla="*/ 1303 h 1972"/>
                <a:gd name="T106" fmla="*/ 706 w 829"/>
                <a:gd name="T107" fmla="*/ 1618 h 1972"/>
                <a:gd name="T108" fmla="*/ 711 w 829"/>
                <a:gd name="T109" fmla="*/ 1543 h 1972"/>
                <a:gd name="T110" fmla="*/ 647 w 829"/>
                <a:gd name="T111" fmla="*/ 1558 h 1972"/>
                <a:gd name="T112" fmla="*/ 742 w 829"/>
                <a:gd name="T113" fmla="*/ 1805 h 1972"/>
                <a:gd name="T114" fmla="*/ 245 w 829"/>
                <a:gd name="T115" fmla="*/ 1423 h 1972"/>
                <a:gd name="T116" fmla="*/ 242 w 829"/>
                <a:gd name="T117" fmla="*/ 1567 h 1972"/>
                <a:gd name="T118" fmla="*/ 581 w 829"/>
                <a:gd name="T119" fmla="*/ 1675 h 1972"/>
                <a:gd name="T120" fmla="*/ 374 w 829"/>
                <a:gd name="T121" fmla="*/ 1494 h 1972"/>
                <a:gd name="T122" fmla="*/ 704 w 829"/>
                <a:gd name="T123" fmla="*/ 1887 h 1972"/>
                <a:gd name="T124" fmla="*/ 319 w 829"/>
                <a:gd name="T125" fmla="*/ 1802 h 19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829" h="1972">
                  <a:moveTo>
                    <a:pt x="641" y="1849"/>
                  </a:moveTo>
                  <a:cubicBezTo>
                    <a:pt x="608" y="1802"/>
                    <a:pt x="529" y="1744"/>
                    <a:pt x="461" y="1735"/>
                  </a:cubicBezTo>
                  <a:cubicBezTo>
                    <a:pt x="432" y="1731"/>
                    <a:pt x="403" y="1733"/>
                    <a:pt x="390" y="1762"/>
                  </a:cubicBezTo>
                  <a:cubicBezTo>
                    <a:pt x="386" y="1773"/>
                    <a:pt x="388" y="1789"/>
                    <a:pt x="393" y="1794"/>
                  </a:cubicBezTo>
                  <a:cubicBezTo>
                    <a:pt x="368" y="1798"/>
                    <a:pt x="346" y="1779"/>
                    <a:pt x="346" y="1754"/>
                  </a:cubicBezTo>
                  <a:cubicBezTo>
                    <a:pt x="346" y="1736"/>
                    <a:pt x="356" y="1724"/>
                    <a:pt x="366" y="1721"/>
                  </a:cubicBezTo>
                  <a:cubicBezTo>
                    <a:pt x="345" y="1714"/>
                    <a:pt x="318" y="1721"/>
                    <a:pt x="309" y="1748"/>
                  </a:cubicBezTo>
                  <a:cubicBezTo>
                    <a:pt x="303" y="1767"/>
                    <a:pt x="310" y="1791"/>
                    <a:pt x="332" y="1796"/>
                  </a:cubicBezTo>
                  <a:cubicBezTo>
                    <a:pt x="315" y="1803"/>
                    <a:pt x="261" y="1810"/>
                    <a:pt x="242" y="1763"/>
                  </a:cubicBezTo>
                  <a:cubicBezTo>
                    <a:pt x="232" y="1739"/>
                    <a:pt x="248" y="1707"/>
                    <a:pt x="262" y="1700"/>
                  </a:cubicBezTo>
                  <a:cubicBezTo>
                    <a:pt x="242" y="1693"/>
                    <a:pt x="207" y="1733"/>
                    <a:pt x="172" y="1722"/>
                  </a:cubicBezTo>
                  <a:cubicBezTo>
                    <a:pt x="153" y="1716"/>
                    <a:pt x="137" y="1696"/>
                    <a:pt x="124" y="1683"/>
                  </a:cubicBezTo>
                  <a:cubicBezTo>
                    <a:pt x="97" y="1656"/>
                    <a:pt x="77" y="1650"/>
                    <a:pt x="55" y="1665"/>
                  </a:cubicBezTo>
                  <a:cubicBezTo>
                    <a:pt x="54" y="1645"/>
                    <a:pt x="88" y="1639"/>
                    <a:pt x="103" y="1639"/>
                  </a:cubicBezTo>
                  <a:cubicBezTo>
                    <a:pt x="116" y="1639"/>
                    <a:pt x="161" y="1640"/>
                    <a:pt x="167" y="1623"/>
                  </a:cubicBezTo>
                  <a:cubicBezTo>
                    <a:pt x="117" y="1576"/>
                    <a:pt x="60" y="1612"/>
                    <a:pt x="28" y="1567"/>
                  </a:cubicBezTo>
                  <a:cubicBezTo>
                    <a:pt x="0" y="1528"/>
                    <a:pt x="24" y="1468"/>
                    <a:pt x="9" y="1424"/>
                  </a:cubicBezTo>
                  <a:cubicBezTo>
                    <a:pt x="55" y="1437"/>
                    <a:pt x="38" y="1474"/>
                    <a:pt x="81" y="1471"/>
                  </a:cubicBezTo>
                  <a:cubicBezTo>
                    <a:pt x="50" y="1441"/>
                    <a:pt x="37" y="1402"/>
                    <a:pt x="39" y="1365"/>
                  </a:cubicBezTo>
                  <a:cubicBezTo>
                    <a:pt x="41" y="1318"/>
                    <a:pt x="82" y="1280"/>
                    <a:pt x="53" y="1237"/>
                  </a:cubicBezTo>
                  <a:cubicBezTo>
                    <a:pt x="71" y="1238"/>
                    <a:pt x="104" y="1258"/>
                    <a:pt x="104" y="1295"/>
                  </a:cubicBezTo>
                  <a:cubicBezTo>
                    <a:pt x="112" y="1259"/>
                    <a:pt x="135" y="1221"/>
                    <a:pt x="167" y="1199"/>
                  </a:cubicBezTo>
                  <a:cubicBezTo>
                    <a:pt x="205" y="1173"/>
                    <a:pt x="259" y="1177"/>
                    <a:pt x="289" y="1214"/>
                  </a:cubicBezTo>
                  <a:cubicBezTo>
                    <a:pt x="315" y="1246"/>
                    <a:pt x="306" y="1287"/>
                    <a:pt x="318" y="1317"/>
                  </a:cubicBezTo>
                  <a:cubicBezTo>
                    <a:pt x="331" y="1349"/>
                    <a:pt x="363" y="1375"/>
                    <a:pt x="397" y="1371"/>
                  </a:cubicBezTo>
                  <a:cubicBezTo>
                    <a:pt x="368" y="1386"/>
                    <a:pt x="324" y="1390"/>
                    <a:pt x="287" y="1384"/>
                  </a:cubicBezTo>
                  <a:cubicBezTo>
                    <a:pt x="249" y="1378"/>
                    <a:pt x="217" y="1363"/>
                    <a:pt x="217" y="1320"/>
                  </a:cubicBezTo>
                  <a:cubicBezTo>
                    <a:pt x="202" y="1320"/>
                    <a:pt x="181" y="1337"/>
                    <a:pt x="179" y="1365"/>
                  </a:cubicBezTo>
                  <a:cubicBezTo>
                    <a:pt x="176" y="1403"/>
                    <a:pt x="202" y="1397"/>
                    <a:pt x="217" y="1387"/>
                  </a:cubicBezTo>
                  <a:cubicBezTo>
                    <a:pt x="213" y="1413"/>
                    <a:pt x="207" y="1427"/>
                    <a:pt x="200" y="1439"/>
                  </a:cubicBezTo>
                  <a:cubicBezTo>
                    <a:pt x="177" y="1478"/>
                    <a:pt x="170" y="1518"/>
                    <a:pt x="201" y="1558"/>
                  </a:cubicBezTo>
                  <a:cubicBezTo>
                    <a:pt x="217" y="1578"/>
                    <a:pt x="243" y="1586"/>
                    <a:pt x="261" y="1572"/>
                  </a:cubicBezTo>
                  <a:cubicBezTo>
                    <a:pt x="277" y="1559"/>
                    <a:pt x="270" y="1536"/>
                    <a:pt x="268" y="1517"/>
                  </a:cubicBezTo>
                  <a:cubicBezTo>
                    <a:pt x="266" y="1505"/>
                    <a:pt x="270" y="1483"/>
                    <a:pt x="282" y="1477"/>
                  </a:cubicBezTo>
                  <a:cubicBezTo>
                    <a:pt x="282" y="1549"/>
                    <a:pt x="308" y="1544"/>
                    <a:pt x="348" y="1592"/>
                  </a:cubicBezTo>
                  <a:cubicBezTo>
                    <a:pt x="384" y="1635"/>
                    <a:pt x="394" y="1670"/>
                    <a:pt x="516" y="1735"/>
                  </a:cubicBezTo>
                  <a:cubicBezTo>
                    <a:pt x="565" y="1761"/>
                    <a:pt x="608" y="1793"/>
                    <a:pt x="634" y="1835"/>
                  </a:cubicBezTo>
                  <a:cubicBezTo>
                    <a:pt x="601" y="1794"/>
                    <a:pt x="570" y="1771"/>
                    <a:pt x="523" y="1746"/>
                  </a:cubicBezTo>
                  <a:cubicBezTo>
                    <a:pt x="479" y="1723"/>
                    <a:pt x="435" y="1708"/>
                    <a:pt x="389" y="1691"/>
                  </a:cubicBezTo>
                  <a:cubicBezTo>
                    <a:pt x="342" y="1673"/>
                    <a:pt x="301" y="1657"/>
                    <a:pt x="258" y="1631"/>
                  </a:cubicBezTo>
                  <a:cubicBezTo>
                    <a:pt x="248" y="1625"/>
                    <a:pt x="239" y="1618"/>
                    <a:pt x="230" y="1612"/>
                  </a:cubicBezTo>
                  <a:cubicBezTo>
                    <a:pt x="197" y="1586"/>
                    <a:pt x="176" y="1562"/>
                    <a:pt x="154" y="1526"/>
                  </a:cubicBezTo>
                  <a:cubicBezTo>
                    <a:pt x="132" y="1489"/>
                    <a:pt x="122" y="1454"/>
                    <a:pt x="121" y="1410"/>
                  </a:cubicBezTo>
                  <a:cubicBezTo>
                    <a:pt x="122" y="1389"/>
                    <a:pt x="124" y="1372"/>
                    <a:pt x="131" y="1352"/>
                  </a:cubicBezTo>
                  <a:cubicBezTo>
                    <a:pt x="139" y="1332"/>
                    <a:pt x="148" y="1319"/>
                    <a:pt x="164" y="1304"/>
                  </a:cubicBezTo>
                  <a:cubicBezTo>
                    <a:pt x="166" y="1302"/>
                    <a:pt x="168" y="1300"/>
                    <a:pt x="171" y="1298"/>
                  </a:cubicBezTo>
                  <a:cubicBezTo>
                    <a:pt x="180" y="1292"/>
                    <a:pt x="189" y="1288"/>
                    <a:pt x="199" y="1284"/>
                  </a:cubicBezTo>
                  <a:cubicBezTo>
                    <a:pt x="213" y="1280"/>
                    <a:pt x="224" y="1278"/>
                    <a:pt x="239" y="1279"/>
                  </a:cubicBezTo>
                  <a:cubicBezTo>
                    <a:pt x="241" y="1279"/>
                    <a:pt x="244" y="1280"/>
                    <a:pt x="246" y="1280"/>
                  </a:cubicBezTo>
                  <a:cubicBezTo>
                    <a:pt x="256" y="1282"/>
                    <a:pt x="263" y="1285"/>
                    <a:pt x="270" y="1291"/>
                  </a:cubicBezTo>
                  <a:cubicBezTo>
                    <a:pt x="275" y="1295"/>
                    <a:pt x="278" y="1299"/>
                    <a:pt x="281" y="1305"/>
                  </a:cubicBezTo>
                  <a:cubicBezTo>
                    <a:pt x="283" y="1309"/>
                    <a:pt x="289" y="1326"/>
                    <a:pt x="290" y="1327"/>
                  </a:cubicBezTo>
                  <a:cubicBezTo>
                    <a:pt x="291" y="1327"/>
                    <a:pt x="291" y="1327"/>
                    <a:pt x="291" y="1327"/>
                  </a:cubicBezTo>
                  <a:cubicBezTo>
                    <a:pt x="296" y="1323"/>
                    <a:pt x="293" y="1306"/>
                    <a:pt x="292" y="1301"/>
                  </a:cubicBezTo>
                  <a:cubicBezTo>
                    <a:pt x="289" y="1293"/>
                    <a:pt x="286" y="1287"/>
                    <a:pt x="281" y="1281"/>
                  </a:cubicBezTo>
                  <a:cubicBezTo>
                    <a:pt x="279" y="1278"/>
                    <a:pt x="277" y="1277"/>
                    <a:pt x="274" y="1275"/>
                  </a:cubicBezTo>
                  <a:cubicBezTo>
                    <a:pt x="264" y="1267"/>
                    <a:pt x="254" y="1263"/>
                    <a:pt x="241" y="1261"/>
                  </a:cubicBezTo>
                  <a:cubicBezTo>
                    <a:pt x="223" y="1259"/>
                    <a:pt x="210" y="1261"/>
                    <a:pt x="193" y="1266"/>
                  </a:cubicBezTo>
                  <a:cubicBezTo>
                    <a:pt x="181" y="1270"/>
                    <a:pt x="171" y="1275"/>
                    <a:pt x="160" y="1283"/>
                  </a:cubicBezTo>
                  <a:cubicBezTo>
                    <a:pt x="157" y="1286"/>
                    <a:pt x="154" y="1288"/>
                    <a:pt x="151" y="1291"/>
                  </a:cubicBezTo>
                  <a:cubicBezTo>
                    <a:pt x="133" y="1308"/>
                    <a:pt x="124" y="1323"/>
                    <a:pt x="115" y="1346"/>
                  </a:cubicBezTo>
                  <a:cubicBezTo>
                    <a:pt x="108" y="1369"/>
                    <a:pt x="105" y="1387"/>
                    <a:pt x="106" y="1411"/>
                  </a:cubicBezTo>
                  <a:cubicBezTo>
                    <a:pt x="108" y="1457"/>
                    <a:pt x="119" y="1493"/>
                    <a:pt x="142" y="1533"/>
                  </a:cubicBezTo>
                  <a:cubicBezTo>
                    <a:pt x="174" y="1581"/>
                    <a:pt x="204" y="1609"/>
                    <a:pt x="253" y="1639"/>
                  </a:cubicBezTo>
                  <a:cubicBezTo>
                    <a:pt x="297" y="1665"/>
                    <a:pt x="338" y="1680"/>
                    <a:pt x="387" y="1697"/>
                  </a:cubicBezTo>
                  <a:cubicBezTo>
                    <a:pt x="433" y="1713"/>
                    <a:pt x="477" y="1727"/>
                    <a:pt x="521" y="1749"/>
                  </a:cubicBezTo>
                  <a:cubicBezTo>
                    <a:pt x="568" y="1772"/>
                    <a:pt x="600" y="1795"/>
                    <a:pt x="634" y="1836"/>
                  </a:cubicBezTo>
                  <a:cubicBezTo>
                    <a:pt x="636" y="1840"/>
                    <a:pt x="639" y="1845"/>
                    <a:pt x="641" y="1849"/>
                  </a:cubicBezTo>
                  <a:close/>
                  <a:moveTo>
                    <a:pt x="764" y="171"/>
                  </a:moveTo>
                  <a:cubicBezTo>
                    <a:pt x="727" y="117"/>
                    <a:pt x="770" y="83"/>
                    <a:pt x="781" y="59"/>
                  </a:cubicBezTo>
                  <a:cubicBezTo>
                    <a:pt x="781" y="0"/>
                    <a:pt x="781" y="0"/>
                    <a:pt x="781" y="0"/>
                  </a:cubicBezTo>
                  <a:cubicBezTo>
                    <a:pt x="774" y="65"/>
                    <a:pt x="705" y="113"/>
                    <a:pt x="764" y="171"/>
                  </a:cubicBezTo>
                  <a:close/>
                  <a:moveTo>
                    <a:pt x="781" y="128"/>
                  </a:moveTo>
                  <a:cubicBezTo>
                    <a:pt x="781" y="142"/>
                    <a:pt x="781" y="142"/>
                    <a:pt x="781" y="142"/>
                  </a:cubicBezTo>
                  <a:cubicBezTo>
                    <a:pt x="781" y="142"/>
                    <a:pt x="781" y="142"/>
                    <a:pt x="781" y="142"/>
                  </a:cubicBezTo>
                  <a:cubicBezTo>
                    <a:pt x="777" y="142"/>
                    <a:pt x="773" y="139"/>
                    <a:pt x="773" y="135"/>
                  </a:cubicBezTo>
                  <a:cubicBezTo>
                    <a:pt x="773" y="131"/>
                    <a:pt x="777" y="128"/>
                    <a:pt x="781" y="128"/>
                  </a:cubicBezTo>
                  <a:cubicBezTo>
                    <a:pt x="781" y="128"/>
                    <a:pt x="781" y="128"/>
                    <a:pt x="781" y="128"/>
                  </a:cubicBezTo>
                  <a:close/>
                  <a:moveTo>
                    <a:pt x="781" y="163"/>
                  </a:moveTo>
                  <a:cubicBezTo>
                    <a:pt x="781" y="182"/>
                    <a:pt x="781" y="182"/>
                    <a:pt x="781" y="182"/>
                  </a:cubicBezTo>
                  <a:cubicBezTo>
                    <a:pt x="781" y="182"/>
                    <a:pt x="781" y="182"/>
                    <a:pt x="781" y="182"/>
                  </a:cubicBezTo>
                  <a:cubicBezTo>
                    <a:pt x="775" y="182"/>
                    <a:pt x="771" y="177"/>
                    <a:pt x="771" y="172"/>
                  </a:cubicBezTo>
                  <a:cubicBezTo>
                    <a:pt x="771" y="167"/>
                    <a:pt x="775" y="163"/>
                    <a:pt x="781" y="163"/>
                  </a:cubicBezTo>
                  <a:cubicBezTo>
                    <a:pt x="781" y="163"/>
                    <a:pt x="781" y="163"/>
                    <a:pt x="781" y="163"/>
                  </a:cubicBezTo>
                  <a:close/>
                  <a:moveTo>
                    <a:pt x="781" y="197"/>
                  </a:moveTo>
                  <a:cubicBezTo>
                    <a:pt x="781" y="221"/>
                    <a:pt x="781" y="221"/>
                    <a:pt x="781" y="221"/>
                  </a:cubicBezTo>
                  <a:cubicBezTo>
                    <a:pt x="781" y="221"/>
                    <a:pt x="781" y="221"/>
                    <a:pt x="781" y="221"/>
                  </a:cubicBezTo>
                  <a:cubicBezTo>
                    <a:pt x="774" y="221"/>
                    <a:pt x="769" y="216"/>
                    <a:pt x="769" y="209"/>
                  </a:cubicBezTo>
                  <a:cubicBezTo>
                    <a:pt x="769" y="203"/>
                    <a:pt x="774" y="197"/>
                    <a:pt x="781" y="197"/>
                  </a:cubicBezTo>
                  <a:cubicBezTo>
                    <a:pt x="781" y="197"/>
                    <a:pt x="781" y="197"/>
                    <a:pt x="781" y="197"/>
                  </a:cubicBezTo>
                  <a:close/>
                  <a:moveTo>
                    <a:pt x="781" y="232"/>
                  </a:moveTo>
                  <a:cubicBezTo>
                    <a:pt x="781" y="260"/>
                    <a:pt x="781" y="260"/>
                    <a:pt x="781" y="260"/>
                  </a:cubicBezTo>
                  <a:cubicBezTo>
                    <a:pt x="781" y="260"/>
                    <a:pt x="781" y="260"/>
                    <a:pt x="781" y="260"/>
                  </a:cubicBezTo>
                  <a:cubicBezTo>
                    <a:pt x="773" y="260"/>
                    <a:pt x="767" y="254"/>
                    <a:pt x="767" y="246"/>
                  </a:cubicBezTo>
                  <a:cubicBezTo>
                    <a:pt x="767" y="238"/>
                    <a:pt x="773" y="232"/>
                    <a:pt x="781" y="232"/>
                  </a:cubicBezTo>
                  <a:cubicBezTo>
                    <a:pt x="781" y="232"/>
                    <a:pt x="781" y="232"/>
                    <a:pt x="781" y="232"/>
                  </a:cubicBezTo>
                  <a:close/>
                  <a:moveTo>
                    <a:pt x="781" y="267"/>
                  </a:moveTo>
                  <a:cubicBezTo>
                    <a:pt x="781" y="299"/>
                    <a:pt x="781" y="299"/>
                    <a:pt x="781" y="299"/>
                  </a:cubicBezTo>
                  <a:cubicBezTo>
                    <a:pt x="781" y="299"/>
                    <a:pt x="781" y="299"/>
                    <a:pt x="781" y="299"/>
                  </a:cubicBezTo>
                  <a:cubicBezTo>
                    <a:pt x="772" y="299"/>
                    <a:pt x="765" y="292"/>
                    <a:pt x="765" y="283"/>
                  </a:cubicBezTo>
                  <a:cubicBezTo>
                    <a:pt x="765" y="274"/>
                    <a:pt x="772" y="267"/>
                    <a:pt x="781" y="267"/>
                  </a:cubicBezTo>
                  <a:cubicBezTo>
                    <a:pt x="781" y="267"/>
                    <a:pt x="781" y="267"/>
                    <a:pt x="781" y="267"/>
                  </a:cubicBezTo>
                  <a:close/>
                  <a:moveTo>
                    <a:pt x="781" y="302"/>
                  </a:moveTo>
                  <a:cubicBezTo>
                    <a:pt x="781" y="338"/>
                    <a:pt x="781" y="338"/>
                    <a:pt x="781" y="338"/>
                  </a:cubicBezTo>
                  <a:cubicBezTo>
                    <a:pt x="781" y="338"/>
                    <a:pt x="781" y="338"/>
                    <a:pt x="781" y="338"/>
                  </a:cubicBezTo>
                  <a:cubicBezTo>
                    <a:pt x="771" y="338"/>
                    <a:pt x="763" y="330"/>
                    <a:pt x="763" y="320"/>
                  </a:cubicBezTo>
                  <a:cubicBezTo>
                    <a:pt x="763" y="310"/>
                    <a:pt x="771" y="302"/>
                    <a:pt x="781" y="302"/>
                  </a:cubicBezTo>
                  <a:cubicBezTo>
                    <a:pt x="781" y="302"/>
                    <a:pt x="781" y="302"/>
                    <a:pt x="781" y="302"/>
                  </a:cubicBezTo>
                  <a:close/>
                  <a:moveTo>
                    <a:pt x="781" y="395"/>
                  </a:moveTo>
                  <a:cubicBezTo>
                    <a:pt x="781" y="401"/>
                    <a:pt x="781" y="401"/>
                    <a:pt x="781" y="401"/>
                  </a:cubicBezTo>
                  <a:cubicBezTo>
                    <a:pt x="781" y="399"/>
                    <a:pt x="781" y="397"/>
                    <a:pt x="781" y="395"/>
                  </a:cubicBezTo>
                  <a:close/>
                  <a:moveTo>
                    <a:pt x="781" y="491"/>
                  </a:moveTo>
                  <a:cubicBezTo>
                    <a:pt x="781" y="502"/>
                    <a:pt x="781" y="502"/>
                    <a:pt x="781" y="502"/>
                  </a:cubicBezTo>
                  <a:cubicBezTo>
                    <a:pt x="781" y="499"/>
                    <a:pt x="781" y="495"/>
                    <a:pt x="781" y="491"/>
                  </a:cubicBezTo>
                  <a:close/>
                  <a:moveTo>
                    <a:pt x="781" y="550"/>
                  </a:moveTo>
                  <a:cubicBezTo>
                    <a:pt x="781" y="562"/>
                    <a:pt x="781" y="562"/>
                    <a:pt x="781" y="562"/>
                  </a:cubicBezTo>
                  <a:cubicBezTo>
                    <a:pt x="781" y="562"/>
                    <a:pt x="781" y="562"/>
                    <a:pt x="781" y="562"/>
                  </a:cubicBezTo>
                  <a:cubicBezTo>
                    <a:pt x="777" y="562"/>
                    <a:pt x="775" y="560"/>
                    <a:pt x="775" y="556"/>
                  </a:cubicBezTo>
                  <a:cubicBezTo>
                    <a:pt x="775" y="553"/>
                    <a:pt x="777" y="550"/>
                    <a:pt x="781" y="550"/>
                  </a:cubicBezTo>
                  <a:cubicBezTo>
                    <a:pt x="781" y="550"/>
                    <a:pt x="781" y="550"/>
                    <a:pt x="781" y="550"/>
                  </a:cubicBezTo>
                  <a:close/>
                  <a:moveTo>
                    <a:pt x="781" y="578"/>
                  </a:moveTo>
                  <a:cubicBezTo>
                    <a:pt x="781" y="594"/>
                    <a:pt x="781" y="594"/>
                    <a:pt x="781" y="594"/>
                  </a:cubicBezTo>
                  <a:cubicBezTo>
                    <a:pt x="781" y="594"/>
                    <a:pt x="781" y="594"/>
                    <a:pt x="781" y="594"/>
                  </a:cubicBezTo>
                  <a:cubicBezTo>
                    <a:pt x="776" y="594"/>
                    <a:pt x="773" y="591"/>
                    <a:pt x="773" y="586"/>
                  </a:cubicBezTo>
                  <a:cubicBezTo>
                    <a:pt x="773" y="582"/>
                    <a:pt x="776" y="578"/>
                    <a:pt x="781" y="578"/>
                  </a:cubicBezTo>
                  <a:cubicBezTo>
                    <a:pt x="781" y="578"/>
                    <a:pt x="781" y="578"/>
                    <a:pt x="781" y="578"/>
                  </a:cubicBezTo>
                  <a:close/>
                  <a:moveTo>
                    <a:pt x="781" y="607"/>
                  </a:moveTo>
                  <a:cubicBezTo>
                    <a:pt x="781" y="626"/>
                    <a:pt x="781" y="626"/>
                    <a:pt x="781" y="626"/>
                  </a:cubicBezTo>
                  <a:cubicBezTo>
                    <a:pt x="781" y="626"/>
                    <a:pt x="781" y="626"/>
                    <a:pt x="781" y="626"/>
                  </a:cubicBezTo>
                  <a:cubicBezTo>
                    <a:pt x="775" y="626"/>
                    <a:pt x="771" y="622"/>
                    <a:pt x="771" y="616"/>
                  </a:cubicBezTo>
                  <a:cubicBezTo>
                    <a:pt x="771" y="611"/>
                    <a:pt x="775" y="606"/>
                    <a:pt x="781" y="606"/>
                  </a:cubicBezTo>
                  <a:cubicBezTo>
                    <a:pt x="781" y="606"/>
                    <a:pt x="781" y="607"/>
                    <a:pt x="781" y="607"/>
                  </a:cubicBezTo>
                  <a:close/>
                  <a:moveTo>
                    <a:pt x="781" y="635"/>
                  </a:moveTo>
                  <a:cubicBezTo>
                    <a:pt x="781" y="658"/>
                    <a:pt x="781" y="658"/>
                    <a:pt x="781" y="658"/>
                  </a:cubicBezTo>
                  <a:cubicBezTo>
                    <a:pt x="781" y="658"/>
                    <a:pt x="781" y="658"/>
                    <a:pt x="781" y="658"/>
                  </a:cubicBezTo>
                  <a:cubicBezTo>
                    <a:pt x="774" y="658"/>
                    <a:pt x="769" y="653"/>
                    <a:pt x="769" y="646"/>
                  </a:cubicBezTo>
                  <a:cubicBezTo>
                    <a:pt x="769" y="640"/>
                    <a:pt x="774" y="635"/>
                    <a:pt x="781" y="635"/>
                  </a:cubicBezTo>
                  <a:cubicBezTo>
                    <a:pt x="781" y="635"/>
                    <a:pt x="781" y="635"/>
                    <a:pt x="781" y="635"/>
                  </a:cubicBezTo>
                  <a:close/>
                  <a:moveTo>
                    <a:pt x="781" y="663"/>
                  </a:moveTo>
                  <a:cubicBezTo>
                    <a:pt x="781" y="689"/>
                    <a:pt x="781" y="689"/>
                    <a:pt x="781" y="689"/>
                  </a:cubicBezTo>
                  <a:cubicBezTo>
                    <a:pt x="781" y="689"/>
                    <a:pt x="781" y="689"/>
                    <a:pt x="781" y="689"/>
                  </a:cubicBezTo>
                  <a:cubicBezTo>
                    <a:pt x="773" y="689"/>
                    <a:pt x="767" y="683"/>
                    <a:pt x="767" y="676"/>
                  </a:cubicBezTo>
                  <a:cubicBezTo>
                    <a:pt x="767" y="669"/>
                    <a:pt x="773" y="663"/>
                    <a:pt x="781" y="663"/>
                  </a:cubicBezTo>
                  <a:cubicBezTo>
                    <a:pt x="781" y="663"/>
                    <a:pt x="781" y="663"/>
                    <a:pt x="781" y="663"/>
                  </a:cubicBezTo>
                  <a:close/>
                  <a:moveTo>
                    <a:pt x="781" y="710"/>
                  </a:moveTo>
                  <a:cubicBezTo>
                    <a:pt x="781" y="926"/>
                    <a:pt x="781" y="926"/>
                    <a:pt x="781" y="926"/>
                  </a:cubicBezTo>
                  <a:cubicBezTo>
                    <a:pt x="781" y="926"/>
                    <a:pt x="781" y="926"/>
                    <a:pt x="781" y="927"/>
                  </a:cubicBezTo>
                  <a:cubicBezTo>
                    <a:pt x="772" y="911"/>
                    <a:pt x="708" y="911"/>
                    <a:pt x="730" y="833"/>
                  </a:cubicBezTo>
                  <a:cubicBezTo>
                    <a:pt x="742" y="791"/>
                    <a:pt x="781" y="749"/>
                    <a:pt x="781" y="697"/>
                  </a:cubicBezTo>
                  <a:cubicBezTo>
                    <a:pt x="781" y="701"/>
                    <a:pt x="781" y="706"/>
                    <a:pt x="781" y="710"/>
                  </a:cubicBezTo>
                  <a:close/>
                  <a:moveTo>
                    <a:pt x="781" y="969"/>
                  </a:moveTo>
                  <a:cubicBezTo>
                    <a:pt x="781" y="1143"/>
                    <a:pt x="781" y="1143"/>
                    <a:pt x="781" y="1143"/>
                  </a:cubicBezTo>
                  <a:cubicBezTo>
                    <a:pt x="781" y="1144"/>
                    <a:pt x="781" y="1146"/>
                    <a:pt x="781" y="1148"/>
                  </a:cubicBezTo>
                  <a:cubicBezTo>
                    <a:pt x="781" y="1148"/>
                    <a:pt x="781" y="1148"/>
                    <a:pt x="781" y="1148"/>
                  </a:cubicBezTo>
                  <a:cubicBezTo>
                    <a:pt x="781" y="1128"/>
                    <a:pt x="740" y="1102"/>
                    <a:pt x="745" y="1069"/>
                  </a:cubicBezTo>
                  <a:cubicBezTo>
                    <a:pt x="749" y="1042"/>
                    <a:pt x="777" y="1021"/>
                    <a:pt x="781" y="959"/>
                  </a:cubicBezTo>
                  <a:cubicBezTo>
                    <a:pt x="781" y="963"/>
                    <a:pt x="781" y="966"/>
                    <a:pt x="781" y="969"/>
                  </a:cubicBezTo>
                  <a:close/>
                  <a:moveTo>
                    <a:pt x="781" y="1189"/>
                  </a:moveTo>
                  <a:cubicBezTo>
                    <a:pt x="781" y="1247"/>
                    <a:pt x="781" y="1247"/>
                    <a:pt x="781" y="1247"/>
                  </a:cubicBezTo>
                  <a:cubicBezTo>
                    <a:pt x="781" y="1247"/>
                    <a:pt x="781" y="1247"/>
                    <a:pt x="781" y="1247"/>
                  </a:cubicBezTo>
                  <a:cubicBezTo>
                    <a:pt x="774" y="1247"/>
                    <a:pt x="768" y="1253"/>
                    <a:pt x="768" y="1260"/>
                  </a:cubicBezTo>
                  <a:cubicBezTo>
                    <a:pt x="768" y="1267"/>
                    <a:pt x="774" y="1273"/>
                    <a:pt x="781" y="1273"/>
                  </a:cubicBezTo>
                  <a:cubicBezTo>
                    <a:pt x="781" y="1273"/>
                    <a:pt x="781" y="1273"/>
                    <a:pt x="781" y="1273"/>
                  </a:cubicBezTo>
                  <a:cubicBezTo>
                    <a:pt x="781" y="1327"/>
                    <a:pt x="781" y="1327"/>
                    <a:pt x="781" y="1327"/>
                  </a:cubicBezTo>
                  <a:cubicBezTo>
                    <a:pt x="781" y="1329"/>
                    <a:pt x="781" y="1330"/>
                    <a:pt x="781" y="1331"/>
                  </a:cubicBezTo>
                  <a:cubicBezTo>
                    <a:pt x="773" y="1288"/>
                    <a:pt x="744" y="1287"/>
                    <a:pt x="728" y="1267"/>
                  </a:cubicBezTo>
                  <a:cubicBezTo>
                    <a:pt x="719" y="1256"/>
                    <a:pt x="720" y="1240"/>
                    <a:pt x="729" y="1233"/>
                  </a:cubicBezTo>
                  <a:cubicBezTo>
                    <a:pt x="737" y="1227"/>
                    <a:pt x="753" y="1227"/>
                    <a:pt x="761" y="1240"/>
                  </a:cubicBezTo>
                  <a:cubicBezTo>
                    <a:pt x="748" y="1213"/>
                    <a:pt x="762" y="1190"/>
                    <a:pt x="781" y="1189"/>
                  </a:cubicBezTo>
                  <a:cubicBezTo>
                    <a:pt x="781" y="1189"/>
                    <a:pt x="781" y="1189"/>
                    <a:pt x="781" y="1189"/>
                  </a:cubicBezTo>
                  <a:close/>
                  <a:moveTo>
                    <a:pt x="781" y="1344"/>
                  </a:moveTo>
                  <a:cubicBezTo>
                    <a:pt x="781" y="1357"/>
                    <a:pt x="781" y="1357"/>
                    <a:pt x="781" y="1357"/>
                  </a:cubicBezTo>
                  <a:cubicBezTo>
                    <a:pt x="781" y="1353"/>
                    <a:pt x="781" y="1348"/>
                    <a:pt x="781" y="1344"/>
                  </a:cubicBezTo>
                  <a:close/>
                  <a:moveTo>
                    <a:pt x="781" y="1414"/>
                  </a:moveTo>
                  <a:cubicBezTo>
                    <a:pt x="781" y="1442"/>
                    <a:pt x="781" y="1442"/>
                    <a:pt x="781" y="1442"/>
                  </a:cubicBezTo>
                  <a:cubicBezTo>
                    <a:pt x="781" y="1442"/>
                    <a:pt x="781" y="1443"/>
                    <a:pt x="781" y="1444"/>
                  </a:cubicBezTo>
                  <a:cubicBezTo>
                    <a:pt x="781" y="1402"/>
                    <a:pt x="779" y="1379"/>
                    <a:pt x="753" y="1353"/>
                  </a:cubicBezTo>
                  <a:cubicBezTo>
                    <a:pt x="725" y="1327"/>
                    <a:pt x="729" y="1286"/>
                    <a:pt x="673" y="1280"/>
                  </a:cubicBezTo>
                  <a:cubicBezTo>
                    <a:pt x="695" y="1293"/>
                    <a:pt x="683" y="1335"/>
                    <a:pt x="705" y="1362"/>
                  </a:cubicBezTo>
                  <a:cubicBezTo>
                    <a:pt x="731" y="1393"/>
                    <a:pt x="765" y="1395"/>
                    <a:pt x="781" y="1444"/>
                  </a:cubicBezTo>
                  <a:cubicBezTo>
                    <a:pt x="781" y="1433"/>
                    <a:pt x="781" y="1423"/>
                    <a:pt x="781" y="1414"/>
                  </a:cubicBezTo>
                  <a:close/>
                  <a:moveTo>
                    <a:pt x="781" y="1543"/>
                  </a:moveTo>
                  <a:cubicBezTo>
                    <a:pt x="781" y="1737"/>
                    <a:pt x="781" y="1737"/>
                    <a:pt x="781" y="1737"/>
                  </a:cubicBezTo>
                  <a:cubicBezTo>
                    <a:pt x="781" y="1738"/>
                    <a:pt x="781" y="1738"/>
                    <a:pt x="781" y="1738"/>
                  </a:cubicBezTo>
                  <a:cubicBezTo>
                    <a:pt x="742" y="1720"/>
                    <a:pt x="770" y="1675"/>
                    <a:pt x="734" y="1664"/>
                  </a:cubicBezTo>
                  <a:cubicBezTo>
                    <a:pt x="726" y="1662"/>
                    <a:pt x="712" y="1666"/>
                    <a:pt x="712" y="1676"/>
                  </a:cubicBezTo>
                  <a:cubicBezTo>
                    <a:pt x="702" y="1670"/>
                    <a:pt x="700" y="1651"/>
                    <a:pt x="715" y="1640"/>
                  </a:cubicBezTo>
                  <a:cubicBezTo>
                    <a:pt x="722" y="1636"/>
                    <a:pt x="735" y="1631"/>
                    <a:pt x="751" y="1643"/>
                  </a:cubicBezTo>
                  <a:cubicBezTo>
                    <a:pt x="760" y="1649"/>
                    <a:pt x="767" y="1661"/>
                    <a:pt x="766" y="1672"/>
                  </a:cubicBezTo>
                  <a:cubicBezTo>
                    <a:pt x="772" y="1664"/>
                    <a:pt x="773" y="1643"/>
                    <a:pt x="757" y="1630"/>
                  </a:cubicBezTo>
                  <a:cubicBezTo>
                    <a:pt x="743" y="1619"/>
                    <a:pt x="744" y="1603"/>
                    <a:pt x="748" y="1595"/>
                  </a:cubicBezTo>
                  <a:cubicBezTo>
                    <a:pt x="757" y="1575"/>
                    <a:pt x="778" y="1566"/>
                    <a:pt x="781" y="1538"/>
                  </a:cubicBezTo>
                  <a:cubicBezTo>
                    <a:pt x="781" y="1540"/>
                    <a:pt x="781" y="1542"/>
                    <a:pt x="781" y="1543"/>
                  </a:cubicBezTo>
                  <a:close/>
                  <a:moveTo>
                    <a:pt x="781" y="1802"/>
                  </a:moveTo>
                  <a:cubicBezTo>
                    <a:pt x="781" y="1880"/>
                    <a:pt x="781" y="1880"/>
                    <a:pt x="781" y="1880"/>
                  </a:cubicBezTo>
                  <a:cubicBezTo>
                    <a:pt x="781" y="1880"/>
                    <a:pt x="781" y="1880"/>
                    <a:pt x="781" y="1880"/>
                  </a:cubicBezTo>
                  <a:cubicBezTo>
                    <a:pt x="774" y="1875"/>
                    <a:pt x="766" y="1860"/>
                    <a:pt x="768" y="1840"/>
                  </a:cubicBezTo>
                  <a:cubicBezTo>
                    <a:pt x="770" y="1828"/>
                    <a:pt x="778" y="1817"/>
                    <a:pt x="781" y="1798"/>
                  </a:cubicBezTo>
                  <a:cubicBezTo>
                    <a:pt x="781" y="1800"/>
                    <a:pt x="781" y="1801"/>
                    <a:pt x="781" y="1802"/>
                  </a:cubicBezTo>
                  <a:close/>
                  <a:moveTo>
                    <a:pt x="781" y="1885"/>
                  </a:moveTo>
                  <a:cubicBezTo>
                    <a:pt x="781" y="1915"/>
                    <a:pt x="781" y="1915"/>
                    <a:pt x="781" y="1915"/>
                  </a:cubicBezTo>
                  <a:cubicBezTo>
                    <a:pt x="781" y="1915"/>
                    <a:pt x="781" y="1915"/>
                    <a:pt x="781" y="1915"/>
                  </a:cubicBezTo>
                  <a:cubicBezTo>
                    <a:pt x="774" y="1915"/>
                    <a:pt x="769" y="1920"/>
                    <a:pt x="769" y="1926"/>
                  </a:cubicBezTo>
                  <a:cubicBezTo>
                    <a:pt x="769" y="1933"/>
                    <a:pt x="774" y="1938"/>
                    <a:pt x="781" y="1938"/>
                  </a:cubicBezTo>
                  <a:cubicBezTo>
                    <a:pt x="781" y="1938"/>
                    <a:pt x="781" y="1938"/>
                    <a:pt x="781" y="1938"/>
                  </a:cubicBezTo>
                  <a:cubicBezTo>
                    <a:pt x="781" y="1968"/>
                    <a:pt x="781" y="1968"/>
                    <a:pt x="781" y="1968"/>
                  </a:cubicBezTo>
                  <a:cubicBezTo>
                    <a:pt x="781" y="1968"/>
                    <a:pt x="781" y="1968"/>
                    <a:pt x="781" y="1968"/>
                  </a:cubicBezTo>
                  <a:cubicBezTo>
                    <a:pt x="781" y="1968"/>
                    <a:pt x="781" y="1968"/>
                    <a:pt x="781" y="1968"/>
                  </a:cubicBezTo>
                  <a:cubicBezTo>
                    <a:pt x="781" y="1968"/>
                    <a:pt x="781" y="1968"/>
                    <a:pt x="781" y="1968"/>
                  </a:cubicBezTo>
                  <a:cubicBezTo>
                    <a:pt x="773" y="1968"/>
                    <a:pt x="766" y="1961"/>
                    <a:pt x="765" y="1953"/>
                  </a:cubicBezTo>
                  <a:cubicBezTo>
                    <a:pt x="758" y="1956"/>
                    <a:pt x="749" y="1954"/>
                    <a:pt x="745" y="1947"/>
                  </a:cubicBezTo>
                  <a:cubicBezTo>
                    <a:pt x="741" y="1940"/>
                    <a:pt x="743" y="1931"/>
                    <a:pt x="750" y="1926"/>
                  </a:cubicBezTo>
                  <a:cubicBezTo>
                    <a:pt x="743" y="1922"/>
                    <a:pt x="741" y="1912"/>
                    <a:pt x="745" y="1906"/>
                  </a:cubicBezTo>
                  <a:cubicBezTo>
                    <a:pt x="749" y="1899"/>
                    <a:pt x="758" y="1896"/>
                    <a:pt x="765" y="1900"/>
                  </a:cubicBezTo>
                  <a:cubicBezTo>
                    <a:pt x="766" y="1891"/>
                    <a:pt x="773" y="1885"/>
                    <a:pt x="781" y="1885"/>
                  </a:cubicBezTo>
                  <a:cubicBezTo>
                    <a:pt x="781" y="1885"/>
                    <a:pt x="781" y="1885"/>
                    <a:pt x="781" y="1885"/>
                  </a:cubicBezTo>
                  <a:close/>
                  <a:moveTo>
                    <a:pt x="756" y="1972"/>
                  </a:moveTo>
                  <a:cubicBezTo>
                    <a:pt x="737" y="1972"/>
                    <a:pt x="737" y="1972"/>
                    <a:pt x="737" y="1972"/>
                  </a:cubicBezTo>
                  <a:cubicBezTo>
                    <a:pt x="737" y="1963"/>
                    <a:pt x="739" y="1954"/>
                    <a:pt x="742" y="1948"/>
                  </a:cubicBezTo>
                  <a:cubicBezTo>
                    <a:pt x="744" y="1955"/>
                    <a:pt x="750" y="1964"/>
                    <a:pt x="756" y="1972"/>
                  </a:cubicBezTo>
                  <a:close/>
                  <a:moveTo>
                    <a:pt x="723" y="1972"/>
                  </a:moveTo>
                  <a:cubicBezTo>
                    <a:pt x="713" y="1972"/>
                    <a:pt x="713" y="1972"/>
                    <a:pt x="713" y="1972"/>
                  </a:cubicBezTo>
                  <a:cubicBezTo>
                    <a:pt x="698" y="1942"/>
                    <a:pt x="680" y="1916"/>
                    <a:pt x="656" y="1895"/>
                  </a:cubicBezTo>
                  <a:cubicBezTo>
                    <a:pt x="630" y="1872"/>
                    <a:pt x="582" y="1838"/>
                    <a:pt x="549" y="1865"/>
                  </a:cubicBezTo>
                  <a:cubicBezTo>
                    <a:pt x="535" y="1878"/>
                    <a:pt x="531" y="1905"/>
                    <a:pt x="548" y="1915"/>
                  </a:cubicBezTo>
                  <a:cubicBezTo>
                    <a:pt x="558" y="1920"/>
                    <a:pt x="568" y="1913"/>
                    <a:pt x="567" y="1906"/>
                  </a:cubicBezTo>
                  <a:cubicBezTo>
                    <a:pt x="552" y="1907"/>
                    <a:pt x="549" y="1885"/>
                    <a:pt x="560" y="1875"/>
                  </a:cubicBezTo>
                  <a:cubicBezTo>
                    <a:pt x="572" y="1866"/>
                    <a:pt x="590" y="1867"/>
                    <a:pt x="601" y="1878"/>
                  </a:cubicBezTo>
                  <a:cubicBezTo>
                    <a:pt x="614" y="1892"/>
                    <a:pt x="612" y="1913"/>
                    <a:pt x="604" y="1926"/>
                  </a:cubicBezTo>
                  <a:cubicBezTo>
                    <a:pt x="592" y="1946"/>
                    <a:pt x="561" y="1958"/>
                    <a:pt x="538" y="1947"/>
                  </a:cubicBezTo>
                  <a:cubicBezTo>
                    <a:pt x="497" y="1928"/>
                    <a:pt x="494" y="1863"/>
                    <a:pt x="532" y="1839"/>
                  </a:cubicBezTo>
                  <a:cubicBezTo>
                    <a:pt x="600" y="1794"/>
                    <a:pt x="683" y="1890"/>
                    <a:pt x="710" y="1944"/>
                  </a:cubicBezTo>
                  <a:cubicBezTo>
                    <a:pt x="714" y="1952"/>
                    <a:pt x="719" y="1961"/>
                    <a:pt x="723" y="1972"/>
                  </a:cubicBezTo>
                  <a:close/>
                  <a:moveTo>
                    <a:pt x="702" y="1972"/>
                  </a:moveTo>
                  <a:cubicBezTo>
                    <a:pt x="690" y="1972"/>
                    <a:pt x="690" y="1972"/>
                    <a:pt x="690" y="1972"/>
                  </a:cubicBezTo>
                  <a:cubicBezTo>
                    <a:pt x="684" y="1968"/>
                    <a:pt x="678" y="1964"/>
                    <a:pt x="671" y="1961"/>
                  </a:cubicBezTo>
                  <a:cubicBezTo>
                    <a:pt x="657" y="1955"/>
                    <a:pt x="646" y="1959"/>
                    <a:pt x="641" y="1967"/>
                  </a:cubicBezTo>
                  <a:cubicBezTo>
                    <a:pt x="640" y="1969"/>
                    <a:pt x="640" y="1971"/>
                    <a:pt x="639" y="1972"/>
                  </a:cubicBezTo>
                  <a:cubicBezTo>
                    <a:pt x="609" y="1972"/>
                    <a:pt x="609" y="1972"/>
                    <a:pt x="609" y="1972"/>
                  </a:cubicBezTo>
                  <a:cubicBezTo>
                    <a:pt x="608" y="1969"/>
                    <a:pt x="609" y="1966"/>
                    <a:pt x="610" y="1963"/>
                  </a:cubicBezTo>
                  <a:cubicBezTo>
                    <a:pt x="613" y="1956"/>
                    <a:pt x="621" y="1950"/>
                    <a:pt x="628" y="1954"/>
                  </a:cubicBezTo>
                  <a:cubicBezTo>
                    <a:pt x="623" y="1946"/>
                    <a:pt x="627" y="1936"/>
                    <a:pt x="633" y="1932"/>
                  </a:cubicBezTo>
                  <a:cubicBezTo>
                    <a:pt x="640" y="1928"/>
                    <a:pt x="646" y="1930"/>
                    <a:pt x="650" y="1935"/>
                  </a:cubicBezTo>
                  <a:cubicBezTo>
                    <a:pt x="652" y="1927"/>
                    <a:pt x="664" y="1926"/>
                    <a:pt x="675" y="1933"/>
                  </a:cubicBezTo>
                  <a:cubicBezTo>
                    <a:pt x="686" y="1940"/>
                    <a:pt x="696" y="1957"/>
                    <a:pt x="702" y="1972"/>
                  </a:cubicBezTo>
                  <a:close/>
                  <a:moveTo>
                    <a:pt x="509" y="1972"/>
                  </a:moveTo>
                  <a:cubicBezTo>
                    <a:pt x="469" y="1972"/>
                    <a:pt x="469" y="1972"/>
                    <a:pt x="469" y="1972"/>
                  </a:cubicBezTo>
                  <a:cubicBezTo>
                    <a:pt x="474" y="1956"/>
                    <a:pt x="488" y="1947"/>
                    <a:pt x="493" y="1933"/>
                  </a:cubicBezTo>
                  <a:cubicBezTo>
                    <a:pt x="494" y="1947"/>
                    <a:pt x="511" y="1956"/>
                    <a:pt x="509" y="1972"/>
                  </a:cubicBezTo>
                  <a:close/>
                  <a:moveTo>
                    <a:pt x="453" y="1972"/>
                  </a:moveTo>
                  <a:cubicBezTo>
                    <a:pt x="416" y="1972"/>
                    <a:pt x="416" y="1972"/>
                    <a:pt x="416" y="1972"/>
                  </a:cubicBezTo>
                  <a:cubicBezTo>
                    <a:pt x="414" y="1964"/>
                    <a:pt x="412" y="1957"/>
                    <a:pt x="406" y="1952"/>
                  </a:cubicBezTo>
                  <a:cubicBezTo>
                    <a:pt x="400" y="1946"/>
                    <a:pt x="388" y="1943"/>
                    <a:pt x="380" y="1946"/>
                  </a:cubicBezTo>
                  <a:cubicBezTo>
                    <a:pt x="395" y="1928"/>
                    <a:pt x="427" y="1932"/>
                    <a:pt x="441" y="1949"/>
                  </a:cubicBezTo>
                  <a:cubicBezTo>
                    <a:pt x="448" y="1956"/>
                    <a:pt x="451" y="1964"/>
                    <a:pt x="453" y="1972"/>
                  </a:cubicBezTo>
                  <a:close/>
                  <a:moveTo>
                    <a:pt x="617" y="897"/>
                  </a:moveTo>
                  <a:cubicBezTo>
                    <a:pt x="603" y="886"/>
                    <a:pt x="569" y="886"/>
                    <a:pt x="546" y="900"/>
                  </a:cubicBezTo>
                  <a:cubicBezTo>
                    <a:pt x="519" y="918"/>
                    <a:pt x="506" y="949"/>
                    <a:pt x="496" y="960"/>
                  </a:cubicBezTo>
                  <a:cubicBezTo>
                    <a:pt x="484" y="972"/>
                    <a:pt x="468" y="980"/>
                    <a:pt x="449" y="974"/>
                  </a:cubicBezTo>
                  <a:cubicBezTo>
                    <a:pt x="448" y="987"/>
                    <a:pt x="467" y="1005"/>
                    <a:pt x="489" y="1008"/>
                  </a:cubicBezTo>
                  <a:cubicBezTo>
                    <a:pt x="508" y="1010"/>
                    <a:pt x="535" y="996"/>
                    <a:pt x="546" y="974"/>
                  </a:cubicBezTo>
                  <a:cubicBezTo>
                    <a:pt x="564" y="940"/>
                    <a:pt x="573" y="905"/>
                    <a:pt x="617" y="897"/>
                  </a:cubicBezTo>
                  <a:close/>
                  <a:moveTo>
                    <a:pt x="494" y="346"/>
                  </a:moveTo>
                  <a:cubicBezTo>
                    <a:pt x="506" y="324"/>
                    <a:pt x="524" y="320"/>
                    <a:pt x="542" y="324"/>
                  </a:cubicBezTo>
                  <a:cubicBezTo>
                    <a:pt x="561" y="328"/>
                    <a:pt x="572" y="342"/>
                    <a:pt x="589" y="368"/>
                  </a:cubicBezTo>
                  <a:cubicBezTo>
                    <a:pt x="601" y="387"/>
                    <a:pt x="624" y="405"/>
                    <a:pt x="647" y="405"/>
                  </a:cubicBezTo>
                  <a:cubicBezTo>
                    <a:pt x="637" y="420"/>
                    <a:pt x="614" y="425"/>
                    <a:pt x="595" y="416"/>
                  </a:cubicBezTo>
                  <a:cubicBezTo>
                    <a:pt x="571" y="406"/>
                    <a:pt x="554" y="365"/>
                    <a:pt x="527" y="348"/>
                  </a:cubicBezTo>
                  <a:cubicBezTo>
                    <a:pt x="518" y="342"/>
                    <a:pt x="506" y="342"/>
                    <a:pt x="494" y="346"/>
                  </a:cubicBezTo>
                  <a:close/>
                  <a:moveTo>
                    <a:pt x="696" y="1737"/>
                  </a:moveTo>
                  <a:cubicBezTo>
                    <a:pt x="700" y="1737"/>
                    <a:pt x="703" y="1740"/>
                    <a:pt x="703" y="1744"/>
                  </a:cubicBezTo>
                  <a:cubicBezTo>
                    <a:pt x="703" y="1748"/>
                    <a:pt x="700" y="1751"/>
                    <a:pt x="696" y="1751"/>
                  </a:cubicBezTo>
                  <a:cubicBezTo>
                    <a:pt x="692" y="1751"/>
                    <a:pt x="689" y="1748"/>
                    <a:pt x="689" y="1744"/>
                  </a:cubicBezTo>
                  <a:cubicBezTo>
                    <a:pt x="689" y="1740"/>
                    <a:pt x="692" y="1737"/>
                    <a:pt x="696" y="1737"/>
                  </a:cubicBezTo>
                  <a:close/>
                  <a:moveTo>
                    <a:pt x="714" y="1754"/>
                  </a:moveTo>
                  <a:cubicBezTo>
                    <a:pt x="719" y="1754"/>
                    <a:pt x="723" y="1758"/>
                    <a:pt x="723" y="1764"/>
                  </a:cubicBezTo>
                  <a:cubicBezTo>
                    <a:pt x="723" y="1769"/>
                    <a:pt x="719" y="1773"/>
                    <a:pt x="714" y="1773"/>
                  </a:cubicBezTo>
                  <a:cubicBezTo>
                    <a:pt x="708" y="1773"/>
                    <a:pt x="704" y="1769"/>
                    <a:pt x="704" y="1764"/>
                  </a:cubicBezTo>
                  <a:cubicBezTo>
                    <a:pt x="704" y="1758"/>
                    <a:pt x="708" y="1754"/>
                    <a:pt x="714" y="1754"/>
                  </a:cubicBezTo>
                  <a:close/>
                  <a:moveTo>
                    <a:pt x="719" y="1781"/>
                  </a:moveTo>
                  <a:cubicBezTo>
                    <a:pt x="725" y="1781"/>
                    <a:pt x="731" y="1786"/>
                    <a:pt x="731" y="1792"/>
                  </a:cubicBezTo>
                  <a:cubicBezTo>
                    <a:pt x="731" y="1799"/>
                    <a:pt x="725" y="1804"/>
                    <a:pt x="719" y="1804"/>
                  </a:cubicBezTo>
                  <a:cubicBezTo>
                    <a:pt x="713" y="1804"/>
                    <a:pt x="707" y="1799"/>
                    <a:pt x="707" y="1792"/>
                  </a:cubicBezTo>
                  <a:cubicBezTo>
                    <a:pt x="707" y="1786"/>
                    <a:pt x="713" y="1781"/>
                    <a:pt x="719" y="1781"/>
                  </a:cubicBezTo>
                  <a:close/>
                  <a:moveTo>
                    <a:pt x="766" y="727"/>
                  </a:moveTo>
                  <a:cubicBezTo>
                    <a:pt x="761" y="702"/>
                    <a:pt x="720" y="691"/>
                    <a:pt x="737" y="648"/>
                  </a:cubicBezTo>
                  <a:cubicBezTo>
                    <a:pt x="743" y="634"/>
                    <a:pt x="769" y="613"/>
                    <a:pt x="768" y="588"/>
                  </a:cubicBezTo>
                  <a:cubicBezTo>
                    <a:pt x="781" y="621"/>
                    <a:pt x="744" y="637"/>
                    <a:pt x="760" y="681"/>
                  </a:cubicBezTo>
                  <a:cubicBezTo>
                    <a:pt x="766" y="696"/>
                    <a:pt x="772" y="717"/>
                    <a:pt x="766" y="727"/>
                  </a:cubicBezTo>
                  <a:close/>
                  <a:moveTo>
                    <a:pt x="703" y="374"/>
                  </a:moveTo>
                  <a:cubicBezTo>
                    <a:pt x="682" y="361"/>
                    <a:pt x="663" y="341"/>
                    <a:pt x="665" y="310"/>
                  </a:cubicBezTo>
                  <a:cubicBezTo>
                    <a:pt x="667" y="286"/>
                    <a:pt x="667" y="270"/>
                    <a:pt x="650" y="248"/>
                  </a:cubicBezTo>
                  <a:cubicBezTo>
                    <a:pt x="680" y="254"/>
                    <a:pt x="704" y="274"/>
                    <a:pt x="704" y="306"/>
                  </a:cubicBezTo>
                  <a:cubicBezTo>
                    <a:pt x="704" y="336"/>
                    <a:pt x="694" y="348"/>
                    <a:pt x="703" y="374"/>
                  </a:cubicBezTo>
                  <a:close/>
                  <a:moveTo>
                    <a:pt x="733" y="410"/>
                  </a:moveTo>
                  <a:cubicBezTo>
                    <a:pt x="722" y="396"/>
                    <a:pt x="691" y="360"/>
                    <a:pt x="718" y="312"/>
                  </a:cubicBezTo>
                  <a:cubicBezTo>
                    <a:pt x="728" y="294"/>
                    <a:pt x="747" y="275"/>
                    <a:pt x="751" y="257"/>
                  </a:cubicBezTo>
                  <a:cubicBezTo>
                    <a:pt x="760" y="271"/>
                    <a:pt x="764" y="292"/>
                    <a:pt x="751" y="323"/>
                  </a:cubicBezTo>
                  <a:cubicBezTo>
                    <a:pt x="740" y="350"/>
                    <a:pt x="728" y="380"/>
                    <a:pt x="733" y="410"/>
                  </a:cubicBezTo>
                  <a:close/>
                  <a:moveTo>
                    <a:pt x="582" y="333"/>
                  </a:moveTo>
                  <a:cubicBezTo>
                    <a:pt x="570" y="311"/>
                    <a:pt x="539" y="302"/>
                    <a:pt x="524" y="305"/>
                  </a:cubicBezTo>
                  <a:cubicBezTo>
                    <a:pt x="501" y="310"/>
                    <a:pt x="496" y="334"/>
                    <a:pt x="481" y="336"/>
                  </a:cubicBezTo>
                  <a:cubicBezTo>
                    <a:pt x="476" y="360"/>
                    <a:pt x="500" y="351"/>
                    <a:pt x="487" y="378"/>
                  </a:cubicBezTo>
                  <a:cubicBezTo>
                    <a:pt x="484" y="386"/>
                    <a:pt x="486" y="400"/>
                    <a:pt x="500" y="402"/>
                  </a:cubicBezTo>
                  <a:cubicBezTo>
                    <a:pt x="508" y="403"/>
                    <a:pt x="518" y="396"/>
                    <a:pt x="510" y="382"/>
                  </a:cubicBezTo>
                  <a:cubicBezTo>
                    <a:pt x="519" y="384"/>
                    <a:pt x="525" y="397"/>
                    <a:pt x="521" y="409"/>
                  </a:cubicBezTo>
                  <a:cubicBezTo>
                    <a:pt x="513" y="434"/>
                    <a:pt x="469" y="438"/>
                    <a:pt x="451" y="413"/>
                  </a:cubicBezTo>
                  <a:cubicBezTo>
                    <a:pt x="433" y="386"/>
                    <a:pt x="449" y="357"/>
                    <a:pt x="456" y="351"/>
                  </a:cubicBezTo>
                  <a:cubicBezTo>
                    <a:pt x="449" y="341"/>
                    <a:pt x="445" y="317"/>
                    <a:pt x="455" y="296"/>
                  </a:cubicBezTo>
                  <a:cubicBezTo>
                    <a:pt x="471" y="266"/>
                    <a:pt x="508" y="259"/>
                    <a:pt x="537" y="274"/>
                  </a:cubicBezTo>
                  <a:cubicBezTo>
                    <a:pt x="562" y="287"/>
                    <a:pt x="581" y="315"/>
                    <a:pt x="582" y="333"/>
                  </a:cubicBezTo>
                  <a:close/>
                  <a:moveTo>
                    <a:pt x="727" y="433"/>
                  </a:moveTo>
                  <a:cubicBezTo>
                    <a:pt x="659" y="424"/>
                    <a:pt x="582" y="349"/>
                    <a:pt x="570" y="256"/>
                  </a:cubicBezTo>
                  <a:cubicBezTo>
                    <a:pt x="568" y="232"/>
                    <a:pt x="581" y="213"/>
                    <a:pt x="595" y="216"/>
                  </a:cubicBezTo>
                  <a:cubicBezTo>
                    <a:pt x="598" y="213"/>
                    <a:pt x="594" y="196"/>
                    <a:pt x="598" y="178"/>
                  </a:cubicBezTo>
                  <a:cubicBezTo>
                    <a:pt x="603" y="157"/>
                    <a:pt x="618" y="143"/>
                    <a:pt x="639" y="137"/>
                  </a:cubicBezTo>
                  <a:cubicBezTo>
                    <a:pt x="651" y="134"/>
                    <a:pt x="664" y="135"/>
                    <a:pt x="670" y="145"/>
                  </a:cubicBezTo>
                  <a:cubicBezTo>
                    <a:pt x="676" y="138"/>
                    <a:pt x="710" y="123"/>
                    <a:pt x="736" y="144"/>
                  </a:cubicBezTo>
                  <a:cubicBezTo>
                    <a:pt x="766" y="169"/>
                    <a:pt x="768" y="229"/>
                    <a:pt x="732" y="249"/>
                  </a:cubicBezTo>
                  <a:cubicBezTo>
                    <a:pt x="713" y="260"/>
                    <a:pt x="684" y="246"/>
                    <a:pt x="685" y="226"/>
                  </a:cubicBezTo>
                  <a:cubicBezTo>
                    <a:pt x="699" y="240"/>
                    <a:pt x="721" y="232"/>
                    <a:pt x="720" y="211"/>
                  </a:cubicBezTo>
                  <a:cubicBezTo>
                    <a:pt x="718" y="181"/>
                    <a:pt x="680" y="173"/>
                    <a:pt x="654" y="190"/>
                  </a:cubicBezTo>
                  <a:cubicBezTo>
                    <a:pt x="622" y="211"/>
                    <a:pt x="618" y="251"/>
                    <a:pt x="625" y="286"/>
                  </a:cubicBezTo>
                  <a:cubicBezTo>
                    <a:pt x="638" y="346"/>
                    <a:pt x="683" y="405"/>
                    <a:pt x="727" y="433"/>
                  </a:cubicBezTo>
                  <a:close/>
                  <a:moveTo>
                    <a:pt x="677" y="621"/>
                  </a:moveTo>
                  <a:cubicBezTo>
                    <a:pt x="643" y="617"/>
                    <a:pt x="631" y="554"/>
                    <a:pt x="682" y="547"/>
                  </a:cubicBezTo>
                  <a:cubicBezTo>
                    <a:pt x="659" y="541"/>
                    <a:pt x="642" y="553"/>
                    <a:pt x="621" y="544"/>
                  </a:cubicBezTo>
                  <a:cubicBezTo>
                    <a:pt x="598" y="535"/>
                    <a:pt x="583" y="508"/>
                    <a:pt x="582" y="498"/>
                  </a:cubicBezTo>
                  <a:cubicBezTo>
                    <a:pt x="607" y="519"/>
                    <a:pt x="630" y="514"/>
                    <a:pt x="653" y="515"/>
                  </a:cubicBezTo>
                  <a:cubicBezTo>
                    <a:pt x="678" y="515"/>
                    <a:pt x="710" y="532"/>
                    <a:pt x="720" y="556"/>
                  </a:cubicBezTo>
                  <a:cubicBezTo>
                    <a:pt x="705" y="552"/>
                    <a:pt x="690" y="556"/>
                    <a:pt x="682" y="567"/>
                  </a:cubicBezTo>
                  <a:cubicBezTo>
                    <a:pt x="668" y="585"/>
                    <a:pt x="671" y="609"/>
                    <a:pt x="677" y="621"/>
                  </a:cubicBezTo>
                  <a:close/>
                  <a:moveTo>
                    <a:pt x="729" y="553"/>
                  </a:moveTo>
                  <a:cubicBezTo>
                    <a:pt x="728" y="531"/>
                    <a:pt x="707" y="489"/>
                    <a:pt x="681" y="461"/>
                  </a:cubicBezTo>
                  <a:cubicBezTo>
                    <a:pt x="660" y="438"/>
                    <a:pt x="626" y="423"/>
                    <a:pt x="611" y="451"/>
                  </a:cubicBezTo>
                  <a:cubicBezTo>
                    <a:pt x="601" y="433"/>
                    <a:pt x="579" y="416"/>
                    <a:pt x="557" y="416"/>
                  </a:cubicBezTo>
                  <a:cubicBezTo>
                    <a:pt x="531" y="415"/>
                    <a:pt x="517" y="435"/>
                    <a:pt x="517" y="457"/>
                  </a:cubicBezTo>
                  <a:cubicBezTo>
                    <a:pt x="496" y="442"/>
                    <a:pt x="463" y="441"/>
                    <a:pt x="444" y="459"/>
                  </a:cubicBezTo>
                  <a:cubicBezTo>
                    <a:pt x="424" y="477"/>
                    <a:pt x="426" y="514"/>
                    <a:pt x="445" y="534"/>
                  </a:cubicBezTo>
                  <a:cubicBezTo>
                    <a:pt x="461" y="551"/>
                    <a:pt x="487" y="553"/>
                    <a:pt x="498" y="535"/>
                  </a:cubicBezTo>
                  <a:cubicBezTo>
                    <a:pt x="485" y="528"/>
                    <a:pt x="484" y="515"/>
                    <a:pt x="490" y="502"/>
                  </a:cubicBezTo>
                  <a:cubicBezTo>
                    <a:pt x="501" y="480"/>
                    <a:pt x="530" y="470"/>
                    <a:pt x="554" y="469"/>
                  </a:cubicBezTo>
                  <a:cubicBezTo>
                    <a:pt x="588" y="468"/>
                    <a:pt x="627" y="481"/>
                    <a:pt x="653" y="495"/>
                  </a:cubicBezTo>
                  <a:cubicBezTo>
                    <a:pt x="685" y="511"/>
                    <a:pt x="720" y="534"/>
                    <a:pt x="729" y="553"/>
                  </a:cubicBezTo>
                  <a:close/>
                  <a:moveTo>
                    <a:pt x="745" y="524"/>
                  </a:moveTo>
                  <a:cubicBezTo>
                    <a:pt x="751" y="500"/>
                    <a:pt x="708" y="485"/>
                    <a:pt x="731" y="438"/>
                  </a:cubicBezTo>
                  <a:cubicBezTo>
                    <a:pt x="745" y="409"/>
                    <a:pt x="763" y="380"/>
                    <a:pt x="756" y="345"/>
                  </a:cubicBezTo>
                  <a:cubicBezTo>
                    <a:pt x="760" y="365"/>
                    <a:pt x="785" y="380"/>
                    <a:pt x="779" y="406"/>
                  </a:cubicBezTo>
                  <a:cubicBezTo>
                    <a:pt x="775" y="422"/>
                    <a:pt x="752" y="437"/>
                    <a:pt x="750" y="457"/>
                  </a:cubicBezTo>
                  <a:cubicBezTo>
                    <a:pt x="749" y="470"/>
                    <a:pt x="761" y="511"/>
                    <a:pt x="745" y="524"/>
                  </a:cubicBezTo>
                  <a:close/>
                  <a:moveTo>
                    <a:pt x="740" y="770"/>
                  </a:moveTo>
                  <a:cubicBezTo>
                    <a:pt x="753" y="740"/>
                    <a:pt x="697" y="721"/>
                    <a:pt x="688" y="672"/>
                  </a:cubicBezTo>
                  <a:cubicBezTo>
                    <a:pt x="672" y="584"/>
                    <a:pt x="778" y="568"/>
                    <a:pt x="763" y="449"/>
                  </a:cubicBezTo>
                  <a:cubicBezTo>
                    <a:pt x="829" y="535"/>
                    <a:pt x="676" y="625"/>
                    <a:pt x="736" y="714"/>
                  </a:cubicBezTo>
                  <a:cubicBezTo>
                    <a:pt x="758" y="746"/>
                    <a:pt x="747" y="764"/>
                    <a:pt x="740" y="770"/>
                  </a:cubicBezTo>
                  <a:close/>
                  <a:moveTo>
                    <a:pt x="542" y="1165"/>
                  </a:moveTo>
                  <a:cubicBezTo>
                    <a:pt x="492" y="1167"/>
                    <a:pt x="461" y="1145"/>
                    <a:pt x="435" y="1129"/>
                  </a:cubicBezTo>
                  <a:cubicBezTo>
                    <a:pt x="348" y="1077"/>
                    <a:pt x="392" y="1183"/>
                    <a:pt x="314" y="1188"/>
                  </a:cubicBezTo>
                  <a:cubicBezTo>
                    <a:pt x="303" y="1189"/>
                    <a:pt x="283" y="1181"/>
                    <a:pt x="275" y="1165"/>
                  </a:cubicBezTo>
                  <a:cubicBezTo>
                    <a:pt x="357" y="1126"/>
                    <a:pt x="275" y="1095"/>
                    <a:pt x="319" y="1043"/>
                  </a:cubicBezTo>
                  <a:cubicBezTo>
                    <a:pt x="297" y="1053"/>
                    <a:pt x="258" y="1052"/>
                    <a:pt x="231" y="1027"/>
                  </a:cubicBezTo>
                  <a:cubicBezTo>
                    <a:pt x="197" y="994"/>
                    <a:pt x="218" y="944"/>
                    <a:pt x="203" y="907"/>
                  </a:cubicBezTo>
                  <a:cubicBezTo>
                    <a:pt x="197" y="893"/>
                    <a:pt x="169" y="877"/>
                    <a:pt x="171" y="865"/>
                  </a:cubicBezTo>
                  <a:cubicBezTo>
                    <a:pt x="204" y="887"/>
                    <a:pt x="276" y="857"/>
                    <a:pt x="276" y="914"/>
                  </a:cubicBezTo>
                  <a:cubicBezTo>
                    <a:pt x="276" y="840"/>
                    <a:pt x="193" y="780"/>
                    <a:pt x="207" y="709"/>
                  </a:cubicBezTo>
                  <a:cubicBezTo>
                    <a:pt x="214" y="675"/>
                    <a:pt x="246" y="654"/>
                    <a:pt x="250" y="628"/>
                  </a:cubicBezTo>
                  <a:cubicBezTo>
                    <a:pt x="277" y="672"/>
                    <a:pt x="244" y="695"/>
                    <a:pt x="260" y="740"/>
                  </a:cubicBezTo>
                  <a:cubicBezTo>
                    <a:pt x="307" y="717"/>
                    <a:pt x="293" y="635"/>
                    <a:pt x="321" y="586"/>
                  </a:cubicBezTo>
                  <a:cubicBezTo>
                    <a:pt x="347" y="543"/>
                    <a:pt x="400" y="512"/>
                    <a:pt x="434" y="545"/>
                  </a:cubicBezTo>
                  <a:cubicBezTo>
                    <a:pt x="407" y="555"/>
                    <a:pt x="426" y="582"/>
                    <a:pt x="401" y="607"/>
                  </a:cubicBezTo>
                  <a:cubicBezTo>
                    <a:pt x="440" y="607"/>
                    <a:pt x="471" y="575"/>
                    <a:pt x="502" y="551"/>
                  </a:cubicBezTo>
                  <a:cubicBezTo>
                    <a:pt x="531" y="530"/>
                    <a:pt x="566" y="524"/>
                    <a:pt x="595" y="543"/>
                  </a:cubicBezTo>
                  <a:cubicBezTo>
                    <a:pt x="640" y="573"/>
                    <a:pt x="654" y="640"/>
                    <a:pt x="616" y="671"/>
                  </a:cubicBezTo>
                  <a:cubicBezTo>
                    <a:pt x="621" y="608"/>
                    <a:pt x="588" y="623"/>
                    <a:pt x="562" y="594"/>
                  </a:cubicBezTo>
                  <a:cubicBezTo>
                    <a:pt x="564" y="632"/>
                    <a:pt x="590" y="654"/>
                    <a:pt x="606" y="692"/>
                  </a:cubicBezTo>
                  <a:cubicBezTo>
                    <a:pt x="624" y="736"/>
                    <a:pt x="624" y="782"/>
                    <a:pt x="588" y="807"/>
                  </a:cubicBezTo>
                  <a:cubicBezTo>
                    <a:pt x="547" y="835"/>
                    <a:pt x="485" y="817"/>
                    <a:pt x="474" y="761"/>
                  </a:cubicBezTo>
                  <a:cubicBezTo>
                    <a:pt x="492" y="805"/>
                    <a:pt x="547" y="807"/>
                    <a:pt x="568" y="791"/>
                  </a:cubicBezTo>
                  <a:cubicBezTo>
                    <a:pt x="639" y="738"/>
                    <a:pt x="580" y="629"/>
                    <a:pt x="513" y="612"/>
                  </a:cubicBezTo>
                  <a:cubicBezTo>
                    <a:pt x="424" y="590"/>
                    <a:pt x="352" y="642"/>
                    <a:pt x="314" y="704"/>
                  </a:cubicBezTo>
                  <a:cubicBezTo>
                    <a:pt x="273" y="773"/>
                    <a:pt x="272" y="856"/>
                    <a:pt x="299" y="930"/>
                  </a:cubicBezTo>
                  <a:cubicBezTo>
                    <a:pt x="336" y="1035"/>
                    <a:pt x="408" y="1097"/>
                    <a:pt x="542" y="1165"/>
                  </a:cubicBezTo>
                  <a:close/>
                  <a:moveTo>
                    <a:pt x="357" y="723"/>
                  </a:moveTo>
                  <a:cubicBezTo>
                    <a:pt x="384" y="696"/>
                    <a:pt x="424" y="672"/>
                    <a:pt x="463" y="667"/>
                  </a:cubicBezTo>
                  <a:cubicBezTo>
                    <a:pt x="494" y="664"/>
                    <a:pt x="527" y="676"/>
                    <a:pt x="544" y="704"/>
                  </a:cubicBezTo>
                  <a:cubicBezTo>
                    <a:pt x="562" y="735"/>
                    <a:pt x="543" y="772"/>
                    <a:pt x="519" y="759"/>
                  </a:cubicBezTo>
                  <a:cubicBezTo>
                    <a:pt x="529" y="749"/>
                    <a:pt x="529" y="729"/>
                    <a:pt x="518" y="716"/>
                  </a:cubicBezTo>
                  <a:cubicBezTo>
                    <a:pt x="484" y="670"/>
                    <a:pt x="396" y="702"/>
                    <a:pt x="357" y="723"/>
                  </a:cubicBezTo>
                  <a:close/>
                  <a:moveTo>
                    <a:pt x="382" y="1020"/>
                  </a:moveTo>
                  <a:cubicBezTo>
                    <a:pt x="360" y="992"/>
                    <a:pt x="322" y="910"/>
                    <a:pt x="352" y="879"/>
                  </a:cubicBezTo>
                  <a:cubicBezTo>
                    <a:pt x="385" y="847"/>
                    <a:pt x="385" y="858"/>
                    <a:pt x="380" y="805"/>
                  </a:cubicBezTo>
                  <a:cubicBezTo>
                    <a:pt x="378" y="789"/>
                    <a:pt x="391" y="767"/>
                    <a:pt x="412" y="765"/>
                  </a:cubicBezTo>
                  <a:cubicBezTo>
                    <a:pt x="423" y="763"/>
                    <a:pt x="432" y="769"/>
                    <a:pt x="437" y="777"/>
                  </a:cubicBezTo>
                  <a:cubicBezTo>
                    <a:pt x="443" y="786"/>
                    <a:pt x="443" y="798"/>
                    <a:pt x="435" y="805"/>
                  </a:cubicBezTo>
                  <a:cubicBezTo>
                    <a:pt x="444" y="804"/>
                    <a:pt x="463" y="792"/>
                    <a:pt x="464" y="772"/>
                  </a:cubicBezTo>
                  <a:cubicBezTo>
                    <a:pt x="465" y="748"/>
                    <a:pt x="446" y="721"/>
                    <a:pt x="416" y="722"/>
                  </a:cubicBezTo>
                  <a:cubicBezTo>
                    <a:pt x="389" y="723"/>
                    <a:pt x="364" y="746"/>
                    <a:pt x="364" y="758"/>
                  </a:cubicBezTo>
                  <a:cubicBezTo>
                    <a:pt x="356" y="747"/>
                    <a:pt x="343" y="756"/>
                    <a:pt x="337" y="764"/>
                  </a:cubicBezTo>
                  <a:cubicBezTo>
                    <a:pt x="314" y="796"/>
                    <a:pt x="316" y="842"/>
                    <a:pt x="320" y="880"/>
                  </a:cubicBezTo>
                  <a:cubicBezTo>
                    <a:pt x="326" y="933"/>
                    <a:pt x="346" y="986"/>
                    <a:pt x="382" y="1020"/>
                  </a:cubicBezTo>
                  <a:close/>
                  <a:moveTo>
                    <a:pt x="480" y="1104"/>
                  </a:moveTo>
                  <a:cubicBezTo>
                    <a:pt x="461" y="1085"/>
                    <a:pt x="430" y="1037"/>
                    <a:pt x="429" y="989"/>
                  </a:cubicBezTo>
                  <a:cubicBezTo>
                    <a:pt x="429" y="957"/>
                    <a:pt x="441" y="918"/>
                    <a:pt x="480" y="914"/>
                  </a:cubicBezTo>
                  <a:cubicBezTo>
                    <a:pt x="520" y="909"/>
                    <a:pt x="508" y="876"/>
                    <a:pt x="523" y="861"/>
                  </a:cubicBezTo>
                  <a:cubicBezTo>
                    <a:pt x="536" y="849"/>
                    <a:pt x="558" y="834"/>
                    <a:pt x="571" y="851"/>
                  </a:cubicBezTo>
                  <a:cubicBezTo>
                    <a:pt x="557" y="818"/>
                    <a:pt x="484" y="810"/>
                    <a:pt x="451" y="824"/>
                  </a:cubicBezTo>
                  <a:cubicBezTo>
                    <a:pt x="396" y="849"/>
                    <a:pt x="379" y="920"/>
                    <a:pt x="392" y="980"/>
                  </a:cubicBezTo>
                  <a:cubicBezTo>
                    <a:pt x="404" y="1038"/>
                    <a:pt x="444" y="1085"/>
                    <a:pt x="480" y="1104"/>
                  </a:cubicBezTo>
                  <a:close/>
                  <a:moveTo>
                    <a:pt x="432" y="910"/>
                  </a:moveTo>
                  <a:cubicBezTo>
                    <a:pt x="441" y="892"/>
                    <a:pt x="450" y="880"/>
                    <a:pt x="466" y="867"/>
                  </a:cubicBezTo>
                  <a:cubicBezTo>
                    <a:pt x="486" y="851"/>
                    <a:pt x="504" y="845"/>
                    <a:pt x="529" y="840"/>
                  </a:cubicBezTo>
                  <a:cubicBezTo>
                    <a:pt x="503" y="839"/>
                    <a:pt x="482" y="845"/>
                    <a:pt x="460" y="860"/>
                  </a:cubicBezTo>
                  <a:cubicBezTo>
                    <a:pt x="442" y="873"/>
                    <a:pt x="432" y="886"/>
                    <a:pt x="422" y="905"/>
                  </a:cubicBezTo>
                  <a:cubicBezTo>
                    <a:pt x="421" y="907"/>
                    <a:pt x="420" y="909"/>
                    <a:pt x="419" y="912"/>
                  </a:cubicBezTo>
                  <a:cubicBezTo>
                    <a:pt x="411" y="934"/>
                    <a:pt x="408" y="952"/>
                    <a:pt x="409" y="976"/>
                  </a:cubicBezTo>
                  <a:cubicBezTo>
                    <a:pt x="410" y="997"/>
                    <a:pt x="414" y="1015"/>
                    <a:pt x="426" y="1033"/>
                  </a:cubicBezTo>
                  <a:cubicBezTo>
                    <a:pt x="419" y="1013"/>
                    <a:pt x="417" y="997"/>
                    <a:pt x="417" y="975"/>
                  </a:cubicBezTo>
                  <a:cubicBezTo>
                    <a:pt x="418" y="953"/>
                    <a:pt x="422" y="936"/>
                    <a:pt x="430" y="916"/>
                  </a:cubicBezTo>
                  <a:cubicBezTo>
                    <a:pt x="431" y="914"/>
                    <a:pt x="432" y="912"/>
                    <a:pt x="432" y="910"/>
                  </a:cubicBezTo>
                  <a:close/>
                  <a:moveTo>
                    <a:pt x="568" y="1158"/>
                  </a:moveTo>
                  <a:cubicBezTo>
                    <a:pt x="558" y="1126"/>
                    <a:pt x="573" y="1101"/>
                    <a:pt x="558" y="1080"/>
                  </a:cubicBezTo>
                  <a:cubicBezTo>
                    <a:pt x="537" y="1048"/>
                    <a:pt x="489" y="1065"/>
                    <a:pt x="460" y="1038"/>
                  </a:cubicBezTo>
                  <a:cubicBezTo>
                    <a:pt x="452" y="1061"/>
                    <a:pt x="470" y="1084"/>
                    <a:pt x="490" y="1097"/>
                  </a:cubicBezTo>
                  <a:cubicBezTo>
                    <a:pt x="530" y="1124"/>
                    <a:pt x="541" y="1099"/>
                    <a:pt x="568" y="1158"/>
                  </a:cubicBezTo>
                  <a:close/>
                  <a:moveTo>
                    <a:pt x="632" y="1228"/>
                  </a:moveTo>
                  <a:cubicBezTo>
                    <a:pt x="624" y="1193"/>
                    <a:pt x="570" y="1172"/>
                    <a:pt x="573" y="1131"/>
                  </a:cubicBezTo>
                  <a:cubicBezTo>
                    <a:pt x="575" y="1097"/>
                    <a:pt x="616" y="1071"/>
                    <a:pt x="625" y="1034"/>
                  </a:cubicBezTo>
                  <a:cubicBezTo>
                    <a:pt x="637" y="1113"/>
                    <a:pt x="586" y="1114"/>
                    <a:pt x="603" y="1158"/>
                  </a:cubicBezTo>
                  <a:cubicBezTo>
                    <a:pt x="610" y="1177"/>
                    <a:pt x="639" y="1194"/>
                    <a:pt x="632" y="1228"/>
                  </a:cubicBezTo>
                  <a:close/>
                  <a:moveTo>
                    <a:pt x="574" y="675"/>
                  </a:moveTo>
                  <a:cubicBezTo>
                    <a:pt x="573" y="673"/>
                    <a:pt x="571" y="670"/>
                    <a:pt x="569" y="668"/>
                  </a:cubicBezTo>
                  <a:cubicBezTo>
                    <a:pt x="557" y="651"/>
                    <a:pt x="545" y="640"/>
                    <a:pt x="526" y="631"/>
                  </a:cubicBezTo>
                  <a:cubicBezTo>
                    <a:pt x="503" y="621"/>
                    <a:pt x="484" y="619"/>
                    <a:pt x="459" y="622"/>
                  </a:cubicBezTo>
                  <a:cubicBezTo>
                    <a:pt x="433" y="625"/>
                    <a:pt x="413" y="632"/>
                    <a:pt x="390" y="645"/>
                  </a:cubicBezTo>
                  <a:cubicBezTo>
                    <a:pt x="366" y="660"/>
                    <a:pt x="349" y="674"/>
                    <a:pt x="332" y="696"/>
                  </a:cubicBezTo>
                  <a:cubicBezTo>
                    <a:pt x="314" y="721"/>
                    <a:pt x="304" y="742"/>
                    <a:pt x="297" y="771"/>
                  </a:cubicBezTo>
                  <a:cubicBezTo>
                    <a:pt x="285" y="836"/>
                    <a:pt x="293" y="888"/>
                    <a:pt x="318" y="948"/>
                  </a:cubicBezTo>
                  <a:cubicBezTo>
                    <a:pt x="347" y="1013"/>
                    <a:pt x="383" y="1056"/>
                    <a:pt x="444" y="1095"/>
                  </a:cubicBezTo>
                  <a:cubicBezTo>
                    <a:pt x="493" y="1125"/>
                    <a:pt x="535" y="1151"/>
                    <a:pt x="580" y="1189"/>
                  </a:cubicBezTo>
                  <a:cubicBezTo>
                    <a:pt x="603" y="1210"/>
                    <a:pt x="621" y="1229"/>
                    <a:pt x="638" y="1256"/>
                  </a:cubicBezTo>
                  <a:cubicBezTo>
                    <a:pt x="656" y="1284"/>
                    <a:pt x="666" y="1307"/>
                    <a:pt x="672" y="1339"/>
                  </a:cubicBezTo>
                  <a:cubicBezTo>
                    <a:pt x="666" y="1307"/>
                    <a:pt x="657" y="1283"/>
                    <a:pt x="640" y="1255"/>
                  </a:cubicBezTo>
                  <a:cubicBezTo>
                    <a:pt x="622" y="1228"/>
                    <a:pt x="605" y="1209"/>
                    <a:pt x="582" y="1187"/>
                  </a:cubicBezTo>
                  <a:cubicBezTo>
                    <a:pt x="538" y="1147"/>
                    <a:pt x="496" y="1121"/>
                    <a:pt x="447" y="1090"/>
                  </a:cubicBezTo>
                  <a:cubicBezTo>
                    <a:pt x="389" y="1051"/>
                    <a:pt x="354" y="1008"/>
                    <a:pt x="327" y="945"/>
                  </a:cubicBezTo>
                  <a:cubicBezTo>
                    <a:pt x="320" y="927"/>
                    <a:pt x="315" y="912"/>
                    <a:pt x="310" y="894"/>
                  </a:cubicBezTo>
                  <a:cubicBezTo>
                    <a:pt x="301" y="851"/>
                    <a:pt x="300" y="817"/>
                    <a:pt x="309" y="774"/>
                  </a:cubicBezTo>
                  <a:cubicBezTo>
                    <a:pt x="316" y="747"/>
                    <a:pt x="326" y="727"/>
                    <a:pt x="343" y="705"/>
                  </a:cubicBezTo>
                  <a:cubicBezTo>
                    <a:pt x="359" y="685"/>
                    <a:pt x="375" y="672"/>
                    <a:pt x="398" y="659"/>
                  </a:cubicBezTo>
                  <a:cubicBezTo>
                    <a:pt x="419" y="647"/>
                    <a:pt x="437" y="641"/>
                    <a:pt x="461" y="638"/>
                  </a:cubicBezTo>
                  <a:cubicBezTo>
                    <a:pt x="482" y="637"/>
                    <a:pt x="499" y="638"/>
                    <a:pt x="519" y="647"/>
                  </a:cubicBezTo>
                  <a:cubicBezTo>
                    <a:pt x="534" y="655"/>
                    <a:pt x="544" y="665"/>
                    <a:pt x="554" y="679"/>
                  </a:cubicBezTo>
                  <a:cubicBezTo>
                    <a:pt x="556" y="681"/>
                    <a:pt x="557" y="683"/>
                    <a:pt x="558" y="685"/>
                  </a:cubicBezTo>
                  <a:cubicBezTo>
                    <a:pt x="566" y="697"/>
                    <a:pt x="570" y="709"/>
                    <a:pt x="571" y="723"/>
                  </a:cubicBezTo>
                  <a:cubicBezTo>
                    <a:pt x="572" y="731"/>
                    <a:pt x="571" y="737"/>
                    <a:pt x="569" y="745"/>
                  </a:cubicBezTo>
                  <a:cubicBezTo>
                    <a:pt x="566" y="751"/>
                    <a:pt x="563" y="756"/>
                    <a:pt x="558" y="762"/>
                  </a:cubicBezTo>
                  <a:cubicBezTo>
                    <a:pt x="555" y="764"/>
                    <a:pt x="553" y="766"/>
                    <a:pt x="549" y="768"/>
                  </a:cubicBezTo>
                  <a:cubicBezTo>
                    <a:pt x="547" y="770"/>
                    <a:pt x="545" y="771"/>
                    <a:pt x="542" y="771"/>
                  </a:cubicBezTo>
                  <a:cubicBezTo>
                    <a:pt x="534" y="773"/>
                    <a:pt x="529" y="773"/>
                    <a:pt x="521" y="771"/>
                  </a:cubicBezTo>
                  <a:cubicBezTo>
                    <a:pt x="512" y="769"/>
                    <a:pt x="506" y="765"/>
                    <a:pt x="499" y="758"/>
                  </a:cubicBezTo>
                  <a:cubicBezTo>
                    <a:pt x="495" y="753"/>
                    <a:pt x="486" y="733"/>
                    <a:pt x="486" y="733"/>
                  </a:cubicBezTo>
                  <a:cubicBezTo>
                    <a:pt x="485" y="733"/>
                    <a:pt x="485" y="733"/>
                    <a:pt x="485" y="733"/>
                  </a:cubicBezTo>
                  <a:cubicBezTo>
                    <a:pt x="478" y="738"/>
                    <a:pt x="487" y="759"/>
                    <a:pt x="490" y="765"/>
                  </a:cubicBezTo>
                  <a:cubicBezTo>
                    <a:pt x="497" y="775"/>
                    <a:pt x="505" y="781"/>
                    <a:pt x="517" y="786"/>
                  </a:cubicBezTo>
                  <a:cubicBezTo>
                    <a:pt x="519" y="787"/>
                    <a:pt x="521" y="787"/>
                    <a:pt x="523" y="788"/>
                  </a:cubicBezTo>
                  <a:cubicBezTo>
                    <a:pt x="531" y="790"/>
                    <a:pt x="538" y="790"/>
                    <a:pt x="546" y="788"/>
                  </a:cubicBezTo>
                  <a:cubicBezTo>
                    <a:pt x="556" y="785"/>
                    <a:pt x="563" y="782"/>
                    <a:pt x="571" y="775"/>
                  </a:cubicBezTo>
                  <a:cubicBezTo>
                    <a:pt x="578" y="768"/>
                    <a:pt x="582" y="761"/>
                    <a:pt x="586" y="751"/>
                  </a:cubicBezTo>
                  <a:cubicBezTo>
                    <a:pt x="590" y="741"/>
                    <a:pt x="591" y="733"/>
                    <a:pt x="590" y="722"/>
                  </a:cubicBezTo>
                  <a:cubicBezTo>
                    <a:pt x="588" y="704"/>
                    <a:pt x="584" y="690"/>
                    <a:pt x="574" y="675"/>
                  </a:cubicBezTo>
                  <a:close/>
                  <a:moveTo>
                    <a:pt x="765" y="924"/>
                  </a:moveTo>
                  <a:cubicBezTo>
                    <a:pt x="748" y="940"/>
                    <a:pt x="721" y="959"/>
                    <a:pt x="710" y="985"/>
                  </a:cubicBezTo>
                  <a:cubicBezTo>
                    <a:pt x="697" y="1015"/>
                    <a:pt x="705" y="1053"/>
                    <a:pt x="731" y="1064"/>
                  </a:cubicBezTo>
                  <a:cubicBezTo>
                    <a:pt x="731" y="1042"/>
                    <a:pt x="755" y="1028"/>
                    <a:pt x="764" y="1010"/>
                  </a:cubicBezTo>
                  <a:cubicBezTo>
                    <a:pt x="775" y="987"/>
                    <a:pt x="771" y="929"/>
                    <a:pt x="765" y="924"/>
                  </a:cubicBezTo>
                  <a:close/>
                  <a:moveTo>
                    <a:pt x="740" y="926"/>
                  </a:moveTo>
                  <a:cubicBezTo>
                    <a:pt x="699" y="913"/>
                    <a:pt x="664" y="939"/>
                    <a:pt x="651" y="979"/>
                  </a:cubicBezTo>
                  <a:cubicBezTo>
                    <a:pt x="639" y="1016"/>
                    <a:pt x="655" y="1085"/>
                    <a:pt x="708" y="1081"/>
                  </a:cubicBezTo>
                  <a:cubicBezTo>
                    <a:pt x="692" y="1061"/>
                    <a:pt x="684" y="1035"/>
                    <a:pt x="689" y="1008"/>
                  </a:cubicBezTo>
                  <a:cubicBezTo>
                    <a:pt x="697" y="968"/>
                    <a:pt x="730" y="956"/>
                    <a:pt x="740" y="926"/>
                  </a:cubicBezTo>
                  <a:close/>
                  <a:moveTo>
                    <a:pt x="689" y="910"/>
                  </a:moveTo>
                  <a:cubicBezTo>
                    <a:pt x="663" y="888"/>
                    <a:pt x="624" y="898"/>
                    <a:pt x="605" y="911"/>
                  </a:cubicBezTo>
                  <a:cubicBezTo>
                    <a:pt x="587" y="924"/>
                    <a:pt x="575" y="949"/>
                    <a:pt x="581" y="973"/>
                  </a:cubicBezTo>
                  <a:cubicBezTo>
                    <a:pt x="587" y="1001"/>
                    <a:pt x="566" y="1023"/>
                    <a:pt x="531" y="1015"/>
                  </a:cubicBezTo>
                  <a:cubicBezTo>
                    <a:pt x="543" y="1038"/>
                    <a:pt x="583" y="1043"/>
                    <a:pt x="612" y="1028"/>
                  </a:cubicBezTo>
                  <a:cubicBezTo>
                    <a:pt x="655" y="1004"/>
                    <a:pt x="643" y="971"/>
                    <a:pt x="662" y="935"/>
                  </a:cubicBezTo>
                  <a:cubicBezTo>
                    <a:pt x="667" y="926"/>
                    <a:pt x="674" y="918"/>
                    <a:pt x="689" y="910"/>
                  </a:cubicBezTo>
                  <a:close/>
                  <a:moveTo>
                    <a:pt x="699" y="909"/>
                  </a:moveTo>
                  <a:cubicBezTo>
                    <a:pt x="662" y="875"/>
                    <a:pt x="673" y="847"/>
                    <a:pt x="660" y="833"/>
                  </a:cubicBezTo>
                  <a:cubicBezTo>
                    <a:pt x="646" y="819"/>
                    <a:pt x="626" y="829"/>
                    <a:pt x="616" y="821"/>
                  </a:cubicBezTo>
                  <a:cubicBezTo>
                    <a:pt x="610" y="816"/>
                    <a:pt x="612" y="798"/>
                    <a:pt x="618" y="794"/>
                  </a:cubicBezTo>
                  <a:cubicBezTo>
                    <a:pt x="604" y="794"/>
                    <a:pt x="582" y="817"/>
                    <a:pt x="583" y="842"/>
                  </a:cubicBezTo>
                  <a:cubicBezTo>
                    <a:pt x="584" y="867"/>
                    <a:pt x="596" y="882"/>
                    <a:pt x="613" y="888"/>
                  </a:cubicBezTo>
                  <a:cubicBezTo>
                    <a:pt x="635" y="897"/>
                    <a:pt x="656" y="881"/>
                    <a:pt x="699" y="909"/>
                  </a:cubicBezTo>
                  <a:close/>
                  <a:moveTo>
                    <a:pt x="758" y="921"/>
                  </a:moveTo>
                  <a:cubicBezTo>
                    <a:pt x="705" y="909"/>
                    <a:pt x="717" y="861"/>
                    <a:pt x="726" y="823"/>
                  </a:cubicBezTo>
                  <a:cubicBezTo>
                    <a:pt x="735" y="787"/>
                    <a:pt x="738" y="744"/>
                    <a:pt x="701" y="741"/>
                  </a:cubicBezTo>
                  <a:cubicBezTo>
                    <a:pt x="689" y="740"/>
                    <a:pt x="669" y="745"/>
                    <a:pt x="653" y="734"/>
                  </a:cubicBezTo>
                  <a:cubicBezTo>
                    <a:pt x="642" y="779"/>
                    <a:pt x="686" y="774"/>
                    <a:pt x="677" y="817"/>
                  </a:cubicBezTo>
                  <a:cubicBezTo>
                    <a:pt x="665" y="875"/>
                    <a:pt x="693" y="929"/>
                    <a:pt x="758" y="921"/>
                  </a:cubicBezTo>
                  <a:close/>
                  <a:moveTo>
                    <a:pt x="758" y="1197"/>
                  </a:moveTo>
                  <a:cubicBezTo>
                    <a:pt x="759" y="1175"/>
                    <a:pt x="729" y="1150"/>
                    <a:pt x="702" y="1148"/>
                  </a:cubicBezTo>
                  <a:cubicBezTo>
                    <a:pt x="651" y="1145"/>
                    <a:pt x="671" y="1220"/>
                    <a:pt x="641" y="1221"/>
                  </a:cubicBezTo>
                  <a:cubicBezTo>
                    <a:pt x="640" y="1223"/>
                    <a:pt x="650" y="1244"/>
                    <a:pt x="667" y="1245"/>
                  </a:cubicBezTo>
                  <a:cubicBezTo>
                    <a:pt x="707" y="1249"/>
                    <a:pt x="700" y="1195"/>
                    <a:pt x="720" y="1182"/>
                  </a:cubicBezTo>
                  <a:cubicBezTo>
                    <a:pt x="734" y="1174"/>
                    <a:pt x="753" y="1185"/>
                    <a:pt x="758" y="1197"/>
                  </a:cubicBezTo>
                  <a:close/>
                  <a:moveTo>
                    <a:pt x="724" y="1079"/>
                  </a:moveTo>
                  <a:cubicBezTo>
                    <a:pt x="711" y="1085"/>
                    <a:pt x="699" y="1111"/>
                    <a:pt x="715" y="1133"/>
                  </a:cubicBezTo>
                  <a:cubicBezTo>
                    <a:pt x="728" y="1150"/>
                    <a:pt x="763" y="1169"/>
                    <a:pt x="764" y="1191"/>
                  </a:cubicBezTo>
                  <a:cubicBezTo>
                    <a:pt x="781" y="1180"/>
                    <a:pt x="775" y="1154"/>
                    <a:pt x="762" y="1140"/>
                  </a:cubicBezTo>
                  <a:cubicBezTo>
                    <a:pt x="745" y="1119"/>
                    <a:pt x="723" y="1112"/>
                    <a:pt x="724" y="1079"/>
                  </a:cubicBezTo>
                  <a:close/>
                  <a:moveTo>
                    <a:pt x="617" y="1465"/>
                  </a:moveTo>
                  <a:cubicBezTo>
                    <a:pt x="607" y="1445"/>
                    <a:pt x="587" y="1435"/>
                    <a:pt x="570" y="1423"/>
                  </a:cubicBezTo>
                  <a:cubicBezTo>
                    <a:pt x="553" y="1410"/>
                    <a:pt x="537" y="1389"/>
                    <a:pt x="540" y="1359"/>
                  </a:cubicBezTo>
                  <a:cubicBezTo>
                    <a:pt x="545" y="1318"/>
                    <a:pt x="596" y="1297"/>
                    <a:pt x="617" y="1327"/>
                  </a:cubicBezTo>
                  <a:cubicBezTo>
                    <a:pt x="598" y="1328"/>
                    <a:pt x="584" y="1343"/>
                    <a:pt x="579" y="1359"/>
                  </a:cubicBezTo>
                  <a:cubicBezTo>
                    <a:pt x="565" y="1403"/>
                    <a:pt x="632" y="1421"/>
                    <a:pt x="617" y="1465"/>
                  </a:cubicBezTo>
                  <a:close/>
                  <a:moveTo>
                    <a:pt x="504" y="1382"/>
                  </a:moveTo>
                  <a:cubicBezTo>
                    <a:pt x="493" y="1356"/>
                    <a:pt x="473" y="1346"/>
                    <a:pt x="468" y="1315"/>
                  </a:cubicBezTo>
                  <a:cubicBezTo>
                    <a:pt x="464" y="1285"/>
                    <a:pt x="484" y="1266"/>
                    <a:pt x="502" y="1260"/>
                  </a:cubicBezTo>
                  <a:cubicBezTo>
                    <a:pt x="495" y="1295"/>
                    <a:pt x="539" y="1340"/>
                    <a:pt x="504" y="1382"/>
                  </a:cubicBezTo>
                  <a:close/>
                  <a:moveTo>
                    <a:pt x="628" y="1503"/>
                  </a:moveTo>
                  <a:cubicBezTo>
                    <a:pt x="562" y="1444"/>
                    <a:pt x="483" y="1444"/>
                    <a:pt x="426" y="1381"/>
                  </a:cubicBezTo>
                  <a:cubicBezTo>
                    <a:pt x="406" y="1359"/>
                    <a:pt x="393" y="1332"/>
                    <a:pt x="395" y="1300"/>
                  </a:cubicBezTo>
                  <a:cubicBezTo>
                    <a:pt x="396" y="1274"/>
                    <a:pt x="414" y="1262"/>
                    <a:pt x="430" y="1275"/>
                  </a:cubicBezTo>
                  <a:cubicBezTo>
                    <a:pt x="438" y="1254"/>
                    <a:pt x="415" y="1215"/>
                    <a:pt x="443" y="1193"/>
                  </a:cubicBezTo>
                  <a:cubicBezTo>
                    <a:pt x="469" y="1173"/>
                    <a:pt x="491" y="1195"/>
                    <a:pt x="492" y="1209"/>
                  </a:cubicBezTo>
                  <a:cubicBezTo>
                    <a:pt x="508" y="1177"/>
                    <a:pt x="561" y="1181"/>
                    <a:pt x="588" y="1213"/>
                  </a:cubicBezTo>
                  <a:cubicBezTo>
                    <a:pt x="615" y="1245"/>
                    <a:pt x="605" y="1282"/>
                    <a:pt x="582" y="1301"/>
                  </a:cubicBezTo>
                  <a:cubicBezTo>
                    <a:pt x="562" y="1318"/>
                    <a:pt x="537" y="1314"/>
                    <a:pt x="525" y="1303"/>
                  </a:cubicBezTo>
                  <a:cubicBezTo>
                    <a:pt x="497" y="1277"/>
                    <a:pt x="520" y="1238"/>
                    <a:pt x="548" y="1250"/>
                  </a:cubicBezTo>
                  <a:cubicBezTo>
                    <a:pt x="543" y="1234"/>
                    <a:pt x="521" y="1233"/>
                    <a:pt x="507" y="1237"/>
                  </a:cubicBezTo>
                  <a:cubicBezTo>
                    <a:pt x="452" y="1253"/>
                    <a:pt x="430" y="1312"/>
                    <a:pt x="462" y="1359"/>
                  </a:cubicBezTo>
                  <a:cubicBezTo>
                    <a:pt x="497" y="1411"/>
                    <a:pt x="617" y="1460"/>
                    <a:pt x="628" y="1503"/>
                  </a:cubicBezTo>
                  <a:close/>
                  <a:moveTo>
                    <a:pt x="777" y="1369"/>
                  </a:moveTo>
                  <a:cubicBezTo>
                    <a:pt x="775" y="1347"/>
                    <a:pt x="756" y="1346"/>
                    <a:pt x="743" y="1330"/>
                  </a:cubicBezTo>
                  <a:cubicBezTo>
                    <a:pt x="736" y="1320"/>
                    <a:pt x="732" y="1306"/>
                    <a:pt x="736" y="1291"/>
                  </a:cubicBezTo>
                  <a:cubicBezTo>
                    <a:pt x="743" y="1310"/>
                    <a:pt x="794" y="1323"/>
                    <a:pt x="777" y="1369"/>
                  </a:cubicBezTo>
                  <a:close/>
                  <a:moveTo>
                    <a:pt x="599" y="1599"/>
                  </a:moveTo>
                  <a:cubicBezTo>
                    <a:pt x="627" y="1640"/>
                    <a:pt x="674" y="1637"/>
                    <a:pt x="706" y="1618"/>
                  </a:cubicBezTo>
                  <a:cubicBezTo>
                    <a:pt x="783" y="1573"/>
                    <a:pt x="788" y="1417"/>
                    <a:pt x="707" y="1387"/>
                  </a:cubicBezTo>
                  <a:cubicBezTo>
                    <a:pt x="673" y="1374"/>
                    <a:pt x="627" y="1380"/>
                    <a:pt x="627" y="1338"/>
                  </a:cubicBezTo>
                  <a:cubicBezTo>
                    <a:pt x="606" y="1350"/>
                    <a:pt x="604" y="1389"/>
                    <a:pt x="620" y="1410"/>
                  </a:cubicBezTo>
                  <a:cubicBezTo>
                    <a:pt x="632" y="1426"/>
                    <a:pt x="654" y="1436"/>
                    <a:pt x="689" y="1435"/>
                  </a:cubicBezTo>
                  <a:cubicBezTo>
                    <a:pt x="752" y="1434"/>
                    <a:pt x="764" y="1529"/>
                    <a:pt x="738" y="1551"/>
                  </a:cubicBezTo>
                  <a:cubicBezTo>
                    <a:pt x="742" y="1540"/>
                    <a:pt x="753" y="1462"/>
                    <a:pt x="702" y="1452"/>
                  </a:cubicBezTo>
                  <a:cubicBezTo>
                    <a:pt x="680" y="1448"/>
                    <a:pt x="661" y="1462"/>
                    <a:pt x="642" y="1447"/>
                  </a:cubicBezTo>
                  <a:cubicBezTo>
                    <a:pt x="641" y="1461"/>
                    <a:pt x="646" y="1482"/>
                    <a:pt x="685" y="1492"/>
                  </a:cubicBezTo>
                  <a:cubicBezTo>
                    <a:pt x="740" y="1505"/>
                    <a:pt x="740" y="1591"/>
                    <a:pt x="686" y="1610"/>
                  </a:cubicBezTo>
                  <a:cubicBezTo>
                    <a:pt x="703" y="1599"/>
                    <a:pt x="721" y="1574"/>
                    <a:pt x="711" y="1543"/>
                  </a:cubicBezTo>
                  <a:cubicBezTo>
                    <a:pt x="703" y="1517"/>
                    <a:pt x="679" y="1499"/>
                    <a:pt x="653" y="1502"/>
                  </a:cubicBezTo>
                  <a:cubicBezTo>
                    <a:pt x="683" y="1523"/>
                    <a:pt x="694" y="1554"/>
                    <a:pt x="685" y="1584"/>
                  </a:cubicBezTo>
                  <a:cubicBezTo>
                    <a:pt x="673" y="1625"/>
                    <a:pt x="627" y="1625"/>
                    <a:pt x="599" y="1599"/>
                  </a:cubicBezTo>
                  <a:close/>
                  <a:moveTo>
                    <a:pt x="701" y="1797"/>
                  </a:moveTo>
                  <a:cubicBezTo>
                    <a:pt x="677" y="1796"/>
                    <a:pt x="664" y="1828"/>
                    <a:pt x="682" y="1847"/>
                  </a:cubicBezTo>
                  <a:cubicBezTo>
                    <a:pt x="698" y="1865"/>
                    <a:pt x="732" y="1859"/>
                    <a:pt x="749" y="1844"/>
                  </a:cubicBezTo>
                  <a:cubicBezTo>
                    <a:pt x="794" y="1803"/>
                    <a:pt x="781" y="1729"/>
                    <a:pt x="701" y="1690"/>
                  </a:cubicBezTo>
                  <a:cubicBezTo>
                    <a:pt x="655" y="1667"/>
                    <a:pt x="572" y="1643"/>
                    <a:pt x="576" y="1577"/>
                  </a:cubicBezTo>
                  <a:cubicBezTo>
                    <a:pt x="577" y="1555"/>
                    <a:pt x="594" y="1538"/>
                    <a:pt x="612" y="1537"/>
                  </a:cubicBezTo>
                  <a:cubicBezTo>
                    <a:pt x="628" y="1536"/>
                    <a:pt x="642" y="1543"/>
                    <a:pt x="647" y="1558"/>
                  </a:cubicBezTo>
                  <a:cubicBezTo>
                    <a:pt x="651" y="1571"/>
                    <a:pt x="643" y="1579"/>
                    <a:pt x="636" y="1580"/>
                  </a:cubicBezTo>
                  <a:cubicBezTo>
                    <a:pt x="624" y="1581"/>
                    <a:pt x="620" y="1570"/>
                    <a:pt x="627" y="1563"/>
                  </a:cubicBezTo>
                  <a:cubicBezTo>
                    <a:pt x="611" y="1562"/>
                    <a:pt x="606" y="1594"/>
                    <a:pt x="626" y="1607"/>
                  </a:cubicBezTo>
                  <a:cubicBezTo>
                    <a:pt x="641" y="1616"/>
                    <a:pt x="661" y="1609"/>
                    <a:pt x="669" y="1594"/>
                  </a:cubicBezTo>
                  <a:cubicBezTo>
                    <a:pt x="679" y="1575"/>
                    <a:pt x="675" y="1551"/>
                    <a:pt x="662" y="1533"/>
                  </a:cubicBezTo>
                  <a:cubicBezTo>
                    <a:pt x="643" y="1508"/>
                    <a:pt x="617" y="1501"/>
                    <a:pt x="596" y="1507"/>
                  </a:cubicBezTo>
                  <a:cubicBezTo>
                    <a:pt x="558" y="1518"/>
                    <a:pt x="540" y="1567"/>
                    <a:pt x="557" y="1601"/>
                  </a:cubicBezTo>
                  <a:cubicBezTo>
                    <a:pt x="570" y="1630"/>
                    <a:pt x="593" y="1646"/>
                    <a:pt x="619" y="1662"/>
                  </a:cubicBezTo>
                  <a:cubicBezTo>
                    <a:pt x="643" y="1678"/>
                    <a:pt x="670" y="1692"/>
                    <a:pt x="699" y="1714"/>
                  </a:cubicBezTo>
                  <a:cubicBezTo>
                    <a:pt x="726" y="1735"/>
                    <a:pt x="755" y="1766"/>
                    <a:pt x="742" y="1805"/>
                  </a:cubicBezTo>
                  <a:cubicBezTo>
                    <a:pt x="737" y="1821"/>
                    <a:pt x="720" y="1834"/>
                    <a:pt x="704" y="1824"/>
                  </a:cubicBezTo>
                  <a:cubicBezTo>
                    <a:pt x="694" y="1818"/>
                    <a:pt x="693" y="1803"/>
                    <a:pt x="701" y="1797"/>
                  </a:cubicBezTo>
                  <a:close/>
                  <a:moveTo>
                    <a:pt x="245" y="1554"/>
                  </a:moveTo>
                  <a:cubicBezTo>
                    <a:pt x="233" y="1538"/>
                    <a:pt x="228" y="1515"/>
                    <a:pt x="230" y="1495"/>
                  </a:cubicBezTo>
                  <a:cubicBezTo>
                    <a:pt x="234" y="1462"/>
                    <a:pt x="268" y="1433"/>
                    <a:pt x="304" y="1441"/>
                  </a:cubicBezTo>
                  <a:cubicBezTo>
                    <a:pt x="265" y="1445"/>
                    <a:pt x="244" y="1476"/>
                    <a:pt x="252" y="1507"/>
                  </a:cubicBezTo>
                  <a:cubicBezTo>
                    <a:pt x="258" y="1527"/>
                    <a:pt x="254" y="1548"/>
                    <a:pt x="245" y="1554"/>
                  </a:cubicBezTo>
                  <a:close/>
                  <a:moveTo>
                    <a:pt x="242" y="1567"/>
                  </a:moveTo>
                  <a:cubicBezTo>
                    <a:pt x="198" y="1533"/>
                    <a:pt x="200" y="1470"/>
                    <a:pt x="213" y="1443"/>
                  </a:cubicBezTo>
                  <a:cubicBezTo>
                    <a:pt x="220" y="1426"/>
                    <a:pt x="233" y="1418"/>
                    <a:pt x="245" y="1423"/>
                  </a:cubicBezTo>
                  <a:cubicBezTo>
                    <a:pt x="244" y="1417"/>
                    <a:pt x="246" y="1400"/>
                    <a:pt x="263" y="1393"/>
                  </a:cubicBezTo>
                  <a:cubicBezTo>
                    <a:pt x="284" y="1384"/>
                    <a:pt x="299" y="1397"/>
                    <a:pt x="301" y="1405"/>
                  </a:cubicBezTo>
                  <a:cubicBezTo>
                    <a:pt x="309" y="1392"/>
                    <a:pt x="325" y="1391"/>
                    <a:pt x="336" y="1398"/>
                  </a:cubicBezTo>
                  <a:cubicBezTo>
                    <a:pt x="352" y="1407"/>
                    <a:pt x="353" y="1424"/>
                    <a:pt x="348" y="1427"/>
                  </a:cubicBezTo>
                  <a:cubicBezTo>
                    <a:pt x="390" y="1452"/>
                    <a:pt x="365" y="1516"/>
                    <a:pt x="330" y="1519"/>
                  </a:cubicBezTo>
                  <a:cubicBezTo>
                    <a:pt x="301" y="1522"/>
                    <a:pt x="287" y="1488"/>
                    <a:pt x="304" y="1471"/>
                  </a:cubicBezTo>
                  <a:cubicBezTo>
                    <a:pt x="303" y="1475"/>
                    <a:pt x="311" y="1487"/>
                    <a:pt x="328" y="1480"/>
                  </a:cubicBezTo>
                  <a:cubicBezTo>
                    <a:pt x="352" y="1470"/>
                    <a:pt x="349" y="1432"/>
                    <a:pt x="322" y="1422"/>
                  </a:cubicBezTo>
                  <a:cubicBezTo>
                    <a:pt x="299" y="1413"/>
                    <a:pt x="263" y="1422"/>
                    <a:pt x="240" y="1450"/>
                  </a:cubicBezTo>
                  <a:cubicBezTo>
                    <a:pt x="218" y="1477"/>
                    <a:pt x="215" y="1535"/>
                    <a:pt x="242" y="1567"/>
                  </a:cubicBezTo>
                  <a:close/>
                  <a:moveTo>
                    <a:pt x="453" y="1623"/>
                  </a:moveTo>
                  <a:cubicBezTo>
                    <a:pt x="426" y="1622"/>
                    <a:pt x="418" y="1576"/>
                    <a:pt x="435" y="1555"/>
                  </a:cubicBezTo>
                  <a:cubicBezTo>
                    <a:pt x="459" y="1527"/>
                    <a:pt x="503" y="1539"/>
                    <a:pt x="498" y="1588"/>
                  </a:cubicBezTo>
                  <a:cubicBezTo>
                    <a:pt x="494" y="1567"/>
                    <a:pt x="473" y="1556"/>
                    <a:pt x="457" y="1568"/>
                  </a:cubicBezTo>
                  <a:cubicBezTo>
                    <a:pt x="441" y="1579"/>
                    <a:pt x="437" y="1609"/>
                    <a:pt x="453" y="1623"/>
                  </a:cubicBezTo>
                  <a:close/>
                  <a:moveTo>
                    <a:pt x="662" y="1815"/>
                  </a:moveTo>
                  <a:cubicBezTo>
                    <a:pt x="650" y="1776"/>
                    <a:pt x="638" y="1742"/>
                    <a:pt x="587" y="1710"/>
                  </a:cubicBezTo>
                  <a:cubicBezTo>
                    <a:pt x="557" y="1692"/>
                    <a:pt x="475" y="1674"/>
                    <a:pt x="464" y="1634"/>
                  </a:cubicBezTo>
                  <a:cubicBezTo>
                    <a:pt x="483" y="1654"/>
                    <a:pt x="519" y="1651"/>
                    <a:pt x="530" y="1652"/>
                  </a:cubicBezTo>
                  <a:cubicBezTo>
                    <a:pt x="551" y="1652"/>
                    <a:pt x="581" y="1645"/>
                    <a:pt x="581" y="1675"/>
                  </a:cubicBezTo>
                  <a:cubicBezTo>
                    <a:pt x="597" y="1673"/>
                    <a:pt x="627" y="1678"/>
                    <a:pt x="622" y="1710"/>
                  </a:cubicBezTo>
                  <a:cubicBezTo>
                    <a:pt x="668" y="1710"/>
                    <a:pt x="662" y="1782"/>
                    <a:pt x="662" y="1815"/>
                  </a:cubicBezTo>
                  <a:close/>
                  <a:moveTo>
                    <a:pt x="671" y="1863"/>
                  </a:moveTo>
                  <a:cubicBezTo>
                    <a:pt x="647" y="1780"/>
                    <a:pt x="564" y="1723"/>
                    <a:pt x="495" y="1688"/>
                  </a:cubicBezTo>
                  <a:cubicBezTo>
                    <a:pt x="465" y="1672"/>
                    <a:pt x="418" y="1621"/>
                    <a:pt x="413" y="1584"/>
                  </a:cubicBezTo>
                  <a:cubicBezTo>
                    <a:pt x="409" y="1557"/>
                    <a:pt x="415" y="1521"/>
                    <a:pt x="445" y="1515"/>
                  </a:cubicBezTo>
                  <a:cubicBezTo>
                    <a:pt x="458" y="1512"/>
                    <a:pt x="477" y="1516"/>
                    <a:pt x="493" y="1535"/>
                  </a:cubicBezTo>
                  <a:cubicBezTo>
                    <a:pt x="494" y="1508"/>
                    <a:pt x="485" y="1479"/>
                    <a:pt x="461" y="1466"/>
                  </a:cubicBezTo>
                  <a:cubicBezTo>
                    <a:pt x="438" y="1454"/>
                    <a:pt x="410" y="1461"/>
                    <a:pt x="416" y="1489"/>
                  </a:cubicBezTo>
                  <a:cubicBezTo>
                    <a:pt x="409" y="1480"/>
                    <a:pt x="384" y="1477"/>
                    <a:pt x="374" y="1494"/>
                  </a:cubicBezTo>
                  <a:cubicBezTo>
                    <a:pt x="365" y="1510"/>
                    <a:pt x="368" y="1532"/>
                    <a:pt x="381" y="1539"/>
                  </a:cubicBezTo>
                  <a:cubicBezTo>
                    <a:pt x="367" y="1540"/>
                    <a:pt x="352" y="1567"/>
                    <a:pt x="358" y="1589"/>
                  </a:cubicBezTo>
                  <a:cubicBezTo>
                    <a:pt x="365" y="1611"/>
                    <a:pt x="391" y="1628"/>
                    <a:pt x="408" y="1627"/>
                  </a:cubicBezTo>
                  <a:cubicBezTo>
                    <a:pt x="389" y="1675"/>
                    <a:pt x="505" y="1704"/>
                    <a:pt x="534" y="1720"/>
                  </a:cubicBezTo>
                  <a:cubicBezTo>
                    <a:pt x="573" y="1742"/>
                    <a:pt x="643" y="1793"/>
                    <a:pt x="671" y="1863"/>
                  </a:cubicBezTo>
                  <a:close/>
                  <a:moveTo>
                    <a:pt x="704" y="1887"/>
                  </a:moveTo>
                  <a:cubicBezTo>
                    <a:pt x="694" y="1878"/>
                    <a:pt x="686" y="1866"/>
                    <a:pt x="676" y="1859"/>
                  </a:cubicBezTo>
                  <a:cubicBezTo>
                    <a:pt x="692" y="1865"/>
                    <a:pt x="703" y="1864"/>
                    <a:pt x="717" y="1870"/>
                  </a:cubicBezTo>
                  <a:cubicBezTo>
                    <a:pt x="735" y="1877"/>
                    <a:pt x="744" y="1891"/>
                    <a:pt x="745" y="1900"/>
                  </a:cubicBezTo>
                  <a:cubicBezTo>
                    <a:pt x="735" y="1900"/>
                    <a:pt x="718" y="1900"/>
                    <a:pt x="704" y="1887"/>
                  </a:cubicBezTo>
                  <a:close/>
                  <a:moveTo>
                    <a:pt x="571" y="1813"/>
                  </a:moveTo>
                  <a:cubicBezTo>
                    <a:pt x="549" y="1804"/>
                    <a:pt x="514" y="1806"/>
                    <a:pt x="486" y="1819"/>
                  </a:cubicBezTo>
                  <a:cubicBezTo>
                    <a:pt x="460" y="1832"/>
                    <a:pt x="434" y="1861"/>
                    <a:pt x="447" y="1892"/>
                  </a:cubicBezTo>
                  <a:cubicBezTo>
                    <a:pt x="454" y="1908"/>
                    <a:pt x="472" y="1918"/>
                    <a:pt x="490" y="1910"/>
                  </a:cubicBezTo>
                  <a:cubicBezTo>
                    <a:pt x="452" y="1904"/>
                    <a:pt x="469" y="1822"/>
                    <a:pt x="571" y="1813"/>
                  </a:cubicBezTo>
                  <a:close/>
                  <a:moveTo>
                    <a:pt x="612" y="1831"/>
                  </a:moveTo>
                  <a:cubicBezTo>
                    <a:pt x="587" y="1791"/>
                    <a:pt x="526" y="1753"/>
                    <a:pt x="473" y="1757"/>
                  </a:cubicBezTo>
                  <a:cubicBezTo>
                    <a:pt x="435" y="1761"/>
                    <a:pt x="418" y="1788"/>
                    <a:pt x="399" y="1810"/>
                  </a:cubicBezTo>
                  <a:cubicBezTo>
                    <a:pt x="385" y="1827"/>
                    <a:pt x="364" y="1840"/>
                    <a:pt x="345" y="1836"/>
                  </a:cubicBezTo>
                  <a:cubicBezTo>
                    <a:pt x="331" y="1833"/>
                    <a:pt x="317" y="1825"/>
                    <a:pt x="319" y="1802"/>
                  </a:cubicBezTo>
                  <a:cubicBezTo>
                    <a:pt x="293" y="1820"/>
                    <a:pt x="298" y="1866"/>
                    <a:pt x="330" y="1878"/>
                  </a:cubicBezTo>
                  <a:cubicBezTo>
                    <a:pt x="352" y="1887"/>
                    <a:pt x="371" y="1883"/>
                    <a:pt x="388" y="1873"/>
                  </a:cubicBezTo>
                  <a:cubicBezTo>
                    <a:pt x="438" y="1842"/>
                    <a:pt x="432" y="1780"/>
                    <a:pt x="510" y="1786"/>
                  </a:cubicBezTo>
                  <a:cubicBezTo>
                    <a:pt x="547" y="1789"/>
                    <a:pt x="587" y="1809"/>
                    <a:pt x="612" y="1831"/>
                  </a:cubicBezTo>
                  <a:close/>
                </a:path>
              </a:pathLst>
            </a:custGeom>
            <a:solidFill>
              <a:srgbClr val="DBC9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" name="Freeform 7"/>
            <p:cNvSpPr>
              <a:spLocks noEditPoints="1"/>
            </p:cNvSpPr>
            <p:nvPr/>
          </p:nvSpPr>
          <p:spPr bwMode="auto">
            <a:xfrm rot="16200000">
              <a:off x="2794002" y="-1450744"/>
              <a:ext cx="6308334" cy="10309151"/>
            </a:xfrm>
            <a:custGeom>
              <a:avLst/>
              <a:gdLst>
                <a:gd name="T0" fmla="*/ 617 w 1177"/>
                <a:gd name="T1" fmla="*/ 99 h 2945"/>
                <a:gd name="T2" fmla="*/ 1176 w 1177"/>
                <a:gd name="T3" fmla="*/ 1139 h 2945"/>
                <a:gd name="T4" fmla="*/ 316 w 1177"/>
                <a:gd name="T5" fmla="*/ 2840 h 2945"/>
                <a:gd name="T6" fmla="*/ 326 w 1177"/>
                <a:gd name="T7" fmla="*/ 2887 h 2945"/>
                <a:gd name="T8" fmla="*/ 816 w 1177"/>
                <a:gd name="T9" fmla="*/ 2905 h 2945"/>
                <a:gd name="T10" fmla="*/ 943 w 1177"/>
                <a:gd name="T11" fmla="*/ 2940 h 2945"/>
                <a:gd name="T12" fmla="*/ 65 w 1177"/>
                <a:gd name="T13" fmla="*/ 2393 h 2945"/>
                <a:gd name="T14" fmla="*/ 148 w 1177"/>
                <a:gd name="T15" fmla="*/ 1926 h 2945"/>
                <a:gd name="T16" fmla="*/ 109 w 1177"/>
                <a:gd name="T17" fmla="*/ 1675 h 2945"/>
                <a:gd name="T18" fmla="*/ 72 w 1177"/>
                <a:gd name="T19" fmla="*/ 1655 h 2945"/>
                <a:gd name="T20" fmla="*/ 114 w 1177"/>
                <a:gd name="T21" fmla="*/ 1676 h 2945"/>
                <a:gd name="T22" fmla="*/ 75 w 1177"/>
                <a:gd name="T23" fmla="*/ 1957 h 2945"/>
                <a:gd name="T24" fmla="*/ 100 w 1177"/>
                <a:gd name="T25" fmla="*/ 1979 h 2945"/>
                <a:gd name="T26" fmla="*/ 60 w 1177"/>
                <a:gd name="T27" fmla="*/ 262 h 2945"/>
                <a:gd name="T28" fmla="*/ 822 w 1177"/>
                <a:gd name="T29" fmla="*/ 148 h 2945"/>
                <a:gd name="T30" fmla="*/ 1060 w 1177"/>
                <a:gd name="T31" fmla="*/ 226 h 2945"/>
                <a:gd name="T32" fmla="*/ 1065 w 1177"/>
                <a:gd name="T33" fmla="*/ 198 h 2945"/>
                <a:gd name="T34" fmla="*/ 990 w 1177"/>
                <a:gd name="T35" fmla="*/ 152 h 2945"/>
                <a:gd name="T36" fmla="*/ 943 w 1177"/>
                <a:gd name="T37" fmla="*/ 178 h 2945"/>
                <a:gd name="T38" fmla="*/ 1173 w 1177"/>
                <a:gd name="T39" fmla="*/ 241 h 2945"/>
                <a:gd name="T40" fmla="*/ 1107 w 1177"/>
                <a:gd name="T41" fmla="*/ 113 h 2945"/>
                <a:gd name="T42" fmla="*/ 963 w 1177"/>
                <a:gd name="T43" fmla="*/ 147 h 2945"/>
                <a:gd name="T44" fmla="*/ 1122 w 1177"/>
                <a:gd name="T45" fmla="*/ 136 h 2945"/>
                <a:gd name="T46" fmla="*/ 1125 w 1177"/>
                <a:gd name="T47" fmla="*/ 145 h 2945"/>
                <a:gd name="T48" fmla="*/ 801 w 1177"/>
                <a:gd name="T49" fmla="*/ 186 h 2945"/>
                <a:gd name="T50" fmla="*/ 394 w 1177"/>
                <a:gd name="T51" fmla="*/ 205 h 2945"/>
                <a:gd name="T52" fmla="*/ 387 w 1177"/>
                <a:gd name="T53" fmla="*/ 251 h 2945"/>
                <a:gd name="T54" fmla="*/ 846 w 1177"/>
                <a:gd name="T55" fmla="*/ 251 h 2945"/>
                <a:gd name="T56" fmla="*/ 839 w 1177"/>
                <a:gd name="T57" fmla="*/ 205 h 2945"/>
                <a:gd name="T58" fmla="*/ 512 w 1177"/>
                <a:gd name="T59" fmla="*/ 151 h 2945"/>
                <a:gd name="T60" fmla="*/ 724 w 1177"/>
                <a:gd name="T61" fmla="*/ 104 h 2945"/>
                <a:gd name="T62" fmla="*/ 691 w 1177"/>
                <a:gd name="T63" fmla="*/ 108 h 2945"/>
                <a:gd name="T64" fmla="*/ 617 w 1177"/>
                <a:gd name="T65" fmla="*/ 130 h 2945"/>
                <a:gd name="T66" fmla="*/ 542 w 1177"/>
                <a:gd name="T67" fmla="*/ 108 h 2945"/>
                <a:gd name="T68" fmla="*/ 509 w 1177"/>
                <a:gd name="T69" fmla="*/ 104 h 2945"/>
                <a:gd name="T70" fmla="*/ 173 w 1177"/>
                <a:gd name="T71" fmla="*/ 226 h 2945"/>
                <a:gd name="T72" fmla="*/ 169 w 1177"/>
                <a:gd name="T73" fmla="*/ 198 h 2945"/>
                <a:gd name="T74" fmla="*/ 206 w 1177"/>
                <a:gd name="T75" fmla="*/ 2939 h 2945"/>
                <a:gd name="T76" fmla="*/ 145 w 1177"/>
                <a:gd name="T77" fmla="*/ 2636 h 2945"/>
                <a:gd name="T78" fmla="*/ 163 w 1177"/>
                <a:gd name="T79" fmla="*/ 2655 h 2945"/>
                <a:gd name="T80" fmla="*/ 144 w 1177"/>
                <a:gd name="T81" fmla="*/ 2728 h 2945"/>
                <a:gd name="T82" fmla="*/ 197 w 1177"/>
                <a:gd name="T83" fmla="*/ 2832 h 2945"/>
                <a:gd name="T84" fmla="*/ 197 w 1177"/>
                <a:gd name="T85" fmla="*/ 2868 h 2945"/>
                <a:gd name="T86" fmla="*/ 73 w 1177"/>
                <a:gd name="T87" fmla="*/ 1583 h 2945"/>
                <a:gd name="T88" fmla="*/ 88 w 1177"/>
                <a:gd name="T89" fmla="*/ 1223 h 2945"/>
                <a:gd name="T90" fmla="*/ 11 w 1177"/>
                <a:gd name="T91" fmla="*/ 1492 h 2945"/>
                <a:gd name="T92" fmla="*/ 78 w 1177"/>
                <a:gd name="T93" fmla="*/ 1515 h 2945"/>
                <a:gd name="T94" fmla="*/ 42 w 1177"/>
                <a:gd name="T95" fmla="*/ 1537 h 2945"/>
                <a:gd name="T96" fmla="*/ 126 w 1177"/>
                <a:gd name="T97" fmla="*/ 1328 h 2945"/>
                <a:gd name="T98" fmla="*/ 93 w 1177"/>
                <a:gd name="T99" fmla="*/ 1223 h 2945"/>
                <a:gd name="T100" fmla="*/ 77 w 1177"/>
                <a:gd name="T101" fmla="*/ 1372 h 2945"/>
                <a:gd name="T102" fmla="*/ 232 w 1177"/>
                <a:gd name="T103" fmla="*/ 202 h 2945"/>
                <a:gd name="T104" fmla="*/ 112 w 1177"/>
                <a:gd name="T105" fmla="*/ 141 h 2945"/>
                <a:gd name="T106" fmla="*/ 95 w 1177"/>
                <a:gd name="T107" fmla="*/ 89 h 2945"/>
                <a:gd name="T108" fmla="*/ 212 w 1177"/>
                <a:gd name="T109" fmla="*/ 136 h 2945"/>
                <a:gd name="T110" fmla="*/ 244 w 1177"/>
                <a:gd name="T111" fmla="*/ 152 h 2945"/>
                <a:gd name="T112" fmla="*/ 111 w 1177"/>
                <a:gd name="T113" fmla="*/ 136 h 2945"/>
                <a:gd name="T114" fmla="*/ 82 w 1177"/>
                <a:gd name="T115" fmla="*/ 76 h 29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177" h="2945">
                  <a:moveTo>
                    <a:pt x="614" y="96"/>
                  </a:moveTo>
                  <a:cubicBezTo>
                    <a:pt x="603" y="81"/>
                    <a:pt x="594" y="62"/>
                    <a:pt x="595" y="43"/>
                  </a:cubicBezTo>
                  <a:cubicBezTo>
                    <a:pt x="598" y="0"/>
                    <a:pt x="635" y="0"/>
                    <a:pt x="638" y="43"/>
                  </a:cubicBezTo>
                  <a:cubicBezTo>
                    <a:pt x="639" y="62"/>
                    <a:pt x="630" y="81"/>
                    <a:pt x="619" y="96"/>
                  </a:cubicBezTo>
                  <a:cubicBezTo>
                    <a:pt x="634" y="115"/>
                    <a:pt x="655" y="136"/>
                    <a:pt x="679" y="141"/>
                  </a:cubicBezTo>
                  <a:cubicBezTo>
                    <a:pt x="656" y="139"/>
                    <a:pt x="631" y="118"/>
                    <a:pt x="617" y="99"/>
                  </a:cubicBezTo>
                  <a:cubicBezTo>
                    <a:pt x="602" y="118"/>
                    <a:pt x="577" y="139"/>
                    <a:pt x="555" y="141"/>
                  </a:cubicBezTo>
                  <a:cubicBezTo>
                    <a:pt x="579" y="136"/>
                    <a:pt x="599" y="115"/>
                    <a:pt x="614" y="96"/>
                  </a:cubicBezTo>
                  <a:close/>
                  <a:moveTo>
                    <a:pt x="1167" y="1031"/>
                  </a:moveTo>
                  <a:cubicBezTo>
                    <a:pt x="1167" y="877"/>
                    <a:pt x="1168" y="418"/>
                    <a:pt x="1173" y="262"/>
                  </a:cubicBezTo>
                  <a:cubicBezTo>
                    <a:pt x="1177" y="423"/>
                    <a:pt x="1176" y="876"/>
                    <a:pt x="1176" y="1030"/>
                  </a:cubicBezTo>
                  <a:cubicBezTo>
                    <a:pt x="1176" y="1070"/>
                    <a:pt x="1176" y="1106"/>
                    <a:pt x="1176" y="1139"/>
                  </a:cubicBezTo>
                  <a:cubicBezTo>
                    <a:pt x="1174" y="1139"/>
                    <a:pt x="1170" y="1141"/>
                    <a:pt x="1169" y="1144"/>
                  </a:cubicBezTo>
                  <a:cubicBezTo>
                    <a:pt x="1168" y="1045"/>
                    <a:pt x="1167" y="972"/>
                    <a:pt x="1167" y="1031"/>
                  </a:cubicBezTo>
                  <a:close/>
                  <a:moveTo>
                    <a:pt x="616" y="2909"/>
                  </a:moveTo>
                  <a:cubicBezTo>
                    <a:pt x="363" y="2909"/>
                    <a:pt x="363" y="2909"/>
                    <a:pt x="363" y="2909"/>
                  </a:cubicBezTo>
                  <a:cubicBezTo>
                    <a:pt x="340" y="2909"/>
                    <a:pt x="310" y="2908"/>
                    <a:pt x="298" y="2886"/>
                  </a:cubicBezTo>
                  <a:cubicBezTo>
                    <a:pt x="289" y="2868"/>
                    <a:pt x="297" y="2845"/>
                    <a:pt x="316" y="2840"/>
                  </a:cubicBezTo>
                  <a:cubicBezTo>
                    <a:pt x="335" y="2835"/>
                    <a:pt x="353" y="2846"/>
                    <a:pt x="354" y="2866"/>
                  </a:cubicBezTo>
                  <a:cubicBezTo>
                    <a:pt x="355" y="2880"/>
                    <a:pt x="342" y="2895"/>
                    <a:pt x="325" y="2891"/>
                  </a:cubicBezTo>
                  <a:cubicBezTo>
                    <a:pt x="310" y="2887"/>
                    <a:pt x="302" y="2866"/>
                    <a:pt x="315" y="2855"/>
                  </a:cubicBezTo>
                  <a:cubicBezTo>
                    <a:pt x="321" y="2851"/>
                    <a:pt x="333" y="2851"/>
                    <a:pt x="338" y="2860"/>
                  </a:cubicBezTo>
                  <a:cubicBezTo>
                    <a:pt x="334" y="2855"/>
                    <a:pt x="323" y="2853"/>
                    <a:pt x="317" y="2859"/>
                  </a:cubicBezTo>
                  <a:cubicBezTo>
                    <a:pt x="308" y="2868"/>
                    <a:pt x="314" y="2884"/>
                    <a:pt x="326" y="2887"/>
                  </a:cubicBezTo>
                  <a:cubicBezTo>
                    <a:pt x="339" y="2890"/>
                    <a:pt x="352" y="2880"/>
                    <a:pt x="351" y="2866"/>
                  </a:cubicBezTo>
                  <a:cubicBezTo>
                    <a:pt x="351" y="2850"/>
                    <a:pt x="334" y="2840"/>
                    <a:pt x="318" y="2844"/>
                  </a:cubicBezTo>
                  <a:cubicBezTo>
                    <a:pt x="301" y="2849"/>
                    <a:pt x="295" y="2867"/>
                    <a:pt x="300" y="2881"/>
                  </a:cubicBezTo>
                  <a:cubicBezTo>
                    <a:pt x="310" y="2904"/>
                    <a:pt x="345" y="2905"/>
                    <a:pt x="366" y="2905"/>
                  </a:cubicBezTo>
                  <a:cubicBezTo>
                    <a:pt x="616" y="2905"/>
                    <a:pt x="616" y="2905"/>
                    <a:pt x="616" y="2905"/>
                  </a:cubicBezTo>
                  <a:cubicBezTo>
                    <a:pt x="697" y="2905"/>
                    <a:pt x="764" y="2905"/>
                    <a:pt x="816" y="2905"/>
                  </a:cubicBezTo>
                  <a:cubicBezTo>
                    <a:pt x="821" y="2907"/>
                    <a:pt x="826" y="2908"/>
                    <a:pt x="838" y="2909"/>
                  </a:cubicBezTo>
                  <a:cubicBezTo>
                    <a:pt x="786" y="2909"/>
                    <a:pt x="712" y="2909"/>
                    <a:pt x="616" y="2909"/>
                  </a:cubicBezTo>
                  <a:close/>
                  <a:moveTo>
                    <a:pt x="616" y="2939"/>
                  </a:moveTo>
                  <a:cubicBezTo>
                    <a:pt x="616" y="2945"/>
                    <a:pt x="616" y="2945"/>
                    <a:pt x="616" y="2945"/>
                  </a:cubicBezTo>
                  <a:cubicBezTo>
                    <a:pt x="766" y="2945"/>
                    <a:pt x="880" y="2944"/>
                    <a:pt x="965" y="2944"/>
                  </a:cubicBezTo>
                  <a:cubicBezTo>
                    <a:pt x="955" y="2943"/>
                    <a:pt x="947" y="2942"/>
                    <a:pt x="943" y="2940"/>
                  </a:cubicBezTo>
                  <a:cubicBezTo>
                    <a:pt x="852" y="2940"/>
                    <a:pt x="739" y="2939"/>
                    <a:pt x="616" y="2939"/>
                  </a:cubicBezTo>
                  <a:close/>
                  <a:moveTo>
                    <a:pt x="65" y="2393"/>
                  </a:moveTo>
                  <a:cubicBezTo>
                    <a:pt x="65" y="2524"/>
                    <a:pt x="65" y="2662"/>
                    <a:pt x="60" y="2795"/>
                  </a:cubicBezTo>
                  <a:cubicBezTo>
                    <a:pt x="56" y="2658"/>
                    <a:pt x="55" y="2525"/>
                    <a:pt x="56" y="2394"/>
                  </a:cubicBezTo>
                  <a:cubicBezTo>
                    <a:pt x="56" y="2261"/>
                    <a:pt x="57" y="2130"/>
                    <a:pt x="61" y="1988"/>
                  </a:cubicBezTo>
                  <a:cubicBezTo>
                    <a:pt x="64" y="2135"/>
                    <a:pt x="65" y="2393"/>
                    <a:pt x="65" y="2393"/>
                  </a:cubicBezTo>
                  <a:close/>
                  <a:moveTo>
                    <a:pt x="100" y="1979"/>
                  </a:moveTo>
                  <a:cubicBezTo>
                    <a:pt x="101" y="1983"/>
                    <a:pt x="109" y="1986"/>
                    <a:pt x="115" y="1983"/>
                  </a:cubicBezTo>
                  <a:cubicBezTo>
                    <a:pt x="122" y="1978"/>
                    <a:pt x="123" y="1969"/>
                    <a:pt x="118" y="1962"/>
                  </a:cubicBezTo>
                  <a:cubicBezTo>
                    <a:pt x="109" y="1950"/>
                    <a:pt x="89" y="1955"/>
                    <a:pt x="88" y="1973"/>
                  </a:cubicBezTo>
                  <a:cubicBezTo>
                    <a:pt x="87" y="1995"/>
                    <a:pt x="110" y="2011"/>
                    <a:pt x="131" y="1996"/>
                  </a:cubicBezTo>
                  <a:cubicBezTo>
                    <a:pt x="152" y="1980"/>
                    <a:pt x="152" y="1949"/>
                    <a:pt x="148" y="1926"/>
                  </a:cubicBezTo>
                  <a:cubicBezTo>
                    <a:pt x="144" y="1908"/>
                    <a:pt x="138" y="1890"/>
                    <a:pt x="129" y="1873"/>
                  </a:cubicBezTo>
                  <a:cubicBezTo>
                    <a:pt x="128" y="1873"/>
                    <a:pt x="128" y="1873"/>
                    <a:pt x="128" y="1873"/>
                  </a:cubicBezTo>
                  <a:cubicBezTo>
                    <a:pt x="138" y="1865"/>
                    <a:pt x="148" y="1858"/>
                    <a:pt x="159" y="1852"/>
                  </a:cubicBezTo>
                  <a:cubicBezTo>
                    <a:pt x="134" y="1805"/>
                    <a:pt x="28" y="1778"/>
                    <a:pt x="11" y="1703"/>
                  </a:cubicBezTo>
                  <a:cubicBezTo>
                    <a:pt x="4" y="1673"/>
                    <a:pt x="17" y="1632"/>
                    <a:pt x="53" y="1624"/>
                  </a:cubicBezTo>
                  <a:cubicBezTo>
                    <a:pt x="82" y="1617"/>
                    <a:pt x="115" y="1643"/>
                    <a:pt x="109" y="1675"/>
                  </a:cubicBezTo>
                  <a:cubicBezTo>
                    <a:pt x="106" y="1693"/>
                    <a:pt x="86" y="1705"/>
                    <a:pt x="68" y="1702"/>
                  </a:cubicBezTo>
                  <a:cubicBezTo>
                    <a:pt x="50" y="1698"/>
                    <a:pt x="37" y="1677"/>
                    <a:pt x="45" y="1660"/>
                  </a:cubicBezTo>
                  <a:cubicBezTo>
                    <a:pt x="50" y="1647"/>
                    <a:pt x="66" y="1643"/>
                    <a:pt x="76" y="1648"/>
                  </a:cubicBezTo>
                  <a:cubicBezTo>
                    <a:pt x="88" y="1654"/>
                    <a:pt x="91" y="1676"/>
                    <a:pt x="78" y="1681"/>
                  </a:cubicBezTo>
                  <a:cubicBezTo>
                    <a:pt x="67" y="1685"/>
                    <a:pt x="61" y="1675"/>
                    <a:pt x="61" y="1671"/>
                  </a:cubicBezTo>
                  <a:cubicBezTo>
                    <a:pt x="60" y="1664"/>
                    <a:pt x="64" y="1656"/>
                    <a:pt x="72" y="1655"/>
                  </a:cubicBezTo>
                  <a:cubicBezTo>
                    <a:pt x="61" y="1654"/>
                    <a:pt x="56" y="1666"/>
                    <a:pt x="58" y="1675"/>
                  </a:cubicBezTo>
                  <a:cubicBezTo>
                    <a:pt x="60" y="1682"/>
                    <a:pt x="69" y="1689"/>
                    <a:pt x="79" y="1685"/>
                  </a:cubicBezTo>
                  <a:cubicBezTo>
                    <a:pt x="96" y="1678"/>
                    <a:pt x="94" y="1652"/>
                    <a:pt x="78" y="1644"/>
                  </a:cubicBezTo>
                  <a:cubicBezTo>
                    <a:pt x="65" y="1638"/>
                    <a:pt x="48" y="1645"/>
                    <a:pt x="42" y="1658"/>
                  </a:cubicBezTo>
                  <a:cubicBezTo>
                    <a:pt x="33" y="1679"/>
                    <a:pt x="48" y="1701"/>
                    <a:pt x="69" y="1706"/>
                  </a:cubicBezTo>
                  <a:cubicBezTo>
                    <a:pt x="89" y="1709"/>
                    <a:pt x="110" y="1696"/>
                    <a:pt x="114" y="1676"/>
                  </a:cubicBezTo>
                  <a:cubicBezTo>
                    <a:pt x="121" y="1640"/>
                    <a:pt x="85" y="1612"/>
                    <a:pt x="52" y="1621"/>
                  </a:cubicBezTo>
                  <a:cubicBezTo>
                    <a:pt x="14" y="1631"/>
                    <a:pt x="0" y="1672"/>
                    <a:pt x="7" y="1706"/>
                  </a:cubicBezTo>
                  <a:cubicBezTo>
                    <a:pt x="24" y="1778"/>
                    <a:pt x="118" y="1804"/>
                    <a:pt x="151" y="1850"/>
                  </a:cubicBezTo>
                  <a:cubicBezTo>
                    <a:pt x="143" y="1855"/>
                    <a:pt x="135" y="1861"/>
                    <a:pt x="126" y="1868"/>
                  </a:cubicBezTo>
                  <a:cubicBezTo>
                    <a:pt x="113" y="1847"/>
                    <a:pt x="96" y="1825"/>
                    <a:pt x="73" y="1819"/>
                  </a:cubicBezTo>
                  <a:cubicBezTo>
                    <a:pt x="79" y="1853"/>
                    <a:pt x="67" y="1918"/>
                    <a:pt x="75" y="1957"/>
                  </a:cubicBezTo>
                  <a:cubicBezTo>
                    <a:pt x="74" y="1925"/>
                    <a:pt x="103" y="1895"/>
                    <a:pt x="125" y="1876"/>
                  </a:cubicBezTo>
                  <a:cubicBezTo>
                    <a:pt x="133" y="1892"/>
                    <a:pt x="140" y="1910"/>
                    <a:pt x="143" y="1926"/>
                  </a:cubicBezTo>
                  <a:cubicBezTo>
                    <a:pt x="147" y="1947"/>
                    <a:pt x="148" y="1977"/>
                    <a:pt x="131" y="1992"/>
                  </a:cubicBezTo>
                  <a:cubicBezTo>
                    <a:pt x="113" y="2007"/>
                    <a:pt x="92" y="1992"/>
                    <a:pt x="93" y="1973"/>
                  </a:cubicBezTo>
                  <a:cubicBezTo>
                    <a:pt x="94" y="1960"/>
                    <a:pt x="110" y="1956"/>
                    <a:pt x="116" y="1964"/>
                  </a:cubicBezTo>
                  <a:cubicBezTo>
                    <a:pt x="123" y="1975"/>
                    <a:pt x="111" y="1988"/>
                    <a:pt x="100" y="1979"/>
                  </a:cubicBezTo>
                  <a:close/>
                  <a:moveTo>
                    <a:pt x="77" y="1824"/>
                  </a:moveTo>
                  <a:cubicBezTo>
                    <a:pt x="91" y="1829"/>
                    <a:pt x="113" y="1850"/>
                    <a:pt x="122" y="1872"/>
                  </a:cubicBezTo>
                  <a:cubicBezTo>
                    <a:pt x="104" y="1887"/>
                    <a:pt x="84" y="1913"/>
                    <a:pt x="76" y="1936"/>
                  </a:cubicBezTo>
                  <a:cubicBezTo>
                    <a:pt x="74" y="1917"/>
                    <a:pt x="80" y="1851"/>
                    <a:pt x="77" y="1824"/>
                  </a:cubicBezTo>
                  <a:close/>
                  <a:moveTo>
                    <a:pt x="65" y="733"/>
                  </a:moveTo>
                  <a:cubicBezTo>
                    <a:pt x="65" y="579"/>
                    <a:pt x="65" y="418"/>
                    <a:pt x="60" y="262"/>
                  </a:cubicBezTo>
                  <a:cubicBezTo>
                    <a:pt x="56" y="423"/>
                    <a:pt x="55" y="579"/>
                    <a:pt x="56" y="733"/>
                  </a:cubicBezTo>
                  <a:cubicBezTo>
                    <a:pt x="56" y="887"/>
                    <a:pt x="57" y="1042"/>
                    <a:pt x="61" y="1208"/>
                  </a:cubicBezTo>
                  <a:cubicBezTo>
                    <a:pt x="64" y="1036"/>
                    <a:pt x="65" y="733"/>
                    <a:pt x="65" y="733"/>
                  </a:cubicBezTo>
                  <a:close/>
                  <a:moveTo>
                    <a:pt x="822" y="155"/>
                  </a:moveTo>
                  <a:cubicBezTo>
                    <a:pt x="789" y="155"/>
                    <a:pt x="755" y="155"/>
                    <a:pt x="721" y="151"/>
                  </a:cubicBezTo>
                  <a:cubicBezTo>
                    <a:pt x="756" y="149"/>
                    <a:pt x="789" y="148"/>
                    <a:pt x="822" y="148"/>
                  </a:cubicBezTo>
                  <a:cubicBezTo>
                    <a:pt x="856" y="149"/>
                    <a:pt x="889" y="149"/>
                    <a:pt x="924" y="152"/>
                  </a:cubicBezTo>
                  <a:cubicBezTo>
                    <a:pt x="887" y="154"/>
                    <a:pt x="822" y="155"/>
                    <a:pt x="822" y="155"/>
                  </a:cubicBezTo>
                  <a:close/>
                  <a:moveTo>
                    <a:pt x="1054" y="220"/>
                  </a:moveTo>
                  <a:cubicBezTo>
                    <a:pt x="1050" y="220"/>
                    <a:pt x="1047" y="223"/>
                    <a:pt x="1047" y="226"/>
                  </a:cubicBezTo>
                  <a:cubicBezTo>
                    <a:pt x="1047" y="230"/>
                    <a:pt x="1050" y="232"/>
                    <a:pt x="1054" y="232"/>
                  </a:cubicBezTo>
                  <a:cubicBezTo>
                    <a:pt x="1057" y="232"/>
                    <a:pt x="1060" y="230"/>
                    <a:pt x="1060" y="226"/>
                  </a:cubicBezTo>
                  <a:cubicBezTo>
                    <a:pt x="1060" y="223"/>
                    <a:pt x="1057" y="220"/>
                    <a:pt x="1054" y="220"/>
                  </a:cubicBezTo>
                  <a:close/>
                  <a:moveTo>
                    <a:pt x="1065" y="198"/>
                  </a:moveTo>
                  <a:cubicBezTo>
                    <a:pt x="1060" y="198"/>
                    <a:pt x="1056" y="202"/>
                    <a:pt x="1056" y="207"/>
                  </a:cubicBezTo>
                  <a:cubicBezTo>
                    <a:pt x="1056" y="212"/>
                    <a:pt x="1060" y="215"/>
                    <a:pt x="1065" y="215"/>
                  </a:cubicBezTo>
                  <a:cubicBezTo>
                    <a:pt x="1069" y="215"/>
                    <a:pt x="1073" y="212"/>
                    <a:pt x="1073" y="207"/>
                  </a:cubicBezTo>
                  <a:cubicBezTo>
                    <a:pt x="1073" y="202"/>
                    <a:pt x="1069" y="198"/>
                    <a:pt x="1065" y="198"/>
                  </a:cubicBezTo>
                  <a:close/>
                  <a:moveTo>
                    <a:pt x="1078" y="174"/>
                  </a:moveTo>
                  <a:cubicBezTo>
                    <a:pt x="1072" y="174"/>
                    <a:pt x="1067" y="180"/>
                    <a:pt x="1067" y="186"/>
                  </a:cubicBezTo>
                  <a:cubicBezTo>
                    <a:pt x="1067" y="192"/>
                    <a:pt x="1072" y="197"/>
                    <a:pt x="1078" y="197"/>
                  </a:cubicBezTo>
                  <a:cubicBezTo>
                    <a:pt x="1084" y="197"/>
                    <a:pt x="1089" y="192"/>
                    <a:pt x="1089" y="186"/>
                  </a:cubicBezTo>
                  <a:cubicBezTo>
                    <a:pt x="1089" y="180"/>
                    <a:pt x="1084" y="174"/>
                    <a:pt x="1078" y="174"/>
                  </a:cubicBezTo>
                  <a:close/>
                  <a:moveTo>
                    <a:pt x="990" y="152"/>
                  </a:moveTo>
                  <a:cubicBezTo>
                    <a:pt x="996" y="150"/>
                    <a:pt x="1003" y="152"/>
                    <a:pt x="1007" y="158"/>
                  </a:cubicBezTo>
                  <a:cubicBezTo>
                    <a:pt x="1015" y="174"/>
                    <a:pt x="997" y="196"/>
                    <a:pt x="975" y="185"/>
                  </a:cubicBezTo>
                  <a:cubicBezTo>
                    <a:pt x="965" y="180"/>
                    <a:pt x="962" y="163"/>
                    <a:pt x="968" y="149"/>
                  </a:cubicBezTo>
                  <a:cubicBezTo>
                    <a:pt x="977" y="128"/>
                    <a:pt x="1004" y="119"/>
                    <a:pt x="1019" y="137"/>
                  </a:cubicBezTo>
                  <a:cubicBezTo>
                    <a:pt x="1035" y="157"/>
                    <a:pt x="1027" y="191"/>
                    <a:pt x="1001" y="202"/>
                  </a:cubicBezTo>
                  <a:cubicBezTo>
                    <a:pt x="978" y="210"/>
                    <a:pt x="952" y="201"/>
                    <a:pt x="943" y="178"/>
                  </a:cubicBezTo>
                  <a:cubicBezTo>
                    <a:pt x="929" y="143"/>
                    <a:pt x="951" y="114"/>
                    <a:pt x="985" y="105"/>
                  </a:cubicBezTo>
                  <a:cubicBezTo>
                    <a:pt x="1021" y="96"/>
                    <a:pt x="1059" y="106"/>
                    <a:pt x="1092" y="123"/>
                  </a:cubicBezTo>
                  <a:cubicBezTo>
                    <a:pt x="1071" y="135"/>
                    <a:pt x="1048" y="144"/>
                    <a:pt x="1030" y="145"/>
                  </a:cubicBezTo>
                  <a:cubicBezTo>
                    <a:pt x="1052" y="149"/>
                    <a:pt x="1087" y="132"/>
                    <a:pt x="1098" y="126"/>
                  </a:cubicBezTo>
                  <a:cubicBezTo>
                    <a:pt x="1106" y="130"/>
                    <a:pt x="1114" y="135"/>
                    <a:pt x="1121" y="141"/>
                  </a:cubicBezTo>
                  <a:cubicBezTo>
                    <a:pt x="1092" y="267"/>
                    <a:pt x="1168" y="293"/>
                    <a:pt x="1173" y="241"/>
                  </a:cubicBezTo>
                  <a:cubicBezTo>
                    <a:pt x="1176" y="205"/>
                    <a:pt x="1152" y="161"/>
                    <a:pt x="1127" y="139"/>
                  </a:cubicBezTo>
                  <a:cubicBezTo>
                    <a:pt x="1128" y="131"/>
                    <a:pt x="1131" y="124"/>
                    <a:pt x="1133" y="116"/>
                  </a:cubicBezTo>
                  <a:cubicBezTo>
                    <a:pt x="1136" y="108"/>
                    <a:pt x="1139" y="100"/>
                    <a:pt x="1143" y="92"/>
                  </a:cubicBezTo>
                  <a:cubicBezTo>
                    <a:pt x="1159" y="77"/>
                    <a:pt x="1168" y="66"/>
                    <a:pt x="1176" y="45"/>
                  </a:cubicBezTo>
                  <a:cubicBezTo>
                    <a:pt x="1157" y="58"/>
                    <a:pt x="1148" y="68"/>
                    <a:pt x="1139" y="89"/>
                  </a:cubicBezTo>
                  <a:cubicBezTo>
                    <a:pt x="1129" y="98"/>
                    <a:pt x="1119" y="106"/>
                    <a:pt x="1107" y="113"/>
                  </a:cubicBezTo>
                  <a:cubicBezTo>
                    <a:pt x="1104" y="116"/>
                    <a:pt x="1101" y="118"/>
                    <a:pt x="1097" y="120"/>
                  </a:cubicBezTo>
                  <a:cubicBezTo>
                    <a:pt x="1061" y="101"/>
                    <a:pt x="1023" y="93"/>
                    <a:pt x="987" y="101"/>
                  </a:cubicBezTo>
                  <a:cubicBezTo>
                    <a:pt x="953" y="109"/>
                    <a:pt x="923" y="140"/>
                    <a:pt x="938" y="178"/>
                  </a:cubicBezTo>
                  <a:cubicBezTo>
                    <a:pt x="948" y="204"/>
                    <a:pt x="975" y="215"/>
                    <a:pt x="1000" y="206"/>
                  </a:cubicBezTo>
                  <a:cubicBezTo>
                    <a:pt x="1029" y="195"/>
                    <a:pt x="1039" y="157"/>
                    <a:pt x="1021" y="136"/>
                  </a:cubicBezTo>
                  <a:cubicBezTo>
                    <a:pt x="1004" y="115"/>
                    <a:pt x="974" y="123"/>
                    <a:pt x="963" y="147"/>
                  </a:cubicBezTo>
                  <a:cubicBezTo>
                    <a:pt x="956" y="164"/>
                    <a:pt x="961" y="181"/>
                    <a:pt x="973" y="187"/>
                  </a:cubicBezTo>
                  <a:cubicBezTo>
                    <a:pt x="995" y="199"/>
                    <a:pt x="1022" y="176"/>
                    <a:pt x="1011" y="156"/>
                  </a:cubicBezTo>
                  <a:cubicBezTo>
                    <a:pt x="1006" y="146"/>
                    <a:pt x="993" y="144"/>
                    <a:pt x="985" y="149"/>
                  </a:cubicBezTo>
                  <a:cubicBezTo>
                    <a:pt x="967" y="161"/>
                    <a:pt x="978" y="181"/>
                    <a:pt x="988" y="178"/>
                  </a:cubicBezTo>
                  <a:cubicBezTo>
                    <a:pt x="975" y="178"/>
                    <a:pt x="975" y="158"/>
                    <a:pt x="990" y="152"/>
                  </a:cubicBezTo>
                  <a:close/>
                  <a:moveTo>
                    <a:pt x="1122" y="136"/>
                  </a:moveTo>
                  <a:cubicBezTo>
                    <a:pt x="1116" y="131"/>
                    <a:pt x="1110" y="127"/>
                    <a:pt x="1103" y="123"/>
                  </a:cubicBezTo>
                  <a:cubicBezTo>
                    <a:pt x="1105" y="121"/>
                    <a:pt x="1108" y="119"/>
                    <a:pt x="1110" y="118"/>
                  </a:cubicBezTo>
                  <a:cubicBezTo>
                    <a:pt x="1118" y="112"/>
                    <a:pt x="1126" y="106"/>
                    <a:pt x="1134" y="100"/>
                  </a:cubicBezTo>
                  <a:cubicBezTo>
                    <a:pt x="1132" y="105"/>
                    <a:pt x="1130" y="110"/>
                    <a:pt x="1128" y="115"/>
                  </a:cubicBezTo>
                  <a:cubicBezTo>
                    <a:pt x="1126" y="121"/>
                    <a:pt x="1124" y="129"/>
                    <a:pt x="1122" y="136"/>
                  </a:cubicBezTo>
                  <a:close/>
                  <a:moveTo>
                    <a:pt x="1125" y="145"/>
                  </a:moveTo>
                  <a:cubicBezTo>
                    <a:pt x="1148" y="165"/>
                    <a:pt x="1172" y="207"/>
                    <a:pt x="1170" y="240"/>
                  </a:cubicBezTo>
                  <a:cubicBezTo>
                    <a:pt x="1166" y="292"/>
                    <a:pt x="1101" y="254"/>
                    <a:pt x="1125" y="145"/>
                  </a:cubicBezTo>
                  <a:close/>
                  <a:moveTo>
                    <a:pt x="1151" y="76"/>
                  </a:moveTo>
                  <a:cubicBezTo>
                    <a:pt x="1155" y="71"/>
                    <a:pt x="1158" y="66"/>
                    <a:pt x="1162" y="62"/>
                  </a:cubicBezTo>
                  <a:cubicBezTo>
                    <a:pt x="1159" y="66"/>
                    <a:pt x="1156" y="71"/>
                    <a:pt x="1151" y="76"/>
                  </a:cubicBezTo>
                  <a:close/>
                  <a:moveTo>
                    <a:pt x="801" y="186"/>
                  </a:moveTo>
                  <a:cubicBezTo>
                    <a:pt x="616" y="186"/>
                    <a:pt x="616" y="186"/>
                    <a:pt x="616" y="186"/>
                  </a:cubicBezTo>
                  <a:cubicBezTo>
                    <a:pt x="432" y="186"/>
                    <a:pt x="432" y="186"/>
                    <a:pt x="432" y="186"/>
                  </a:cubicBezTo>
                  <a:cubicBezTo>
                    <a:pt x="409" y="186"/>
                    <a:pt x="380" y="187"/>
                    <a:pt x="367" y="209"/>
                  </a:cubicBezTo>
                  <a:cubicBezTo>
                    <a:pt x="358" y="227"/>
                    <a:pt x="366" y="250"/>
                    <a:pt x="385" y="255"/>
                  </a:cubicBezTo>
                  <a:cubicBezTo>
                    <a:pt x="404" y="260"/>
                    <a:pt x="422" y="249"/>
                    <a:pt x="423" y="229"/>
                  </a:cubicBezTo>
                  <a:cubicBezTo>
                    <a:pt x="424" y="215"/>
                    <a:pt x="411" y="200"/>
                    <a:pt x="394" y="205"/>
                  </a:cubicBezTo>
                  <a:cubicBezTo>
                    <a:pt x="379" y="208"/>
                    <a:pt x="371" y="229"/>
                    <a:pt x="384" y="240"/>
                  </a:cubicBezTo>
                  <a:cubicBezTo>
                    <a:pt x="390" y="244"/>
                    <a:pt x="402" y="244"/>
                    <a:pt x="407" y="236"/>
                  </a:cubicBezTo>
                  <a:cubicBezTo>
                    <a:pt x="403" y="240"/>
                    <a:pt x="392" y="242"/>
                    <a:pt x="386" y="236"/>
                  </a:cubicBezTo>
                  <a:cubicBezTo>
                    <a:pt x="378" y="227"/>
                    <a:pt x="383" y="211"/>
                    <a:pt x="395" y="208"/>
                  </a:cubicBezTo>
                  <a:cubicBezTo>
                    <a:pt x="408" y="205"/>
                    <a:pt x="421" y="215"/>
                    <a:pt x="420" y="229"/>
                  </a:cubicBezTo>
                  <a:cubicBezTo>
                    <a:pt x="420" y="245"/>
                    <a:pt x="403" y="256"/>
                    <a:pt x="387" y="251"/>
                  </a:cubicBezTo>
                  <a:cubicBezTo>
                    <a:pt x="370" y="247"/>
                    <a:pt x="364" y="228"/>
                    <a:pt x="369" y="214"/>
                  </a:cubicBezTo>
                  <a:cubicBezTo>
                    <a:pt x="379" y="191"/>
                    <a:pt x="414" y="190"/>
                    <a:pt x="435" y="190"/>
                  </a:cubicBezTo>
                  <a:cubicBezTo>
                    <a:pt x="616" y="191"/>
                    <a:pt x="616" y="191"/>
                    <a:pt x="616" y="191"/>
                  </a:cubicBezTo>
                  <a:cubicBezTo>
                    <a:pt x="798" y="190"/>
                    <a:pt x="798" y="190"/>
                    <a:pt x="798" y="190"/>
                  </a:cubicBezTo>
                  <a:cubicBezTo>
                    <a:pt x="819" y="190"/>
                    <a:pt x="854" y="191"/>
                    <a:pt x="863" y="214"/>
                  </a:cubicBezTo>
                  <a:cubicBezTo>
                    <a:pt x="869" y="228"/>
                    <a:pt x="863" y="247"/>
                    <a:pt x="846" y="251"/>
                  </a:cubicBezTo>
                  <a:cubicBezTo>
                    <a:pt x="829" y="256"/>
                    <a:pt x="813" y="245"/>
                    <a:pt x="812" y="229"/>
                  </a:cubicBezTo>
                  <a:cubicBezTo>
                    <a:pt x="812" y="215"/>
                    <a:pt x="825" y="205"/>
                    <a:pt x="838" y="208"/>
                  </a:cubicBezTo>
                  <a:cubicBezTo>
                    <a:pt x="850" y="211"/>
                    <a:pt x="855" y="227"/>
                    <a:pt x="847" y="236"/>
                  </a:cubicBezTo>
                  <a:cubicBezTo>
                    <a:pt x="841" y="242"/>
                    <a:pt x="830" y="240"/>
                    <a:pt x="826" y="236"/>
                  </a:cubicBezTo>
                  <a:cubicBezTo>
                    <a:pt x="831" y="244"/>
                    <a:pt x="843" y="244"/>
                    <a:pt x="848" y="240"/>
                  </a:cubicBezTo>
                  <a:cubicBezTo>
                    <a:pt x="862" y="229"/>
                    <a:pt x="854" y="208"/>
                    <a:pt x="839" y="205"/>
                  </a:cubicBezTo>
                  <a:cubicBezTo>
                    <a:pt x="822" y="200"/>
                    <a:pt x="809" y="215"/>
                    <a:pt x="810" y="229"/>
                  </a:cubicBezTo>
                  <a:cubicBezTo>
                    <a:pt x="810" y="249"/>
                    <a:pt x="829" y="260"/>
                    <a:pt x="848" y="255"/>
                  </a:cubicBezTo>
                  <a:cubicBezTo>
                    <a:pt x="867" y="250"/>
                    <a:pt x="875" y="227"/>
                    <a:pt x="865" y="209"/>
                  </a:cubicBezTo>
                  <a:cubicBezTo>
                    <a:pt x="853" y="187"/>
                    <a:pt x="824" y="186"/>
                    <a:pt x="801" y="186"/>
                  </a:cubicBezTo>
                  <a:close/>
                  <a:moveTo>
                    <a:pt x="411" y="155"/>
                  </a:moveTo>
                  <a:cubicBezTo>
                    <a:pt x="444" y="155"/>
                    <a:pt x="478" y="155"/>
                    <a:pt x="512" y="151"/>
                  </a:cubicBezTo>
                  <a:cubicBezTo>
                    <a:pt x="477" y="149"/>
                    <a:pt x="444" y="148"/>
                    <a:pt x="411" y="148"/>
                  </a:cubicBezTo>
                  <a:cubicBezTo>
                    <a:pt x="377" y="149"/>
                    <a:pt x="344" y="149"/>
                    <a:pt x="309" y="152"/>
                  </a:cubicBezTo>
                  <a:cubicBezTo>
                    <a:pt x="346" y="154"/>
                    <a:pt x="411" y="155"/>
                    <a:pt x="411" y="155"/>
                  </a:cubicBezTo>
                  <a:close/>
                  <a:moveTo>
                    <a:pt x="617" y="137"/>
                  </a:moveTo>
                  <a:cubicBezTo>
                    <a:pt x="627" y="150"/>
                    <a:pt x="643" y="159"/>
                    <a:pt x="659" y="162"/>
                  </a:cubicBezTo>
                  <a:cubicBezTo>
                    <a:pt x="714" y="176"/>
                    <a:pt x="735" y="132"/>
                    <a:pt x="724" y="104"/>
                  </a:cubicBezTo>
                  <a:cubicBezTo>
                    <a:pt x="717" y="85"/>
                    <a:pt x="694" y="76"/>
                    <a:pt x="676" y="87"/>
                  </a:cubicBezTo>
                  <a:cubicBezTo>
                    <a:pt x="655" y="99"/>
                    <a:pt x="658" y="132"/>
                    <a:pt x="682" y="141"/>
                  </a:cubicBezTo>
                  <a:cubicBezTo>
                    <a:pt x="692" y="144"/>
                    <a:pt x="706" y="142"/>
                    <a:pt x="711" y="128"/>
                  </a:cubicBezTo>
                  <a:cubicBezTo>
                    <a:pt x="714" y="118"/>
                    <a:pt x="707" y="107"/>
                    <a:pt x="698" y="105"/>
                  </a:cubicBezTo>
                  <a:cubicBezTo>
                    <a:pt x="688" y="103"/>
                    <a:pt x="679" y="110"/>
                    <a:pt x="681" y="120"/>
                  </a:cubicBezTo>
                  <a:cubicBezTo>
                    <a:pt x="681" y="117"/>
                    <a:pt x="683" y="110"/>
                    <a:pt x="691" y="108"/>
                  </a:cubicBezTo>
                  <a:cubicBezTo>
                    <a:pt x="702" y="107"/>
                    <a:pt x="711" y="118"/>
                    <a:pt x="708" y="128"/>
                  </a:cubicBezTo>
                  <a:cubicBezTo>
                    <a:pt x="705" y="140"/>
                    <a:pt x="692" y="141"/>
                    <a:pt x="683" y="137"/>
                  </a:cubicBezTo>
                  <a:cubicBezTo>
                    <a:pt x="662" y="130"/>
                    <a:pt x="660" y="100"/>
                    <a:pt x="678" y="90"/>
                  </a:cubicBezTo>
                  <a:cubicBezTo>
                    <a:pt x="695" y="80"/>
                    <a:pt x="717" y="90"/>
                    <a:pt x="722" y="110"/>
                  </a:cubicBezTo>
                  <a:cubicBezTo>
                    <a:pt x="729" y="135"/>
                    <a:pt x="710" y="172"/>
                    <a:pt x="661" y="161"/>
                  </a:cubicBezTo>
                  <a:cubicBezTo>
                    <a:pt x="644" y="157"/>
                    <a:pt x="625" y="145"/>
                    <a:pt x="617" y="130"/>
                  </a:cubicBezTo>
                  <a:cubicBezTo>
                    <a:pt x="607" y="146"/>
                    <a:pt x="590" y="156"/>
                    <a:pt x="573" y="161"/>
                  </a:cubicBezTo>
                  <a:cubicBezTo>
                    <a:pt x="523" y="172"/>
                    <a:pt x="504" y="135"/>
                    <a:pt x="511" y="110"/>
                  </a:cubicBezTo>
                  <a:cubicBezTo>
                    <a:pt x="516" y="90"/>
                    <a:pt x="538" y="80"/>
                    <a:pt x="555" y="90"/>
                  </a:cubicBezTo>
                  <a:cubicBezTo>
                    <a:pt x="574" y="100"/>
                    <a:pt x="571" y="130"/>
                    <a:pt x="550" y="137"/>
                  </a:cubicBezTo>
                  <a:cubicBezTo>
                    <a:pt x="541" y="141"/>
                    <a:pt x="528" y="140"/>
                    <a:pt x="525" y="128"/>
                  </a:cubicBezTo>
                  <a:cubicBezTo>
                    <a:pt x="522" y="118"/>
                    <a:pt x="531" y="107"/>
                    <a:pt x="542" y="108"/>
                  </a:cubicBezTo>
                  <a:cubicBezTo>
                    <a:pt x="550" y="110"/>
                    <a:pt x="552" y="117"/>
                    <a:pt x="552" y="120"/>
                  </a:cubicBezTo>
                  <a:cubicBezTo>
                    <a:pt x="554" y="110"/>
                    <a:pt x="545" y="103"/>
                    <a:pt x="536" y="105"/>
                  </a:cubicBezTo>
                  <a:cubicBezTo>
                    <a:pt x="526" y="107"/>
                    <a:pt x="519" y="118"/>
                    <a:pt x="522" y="128"/>
                  </a:cubicBezTo>
                  <a:cubicBezTo>
                    <a:pt x="527" y="142"/>
                    <a:pt x="541" y="144"/>
                    <a:pt x="551" y="141"/>
                  </a:cubicBezTo>
                  <a:cubicBezTo>
                    <a:pt x="575" y="132"/>
                    <a:pt x="578" y="99"/>
                    <a:pt x="557" y="87"/>
                  </a:cubicBezTo>
                  <a:cubicBezTo>
                    <a:pt x="539" y="76"/>
                    <a:pt x="516" y="85"/>
                    <a:pt x="509" y="104"/>
                  </a:cubicBezTo>
                  <a:cubicBezTo>
                    <a:pt x="498" y="132"/>
                    <a:pt x="519" y="176"/>
                    <a:pt x="575" y="162"/>
                  </a:cubicBezTo>
                  <a:cubicBezTo>
                    <a:pt x="591" y="159"/>
                    <a:pt x="606" y="150"/>
                    <a:pt x="617" y="137"/>
                  </a:cubicBezTo>
                  <a:close/>
                  <a:moveTo>
                    <a:pt x="180" y="220"/>
                  </a:moveTo>
                  <a:cubicBezTo>
                    <a:pt x="183" y="220"/>
                    <a:pt x="186" y="223"/>
                    <a:pt x="186" y="226"/>
                  </a:cubicBezTo>
                  <a:cubicBezTo>
                    <a:pt x="186" y="230"/>
                    <a:pt x="183" y="232"/>
                    <a:pt x="180" y="232"/>
                  </a:cubicBezTo>
                  <a:cubicBezTo>
                    <a:pt x="176" y="232"/>
                    <a:pt x="173" y="230"/>
                    <a:pt x="173" y="226"/>
                  </a:cubicBezTo>
                  <a:cubicBezTo>
                    <a:pt x="173" y="223"/>
                    <a:pt x="176" y="220"/>
                    <a:pt x="180" y="220"/>
                  </a:cubicBezTo>
                  <a:close/>
                  <a:moveTo>
                    <a:pt x="169" y="198"/>
                  </a:moveTo>
                  <a:cubicBezTo>
                    <a:pt x="173" y="198"/>
                    <a:pt x="177" y="202"/>
                    <a:pt x="177" y="207"/>
                  </a:cubicBezTo>
                  <a:cubicBezTo>
                    <a:pt x="177" y="212"/>
                    <a:pt x="173" y="215"/>
                    <a:pt x="169" y="215"/>
                  </a:cubicBezTo>
                  <a:cubicBezTo>
                    <a:pt x="164" y="215"/>
                    <a:pt x="160" y="212"/>
                    <a:pt x="160" y="207"/>
                  </a:cubicBezTo>
                  <a:cubicBezTo>
                    <a:pt x="160" y="202"/>
                    <a:pt x="164" y="198"/>
                    <a:pt x="169" y="198"/>
                  </a:cubicBezTo>
                  <a:close/>
                  <a:moveTo>
                    <a:pt x="155" y="174"/>
                  </a:moveTo>
                  <a:cubicBezTo>
                    <a:pt x="161" y="174"/>
                    <a:pt x="166" y="180"/>
                    <a:pt x="166" y="186"/>
                  </a:cubicBezTo>
                  <a:cubicBezTo>
                    <a:pt x="166" y="192"/>
                    <a:pt x="161" y="197"/>
                    <a:pt x="155" y="197"/>
                  </a:cubicBezTo>
                  <a:cubicBezTo>
                    <a:pt x="149" y="197"/>
                    <a:pt x="144" y="192"/>
                    <a:pt x="144" y="186"/>
                  </a:cubicBezTo>
                  <a:cubicBezTo>
                    <a:pt x="144" y="180"/>
                    <a:pt x="149" y="174"/>
                    <a:pt x="155" y="174"/>
                  </a:cubicBezTo>
                  <a:close/>
                  <a:moveTo>
                    <a:pt x="206" y="2939"/>
                  </a:moveTo>
                  <a:cubicBezTo>
                    <a:pt x="343" y="2939"/>
                    <a:pt x="480" y="2939"/>
                    <a:pt x="616" y="2939"/>
                  </a:cubicBezTo>
                  <a:cubicBezTo>
                    <a:pt x="616" y="2945"/>
                    <a:pt x="616" y="2945"/>
                    <a:pt x="616" y="2945"/>
                  </a:cubicBezTo>
                  <a:cubicBezTo>
                    <a:pt x="206" y="2945"/>
                    <a:pt x="206" y="2945"/>
                    <a:pt x="206" y="2945"/>
                  </a:cubicBezTo>
                  <a:cubicBezTo>
                    <a:pt x="120" y="2945"/>
                    <a:pt x="46" y="2878"/>
                    <a:pt x="75" y="2793"/>
                  </a:cubicBezTo>
                  <a:cubicBezTo>
                    <a:pt x="98" y="2723"/>
                    <a:pt x="162" y="2734"/>
                    <a:pt x="182" y="2681"/>
                  </a:cubicBezTo>
                  <a:cubicBezTo>
                    <a:pt x="192" y="2652"/>
                    <a:pt x="168" y="2623"/>
                    <a:pt x="145" y="2636"/>
                  </a:cubicBezTo>
                  <a:cubicBezTo>
                    <a:pt x="135" y="2642"/>
                    <a:pt x="130" y="2657"/>
                    <a:pt x="135" y="2668"/>
                  </a:cubicBezTo>
                  <a:cubicBezTo>
                    <a:pt x="139" y="2676"/>
                    <a:pt x="150" y="2681"/>
                    <a:pt x="159" y="2678"/>
                  </a:cubicBezTo>
                  <a:cubicBezTo>
                    <a:pt x="168" y="2675"/>
                    <a:pt x="169" y="2663"/>
                    <a:pt x="162" y="2658"/>
                  </a:cubicBezTo>
                  <a:cubicBezTo>
                    <a:pt x="151" y="2653"/>
                    <a:pt x="140" y="2663"/>
                    <a:pt x="148" y="2675"/>
                  </a:cubicBezTo>
                  <a:cubicBezTo>
                    <a:pt x="141" y="2669"/>
                    <a:pt x="143" y="2660"/>
                    <a:pt x="149" y="2656"/>
                  </a:cubicBezTo>
                  <a:cubicBezTo>
                    <a:pt x="153" y="2653"/>
                    <a:pt x="159" y="2653"/>
                    <a:pt x="163" y="2655"/>
                  </a:cubicBezTo>
                  <a:cubicBezTo>
                    <a:pt x="175" y="2662"/>
                    <a:pt x="173" y="2679"/>
                    <a:pt x="161" y="2683"/>
                  </a:cubicBezTo>
                  <a:cubicBezTo>
                    <a:pt x="149" y="2687"/>
                    <a:pt x="137" y="2681"/>
                    <a:pt x="132" y="2670"/>
                  </a:cubicBezTo>
                  <a:cubicBezTo>
                    <a:pt x="126" y="2657"/>
                    <a:pt x="132" y="2641"/>
                    <a:pt x="144" y="2634"/>
                  </a:cubicBezTo>
                  <a:cubicBezTo>
                    <a:pt x="156" y="2627"/>
                    <a:pt x="172" y="2631"/>
                    <a:pt x="180" y="2642"/>
                  </a:cubicBezTo>
                  <a:cubicBezTo>
                    <a:pt x="188" y="2652"/>
                    <a:pt x="191" y="2668"/>
                    <a:pt x="186" y="2682"/>
                  </a:cubicBezTo>
                  <a:cubicBezTo>
                    <a:pt x="179" y="2702"/>
                    <a:pt x="161" y="2717"/>
                    <a:pt x="144" y="2728"/>
                  </a:cubicBezTo>
                  <a:cubicBezTo>
                    <a:pt x="192" y="2717"/>
                    <a:pt x="247" y="2745"/>
                    <a:pt x="252" y="2797"/>
                  </a:cubicBezTo>
                  <a:cubicBezTo>
                    <a:pt x="255" y="2832"/>
                    <a:pt x="234" y="2867"/>
                    <a:pt x="198" y="2871"/>
                  </a:cubicBezTo>
                  <a:cubicBezTo>
                    <a:pt x="170" y="2874"/>
                    <a:pt x="143" y="2860"/>
                    <a:pt x="133" y="2832"/>
                  </a:cubicBezTo>
                  <a:cubicBezTo>
                    <a:pt x="124" y="2809"/>
                    <a:pt x="130" y="2783"/>
                    <a:pt x="152" y="2770"/>
                  </a:cubicBezTo>
                  <a:cubicBezTo>
                    <a:pt x="170" y="2760"/>
                    <a:pt x="194" y="2763"/>
                    <a:pt x="206" y="2780"/>
                  </a:cubicBezTo>
                  <a:cubicBezTo>
                    <a:pt x="218" y="2796"/>
                    <a:pt x="217" y="2823"/>
                    <a:pt x="197" y="2832"/>
                  </a:cubicBezTo>
                  <a:cubicBezTo>
                    <a:pt x="177" y="2842"/>
                    <a:pt x="157" y="2823"/>
                    <a:pt x="165" y="2802"/>
                  </a:cubicBezTo>
                  <a:cubicBezTo>
                    <a:pt x="163" y="2814"/>
                    <a:pt x="170" y="2838"/>
                    <a:pt x="194" y="2828"/>
                  </a:cubicBezTo>
                  <a:cubicBezTo>
                    <a:pt x="209" y="2822"/>
                    <a:pt x="212" y="2796"/>
                    <a:pt x="203" y="2783"/>
                  </a:cubicBezTo>
                  <a:cubicBezTo>
                    <a:pt x="191" y="2768"/>
                    <a:pt x="171" y="2766"/>
                    <a:pt x="155" y="2774"/>
                  </a:cubicBezTo>
                  <a:cubicBezTo>
                    <a:pt x="135" y="2786"/>
                    <a:pt x="129" y="2811"/>
                    <a:pt x="137" y="2831"/>
                  </a:cubicBezTo>
                  <a:cubicBezTo>
                    <a:pt x="147" y="2857"/>
                    <a:pt x="171" y="2870"/>
                    <a:pt x="197" y="2868"/>
                  </a:cubicBezTo>
                  <a:cubicBezTo>
                    <a:pt x="232" y="2864"/>
                    <a:pt x="250" y="2830"/>
                    <a:pt x="247" y="2797"/>
                  </a:cubicBezTo>
                  <a:cubicBezTo>
                    <a:pt x="239" y="2713"/>
                    <a:pt x="105" y="2704"/>
                    <a:pt x="78" y="2798"/>
                  </a:cubicBezTo>
                  <a:cubicBezTo>
                    <a:pt x="55" y="2877"/>
                    <a:pt x="127" y="2939"/>
                    <a:pt x="206" y="2939"/>
                  </a:cubicBezTo>
                  <a:close/>
                  <a:moveTo>
                    <a:pt x="73" y="1613"/>
                  </a:moveTo>
                  <a:cubicBezTo>
                    <a:pt x="81" y="1613"/>
                    <a:pt x="88" y="1606"/>
                    <a:pt x="88" y="1598"/>
                  </a:cubicBezTo>
                  <a:cubicBezTo>
                    <a:pt x="88" y="1590"/>
                    <a:pt x="81" y="1583"/>
                    <a:pt x="73" y="1583"/>
                  </a:cubicBezTo>
                  <a:cubicBezTo>
                    <a:pt x="64" y="1583"/>
                    <a:pt x="58" y="1590"/>
                    <a:pt x="58" y="1598"/>
                  </a:cubicBezTo>
                  <a:cubicBezTo>
                    <a:pt x="58" y="1606"/>
                    <a:pt x="64" y="1613"/>
                    <a:pt x="73" y="1613"/>
                  </a:cubicBezTo>
                  <a:close/>
                  <a:moveTo>
                    <a:pt x="100" y="1217"/>
                  </a:moveTo>
                  <a:cubicBezTo>
                    <a:pt x="101" y="1212"/>
                    <a:pt x="109" y="1209"/>
                    <a:pt x="115" y="1213"/>
                  </a:cubicBezTo>
                  <a:cubicBezTo>
                    <a:pt x="122" y="1217"/>
                    <a:pt x="123" y="1227"/>
                    <a:pt x="118" y="1234"/>
                  </a:cubicBezTo>
                  <a:cubicBezTo>
                    <a:pt x="109" y="1246"/>
                    <a:pt x="89" y="1241"/>
                    <a:pt x="88" y="1223"/>
                  </a:cubicBezTo>
                  <a:cubicBezTo>
                    <a:pt x="87" y="1201"/>
                    <a:pt x="110" y="1185"/>
                    <a:pt x="131" y="1200"/>
                  </a:cubicBezTo>
                  <a:cubicBezTo>
                    <a:pt x="152" y="1216"/>
                    <a:pt x="152" y="1247"/>
                    <a:pt x="148" y="1270"/>
                  </a:cubicBezTo>
                  <a:cubicBezTo>
                    <a:pt x="144" y="1288"/>
                    <a:pt x="138" y="1306"/>
                    <a:pt x="129" y="1323"/>
                  </a:cubicBezTo>
                  <a:cubicBezTo>
                    <a:pt x="128" y="1323"/>
                    <a:pt x="128" y="1323"/>
                    <a:pt x="128" y="1323"/>
                  </a:cubicBezTo>
                  <a:cubicBezTo>
                    <a:pt x="138" y="1331"/>
                    <a:pt x="148" y="1338"/>
                    <a:pt x="159" y="1344"/>
                  </a:cubicBezTo>
                  <a:cubicBezTo>
                    <a:pt x="134" y="1390"/>
                    <a:pt x="28" y="1417"/>
                    <a:pt x="11" y="1492"/>
                  </a:cubicBezTo>
                  <a:cubicBezTo>
                    <a:pt x="4" y="1523"/>
                    <a:pt x="17" y="1564"/>
                    <a:pt x="53" y="1572"/>
                  </a:cubicBezTo>
                  <a:cubicBezTo>
                    <a:pt x="82" y="1579"/>
                    <a:pt x="115" y="1553"/>
                    <a:pt x="109" y="1521"/>
                  </a:cubicBezTo>
                  <a:cubicBezTo>
                    <a:pt x="106" y="1503"/>
                    <a:pt x="86" y="1491"/>
                    <a:pt x="68" y="1494"/>
                  </a:cubicBezTo>
                  <a:cubicBezTo>
                    <a:pt x="50" y="1498"/>
                    <a:pt x="37" y="1519"/>
                    <a:pt x="45" y="1536"/>
                  </a:cubicBezTo>
                  <a:cubicBezTo>
                    <a:pt x="50" y="1549"/>
                    <a:pt x="66" y="1553"/>
                    <a:pt x="76" y="1548"/>
                  </a:cubicBezTo>
                  <a:cubicBezTo>
                    <a:pt x="88" y="1542"/>
                    <a:pt x="91" y="1520"/>
                    <a:pt x="78" y="1515"/>
                  </a:cubicBezTo>
                  <a:cubicBezTo>
                    <a:pt x="67" y="1511"/>
                    <a:pt x="61" y="1521"/>
                    <a:pt x="61" y="1524"/>
                  </a:cubicBezTo>
                  <a:cubicBezTo>
                    <a:pt x="60" y="1532"/>
                    <a:pt x="64" y="1540"/>
                    <a:pt x="72" y="1541"/>
                  </a:cubicBezTo>
                  <a:cubicBezTo>
                    <a:pt x="61" y="1541"/>
                    <a:pt x="56" y="1529"/>
                    <a:pt x="58" y="1521"/>
                  </a:cubicBezTo>
                  <a:cubicBezTo>
                    <a:pt x="60" y="1514"/>
                    <a:pt x="69" y="1507"/>
                    <a:pt x="79" y="1511"/>
                  </a:cubicBezTo>
                  <a:cubicBezTo>
                    <a:pt x="96" y="1518"/>
                    <a:pt x="94" y="1544"/>
                    <a:pt x="78" y="1551"/>
                  </a:cubicBezTo>
                  <a:cubicBezTo>
                    <a:pt x="65" y="1557"/>
                    <a:pt x="48" y="1551"/>
                    <a:pt x="42" y="1537"/>
                  </a:cubicBezTo>
                  <a:cubicBezTo>
                    <a:pt x="33" y="1517"/>
                    <a:pt x="48" y="1494"/>
                    <a:pt x="69" y="1490"/>
                  </a:cubicBezTo>
                  <a:cubicBezTo>
                    <a:pt x="89" y="1486"/>
                    <a:pt x="110" y="1500"/>
                    <a:pt x="114" y="1520"/>
                  </a:cubicBezTo>
                  <a:cubicBezTo>
                    <a:pt x="121" y="1555"/>
                    <a:pt x="85" y="1584"/>
                    <a:pt x="52" y="1575"/>
                  </a:cubicBezTo>
                  <a:cubicBezTo>
                    <a:pt x="14" y="1565"/>
                    <a:pt x="0" y="1523"/>
                    <a:pt x="7" y="1490"/>
                  </a:cubicBezTo>
                  <a:cubicBezTo>
                    <a:pt x="24" y="1418"/>
                    <a:pt x="118" y="1391"/>
                    <a:pt x="151" y="1345"/>
                  </a:cubicBezTo>
                  <a:cubicBezTo>
                    <a:pt x="143" y="1341"/>
                    <a:pt x="135" y="1335"/>
                    <a:pt x="126" y="1328"/>
                  </a:cubicBezTo>
                  <a:cubicBezTo>
                    <a:pt x="113" y="1349"/>
                    <a:pt x="96" y="1371"/>
                    <a:pt x="73" y="1377"/>
                  </a:cubicBezTo>
                  <a:cubicBezTo>
                    <a:pt x="79" y="1343"/>
                    <a:pt x="67" y="1277"/>
                    <a:pt x="75" y="1239"/>
                  </a:cubicBezTo>
                  <a:cubicBezTo>
                    <a:pt x="74" y="1271"/>
                    <a:pt x="103" y="1301"/>
                    <a:pt x="125" y="1320"/>
                  </a:cubicBezTo>
                  <a:cubicBezTo>
                    <a:pt x="133" y="1304"/>
                    <a:pt x="140" y="1286"/>
                    <a:pt x="143" y="1269"/>
                  </a:cubicBezTo>
                  <a:cubicBezTo>
                    <a:pt x="147" y="1249"/>
                    <a:pt x="148" y="1219"/>
                    <a:pt x="131" y="1204"/>
                  </a:cubicBezTo>
                  <a:cubicBezTo>
                    <a:pt x="113" y="1189"/>
                    <a:pt x="92" y="1204"/>
                    <a:pt x="93" y="1223"/>
                  </a:cubicBezTo>
                  <a:cubicBezTo>
                    <a:pt x="94" y="1236"/>
                    <a:pt x="110" y="1240"/>
                    <a:pt x="116" y="1231"/>
                  </a:cubicBezTo>
                  <a:cubicBezTo>
                    <a:pt x="123" y="1221"/>
                    <a:pt x="111" y="1208"/>
                    <a:pt x="100" y="1217"/>
                  </a:cubicBezTo>
                  <a:close/>
                  <a:moveTo>
                    <a:pt x="77" y="1372"/>
                  </a:moveTo>
                  <a:cubicBezTo>
                    <a:pt x="91" y="1366"/>
                    <a:pt x="113" y="1345"/>
                    <a:pt x="122" y="1324"/>
                  </a:cubicBezTo>
                  <a:cubicBezTo>
                    <a:pt x="104" y="1308"/>
                    <a:pt x="84" y="1282"/>
                    <a:pt x="76" y="1260"/>
                  </a:cubicBezTo>
                  <a:cubicBezTo>
                    <a:pt x="74" y="1279"/>
                    <a:pt x="80" y="1345"/>
                    <a:pt x="77" y="1372"/>
                  </a:cubicBezTo>
                  <a:close/>
                  <a:moveTo>
                    <a:pt x="244" y="152"/>
                  </a:moveTo>
                  <a:cubicBezTo>
                    <a:pt x="237" y="150"/>
                    <a:pt x="230" y="152"/>
                    <a:pt x="226" y="158"/>
                  </a:cubicBezTo>
                  <a:cubicBezTo>
                    <a:pt x="218" y="174"/>
                    <a:pt x="236" y="196"/>
                    <a:pt x="258" y="185"/>
                  </a:cubicBezTo>
                  <a:cubicBezTo>
                    <a:pt x="268" y="180"/>
                    <a:pt x="271" y="163"/>
                    <a:pt x="265" y="149"/>
                  </a:cubicBezTo>
                  <a:cubicBezTo>
                    <a:pt x="256" y="128"/>
                    <a:pt x="229" y="119"/>
                    <a:pt x="214" y="137"/>
                  </a:cubicBezTo>
                  <a:cubicBezTo>
                    <a:pt x="198" y="157"/>
                    <a:pt x="206" y="191"/>
                    <a:pt x="232" y="202"/>
                  </a:cubicBezTo>
                  <a:cubicBezTo>
                    <a:pt x="255" y="210"/>
                    <a:pt x="281" y="201"/>
                    <a:pt x="290" y="178"/>
                  </a:cubicBezTo>
                  <a:cubicBezTo>
                    <a:pt x="304" y="143"/>
                    <a:pt x="282" y="114"/>
                    <a:pt x="248" y="105"/>
                  </a:cubicBezTo>
                  <a:cubicBezTo>
                    <a:pt x="212" y="96"/>
                    <a:pt x="174" y="106"/>
                    <a:pt x="141" y="123"/>
                  </a:cubicBezTo>
                  <a:cubicBezTo>
                    <a:pt x="162" y="135"/>
                    <a:pt x="185" y="144"/>
                    <a:pt x="203" y="145"/>
                  </a:cubicBezTo>
                  <a:cubicBezTo>
                    <a:pt x="181" y="149"/>
                    <a:pt x="146" y="132"/>
                    <a:pt x="135" y="126"/>
                  </a:cubicBezTo>
                  <a:cubicBezTo>
                    <a:pt x="127" y="130"/>
                    <a:pt x="119" y="135"/>
                    <a:pt x="112" y="141"/>
                  </a:cubicBezTo>
                  <a:cubicBezTo>
                    <a:pt x="141" y="267"/>
                    <a:pt x="65" y="293"/>
                    <a:pt x="60" y="241"/>
                  </a:cubicBezTo>
                  <a:cubicBezTo>
                    <a:pt x="57" y="205"/>
                    <a:pt x="81" y="161"/>
                    <a:pt x="106" y="139"/>
                  </a:cubicBezTo>
                  <a:cubicBezTo>
                    <a:pt x="105" y="131"/>
                    <a:pt x="102" y="124"/>
                    <a:pt x="100" y="116"/>
                  </a:cubicBezTo>
                  <a:cubicBezTo>
                    <a:pt x="97" y="108"/>
                    <a:pt x="94" y="100"/>
                    <a:pt x="90" y="92"/>
                  </a:cubicBezTo>
                  <a:cubicBezTo>
                    <a:pt x="74" y="77"/>
                    <a:pt x="65" y="66"/>
                    <a:pt x="57" y="45"/>
                  </a:cubicBezTo>
                  <a:cubicBezTo>
                    <a:pt x="76" y="58"/>
                    <a:pt x="85" y="68"/>
                    <a:pt x="95" y="89"/>
                  </a:cubicBezTo>
                  <a:cubicBezTo>
                    <a:pt x="104" y="98"/>
                    <a:pt x="114" y="106"/>
                    <a:pt x="126" y="113"/>
                  </a:cubicBezTo>
                  <a:cubicBezTo>
                    <a:pt x="129" y="116"/>
                    <a:pt x="132" y="118"/>
                    <a:pt x="136" y="120"/>
                  </a:cubicBezTo>
                  <a:cubicBezTo>
                    <a:pt x="172" y="101"/>
                    <a:pt x="210" y="93"/>
                    <a:pt x="246" y="101"/>
                  </a:cubicBezTo>
                  <a:cubicBezTo>
                    <a:pt x="280" y="109"/>
                    <a:pt x="310" y="140"/>
                    <a:pt x="295" y="178"/>
                  </a:cubicBezTo>
                  <a:cubicBezTo>
                    <a:pt x="285" y="204"/>
                    <a:pt x="258" y="215"/>
                    <a:pt x="233" y="206"/>
                  </a:cubicBezTo>
                  <a:cubicBezTo>
                    <a:pt x="204" y="195"/>
                    <a:pt x="194" y="157"/>
                    <a:pt x="212" y="136"/>
                  </a:cubicBezTo>
                  <a:cubicBezTo>
                    <a:pt x="229" y="115"/>
                    <a:pt x="259" y="123"/>
                    <a:pt x="270" y="147"/>
                  </a:cubicBezTo>
                  <a:cubicBezTo>
                    <a:pt x="277" y="164"/>
                    <a:pt x="272" y="181"/>
                    <a:pt x="260" y="187"/>
                  </a:cubicBezTo>
                  <a:cubicBezTo>
                    <a:pt x="238" y="199"/>
                    <a:pt x="211" y="176"/>
                    <a:pt x="222" y="156"/>
                  </a:cubicBezTo>
                  <a:cubicBezTo>
                    <a:pt x="227" y="146"/>
                    <a:pt x="240" y="144"/>
                    <a:pt x="248" y="149"/>
                  </a:cubicBezTo>
                  <a:cubicBezTo>
                    <a:pt x="266" y="161"/>
                    <a:pt x="255" y="181"/>
                    <a:pt x="245" y="178"/>
                  </a:cubicBezTo>
                  <a:cubicBezTo>
                    <a:pt x="258" y="178"/>
                    <a:pt x="258" y="158"/>
                    <a:pt x="244" y="152"/>
                  </a:cubicBezTo>
                  <a:close/>
                  <a:moveTo>
                    <a:pt x="111" y="136"/>
                  </a:moveTo>
                  <a:cubicBezTo>
                    <a:pt x="117" y="131"/>
                    <a:pt x="123" y="127"/>
                    <a:pt x="131" y="123"/>
                  </a:cubicBezTo>
                  <a:cubicBezTo>
                    <a:pt x="128" y="121"/>
                    <a:pt x="125" y="119"/>
                    <a:pt x="123" y="118"/>
                  </a:cubicBezTo>
                  <a:cubicBezTo>
                    <a:pt x="115" y="112"/>
                    <a:pt x="107" y="106"/>
                    <a:pt x="99" y="100"/>
                  </a:cubicBezTo>
                  <a:cubicBezTo>
                    <a:pt x="101" y="105"/>
                    <a:pt x="103" y="110"/>
                    <a:pt x="105" y="115"/>
                  </a:cubicBezTo>
                  <a:cubicBezTo>
                    <a:pt x="107" y="121"/>
                    <a:pt x="109" y="129"/>
                    <a:pt x="111" y="136"/>
                  </a:cubicBezTo>
                  <a:close/>
                  <a:moveTo>
                    <a:pt x="108" y="145"/>
                  </a:moveTo>
                  <a:cubicBezTo>
                    <a:pt x="85" y="165"/>
                    <a:pt x="61" y="207"/>
                    <a:pt x="64" y="240"/>
                  </a:cubicBezTo>
                  <a:cubicBezTo>
                    <a:pt x="67" y="292"/>
                    <a:pt x="132" y="254"/>
                    <a:pt x="108" y="145"/>
                  </a:cubicBezTo>
                  <a:close/>
                  <a:moveTo>
                    <a:pt x="82" y="76"/>
                  </a:moveTo>
                  <a:cubicBezTo>
                    <a:pt x="78" y="71"/>
                    <a:pt x="75" y="66"/>
                    <a:pt x="71" y="62"/>
                  </a:cubicBezTo>
                  <a:cubicBezTo>
                    <a:pt x="74" y="66"/>
                    <a:pt x="77" y="71"/>
                    <a:pt x="82" y="76"/>
                  </a:cubicBezTo>
                  <a:close/>
                  <a:moveTo>
                    <a:pt x="599" y="43"/>
                  </a:moveTo>
                  <a:cubicBezTo>
                    <a:pt x="598" y="60"/>
                    <a:pt x="606" y="80"/>
                    <a:pt x="617" y="93"/>
                  </a:cubicBezTo>
                  <a:cubicBezTo>
                    <a:pt x="627" y="79"/>
                    <a:pt x="635" y="61"/>
                    <a:pt x="634" y="43"/>
                  </a:cubicBezTo>
                  <a:cubicBezTo>
                    <a:pt x="632" y="3"/>
                    <a:pt x="602" y="3"/>
                    <a:pt x="599" y="43"/>
                  </a:cubicBezTo>
                  <a:close/>
                </a:path>
              </a:pathLst>
            </a:custGeom>
            <a:solidFill>
              <a:srgbClr val="DBC9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4807353" y="2195150"/>
            <a:ext cx="1988682" cy="1988682"/>
            <a:chOff x="1242408" y="3079491"/>
            <a:chExt cx="1532266" cy="1532266"/>
          </a:xfrm>
        </p:grpSpPr>
        <p:grpSp>
          <p:nvGrpSpPr>
            <p:cNvPr id="8" name="组合 7"/>
            <p:cNvGrpSpPr/>
            <p:nvPr/>
          </p:nvGrpSpPr>
          <p:grpSpPr>
            <a:xfrm>
              <a:off x="1242408" y="3079491"/>
              <a:ext cx="1532266" cy="1532266"/>
              <a:chOff x="5298898" y="2631898"/>
              <a:chExt cx="1594204" cy="1594204"/>
            </a:xfrm>
          </p:grpSpPr>
          <p:sp>
            <p:nvSpPr>
              <p:cNvPr id="12" name="椭圆 11"/>
              <p:cNvSpPr/>
              <p:nvPr/>
            </p:nvSpPr>
            <p:spPr>
              <a:xfrm>
                <a:off x="5298898" y="2631898"/>
                <a:ext cx="1594204" cy="1594204"/>
              </a:xfrm>
              <a:prstGeom prst="ellipse">
                <a:avLst/>
              </a:prstGeom>
              <a:solidFill>
                <a:schemeClr val="bg1"/>
              </a:solidFill>
              <a:ln w="19050">
                <a:solidFill>
                  <a:srgbClr val="DBC9B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DBC9B8"/>
                  </a:solidFill>
                </a:endParaRPr>
              </a:p>
            </p:txBody>
          </p:sp>
          <p:sp>
            <p:nvSpPr>
              <p:cNvPr id="13" name="椭圆 12"/>
              <p:cNvSpPr/>
              <p:nvPr/>
            </p:nvSpPr>
            <p:spPr>
              <a:xfrm>
                <a:off x="5354958" y="2687958"/>
                <a:ext cx="1482084" cy="1482084"/>
              </a:xfrm>
              <a:prstGeom prst="ellipse">
                <a:avLst/>
              </a:prstGeom>
              <a:solidFill>
                <a:srgbClr val="DBC9B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DBC9B8"/>
                  </a:solidFill>
                </a:endParaRPr>
              </a:p>
            </p:txBody>
          </p:sp>
        </p:grpSp>
        <p:grpSp>
          <p:nvGrpSpPr>
            <p:cNvPr id="9" name="Group 4"/>
            <p:cNvGrpSpPr>
              <a:grpSpLocks noChangeAspect="1"/>
            </p:cNvGrpSpPr>
            <p:nvPr/>
          </p:nvGrpSpPr>
          <p:grpSpPr bwMode="auto">
            <a:xfrm>
              <a:off x="1524790" y="3625410"/>
              <a:ext cx="966890" cy="549025"/>
              <a:chOff x="1259" y="2074"/>
              <a:chExt cx="1467" cy="833"/>
            </a:xfrm>
            <a:solidFill>
              <a:schemeClr val="bg1"/>
            </a:solidFill>
          </p:grpSpPr>
          <p:sp>
            <p:nvSpPr>
              <p:cNvPr id="10" name="Freeform 5"/>
              <p:cNvSpPr>
                <a:spLocks noEditPoints="1"/>
              </p:cNvSpPr>
              <p:nvPr/>
            </p:nvSpPr>
            <p:spPr bwMode="auto">
              <a:xfrm>
                <a:off x="1596" y="2490"/>
                <a:ext cx="796" cy="402"/>
              </a:xfrm>
              <a:custGeom>
                <a:avLst/>
                <a:gdLst>
                  <a:gd name="T0" fmla="*/ 1493 w 1560"/>
                  <a:gd name="T1" fmla="*/ 13 h 788"/>
                  <a:gd name="T2" fmla="*/ 823 w 1560"/>
                  <a:gd name="T3" fmla="*/ 293 h 788"/>
                  <a:gd name="T4" fmla="*/ 731 w 1560"/>
                  <a:gd name="T5" fmla="*/ 293 h 788"/>
                  <a:gd name="T6" fmla="*/ 464 w 1560"/>
                  <a:gd name="T7" fmla="*/ 181 h 788"/>
                  <a:gd name="T8" fmla="*/ 67 w 1560"/>
                  <a:gd name="T9" fmla="*/ 15 h 788"/>
                  <a:gd name="T10" fmla="*/ 0 w 1560"/>
                  <a:gd name="T11" fmla="*/ 59 h 788"/>
                  <a:gd name="T12" fmla="*/ 0 w 1560"/>
                  <a:gd name="T13" fmla="*/ 401 h 788"/>
                  <a:gd name="T14" fmla="*/ 94 w 1560"/>
                  <a:gd name="T15" fmla="*/ 551 h 788"/>
                  <a:gd name="T16" fmla="*/ 1560 w 1560"/>
                  <a:gd name="T17" fmla="*/ 401 h 788"/>
                  <a:gd name="T18" fmla="*/ 1560 w 1560"/>
                  <a:gd name="T19" fmla="*/ 57 h 788"/>
                  <a:gd name="T20" fmla="*/ 1493 w 1560"/>
                  <a:gd name="T21" fmla="*/ 13 h 788"/>
                  <a:gd name="T22" fmla="*/ 1493 w 1560"/>
                  <a:gd name="T23" fmla="*/ 13 h 788"/>
                  <a:gd name="T24" fmla="*/ 1493 w 1560"/>
                  <a:gd name="T25" fmla="*/ 13 h 7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60" h="788">
                    <a:moveTo>
                      <a:pt x="1493" y="13"/>
                    </a:moveTo>
                    <a:cubicBezTo>
                      <a:pt x="823" y="293"/>
                      <a:pt x="823" y="293"/>
                      <a:pt x="823" y="293"/>
                    </a:cubicBezTo>
                    <a:cubicBezTo>
                      <a:pt x="792" y="306"/>
                      <a:pt x="762" y="306"/>
                      <a:pt x="731" y="293"/>
                    </a:cubicBezTo>
                    <a:cubicBezTo>
                      <a:pt x="464" y="181"/>
                      <a:pt x="464" y="181"/>
                      <a:pt x="464" y="181"/>
                    </a:cubicBezTo>
                    <a:cubicBezTo>
                      <a:pt x="67" y="15"/>
                      <a:pt x="67" y="15"/>
                      <a:pt x="67" y="15"/>
                    </a:cubicBezTo>
                    <a:cubicBezTo>
                      <a:pt x="35" y="2"/>
                      <a:pt x="0" y="25"/>
                      <a:pt x="0" y="59"/>
                    </a:cubicBezTo>
                    <a:cubicBezTo>
                      <a:pt x="0" y="401"/>
                      <a:pt x="0" y="401"/>
                      <a:pt x="0" y="401"/>
                    </a:cubicBezTo>
                    <a:cubicBezTo>
                      <a:pt x="0" y="459"/>
                      <a:pt x="35" y="510"/>
                      <a:pt x="94" y="551"/>
                    </a:cubicBezTo>
                    <a:cubicBezTo>
                      <a:pt x="430" y="788"/>
                      <a:pt x="1560" y="738"/>
                      <a:pt x="1560" y="401"/>
                    </a:cubicBezTo>
                    <a:cubicBezTo>
                      <a:pt x="1560" y="57"/>
                      <a:pt x="1560" y="57"/>
                      <a:pt x="1560" y="57"/>
                    </a:cubicBezTo>
                    <a:cubicBezTo>
                      <a:pt x="1560" y="22"/>
                      <a:pt x="1525" y="0"/>
                      <a:pt x="1493" y="13"/>
                    </a:cubicBezTo>
                    <a:close/>
                    <a:moveTo>
                      <a:pt x="1493" y="13"/>
                    </a:moveTo>
                    <a:cubicBezTo>
                      <a:pt x="1493" y="13"/>
                      <a:pt x="1493" y="13"/>
                      <a:pt x="1493" y="13"/>
                    </a:cubicBezTo>
                  </a:path>
                </a:pathLst>
              </a:custGeom>
              <a:solidFill>
                <a:srgbClr val="5C4A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DBC9B8"/>
                  </a:solidFill>
                </a:endParaRPr>
              </a:p>
            </p:txBody>
          </p:sp>
          <p:sp>
            <p:nvSpPr>
              <p:cNvPr id="11" name="Freeform 6"/>
              <p:cNvSpPr>
                <a:spLocks noEditPoints="1"/>
              </p:cNvSpPr>
              <p:nvPr/>
            </p:nvSpPr>
            <p:spPr bwMode="auto">
              <a:xfrm>
                <a:off x="1259" y="2074"/>
                <a:ext cx="1467" cy="833"/>
              </a:xfrm>
              <a:custGeom>
                <a:avLst/>
                <a:gdLst>
                  <a:gd name="T0" fmla="*/ 2829 w 2872"/>
                  <a:gd name="T1" fmla="*/ 409 h 1630"/>
                  <a:gd name="T2" fmla="*/ 1964 w 2872"/>
                  <a:gd name="T3" fmla="*/ 154 h 1630"/>
                  <a:gd name="T4" fmla="*/ 1469 w 2872"/>
                  <a:gd name="T5" fmla="*/ 7 h 1630"/>
                  <a:gd name="T6" fmla="*/ 1402 w 2872"/>
                  <a:gd name="T7" fmla="*/ 7 h 1630"/>
                  <a:gd name="T8" fmla="*/ 43 w 2872"/>
                  <a:gd name="T9" fmla="*/ 409 h 1630"/>
                  <a:gd name="T10" fmla="*/ 38 w 2872"/>
                  <a:gd name="T11" fmla="*/ 493 h 1630"/>
                  <a:gd name="T12" fmla="*/ 279 w 2872"/>
                  <a:gd name="T13" fmla="*/ 593 h 1630"/>
                  <a:gd name="T14" fmla="*/ 297 w 2872"/>
                  <a:gd name="T15" fmla="*/ 621 h 1630"/>
                  <a:gd name="T16" fmla="*/ 297 w 2872"/>
                  <a:gd name="T17" fmla="*/ 951 h 1630"/>
                  <a:gd name="T18" fmla="*/ 291 w 2872"/>
                  <a:gd name="T19" fmla="*/ 961 h 1630"/>
                  <a:gd name="T20" fmla="*/ 276 w 2872"/>
                  <a:gd name="T21" fmla="*/ 961 h 1630"/>
                  <a:gd name="T22" fmla="*/ 234 w 2872"/>
                  <a:gd name="T23" fmla="*/ 1019 h 1630"/>
                  <a:gd name="T24" fmla="*/ 241 w 2872"/>
                  <a:gd name="T25" fmla="*/ 1073 h 1630"/>
                  <a:gd name="T26" fmla="*/ 238 w 2872"/>
                  <a:gd name="T27" fmla="*/ 1078 h 1630"/>
                  <a:gd name="T28" fmla="*/ 236 w 2872"/>
                  <a:gd name="T29" fmla="*/ 1116 h 1630"/>
                  <a:gd name="T30" fmla="*/ 238 w 2872"/>
                  <a:gd name="T31" fmla="*/ 1121 h 1630"/>
                  <a:gd name="T32" fmla="*/ 253 w 2872"/>
                  <a:gd name="T33" fmla="*/ 1588 h 1630"/>
                  <a:gd name="T34" fmla="*/ 260 w 2872"/>
                  <a:gd name="T35" fmla="*/ 1584 h 1630"/>
                  <a:gd name="T36" fmla="*/ 257 w 2872"/>
                  <a:gd name="T37" fmla="*/ 1541 h 1630"/>
                  <a:gd name="T38" fmla="*/ 269 w 2872"/>
                  <a:gd name="T39" fmla="*/ 1531 h 1630"/>
                  <a:gd name="T40" fmla="*/ 278 w 2872"/>
                  <a:gd name="T41" fmla="*/ 1569 h 1630"/>
                  <a:gd name="T42" fmla="*/ 285 w 2872"/>
                  <a:gd name="T43" fmla="*/ 1567 h 1630"/>
                  <a:gd name="T44" fmla="*/ 288 w 2872"/>
                  <a:gd name="T45" fmla="*/ 1508 h 1630"/>
                  <a:gd name="T46" fmla="*/ 305 w 2872"/>
                  <a:gd name="T47" fmla="*/ 1531 h 1630"/>
                  <a:gd name="T48" fmla="*/ 315 w 2872"/>
                  <a:gd name="T49" fmla="*/ 1623 h 1630"/>
                  <a:gd name="T50" fmla="*/ 323 w 2872"/>
                  <a:gd name="T51" fmla="*/ 1625 h 1630"/>
                  <a:gd name="T52" fmla="*/ 364 w 2872"/>
                  <a:gd name="T53" fmla="*/ 1535 h 1630"/>
                  <a:gd name="T54" fmla="*/ 383 w 2872"/>
                  <a:gd name="T55" fmla="*/ 1538 h 1630"/>
                  <a:gd name="T56" fmla="*/ 377 w 2872"/>
                  <a:gd name="T57" fmla="*/ 1582 h 1630"/>
                  <a:gd name="T58" fmla="*/ 384 w 2872"/>
                  <a:gd name="T59" fmla="*/ 1586 h 1630"/>
                  <a:gd name="T60" fmla="*/ 404 w 2872"/>
                  <a:gd name="T61" fmla="*/ 1128 h 1630"/>
                  <a:gd name="T62" fmla="*/ 406 w 2872"/>
                  <a:gd name="T63" fmla="*/ 1123 h 1630"/>
                  <a:gd name="T64" fmla="*/ 405 w 2872"/>
                  <a:gd name="T65" fmla="*/ 1086 h 1630"/>
                  <a:gd name="T66" fmla="*/ 403 w 2872"/>
                  <a:gd name="T67" fmla="*/ 1080 h 1630"/>
                  <a:gd name="T68" fmla="*/ 414 w 2872"/>
                  <a:gd name="T69" fmla="*/ 1022 h 1630"/>
                  <a:gd name="T70" fmla="*/ 374 w 2872"/>
                  <a:gd name="T71" fmla="*/ 973 h 1630"/>
                  <a:gd name="T72" fmla="*/ 358 w 2872"/>
                  <a:gd name="T73" fmla="*/ 972 h 1630"/>
                  <a:gd name="T74" fmla="*/ 354 w 2872"/>
                  <a:gd name="T75" fmla="*/ 964 h 1630"/>
                  <a:gd name="T76" fmla="*/ 354 w 2872"/>
                  <a:gd name="T77" fmla="*/ 669 h 1630"/>
                  <a:gd name="T78" fmla="*/ 395 w 2872"/>
                  <a:gd name="T79" fmla="*/ 642 h 1630"/>
                  <a:gd name="T80" fmla="*/ 1158 w 2872"/>
                  <a:gd name="T81" fmla="*/ 961 h 1630"/>
                  <a:gd name="T82" fmla="*/ 1390 w 2872"/>
                  <a:gd name="T83" fmla="*/ 1058 h 1630"/>
                  <a:gd name="T84" fmla="*/ 1482 w 2872"/>
                  <a:gd name="T85" fmla="*/ 1058 h 1630"/>
                  <a:gd name="T86" fmla="*/ 2834 w 2872"/>
                  <a:gd name="T87" fmla="*/ 493 h 1630"/>
                  <a:gd name="T88" fmla="*/ 2829 w 2872"/>
                  <a:gd name="T89" fmla="*/ 409 h 1630"/>
                  <a:gd name="T90" fmla="*/ 2829 w 2872"/>
                  <a:gd name="T91" fmla="*/ 409 h 1630"/>
                  <a:gd name="T92" fmla="*/ 2829 w 2872"/>
                  <a:gd name="T93" fmla="*/ 409 h 16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2872" h="1630">
                    <a:moveTo>
                      <a:pt x="2829" y="409"/>
                    </a:moveTo>
                    <a:cubicBezTo>
                      <a:pt x="1964" y="154"/>
                      <a:pt x="1964" y="154"/>
                      <a:pt x="1964" y="154"/>
                    </a:cubicBezTo>
                    <a:cubicBezTo>
                      <a:pt x="1469" y="7"/>
                      <a:pt x="1469" y="7"/>
                      <a:pt x="1469" y="7"/>
                    </a:cubicBezTo>
                    <a:cubicBezTo>
                      <a:pt x="1447" y="0"/>
                      <a:pt x="1425" y="0"/>
                      <a:pt x="1402" y="7"/>
                    </a:cubicBezTo>
                    <a:cubicBezTo>
                      <a:pt x="43" y="409"/>
                      <a:pt x="43" y="409"/>
                      <a:pt x="43" y="409"/>
                    </a:cubicBezTo>
                    <a:cubicBezTo>
                      <a:pt x="2" y="421"/>
                      <a:pt x="0" y="477"/>
                      <a:pt x="38" y="493"/>
                    </a:cubicBezTo>
                    <a:cubicBezTo>
                      <a:pt x="279" y="593"/>
                      <a:pt x="279" y="593"/>
                      <a:pt x="279" y="593"/>
                    </a:cubicBezTo>
                    <a:cubicBezTo>
                      <a:pt x="290" y="598"/>
                      <a:pt x="297" y="608"/>
                      <a:pt x="297" y="621"/>
                    </a:cubicBezTo>
                    <a:cubicBezTo>
                      <a:pt x="297" y="951"/>
                      <a:pt x="297" y="951"/>
                      <a:pt x="297" y="951"/>
                    </a:cubicBezTo>
                    <a:cubicBezTo>
                      <a:pt x="297" y="956"/>
                      <a:pt x="295" y="960"/>
                      <a:pt x="291" y="961"/>
                    </a:cubicBezTo>
                    <a:cubicBezTo>
                      <a:pt x="284" y="964"/>
                      <a:pt x="283" y="964"/>
                      <a:pt x="276" y="961"/>
                    </a:cubicBezTo>
                    <a:cubicBezTo>
                      <a:pt x="244" y="945"/>
                      <a:pt x="234" y="998"/>
                      <a:pt x="234" y="1019"/>
                    </a:cubicBezTo>
                    <a:cubicBezTo>
                      <a:pt x="233" y="1038"/>
                      <a:pt x="236" y="1056"/>
                      <a:pt x="241" y="1073"/>
                    </a:cubicBezTo>
                    <a:cubicBezTo>
                      <a:pt x="242" y="1076"/>
                      <a:pt x="241" y="1078"/>
                      <a:pt x="238" y="1078"/>
                    </a:cubicBezTo>
                    <a:cubicBezTo>
                      <a:pt x="216" y="1080"/>
                      <a:pt x="214" y="1111"/>
                      <a:pt x="236" y="1116"/>
                    </a:cubicBezTo>
                    <a:cubicBezTo>
                      <a:pt x="239" y="1116"/>
                      <a:pt x="240" y="1119"/>
                      <a:pt x="238" y="1121"/>
                    </a:cubicBezTo>
                    <a:cubicBezTo>
                      <a:pt x="121" y="1295"/>
                      <a:pt x="125" y="1474"/>
                      <a:pt x="253" y="1588"/>
                    </a:cubicBezTo>
                    <a:cubicBezTo>
                      <a:pt x="257" y="1592"/>
                      <a:pt x="260" y="1590"/>
                      <a:pt x="260" y="1584"/>
                    </a:cubicBezTo>
                    <a:cubicBezTo>
                      <a:pt x="258" y="1569"/>
                      <a:pt x="257" y="1555"/>
                      <a:pt x="257" y="1541"/>
                    </a:cubicBezTo>
                    <a:cubicBezTo>
                      <a:pt x="255" y="1499"/>
                      <a:pt x="262" y="1503"/>
                      <a:pt x="269" y="1531"/>
                    </a:cubicBezTo>
                    <a:cubicBezTo>
                      <a:pt x="272" y="1544"/>
                      <a:pt x="275" y="1556"/>
                      <a:pt x="278" y="1569"/>
                    </a:cubicBezTo>
                    <a:cubicBezTo>
                      <a:pt x="282" y="1582"/>
                      <a:pt x="285" y="1577"/>
                      <a:pt x="285" y="1567"/>
                    </a:cubicBezTo>
                    <a:cubicBezTo>
                      <a:pt x="285" y="1547"/>
                      <a:pt x="286" y="1527"/>
                      <a:pt x="288" y="1508"/>
                    </a:cubicBezTo>
                    <a:cubicBezTo>
                      <a:pt x="291" y="1451"/>
                      <a:pt x="300" y="1462"/>
                      <a:pt x="305" y="1531"/>
                    </a:cubicBezTo>
                    <a:cubicBezTo>
                      <a:pt x="308" y="1561"/>
                      <a:pt x="311" y="1592"/>
                      <a:pt x="315" y="1623"/>
                    </a:cubicBezTo>
                    <a:cubicBezTo>
                      <a:pt x="315" y="1628"/>
                      <a:pt x="319" y="1630"/>
                      <a:pt x="323" y="1625"/>
                    </a:cubicBezTo>
                    <a:cubicBezTo>
                      <a:pt x="339" y="1604"/>
                      <a:pt x="353" y="1570"/>
                      <a:pt x="364" y="1535"/>
                    </a:cubicBezTo>
                    <a:cubicBezTo>
                      <a:pt x="381" y="1484"/>
                      <a:pt x="389" y="1483"/>
                      <a:pt x="383" y="1538"/>
                    </a:cubicBezTo>
                    <a:cubicBezTo>
                      <a:pt x="382" y="1552"/>
                      <a:pt x="380" y="1567"/>
                      <a:pt x="377" y="1582"/>
                    </a:cubicBezTo>
                    <a:cubicBezTo>
                      <a:pt x="377" y="1588"/>
                      <a:pt x="379" y="1590"/>
                      <a:pt x="384" y="1586"/>
                    </a:cubicBezTo>
                    <a:cubicBezTo>
                      <a:pt x="519" y="1468"/>
                      <a:pt x="484" y="1267"/>
                      <a:pt x="404" y="1128"/>
                    </a:cubicBezTo>
                    <a:cubicBezTo>
                      <a:pt x="402" y="1126"/>
                      <a:pt x="404" y="1123"/>
                      <a:pt x="406" y="1123"/>
                    </a:cubicBezTo>
                    <a:cubicBezTo>
                      <a:pt x="424" y="1118"/>
                      <a:pt x="425" y="1090"/>
                      <a:pt x="405" y="1086"/>
                    </a:cubicBezTo>
                    <a:cubicBezTo>
                      <a:pt x="403" y="1085"/>
                      <a:pt x="402" y="1083"/>
                      <a:pt x="403" y="1080"/>
                    </a:cubicBezTo>
                    <a:cubicBezTo>
                      <a:pt x="409" y="1063"/>
                      <a:pt x="414" y="1040"/>
                      <a:pt x="414" y="1022"/>
                    </a:cubicBezTo>
                    <a:cubicBezTo>
                      <a:pt x="413" y="998"/>
                      <a:pt x="409" y="953"/>
                      <a:pt x="374" y="973"/>
                    </a:cubicBezTo>
                    <a:cubicBezTo>
                      <a:pt x="367" y="977"/>
                      <a:pt x="363" y="978"/>
                      <a:pt x="358" y="972"/>
                    </a:cubicBezTo>
                    <a:cubicBezTo>
                      <a:pt x="355" y="970"/>
                      <a:pt x="354" y="967"/>
                      <a:pt x="354" y="964"/>
                    </a:cubicBezTo>
                    <a:cubicBezTo>
                      <a:pt x="354" y="669"/>
                      <a:pt x="354" y="669"/>
                      <a:pt x="354" y="669"/>
                    </a:cubicBezTo>
                    <a:cubicBezTo>
                      <a:pt x="354" y="648"/>
                      <a:pt x="375" y="633"/>
                      <a:pt x="395" y="642"/>
                    </a:cubicBezTo>
                    <a:cubicBezTo>
                      <a:pt x="1158" y="961"/>
                      <a:pt x="1158" y="961"/>
                      <a:pt x="1158" y="961"/>
                    </a:cubicBezTo>
                    <a:cubicBezTo>
                      <a:pt x="1390" y="1058"/>
                      <a:pt x="1390" y="1058"/>
                      <a:pt x="1390" y="1058"/>
                    </a:cubicBezTo>
                    <a:cubicBezTo>
                      <a:pt x="1421" y="1070"/>
                      <a:pt x="1451" y="1070"/>
                      <a:pt x="1482" y="1058"/>
                    </a:cubicBezTo>
                    <a:cubicBezTo>
                      <a:pt x="2834" y="493"/>
                      <a:pt x="2834" y="493"/>
                      <a:pt x="2834" y="493"/>
                    </a:cubicBezTo>
                    <a:cubicBezTo>
                      <a:pt x="2872" y="477"/>
                      <a:pt x="2869" y="421"/>
                      <a:pt x="2829" y="409"/>
                    </a:cubicBezTo>
                    <a:close/>
                    <a:moveTo>
                      <a:pt x="2829" y="409"/>
                    </a:moveTo>
                    <a:cubicBezTo>
                      <a:pt x="2829" y="409"/>
                      <a:pt x="2829" y="409"/>
                      <a:pt x="2829" y="409"/>
                    </a:cubicBezTo>
                  </a:path>
                </a:pathLst>
              </a:custGeom>
              <a:solidFill>
                <a:srgbClr val="5C4A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DBC9B8"/>
                  </a:solidFill>
                </a:endParaRPr>
              </a:p>
            </p:txBody>
          </p:sp>
        </p:grpSp>
      </p:grpSp>
      <p:sp>
        <p:nvSpPr>
          <p:cNvPr id="14" name="矩形 13"/>
          <p:cNvSpPr/>
          <p:nvPr/>
        </p:nvSpPr>
        <p:spPr>
          <a:xfrm>
            <a:off x="3978760" y="4493559"/>
            <a:ext cx="489996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000" dirty="0">
                <a:solidFill>
                  <a:srgbClr val="DBC9B8"/>
                </a:solidFill>
                <a:latin typeface="微软雅黑" pitchFamily="34" charset="-122"/>
                <a:ea typeface="微软雅黑" pitchFamily="34" charset="-122"/>
              </a:rPr>
              <a:t>选题背景及内容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9" name="组合 78"/>
          <p:cNvGrpSpPr/>
          <p:nvPr/>
        </p:nvGrpSpPr>
        <p:grpSpPr>
          <a:xfrm>
            <a:off x="1179783" y="2180260"/>
            <a:ext cx="4892676" cy="877887"/>
            <a:chOff x="1364116" y="2017657"/>
            <a:chExt cx="4892676" cy="877887"/>
          </a:xfrm>
        </p:grpSpPr>
        <p:grpSp>
          <p:nvGrpSpPr>
            <p:cNvPr id="45" name="组合 44"/>
            <p:cNvGrpSpPr/>
            <p:nvPr/>
          </p:nvGrpSpPr>
          <p:grpSpPr>
            <a:xfrm>
              <a:off x="1364116" y="2017657"/>
              <a:ext cx="4892676" cy="877887"/>
              <a:chOff x="3486150" y="2271713"/>
              <a:chExt cx="4892676" cy="877887"/>
            </a:xfrm>
          </p:grpSpPr>
          <p:sp>
            <p:nvSpPr>
              <p:cNvPr id="46" name="Freeform 5"/>
              <p:cNvSpPr/>
              <p:nvPr/>
            </p:nvSpPr>
            <p:spPr bwMode="auto">
              <a:xfrm>
                <a:off x="4089400" y="2357438"/>
                <a:ext cx="4271963" cy="708025"/>
              </a:xfrm>
              <a:custGeom>
                <a:avLst/>
                <a:gdLst>
                  <a:gd name="T0" fmla="*/ 237 w 255"/>
                  <a:gd name="T1" fmla="*/ 0 h 42"/>
                  <a:gd name="T2" fmla="*/ 126 w 255"/>
                  <a:gd name="T3" fmla="*/ 0 h 42"/>
                  <a:gd name="T4" fmla="*/ 112 w 255"/>
                  <a:gd name="T5" fmla="*/ 0 h 42"/>
                  <a:gd name="T6" fmla="*/ 1 w 255"/>
                  <a:gd name="T7" fmla="*/ 0 h 42"/>
                  <a:gd name="T8" fmla="*/ 12 w 255"/>
                  <a:gd name="T9" fmla="*/ 21 h 42"/>
                  <a:gd name="T10" fmla="*/ 0 w 255"/>
                  <a:gd name="T11" fmla="*/ 42 h 42"/>
                  <a:gd name="T12" fmla="*/ 111 w 255"/>
                  <a:gd name="T13" fmla="*/ 42 h 42"/>
                  <a:gd name="T14" fmla="*/ 126 w 255"/>
                  <a:gd name="T15" fmla="*/ 42 h 42"/>
                  <a:gd name="T16" fmla="*/ 237 w 255"/>
                  <a:gd name="T17" fmla="*/ 42 h 42"/>
                  <a:gd name="T18" fmla="*/ 255 w 255"/>
                  <a:gd name="T19" fmla="*/ 21 h 42"/>
                  <a:gd name="T20" fmla="*/ 237 w 255"/>
                  <a:gd name="T21" fmla="*/ 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55" h="42">
                    <a:moveTo>
                      <a:pt x="237" y="0"/>
                    </a:moveTo>
                    <a:cubicBezTo>
                      <a:pt x="126" y="0"/>
                      <a:pt x="126" y="0"/>
                      <a:pt x="126" y="0"/>
                    </a:cubicBezTo>
                    <a:cubicBezTo>
                      <a:pt x="112" y="0"/>
                      <a:pt x="112" y="0"/>
                      <a:pt x="112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2" y="8"/>
                      <a:pt x="12" y="21"/>
                    </a:cubicBezTo>
                    <a:cubicBezTo>
                      <a:pt x="12" y="35"/>
                      <a:pt x="0" y="42"/>
                      <a:pt x="0" y="42"/>
                    </a:cubicBezTo>
                    <a:cubicBezTo>
                      <a:pt x="111" y="42"/>
                      <a:pt x="111" y="42"/>
                      <a:pt x="111" y="42"/>
                    </a:cubicBezTo>
                    <a:cubicBezTo>
                      <a:pt x="126" y="42"/>
                      <a:pt x="126" y="42"/>
                      <a:pt x="126" y="42"/>
                    </a:cubicBezTo>
                    <a:cubicBezTo>
                      <a:pt x="237" y="42"/>
                      <a:pt x="237" y="42"/>
                      <a:pt x="237" y="42"/>
                    </a:cubicBezTo>
                    <a:cubicBezTo>
                      <a:pt x="247" y="42"/>
                      <a:pt x="255" y="32"/>
                      <a:pt x="255" y="21"/>
                    </a:cubicBezTo>
                    <a:cubicBezTo>
                      <a:pt x="255" y="9"/>
                      <a:pt x="247" y="0"/>
                      <a:pt x="237" y="0"/>
                    </a:cubicBezTo>
                    <a:close/>
                  </a:path>
                </a:pathLst>
              </a:custGeom>
              <a:solidFill>
                <a:srgbClr val="DBC9B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 Light" pitchFamily="34" charset="-122"/>
                  <a:ea typeface="微软雅黑 Light" pitchFamily="34" charset="-122"/>
                </a:endParaRPr>
              </a:p>
            </p:txBody>
          </p:sp>
          <p:sp>
            <p:nvSpPr>
              <p:cNvPr id="47" name="Freeform 6"/>
              <p:cNvSpPr>
                <a:spLocks noEditPoints="1"/>
              </p:cNvSpPr>
              <p:nvPr/>
            </p:nvSpPr>
            <p:spPr bwMode="auto">
              <a:xfrm>
                <a:off x="4038600" y="2339975"/>
                <a:ext cx="4340226" cy="742950"/>
              </a:xfrm>
              <a:custGeom>
                <a:avLst/>
                <a:gdLst>
                  <a:gd name="T0" fmla="*/ 240 w 259"/>
                  <a:gd name="T1" fmla="*/ 44 h 44"/>
                  <a:gd name="T2" fmla="*/ 0 w 259"/>
                  <a:gd name="T3" fmla="*/ 44 h 44"/>
                  <a:gd name="T4" fmla="*/ 3 w 259"/>
                  <a:gd name="T5" fmla="*/ 42 h 44"/>
                  <a:gd name="T6" fmla="*/ 15 w 259"/>
                  <a:gd name="T7" fmla="*/ 22 h 44"/>
                  <a:gd name="T8" fmla="*/ 3 w 259"/>
                  <a:gd name="T9" fmla="*/ 1 h 44"/>
                  <a:gd name="T10" fmla="*/ 2 w 259"/>
                  <a:gd name="T11" fmla="*/ 0 h 44"/>
                  <a:gd name="T12" fmla="*/ 240 w 259"/>
                  <a:gd name="T13" fmla="*/ 0 h 44"/>
                  <a:gd name="T14" fmla="*/ 259 w 259"/>
                  <a:gd name="T15" fmla="*/ 22 h 44"/>
                  <a:gd name="T16" fmla="*/ 240 w 259"/>
                  <a:gd name="T17" fmla="*/ 44 h 44"/>
                  <a:gd name="T18" fmla="*/ 5 w 259"/>
                  <a:gd name="T19" fmla="*/ 42 h 44"/>
                  <a:gd name="T20" fmla="*/ 240 w 259"/>
                  <a:gd name="T21" fmla="*/ 42 h 44"/>
                  <a:gd name="T22" fmla="*/ 258 w 259"/>
                  <a:gd name="T23" fmla="*/ 22 h 44"/>
                  <a:gd name="T24" fmla="*/ 240 w 259"/>
                  <a:gd name="T25" fmla="*/ 1 h 44"/>
                  <a:gd name="T26" fmla="*/ 5 w 259"/>
                  <a:gd name="T27" fmla="*/ 1 h 44"/>
                  <a:gd name="T28" fmla="*/ 16 w 259"/>
                  <a:gd name="T29" fmla="*/ 22 h 44"/>
                  <a:gd name="T30" fmla="*/ 5 w 259"/>
                  <a:gd name="T31" fmla="*/ 42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59" h="44">
                    <a:moveTo>
                      <a:pt x="240" y="44"/>
                    </a:moveTo>
                    <a:cubicBezTo>
                      <a:pt x="0" y="44"/>
                      <a:pt x="0" y="44"/>
                      <a:pt x="0" y="44"/>
                    </a:cubicBezTo>
                    <a:cubicBezTo>
                      <a:pt x="3" y="42"/>
                      <a:pt x="3" y="42"/>
                      <a:pt x="3" y="42"/>
                    </a:cubicBezTo>
                    <a:cubicBezTo>
                      <a:pt x="3" y="42"/>
                      <a:pt x="15" y="36"/>
                      <a:pt x="15" y="22"/>
                    </a:cubicBezTo>
                    <a:cubicBezTo>
                      <a:pt x="15" y="10"/>
                      <a:pt x="3" y="1"/>
                      <a:pt x="3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40" y="0"/>
                      <a:pt x="240" y="0"/>
                      <a:pt x="240" y="0"/>
                    </a:cubicBezTo>
                    <a:cubicBezTo>
                      <a:pt x="250" y="0"/>
                      <a:pt x="259" y="10"/>
                      <a:pt x="259" y="22"/>
                    </a:cubicBezTo>
                    <a:cubicBezTo>
                      <a:pt x="259" y="34"/>
                      <a:pt x="250" y="44"/>
                      <a:pt x="240" y="44"/>
                    </a:cubicBezTo>
                    <a:close/>
                    <a:moveTo>
                      <a:pt x="5" y="42"/>
                    </a:moveTo>
                    <a:cubicBezTo>
                      <a:pt x="240" y="42"/>
                      <a:pt x="240" y="42"/>
                      <a:pt x="240" y="42"/>
                    </a:cubicBezTo>
                    <a:cubicBezTo>
                      <a:pt x="250" y="42"/>
                      <a:pt x="258" y="33"/>
                      <a:pt x="258" y="22"/>
                    </a:cubicBezTo>
                    <a:cubicBezTo>
                      <a:pt x="258" y="10"/>
                      <a:pt x="250" y="1"/>
                      <a:pt x="240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9" y="4"/>
                      <a:pt x="16" y="11"/>
                      <a:pt x="16" y="22"/>
                    </a:cubicBezTo>
                    <a:cubicBezTo>
                      <a:pt x="16" y="33"/>
                      <a:pt x="8" y="40"/>
                      <a:pt x="5" y="42"/>
                    </a:cubicBezTo>
                    <a:close/>
                  </a:path>
                </a:pathLst>
              </a:custGeom>
              <a:solidFill>
                <a:srgbClr val="DBC9B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 Light" pitchFamily="34" charset="-122"/>
                  <a:ea typeface="微软雅黑 Light" pitchFamily="34" charset="-122"/>
                </a:endParaRPr>
              </a:p>
            </p:txBody>
          </p:sp>
          <p:sp>
            <p:nvSpPr>
              <p:cNvPr id="48" name="Freeform 7"/>
              <p:cNvSpPr>
                <a:spLocks noEditPoints="1"/>
              </p:cNvSpPr>
              <p:nvPr/>
            </p:nvSpPr>
            <p:spPr bwMode="auto">
              <a:xfrm>
                <a:off x="3486150" y="2271713"/>
                <a:ext cx="871538" cy="877887"/>
              </a:xfrm>
              <a:custGeom>
                <a:avLst/>
                <a:gdLst>
                  <a:gd name="T0" fmla="*/ 26 w 52"/>
                  <a:gd name="T1" fmla="*/ 0 h 52"/>
                  <a:gd name="T2" fmla="*/ 0 w 52"/>
                  <a:gd name="T3" fmla="*/ 26 h 52"/>
                  <a:gd name="T4" fmla="*/ 26 w 52"/>
                  <a:gd name="T5" fmla="*/ 52 h 52"/>
                  <a:gd name="T6" fmla="*/ 52 w 52"/>
                  <a:gd name="T7" fmla="*/ 26 h 52"/>
                  <a:gd name="T8" fmla="*/ 26 w 52"/>
                  <a:gd name="T9" fmla="*/ 0 h 52"/>
                  <a:gd name="T10" fmla="*/ 26 w 52"/>
                  <a:gd name="T11" fmla="*/ 46 h 52"/>
                  <a:gd name="T12" fmla="*/ 5 w 52"/>
                  <a:gd name="T13" fmla="*/ 26 h 52"/>
                  <a:gd name="T14" fmla="*/ 26 w 52"/>
                  <a:gd name="T15" fmla="*/ 5 h 52"/>
                  <a:gd name="T16" fmla="*/ 46 w 52"/>
                  <a:gd name="T17" fmla="*/ 26 h 52"/>
                  <a:gd name="T18" fmla="*/ 26 w 52"/>
                  <a:gd name="T19" fmla="*/ 46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2" h="52">
                    <a:moveTo>
                      <a:pt x="26" y="0"/>
                    </a:moveTo>
                    <a:cubicBezTo>
                      <a:pt x="12" y="0"/>
                      <a:pt x="0" y="11"/>
                      <a:pt x="0" y="26"/>
                    </a:cubicBezTo>
                    <a:cubicBezTo>
                      <a:pt x="0" y="40"/>
                      <a:pt x="12" y="52"/>
                      <a:pt x="26" y="52"/>
                    </a:cubicBezTo>
                    <a:cubicBezTo>
                      <a:pt x="40" y="52"/>
                      <a:pt x="52" y="40"/>
                      <a:pt x="52" y="26"/>
                    </a:cubicBezTo>
                    <a:cubicBezTo>
                      <a:pt x="52" y="11"/>
                      <a:pt x="40" y="0"/>
                      <a:pt x="26" y="0"/>
                    </a:cubicBezTo>
                    <a:close/>
                    <a:moveTo>
                      <a:pt x="26" y="46"/>
                    </a:moveTo>
                    <a:cubicBezTo>
                      <a:pt x="15" y="46"/>
                      <a:pt x="5" y="37"/>
                      <a:pt x="5" y="26"/>
                    </a:cubicBezTo>
                    <a:cubicBezTo>
                      <a:pt x="5" y="15"/>
                      <a:pt x="15" y="5"/>
                      <a:pt x="26" y="5"/>
                    </a:cubicBezTo>
                    <a:cubicBezTo>
                      <a:pt x="37" y="5"/>
                      <a:pt x="46" y="15"/>
                      <a:pt x="46" y="26"/>
                    </a:cubicBezTo>
                    <a:cubicBezTo>
                      <a:pt x="46" y="37"/>
                      <a:pt x="37" y="46"/>
                      <a:pt x="26" y="46"/>
                    </a:cubicBezTo>
                    <a:close/>
                  </a:path>
                </a:pathLst>
              </a:custGeom>
              <a:solidFill>
                <a:srgbClr val="DBC9B8"/>
              </a:solidFill>
              <a:ln w="9525">
                <a:solidFill>
                  <a:srgbClr val="5C4A4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 Light" pitchFamily="34" charset="-122"/>
                  <a:ea typeface="微软雅黑 Light" pitchFamily="34" charset="-122"/>
                </a:endParaRPr>
              </a:p>
            </p:txBody>
          </p:sp>
          <p:sp>
            <p:nvSpPr>
              <p:cNvPr id="49" name="Freeform 8"/>
              <p:cNvSpPr>
                <a:spLocks noEditPoints="1"/>
              </p:cNvSpPr>
              <p:nvPr/>
            </p:nvSpPr>
            <p:spPr bwMode="auto">
              <a:xfrm>
                <a:off x="3502025" y="2289175"/>
                <a:ext cx="838200" cy="827087"/>
              </a:xfrm>
              <a:custGeom>
                <a:avLst/>
                <a:gdLst>
                  <a:gd name="T0" fmla="*/ 25 w 50"/>
                  <a:gd name="T1" fmla="*/ 0 h 49"/>
                  <a:gd name="T2" fmla="*/ 0 w 50"/>
                  <a:gd name="T3" fmla="*/ 25 h 49"/>
                  <a:gd name="T4" fmla="*/ 25 w 50"/>
                  <a:gd name="T5" fmla="*/ 49 h 49"/>
                  <a:gd name="T6" fmla="*/ 50 w 50"/>
                  <a:gd name="T7" fmla="*/ 25 h 49"/>
                  <a:gd name="T8" fmla="*/ 25 w 50"/>
                  <a:gd name="T9" fmla="*/ 0 h 49"/>
                  <a:gd name="T10" fmla="*/ 25 w 50"/>
                  <a:gd name="T11" fmla="*/ 44 h 49"/>
                  <a:gd name="T12" fmla="*/ 5 w 50"/>
                  <a:gd name="T13" fmla="*/ 25 h 49"/>
                  <a:gd name="T14" fmla="*/ 25 w 50"/>
                  <a:gd name="T15" fmla="*/ 5 h 49"/>
                  <a:gd name="T16" fmla="*/ 44 w 50"/>
                  <a:gd name="T17" fmla="*/ 25 h 49"/>
                  <a:gd name="T18" fmla="*/ 25 w 50"/>
                  <a:gd name="T19" fmla="*/ 44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0" h="49">
                    <a:moveTo>
                      <a:pt x="25" y="0"/>
                    </a:moveTo>
                    <a:cubicBezTo>
                      <a:pt x="11" y="0"/>
                      <a:pt x="0" y="11"/>
                      <a:pt x="0" y="25"/>
                    </a:cubicBezTo>
                    <a:cubicBezTo>
                      <a:pt x="0" y="38"/>
                      <a:pt x="11" y="49"/>
                      <a:pt x="25" y="49"/>
                    </a:cubicBezTo>
                    <a:cubicBezTo>
                      <a:pt x="38" y="49"/>
                      <a:pt x="50" y="38"/>
                      <a:pt x="50" y="25"/>
                    </a:cubicBezTo>
                    <a:cubicBezTo>
                      <a:pt x="50" y="11"/>
                      <a:pt x="38" y="0"/>
                      <a:pt x="25" y="0"/>
                    </a:cubicBezTo>
                    <a:close/>
                    <a:moveTo>
                      <a:pt x="25" y="44"/>
                    </a:moveTo>
                    <a:cubicBezTo>
                      <a:pt x="14" y="44"/>
                      <a:pt x="5" y="35"/>
                      <a:pt x="5" y="25"/>
                    </a:cubicBezTo>
                    <a:cubicBezTo>
                      <a:pt x="5" y="14"/>
                      <a:pt x="14" y="5"/>
                      <a:pt x="25" y="5"/>
                    </a:cubicBezTo>
                    <a:cubicBezTo>
                      <a:pt x="36" y="5"/>
                      <a:pt x="44" y="14"/>
                      <a:pt x="44" y="25"/>
                    </a:cubicBezTo>
                    <a:cubicBezTo>
                      <a:pt x="44" y="35"/>
                      <a:pt x="36" y="44"/>
                      <a:pt x="25" y="44"/>
                    </a:cubicBezTo>
                    <a:close/>
                  </a:path>
                </a:pathLst>
              </a:custGeom>
              <a:solidFill>
                <a:srgbClr val="DBC9B8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 Light" pitchFamily="34" charset="-122"/>
                  <a:ea typeface="微软雅黑 Light" pitchFamily="34" charset="-122"/>
                </a:endParaRPr>
              </a:p>
            </p:txBody>
          </p:sp>
          <p:sp>
            <p:nvSpPr>
              <p:cNvPr id="50" name="Oval 9"/>
              <p:cNvSpPr>
                <a:spLocks noChangeArrowheads="1"/>
              </p:cNvSpPr>
              <p:nvPr/>
            </p:nvSpPr>
            <p:spPr bwMode="auto">
              <a:xfrm>
                <a:off x="3652838" y="2441575"/>
                <a:ext cx="520700" cy="522287"/>
              </a:xfrm>
              <a:prstGeom prst="ellipse">
                <a:avLst/>
              </a:prstGeom>
              <a:solidFill>
                <a:srgbClr val="DBC9B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 Light" pitchFamily="34" charset="-122"/>
                  <a:ea typeface="微软雅黑 Light" pitchFamily="34" charset="-122"/>
                </a:endParaRPr>
              </a:p>
            </p:txBody>
          </p:sp>
          <p:sp>
            <p:nvSpPr>
              <p:cNvPr id="51" name="Freeform 10"/>
              <p:cNvSpPr>
                <a:spLocks noEditPoints="1"/>
              </p:cNvSpPr>
              <p:nvPr/>
            </p:nvSpPr>
            <p:spPr bwMode="auto">
              <a:xfrm>
                <a:off x="3754438" y="2508250"/>
                <a:ext cx="301625" cy="355600"/>
              </a:xfrm>
              <a:custGeom>
                <a:avLst/>
                <a:gdLst>
                  <a:gd name="T0" fmla="*/ 10 w 18"/>
                  <a:gd name="T1" fmla="*/ 13 h 21"/>
                  <a:gd name="T2" fmla="*/ 10 w 18"/>
                  <a:gd name="T3" fmla="*/ 13 h 21"/>
                  <a:gd name="T4" fmla="*/ 17 w 18"/>
                  <a:gd name="T5" fmla="*/ 21 h 21"/>
                  <a:gd name="T6" fmla="*/ 18 w 18"/>
                  <a:gd name="T7" fmla="*/ 20 h 21"/>
                  <a:gd name="T8" fmla="*/ 12 w 18"/>
                  <a:gd name="T9" fmla="*/ 12 h 21"/>
                  <a:gd name="T10" fmla="*/ 11 w 18"/>
                  <a:gd name="T11" fmla="*/ 12 h 21"/>
                  <a:gd name="T12" fmla="*/ 10 w 18"/>
                  <a:gd name="T13" fmla="*/ 11 h 21"/>
                  <a:gd name="T14" fmla="*/ 11 w 18"/>
                  <a:gd name="T15" fmla="*/ 3 h 21"/>
                  <a:gd name="T16" fmla="*/ 3 w 18"/>
                  <a:gd name="T17" fmla="*/ 2 h 21"/>
                  <a:gd name="T18" fmla="*/ 2 w 18"/>
                  <a:gd name="T19" fmla="*/ 10 h 21"/>
                  <a:gd name="T20" fmla="*/ 9 w 18"/>
                  <a:gd name="T21" fmla="*/ 11 h 21"/>
                  <a:gd name="T22" fmla="*/ 10 w 18"/>
                  <a:gd name="T23" fmla="*/ 13 h 21"/>
                  <a:gd name="T24" fmla="*/ 3 w 18"/>
                  <a:gd name="T25" fmla="*/ 9 h 21"/>
                  <a:gd name="T26" fmla="*/ 4 w 18"/>
                  <a:gd name="T27" fmla="*/ 3 h 21"/>
                  <a:gd name="T28" fmla="*/ 10 w 18"/>
                  <a:gd name="T29" fmla="*/ 4 h 21"/>
                  <a:gd name="T30" fmla="*/ 9 w 18"/>
                  <a:gd name="T31" fmla="*/ 10 h 21"/>
                  <a:gd name="T32" fmla="*/ 3 w 18"/>
                  <a:gd name="T33" fmla="*/ 9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8" h="21">
                    <a:moveTo>
                      <a:pt x="10" y="13"/>
                    </a:moveTo>
                    <a:cubicBezTo>
                      <a:pt x="10" y="13"/>
                      <a:pt x="10" y="13"/>
                      <a:pt x="10" y="13"/>
                    </a:cubicBezTo>
                    <a:cubicBezTo>
                      <a:pt x="17" y="21"/>
                      <a:pt x="17" y="21"/>
                      <a:pt x="17" y="21"/>
                    </a:cubicBezTo>
                    <a:cubicBezTo>
                      <a:pt x="18" y="20"/>
                      <a:pt x="18" y="20"/>
                      <a:pt x="18" y="20"/>
                    </a:cubicBezTo>
                    <a:cubicBezTo>
                      <a:pt x="12" y="12"/>
                      <a:pt x="12" y="12"/>
                      <a:pt x="12" y="12"/>
                    </a:cubicBezTo>
                    <a:cubicBezTo>
                      <a:pt x="11" y="12"/>
                      <a:pt x="11" y="12"/>
                      <a:pt x="11" y="12"/>
                    </a:cubicBezTo>
                    <a:cubicBezTo>
                      <a:pt x="10" y="11"/>
                      <a:pt x="10" y="11"/>
                      <a:pt x="10" y="11"/>
                    </a:cubicBezTo>
                    <a:cubicBezTo>
                      <a:pt x="12" y="9"/>
                      <a:pt x="12" y="5"/>
                      <a:pt x="11" y="3"/>
                    </a:cubicBezTo>
                    <a:cubicBezTo>
                      <a:pt x="9" y="1"/>
                      <a:pt x="5" y="0"/>
                      <a:pt x="3" y="2"/>
                    </a:cubicBezTo>
                    <a:cubicBezTo>
                      <a:pt x="0" y="4"/>
                      <a:pt x="0" y="8"/>
                      <a:pt x="2" y="10"/>
                    </a:cubicBezTo>
                    <a:cubicBezTo>
                      <a:pt x="4" y="12"/>
                      <a:pt x="7" y="13"/>
                      <a:pt x="9" y="11"/>
                    </a:cubicBezTo>
                    <a:lnTo>
                      <a:pt x="10" y="13"/>
                    </a:lnTo>
                    <a:close/>
                    <a:moveTo>
                      <a:pt x="3" y="9"/>
                    </a:moveTo>
                    <a:cubicBezTo>
                      <a:pt x="1" y="8"/>
                      <a:pt x="2" y="5"/>
                      <a:pt x="4" y="3"/>
                    </a:cubicBezTo>
                    <a:cubicBezTo>
                      <a:pt x="5" y="2"/>
                      <a:pt x="8" y="2"/>
                      <a:pt x="10" y="4"/>
                    </a:cubicBezTo>
                    <a:cubicBezTo>
                      <a:pt x="11" y="6"/>
                      <a:pt x="11" y="9"/>
                      <a:pt x="9" y="10"/>
                    </a:cubicBezTo>
                    <a:cubicBezTo>
                      <a:pt x="7" y="12"/>
                      <a:pt x="4" y="11"/>
                      <a:pt x="3" y="9"/>
                    </a:cubicBezTo>
                    <a:close/>
                  </a:path>
                </a:pathLst>
              </a:custGeom>
              <a:solidFill>
                <a:srgbClr val="5C4A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 Light" pitchFamily="34" charset="-122"/>
                  <a:ea typeface="微软雅黑 Light" pitchFamily="34" charset="-122"/>
                </a:endParaRPr>
              </a:p>
            </p:txBody>
          </p:sp>
        </p:grpSp>
        <p:sp>
          <p:nvSpPr>
            <p:cNvPr id="76" name="矩形 75"/>
            <p:cNvSpPr/>
            <p:nvPr/>
          </p:nvSpPr>
          <p:spPr>
            <a:xfrm>
              <a:off x="2754766" y="2254194"/>
              <a:ext cx="2517321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2000" dirty="0">
                  <a:solidFill>
                    <a:srgbClr val="5C4A42"/>
                  </a:solidFill>
                  <a:latin typeface="微软雅黑 Light" pitchFamily="34" charset="-122"/>
                  <a:ea typeface="微软雅黑 Light" pitchFamily="34" charset="-122"/>
                </a:rPr>
                <a:t>选题背景及内容</a:t>
              </a:r>
            </a:p>
          </p:txBody>
        </p:sp>
      </p:grpSp>
      <p:grpSp>
        <p:nvGrpSpPr>
          <p:cNvPr id="80" name="组合 79"/>
          <p:cNvGrpSpPr/>
          <p:nvPr/>
        </p:nvGrpSpPr>
        <p:grpSpPr>
          <a:xfrm>
            <a:off x="1197246" y="3319688"/>
            <a:ext cx="4892676" cy="877887"/>
            <a:chOff x="1381579" y="3157085"/>
            <a:chExt cx="4892676" cy="877887"/>
          </a:xfrm>
        </p:grpSpPr>
        <p:grpSp>
          <p:nvGrpSpPr>
            <p:cNvPr id="10" name="组合 9"/>
            <p:cNvGrpSpPr/>
            <p:nvPr/>
          </p:nvGrpSpPr>
          <p:grpSpPr>
            <a:xfrm>
              <a:off x="1381579" y="3157085"/>
              <a:ext cx="4892676" cy="877887"/>
              <a:chOff x="1381579" y="3157085"/>
              <a:chExt cx="4892676" cy="877887"/>
            </a:xfrm>
          </p:grpSpPr>
          <p:grpSp>
            <p:nvGrpSpPr>
              <p:cNvPr id="52" name="组合 51"/>
              <p:cNvGrpSpPr/>
              <p:nvPr/>
            </p:nvGrpSpPr>
            <p:grpSpPr>
              <a:xfrm>
                <a:off x="1381579" y="3157085"/>
                <a:ext cx="4892676" cy="877887"/>
                <a:chOff x="3486150" y="3251200"/>
                <a:chExt cx="4892676" cy="877887"/>
              </a:xfrm>
            </p:grpSpPr>
            <p:sp>
              <p:nvSpPr>
                <p:cNvPr id="53" name="Freeform 11"/>
                <p:cNvSpPr/>
                <p:nvPr/>
              </p:nvSpPr>
              <p:spPr bwMode="auto">
                <a:xfrm>
                  <a:off x="4089400" y="3335338"/>
                  <a:ext cx="4271963" cy="709612"/>
                </a:xfrm>
                <a:custGeom>
                  <a:avLst/>
                  <a:gdLst>
                    <a:gd name="T0" fmla="*/ 237 w 255"/>
                    <a:gd name="T1" fmla="*/ 0 h 42"/>
                    <a:gd name="T2" fmla="*/ 126 w 255"/>
                    <a:gd name="T3" fmla="*/ 0 h 42"/>
                    <a:gd name="T4" fmla="*/ 112 w 255"/>
                    <a:gd name="T5" fmla="*/ 0 h 42"/>
                    <a:gd name="T6" fmla="*/ 1 w 255"/>
                    <a:gd name="T7" fmla="*/ 0 h 42"/>
                    <a:gd name="T8" fmla="*/ 12 w 255"/>
                    <a:gd name="T9" fmla="*/ 21 h 42"/>
                    <a:gd name="T10" fmla="*/ 0 w 255"/>
                    <a:gd name="T11" fmla="*/ 42 h 42"/>
                    <a:gd name="T12" fmla="*/ 111 w 255"/>
                    <a:gd name="T13" fmla="*/ 42 h 42"/>
                    <a:gd name="T14" fmla="*/ 126 w 255"/>
                    <a:gd name="T15" fmla="*/ 42 h 42"/>
                    <a:gd name="T16" fmla="*/ 237 w 255"/>
                    <a:gd name="T17" fmla="*/ 42 h 42"/>
                    <a:gd name="T18" fmla="*/ 255 w 255"/>
                    <a:gd name="T19" fmla="*/ 21 h 42"/>
                    <a:gd name="T20" fmla="*/ 237 w 255"/>
                    <a:gd name="T21" fmla="*/ 0 h 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55" h="42">
                      <a:moveTo>
                        <a:pt x="237" y="0"/>
                      </a:moveTo>
                      <a:cubicBezTo>
                        <a:pt x="126" y="0"/>
                        <a:pt x="126" y="0"/>
                        <a:pt x="126" y="0"/>
                      </a:cubicBezTo>
                      <a:cubicBezTo>
                        <a:pt x="112" y="0"/>
                        <a:pt x="112" y="0"/>
                        <a:pt x="112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12" y="8"/>
                        <a:pt x="12" y="21"/>
                      </a:cubicBezTo>
                      <a:cubicBezTo>
                        <a:pt x="12" y="35"/>
                        <a:pt x="0" y="42"/>
                        <a:pt x="0" y="42"/>
                      </a:cubicBezTo>
                      <a:cubicBezTo>
                        <a:pt x="111" y="42"/>
                        <a:pt x="111" y="42"/>
                        <a:pt x="111" y="42"/>
                      </a:cubicBezTo>
                      <a:cubicBezTo>
                        <a:pt x="126" y="42"/>
                        <a:pt x="126" y="42"/>
                        <a:pt x="126" y="42"/>
                      </a:cubicBezTo>
                      <a:cubicBezTo>
                        <a:pt x="237" y="42"/>
                        <a:pt x="237" y="42"/>
                        <a:pt x="237" y="42"/>
                      </a:cubicBezTo>
                      <a:cubicBezTo>
                        <a:pt x="247" y="42"/>
                        <a:pt x="255" y="33"/>
                        <a:pt x="255" y="21"/>
                      </a:cubicBezTo>
                      <a:cubicBezTo>
                        <a:pt x="255" y="9"/>
                        <a:pt x="247" y="0"/>
                        <a:pt x="237" y="0"/>
                      </a:cubicBezTo>
                      <a:close/>
                    </a:path>
                  </a:pathLst>
                </a:custGeom>
                <a:solidFill>
                  <a:srgbClr val="DBC9B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微软雅黑 Light" pitchFamily="34" charset="-122"/>
                    <a:ea typeface="微软雅黑 Light" pitchFamily="34" charset="-122"/>
                  </a:endParaRPr>
                </a:p>
              </p:txBody>
            </p:sp>
            <p:sp>
              <p:nvSpPr>
                <p:cNvPr id="54" name="Freeform 12"/>
                <p:cNvSpPr>
                  <a:spLocks noEditPoints="1"/>
                </p:cNvSpPr>
                <p:nvPr/>
              </p:nvSpPr>
              <p:spPr bwMode="auto">
                <a:xfrm>
                  <a:off x="4038600" y="3319463"/>
                  <a:ext cx="4340226" cy="742950"/>
                </a:xfrm>
                <a:custGeom>
                  <a:avLst/>
                  <a:gdLst>
                    <a:gd name="T0" fmla="*/ 240 w 259"/>
                    <a:gd name="T1" fmla="*/ 44 h 44"/>
                    <a:gd name="T2" fmla="*/ 0 w 259"/>
                    <a:gd name="T3" fmla="*/ 44 h 44"/>
                    <a:gd name="T4" fmla="*/ 3 w 259"/>
                    <a:gd name="T5" fmla="*/ 42 h 44"/>
                    <a:gd name="T6" fmla="*/ 15 w 259"/>
                    <a:gd name="T7" fmla="*/ 22 h 44"/>
                    <a:gd name="T8" fmla="*/ 3 w 259"/>
                    <a:gd name="T9" fmla="*/ 1 h 44"/>
                    <a:gd name="T10" fmla="*/ 2 w 259"/>
                    <a:gd name="T11" fmla="*/ 0 h 44"/>
                    <a:gd name="T12" fmla="*/ 240 w 259"/>
                    <a:gd name="T13" fmla="*/ 0 h 44"/>
                    <a:gd name="T14" fmla="*/ 259 w 259"/>
                    <a:gd name="T15" fmla="*/ 22 h 44"/>
                    <a:gd name="T16" fmla="*/ 240 w 259"/>
                    <a:gd name="T17" fmla="*/ 44 h 44"/>
                    <a:gd name="T18" fmla="*/ 5 w 259"/>
                    <a:gd name="T19" fmla="*/ 42 h 44"/>
                    <a:gd name="T20" fmla="*/ 240 w 259"/>
                    <a:gd name="T21" fmla="*/ 42 h 44"/>
                    <a:gd name="T22" fmla="*/ 258 w 259"/>
                    <a:gd name="T23" fmla="*/ 22 h 44"/>
                    <a:gd name="T24" fmla="*/ 240 w 259"/>
                    <a:gd name="T25" fmla="*/ 1 h 44"/>
                    <a:gd name="T26" fmla="*/ 5 w 259"/>
                    <a:gd name="T27" fmla="*/ 1 h 44"/>
                    <a:gd name="T28" fmla="*/ 16 w 259"/>
                    <a:gd name="T29" fmla="*/ 22 h 44"/>
                    <a:gd name="T30" fmla="*/ 5 w 259"/>
                    <a:gd name="T31" fmla="*/ 42 h 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259" h="44">
                      <a:moveTo>
                        <a:pt x="240" y="44"/>
                      </a:moveTo>
                      <a:cubicBezTo>
                        <a:pt x="0" y="44"/>
                        <a:pt x="0" y="44"/>
                        <a:pt x="0" y="44"/>
                      </a:cubicBezTo>
                      <a:cubicBezTo>
                        <a:pt x="3" y="42"/>
                        <a:pt x="3" y="42"/>
                        <a:pt x="3" y="42"/>
                      </a:cubicBezTo>
                      <a:cubicBezTo>
                        <a:pt x="3" y="42"/>
                        <a:pt x="15" y="36"/>
                        <a:pt x="15" y="22"/>
                      </a:cubicBezTo>
                      <a:cubicBezTo>
                        <a:pt x="15" y="10"/>
                        <a:pt x="3" y="1"/>
                        <a:pt x="3" y="1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240" y="0"/>
                        <a:pt x="240" y="0"/>
                        <a:pt x="240" y="0"/>
                      </a:cubicBezTo>
                      <a:cubicBezTo>
                        <a:pt x="250" y="0"/>
                        <a:pt x="259" y="10"/>
                        <a:pt x="259" y="22"/>
                      </a:cubicBezTo>
                      <a:cubicBezTo>
                        <a:pt x="259" y="34"/>
                        <a:pt x="250" y="44"/>
                        <a:pt x="240" y="44"/>
                      </a:cubicBezTo>
                      <a:close/>
                      <a:moveTo>
                        <a:pt x="5" y="42"/>
                      </a:moveTo>
                      <a:cubicBezTo>
                        <a:pt x="240" y="42"/>
                        <a:pt x="240" y="42"/>
                        <a:pt x="240" y="42"/>
                      </a:cubicBezTo>
                      <a:cubicBezTo>
                        <a:pt x="250" y="42"/>
                        <a:pt x="258" y="33"/>
                        <a:pt x="258" y="22"/>
                      </a:cubicBezTo>
                      <a:cubicBezTo>
                        <a:pt x="258" y="10"/>
                        <a:pt x="250" y="1"/>
                        <a:pt x="240" y="1"/>
                      </a:cubicBezTo>
                      <a:cubicBezTo>
                        <a:pt x="5" y="1"/>
                        <a:pt x="5" y="1"/>
                        <a:pt x="5" y="1"/>
                      </a:cubicBezTo>
                      <a:cubicBezTo>
                        <a:pt x="9" y="4"/>
                        <a:pt x="16" y="11"/>
                        <a:pt x="16" y="22"/>
                      </a:cubicBezTo>
                      <a:cubicBezTo>
                        <a:pt x="16" y="33"/>
                        <a:pt x="8" y="40"/>
                        <a:pt x="5" y="42"/>
                      </a:cubicBezTo>
                      <a:close/>
                    </a:path>
                  </a:pathLst>
                </a:custGeom>
                <a:solidFill>
                  <a:srgbClr val="DBC9B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微软雅黑 Light" pitchFamily="34" charset="-122"/>
                    <a:ea typeface="微软雅黑 Light" pitchFamily="34" charset="-122"/>
                  </a:endParaRPr>
                </a:p>
              </p:txBody>
            </p:sp>
            <p:sp>
              <p:nvSpPr>
                <p:cNvPr id="55" name="Freeform 13"/>
                <p:cNvSpPr>
                  <a:spLocks noEditPoints="1"/>
                </p:cNvSpPr>
                <p:nvPr/>
              </p:nvSpPr>
              <p:spPr bwMode="auto">
                <a:xfrm>
                  <a:off x="3486150" y="3251200"/>
                  <a:ext cx="871538" cy="877887"/>
                </a:xfrm>
                <a:custGeom>
                  <a:avLst/>
                  <a:gdLst>
                    <a:gd name="T0" fmla="*/ 26 w 52"/>
                    <a:gd name="T1" fmla="*/ 0 h 52"/>
                    <a:gd name="T2" fmla="*/ 0 w 52"/>
                    <a:gd name="T3" fmla="*/ 26 h 52"/>
                    <a:gd name="T4" fmla="*/ 26 w 52"/>
                    <a:gd name="T5" fmla="*/ 52 h 52"/>
                    <a:gd name="T6" fmla="*/ 52 w 52"/>
                    <a:gd name="T7" fmla="*/ 26 h 52"/>
                    <a:gd name="T8" fmla="*/ 26 w 52"/>
                    <a:gd name="T9" fmla="*/ 0 h 52"/>
                    <a:gd name="T10" fmla="*/ 26 w 52"/>
                    <a:gd name="T11" fmla="*/ 46 h 52"/>
                    <a:gd name="T12" fmla="*/ 5 w 52"/>
                    <a:gd name="T13" fmla="*/ 26 h 52"/>
                    <a:gd name="T14" fmla="*/ 26 w 52"/>
                    <a:gd name="T15" fmla="*/ 5 h 52"/>
                    <a:gd name="T16" fmla="*/ 46 w 52"/>
                    <a:gd name="T17" fmla="*/ 26 h 52"/>
                    <a:gd name="T18" fmla="*/ 26 w 52"/>
                    <a:gd name="T19" fmla="*/ 46 h 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52" h="52">
                      <a:moveTo>
                        <a:pt x="26" y="0"/>
                      </a:moveTo>
                      <a:cubicBezTo>
                        <a:pt x="12" y="0"/>
                        <a:pt x="0" y="12"/>
                        <a:pt x="0" y="26"/>
                      </a:cubicBezTo>
                      <a:cubicBezTo>
                        <a:pt x="0" y="40"/>
                        <a:pt x="12" y="52"/>
                        <a:pt x="26" y="52"/>
                      </a:cubicBezTo>
                      <a:cubicBezTo>
                        <a:pt x="40" y="52"/>
                        <a:pt x="52" y="40"/>
                        <a:pt x="52" y="26"/>
                      </a:cubicBezTo>
                      <a:cubicBezTo>
                        <a:pt x="52" y="12"/>
                        <a:pt x="40" y="0"/>
                        <a:pt x="26" y="0"/>
                      </a:cubicBezTo>
                      <a:close/>
                      <a:moveTo>
                        <a:pt x="26" y="46"/>
                      </a:moveTo>
                      <a:cubicBezTo>
                        <a:pt x="15" y="46"/>
                        <a:pt x="5" y="37"/>
                        <a:pt x="5" y="26"/>
                      </a:cubicBezTo>
                      <a:cubicBezTo>
                        <a:pt x="5" y="15"/>
                        <a:pt x="15" y="5"/>
                        <a:pt x="26" y="5"/>
                      </a:cubicBezTo>
                      <a:cubicBezTo>
                        <a:pt x="37" y="5"/>
                        <a:pt x="46" y="15"/>
                        <a:pt x="46" y="26"/>
                      </a:cubicBezTo>
                      <a:cubicBezTo>
                        <a:pt x="46" y="37"/>
                        <a:pt x="37" y="46"/>
                        <a:pt x="26" y="46"/>
                      </a:cubicBezTo>
                      <a:close/>
                    </a:path>
                  </a:pathLst>
                </a:custGeom>
                <a:solidFill>
                  <a:srgbClr val="DBC9B8"/>
                </a:solidFill>
                <a:ln w="9525">
                  <a:solidFill>
                    <a:srgbClr val="5C4A42"/>
                  </a:solidFill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微软雅黑 Light" pitchFamily="34" charset="-122"/>
                    <a:ea typeface="微软雅黑 Light" pitchFamily="34" charset="-122"/>
                  </a:endParaRPr>
                </a:p>
              </p:txBody>
            </p:sp>
            <p:sp>
              <p:nvSpPr>
                <p:cNvPr id="56" name="Freeform 14"/>
                <p:cNvSpPr>
                  <a:spLocks noEditPoints="1"/>
                </p:cNvSpPr>
                <p:nvPr/>
              </p:nvSpPr>
              <p:spPr bwMode="auto">
                <a:xfrm>
                  <a:off x="3502025" y="3268663"/>
                  <a:ext cx="838200" cy="844550"/>
                </a:xfrm>
                <a:custGeom>
                  <a:avLst/>
                  <a:gdLst>
                    <a:gd name="T0" fmla="*/ 25 w 50"/>
                    <a:gd name="T1" fmla="*/ 0 h 50"/>
                    <a:gd name="T2" fmla="*/ 0 w 50"/>
                    <a:gd name="T3" fmla="*/ 25 h 50"/>
                    <a:gd name="T4" fmla="*/ 25 w 50"/>
                    <a:gd name="T5" fmla="*/ 50 h 50"/>
                    <a:gd name="T6" fmla="*/ 50 w 50"/>
                    <a:gd name="T7" fmla="*/ 25 h 50"/>
                    <a:gd name="T8" fmla="*/ 25 w 50"/>
                    <a:gd name="T9" fmla="*/ 0 h 50"/>
                    <a:gd name="T10" fmla="*/ 25 w 50"/>
                    <a:gd name="T11" fmla="*/ 44 h 50"/>
                    <a:gd name="T12" fmla="*/ 5 w 50"/>
                    <a:gd name="T13" fmla="*/ 25 h 50"/>
                    <a:gd name="T14" fmla="*/ 25 w 50"/>
                    <a:gd name="T15" fmla="*/ 5 h 50"/>
                    <a:gd name="T16" fmla="*/ 44 w 50"/>
                    <a:gd name="T17" fmla="*/ 25 h 50"/>
                    <a:gd name="T18" fmla="*/ 25 w 50"/>
                    <a:gd name="T19" fmla="*/ 44 h 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50" h="50">
                      <a:moveTo>
                        <a:pt x="25" y="0"/>
                      </a:moveTo>
                      <a:cubicBezTo>
                        <a:pt x="11" y="0"/>
                        <a:pt x="0" y="11"/>
                        <a:pt x="0" y="25"/>
                      </a:cubicBezTo>
                      <a:cubicBezTo>
                        <a:pt x="0" y="38"/>
                        <a:pt x="11" y="50"/>
                        <a:pt x="25" y="50"/>
                      </a:cubicBezTo>
                      <a:cubicBezTo>
                        <a:pt x="38" y="50"/>
                        <a:pt x="50" y="38"/>
                        <a:pt x="50" y="25"/>
                      </a:cubicBezTo>
                      <a:cubicBezTo>
                        <a:pt x="50" y="11"/>
                        <a:pt x="38" y="0"/>
                        <a:pt x="25" y="0"/>
                      </a:cubicBezTo>
                      <a:close/>
                      <a:moveTo>
                        <a:pt x="25" y="44"/>
                      </a:moveTo>
                      <a:cubicBezTo>
                        <a:pt x="14" y="44"/>
                        <a:pt x="5" y="36"/>
                        <a:pt x="5" y="25"/>
                      </a:cubicBezTo>
                      <a:cubicBezTo>
                        <a:pt x="5" y="14"/>
                        <a:pt x="14" y="5"/>
                        <a:pt x="25" y="5"/>
                      </a:cubicBezTo>
                      <a:cubicBezTo>
                        <a:pt x="36" y="5"/>
                        <a:pt x="44" y="14"/>
                        <a:pt x="44" y="25"/>
                      </a:cubicBezTo>
                      <a:cubicBezTo>
                        <a:pt x="44" y="36"/>
                        <a:pt x="36" y="44"/>
                        <a:pt x="25" y="44"/>
                      </a:cubicBezTo>
                      <a:close/>
                    </a:path>
                  </a:pathLst>
                </a:custGeom>
                <a:solidFill>
                  <a:srgbClr val="DBC9B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微软雅黑 Light" pitchFamily="34" charset="-122"/>
                    <a:ea typeface="微软雅黑 Light" pitchFamily="34" charset="-122"/>
                  </a:endParaRPr>
                </a:p>
              </p:txBody>
            </p:sp>
            <p:sp>
              <p:nvSpPr>
                <p:cNvPr id="57" name="Oval 15"/>
                <p:cNvSpPr>
                  <a:spLocks noChangeArrowheads="1"/>
                </p:cNvSpPr>
                <p:nvPr/>
              </p:nvSpPr>
              <p:spPr bwMode="auto">
                <a:xfrm>
                  <a:off x="3652838" y="3421063"/>
                  <a:ext cx="520700" cy="522287"/>
                </a:xfrm>
                <a:prstGeom prst="ellipse">
                  <a:avLst/>
                </a:prstGeom>
                <a:solidFill>
                  <a:srgbClr val="DBC9B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微软雅黑 Light" pitchFamily="34" charset="-122"/>
                    <a:ea typeface="微软雅黑 Light" pitchFamily="34" charset="-122"/>
                  </a:endParaRPr>
                </a:p>
              </p:txBody>
            </p:sp>
            <p:sp>
              <p:nvSpPr>
                <p:cNvPr id="61" name="Freeform 19"/>
                <p:cNvSpPr/>
                <p:nvPr/>
              </p:nvSpPr>
              <p:spPr bwMode="auto">
                <a:xfrm>
                  <a:off x="3905250" y="3673475"/>
                  <a:ext cx="0" cy="33337"/>
                </a:xfrm>
                <a:custGeom>
                  <a:avLst/>
                  <a:gdLst>
                    <a:gd name="T0" fmla="*/ 2 h 2"/>
                    <a:gd name="T1" fmla="*/ 2 h 2"/>
                    <a:gd name="T2" fmla="*/ 2 h 2"/>
                    <a:gd name="T3" fmla="*/ 1 h 2"/>
                    <a:gd name="T4" fmla="*/ 1 h 2"/>
                    <a:gd name="T5" fmla="*/ 0 h 2"/>
                    <a:gd name="T6" fmla="*/ 0 h 2"/>
                    <a:gd name="T7" fmla="*/ 1 h 2"/>
                    <a:gd name="T8" fmla="*/ 2 h 2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  <a:cxn ang="0">
                      <a:pos x="0" y="T3"/>
                    </a:cxn>
                    <a:cxn ang="0">
                      <a:pos x="0" y="T4"/>
                    </a:cxn>
                    <a:cxn ang="0">
                      <a:pos x="0" y="T5"/>
                    </a:cxn>
                    <a:cxn ang="0">
                      <a:pos x="0" y="T6"/>
                    </a:cxn>
                    <a:cxn ang="0">
                      <a:pos x="0" y="T7"/>
                    </a:cxn>
                    <a:cxn ang="0">
                      <a:pos x="0" y="T8"/>
                    </a:cxn>
                  </a:cxnLst>
                  <a:rect l="0" t="0" r="r" b="b"/>
                  <a:pathLst>
                    <a:path h="2">
                      <a:moveTo>
                        <a:pt x="0" y="2"/>
                      </a:move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1"/>
                      </a:cubicBezTo>
                      <a:cubicBezTo>
                        <a:pt x="0" y="1"/>
                        <a:pt x="0" y="1"/>
                        <a:pt x="0" y="2"/>
                      </a:cubicBezTo>
                      <a:close/>
                    </a:path>
                  </a:pathLst>
                </a:custGeom>
                <a:solidFill>
                  <a:srgbClr val="E8E8E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微软雅黑 Light" pitchFamily="34" charset="-122"/>
                    <a:ea typeface="微软雅黑 Light" pitchFamily="34" charset="-122"/>
                  </a:endParaRPr>
                </a:p>
              </p:txBody>
            </p:sp>
          </p:grpSp>
          <p:sp>
            <p:nvSpPr>
              <p:cNvPr id="75" name="Freeform 10"/>
              <p:cNvSpPr>
                <a:spLocks noEditPoints="1"/>
              </p:cNvSpPr>
              <p:nvPr/>
            </p:nvSpPr>
            <p:spPr bwMode="auto">
              <a:xfrm>
                <a:off x="1648023" y="3416159"/>
                <a:ext cx="302136" cy="295758"/>
              </a:xfrm>
              <a:custGeom>
                <a:avLst/>
                <a:gdLst>
                  <a:gd name="T0" fmla="*/ 794 w 3251"/>
                  <a:gd name="T1" fmla="*/ 2673 h 3184"/>
                  <a:gd name="T2" fmla="*/ 794 w 3251"/>
                  <a:gd name="T3" fmla="*/ 1532 h 3184"/>
                  <a:gd name="T4" fmla="*/ 919 w 3251"/>
                  <a:gd name="T5" fmla="*/ 1532 h 3184"/>
                  <a:gd name="T6" fmla="*/ 919 w 3251"/>
                  <a:gd name="T7" fmla="*/ 1391 h 3184"/>
                  <a:gd name="T8" fmla="*/ 280 w 3251"/>
                  <a:gd name="T9" fmla="*/ 1391 h 3184"/>
                  <a:gd name="T10" fmla="*/ 280 w 3251"/>
                  <a:gd name="T11" fmla="*/ 1520 h 3184"/>
                  <a:gd name="T12" fmla="*/ 405 w 3251"/>
                  <a:gd name="T13" fmla="*/ 1520 h 3184"/>
                  <a:gd name="T14" fmla="*/ 405 w 3251"/>
                  <a:gd name="T15" fmla="*/ 2673 h 3184"/>
                  <a:gd name="T16" fmla="*/ 794 w 3251"/>
                  <a:gd name="T17" fmla="*/ 2673 h 3184"/>
                  <a:gd name="T18" fmla="*/ 80 w 3251"/>
                  <a:gd name="T19" fmla="*/ 1266 h 3184"/>
                  <a:gd name="T20" fmla="*/ 3176 w 3251"/>
                  <a:gd name="T21" fmla="*/ 1266 h 3184"/>
                  <a:gd name="T22" fmla="*/ 3177 w 3251"/>
                  <a:gd name="T23" fmla="*/ 1117 h 3184"/>
                  <a:gd name="T24" fmla="*/ 1625 w 3251"/>
                  <a:gd name="T25" fmla="*/ 0 h 3184"/>
                  <a:gd name="T26" fmla="*/ 80 w 3251"/>
                  <a:gd name="T27" fmla="*/ 1117 h 3184"/>
                  <a:gd name="T28" fmla="*/ 80 w 3251"/>
                  <a:gd name="T29" fmla="*/ 1266 h 3184"/>
                  <a:gd name="T30" fmla="*/ 1625 w 3251"/>
                  <a:gd name="T31" fmla="*/ 528 h 3184"/>
                  <a:gd name="T32" fmla="*/ 1849 w 3251"/>
                  <a:gd name="T33" fmla="*/ 752 h 3184"/>
                  <a:gd name="T34" fmla="*/ 1625 w 3251"/>
                  <a:gd name="T35" fmla="*/ 976 h 3184"/>
                  <a:gd name="T36" fmla="*/ 1401 w 3251"/>
                  <a:gd name="T37" fmla="*/ 752 h 3184"/>
                  <a:gd name="T38" fmla="*/ 1625 w 3251"/>
                  <a:gd name="T39" fmla="*/ 528 h 3184"/>
                  <a:gd name="T40" fmla="*/ 157 w 3251"/>
                  <a:gd name="T41" fmla="*/ 2928 h 3184"/>
                  <a:gd name="T42" fmla="*/ 3099 w 3251"/>
                  <a:gd name="T43" fmla="*/ 2928 h 3184"/>
                  <a:gd name="T44" fmla="*/ 3099 w 3251"/>
                  <a:gd name="T45" fmla="*/ 2803 h 3184"/>
                  <a:gd name="T46" fmla="*/ 157 w 3251"/>
                  <a:gd name="T47" fmla="*/ 2803 h 3184"/>
                  <a:gd name="T48" fmla="*/ 157 w 3251"/>
                  <a:gd name="T49" fmla="*/ 2928 h 3184"/>
                  <a:gd name="T50" fmla="*/ 29 w 3251"/>
                  <a:gd name="T51" fmla="*/ 3184 h 3184"/>
                  <a:gd name="T52" fmla="*/ 3227 w 3251"/>
                  <a:gd name="T53" fmla="*/ 3184 h 3184"/>
                  <a:gd name="T54" fmla="*/ 3227 w 3251"/>
                  <a:gd name="T55" fmla="*/ 3067 h 3184"/>
                  <a:gd name="T56" fmla="*/ 29 w 3251"/>
                  <a:gd name="T57" fmla="*/ 3067 h 3184"/>
                  <a:gd name="T58" fmla="*/ 29 w 3251"/>
                  <a:gd name="T59" fmla="*/ 3184 h 3184"/>
                  <a:gd name="T60" fmla="*/ 1822 w 3251"/>
                  <a:gd name="T61" fmla="*/ 2673 h 3184"/>
                  <a:gd name="T62" fmla="*/ 1822 w 3251"/>
                  <a:gd name="T63" fmla="*/ 1524 h 3184"/>
                  <a:gd name="T64" fmla="*/ 1948 w 3251"/>
                  <a:gd name="T65" fmla="*/ 1524 h 3184"/>
                  <a:gd name="T66" fmla="*/ 1948 w 3251"/>
                  <a:gd name="T67" fmla="*/ 1399 h 3184"/>
                  <a:gd name="T68" fmla="*/ 1308 w 3251"/>
                  <a:gd name="T69" fmla="*/ 1399 h 3184"/>
                  <a:gd name="T70" fmla="*/ 1308 w 3251"/>
                  <a:gd name="T71" fmla="*/ 1520 h 3184"/>
                  <a:gd name="T72" fmla="*/ 1433 w 3251"/>
                  <a:gd name="T73" fmla="*/ 1520 h 3184"/>
                  <a:gd name="T74" fmla="*/ 1433 w 3251"/>
                  <a:gd name="T75" fmla="*/ 2673 h 3184"/>
                  <a:gd name="T76" fmla="*/ 1822 w 3251"/>
                  <a:gd name="T77" fmla="*/ 2673 h 3184"/>
                  <a:gd name="T78" fmla="*/ 2843 w 3251"/>
                  <a:gd name="T79" fmla="*/ 2673 h 3184"/>
                  <a:gd name="T80" fmla="*/ 2843 w 3251"/>
                  <a:gd name="T81" fmla="*/ 1524 h 3184"/>
                  <a:gd name="T82" fmla="*/ 2968 w 3251"/>
                  <a:gd name="T83" fmla="*/ 1524 h 3184"/>
                  <a:gd name="T84" fmla="*/ 2968 w 3251"/>
                  <a:gd name="T85" fmla="*/ 1399 h 3184"/>
                  <a:gd name="T86" fmla="*/ 2329 w 3251"/>
                  <a:gd name="T87" fmla="*/ 1399 h 3184"/>
                  <a:gd name="T88" fmla="*/ 2329 w 3251"/>
                  <a:gd name="T89" fmla="*/ 1520 h 3184"/>
                  <a:gd name="T90" fmla="*/ 2454 w 3251"/>
                  <a:gd name="T91" fmla="*/ 1520 h 3184"/>
                  <a:gd name="T92" fmla="*/ 2454 w 3251"/>
                  <a:gd name="T93" fmla="*/ 2673 h 3184"/>
                  <a:gd name="T94" fmla="*/ 2843 w 3251"/>
                  <a:gd name="T95" fmla="*/ 2673 h 3184"/>
                  <a:gd name="T96" fmla="*/ 2843 w 3251"/>
                  <a:gd name="T97" fmla="*/ 2673 h 3184"/>
                  <a:gd name="T98" fmla="*/ 2843 w 3251"/>
                  <a:gd name="T99" fmla="*/ 2673 h 31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251" h="3184">
                    <a:moveTo>
                      <a:pt x="794" y="2673"/>
                    </a:moveTo>
                    <a:cubicBezTo>
                      <a:pt x="794" y="1532"/>
                      <a:pt x="794" y="1532"/>
                      <a:pt x="794" y="1532"/>
                    </a:cubicBezTo>
                    <a:cubicBezTo>
                      <a:pt x="919" y="1532"/>
                      <a:pt x="919" y="1532"/>
                      <a:pt x="919" y="1532"/>
                    </a:cubicBezTo>
                    <a:cubicBezTo>
                      <a:pt x="919" y="1391"/>
                      <a:pt x="919" y="1391"/>
                      <a:pt x="919" y="1391"/>
                    </a:cubicBezTo>
                    <a:cubicBezTo>
                      <a:pt x="280" y="1391"/>
                      <a:pt x="280" y="1391"/>
                      <a:pt x="280" y="1391"/>
                    </a:cubicBezTo>
                    <a:cubicBezTo>
                      <a:pt x="280" y="1520"/>
                      <a:pt x="280" y="1520"/>
                      <a:pt x="280" y="1520"/>
                    </a:cubicBezTo>
                    <a:cubicBezTo>
                      <a:pt x="405" y="1520"/>
                      <a:pt x="405" y="1520"/>
                      <a:pt x="405" y="1520"/>
                    </a:cubicBezTo>
                    <a:cubicBezTo>
                      <a:pt x="405" y="2673"/>
                      <a:pt x="405" y="2673"/>
                      <a:pt x="405" y="2673"/>
                    </a:cubicBezTo>
                    <a:cubicBezTo>
                      <a:pt x="794" y="2673"/>
                      <a:pt x="794" y="2673"/>
                      <a:pt x="794" y="2673"/>
                    </a:cubicBezTo>
                    <a:close/>
                    <a:moveTo>
                      <a:pt x="80" y="1266"/>
                    </a:moveTo>
                    <a:cubicBezTo>
                      <a:pt x="3176" y="1266"/>
                      <a:pt x="3176" y="1266"/>
                      <a:pt x="3176" y="1266"/>
                    </a:cubicBezTo>
                    <a:cubicBezTo>
                      <a:pt x="3251" y="1233"/>
                      <a:pt x="3247" y="1163"/>
                      <a:pt x="3177" y="1117"/>
                    </a:cubicBezTo>
                    <a:cubicBezTo>
                      <a:pt x="3107" y="1070"/>
                      <a:pt x="1625" y="0"/>
                      <a:pt x="1625" y="0"/>
                    </a:cubicBezTo>
                    <a:cubicBezTo>
                      <a:pt x="1625" y="0"/>
                      <a:pt x="154" y="1070"/>
                      <a:pt x="80" y="1117"/>
                    </a:cubicBezTo>
                    <a:cubicBezTo>
                      <a:pt x="5" y="1163"/>
                      <a:pt x="0" y="1233"/>
                      <a:pt x="80" y="1266"/>
                    </a:cubicBezTo>
                    <a:close/>
                    <a:moveTo>
                      <a:pt x="1625" y="528"/>
                    </a:moveTo>
                    <a:cubicBezTo>
                      <a:pt x="1749" y="528"/>
                      <a:pt x="1849" y="629"/>
                      <a:pt x="1849" y="752"/>
                    </a:cubicBezTo>
                    <a:cubicBezTo>
                      <a:pt x="1849" y="876"/>
                      <a:pt x="1749" y="976"/>
                      <a:pt x="1625" y="976"/>
                    </a:cubicBezTo>
                    <a:cubicBezTo>
                      <a:pt x="1502" y="976"/>
                      <a:pt x="1401" y="876"/>
                      <a:pt x="1401" y="752"/>
                    </a:cubicBezTo>
                    <a:cubicBezTo>
                      <a:pt x="1401" y="629"/>
                      <a:pt x="1502" y="528"/>
                      <a:pt x="1625" y="528"/>
                    </a:cubicBezTo>
                    <a:close/>
                    <a:moveTo>
                      <a:pt x="157" y="2928"/>
                    </a:moveTo>
                    <a:cubicBezTo>
                      <a:pt x="3099" y="2928"/>
                      <a:pt x="3099" y="2928"/>
                      <a:pt x="3099" y="2928"/>
                    </a:cubicBezTo>
                    <a:cubicBezTo>
                      <a:pt x="3099" y="2803"/>
                      <a:pt x="3099" y="2803"/>
                      <a:pt x="3099" y="2803"/>
                    </a:cubicBezTo>
                    <a:cubicBezTo>
                      <a:pt x="157" y="2803"/>
                      <a:pt x="157" y="2803"/>
                      <a:pt x="157" y="2803"/>
                    </a:cubicBezTo>
                    <a:cubicBezTo>
                      <a:pt x="157" y="2928"/>
                      <a:pt x="157" y="2928"/>
                      <a:pt x="157" y="2928"/>
                    </a:cubicBezTo>
                    <a:close/>
                    <a:moveTo>
                      <a:pt x="29" y="3184"/>
                    </a:moveTo>
                    <a:cubicBezTo>
                      <a:pt x="3227" y="3184"/>
                      <a:pt x="3227" y="3184"/>
                      <a:pt x="3227" y="3184"/>
                    </a:cubicBezTo>
                    <a:cubicBezTo>
                      <a:pt x="3227" y="3067"/>
                      <a:pt x="3227" y="3067"/>
                      <a:pt x="3227" y="3067"/>
                    </a:cubicBezTo>
                    <a:cubicBezTo>
                      <a:pt x="29" y="3067"/>
                      <a:pt x="29" y="3067"/>
                      <a:pt x="29" y="3067"/>
                    </a:cubicBezTo>
                    <a:cubicBezTo>
                      <a:pt x="29" y="3184"/>
                      <a:pt x="29" y="3184"/>
                      <a:pt x="29" y="3184"/>
                    </a:cubicBezTo>
                    <a:close/>
                    <a:moveTo>
                      <a:pt x="1822" y="2673"/>
                    </a:moveTo>
                    <a:cubicBezTo>
                      <a:pt x="1822" y="1524"/>
                      <a:pt x="1822" y="1524"/>
                      <a:pt x="1822" y="1524"/>
                    </a:cubicBezTo>
                    <a:cubicBezTo>
                      <a:pt x="1948" y="1524"/>
                      <a:pt x="1948" y="1524"/>
                      <a:pt x="1948" y="1524"/>
                    </a:cubicBezTo>
                    <a:cubicBezTo>
                      <a:pt x="1948" y="1399"/>
                      <a:pt x="1948" y="1399"/>
                      <a:pt x="1948" y="1399"/>
                    </a:cubicBezTo>
                    <a:cubicBezTo>
                      <a:pt x="1308" y="1399"/>
                      <a:pt x="1308" y="1399"/>
                      <a:pt x="1308" y="1399"/>
                    </a:cubicBezTo>
                    <a:cubicBezTo>
                      <a:pt x="1308" y="1520"/>
                      <a:pt x="1308" y="1520"/>
                      <a:pt x="1308" y="1520"/>
                    </a:cubicBezTo>
                    <a:cubicBezTo>
                      <a:pt x="1433" y="1520"/>
                      <a:pt x="1433" y="1520"/>
                      <a:pt x="1433" y="1520"/>
                    </a:cubicBezTo>
                    <a:cubicBezTo>
                      <a:pt x="1433" y="2673"/>
                      <a:pt x="1433" y="2673"/>
                      <a:pt x="1433" y="2673"/>
                    </a:cubicBezTo>
                    <a:cubicBezTo>
                      <a:pt x="1822" y="2673"/>
                      <a:pt x="1822" y="2673"/>
                      <a:pt x="1822" y="2673"/>
                    </a:cubicBezTo>
                    <a:close/>
                    <a:moveTo>
                      <a:pt x="2843" y="2673"/>
                    </a:moveTo>
                    <a:cubicBezTo>
                      <a:pt x="2843" y="1524"/>
                      <a:pt x="2843" y="1524"/>
                      <a:pt x="2843" y="1524"/>
                    </a:cubicBezTo>
                    <a:cubicBezTo>
                      <a:pt x="2968" y="1524"/>
                      <a:pt x="2968" y="1524"/>
                      <a:pt x="2968" y="1524"/>
                    </a:cubicBezTo>
                    <a:cubicBezTo>
                      <a:pt x="2968" y="1399"/>
                      <a:pt x="2968" y="1399"/>
                      <a:pt x="2968" y="1399"/>
                    </a:cubicBezTo>
                    <a:cubicBezTo>
                      <a:pt x="2329" y="1399"/>
                      <a:pt x="2329" y="1399"/>
                      <a:pt x="2329" y="1399"/>
                    </a:cubicBezTo>
                    <a:cubicBezTo>
                      <a:pt x="2329" y="1520"/>
                      <a:pt x="2329" y="1520"/>
                      <a:pt x="2329" y="1520"/>
                    </a:cubicBezTo>
                    <a:cubicBezTo>
                      <a:pt x="2454" y="1520"/>
                      <a:pt x="2454" y="1520"/>
                      <a:pt x="2454" y="1520"/>
                    </a:cubicBezTo>
                    <a:cubicBezTo>
                      <a:pt x="2454" y="2673"/>
                      <a:pt x="2454" y="2673"/>
                      <a:pt x="2454" y="2673"/>
                    </a:cubicBezTo>
                    <a:cubicBezTo>
                      <a:pt x="2843" y="2673"/>
                      <a:pt x="2843" y="2673"/>
                      <a:pt x="2843" y="2673"/>
                    </a:cubicBezTo>
                    <a:close/>
                    <a:moveTo>
                      <a:pt x="2843" y="2673"/>
                    </a:moveTo>
                    <a:cubicBezTo>
                      <a:pt x="2843" y="2673"/>
                      <a:pt x="2843" y="2673"/>
                      <a:pt x="2843" y="2673"/>
                    </a:cubicBezTo>
                  </a:path>
                </a:pathLst>
              </a:custGeom>
              <a:solidFill>
                <a:srgbClr val="5C4A4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srgbClr val="DBC9B8"/>
                  </a:solidFill>
                  <a:latin typeface="微软雅黑 Light" pitchFamily="34" charset="-122"/>
                  <a:ea typeface="微软雅黑 Light" pitchFamily="34" charset="-122"/>
                </a:endParaRPr>
              </a:p>
            </p:txBody>
          </p:sp>
        </p:grpSp>
        <p:sp>
          <p:nvSpPr>
            <p:cNvPr id="77" name="矩形 76"/>
            <p:cNvSpPr/>
            <p:nvPr/>
          </p:nvSpPr>
          <p:spPr>
            <a:xfrm>
              <a:off x="2789692" y="3422139"/>
              <a:ext cx="2517321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2000" dirty="0">
                  <a:solidFill>
                    <a:srgbClr val="5C4A42"/>
                  </a:solidFill>
                  <a:latin typeface="微软雅黑 Light" pitchFamily="34" charset="-122"/>
                  <a:ea typeface="微软雅黑 Light" pitchFamily="34" charset="-122"/>
                </a:rPr>
                <a:t>选题背景及内容</a:t>
              </a:r>
            </a:p>
          </p:txBody>
        </p:sp>
      </p:grpSp>
      <p:grpSp>
        <p:nvGrpSpPr>
          <p:cNvPr id="81" name="组合 80"/>
          <p:cNvGrpSpPr/>
          <p:nvPr/>
        </p:nvGrpSpPr>
        <p:grpSpPr>
          <a:xfrm>
            <a:off x="1197246" y="4459116"/>
            <a:ext cx="4892676" cy="877887"/>
            <a:chOff x="1381579" y="4296513"/>
            <a:chExt cx="4892676" cy="877887"/>
          </a:xfrm>
        </p:grpSpPr>
        <p:grpSp>
          <p:nvGrpSpPr>
            <p:cNvPr id="63" name="组合 62"/>
            <p:cNvGrpSpPr/>
            <p:nvPr/>
          </p:nvGrpSpPr>
          <p:grpSpPr>
            <a:xfrm>
              <a:off x="1381579" y="4296513"/>
              <a:ext cx="4892676" cy="877887"/>
              <a:chOff x="3486150" y="4230688"/>
              <a:chExt cx="4892676" cy="877887"/>
            </a:xfrm>
          </p:grpSpPr>
          <p:sp>
            <p:nvSpPr>
              <p:cNvPr id="64" name="Freeform 21"/>
              <p:cNvSpPr/>
              <p:nvPr/>
            </p:nvSpPr>
            <p:spPr bwMode="auto">
              <a:xfrm>
                <a:off x="4089400" y="4314825"/>
                <a:ext cx="4271963" cy="709612"/>
              </a:xfrm>
              <a:custGeom>
                <a:avLst/>
                <a:gdLst>
                  <a:gd name="T0" fmla="*/ 237 w 255"/>
                  <a:gd name="T1" fmla="*/ 0 h 42"/>
                  <a:gd name="T2" fmla="*/ 126 w 255"/>
                  <a:gd name="T3" fmla="*/ 0 h 42"/>
                  <a:gd name="T4" fmla="*/ 112 w 255"/>
                  <a:gd name="T5" fmla="*/ 0 h 42"/>
                  <a:gd name="T6" fmla="*/ 1 w 255"/>
                  <a:gd name="T7" fmla="*/ 0 h 42"/>
                  <a:gd name="T8" fmla="*/ 12 w 255"/>
                  <a:gd name="T9" fmla="*/ 21 h 42"/>
                  <a:gd name="T10" fmla="*/ 0 w 255"/>
                  <a:gd name="T11" fmla="*/ 42 h 42"/>
                  <a:gd name="T12" fmla="*/ 111 w 255"/>
                  <a:gd name="T13" fmla="*/ 42 h 42"/>
                  <a:gd name="T14" fmla="*/ 126 w 255"/>
                  <a:gd name="T15" fmla="*/ 42 h 42"/>
                  <a:gd name="T16" fmla="*/ 237 w 255"/>
                  <a:gd name="T17" fmla="*/ 42 h 42"/>
                  <a:gd name="T18" fmla="*/ 255 w 255"/>
                  <a:gd name="T19" fmla="*/ 21 h 42"/>
                  <a:gd name="T20" fmla="*/ 237 w 255"/>
                  <a:gd name="T21" fmla="*/ 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55" h="42">
                    <a:moveTo>
                      <a:pt x="237" y="0"/>
                    </a:moveTo>
                    <a:cubicBezTo>
                      <a:pt x="126" y="0"/>
                      <a:pt x="126" y="0"/>
                      <a:pt x="126" y="0"/>
                    </a:cubicBezTo>
                    <a:cubicBezTo>
                      <a:pt x="112" y="0"/>
                      <a:pt x="112" y="0"/>
                      <a:pt x="112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2" y="8"/>
                      <a:pt x="12" y="21"/>
                    </a:cubicBezTo>
                    <a:cubicBezTo>
                      <a:pt x="12" y="36"/>
                      <a:pt x="0" y="42"/>
                      <a:pt x="0" y="42"/>
                    </a:cubicBezTo>
                    <a:cubicBezTo>
                      <a:pt x="111" y="42"/>
                      <a:pt x="111" y="42"/>
                      <a:pt x="111" y="42"/>
                    </a:cubicBezTo>
                    <a:cubicBezTo>
                      <a:pt x="126" y="42"/>
                      <a:pt x="126" y="42"/>
                      <a:pt x="126" y="42"/>
                    </a:cubicBezTo>
                    <a:cubicBezTo>
                      <a:pt x="237" y="42"/>
                      <a:pt x="237" y="42"/>
                      <a:pt x="237" y="42"/>
                    </a:cubicBezTo>
                    <a:cubicBezTo>
                      <a:pt x="247" y="42"/>
                      <a:pt x="255" y="33"/>
                      <a:pt x="255" y="21"/>
                    </a:cubicBezTo>
                    <a:cubicBezTo>
                      <a:pt x="255" y="9"/>
                      <a:pt x="247" y="0"/>
                      <a:pt x="237" y="0"/>
                    </a:cubicBezTo>
                    <a:close/>
                  </a:path>
                </a:pathLst>
              </a:custGeom>
              <a:solidFill>
                <a:srgbClr val="DBC9B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 Light" pitchFamily="34" charset="-122"/>
                  <a:ea typeface="微软雅黑 Light" pitchFamily="34" charset="-122"/>
                </a:endParaRPr>
              </a:p>
            </p:txBody>
          </p:sp>
          <p:sp>
            <p:nvSpPr>
              <p:cNvPr id="65" name="Freeform 22"/>
              <p:cNvSpPr>
                <a:spLocks noEditPoints="1"/>
              </p:cNvSpPr>
              <p:nvPr/>
            </p:nvSpPr>
            <p:spPr bwMode="auto">
              <a:xfrm>
                <a:off x="4038600" y="4298950"/>
                <a:ext cx="4340226" cy="742950"/>
              </a:xfrm>
              <a:custGeom>
                <a:avLst/>
                <a:gdLst>
                  <a:gd name="T0" fmla="*/ 240 w 259"/>
                  <a:gd name="T1" fmla="*/ 44 h 44"/>
                  <a:gd name="T2" fmla="*/ 0 w 259"/>
                  <a:gd name="T3" fmla="*/ 44 h 44"/>
                  <a:gd name="T4" fmla="*/ 3 w 259"/>
                  <a:gd name="T5" fmla="*/ 43 h 44"/>
                  <a:gd name="T6" fmla="*/ 15 w 259"/>
                  <a:gd name="T7" fmla="*/ 22 h 44"/>
                  <a:gd name="T8" fmla="*/ 3 w 259"/>
                  <a:gd name="T9" fmla="*/ 1 h 44"/>
                  <a:gd name="T10" fmla="*/ 2 w 259"/>
                  <a:gd name="T11" fmla="*/ 0 h 44"/>
                  <a:gd name="T12" fmla="*/ 240 w 259"/>
                  <a:gd name="T13" fmla="*/ 0 h 44"/>
                  <a:gd name="T14" fmla="*/ 259 w 259"/>
                  <a:gd name="T15" fmla="*/ 22 h 44"/>
                  <a:gd name="T16" fmla="*/ 240 w 259"/>
                  <a:gd name="T17" fmla="*/ 44 h 44"/>
                  <a:gd name="T18" fmla="*/ 5 w 259"/>
                  <a:gd name="T19" fmla="*/ 42 h 44"/>
                  <a:gd name="T20" fmla="*/ 240 w 259"/>
                  <a:gd name="T21" fmla="*/ 42 h 44"/>
                  <a:gd name="T22" fmla="*/ 258 w 259"/>
                  <a:gd name="T23" fmla="*/ 22 h 44"/>
                  <a:gd name="T24" fmla="*/ 240 w 259"/>
                  <a:gd name="T25" fmla="*/ 1 h 44"/>
                  <a:gd name="T26" fmla="*/ 5 w 259"/>
                  <a:gd name="T27" fmla="*/ 1 h 44"/>
                  <a:gd name="T28" fmla="*/ 16 w 259"/>
                  <a:gd name="T29" fmla="*/ 22 h 44"/>
                  <a:gd name="T30" fmla="*/ 5 w 259"/>
                  <a:gd name="T31" fmla="*/ 42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59" h="44">
                    <a:moveTo>
                      <a:pt x="240" y="44"/>
                    </a:moveTo>
                    <a:cubicBezTo>
                      <a:pt x="0" y="44"/>
                      <a:pt x="0" y="44"/>
                      <a:pt x="0" y="44"/>
                    </a:cubicBezTo>
                    <a:cubicBezTo>
                      <a:pt x="3" y="43"/>
                      <a:pt x="3" y="43"/>
                      <a:pt x="3" y="43"/>
                    </a:cubicBezTo>
                    <a:cubicBezTo>
                      <a:pt x="3" y="42"/>
                      <a:pt x="15" y="36"/>
                      <a:pt x="15" y="22"/>
                    </a:cubicBezTo>
                    <a:cubicBezTo>
                      <a:pt x="15" y="10"/>
                      <a:pt x="3" y="1"/>
                      <a:pt x="3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40" y="0"/>
                      <a:pt x="240" y="0"/>
                      <a:pt x="240" y="0"/>
                    </a:cubicBezTo>
                    <a:cubicBezTo>
                      <a:pt x="250" y="0"/>
                      <a:pt x="259" y="10"/>
                      <a:pt x="259" y="22"/>
                    </a:cubicBezTo>
                    <a:cubicBezTo>
                      <a:pt x="259" y="34"/>
                      <a:pt x="250" y="44"/>
                      <a:pt x="240" y="44"/>
                    </a:cubicBezTo>
                    <a:close/>
                    <a:moveTo>
                      <a:pt x="5" y="42"/>
                    </a:moveTo>
                    <a:cubicBezTo>
                      <a:pt x="240" y="42"/>
                      <a:pt x="240" y="42"/>
                      <a:pt x="240" y="42"/>
                    </a:cubicBezTo>
                    <a:cubicBezTo>
                      <a:pt x="250" y="42"/>
                      <a:pt x="258" y="33"/>
                      <a:pt x="258" y="22"/>
                    </a:cubicBezTo>
                    <a:cubicBezTo>
                      <a:pt x="258" y="11"/>
                      <a:pt x="250" y="1"/>
                      <a:pt x="240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9" y="4"/>
                      <a:pt x="16" y="12"/>
                      <a:pt x="16" y="22"/>
                    </a:cubicBezTo>
                    <a:cubicBezTo>
                      <a:pt x="16" y="33"/>
                      <a:pt x="8" y="40"/>
                      <a:pt x="5" y="42"/>
                    </a:cubicBezTo>
                    <a:close/>
                  </a:path>
                </a:pathLst>
              </a:custGeom>
              <a:solidFill>
                <a:srgbClr val="DBC9B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 Light" pitchFamily="34" charset="-122"/>
                  <a:ea typeface="微软雅黑 Light" pitchFamily="34" charset="-122"/>
                </a:endParaRPr>
              </a:p>
            </p:txBody>
          </p:sp>
          <p:sp>
            <p:nvSpPr>
              <p:cNvPr id="66" name="Freeform 23"/>
              <p:cNvSpPr>
                <a:spLocks noEditPoints="1"/>
              </p:cNvSpPr>
              <p:nvPr/>
            </p:nvSpPr>
            <p:spPr bwMode="auto">
              <a:xfrm>
                <a:off x="3486150" y="4230688"/>
                <a:ext cx="871538" cy="877887"/>
              </a:xfrm>
              <a:custGeom>
                <a:avLst/>
                <a:gdLst>
                  <a:gd name="T0" fmla="*/ 26 w 52"/>
                  <a:gd name="T1" fmla="*/ 0 h 52"/>
                  <a:gd name="T2" fmla="*/ 0 w 52"/>
                  <a:gd name="T3" fmla="*/ 26 h 52"/>
                  <a:gd name="T4" fmla="*/ 26 w 52"/>
                  <a:gd name="T5" fmla="*/ 52 h 52"/>
                  <a:gd name="T6" fmla="*/ 52 w 52"/>
                  <a:gd name="T7" fmla="*/ 26 h 52"/>
                  <a:gd name="T8" fmla="*/ 26 w 52"/>
                  <a:gd name="T9" fmla="*/ 0 h 52"/>
                  <a:gd name="T10" fmla="*/ 26 w 52"/>
                  <a:gd name="T11" fmla="*/ 46 h 52"/>
                  <a:gd name="T12" fmla="*/ 5 w 52"/>
                  <a:gd name="T13" fmla="*/ 26 h 52"/>
                  <a:gd name="T14" fmla="*/ 26 w 52"/>
                  <a:gd name="T15" fmla="*/ 6 h 52"/>
                  <a:gd name="T16" fmla="*/ 46 w 52"/>
                  <a:gd name="T17" fmla="*/ 26 h 52"/>
                  <a:gd name="T18" fmla="*/ 26 w 52"/>
                  <a:gd name="T19" fmla="*/ 46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2" h="52">
                    <a:moveTo>
                      <a:pt x="26" y="0"/>
                    </a:moveTo>
                    <a:cubicBezTo>
                      <a:pt x="12" y="0"/>
                      <a:pt x="0" y="12"/>
                      <a:pt x="0" y="26"/>
                    </a:cubicBezTo>
                    <a:cubicBezTo>
                      <a:pt x="0" y="40"/>
                      <a:pt x="12" y="52"/>
                      <a:pt x="26" y="52"/>
                    </a:cubicBezTo>
                    <a:cubicBezTo>
                      <a:pt x="40" y="52"/>
                      <a:pt x="52" y="40"/>
                      <a:pt x="52" y="26"/>
                    </a:cubicBezTo>
                    <a:cubicBezTo>
                      <a:pt x="52" y="12"/>
                      <a:pt x="40" y="0"/>
                      <a:pt x="26" y="0"/>
                    </a:cubicBezTo>
                    <a:close/>
                    <a:moveTo>
                      <a:pt x="26" y="46"/>
                    </a:moveTo>
                    <a:cubicBezTo>
                      <a:pt x="15" y="46"/>
                      <a:pt x="5" y="37"/>
                      <a:pt x="5" y="26"/>
                    </a:cubicBezTo>
                    <a:cubicBezTo>
                      <a:pt x="5" y="15"/>
                      <a:pt x="15" y="6"/>
                      <a:pt x="26" y="6"/>
                    </a:cubicBezTo>
                    <a:cubicBezTo>
                      <a:pt x="37" y="6"/>
                      <a:pt x="46" y="15"/>
                      <a:pt x="46" y="26"/>
                    </a:cubicBezTo>
                    <a:cubicBezTo>
                      <a:pt x="46" y="37"/>
                      <a:pt x="37" y="46"/>
                      <a:pt x="26" y="46"/>
                    </a:cubicBezTo>
                    <a:close/>
                  </a:path>
                </a:pathLst>
              </a:custGeom>
              <a:solidFill>
                <a:srgbClr val="DBC9B8"/>
              </a:solidFill>
              <a:ln w="9525">
                <a:solidFill>
                  <a:srgbClr val="5C4A4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 Light" pitchFamily="34" charset="-122"/>
                  <a:ea typeface="微软雅黑 Light" pitchFamily="34" charset="-122"/>
                </a:endParaRPr>
              </a:p>
            </p:txBody>
          </p:sp>
          <p:sp>
            <p:nvSpPr>
              <p:cNvPr id="67" name="Freeform 24"/>
              <p:cNvSpPr>
                <a:spLocks noEditPoints="1"/>
              </p:cNvSpPr>
              <p:nvPr/>
            </p:nvSpPr>
            <p:spPr bwMode="auto">
              <a:xfrm>
                <a:off x="3502025" y="4248150"/>
                <a:ext cx="838200" cy="844550"/>
              </a:xfrm>
              <a:custGeom>
                <a:avLst/>
                <a:gdLst>
                  <a:gd name="T0" fmla="*/ 25 w 50"/>
                  <a:gd name="T1" fmla="*/ 0 h 50"/>
                  <a:gd name="T2" fmla="*/ 0 w 50"/>
                  <a:gd name="T3" fmla="*/ 25 h 50"/>
                  <a:gd name="T4" fmla="*/ 25 w 50"/>
                  <a:gd name="T5" fmla="*/ 50 h 50"/>
                  <a:gd name="T6" fmla="*/ 50 w 50"/>
                  <a:gd name="T7" fmla="*/ 25 h 50"/>
                  <a:gd name="T8" fmla="*/ 25 w 50"/>
                  <a:gd name="T9" fmla="*/ 0 h 50"/>
                  <a:gd name="T10" fmla="*/ 25 w 50"/>
                  <a:gd name="T11" fmla="*/ 44 h 50"/>
                  <a:gd name="T12" fmla="*/ 5 w 50"/>
                  <a:gd name="T13" fmla="*/ 25 h 50"/>
                  <a:gd name="T14" fmla="*/ 25 w 50"/>
                  <a:gd name="T15" fmla="*/ 5 h 50"/>
                  <a:gd name="T16" fmla="*/ 44 w 50"/>
                  <a:gd name="T17" fmla="*/ 25 h 50"/>
                  <a:gd name="T18" fmla="*/ 25 w 50"/>
                  <a:gd name="T19" fmla="*/ 44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0" h="50">
                    <a:moveTo>
                      <a:pt x="25" y="0"/>
                    </a:moveTo>
                    <a:cubicBezTo>
                      <a:pt x="11" y="0"/>
                      <a:pt x="0" y="11"/>
                      <a:pt x="0" y="25"/>
                    </a:cubicBezTo>
                    <a:cubicBezTo>
                      <a:pt x="0" y="39"/>
                      <a:pt x="11" y="50"/>
                      <a:pt x="25" y="50"/>
                    </a:cubicBezTo>
                    <a:cubicBezTo>
                      <a:pt x="38" y="50"/>
                      <a:pt x="50" y="39"/>
                      <a:pt x="50" y="25"/>
                    </a:cubicBezTo>
                    <a:cubicBezTo>
                      <a:pt x="50" y="11"/>
                      <a:pt x="38" y="0"/>
                      <a:pt x="25" y="0"/>
                    </a:cubicBezTo>
                    <a:close/>
                    <a:moveTo>
                      <a:pt x="25" y="44"/>
                    </a:moveTo>
                    <a:cubicBezTo>
                      <a:pt x="14" y="44"/>
                      <a:pt x="5" y="36"/>
                      <a:pt x="5" y="25"/>
                    </a:cubicBezTo>
                    <a:cubicBezTo>
                      <a:pt x="5" y="14"/>
                      <a:pt x="14" y="5"/>
                      <a:pt x="25" y="5"/>
                    </a:cubicBezTo>
                    <a:cubicBezTo>
                      <a:pt x="36" y="5"/>
                      <a:pt x="44" y="14"/>
                      <a:pt x="44" y="25"/>
                    </a:cubicBezTo>
                    <a:cubicBezTo>
                      <a:pt x="44" y="36"/>
                      <a:pt x="36" y="44"/>
                      <a:pt x="25" y="44"/>
                    </a:cubicBezTo>
                    <a:close/>
                  </a:path>
                </a:pathLst>
              </a:custGeom>
              <a:solidFill>
                <a:srgbClr val="DBC9B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 Light" pitchFamily="34" charset="-122"/>
                  <a:ea typeface="微软雅黑 Light" pitchFamily="34" charset="-122"/>
                </a:endParaRPr>
              </a:p>
            </p:txBody>
          </p:sp>
          <p:sp>
            <p:nvSpPr>
              <p:cNvPr id="68" name="Oval 25"/>
              <p:cNvSpPr>
                <a:spLocks noChangeArrowheads="1"/>
              </p:cNvSpPr>
              <p:nvPr/>
            </p:nvSpPr>
            <p:spPr bwMode="auto">
              <a:xfrm>
                <a:off x="3652838" y="4400550"/>
                <a:ext cx="520700" cy="522287"/>
              </a:xfrm>
              <a:prstGeom prst="ellipse">
                <a:avLst/>
              </a:prstGeom>
              <a:solidFill>
                <a:srgbClr val="DBC9B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 Light" pitchFamily="34" charset="-122"/>
                  <a:ea typeface="微软雅黑 Light" pitchFamily="34" charset="-122"/>
                </a:endParaRPr>
              </a:p>
            </p:txBody>
          </p:sp>
          <p:sp>
            <p:nvSpPr>
              <p:cNvPr id="69" name="Freeform 26"/>
              <p:cNvSpPr/>
              <p:nvPr/>
            </p:nvSpPr>
            <p:spPr bwMode="auto">
              <a:xfrm>
                <a:off x="3987800" y="4602163"/>
                <a:ext cx="101600" cy="119062"/>
              </a:xfrm>
              <a:custGeom>
                <a:avLst/>
                <a:gdLst>
                  <a:gd name="T0" fmla="*/ 0 w 6"/>
                  <a:gd name="T1" fmla="*/ 3 h 7"/>
                  <a:gd name="T2" fmla="*/ 2 w 6"/>
                  <a:gd name="T3" fmla="*/ 6 h 7"/>
                  <a:gd name="T4" fmla="*/ 6 w 6"/>
                  <a:gd name="T5" fmla="*/ 4 h 7"/>
                  <a:gd name="T6" fmla="*/ 4 w 6"/>
                  <a:gd name="T7" fmla="*/ 0 h 7"/>
                  <a:gd name="T8" fmla="*/ 0 w 6"/>
                  <a:gd name="T9" fmla="*/ 3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7">
                    <a:moveTo>
                      <a:pt x="0" y="3"/>
                    </a:moveTo>
                    <a:cubicBezTo>
                      <a:pt x="2" y="6"/>
                      <a:pt x="2" y="6"/>
                      <a:pt x="2" y="6"/>
                    </a:cubicBezTo>
                    <a:cubicBezTo>
                      <a:pt x="2" y="6"/>
                      <a:pt x="5" y="7"/>
                      <a:pt x="6" y="4"/>
                    </a:cubicBezTo>
                    <a:cubicBezTo>
                      <a:pt x="4" y="0"/>
                      <a:pt x="4" y="0"/>
                      <a:pt x="4" y="0"/>
                    </a:cubicBezTo>
                    <a:lnTo>
                      <a:pt x="0" y="3"/>
                    </a:lnTo>
                    <a:close/>
                  </a:path>
                </a:pathLst>
              </a:custGeom>
              <a:solidFill>
                <a:srgbClr val="5C4A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 Light" pitchFamily="34" charset="-122"/>
                  <a:ea typeface="微软雅黑 Light" pitchFamily="34" charset="-122"/>
                </a:endParaRPr>
              </a:p>
            </p:txBody>
          </p:sp>
          <p:sp>
            <p:nvSpPr>
              <p:cNvPr id="70" name="Freeform 27"/>
              <p:cNvSpPr/>
              <p:nvPr/>
            </p:nvSpPr>
            <p:spPr bwMode="auto">
              <a:xfrm>
                <a:off x="3938588" y="4686300"/>
                <a:ext cx="150813" cy="152400"/>
              </a:xfrm>
              <a:custGeom>
                <a:avLst/>
                <a:gdLst>
                  <a:gd name="T0" fmla="*/ 9 w 9"/>
                  <a:gd name="T1" fmla="*/ 0 h 9"/>
                  <a:gd name="T2" fmla="*/ 5 w 9"/>
                  <a:gd name="T3" fmla="*/ 2 h 9"/>
                  <a:gd name="T4" fmla="*/ 3 w 9"/>
                  <a:gd name="T5" fmla="*/ 2 h 9"/>
                  <a:gd name="T6" fmla="*/ 3 w 9"/>
                  <a:gd name="T7" fmla="*/ 0 h 9"/>
                  <a:gd name="T8" fmla="*/ 0 w 9"/>
                  <a:gd name="T9" fmla="*/ 5 h 9"/>
                  <a:gd name="T10" fmla="*/ 2 w 9"/>
                  <a:gd name="T11" fmla="*/ 9 h 9"/>
                  <a:gd name="T12" fmla="*/ 2 w 9"/>
                  <a:gd name="T13" fmla="*/ 7 h 9"/>
                  <a:gd name="T14" fmla="*/ 5 w 9"/>
                  <a:gd name="T15" fmla="*/ 7 h 9"/>
                  <a:gd name="T16" fmla="*/ 6 w 9"/>
                  <a:gd name="T17" fmla="*/ 6 h 9"/>
                  <a:gd name="T18" fmla="*/ 9 w 9"/>
                  <a:gd name="T19" fmla="*/ 2 h 9"/>
                  <a:gd name="T20" fmla="*/ 9 w 9"/>
                  <a:gd name="T21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" h="9">
                    <a:moveTo>
                      <a:pt x="9" y="0"/>
                    </a:moveTo>
                    <a:cubicBezTo>
                      <a:pt x="9" y="0"/>
                      <a:pt x="9" y="2"/>
                      <a:pt x="5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2" y="9"/>
                      <a:pt x="2" y="9"/>
                      <a:pt x="2" y="9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5" y="7"/>
                      <a:pt x="5" y="7"/>
                      <a:pt x="5" y="7"/>
                    </a:cubicBezTo>
                    <a:cubicBezTo>
                      <a:pt x="5" y="7"/>
                      <a:pt x="5" y="7"/>
                      <a:pt x="6" y="6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2"/>
                      <a:pt x="9" y="1"/>
                      <a:pt x="9" y="0"/>
                    </a:cubicBezTo>
                    <a:close/>
                  </a:path>
                </a:pathLst>
              </a:custGeom>
              <a:solidFill>
                <a:srgbClr val="5C4A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 Light" pitchFamily="34" charset="-122"/>
                  <a:ea typeface="微软雅黑 Light" pitchFamily="34" charset="-122"/>
                </a:endParaRPr>
              </a:p>
            </p:txBody>
          </p:sp>
          <p:sp>
            <p:nvSpPr>
              <p:cNvPr id="71" name="Freeform 28"/>
              <p:cNvSpPr/>
              <p:nvPr/>
            </p:nvSpPr>
            <p:spPr bwMode="auto">
              <a:xfrm>
                <a:off x="3803650" y="4737100"/>
                <a:ext cx="101600" cy="68262"/>
              </a:xfrm>
              <a:custGeom>
                <a:avLst/>
                <a:gdLst>
                  <a:gd name="T0" fmla="*/ 6 w 6"/>
                  <a:gd name="T1" fmla="*/ 0 h 4"/>
                  <a:gd name="T2" fmla="*/ 2 w 6"/>
                  <a:gd name="T3" fmla="*/ 0 h 4"/>
                  <a:gd name="T4" fmla="*/ 2 w 6"/>
                  <a:gd name="T5" fmla="*/ 4 h 4"/>
                  <a:gd name="T6" fmla="*/ 6 w 6"/>
                  <a:gd name="T7" fmla="*/ 4 h 4"/>
                  <a:gd name="T8" fmla="*/ 6 w 6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4">
                    <a:moveTo>
                      <a:pt x="6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0" y="2"/>
                      <a:pt x="2" y="4"/>
                    </a:cubicBezTo>
                    <a:cubicBezTo>
                      <a:pt x="6" y="4"/>
                      <a:pt x="6" y="4"/>
                      <a:pt x="6" y="4"/>
                    </a:cubicBez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5C4A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 Light" pitchFamily="34" charset="-122"/>
                  <a:ea typeface="微软雅黑 Light" pitchFamily="34" charset="-122"/>
                </a:endParaRPr>
              </a:p>
            </p:txBody>
          </p:sp>
          <p:sp>
            <p:nvSpPr>
              <p:cNvPr id="72" name="Freeform 29"/>
              <p:cNvSpPr/>
              <p:nvPr/>
            </p:nvSpPr>
            <p:spPr bwMode="auto">
              <a:xfrm>
                <a:off x="3754438" y="4619625"/>
                <a:ext cx="117475" cy="185737"/>
              </a:xfrm>
              <a:custGeom>
                <a:avLst/>
                <a:gdLst>
                  <a:gd name="T0" fmla="*/ 4 w 7"/>
                  <a:gd name="T1" fmla="*/ 11 h 11"/>
                  <a:gd name="T2" fmla="*/ 4 w 7"/>
                  <a:gd name="T3" fmla="*/ 7 h 11"/>
                  <a:gd name="T4" fmla="*/ 5 w 7"/>
                  <a:gd name="T5" fmla="*/ 4 h 11"/>
                  <a:gd name="T6" fmla="*/ 7 w 7"/>
                  <a:gd name="T7" fmla="*/ 5 h 11"/>
                  <a:gd name="T8" fmla="*/ 5 w 7"/>
                  <a:gd name="T9" fmla="*/ 0 h 11"/>
                  <a:gd name="T10" fmla="*/ 0 w 7"/>
                  <a:gd name="T11" fmla="*/ 1 h 11"/>
                  <a:gd name="T12" fmla="*/ 1 w 7"/>
                  <a:gd name="T13" fmla="*/ 2 h 11"/>
                  <a:gd name="T14" fmla="*/ 0 w 7"/>
                  <a:gd name="T15" fmla="*/ 4 h 11"/>
                  <a:gd name="T16" fmla="*/ 0 w 7"/>
                  <a:gd name="T17" fmla="*/ 5 h 11"/>
                  <a:gd name="T18" fmla="*/ 3 w 7"/>
                  <a:gd name="T19" fmla="*/ 10 h 11"/>
                  <a:gd name="T20" fmla="*/ 4 w 7"/>
                  <a:gd name="T21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" h="11">
                    <a:moveTo>
                      <a:pt x="4" y="11"/>
                    </a:moveTo>
                    <a:cubicBezTo>
                      <a:pt x="4" y="11"/>
                      <a:pt x="3" y="10"/>
                      <a:pt x="4" y="7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5"/>
                    </a:cubicBezTo>
                    <a:cubicBezTo>
                      <a:pt x="3" y="10"/>
                      <a:pt x="3" y="10"/>
                      <a:pt x="3" y="10"/>
                    </a:cubicBezTo>
                    <a:cubicBezTo>
                      <a:pt x="3" y="10"/>
                      <a:pt x="3" y="11"/>
                      <a:pt x="4" y="11"/>
                    </a:cubicBezTo>
                    <a:close/>
                  </a:path>
                </a:pathLst>
              </a:custGeom>
              <a:solidFill>
                <a:srgbClr val="5C4A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 Light" pitchFamily="34" charset="-122"/>
                  <a:ea typeface="微软雅黑 Light" pitchFamily="34" charset="-122"/>
                </a:endParaRPr>
              </a:p>
            </p:txBody>
          </p:sp>
          <p:sp>
            <p:nvSpPr>
              <p:cNvPr id="73" name="Freeform 30"/>
              <p:cNvSpPr/>
              <p:nvPr/>
            </p:nvSpPr>
            <p:spPr bwMode="auto">
              <a:xfrm>
                <a:off x="3803650" y="4518025"/>
                <a:ext cx="101600" cy="101600"/>
              </a:xfrm>
              <a:custGeom>
                <a:avLst/>
                <a:gdLst>
                  <a:gd name="T0" fmla="*/ 4 w 6"/>
                  <a:gd name="T1" fmla="*/ 6 h 6"/>
                  <a:gd name="T2" fmla="*/ 6 w 6"/>
                  <a:gd name="T3" fmla="*/ 3 h 6"/>
                  <a:gd name="T4" fmla="*/ 2 w 6"/>
                  <a:gd name="T5" fmla="*/ 0 h 6"/>
                  <a:gd name="T6" fmla="*/ 0 w 6"/>
                  <a:gd name="T7" fmla="*/ 4 h 6"/>
                  <a:gd name="T8" fmla="*/ 4 w 6"/>
                  <a:gd name="T9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6">
                    <a:moveTo>
                      <a:pt x="4" y="6"/>
                    </a:moveTo>
                    <a:cubicBezTo>
                      <a:pt x="6" y="3"/>
                      <a:pt x="6" y="3"/>
                      <a:pt x="6" y="3"/>
                    </a:cubicBezTo>
                    <a:cubicBezTo>
                      <a:pt x="6" y="3"/>
                      <a:pt x="5" y="0"/>
                      <a:pt x="2" y="0"/>
                    </a:cubicBezTo>
                    <a:cubicBezTo>
                      <a:pt x="0" y="4"/>
                      <a:pt x="0" y="4"/>
                      <a:pt x="0" y="4"/>
                    </a:cubicBezTo>
                    <a:lnTo>
                      <a:pt x="4" y="6"/>
                    </a:lnTo>
                    <a:close/>
                  </a:path>
                </a:pathLst>
              </a:custGeom>
              <a:solidFill>
                <a:srgbClr val="5C4A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 Light" pitchFamily="34" charset="-122"/>
                  <a:ea typeface="微软雅黑 Light" pitchFamily="34" charset="-122"/>
                </a:endParaRPr>
              </a:p>
            </p:txBody>
          </p:sp>
          <p:sp>
            <p:nvSpPr>
              <p:cNvPr id="74" name="Freeform 31"/>
              <p:cNvSpPr/>
              <p:nvPr/>
            </p:nvSpPr>
            <p:spPr bwMode="auto">
              <a:xfrm>
                <a:off x="3854450" y="4500563"/>
                <a:ext cx="184150" cy="119062"/>
              </a:xfrm>
              <a:custGeom>
                <a:avLst/>
                <a:gdLst>
                  <a:gd name="T0" fmla="*/ 0 w 11"/>
                  <a:gd name="T1" fmla="*/ 1 h 7"/>
                  <a:gd name="T2" fmla="*/ 4 w 11"/>
                  <a:gd name="T3" fmla="*/ 3 h 7"/>
                  <a:gd name="T4" fmla="*/ 5 w 11"/>
                  <a:gd name="T5" fmla="*/ 5 h 7"/>
                  <a:gd name="T6" fmla="*/ 4 w 11"/>
                  <a:gd name="T7" fmla="*/ 6 h 7"/>
                  <a:gd name="T8" fmla="*/ 9 w 11"/>
                  <a:gd name="T9" fmla="*/ 7 h 7"/>
                  <a:gd name="T10" fmla="*/ 11 w 11"/>
                  <a:gd name="T11" fmla="*/ 2 h 7"/>
                  <a:gd name="T12" fmla="*/ 9 w 11"/>
                  <a:gd name="T13" fmla="*/ 3 h 7"/>
                  <a:gd name="T14" fmla="*/ 8 w 11"/>
                  <a:gd name="T15" fmla="*/ 1 h 7"/>
                  <a:gd name="T16" fmla="*/ 7 w 11"/>
                  <a:gd name="T17" fmla="*/ 0 h 7"/>
                  <a:gd name="T18" fmla="*/ 1 w 11"/>
                  <a:gd name="T19" fmla="*/ 0 h 7"/>
                  <a:gd name="T20" fmla="*/ 0 w 11"/>
                  <a:gd name="T21" fmla="*/ 1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1" h="7">
                    <a:moveTo>
                      <a:pt x="0" y="1"/>
                    </a:moveTo>
                    <a:cubicBezTo>
                      <a:pt x="0" y="1"/>
                      <a:pt x="2" y="0"/>
                      <a:pt x="4" y="3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9" y="7"/>
                      <a:pt x="9" y="7"/>
                      <a:pt x="9" y="7"/>
                    </a:cubicBezTo>
                    <a:cubicBezTo>
                      <a:pt x="11" y="2"/>
                      <a:pt x="11" y="2"/>
                      <a:pt x="11" y="2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1"/>
                      <a:pt x="8" y="0"/>
                      <a:pt x="7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1"/>
                    </a:cubicBezTo>
                    <a:close/>
                  </a:path>
                </a:pathLst>
              </a:custGeom>
              <a:solidFill>
                <a:srgbClr val="5C4A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 Light" pitchFamily="34" charset="-122"/>
                  <a:ea typeface="微软雅黑 Light" pitchFamily="34" charset="-122"/>
                </a:endParaRPr>
              </a:p>
            </p:txBody>
          </p:sp>
        </p:grpSp>
        <p:sp>
          <p:nvSpPr>
            <p:cNvPr id="78" name="矩形 77"/>
            <p:cNvSpPr/>
            <p:nvPr/>
          </p:nvSpPr>
          <p:spPr>
            <a:xfrm>
              <a:off x="2807920" y="4539820"/>
              <a:ext cx="2517321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2000" dirty="0">
                  <a:solidFill>
                    <a:srgbClr val="5C4A42"/>
                  </a:solidFill>
                  <a:latin typeface="微软雅黑 Light" pitchFamily="34" charset="-122"/>
                  <a:ea typeface="微软雅黑 Light" pitchFamily="34" charset="-122"/>
                </a:rPr>
                <a:t>选题背景及内容</a:t>
              </a:r>
            </a:p>
          </p:txBody>
        </p:sp>
      </p:grpSp>
      <p:sp>
        <p:nvSpPr>
          <p:cNvPr id="82" name="矩形 1"/>
          <p:cNvSpPr>
            <a:spLocks noChangeArrowheads="1"/>
          </p:cNvSpPr>
          <p:nvPr/>
        </p:nvSpPr>
        <p:spPr bwMode="auto">
          <a:xfrm>
            <a:off x="6155192" y="2245231"/>
            <a:ext cx="5141275" cy="683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just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1600" dirty="0" smtClean="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</a:rPr>
              <a:t>锐旗设计用心</a:t>
            </a:r>
            <a:r>
              <a:rPr lang="zh-CN" altLang="en-US" sz="1600" dirty="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</a:rPr>
              <a:t>制作每一页艺术珍品，以姿态孜孜不倦地打磨，完美助力您</a:t>
            </a:r>
            <a:r>
              <a:rPr lang="zh-CN" altLang="en-US" sz="1600" dirty="0" smtClean="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</a:rPr>
              <a:t>的锐旗设计。</a:t>
            </a:r>
            <a:endParaRPr lang="zh-CN" altLang="en-US" sz="1600" dirty="0">
              <a:solidFill>
                <a:schemeClr val="bg1"/>
              </a:solidFill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83" name="矩形 1"/>
          <p:cNvSpPr>
            <a:spLocks noChangeArrowheads="1"/>
          </p:cNvSpPr>
          <p:nvPr/>
        </p:nvSpPr>
        <p:spPr bwMode="auto">
          <a:xfrm>
            <a:off x="6155192" y="3384626"/>
            <a:ext cx="5141275" cy="683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just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1600" dirty="0" smtClean="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</a:rPr>
              <a:t>锐旗设计用心</a:t>
            </a:r>
            <a:r>
              <a:rPr lang="zh-CN" altLang="en-US" sz="1600" dirty="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</a:rPr>
              <a:t>制作每一页艺术珍品，以姿态孜孜不倦地打磨，完美助力您</a:t>
            </a:r>
            <a:r>
              <a:rPr lang="zh-CN" altLang="en-US" sz="1600" dirty="0" smtClean="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</a:rPr>
              <a:t>的锐旗设计。</a:t>
            </a:r>
            <a:endParaRPr lang="zh-CN" altLang="en-US" sz="1600" dirty="0">
              <a:solidFill>
                <a:schemeClr val="bg1"/>
              </a:solidFill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84" name="矩形 1"/>
          <p:cNvSpPr>
            <a:spLocks noChangeArrowheads="1"/>
          </p:cNvSpPr>
          <p:nvPr/>
        </p:nvSpPr>
        <p:spPr bwMode="auto">
          <a:xfrm>
            <a:off x="6189934" y="4556427"/>
            <a:ext cx="5141275" cy="683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just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1600" dirty="0" smtClean="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</a:rPr>
              <a:t>锐旗设计用心</a:t>
            </a:r>
            <a:r>
              <a:rPr lang="zh-CN" altLang="en-US" sz="1600" dirty="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</a:rPr>
              <a:t>制作每一页艺术珍品，以姿态孜孜不倦地打磨，完美助力您</a:t>
            </a:r>
            <a:r>
              <a:rPr lang="zh-CN" altLang="en-US" sz="1600" dirty="0" smtClean="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</a:rPr>
              <a:t>的锐旗设计。</a:t>
            </a:r>
            <a:endParaRPr lang="zh-CN" altLang="en-US" sz="1600" dirty="0">
              <a:solidFill>
                <a:schemeClr val="bg1"/>
              </a:solidFill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85" name="矩形 84"/>
          <p:cNvSpPr/>
          <p:nvPr/>
        </p:nvSpPr>
        <p:spPr>
          <a:xfrm>
            <a:off x="1179783" y="654871"/>
            <a:ext cx="325627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800" dirty="0">
                <a:solidFill>
                  <a:srgbClr val="DBC9B8"/>
                </a:solidFill>
                <a:latin typeface="微软雅黑" pitchFamily="34" charset="-122"/>
                <a:ea typeface="微软雅黑" pitchFamily="34" charset="-122"/>
              </a:rPr>
              <a:t>选题背景及内容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1179783" y="654871"/>
            <a:ext cx="325627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800" dirty="0">
                <a:solidFill>
                  <a:srgbClr val="DBC9B8"/>
                </a:solidFill>
                <a:latin typeface="微软雅黑" pitchFamily="34" charset="-122"/>
                <a:ea typeface="微软雅黑" pitchFamily="34" charset="-122"/>
              </a:rPr>
              <a:t>选题背景及内容</a:t>
            </a:r>
          </a:p>
        </p:txBody>
      </p:sp>
      <p:grpSp>
        <p:nvGrpSpPr>
          <p:cNvPr id="8" name="组合 7"/>
          <p:cNvGrpSpPr/>
          <p:nvPr/>
        </p:nvGrpSpPr>
        <p:grpSpPr>
          <a:xfrm>
            <a:off x="4076161" y="1754771"/>
            <a:ext cx="3606801" cy="3770313"/>
            <a:chOff x="4292599" y="2015711"/>
            <a:chExt cx="3606801" cy="3770313"/>
          </a:xfrm>
        </p:grpSpPr>
        <p:grpSp>
          <p:nvGrpSpPr>
            <p:cNvPr id="9" name="Group 4"/>
            <p:cNvGrpSpPr>
              <a:grpSpLocks noChangeAspect="1"/>
            </p:cNvGrpSpPr>
            <p:nvPr/>
          </p:nvGrpSpPr>
          <p:grpSpPr bwMode="auto">
            <a:xfrm>
              <a:off x="4292599" y="2015711"/>
              <a:ext cx="3606801" cy="3770313"/>
              <a:chOff x="2625" y="1228"/>
              <a:chExt cx="2272" cy="2375"/>
            </a:xfrm>
          </p:grpSpPr>
          <p:sp>
            <p:nvSpPr>
              <p:cNvPr id="16" name="Freeform 5"/>
              <p:cNvSpPr>
                <a:spLocks noEditPoints="1"/>
              </p:cNvSpPr>
              <p:nvPr/>
            </p:nvSpPr>
            <p:spPr bwMode="auto">
              <a:xfrm>
                <a:off x="3390" y="1228"/>
                <a:ext cx="742" cy="1133"/>
              </a:xfrm>
              <a:custGeom>
                <a:avLst/>
                <a:gdLst>
                  <a:gd name="T0" fmla="*/ 34 w 34"/>
                  <a:gd name="T1" fmla="*/ 18 h 52"/>
                  <a:gd name="T2" fmla="*/ 17 w 34"/>
                  <a:gd name="T3" fmla="*/ 1 h 52"/>
                  <a:gd name="T4" fmla="*/ 0 w 34"/>
                  <a:gd name="T5" fmla="*/ 18 h 52"/>
                  <a:gd name="T6" fmla="*/ 2 w 34"/>
                  <a:gd name="T7" fmla="*/ 26 h 52"/>
                  <a:gd name="T8" fmla="*/ 2 w 34"/>
                  <a:gd name="T9" fmla="*/ 26 h 52"/>
                  <a:gd name="T10" fmla="*/ 17 w 34"/>
                  <a:gd name="T11" fmla="*/ 52 h 52"/>
                  <a:gd name="T12" fmla="*/ 32 w 34"/>
                  <a:gd name="T13" fmla="*/ 26 h 52"/>
                  <a:gd name="T14" fmla="*/ 32 w 34"/>
                  <a:gd name="T15" fmla="*/ 26 h 52"/>
                  <a:gd name="T16" fmla="*/ 34 w 34"/>
                  <a:gd name="T17" fmla="*/ 18 h 52"/>
                  <a:gd name="T18" fmla="*/ 17 w 34"/>
                  <a:gd name="T19" fmla="*/ 32 h 52"/>
                  <a:gd name="T20" fmla="*/ 3 w 34"/>
                  <a:gd name="T21" fmla="*/ 18 h 52"/>
                  <a:gd name="T22" fmla="*/ 17 w 34"/>
                  <a:gd name="T23" fmla="*/ 3 h 52"/>
                  <a:gd name="T24" fmla="*/ 31 w 34"/>
                  <a:gd name="T25" fmla="*/ 18 h 52"/>
                  <a:gd name="T26" fmla="*/ 17 w 34"/>
                  <a:gd name="T27" fmla="*/ 32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4" h="52">
                    <a:moveTo>
                      <a:pt x="34" y="18"/>
                    </a:moveTo>
                    <a:cubicBezTo>
                      <a:pt x="34" y="8"/>
                      <a:pt x="27" y="1"/>
                      <a:pt x="17" y="1"/>
                    </a:cubicBezTo>
                    <a:cubicBezTo>
                      <a:pt x="8" y="0"/>
                      <a:pt x="0" y="8"/>
                      <a:pt x="0" y="18"/>
                    </a:cubicBezTo>
                    <a:cubicBezTo>
                      <a:pt x="0" y="21"/>
                      <a:pt x="1" y="24"/>
                      <a:pt x="2" y="26"/>
                    </a:cubicBezTo>
                    <a:cubicBezTo>
                      <a:pt x="2" y="26"/>
                      <a:pt x="2" y="26"/>
                      <a:pt x="2" y="26"/>
                    </a:cubicBezTo>
                    <a:cubicBezTo>
                      <a:pt x="17" y="52"/>
                      <a:pt x="17" y="52"/>
                      <a:pt x="17" y="52"/>
                    </a:cubicBezTo>
                    <a:cubicBezTo>
                      <a:pt x="32" y="26"/>
                      <a:pt x="32" y="26"/>
                      <a:pt x="32" y="26"/>
                    </a:cubicBezTo>
                    <a:cubicBezTo>
                      <a:pt x="32" y="26"/>
                      <a:pt x="32" y="26"/>
                      <a:pt x="32" y="26"/>
                    </a:cubicBezTo>
                    <a:cubicBezTo>
                      <a:pt x="33" y="24"/>
                      <a:pt x="34" y="21"/>
                      <a:pt x="34" y="18"/>
                    </a:cubicBezTo>
                    <a:close/>
                    <a:moveTo>
                      <a:pt x="17" y="32"/>
                    </a:moveTo>
                    <a:cubicBezTo>
                      <a:pt x="9" y="32"/>
                      <a:pt x="3" y="26"/>
                      <a:pt x="3" y="18"/>
                    </a:cubicBezTo>
                    <a:cubicBezTo>
                      <a:pt x="3" y="10"/>
                      <a:pt x="9" y="3"/>
                      <a:pt x="17" y="3"/>
                    </a:cubicBezTo>
                    <a:cubicBezTo>
                      <a:pt x="25" y="3"/>
                      <a:pt x="31" y="10"/>
                      <a:pt x="31" y="18"/>
                    </a:cubicBezTo>
                    <a:cubicBezTo>
                      <a:pt x="31" y="26"/>
                      <a:pt x="25" y="32"/>
                      <a:pt x="17" y="32"/>
                    </a:cubicBezTo>
                    <a:close/>
                  </a:path>
                </a:pathLst>
              </a:custGeom>
              <a:solidFill>
                <a:srgbClr val="DBC9B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" name="Freeform 6"/>
              <p:cNvSpPr>
                <a:spLocks noEditPoints="1"/>
              </p:cNvSpPr>
              <p:nvPr/>
            </p:nvSpPr>
            <p:spPr bwMode="auto">
              <a:xfrm>
                <a:off x="3390" y="2470"/>
                <a:ext cx="742" cy="1133"/>
              </a:xfrm>
              <a:custGeom>
                <a:avLst/>
                <a:gdLst>
                  <a:gd name="T0" fmla="*/ 0 w 34"/>
                  <a:gd name="T1" fmla="*/ 35 h 52"/>
                  <a:gd name="T2" fmla="*/ 17 w 34"/>
                  <a:gd name="T3" fmla="*/ 52 h 52"/>
                  <a:gd name="T4" fmla="*/ 34 w 34"/>
                  <a:gd name="T5" fmla="*/ 35 h 52"/>
                  <a:gd name="T6" fmla="*/ 32 w 34"/>
                  <a:gd name="T7" fmla="*/ 26 h 52"/>
                  <a:gd name="T8" fmla="*/ 32 w 34"/>
                  <a:gd name="T9" fmla="*/ 26 h 52"/>
                  <a:gd name="T10" fmla="*/ 17 w 34"/>
                  <a:gd name="T11" fmla="*/ 0 h 52"/>
                  <a:gd name="T12" fmla="*/ 2 w 34"/>
                  <a:gd name="T13" fmla="*/ 26 h 52"/>
                  <a:gd name="T14" fmla="*/ 2 w 34"/>
                  <a:gd name="T15" fmla="*/ 26 h 52"/>
                  <a:gd name="T16" fmla="*/ 0 w 34"/>
                  <a:gd name="T17" fmla="*/ 35 h 52"/>
                  <a:gd name="T18" fmla="*/ 17 w 34"/>
                  <a:gd name="T19" fmla="*/ 21 h 52"/>
                  <a:gd name="T20" fmla="*/ 31 w 34"/>
                  <a:gd name="T21" fmla="*/ 35 h 52"/>
                  <a:gd name="T22" fmla="*/ 17 w 34"/>
                  <a:gd name="T23" fmla="*/ 49 h 52"/>
                  <a:gd name="T24" fmla="*/ 3 w 34"/>
                  <a:gd name="T25" fmla="*/ 35 h 52"/>
                  <a:gd name="T26" fmla="*/ 17 w 34"/>
                  <a:gd name="T27" fmla="*/ 21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4" h="52">
                    <a:moveTo>
                      <a:pt x="0" y="35"/>
                    </a:moveTo>
                    <a:cubicBezTo>
                      <a:pt x="0" y="44"/>
                      <a:pt x="8" y="52"/>
                      <a:pt x="17" y="52"/>
                    </a:cubicBezTo>
                    <a:cubicBezTo>
                      <a:pt x="27" y="52"/>
                      <a:pt x="34" y="44"/>
                      <a:pt x="34" y="35"/>
                    </a:cubicBezTo>
                    <a:cubicBezTo>
                      <a:pt x="34" y="32"/>
                      <a:pt x="34" y="29"/>
                      <a:pt x="32" y="26"/>
                    </a:cubicBezTo>
                    <a:cubicBezTo>
                      <a:pt x="32" y="26"/>
                      <a:pt x="32" y="26"/>
                      <a:pt x="32" y="26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2" y="26"/>
                      <a:pt x="2" y="26"/>
                      <a:pt x="2" y="26"/>
                    </a:cubicBezTo>
                    <a:cubicBezTo>
                      <a:pt x="2" y="26"/>
                      <a:pt x="2" y="26"/>
                      <a:pt x="2" y="26"/>
                    </a:cubicBezTo>
                    <a:cubicBezTo>
                      <a:pt x="1" y="29"/>
                      <a:pt x="0" y="32"/>
                      <a:pt x="0" y="35"/>
                    </a:cubicBezTo>
                    <a:close/>
                    <a:moveTo>
                      <a:pt x="17" y="21"/>
                    </a:moveTo>
                    <a:cubicBezTo>
                      <a:pt x="25" y="21"/>
                      <a:pt x="31" y="27"/>
                      <a:pt x="31" y="35"/>
                    </a:cubicBezTo>
                    <a:cubicBezTo>
                      <a:pt x="31" y="43"/>
                      <a:pt x="25" y="49"/>
                      <a:pt x="17" y="49"/>
                    </a:cubicBezTo>
                    <a:cubicBezTo>
                      <a:pt x="9" y="49"/>
                      <a:pt x="3" y="43"/>
                      <a:pt x="3" y="35"/>
                    </a:cubicBezTo>
                    <a:cubicBezTo>
                      <a:pt x="3" y="27"/>
                      <a:pt x="9" y="21"/>
                      <a:pt x="17" y="21"/>
                    </a:cubicBezTo>
                    <a:close/>
                  </a:path>
                </a:pathLst>
              </a:custGeom>
              <a:solidFill>
                <a:srgbClr val="DBC9B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" name="Freeform 7"/>
              <p:cNvSpPr>
                <a:spLocks noEditPoints="1"/>
              </p:cNvSpPr>
              <p:nvPr/>
            </p:nvSpPr>
            <p:spPr bwMode="auto">
              <a:xfrm>
                <a:off x="2625" y="1598"/>
                <a:ext cx="1092" cy="807"/>
              </a:xfrm>
              <a:custGeom>
                <a:avLst/>
                <a:gdLst>
                  <a:gd name="T0" fmla="*/ 29 w 50"/>
                  <a:gd name="T1" fmla="*/ 4 h 37"/>
                  <a:gd name="T2" fmla="*/ 5 w 50"/>
                  <a:gd name="T3" fmla="*/ 11 h 37"/>
                  <a:gd name="T4" fmla="*/ 11 w 50"/>
                  <a:gd name="T5" fmla="*/ 34 h 37"/>
                  <a:gd name="T6" fmla="*/ 20 w 50"/>
                  <a:gd name="T7" fmla="*/ 37 h 37"/>
                  <a:gd name="T8" fmla="*/ 20 w 50"/>
                  <a:gd name="T9" fmla="*/ 37 h 37"/>
                  <a:gd name="T10" fmla="*/ 50 w 50"/>
                  <a:gd name="T11" fmla="*/ 37 h 37"/>
                  <a:gd name="T12" fmla="*/ 35 w 50"/>
                  <a:gd name="T13" fmla="*/ 11 h 37"/>
                  <a:gd name="T14" fmla="*/ 35 w 50"/>
                  <a:gd name="T15" fmla="*/ 11 h 37"/>
                  <a:gd name="T16" fmla="*/ 29 w 50"/>
                  <a:gd name="T17" fmla="*/ 4 h 37"/>
                  <a:gd name="T18" fmla="*/ 32 w 50"/>
                  <a:gd name="T19" fmla="*/ 26 h 37"/>
                  <a:gd name="T20" fmla="*/ 13 w 50"/>
                  <a:gd name="T21" fmla="*/ 32 h 37"/>
                  <a:gd name="T22" fmla="*/ 8 w 50"/>
                  <a:gd name="T23" fmla="*/ 12 h 37"/>
                  <a:gd name="T24" fmla="*/ 27 w 50"/>
                  <a:gd name="T25" fmla="*/ 7 h 37"/>
                  <a:gd name="T26" fmla="*/ 32 w 50"/>
                  <a:gd name="T27" fmla="*/ 26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0" h="37">
                    <a:moveTo>
                      <a:pt x="29" y="4"/>
                    </a:moveTo>
                    <a:cubicBezTo>
                      <a:pt x="20" y="0"/>
                      <a:pt x="10" y="2"/>
                      <a:pt x="5" y="11"/>
                    </a:cubicBezTo>
                    <a:cubicBezTo>
                      <a:pt x="0" y="19"/>
                      <a:pt x="3" y="29"/>
                      <a:pt x="11" y="34"/>
                    </a:cubicBezTo>
                    <a:cubicBezTo>
                      <a:pt x="14" y="36"/>
                      <a:pt x="17" y="37"/>
                      <a:pt x="20" y="37"/>
                    </a:cubicBezTo>
                    <a:cubicBezTo>
                      <a:pt x="20" y="37"/>
                      <a:pt x="20" y="37"/>
                      <a:pt x="20" y="37"/>
                    </a:cubicBezTo>
                    <a:cubicBezTo>
                      <a:pt x="50" y="37"/>
                      <a:pt x="50" y="37"/>
                      <a:pt x="50" y="37"/>
                    </a:cubicBezTo>
                    <a:cubicBezTo>
                      <a:pt x="35" y="11"/>
                      <a:pt x="35" y="11"/>
                      <a:pt x="35" y="11"/>
                    </a:cubicBezTo>
                    <a:cubicBezTo>
                      <a:pt x="35" y="11"/>
                      <a:pt x="35" y="11"/>
                      <a:pt x="35" y="11"/>
                    </a:cubicBezTo>
                    <a:cubicBezTo>
                      <a:pt x="34" y="8"/>
                      <a:pt x="31" y="6"/>
                      <a:pt x="29" y="4"/>
                    </a:cubicBezTo>
                    <a:close/>
                    <a:moveTo>
                      <a:pt x="32" y="26"/>
                    </a:moveTo>
                    <a:cubicBezTo>
                      <a:pt x="28" y="33"/>
                      <a:pt x="20" y="36"/>
                      <a:pt x="13" y="32"/>
                    </a:cubicBezTo>
                    <a:cubicBezTo>
                      <a:pt x="6" y="28"/>
                      <a:pt x="4" y="19"/>
                      <a:pt x="8" y="12"/>
                    </a:cubicBezTo>
                    <a:cubicBezTo>
                      <a:pt x="12" y="5"/>
                      <a:pt x="20" y="3"/>
                      <a:pt x="27" y="7"/>
                    </a:cubicBezTo>
                    <a:cubicBezTo>
                      <a:pt x="34" y="11"/>
                      <a:pt x="36" y="20"/>
                      <a:pt x="32" y="26"/>
                    </a:cubicBezTo>
                    <a:close/>
                  </a:path>
                </a:pathLst>
              </a:custGeom>
              <a:solidFill>
                <a:srgbClr val="DBC9B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" name="Freeform 8"/>
              <p:cNvSpPr>
                <a:spLocks noEditPoints="1"/>
              </p:cNvSpPr>
              <p:nvPr/>
            </p:nvSpPr>
            <p:spPr bwMode="auto">
              <a:xfrm>
                <a:off x="3805" y="2448"/>
                <a:ext cx="1092" cy="807"/>
              </a:xfrm>
              <a:custGeom>
                <a:avLst/>
                <a:gdLst>
                  <a:gd name="T0" fmla="*/ 22 w 50"/>
                  <a:gd name="T1" fmla="*/ 32 h 37"/>
                  <a:gd name="T2" fmla="*/ 45 w 50"/>
                  <a:gd name="T3" fmla="*/ 26 h 37"/>
                  <a:gd name="T4" fmla="*/ 39 w 50"/>
                  <a:gd name="T5" fmla="*/ 2 h 37"/>
                  <a:gd name="T6" fmla="*/ 30 w 50"/>
                  <a:gd name="T7" fmla="*/ 0 h 37"/>
                  <a:gd name="T8" fmla="*/ 30 w 50"/>
                  <a:gd name="T9" fmla="*/ 0 h 37"/>
                  <a:gd name="T10" fmla="*/ 0 w 50"/>
                  <a:gd name="T11" fmla="*/ 0 h 37"/>
                  <a:gd name="T12" fmla="*/ 15 w 50"/>
                  <a:gd name="T13" fmla="*/ 26 h 37"/>
                  <a:gd name="T14" fmla="*/ 15 w 50"/>
                  <a:gd name="T15" fmla="*/ 26 h 37"/>
                  <a:gd name="T16" fmla="*/ 22 w 50"/>
                  <a:gd name="T17" fmla="*/ 32 h 37"/>
                  <a:gd name="T18" fmla="*/ 18 w 50"/>
                  <a:gd name="T19" fmla="*/ 10 h 37"/>
                  <a:gd name="T20" fmla="*/ 37 w 50"/>
                  <a:gd name="T21" fmla="*/ 5 h 37"/>
                  <a:gd name="T22" fmla="*/ 43 w 50"/>
                  <a:gd name="T23" fmla="*/ 25 h 37"/>
                  <a:gd name="T24" fmla="*/ 23 w 50"/>
                  <a:gd name="T25" fmla="*/ 30 h 37"/>
                  <a:gd name="T26" fmla="*/ 18 w 50"/>
                  <a:gd name="T27" fmla="*/ 1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0" h="37">
                    <a:moveTo>
                      <a:pt x="22" y="32"/>
                    </a:moveTo>
                    <a:cubicBezTo>
                      <a:pt x="30" y="37"/>
                      <a:pt x="40" y="34"/>
                      <a:pt x="45" y="26"/>
                    </a:cubicBezTo>
                    <a:cubicBezTo>
                      <a:pt x="50" y="18"/>
                      <a:pt x="47" y="7"/>
                      <a:pt x="39" y="2"/>
                    </a:cubicBezTo>
                    <a:cubicBezTo>
                      <a:pt x="36" y="1"/>
                      <a:pt x="33" y="0"/>
                      <a:pt x="30" y="0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5" y="26"/>
                      <a:pt x="15" y="26"/>
                      <a:pt x="15" y="26"/>
                    </a:cubicBezTo>
                    <a:cubicBezTo>
                      <a:pt x="15" y="26"/>
                      <a:pt x="15" y="26"/>
                      <a:pt x="15" y="26"/>
                    </a:cubicBezTo>
                    <a:cubicBezTo>
                      <a:pt x="17" y="28"/>
                      <a:pt x="19" y="31"/>
                      <a:pt x="22" y="32"/>
                    </a:cubicBezTo>
                    <a:close/>
                    <a:moveTo>
                      <a:pt x="18" y="10"/>
                    </a:moveTo>
                    <a:cubicBezTo>
                      <a:pt x="22" y="3"/>
                      <a:pt x="31" y="1"/>
                      <a:pt x="37" y="5"/>
                    </a:cubicBezTo>
                    <a:cubicBezTo>
                      <a:pt x="44" y="9"/>
                      <a:pt x="47" y="18"/>
                      <a:pt x="43" y="25"/>
                    </a:cubicBezTo>
                    <a:cubicBezTo>
                      <a:pt x="39" y="31"/>
                      <a:pt x="30" y="34"/>
                      <a:pt x="23" y="30"/>
                    </a:cubicBezTo>
                    <a:cubicBezTo>
                      <a:pt x="16" y="26"/>
                      <a:pt x="14" y="17"/>
                      <a:pt x="18" y="10"/>
                    </a:cubicBezTo>
                    <a:close/>
                  </a:path>
                </a:pathLst>
              </a:custGeom>
              <a:solidFill>
                <a:srgbClr val="DBC9B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/>
              </a:p>
            </p:txBody>
          </p:sp>
          <p:sp>
            <p:nvSpPr>
              <p:cNvPr id="20" name="Freeform 9"/>
              <p:cNvSpPr>
                <a:spLocks noEditPoints="1"/>
              </p:cNvSpPr>
              <p:nvPr/>
            </p:nvSpPr>
            <p:spPr bwMode="auto">
              <a:xfrm>
                <a:off x="2625" y="2448"/>
                <a:ext cx="1092" cy="807"/>
              </a:xfrm>
              <a:custGeom>
                <a:avLst/>
                <a:gdLst>
                  <a:gd name="T0" fmla="*/ 11 w 50"/>
                  <a:gd name="T1" fmla="*/ 2 h 37"/>
                  <a:gd name="T2" fmla="*/ 5 w 50"/>
                  <a:gd name="T3" fmla="*/ 25 h 37"/>
                  <a:gd name="T4" fmla="*/ 28 w 50"/>
                  <a:gd name="T5" fmla="*/ 32 h 37"/>
                  <a:gd name="T6" fmla="*/ 35 w 50"/>
                  <a:gd name="T7" fmla="*/ 26 h 37"/>
                  <a:gd name="T8" fmla="*/ 35 w 50"/>
                  <a:gd name="T9" fmla="*/ 26 h 37"/>
                  <a:gd name="T10" fmla="*/ 50 w 50"/>
                  <a:gd name="T11" fmla="*/ 0 h 37"/>
                  <a:gd name="T12" fmla="*/ 20 w 50"/>
                  <a:gd name="T13" fmla="*/ 0 h 37"/>
                  <a:gd name="T14" fmla="*/ 20 w 50"/>
                  <a:gd name="T15" fmla="*/ 0 h 37"/>
                  <a:gd name="T16" fmla="*/ 11 w 50"/>
                  <a:gd name="T17" fmla="*/ 2 h 37"/>
                  <a:gd name="T18" fmla="*/ 32 w 50"/>
                  <a:gd name="T19" fmla="*/ 10 h 37"/>
                  <a:gd name="T20" fmla="*/ 27 w 50"/>
                  <a:gd name="T21" fmla="*/ 29 h 37"/>
                  <a:gd name="T22" fmla="*/ 7 w 50"/>
                  <a:gd name="T23" fmla="*/ 24 h 37"/>
                  <a:gd name="T24" fmla="*/ 13 w 50"/>
                  <a:gd name="T25" fmla="*/ 4 h 37"/>
                  <a:gd name="T26" fmla="*/ 32 w 50"/>
                  <a:gd name="T27" fmla="*/ 1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0" h="37">
                    <a:moveTo>
                      <a:pt x="11" y="2"/>
                    </a:moveTo>
                    <a:cubicBezTo>
                      <a:pt x="3" y="6"/>
                      <a:pt x="0" y="17"/>
                      <a:pt x="5" y="25"/>
                    </a:cubicBezTo>
                    <a:cubicBezTo>
                      <a:pt x="9" y="34"/>
                      <a:pt x="20" y="37"/>
                      <a:pt x="28" y="32"/>
                    </a:cubicBezTo>
                    <a:cubicBezTo>
                      <a:pt x="31" y="30"/>
                      <a:pt x="33" y="28"/>
                      <a:pt x="35" y="26"/>
                    </a:cubicBezTo>
                    <a:cubicBezTo>
                      <a:pt x="35" y="26"/>
                      <a:pt x="35" y="26"/>
                      <a:pt x="35" y="26"/>
                    </a:cubicBezTo>
                    <a:cubicBezTo>
                      <a:pt x="50" y="0"/>
                      <a:pt x="50" y="0"/>
                      <a:pt x="50" y="0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17" y="0"/>
                      <a:pt x="14" y="0"/>
                      <a:pt x="11" y="2"/>
                    </a:cubicBezTo>
                    <a:close/>
                    <a:moveTo>
                      <a:pt x="32" y="10"/>
                    </a:moveTo>
                    <a:cubicBezTo>
                      <a:pt x="36" y="17"/>
                      <a:pt x="34" y="26"/>
                      <a:pt x="27" y="29"/>
                    </a:cubicBezTo>
                    <a:cubicBezTo>
                      <a:pt x="20" y="33"/>
                      <a:pt x="11" y="31"/>
                      <a:pt x="7" y="24"/>
                    </a:cubicBezTo>
                    <a:cubicBezTo>
                      <a:pt x="3" y="17"/>
                      <a:pt x="6" y="8"/>
                      <a:pt x="13" y="4"/>
                    </a:cubicBezTo>
                    <a:cubicBezTo>
                      <a:pt x="20" y="0"/>
                      <a:pt x="28" y="3"/>
                      <a:pt x="32" y="10"/>
                    </a:cubicBezTo>
                    <a:close/>
                  </a:path>
                </a:pathLst>
              </a:custGeom>
              <a:solidFill>
                <a:srgbClr val="DBC9B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" name="Freeform 10"/>
              <p:cNvSpPr>
                <a:spLocks noEditPoints="1"/>
              </p:cNvSpPr>
              <p:nvPr/>
            </p:nvSpPr>
            <p:spPr bwMode="auto">
              <a:xfrm>
                <a:off x="3805" y="1598"/>
                <a:ext cx="1092" cy="807"/>
              </a:xfrm>
              <a:custGeom>
                <a:avLst/>
                <a:gdLst>
                  <a:gd name="T0" fmla="*/ 39 w 50"/>
                  <a:gd name="T1" fmla="*/ 35 h 37"/>
                  <a:gd name="T2" fmla="*/ 46 w 50"/>
                  <a:gd name="T3" fmla="*/ 11 h 37"/>
                  <a:gd name="T4" fmla="*/ 22 w 50"/>
                  <a:gd name="T5" fmla="*/ 5 h 37"/>
                  <a:gd name="T6" fmla="*/ 16 w 50"/>
                  <a:gd name="T7" fmla="*/ 11 h 37"/>
                  <a:gd name="T8" fmla="*/ 16 w 50"/>
                  <a:gd name="T9" fmla="*/ 11 h 37"/>
                  <a:gd name="T10" fmla="*/ 0 w 50"/>
                  <a:gd name="T11" fmla="*/ 37 h 37"/>
                  <a:gd name="T12" fmla="*/ 30 w 50"/>
                  <a:gd name="T13" fmla="*/ 37 h 37"/>
                  <a:gd name="T14" fmla="*/ 30 w 50"/>
                  <a:gd name="T15" fmla="*/ 37 h 37"/>
                  <a:gd name="T16" fmla="*/ 39 w 50"/>
                  <a:gd name="T17" fmla="*/ 35 h 37"/>
                  <a:gd name="T18" fmla="*/ 18 w 50"/>
                  <a:gd name="T19" fmla="*/ 27 h 37"/>
                  <a:gd name="T20" fmla="*/ 24 w 50"/>
                  <a:gd name="T21" fmla="*/ 7 h 37"/>
                  <a:gd name="T22" fmla="*/ 43 w 50"/>
                  <a:gd name="T23" fmla="*/ 13 h 37"/>
                  <a:gd name="T24" fmla="*/ 37 w 50"/>
                  <a:gd name="T25" fmla="*/ 32 h 37"/>
                  <a:gd name="T26" fmla="*/ 18 w 50"/>
                  <a:gd name="T27" fmla="*/ 27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0" h="37">
                    <a:moveTo>
                      <a:pt x="39" y="35"/>
                    </a:moveTo>
                    <a:cubicBezTo>
                      <a:pt x="47" y="30"/>
                      <a:pt x="50" y="20"/>
                      <a:pt x="46" y="11"/>
                    </a:cubicBezTo>
                    <a:cubicBezTo>
                      <a:pt x="41" y="3"/>
                      <a:pt x="30" y="0"/>
                      <a:pt x="22" y="5"/>
                    </a:cubicBezTo>
                    <a:cubicBezTo>
                      <a:pt x="19" y="6"/>
                      <a:pt x="17" y="8"/>
                      <a:pt x="16" y="11"/>
                    </a:cubicBezTo>
                    <a:cubicBezTo>
                      <a:pt x="16" y="11"/>
                      <a:pt x="16" y="11"/>
                      <a:pt x="16" y="11"/>
                    </a:cubicBezTo>
                    <a:cubicBezTo>
                      <a:pt x="0" y="37"/>
                      <a:pt x="0" y="37"/>
                      <a:pt x="0" y="37"/>
                    </a:cubicBezTo>
                    <a:cubicBezTo>
                      <a:pt x="30" y="37"/>
                      <a:pt x="30" y="37"/>
                      <a:pt x="30" y="37"/>
                    </a:cubicBezTo>
                    <a:cubicBezTo>
                      <a:pt x="30" y="37"/>
                      <a:pt x="30" y="37"/>
                      <a:pt x="30" y="37"/>
                    </a:cubicBezTo>
                    <a:cubicBezTo>
                      <a:pt x="33" y="37"/>
                      <a:pt x="36" y="36"/>
                      <a:pt x="39" y="35"/>
                    </a:cubicBezTo>
                    <a:close/>
                    <a:moveTo>
                      <a:pt x="18" y="27"/>
                    </a:moveTo>
                    <a:cubicBezTo>
                      <a:pt x="14" y="20"/>
                      <a:pt x="17" y="11"/>
                      <a:pt x="24" y="7"/>
                    </a:cubicBezTo>
                    <a:cubicBezTo>
                      <a:pt x="30" y="3"/>
                      <a:pt x="39" y="6"/>
                      <a:pt x="43" y="13"/>
                    </a:cubicBezTo>
                    <a:cubicBezTo>
                      <a:pt x="47" y="20"/>
                      <a:pt x="44" y="28"/>
                      <a:pt x="37" y="32"/>
                    </a:cubicBezTo>
                    <a:cubicBezTo>
                      <a:pt x="31" y="36"/>
                      <a:pt x="22" y="34"/>
                      <a:pt x="18" y="27"/>
                    </a:cubicBezTo>
                    <a:close/>
                  </a:path>
                </a:pathLst>
              </a:custGeom>
              <a:solidFill>
                <a:srgbClr val="DBC9B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10" name="文本框 9"/>
            <p:cNvSpPr txBox="1"/>
            <p:nvPr/>
          </p:nvSpPr>
          <p:spPr>
            <a:xfrm>
              <a:off x="5734924" y="2330255"/>
              <a:ext cx="72215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3200" dirty="0">
                  <a:solidFill>
                    <a:schemeClr val="bg1"/>
                  </a:solidFill>
                  <a:latin typeface="微软雅黑 Light" pitchFamily="34" charset="-122"/>
                  <a:ea typeface="微软雅黑 Light" pitchFamily="34" charset="-122"/>
                </a:rPr>
                <a:t>1</a:t>
              </a:r>
              <a:endParaRPr lang="zh-CN" altLang="en-US" sz="3200" dirty="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6879512" y="3001412"/>
              <a:ext cx="72215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3200" dirty="0">
                  <a:solidFill>
                    <a:schemeClr val="bg1"/>
                  </a:solidFill>
                  <a:latin typeface="微软雅黑 Light" pitchFamily="34" charset="-122"/>
                  <a:ea typeface="微软雅黑 Light" pitchFamily="34" charset="-122"/>
                </a:rPr>
                <a:t>2</a:t>
              </a:r>
              <a:endParaRPr lang="zh-CN" altLang="en-US" sz="3200" dirty="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6847922" y="4292383"/>
              <a:ext cx="72215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3200" dirty="0">
                  <a:solidFill>
                    <a:schemeClr val="bg1"/>
                  </a:solidFill>
                  <a:latin typeface="微软雅黑 Light" pitchFamily="34" charset="-122"/>
                  <a:ea typeface="微软雅黑 Light" pitchFamily="34" charset="-122"/>
                </a:rPr>
                <a:t>3</a:t>
              </a:r>
              <a:endParaRPr lang="zh-CN" altLang="en-US" sz="3200" dirty="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5734924" y="4941186"/>
              <a:ext cx="72215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3200" dirty="0">
                  <a:solidFill>
                    <a:schemeClr val="bg1"/>
                  </a:solidFill>
                  <a:latin typeface="微软雅黑 Light" pitchFamily="34" charset="-122"/>
                  <a:ea typeface="微软雅黑 Light" pitchFamily="34" charset="-122"/>
                </a:rPr>
                <a:t>4</a:t>
              </a:r>
              <a:endParaRPr lang="zh-CN" altLang="en-US" sz="3200" dirty="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4621927" y="4292382"/>
              <a:ext cx="72215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3200" dirty="0">
                  <a:solidFill>
                    <a:schemeClr val="bg1"/>
                  </a:solidFill>
                  <a:latin typeface="微软雅黑 Light" pitchFamily="34" charset="-122"/>
                  <a:ea typeface="微软雅黑 Light" pitchFamily="34" charset="-122"/>
                </a:rPr>
                <a:t>5</a:t>
              </a:r>
              <a:endParaRPr lang="zh-CN" altLang="en-US" sz="3200" dirty="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4621927" y="3011269"/>
              <a:ext cx="72215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3200" dirty="0">
                  <a:solidFill>
                    <a:schemeClr val="bg1"/>
                  </a:solidFill>
                  <a:latin typeface="微软雅黑 Light" pitchFamily="34" charset="-122"/>
                  <a:ea typeface="微软雅黑 Light" pitchFamily="34" charset="-122"/>
                </a:rPr>
                <a:t>6</a:t>
              </a:r>
              <a:endParaRPr lang="zh-CN" altLang="en-US" sz="3200" dirty="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</a:endParaRPr>
            </a:p>
          </p:txBody>
        </p:sp>
      </p:grpSp>
      <p:sp>
        <p:nvSpPr>
          <p:cNvPr id="22" name="矩形 1"/>
          <p:cNvSpPr>
            <a:spLocks noChangeArrowheads="1"/>
          </p:cNvSpPr>
          <p:nvPr/>
        </p:nvSpPr>
        <p:spPr bwMode="auto">
          <a:xfrm>
            <a:off x="7682963" y="2595157"/>
            <a:ext cx="3797838" cy="683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just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1600" dirty="0" smtClean="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</a:rPr>
              <a:t>锐旗设计用心</a:t>
            </a:r>
            <a:r>
              <a:rPr lang="zh-CN" altLang="en-US" sz="1600" dirty="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</a:rPr>
              <a:t>制作每一页艺术珍品，以姿态孜孜不倦地打磨。</a:t>
            </a:r>
          </a:p>
        </p:txBody>
      </p:sp>
      <p:sp>
        <p:nvSpPr>
          <p:cNvPr id="23" name="矩形 1"/>
          <p:cNvSpPr>
            <a:spLocks noChangeArrowheads="1"/>
          </p:cNvSpPr>
          <p:nvPr/>
        </p:nvSpPr>
        <p:spPr bwMode="auto">
          <a:xfrm>
            <a:off x="7682963" y="4015163"/>
            <a:ext cx="3797838" cy="683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just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1600" dirty="0" smtClean="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</a:rPr>
              <a:t>锐旗设计用心</a:t>
            </a:r>
            <a:r>
              <a:rPr lang="zh-CN" altLang="en-US" sz="1600" dirty="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</a:rPr>
              <a:t>制作每一页艺术珍品，以姿态孜孜不倦地打磨。</a:t>
            </a:r>
          </a:p>
        </p:txBody>
      </p:sp>
      <p:sp>
        <p:nvSpPr>
          <p:cNvPr id="24" name="矩形 1"/>
          <p:cNvSpPr>
            <a:spLocks noChangeArrowheads="1"/>
          </p:cNvSpPr>
          <p:nvPr/>
        </p:nvSpPr>
        <p:spPr bwMode="auto">
          <a:xfrm>
            <a:off x="738650" y="2641983"/>
            <a:ext cx="3352495" cy="683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1600" dirty="0" smtClean="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</a:rPr>
              <a:t>锐旗设计用心</a:t>
            </a:r>
            <a:r>
              <a:rPr lang="zh-CN" altLang="en-US" sz="1600" dirty="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</a:rPr>
              <a:t>制作每一页艺术珍品，以姿态孜孜不倦地打磨</a:t>
            </a:r>
          </a:p>
        </p:txBody>
      </p:sp>
      <p:sp>
        <p:nvSpPr>
          <p:cNvPr id="25" name="矩形 1"/>
          <p:cNvSpPr>
            <a:spLocks noChangeArrowheads="1"/>
          </p:cNvSpPr>
          <p:nvPr/>
        </p:nvSpPr>
        <p:spPr bwMode="auto">
          <a:xfrm>
            <a:off x="823014" y="4191969"/>
            <a:ext cx="3352495" cy="683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1600" dirty="0" smtClean="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</a:rPr>
              <a:t>锐旗设计用心</a:t>
            </a:r>
            <a:r>
              <a:rPr lang="zh-CN" altLang="en-US" sz="1600" dirty="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</a:rPr>
              <a:t>制作每一页艺术珍品，以姿态孜孜不倦地打磨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1179783" y="654871"/>
            <a:ext cx="325627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800" dirty="0">
                <a:solidFill>
                  <a:srgbClr val="DBC9B8"/>
                </a:solidFill>
                <a:latin typeface="微软雅黑" pitchFamily="34" charset="-122"/>
                <a:ea typeface="微软雅黑" pitchFamily="34" charset="-122"/>
              </a:rPr>
              <a:t>选题背景及内容</a:t>
            </a:r>
          </a:p>
        </p:txBody>
      </p:sp>
      <p:graphicFrame>
        <p:nvGraphicFramePr>
          <p:cNvPr id="8" name="图表 7"/>
          <p:cNvGraphicFramePr/>
          <p:nvPr/>
        </p:nvGraphicFramePr>
        <p:xfrm>
          <a:off x="1549873" y="2087804"/>
          <a:ext cx="8992622" cy="337170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-142937"/>
            <a:ext cx="12192000" cy="7143873"/>
            <a:chOff x="0" y="-142937"/>
            <a:chExt cx="12192000" cy="7143873"/>
          </a:xfrm>
        </p:grpSpPr>
        <p:sp>
          <p:nvSpPr>
            <p:cNvPr id="3" name="矩形 2"/>
            <p:cNvSpPr/>
            <p:nvPr/>
          </p:nvSpPr>
          <p:spPr>
            <a:xfrm>
              <a:off x="0" y="-1"/>
              <a:ext cx="12192000" cy="6858000"/>
            </a:xfrm>
            <a:prstGeom prst="rect">
              <a:avLst/>
            </a:prstGeom>
            <a:solidFill>
              <a:srgbClr val="5C4A4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" name="Freeform 6"/>
            <p:cNvSpPr>
              <a:spLocks noEditPoints="1"/>
            </p:cNvSpPr>
            <p:nvPr/>
          </p:nvSpPr>
          <p:spPr bwMode="auto">
            <a:xfrm rot="16200000">
              <a:off x="1980341" y="1794154"/>
              <a:ext cx="3226441" cy="7187123"/>
            </a:xfrm>
            <a:custGeom>
              <a:avLst/>
              <a:gdLst>
                <a:gd name="T0" fmla="*/ 345 w 1088"/>
                <a:gd name="T1" fmla="*/ 87 h 2427"/>
                <a:gd name="T2" fmla="*/ 208 w 1088"/>
                <a:gd name="T3" fmla="*/ 15 h 2427"/>
                <a:gd name="T4" fmla="*/ 420 w 1088"/>
                <a:gd name="T5" fmla="*/ 0 h 2427"/>
                <a:gd name="T6" fmla="*/ 62 w 1088"/>
                <a:gd name="T7" fmla="*/ 2420 h 2427"/>
                <a:gd name="T8" fmla="*/ 64 w 1088"/>
                <a:gd name="T9" fmla="*/ 2375 h 2427"/>
                <a:gd name="T10" fmla="*/ 64 w 1088"/>
                <a:gd name="T11" fmla="*/ 2247 h 2427"/>
                <a:gd name="T12" fmla="*/ 62 w 1088"/>
                <a:gd name="T13" fmla="*/ 2192 h 2427"/>
                <a:gd name="T14" fmla="*/ 62 w 1088"/>
                <a:gd name="T15" fmla="*/ 1919 h 2427"/>
                <a:gd name="T16" fmla="*/ 64 w 1088"/>
                <a:gd name="T17" fmla="*/ 1808 h 2427"/>
                <a:gd name="T18" fmla="*/ 62 w 1088"/>
                <a:gd name="T19" fmla="*/ 1755 h 2427"/>
                <a:gd name="T20" fmla="*/ 64 w 1088"/>
                <a:gd name="T21" fmla="*/ 1718 h 2427"/>
                <a:gd name="T22" fmla="*/ 64 w 1088"/>
                <a:gd name="T23" fmla="*/ 1082 h 2427"/>
                <a:gd name="T24" fmla="*/ 62 w 1088"/>
                <a:gd name="T25" fmla="*/ 918 h 2427"/>
                <a:gd name="T26" fmla="*/ 62 w 1088"/>
                <a:gd name="T27" fmla="*/ 829 h 2427"/>
                <a:gd name="T28" fmla="*/ 62 w 1088"/>
                <a:gd name="T29" fmla="*/ 309 h 2427"/>
                <a:gd name="T30" fmla="*/ 62 w 1088"/>
                <a:gd name="T31" fmla="*/ 558 h 2427"/>
                <a:gd name="T32" fmla="*/ 79 w 1088"/>
                <a:gd name="T33" fmla="*/ 60 h 2427"/>
                <a:gd name="T34" fmla="*/ 111 w 1088"/>
                <a:gd name="T35" fmla="*/ 88 h 2427"/>
                <a:gd name="T36" fmla="*/ 278 w 1088"/>
                <a:gd name="T37" fmla="*/ 1411 h 2427"/>
                <a:gd name="T38" fmla="*/ 175 w 1088"/>
                <a:gd name="T39" fmla="*/ 290 h 2427"/>
                <a:gd name="T40" fmla="*/ 145 w 1088"/>
                <a:gd name="T41" fmla="*/ 221 h 2427"/>
                <a:gd name="T42" fmla="*/ 236 w 1088"/>
                <a:gd name="T43" fmla="*/ 2263 h 2427"/>
                <a:gd name="T44" fmla="*/ 457 w 1088"/>
                <a:gd name="T45" fmla="*/ 2147 h 2427"/>
                <a:gd name="T46" fmla="*/ 134 w 1088"/>
                <a:gd name="T47" fmla="*/ 2020 h 2427"/>
                <a:gd name="T48" fmla="*/ 230 w 1088"/>
                <a:gd name="T49" fmla="*/ 2339 h 2427"/>
                <a:gd name="T50" fmla="*/ 200 w 1088"/>
                <a:gd name="T51" fmla="*/ 1774 h 2427"/>
                <a:gd name="T52" fmla="*/ 362 w 1088"/>
                <a:gd name="T53" fmla="*/ 1972 h 2427"/>
                <a:gd name="T54" fmla="*/ 185 w 1088"/>
                <a:gd name="T55" fmla="*/ 1706 h 2427"/>
                <a:gd name="T56" fmla="*/ 822 w 1088"/>
                <a:gd name="T57" fmla="*/ 1398 h 2427"/>
                <a:gd name="T58" fmla="*/ 307 w 1088"/>
                <a:gd name="T59" fmla="*/ 1875 h 2427"/>
                <a:gd name="T60" fmla="*/ 377 w 1088"/>
                <a:gd name="T61" fmla="*/ 1060 h 2427"/>
                <a:gd name="T62" fmla="*/ 548 w 1088"/>
                <a:gd name="T63" fmla="*/ 1585 h 2427"/>
                <a:gd name="T64" fmla="*/ 525 w 1088"/>
                <a:gd name="T65" fmla="*/ 1290 h 2427"/>
                <a:gd name="T66" fmla="*/ 485 w 1088"/>
                <a:gd name="T67" fmla="*/ 1460 h 2427"/>
                <a:gd name="T68" fmla="*/ 484 w 1088"/>
                <a:gd name="T69" fmla="*/ 1226 h 2427"/>
                <a:gd name="T70" fmla="*/ 397 w 1088"/>
                <a:gd name="T71" fmla="*/ 1760 h 2427"/>
                <a:gd name="T72" fmla="*/ 249 w 1088"/>
                <a:gd name="T73" fmla="*/ 941 h 2427"/>
                <a:gd name="T74" fmla="*/ 361 w 1088"/>
                <a:gd name="T75" fmla="*/ 1698 h 2427"/>
                <a:gd name="T76" fmla="*/ 451 w 1088"/>
                <a:gd name="T77" fmla="*/ 1627 h 2427"/>
                <a:gd name="T78" fmla="*/ 156 w 1088"/>
                <a:gd name="T79" fmla="*/ 1296 h 2427"/>
                <a:gd name="T80" fmla="*/ 294 w 1088"/>
                <a:gd name="T81" fmla="*/ 1392 h 2427"/>
                <a:gd name="T82" fmla="*/ 323 w 1088"/>
                <a:gd name="T83" fmla="*/ 1483 h 2427"/>
                <a:gd name="T84" fmla="*/ 167 w 1088"/>
                <a:gd name="T85" fmla="*/ 1082 h 2427"/>
                <a:gd name="T86" fmla="*/ 279 w 1088"/>
                <a:gd name="T87" fmla="*/ 666 h 2427"/>
                <a:gd name="T88" fmla="*/ 264 w 1088"/>
                <a:gd name="T89" fmla="*/ 616 h 2427"/>
                <a:gd name="T90" fmla="*/ 423 w 1088"/>
                <a:gd name="T91" fmla="*/ 965 h 2427"/>
                <a:gd name="T92" fmla="*/ 265 w 1088"/>
                <a:gd name="T93" fmla="*/ 833 h 2427"/>
                <a:gd name="T94" fmla="*/ 190 w 1088"/>
                <a:gd name="T95" fmla="*/ 509 h 2427"/>
                <a:gd name="T96" fmla="*/ 266 w 1088"/>
                <a:gd name="T97" fmla="*/ 537 h 2427"/>
                <a:gd name="T98" fmla="*/ 169 w 1088"/>
                <a:gd name="T99" fmla="*/ 230 h 2427"/>
                <a:gd name="T100" fmla="*/ 693 w 1088"/>
                <a:gd name="T101" fmla="*/ 744 h 2427"/>
                <a:gd name="T102" fmla="*/ 517 w 1088"/>
                <a:gd name="T103" fmla="*/ 547 h 2427"/>
                <a:gd name="T104" fmla="*/ 220 w 1088"/>
                <a:gd name="T105" fmla="*/ 206 h 2427"/>
                <a:gd name="T106" fmla="*/ 618 w 1088"/>
                <a:gd name="T107" fmla="*/ 503 h 2427"/>
                <a:gd name="T108" fmla="*/ 450 w 1088"/>
                <a:gd name="T109" fmla="*/ 201 h 2427"/>
                <a:gd name="T110" fmla="*/ 579 w 1088"/>
                <a:gd name="T111" fmla="*/ 130 h 2427"/>
                <a:gd name="T112" fmla="*/ 652 w 1088"/>
                <a:gd name="T113" fmla="*/ 232 h 2427"/>
                <a:gd name="T114" fmla="*/ 982 w 1088"/>
                <a:gd name="T115" fmla="*/ 658 h 2427"/>
                <a:gd name="T116" fmla="*/ 854 w 1088"/>
                <a:gd name="T117" fmla="*/ 797 h 2427"/>
                <a:gd name="T118" fmla="*/ 402 w 1088"/>
                <a:gd name="T119" fmla="*/ 297 h 2427"/>
                <a:gd name="T120" fmla="*/ 775 w 1088"/>
                <a:gd name="T121" fmla="*/ 910 h 2427"/>
                <a:gd name="T122" fmla="*/ 835 w 1088"/>
                <a:gd name="T123" fmla="*/ 927 h 2427"/>
                <a:gd name="T124" fmla="*/ 247 w 1088"/>
                <a:gd name="T125" fmla="*/ 161 h 24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88" h="2427">
                  <a:moveTo>
                    <a:pt x="96" y="0"/>
                  </a:moveTo>
                  <a:cubicBezTo>
                    <a:pt x="120" y="0"/>
                    <a:pt x="120" y="0"/>
                    <a:pt x="120" y="0"/>
                  </a:cubicBezTo>
                  <a:cubicBezTo>
                    <a:pt x="121" y="12"/>
                    <a:pt x="119" y="24"/>
                    <a:pt x="114" y="32"/>
                  </a:cubicBezTo>
                  <a:cubicBezTo>
                    <a:pt x="112" y="23"/>
                    <a:pt x="104" y="11"/>
                    <a:pt x="96" y="0"/>
                  </a:cubicBezTo>
                  <a:close/>
                  <a:moveTo>
                    <a:pt x="139" y="0"/>
                  </a:moveTo>
                  <a:cubicBezTo>
                    <a:pt x="152" y="0"/>
                    <a:pt x="152" y="0"/>
                    <a:pt x="152" y="0"/>
                  </a:cubicBezTo>
                  <a:cubicBezTo>
                    <a:pt x="172" y="40"/>
                    <a:pt x="196" y="74"/>
                    <a:pt x="227" y="101"/>
                  </a:cubicBezTo>
                  <a:cubicBezTo>
                    <a:pt x="261" y="131"/>
                    <a:pt x="325" y="177"/>
                    <a:pt x="367" y="140"/>
                  </a:cubicBezTo>
                  <a:cubicBezTo>
                    <a:pt x="386" y="124"/>
                    <a:pt x="391" y="88"/>
                    <a:pt x="369" y="76"/>
                  </a:cubicBezTo>
                  <a:cubicBezTo>
                    <a:pt x="356" y="69"/>
                    <a:pt x="343" y="77"/>
                    <a:pt x="345" y="87"/>
                  </a:cubicBezTo>
                  <a:cubicBezTo>
                    <a:pt x="363" y="86"/>
                    <a:pt x="368" y="114"/>
                    <a:pt x="353" y="127"/>
                  </a:cubicBezTo>
                  <a:cubicBezTo>
                    <a:pt x="337" y="140"/>
                    <a:pt x="314" y="138"/>
                    <a:pt x="300" y="124"/>
                  </a:cubicBezTo>
                  <a:cubicBezTo>
                    <a:pt x="282" y="106"/>
                    <a:pt x="285" y="78"/>
                    <a:pt x="295" y="61"/>
                  </a:cubicBezTo>
                  <a:cubicBezTo>
                    <a:pt x="312" y="34"/>
                    <a:pt x="352" y="18"/>
                    <a:pt x="382" y="33"/>
                  </a:cubicBezTo>
                  <a:cubicBezTo>
                    <a:pt x="435" y="58"/>
                    <a:pt x="439" y="143"/>
                    <a:pt x="391" y="175"/>
                  </a:cubicBezTo>
                  <a:cubicBezTo>
                    <a:pt x="301" y="234"/>
                    <a:pt x="192" y="107"/>
                    <a:pt x="156" y="37"/>
                  </a:cubicBezTo>
                  <a:cubicBezTo>
                    <a:pt x="151" y="27"/>
                    <a:pt x="145" y="14"/>
                    <a:pt x="139" y="0"/>
                  </a:cubicBezTo>
                  <a:close/>
                  <a:moveTo>
                    <a:pt x="167" y="0"/>
                  </a:moveTo>
                  <a:cubicBezTo>
                    <a:pt x="183" y="0"/>
                    <a:pt x="183" y="0"/>
                    <a:pt x="183" y="0"/>
                  </a:cubicBezTo>
                  <a:cubicBezTo>
                    <a:pt x="190" y="6"/>
                    <a:pt x="199" y="12"/>
                    <a:pt x="208" y="15"/>
                  </a:cubicBezTo>
                  <a:cubicBezTo>
                    <a:pt x="225" y="23"/>
                    <a:pt x="241" y="17"/>
                    <a:pt x="247" y="6"/>
                  </a:cubicBezTo>
                  <a:cubicBezTo>
                    <a:pt x="248" y="4"/>
                    <a:pt x="249" y="2"/>
                    <a:pt x="249" y="0"/>
                  </a:cubicBezTo>
                  <a:cubicBezTo>
                    <a:pt x="289" y="0"/>
                    <a:pt x="289" y="0"/>
                    <a:pt x="289" y="0"/>
                  </a:cubicBezTo>
                  <a:cubicBezTo>
                    <a:pt x="290" y="4"/>
                    <a:pt x="289" y="8"/>
                    <a:pt x="288" y="12"/>
                  </a:cubicBezTo>
                  <a:cubicBezTo>
                    <a:pt x="284" y="22"/>
                    <a:pt x="273" y="29"/>
                    <a:pt x="264" y="25"/>
                  </a:cubicBezTo>
                  <a:cubicBezTo>
                    <a:pt x="271" y="35"/>
                    <a:pt x="265" y="48"/>
                    <a:pt x="257" y="52"/>
                  </a:cubicBezTo>
                  <a:cubicBezTo>
                    <a:pt x="248" y="58"/>
                    <a:pt x="240" y="56"/>
                    <a:pt x="235" y="49"/>
                  </a:cubicBezTo>
                  <a:cubicBezTo>
                    <a:pt x="233" y="59"/>
                    <a:pt x="217" y="61"/>
                    <a:pt x="203" y="52"/>
                  </a:cubicBezTo>
                  <a:cubicBezTo>
                    <a:pt x="188" y="42"/>
                    <a:pt x="175" y="20"/>
                    <a:pt x="167" y="0"/>
                  </a:cubicBezTo>
                  <a:close/>
                  <a:moveTo>
                    <a:pt x="420" y="0"/>
                  </a:moveTo>
                  <a:cubicBezTo>
                    <a:pt x="473" y="0"/>
                    <a:pt x="473" y="0"/>
                    <a:pt x="473" y="0"/>
                  </a:cubicBezTo>
                  <a:cubicBezTo>
                    <a:pt x="466" y="22"/>
                    <a:pt x="448" y="33"/>
                    <a:pt x="441" y="51"/>
                  </a:cubicBezTo>
                  <a:cubicBezTo>
                    <a:pt x="440" y="33"/>
                    <a:pt x="418" y="21"/>
                    <a:pt x="420" y="0"/>
                  </a:cubicBezTo>
                  <a:close/>
                  <a:moveTo>
                    <a:pt x="493" y="0"/>
                  </a:moveTo>
                  <a:cubicBezTo>
                    <a:pt x="543" y="0"/>
                    <a:pt x="543" y="0"/>
                    <a:pt x="543" y="0"/>
                  </a:cubicBezTo>
                  <a:cubicBezTo>
                    <a:pt x="545" y="10"/>
                    <a:pt x="548" y="20"/>
                    <a:pt x="555" y="27"/>
                  </a:cubicBezTo>
                  <a:cubicBezTo>
                    <a:pt x="563" y="35"/>
                    <a:pt x="579" y="38"/>
                    <a:pt x="590" y="35"/>
                  </a:cubicBezTo>
                  <a:cubicBezTo>
                    <a:pt x="570" y="59"/>
                    <a:pt x="528" y="53"/>
                    <a:pt x="509" y="31"/>
                  </a:cubicBezTo>
                  <a:cubicBezTo>
                    <a:pt x="501" y="21"/>
                    <a:pt x="496" y="11"/>
                    <a:pt x="493" y="0"/>
                  </a:cubicBezTo>
                  <a:close/>
                  <a:moveTo>
                    <a:pt x="62" y="2420"/>
                  </a:moveTo>
                  <a:cubicBezTo>
                    <a:pt x="62" y="2401"/>
                    <a:pt x="62" y="2401"/>
                    <a:pt x="62" y="2401"/>
                  </a:cubicBezTo>
                  <a:cubicBezTo>
                    <a:pt x="62" y="2401"/>
                    <a:pt x="63" y="2401"/>
                    <a:pt x="64" y="2401"/>
                  </a:cubicBezTo>
                  <a:cubicBezTo>
                    <a:pt x="69" y="2401"/>
                    <a:pt x="73" y="2405"/>
                    <a:pt x="73" y="2411"/>
                  </a:cubicBezTo>
                  <a:cubicBezTo>
                    <a:pt x="73" y="2416"/>
                    <a:pt x="69" y="2421"/>
                    <a:pt x="64" y="2421"/>
                  </a:cubicBezTo>
                  <a:cubicBezTo>
                    <a:pt x="63" y="2421"/>
                    <a:pt x="62" y="2420"/>
                    <a:pt x="62" y="2420"/>
                  </a:cubicBezTo>
                  <a:close/>
                  <a:moveTo>
                    <a:pt x="62" y="2375"/>
                  </a:moveTo>
                  <a:cubicBezTo>
                    <a:pt x="62" y="2350"/>
                    <a:pt x="62" y="2350"/>
                    <a:pt x="62" y="2350"/>
                  </a:cubicBezTo>
                  <a:cubicBezTo>
                    <a:pt x="62" y="2350"/>
                    <a:pt x="63" y="2350"/>
                    <a:pt x="64" y="2350"/>
                  </a:cubicBezTo>
                  <a:cubicBezTo>
                    <a:pt x="71" y="2350"/>
                    <a:pt x="76" y="2355"/>
                    <a:pt x="76" y="2362"/>
                  </a:cubicBezTo>
                  <a:cubicBezTo>
                    <a:pt x="76" y="2369"/>
                    <a:pt x="71" y="2375"/>
                    <a:pt x="64" y="2375"/>
                  </a:cubicBezTo>
                  <a:cubicBezTo>
                    <a:pt x="63" y="2375"/>
                    <a:pt x="62" y="2375"/>
                    <a:pt x="62" y="2375"/>
                  </a:cubicBezTo>
                  <a:close/>
                  <a:moveTo>
                    <a:pt x="62" y="2329"/>
                  </a:moveTo>
                  <a:cubicBezTo>
                    <a:pt x="62" y="2299"/>
                    <a:pt x="62" y="2299"/>
                    <a:pt x="62" y="2299"/>
                  </a:cubicBezTo>
                  <a:cubicBezTo>
                    <a:pt x="62" y="2298"/>
                    <a:pt x="63" y="2298"/>
                    <a:pt x="64" y="2298"/>
                  </a:cubicBezTo>
                  <a:cubicBezTo>
                    <a:pt x="72" y="2298"/>
                    <a:pt x="79" y="2305"/>
                    <a:pt x="79" y="2314"/>
                  </a:cubicBezTo>
                  <a:cubicBezTo>
                    <a:pt x="79" y="2322"/>
                    <a:pt x="72" y="2329"/>
                    <a:pt x="64" y="2329"/>
                  </a:cubicBezTo>
                  <a:cubicBezTo>
                    <a:pt x="63" y="2329"/>
                    <a:pt x="62" y="2329"/>
                    <a:pt x="62" y="2329"/>
                  </a:cubicBezTo>
                  <a:close/>
                  <a:moveTo>
                    <a:pt x="62" y="2283"/>
                  </a:moveTo>
                  <a:cubicBezTo>
                    <a:pt x="62" y="2247"/>
                    <a:pt x="62" y="2247"/>
                    <a:pt x="62" y="2247"/>
                  </a:cubicBezTo>
                  <a:cubicBezTo>
                    <a:pt x="62" y="2247"/>
                    <a:pt x="63" y="2247"/>
                    <a:pt x="64" y="2247"/>
                  </a:cubicBezTo>
                  <a:cubicBezTo>
                    <a:pt x="74" y="2247"/>
                    <a:pt x="82" y="2255"/>
                    <a:pt x="82" y="2265"/>
                  </a:cubicBezTo>
                  <a:cubicBezTo>
                    <a:pt x="82" y="2275"/>
                    <a:pt x="74" y="2283"/>
                    <a:pt x="64" y="2283"/>
                  </a:cubicBezTo>
                  <a:cubicBezTo>
                    <a:pt x="63" y="2283"/>
                    <a:pt x="62" y="2283"/>
                    <a:pt x="62" y="2283"/>
                  </a:cubicBezTo>
                  <a:close/>
                  <a:moveTo>
                    <a:pt x="62" y="2238"/>
                  </a:moveTo>
                  <a:cubicBezTo>
                    <a:pt x="62" y="2196"/>
                    <a:pt x="62" y="2196"/>
                    <a:pt x="62" y="2196"/>
                  </a:cubicBezTo>
                  <a:cubicBezTo>
                    <a:pt x="62" y="2196"/>
                    <a:pt x="63" y="2196"/>
                    <a:pt x="64" y="2196"/>
                  </a:cubicBezTo>
                  <a:cubicBezTo>
                    <a:pt x="75" y="2196"/>
                    <a:pt x="85" y="2205"/>
                    <a:pt x="85" y="2217"/>
                  </a:cubicBezTo>
                  <a:cubicBezTo>
                    <a:pt x="85" y="2228"/>
                    <a:pt x="75" y="2238"/>
                    <a:pt x="64" y="2238"/>
                  </a:cubicBezTo>
                  <a:cubicBezTo>
                    <a:pt x="63" y="2238"/>
                    <a:pt x="62" y="2238"/>
                    <a:pt x="62" y="2238"/>
                  </a:cubicBezTo>
                  <a:close/>
                  <a:moveTo>
                    <a:pt x="62" y="2192"/>
                  </a:moveTo>
                  <a:cubicBezTo>
                    <a:pt x="62" y="2144"/>
                    <a:pt x="62" y="2144"/>
                    <a:pt x="62" y="2144"/>
                  </a:cubicBezTo>
                  <a:cubicBezTo>
                    <a:pt x="62" y="2144"/>
                    <a:pt x="63" y="2144"/>
                    <a:pt x="64" y="2144"/>
                  </a:cubicBezTo>
                  <a:cubicBezTo>
                    <a:pt x="77" y="2144"/>
                    <a:pt x="87" y="2155"/>
                    <a:pt x="87" y="2168"/>
                  </a:cubicBezTo>
                  <a:cubicBezTo>
                    <a:pt x="87" y="2181"/>
                    <a:pt x="77" y="2192"/>
                    <a:pt x="64" y="2192"/>
                  </a:cubicBezTo>
                  <a:cubicBezTo>
                    <a:pt x="63" y="2192"/>
                    <a:pt x="62" y="2192"/>
                    <a:pt x="62" y="2192"/>
                  </a:cubicBezTo>
                  <a:close/>
                  <a:moveTo>
                    <a:pt x="62" y="2076"/>
                  </a:moveTo>
                  <a:cubicBezTo>
                    <a:pt x="62" y="2055"/>
                    <a:pt x="62" y="2055"/>
                    <a:pt x="62" y="2055"/>
                  </a:cubicBezTo>
                  <a:cubicBezTo>
                    <a:pt x="63" y="2063"/>
                    <a:pt x="63" y="2070"/>
                    <a:pt x="62" y="2076"/>
                  </a:cubicBezTo>
                  <a:close/>
                  <a:moveTo>
                    <a:pt x="62" y="1953"/>
                  </a:moveTo>
                  <a:cubicBezTo>
                    <a:pt x="62" y="1919"/>
                    <a:pt x="62" y="1919"/>
                    <a:pt x="62" y="1919"/>
                  </a:cubicBezTo>
                  <a:cubicBezTo>
                    <a:pt x="63" y="1930"/>
                    <a:pt x="63" y="1942"/>
                    <a:pt x="62" y="1953"/>
                  </a:cubicBezTo>
                  <a:close/>
                  <a:moveTo>
                    <a:pt x="62" y="1866"/>
                  </a:moveTo>
                  <a:cubicBezTo>
                    <a:pt x="62" y="1850"/>
                    <a:pt x="62" y="1850"/>
                    <a:pt x="62" y="1850"/>
                  </a:cubicBezTo>
                  <a:cubicBezTo>
                    <a:pt x="62" y="1850"/>
                    <a:pt x="63" y="1850"/>
                    <a:pt x="64" y="1850"/>
                  </a:cubicBezTo>
                  <a:cubicBezTo>
                    <a:pt x="68" y="1850"/>
                    <a:pt x="72" y="1854"/>
                    <a:pt x="72" y="1858"/>
                  </a:cubicBezTo>
                  <a:cubicBezTo>
                    <a:pt x="72" y="1863"/>
                    <a:pt x="68" y="1866"/>
                    <a:pt x="64" y="1866"/>
                  </a:cubicBezTo>
                  <a:cubicBezTo>
                    <a:pt x="63" y="1866"/>
                    <a:pt x="62" y="1866"/>
                    <a:pt x="62" y="1866"/>
                  </a:cubicBezTo>
                  <a:close/>
                  <a:moveTo>
                    <a:pt x="62" y="1829"/>
                  </a:moveTo>
                  <a:cubicBezTo>
                    <a:pt x="62" y="1809"/>
                    <a:pt x="62" y="1809"/>
                    <a:pt x="62" y="1809"/>
                  </a:cubicBezTo>
                  <a:cubicBezTo>
                    <a:pt x="62" y="1809"/>
                    <a:pt x="63" y="1808"/>
                    <a:pt x="64" y="1808"/>
                  </a:cubicBezTo>
                  <a:cubicBezTo>
                    <a:pt x="69" y="1808"/>
                    <a:pt x="74" y="1813"/>
                    <a:pt x="74" y="1819"/>
                  </a:cubicBezTo>
                  <a:cubicBezTo>
                    <a:pt x="74" y="1825"/>
                    <a:pt x="69" y="1829"/>
                    <a:pt x="64" y="1829"/>
                  </a:cubicBezTo>
                  <a:cubicBezTo>
                    <a:pt x="63" y="1829"/>
                    <a:pt x="62" y="1829"/>
                    <a:pt x="62" y="1829"/>
                  </a:cubicBezTo>
                  <a:close/>
                  <a:moveTo>
                    <a:pt x="62" y="1792"/>
                  </a:moveTo>
                  <a:cubicBezTo>
                    <a:pt x="62" y="1767"/>
                    <a:pt x="62" y="1767"/>
                    <a:pt x="62" y="1767"/>
                  </a:cubicBezTo>
                  <a:cubicBezTo>
                    <a:pt x="62" y="1767"/>
                    <a:pt x="63" y="1767"/>
                    <a:pt x="64" y="1767"/>
                  </a:cubicBezTo>
                  <a:cubicBezTo>
                    <a:pt x="71" y="1767"/>
                    <a:pt x="76" y="1772"/>
                    <a:pt x="76" y="1779"/>
                  </a:cubicBezTo>
                  <a:cubicBezTo>
                    <a:pt x="76" y="1787"/>
                    <a:pt x="71" y="1792"/>
                    <a:pt x="64" y="1792"/>
                  </a:cubicBezTo>
                  <a:cubicBezTo>
                    <a:pt x="63" y="1792"/>
                    <a:pt x="62" y="1792"/>
                    <a:pt x="62" y="1792"/>
                  </a:cubicBezTo>
                  <a:close/>
                  <a:moveTo>
                    <a:pt x="62" y="1755"/>
                  </a:moveTo>
                  <a:cubicBezTo>
                    <a:pt x="62" y="1725"/>
                    <a:pt x="62" y="1725"/>
                    <a:pt x="62" y="1725"/>
                  </a:cubicBezTo>
                  <a:cubicBezTo>
                    <a:pt x="62" y="1725"/>
                    <a:pt x="63" y="1725"/>
                    <a:pt x="64" y="1725"/>
                  </a:cubicBezTo>
                  <a:cubicBezTo>
                    <a:pt x="72" y="1725"/>
                    <a:pt x="79" y="1732"/>
                    <a:pt x="79" y="1740"/>
                  </a:cubicBezTo>
                  <a:cubicBezTo>
                    <a:pt x="79" y="1749"/>
                    <a:pt x="72" y="1755"/>
                    <a:pt x="64" y="1755"/>
                  </a:cubicBezTo>
                  <a:cubicBezTo>
                    <a:pt x="63" y="1755"/>
                    <a:pt x="62" y="1755"/>
                    <a:pt x="62" y="1755"/>
                  </a:cubicBezTo>
                  <a:close/>
                  <a:moveTo>
                    <a:pt x="62" y="1718"/>
                  </a:moveTo>
                  <a:cubicBezTo>
                    <a:pt x="62" y="1684"/>
                    <a:pt x="62" y="1684"/>
                    <a:pt x="62" y="1684"/>
                  </a:cubicBezTo>
                  <a:cubicBezTo>
                    <a:pt x="62" y="1683"/>
                    <a:pt x="63" y="1683"/>
                    <a:pt x="64" y="1683"/>
                  </a:cubicBezTo>
                  <a:cubicBezTo>
                    <a:pt x="73" y="1683"/>
                    <a:pt x="81" y="1691"/>
                    <a:pt x="81" y="1701"/>
                  </a:cubicBezTo>
                  <a:cubicBezTo>
                    <a:pt x="81" y="1711"/>
                    <a:pt x="73" y="1718"/>
                    <a:pt x="64" y="1718"/>
                  </a:cubicBezTo>
                  <a:cubicBezTo>
                    <a:pt x="63" y="1718"/>
                    <a:pt x="62" y="1718"/>
                    <a:pt x="62" y="1718"/>
                  </a:cubicBezTo>
                  <a:close/>
                  <a:moveTo>
                    <a:pt x="62" y="1649"/>
                  </a:moveTo>
                  <a:cubicBezTo>
                    <a:pt x="62" y="1375"/>
                    <a:pt x="62" y="1375"/>
                    <a:pt x="62" y="1375"/>
                  </a:cubicBezTo>
                  <a:cubicBezTo>
                    <a:pt x="62" y="1374"/>
                    <a:pt x="63" y="1373"/>
                    <a:pt x="64" y="1372"/>
                  </a:cubicBezTo>
                  <a:cubicBezTo>
                    <a:pt x="75" y="1392"/>
                    <a:pt x="158" y="1392"/>
                    <a:pt x="130" y="1494"/>
                  </a:cubicBezTo>
                  <a:cubicBezTo>
                    <a:pt x="115" y="1550"/>
                    <a:pt x="64" y="1605"/>
                    <a:pt x="64" y="1673"/>
                  </a:cubicBezTo>
                  <a:cubicBezTo>
                    <a:pt x="64" y="1665"/>
                    <a:pt x="63" y="1657"/>
                    <a:pt x="62" y="1649"/>
                  </a:cubicBezTo>
                  <a:close/>
                  <a:moveTo>
                    <a:pt x="62" y="1308"/>
                  </a:moveTo>
                  <a:cubicBezTo>
                    <a:pt x="62" y="1092"/>
                    <a:pt x="62" y="1092"/>
                    <a:pt x="62" y="1092"/>
                  </a:cubicBezTo>
                  <a:cubicBezTo>
                    <a:pt x="63" y="1088"/>
                    <a:pt x="64" y="1085"/>
                    <a:pt x="64" y="1082"/>
                  </a:cubicBezTo>
                  <a:cubicBezTo>
                    <a:pt x="64" y="1082"/>
                    <a:pt x="64" y="1082"/>
                    <a:pt x="64" y="1082"/>
                  </a:cubicBezTo>
                  <a:cubicBezTo>
                    <a:pt x="64" y="1108"/>
                    <a:pt x="117" y="1142"/>
                    <a:pt x="111" y="1185"/>
                  </a:cubicBezTo>
                  <a:cubicBezTo>
                    <a:pt x="106" y="1221"/>
                    <a:pt x="68" y="1248"/>
                    <a:pt x="64" y="1329"/>
                  </a:cubicBezTo>
                  <a:cubicBezTo>
                    <a:pt x="63" y="1322"/>
                    <a:pt x="62" y="1314"/>
                    <a:pt x="62" y="1308"/>
                  </a:cubicBezTo>
                  <a:close/>
                  <a:moveTo>
                    <a:pt x="62" y="1028"/>
                  </a:moveTo>
                  <a:cubicBezTo>
                    <a:pt x="62" y="952"/>
                    <a:pt x="62" y="952"/>
                    <a:pt x="62" y="952"/>
                  </a:cubicBezTo>
                  <a:cubicBezTo>
                    <a:pt x="62" y="952"/>
                    <a:pt x="63" y="952"/>
                    <a:pt x="64" y="952"/>
                  </a:cubicBezTo>
                  <a:cubicBezTo>
                    <a:pt x="73" y="952"/>
                    <a:pt x="81" y="944"/>
                    <a:pt x="81" y="935"/>
                  </a:cubicBezTo>
                  <a:cubicBezTo>
                    <a:pt x="81" y="925"/>
                    <a:pt x="73" y="918"/>
                    <a:pt x="64" y="918"/>
                  </a:cubicBezTo>
                  <a:cubicBezTo>
                    <a:pt x="63" y="918"/>
                    <a:pt x="62" y="918"/>
                    <a:pt x="62" y="918"/>
                  </a:cubicBezTo>
                  <a:cubicBezTo>
                    <a:pt x="62" y="851"/>
                    <a:pt x="62" y="851"/>
                    <a:pt x="62" y="851"/>
                  </a:cubicBezTo>
                  <a:cubicBezTo>
                    <a:pt x="62" y="848"/>
                    <a:pt x="63" y="845"/>
                    <a:pt x="64" y="841"/>
                  </a:cubicBezTo>
                  <a:cubicBezTo>
                    <a:pt x="73" y="898"/>
                    <a:pt x="111" y="899"/>
                    <a:pt x="133" y="926"/>
                  </a:cubicBezTo>
                  <a:cubicBezTo>
                    <a:pt x="145" y="940"/>
                    <a:pt x="143" y="961"/>
                    <a:pt x="132" y="971"/>
                  </a:cubicBezTo>
                  <a:cubicBezTo>
                    <a:pt x="121" y="979"/>
                    <a:pt x="100" y="978"/>
                    <a:pt x="90" y="961"/>
                  </a:cubicBezTo>
                  <a:cubicBezTo>
                    <a:pt x="106" y="996"/>
                    <a:pt x="88" y="1027"/>
                    <a:pt x="64" y="1028"/>
                  </a:cubicBezTo>
                  <a:cubicBezTo>
                    <a:pt x="63" y="1028"/>
                    <a:pt x="62" y="1028"/>
                    <a:pt x="62" y="1028"/>
                  </a:cubicBezTo>
                  <a:close/>
                  <a:moveTo>
                    <a:pt x="62" y="829"/>
                  </a:moveTo>
                  <a:cubicBezTo>
                    <a:pt x="62" y="802"/>
                    <a:pt x="62" y="802"/>
                    <a:pt x="62" y="802"/>
                  </a:cubicBezTo>
                  <a:cubicBezTo>
                    <a:pt x="64" y="812"/>
                    <a:pt x="64" y="821"/>
                    <a:pt x="62" y="829"/>
                  </a:cubicBezTo>
                  <a:close/>
                  <a:moveTo>
                    <a:pt x="62" y="744"/>
                  </a:moveTo>
                  <a:cubicBezTo>
                    <a:pt x="62" y="700"/>
                    <a:pt x="62" y="700"/>
                    <a:pt x="62" y="700"/>
                  </a:cubicBezTo>
                  <a:cubicBezTo>
                    <a:pt x="62" y="698"/>
                    <a:pt x="63" y="696"/>
                    <a:pt x="64" y="693"/>
                  </a:cubicBezTo>
                  <a:cubicBezTo>
                    <a:pt x="64" y="748"/>
                    <a:pt x="65" y="778"/>
                    <a:pt x="100" y="812"/>
                  </a:cubicBezTo>
                  <a:cubicBezTo>
                    <a:pt x="136" y="847"/>
                    <a:pt x="131" y="901"/>
                    <a:pt x="205" y="909"/>
                  </a:cubicBezTo>
                  <a:cubicBezTo>
                    <a:pt x="177" y="892"/>
                    <a:pt x="192" y="836"/>
                    <a:pt x="163" y="801"/>
                  </a:cubicBezTo>
                  <a:cubicBezTo>
                    <a:pt x="129" y="761"/>
                    <a:pt x="84" y="758"/>
                    <a:pt x="64" y="693"/>
                  </a:cubicBezTo>
                  <a:cubicBezTo>
                    <a:pt x="64" y="713"/>
                    <a:pt x="63" y="729"/>
                    <a:pt x="62" y="744"/>
                  </a:cubicBezTo>
                  <a:close/>
                  <a:moveTo>
                    <a:pt x="62" y="558"/>
                  </a:moveTo>
                  <a:cubicBezTo>
                    <a:pt x="62" y="309"/>
                    <a:pt x="62" y="309"/>
                    <a:pt x="62" y="309"/>
                  </a:cubicBezTo>
                  <a:cubicBezTo>
                    <a:pt x="62" y="308"/>
                    <a:pt x="63" y="308"/>
                    <a:pt x="64" y="308"/>
                  </a:cubicBezTo>
                  <a:cubicBezTo>
                    <a:pt x="115" y="331"/>
                    <a:pt x="78" y="390"/>
                    <a:pt x="125" y="404"/>
                  </a:cubicBezTo>
                  <a:cubicBezTo>
                    <a:pt x="136" y="407"/>
                    <a:pt x="154" y="403"/>
                    <a:pt x="154" y="389"/>
                  </a:cubicBezTo>
                  <a:cubicBezTo>
                    <a:pt x="167" y="396"/>
                    <a:pt x="170" y="422"/>
                    <a:pt x="150" y="435"/>
                  </a:cubicBezTo>
                  <a:cubicBezTo>
                    <a:pt x="141" y="441"/>
                    <a:pt x="123" y="448"/>
                    <a:pt x="102" y="433"/>
                  </a:cubicBezTo>
                  <a:cubicBezTo>
                    <a:pt x="91" y="425"/>
                    <a:pt x="82" y="409"/>
                    <a:pt x="83" y="394"/>
                  </a:cubicBezTo>
                  <a:cubicBezTo>
                    <a:pt x="75" y="405"/>
                    <a:pt x="74" y="432"/>
                    <a:pt x="94" y="449"/>
                  </a:cubicBezTo>
                  <a:cubicBezTo>
                    <a:pt x="113" y="464"/>
                    <a:pt x="111" y="484"/>
                    <a:pt x="106" y="495"/>
                  </a:cubicBezTo>
                  <a:cubicBezTo>
                    <a:pt x="94" y="521"/>
                    <a:pt x="67" y="533"/>
                    <a:pt x="64" y="570"/>
                  </a:cubicBezTo>
                  <a:cubicBezTo>
                    <a:pt x="63" y="565"/>
                    <a:pt x="63" y="562"/>
                    <a:pt x="62" y="558"/>
                  </a:cubicBezTo>
                  <a:close/>
                  <a:moveTo>
                    <a:pt x="62" y="218"/>
                  </a:moveTo>
                  <a:cubicBezTo>
                    <a:pt x="62" y="122"/>
                    <a:pt x="62" y="122"/>
                    <a:pt x="62" y="122"/>
                  </a:cubicBezTo>
                  <a:cubicBezTo>
                    <a:pt x="62" y="122"/>
                    <a:pt x="63" y="121"/>
                    <a:pt x="64" y="121"/>
                  </a:cubicBezTo>
                  <a:cubicBezTo>
                    <a:pt x="72" y="128"/>
                    <a:pt x="83" y="148"/>
                    <a:pt x="80" y="173"/>
                  </a:cubicBezTo>
                  <a:cubicBezTo>
                    <a:pt x="78" y="189"/>
                    <a:pt x="67" y="204"/>
                    <a:pt x="64" y="229"/>
                  </a:cubicBezTo>
                  <a:cubicBezTo>
                    <a:pt x="63" y="225"/>
                    <a:pt x="62" y="221"/>
                    <a:pt x="62" y="218"/>
                  </a:cubicBezTo>
                  <a:close/>
                  <a:moveTo>
                    <a:pt x="62" y="115"/>
                  </a:moveTo>
                  <a:cubicBezTo>
                    <a:pt x="62" y="75"/>
                    <a:pt x="62" y="75"/>
                    <a:pt x="62" y="75"/>
                  </a:cubicBezTo>
                  <a:cubicBezTo>
                    <a:pt x="62" y="75"/>
                    <a:pt x="63" y="76"/>
                    <a:pt x="64" y="76"/>
                  </a:cubicBezTo>
                  <a:cubicBezTo>
                    <a:pt x="72" y="76"/>
                    <a:pt x="79" y="69"/>
                    <a:pt x="79" y="60"/>
                  </a:cubicBezTo>
                  <a:cubicBezTo>
                    <a:pt x="79" y="52"/>
                    <a:pt x="72" y="45"/>
                    <a:pt x="64" y="45"/>
                  </a:cubicBezTo>
                  <a:cubicBezTo>
                    <a:pt x="63" y="45"/>
                    <a:pt x="62" y="45"/>
                    <a:pt x="62" y="45"/>
                  </a:cubicBezTo>
                  <a:cubicBezTo>
                    <a:pt x="62" y="6"/>
                    <a:pt x="62" y="6"/>
                    <a:pt x="62" y="6"/>
                  </a:cubicBezTo>
                  <a:cubicBezTo>
                    <a:pt x="62" y="6"/>
                    <a:pt x="63" y="6"/>
                    <a:pt x="64" y="6"/>
                  </a:cubicBezTo>
                  <a:cubicBezTo>
                    <a:pt x="64" y="6"/>
                    <a:pt x="64" y="6"/>
                    <a:pt x="64" y="6"/>
                  </a:cubicBezTo>
                  <a:cubicBezTo>
                    <a:pt x="64" y="6"/>
                    <a:pt x="64" y="6"/>
                    <a:pt x="64" y="6"/>
                  </a:cubicBezTo>
                  <a:cubicBezTo>
                    <a:pt x="74" y="6"/>
                    <a:pt x="83" y="15"/>
                    <a:pt x="84" y="26"/>
                  </a:cubicBezTo>
                  <a:cubicBezTo>
                    <a:pt x="94" y="21"/>
                    <a:pt x="105" y="24"/>
                    <a:pt x="111" y="33"/>
                  </a:cubicBezTo>
                  <a:cubicBezTo>
                    <a:pt x="116" y="42"/>
                    <a:pt x="113" y="54"/>
                    <a:pt x="104" y="60"/>
                  </a:cubicBezTo>
                  <a:cubicBezTo>
                    <a:pt x="113" y="67"/>
                    <a:pt x="116" y="78"/>
                    <a:pt x="111" y="88"/>
                  </a:cubicBezTo>
                  <a:cubicBezTo>
                    <a:pt x="105" y="97"/>
                    <a:pt x="94" y="100"/>
                    <a:pt x="84" y="95"/>
                  </a:cubicBezTo>
                  <a:cubicBezTo>
                    <a:pt x="83" y="106"/>
                    <a:pt x="74" y="115"/>
                    <a:pt x="64" y="115"/>
                  </a:cubicBezTo>
                  <a:cubicBezTo>
                    <a:pt x="63" y="115"/>
                    <a:pt x="62" y="115"/>
                    <a:pt x="62" y="115"/>
                  </a:cubicBezTo>
                  <a:close/>
                  <a:moveTo>
                    <a:pt x="278" y="1411"/>
                  </a:moveTo>
                  <a:cubicBezTo>
                    <a:pt x="297" y="1425"/>
                    <a:pt x="342" y="1426"/>
                    <a:pt x="372" y="1407"/>
                  </a:cubicBezTo>
                  <a:cubicBezTo>
                    <a:pt x="407" y="1384"/>
                    <a:pt x="424" y="1343"/>
                    <a:pt x="438" y="1329"/>
                  </a:cubicBezTo>
                  <a:cubicBezTo>
                    <a:pt x="453" y="1313"/>
                    <a:pt x="474" y="1302"/>
                    <a:pt x="499" y="1310"/>
                  </a:cubicBezTo>
                  <a:cubicBezTo>
                    <a:pt x="500" y="1293"/>
                    <a:pt x="476" y="1270"/>
                    <a:pt x="446" y="1266"/>
                  </a:cubicBezTo>
                  <a:cubicBezTo>
                    <a:pt x="421" y="1263"/>
                    <a:pt x="387" y="1281"/>
                    <a:pt x="372" y="1309"/>
                  </a:cubicBezTo>
                  <a:cubicBezTo>
                    <a:pt x="348" y="1355"/>
                    <a:pt x="336" y="1400"/>
                    <a:pt x="278" y="1411"/>
                  </a:cubicBezTo>
                  <a:close/>
                  <a:moveTo>
                    <a:pt x="440" y="2134"/>
                  </a:moveTo>
                  <a:cubicBezTo>
                    <a:pt x="424" y="2163"/>
                    <a:pt x="400" y="2169"/>
                    <a:pt x="377" y="2163"/>
                  </a:cubicBezTo>
                  <a:cubicBezTo>
                    <a:pt x="352" y="2158"/>
                    <a:pt x="337" y="2139"/>
                    <a:pt x="316" y="2105"/>
                  </a:cubicBezTo>
                  <a:cubicBezTo>
                    <a:pt x="300" y="2080"/>
                    <a:pt x="270" y="2056"/>
                    <a:pt x="240" y="2056"/>
                  </a:cubicBezTo>
                  <a:cubicBezTo>
                    <a:pt x="253" y="2037"/>
                    <a:pt x="282" y="2030"/>
                    <a:pt x="307" y="2042"/>
                  </a:cubicBezTo>
                  <a:cubicBezTo>
                    <a:pt x="339" y="2056"/>
                    <a:pt x="361" y="2109"/>
                    <a:pt x="396" y="2132"/>
                  </a:cubicBezTo>
                  <a:cubicBezTo>
                    <a:pt x="409" y="2139"/>
                    <a:pt x="424" y="2139"/>
                    <a:pt x="440" y="2134"/>
                  </a:cubicBezTo>
                  <a:close/>
                  <a:moveTo>
                    <a:pt x="175" y="309"/>
                  </a:moveTo>
                  <a:cubicBezTo>
                    <a:pt x="170" y="309"/>
                    <a:pt x="165" y="304"/>
                    <a:pt x="165" y="299"/>
                  </a:cubicBezTo>
                  <a:cubicBezTo>
                    <a:pt x="165" y="294"/>
                    <a:pt x="170" y="290"/>
                    <a:pt x="175" y="290"/>
                  </a:cubicBezTo>
                  <a:cubicBezTo>
                    <a:pt x="180" y="290"/>
                    <a:pt x="184" y="294"/>
                    <a:pt x="184" y="299"/>
                  </a:cubicBezTo>
                  <a:cubicBezTo>
                    <a:pt x="184" y="304"/>
                    <a:pt x="180" y="309"/>
                    <a:pt x="175" y="309"/>
                  </a:cubicBezTo>
                  <a:close/>
                  <a:moveTo>
                    <a:pt x="152" y="286"/>
                  </a:moveTo>
                  <a:cubicBezTo>
                    <a:pt x="145" y="286"/>
                    <a:pt x="140" y="281"/>
                    <a:pt x="140" y="274"/>
                  </a:cubicBezTo>
                  <a:cubicBezTo>
                    <a:pt x="140" y="267"/>
                    <a:pt x="145" y="262"/>
                    <a:pt x="152" y="262"/>
                  </a:cubicBezTo>
                  <a:cubicBezTo>
                    <a:pt x="159" y="262"/>
                    <a:pt x="164" y="267"/>
                    <a:pt x="164" y="274"/>
                  </a:cubicBezTo>
                  <a:cubicBezTo>
                    <a:pt x="164" y="281"/>
                    <a:pt x="159" y="286"/>
                    <a:pt x="152" y="286"/>
                  </a:cubicBezTo>
                  <a:close/>
                  <a:moveTo>
                    <a:pt x="145" y="251"/>
                  </a:moveTo>
                  <a:cubicBezTo>
                    <a:pt x="136" y="251"/>
                    <a:pt x="129" y="244"/>
                    <a:pt x="129" y="236"/>
                  </a:cubicBezTo>
                  <a:cubicBezTo>
                    <a:pt x="129" y="227"/>
                    <a:pt x="136" y="221"/>
                    <a:pt x="145" y="221"/>
                  </a:cubicBezTo>
                  <a:cubicBezTo>
                    <a:pt x="153" y="221"/>
                    <a:pt x="160" y="227"/>
                    <a:pt x="160" y="236"/>
                  </a:cubicBezTo>
                  <a:cubicBezTo>
                    <a:pt x="160" y="244"/>
                    <a:pt x="153" y="251"/>
                    <a:pt x="145" y="251"/>
                  </a:cubicBezTo>
                  <a:close/>
                  <a:moveTo>
                    <a:pt x="83" y="1634"/>
                  </a:moveTo>
                  <a:cubicBezTo>
                    <a:pt x="90" y="1668"/>
                    <a:pt x="143" y="1682"/>
                    <a:pt x="121" y="1737"/>
                  </a:cubicBezTo>
                  <a:cubicBezTo>
                    <a:pt x="113" y="1757"/>
                    <a:pt x="79" y="1783"/>
                    <a:pt x="81" y="1817"/>
                  </a:cubicBezTo>
                  <a:cubicBezTo>
                    <a:pt x="64" y="1774"/>
                    <a:pt x="111" y="1752"/>
                    <a:pt x="91" y="1695"/>
                  </a:cubicBezTo>
                  <a:cubicBezTo>
                    <a:pt x="83" y="1674"/>
                    <a:pt x="76" y="1647"/>
                    <a:pt x="83" y="1634"/>
                  </a:cubicBezTo>
                  <a:close/>
                  <a:moveTo>
                    <a:pt x="166" y="2097"/>
                  </a:moveTo>
                  <a:cubicBezTo>
                    <a:pt x="193" y="2115"/>
                    <a:pt x="218" y="2141"/>
                    <a:pt x="215" y="2182"/>
                  </a:cubicBezTo>
                  <a:cubicBezTo>
                    <a:pt x="213" y="2212"/>
                    <a:pt x="213" y="2234"/>
                    <a:pt x="236" y="2263"/>
                  </a:cubicBezTo>
                  <a:cubicBezTo>
                    <a:pt x="196" y="2255"/>
                    <a:pt x="164" y="2229"/>
                    <a:pt x="164" y="2186"/>
                  </a:cubicBezTo>
                  <a:cubicBezTo>
                    <a:pt x="164" y="2148"/>
                    <a:pt x="177" y="2131"/>
                    <a:pt x="166" y="2097"/>
                  </a:cubicBezTo>
                  <a:close/>
                  <a:moveTo>
                    <a:pt x="126" y="2050"/>
                  </a:moveTo>
                  <a:cubicBezTo>
                    <a:pt x="140" y="2068"/>
                    <a:pt x="182" y="2115"/>
                    <a:pt x="146" y="2179"/>
                  </a:cubicBezTo>
                  <a:cubicBezTo>
                    <a:pt x="133" y="2202"/>
                    <a:pt x="108" y="2227"/>
                    <a:pt x="102" y="2251"/>
                  </a:cubicBezTo>
                  <a:cubicBezTo>
                    <a:pt x="91" y="2232"/>
                    <a:pt x="86" y="2205"/>
                    <a:pt x="103" y="2164"/>
                  </a:cubicBezTo>
                  <a:cubicBezTo>
                    <a:pt x="117" y="2129"/>
                    <a:pt x="133" y="2090"/>
                    <a:pt x="126" y="2050"/>
                  </a:cubicBezTo>
                  <a:close/>
                  <a:moveTo>
                    <a:pt x="325" y="2151"/>
                  </a:moveTo>
                  <a:cubicBezTo>
                    <a:pt x="340" y="2180"/>
                    <a:pt x="380" y="2192"/>
                    <a:pt x="401" y="2188"/>
                  </a:cubicBezTo>
                  <a:cubicBezTo>
                    <a:pt x="430" y="2181"/>
                    <a:pt x="437" y="2150"/>
                    <a:pt x="457" y="2147"/>
                  </a:cubicBezTo>
                  <a:cubicBezTo>
                    <a:pt x="464" y="2115"/>
                    <a:pt x="433" y="2127"/>
                    <a:pt x="448" y="2092"/>
                  </a:cubicBezTo>
                  <a:cubicBezTo>
                    <a:pt x="453" y="2081"/>
                    <a:pt x="451" y="2063"/>
                    <a:pt x="432" y="2061"/>
                  </a:cubicBezTo>
                  <a:cubicBezTo>
                    <a:pt x="422" y="2060"/>
                    <a:pt x="408" y="2069"/>
                    <a:pt x="419" y="2087"/>
                  </a:cubicBezTo>
                  <a:cubicBezTo>
                    <a:pt x="407" y="2085"/>
                    <a:pt x="399" y="2067"/>
                    <a:pt x="404" y="2051"/>
                  </a:cubicBezTo>
                  <a:cubicBezTo>
                    <a:pt x="415" y="2019"/>
                    <a:pt x="473" y="2013"/>
                    <a:pt x="496" y="2047"/>
                  </a:cubicBezTo>
                  <a:cubicBezTo>
                    <a:pt x="520" y="2082"/>
                    <a:pt x="500" y="2119"/>
                    <a:pt x="490" y="2128"/>
                  </a:cubicBezTo>
                  <a:cubicBezTo>
                    <a:pt x="498" y="2141"/>
                    <a:pt x="504" y="2173"/>
                    <a:pt x="491" y="2199"/>
                  </a:cubicBezTo>
                  <a:cubicBezTo>
                    <a:pt x="471" y="2239"/>
                    <a:pt x="422" y="2249"/>
                    <a:pt x="384" y="2229"/>
                  </a:cubicBezTo>
                  <a:cubicBezTo>
                    <a:pt x="350" y="2211"/>
                    <a:pt x="325" y="2175"/>
                    <a:pt x="325" y="2151"/>
                  </a:cubicBezTo>
                  <a:close/>
                  <a:moveTo>
                    <a:pt x="134" y="2020"/>
                  </a:moveTo>
                  <a:cubicBezTo>
                    <a:pt x="224" y="2032"/>
                    <a:pt x="325" y="2130"/>
                    <a:pt x="340" y="2252"/>
                  </a:cubicBezTo>
                  <a:cubicBezTo>
                    <a:pt x="343" y="2284"/>
                    <a:pt x="326" y="2309"/>
                    <a:pt x="307" y="2305"/>
                  </a:cubicBezTo>
                  <a:cubicBezTo>
                    <a:pt x="303" y="2309"/>
                    <a:pt x="308" y="2331"/>
                    <a:pt x="303" y="2354"/>
                  </a:cubicBezTo>
                  <a:cubicBezTo>
                    <a:pt x="296" y="2382"/>
                    <a:pt x="277" y="2401"/>
                    <a:pt x="250" y="2408"/>
                  </a:cubicBezTo>
                  <a:cubicBezTo>
                    <a:pt x="233" y="2413"/>
                    <a:pt x="217" y="2411"/>
                    <a:pt x="208" y="2398"/>
                  </a:cubicBezTo>
                  <a:cubicBezTo>
                    <a:pt x="201" y="2407"/>
                    <a:pt x="156" y="2427"/>
                    <a:pt x="123" y="2399"/>
                  </a:cubicBezTo>
                  <a:cubicBezTo>
                    <a:pt x="83" y="2366"/>
                    <a:pt x="80" y="2288"/>
                    <a:pt x="127" y="2262"/>
                  </a:cubicBezTo>
                  <a:cubicBezTo>
                    <a:pt x="152" y="2248"/>
                    <a:pt x="191" y="2266"/>
                    <a:pt x="189" y="2292"/>
                  </a:cubicBezTo>
                  <a:cubicBezTo>
                    <a:pt x="171" y="2273"/>
                    <a:pt x="142" y="2283"/>
                    <a:pt x="144" y="2311"/>
                  </a:cubicBezTo>
                  <a:cubicBezTo>
                    <a:pt x="147" y="2351"/>
                    <a:pt x="195" y="2362"/>
                    <a:pt x="230" y="2339"/>
                  </a:cubicBezTo>
                  <a:cubicBezTo>
                    <a:pt x="272" y="2312"/>
                    <a:pt x="277" y="2259"/>
                    <a:pt x="268" y="2212"/>
                  </a:cubicBezTo>
                  <a:cubicBezTo>
                    <a:pt x="251" y="2134"/>
                    <a:pt x="191" y="2056"/>
                    <a:pt x="134" y="2020"/>
                  </a:cubicBezTo>
                  <a:close/>
                  <a:moveTo>
                    <a:pt x="200" y="1774"/>
                  </a:moveTo>
                  <a:cubicBezTo>
                    <a:pt x="244" y="1779"/>
                    <a:pt x="261" y="1861"/>
                    <a:pt x="193" y="1871"/>
                  </a:cubicBezTo>
                  <a:cubicBezTo>
                    <a:pt x="223" y="1878"/>
                    <a:pt x="246" y="1863"/>
                    <a:pt x="273" y="1874"/>
                  </a:cubicBezTo>
                  <a:cubicBezTo>
                    <a:pt x="304" y="1886"/>
                    <a:pt x="323" y="1921"/>
                    <a:pt x="324" y="1935"/>
                  </a:cubicBezTo>
                  <a:cubicBezTo>
                    <a:pt x="292" y="1907"/>
                    <a:pt x="262" y="1913"/>
                    <a:pt x="231" y="1913"/>
                  </a:cubicBezTo>
                  <a:cubicBezTo>
                    <a:pt x="198" y="1912"/>
                    <a:pt x="157" y="1890"/>
                    <a:pt x="143" y="1859"/>
                  </a:cubicBezTo>
                  <a:cubicBezTo>
                    <a:pt x="163" y="1864"/>
                    <a:pt x="182" y="1858"/>
                    <a:pt x="193" y="1844"/>
                  </a:cubicBezTo>
                  <a:cubicBezTo>
                    <a:pt x="211" y="1820"/>
                    <a:pt x="208" y="1789"/>
                    <a:pt x="200" y="1774"/>
                  </a:cubicBezTo>
                  <a:close/>
                  <a:moveTo>
                    <a:pt x="131" y="1862"/>
                  </a:moveTo>
                  <a:cubicBezTo>
                    <a:pt x="133" y="1891"/>
                    <a:pt x="161" y="1946"/>
                    <a:pt x="194" y="1983"/>
                  </a:cubicBezTo>
                  <a:cubicBezTo>
                    <a:pt x="221" y="2013"/>
                    <a:pt x="267" y="2033"/>
                    <a:pt x="286" y="1996"/>
                  </a:cubicBezTo>
                  <a:cubicBezTo>
                    <a:pt x="300" y="2020"/>
                    <a:pt x="329" y="2042"/>
                    <a:pt x="357" y="2043"/>
                  </a:cubicBezTo>
                  <a:cubicBezTo>
                    <a:pt x="392" y="2043"/>
                    <a:pt x="409" y="2017"/>
                    <a:pt x="410" y="1988"/>
                  </a:cubicBezTo>
                  <a:cubicBezTo>
                    <a:pt x="438" y="2008"/>
                    <a:pt x="480" y="2010"/>
                    <a:pt x="506" y="1986"/>
                  </a:cubicBezTo>
                  <a:cubicBezTo>
                    <a:pt x="532" y="1962"/>
                    <a:pt x="529" y="1914"/>
                    <a:pt x="504" y="1887"/>
                  </a:cubicBezTo>
                  <a:cubicBezTo>
                    <a:pt x="483" y="1865"/>
                    <a:pt x="449" y="1862"/>
                    <a:pt x="435" y="1887"/>
                  </a:cubicBezTo>
                  <a:cubicBezTo>
                    <a:pt x="452" y="1895"/>
                    <a:pt x="453" y="1913"/>
                    <a:pt x="446" y="1929"/>
                  </a:cubicBezTo>
                  <a:cubicBezTo>
                    <a:pt x="431" y="1959"/>
                    <a:pt x="392" y="1972"/>
                    <a:pt x="362" y="1972"/>
                  </a:cubicBezTo>
                  <a:cubicBezTo>
                    <a:pt x="316" y="1974"/>
                    <a:pt x="266" y="1956"/>
                    <a:pt x="231" y="1939"/>
                  </a:cubicBezTo>
                  <a:cubicBezTo>
                    <a:pt x="189" y="1917"/>
                    <a:pt x="143" y="1887"/>
                    <a:pt x="131" y="1862"/>
                  </a:cubicBezTo>
                  <a:close/>
                  <a:moveTo>
                    <a:pt x="110" y="1900"/>
                  </a:moveTo>
                  <a:cubicBezTo>
                    <a:pt x="103" y="1932"/>
                    <a:pt x="159" y="1952"/>
                    <a:pt x="129" y="2014"/>
                  </a:cubicBezTo>
                  <a:cubicBezTo>
                    <a:pt x="111" y="2052"/>
                    <a:pt x="87" y="2089"/>
                    <a:pt x="96" y="2136"/>
                  </a:cubicBezTo>
                  <a:cubicBezTo>
                    <a:pt x="90" y="2109"/>
                    <a:pt x="58" y="2090"/>
                    <a:pt x="66" y="2055"/>
                  </a:cubicBezTo>
                  <a:cubicBezTo>
                    <a:pt x="71" y="2034"/>
                    <a:pt x="101" y="2015"/>
                    <a:pt x="103" y="1988"/>
                  </a:cubicBezTo>
                  <a:cubicBezTo>
                    <a:pt x="105" y="1971"/>
                    <a:pt x="90" y="1917"/>
                    <a:pt x="110" y="1900"/>
                  </a:cubicBezTo>
                  <a:close/>
                  <a:moveTo>
                    <a:pt x="118" y="1578"/>
                  </a:moveTo>
                  <a:cubicBezTo>
                    <a:pt x="100" y="1616"/>
                    <a:pt x="174" y="1643"/>
                    <a:pt x="185" y="1706"/>
                  </a:cubicBezTo>
                  <a:cubicBezTo>
                    <a:pt x="206" y="1821"/>
                    <a:pt x="68" y="1842"/>
                    <a:pt x="86" y="1999"/>
                  </a:cubicBezTo>
                  <a:cubicBezTo>
                    <a:pt x="0" y="1886"/>
                    <a:pt x="201" y="1768"/>
                    <a:pt x="122" y="1651"/>
                  </a:cubicBezTo>
                  <a:cubicBezTo>
                    <a:pt x="94" y="1609"/>
                    <a:pt x="107" y="1585"/>
                    <a:pt x="118" y="1578"/>
                  </a:cubicBezTo>
                  <a:close/>
                  <a:moveTo>
                    <a:pt x="377" y="1060"/>
                  </a:moveTo>
                  <a:cubicBezTo>
                    <a:pt x="442" y="1057"/>
                    <a:pt x="484" y="1086"/>
                    <a:pt x="517" y="1106"/>
                  </a:cubicBezTo>
                  <a:cubicBezTo>
                    <a:pt x="631" y="1175"/>
                    <a:pt x="574" y="1036"/>
                    <a:pt x="676" y="1029"/>
                  </a:cubicBezTo>
                  <a:cubicBezTo>
                    <a:pt x="690" y="1028"/>
                    <a:pt x="717" y="1039"/>
                    <a:pt x="727" y="1060"/>
                  </a:cubicBezTo>
                  <a:cubicBezTo>
                    <a:pt x="620" y="1110"/>
                    <a:pt x="727" y="1151"/>
                    <a:pt x="669" y="1220"/>
                  </a:cubicBezTo>
                  <a:cubicBezTo>
                    <a:pt x="698" y="1207"/>
                    <a:pt x="749" y="1207"/>
                    <a:pt x="785" y="1241"/>
                  </a:cubicBezTo>
                  <a:cubicBezTo>
                    <a:pt x="830" y="1283"/>
                    <a:pt x="802" y="1349"/>
                    <a:pt x="822" y="1398"/>
                  </a:cubicBezTo>
                  <a:cubicBezTo>
                    <a:pt x="829" y="1416"/>
                    <a:pt x="866" y="1437"/>
                    <a:pt x="863" y="1454"/>
                  </a:cubicBezTo>
                  <a:cubicBezTo>
                    <a:pt x="821" y="1424"/>
                    <a:pt x="726" y="1463"/>
                    <a:pt x="726" y="1389"/>
                  </a:cubicBezTo>
                  <a:cubicBezTo>
                    <a:pt x="726" y="1485"/>
                    <a:pt x="834" y="1565"/>
                    <a:pt x="816" y="1658"/>
                  </a:cubicBezTo>
                  <a:cubicBezTo>
                    <a:pt x="808" y="1702"/>
                    <a:pt x="766" y="1730"/>
                    <a:pt x="760" y="1764"/>
                  </a:cubicBezTo>
                  <a:cubicBezTo>
                    <a:pt x="725" y="1706"/>
                    <a:pt x="768" y="1677"/>
                    <a:pt x="747" y="1618"/>
                  </a:cubicBezTo>
                  <a:cubicBezTo>
                    <a:pt x="686" y="1648"/>
                    <a:pt x="703" y="1755"/>
                    <a:pt x="666" y="1819"/>
                  </a:cubicBezTo>
                  <a:cubicBezTo>
                    <a:pt x="633" y="1876"/>
                    <a:pt x="563" y="1916"/>
                    <a:pt x="518" y="1873"/>
                  </a:cubicBezTo>
                  <a:cubicBezTo>
                    <a:pt x="553" y="1859"/>
                    <a:pt x="529" y="1824"/>
                    <a:pt x="561" y="1792"/>
                  </a:cubicBezTo>
                  <a:cubicBezTo>
                    <a:pt x="511" y="1791"/>
                    <a:pt x="470" y="1834"/>
                    <a:pt x="429" y="1865"/>
                  </a:cubicBezTo>
                  <a:cubicBezTo>
                    <a:pt x="392" y="1892"/>
                    <a:pt x="345" y="1900"/>
                    <a:pt x="307" y="1875"/>
                  </a:cubicBezTo>
                  <a:cubicBezTo>
                    <a:pt x="248" y="1837"/>
                    <a:pt x="230" y="1749"/>
                    <a:pt x="280" y="1707"/>
                  </a:cubicBezTo>
                  <a:cubicBezTo>
                    <a:pt x="274" y="1791"/>
                    <a:pt x="316" y="1770"/>
                    <a:pt x="351" y="1809"/>
                  </a:cubicBezTo>
                  <a:cubicBezTo>
                    <a:pt x="347" y="1759"/>
                    <a:pt x="313" y="1730"/>
                    <a:pt x="293" y="1680"/>
                  </a:cubicBezTo>
                  <a:cubicBezTo>
                    <a:pt x="269" y="1623"/>
                    <a:pt x="269" y="1562"/>
                    <a:pt x="316" y="1530"/>
                  </a:cubicBezTo>
                  <a:cubicBezTo>
                    <a:pt x="370" y="1492"/>
                    <a:pt x="452" y="1516"/>
                    <a:pt x="467" y="1589"/>
                  </a:cubicBezTo>
                  <a:cubicBezTo>
                    <a:pt x="442" y="1531"/>
                    <a:pt x="370" y="1529"/>
                    <a:pt x="342" y="1550"/>
                  </a:cubicBezTo>
                  <a:cubicBezTo>
                    <a:pt x="250" y="1620"/>
                    <a:pt x="327" y="1763"/>
                    <a:pt x="415" y="1784"/>
                  </a:cubicBezTo>
                  <a:cubicBezTo>
                    <a:pt x="532" y="1813"/>
                    <a:pt x="626" y="1745"/>
                    <a:pt x="676" y="1664"/>
                  </a:cubicBezTo>
                  <a:cubicBezTo>
                    <a:pt x="730" y="1574"/>
                    <a:pt x="731" y="1465"/>
                    <a:pt x="696" y="1368"/>
                  </a:cubicBezTo>
                  <a:cubicBezTo>
                    <a:pt x="647" y="1231"/>
                    <a:pt x="552" y="1148"/>
                    <a:pt x="377" y="1060"/>
                  </a:cubicBezTo>
                  <a:close/>
                  <a:moveTo>
                    <a:pt x="620" y="1639"/>
                  </a:moveTo>
                  <a:cubicBezTo>
                    <a:pt x="585" y="1674"/>
                    <a:pt x="531" y="1707"/>
                    <a:pt x="480" y="1712"/>
                  </a:cubicBezTo>
                  <a:cubicBezTo>
                    <a:pt x="440" y="1717"/>
                    <a:pt x="396" y="1702"/>
                    <a:pt x="374" y="1664"/>
                  </a:cubicBezTo>
                  <a:cubicBezTo>
                    <a:pt x="350" y="1623"/>
                    <a:pt x="376" y="1575"/>
                    <a:pt x="407" y="1592"/>
                  </a:cubicBezTo>
                  <a:cubicBezTo>
                    <a:pt x="393" y="1605"/>
                    <a:pt x="394" y="1631"/>
                    <a:pt x="408" y="1649"/>
                  </a:cubicBezTo>
                  <a:cubicBezTo>
                    <a:pt x="453" y="1709"/>
                    <a:pt x="568" y="1667"/>
                    <a:pt x="620" y="1639"/>
                  </a:cubicBezTo>
                  <a:close/>
                  <a:moveTo>
                    <a:pt x="587" y="1250"/>
                  </a:moveTo>
                  <a:cubicBezTo>
                    <a:pt x="616" y="1286"/>
                    <a:pt x="666" y="1394"/>
                    <a:pt x="626" y="1434"/>
                  </a:cubicBezTo>
                  <a:cubicBezTo>
                    <a:pt x="583" y="1477"/>
                    <a:pt x="583" y="1462"/>
                    <a:pt x="590" y="1532"/>
                  </a:cubicBezTo>
                  <a:cubicBezTo>
                    <a:pt x="592" y="1553"/>
                    <a:pt x="575" y="1581"/>
                    <a:pt x="548" y="1585"/>
                  </a:cubicBezTo>
                  <a:cubicBezTo>
                    <a:pt x="533" y="1586"/>
                    <a:pt x="522" y="1579"/>
                    <a:pt x="515" y="1569"/>
                  </a:cubicBezTo>
                  <a:cubicBezTo>
                    <a:pt x="507" y="1557"/>
                    <a:pt x="506" y="1541"/>
                    <a:pt x="517" y="1532"/>
                  </a:cubicBezTo>
                  <a:cubicBezTo>
                    <a:pt x="506" y="1533"/>
                    <a:pt x="481" y="1549"/>
                    <a:pt x="479" y="1575"/>
                  </a:cubicBezTo>
                  <a:cubicBezTo>
                    <a:pt x="477" y="1607"/>
                    <a:pt x="503" y="1642"/>
                    <a:pt x="542" y="1641"/>
                  </a:cubicBezTo>
                  <a:cubicBezTo>
                    <a:pt x="577" y="1639"/>
                    <a:pt x="610" y="1609"/>
                    <a:pt x="610" y="1593"/>
                  </a:cubicBezTo>
                  <a:cubicBezTo>
                    <a:pt x="621" y="1607"/>
                    <a:pt x="638" y="1596"/>
                    <a:pt x="645" y="1586"/>
                  </a:cubicBezTo>
                  <a:cubicBezTo>
                    <a:pt x="676" y="1544"/>
                    <a:pt x="674" y="1483"/>
                    <a:pt x="668" y="1433"/>
                  </a:cubicBezTo>
                  <a:cubicBezTo>
                    <a:pt x="660" y="1364"/>
                    <a:pt x="634" y="1294"/>
                    <a:pt x="587" y="1250"/>
                  </a:cubicBezTo>
                  <a:close/>
                  <a:moveTo>
                    <a:pt x="458" y="1139"/>
                  </a:moveTo>
                  <a:cubicBezTo>
                    <a:pt x="484" y="1164"/>
                    <a:pt x="524" y="1227"/>
                    <a:pt x="525" y="1290"/>
                  </a:cubicBezTo>
                  <a:cubicBezTo>
                    <a:pt x="525" y="1332"/>
                    <a:pt x="509" y="1383"/>
                    <a:pt x="458" y="1389"/>
                  </a:cubicBezTo>
                  <a:cubicBezTo>
                    <a:pt x="406" y="1396"/>
                    <a:pt x="422" y="1439"/>
                    <a:pt x="401" y="1459"/>
                  </a:cubicBezTo>
                  <a:cubicBezTo>
                    <a:pt x="385" y="1474"/>
                    <a:pt x="355" y="1494"/>
                    <a:pt x="339" y="1471"/>
                  </a:cubicBezTo>
                  <a:cubicBezTo>
                    <a:pt x="357" y="1515"/>
                    <a:pt x="454" y="1525"/>
                    <a:pt x="496" y="1506"/>
                  </a:cubicBezTo>
                  <a:cubicBezTo>
                    <a:pt x="569" y="1475"/>
                    <a:pt x="590" y="1381"/>
                    <a:pt x="574" y="1302"/>
                  </a:cubicBezTo>
                  <a:cubicBezTo>
                    <a:pt x="558" y="1226"/>
                    <a:pt x="505" y="1165"/>
                    <a:pt x="458" y="1139"/>
                  </a:cubicBezTo>
                  <a:close/>
                  <a:moveTo>
                    <a:pt x="521" y="1394"/>
                  </a:moveTo>
                  <a:cubicBezTo>
                    <a:pt x="509" y="1417"/>
                    <a:pt x="497" y="1433"/>
                    <a:pt x="477" y="1450"/>
                  </a:cubicBezTo>
                  <a:cubicBezTo>
                    <a:pt x="450" y="1471"/>
                    <a:pt x="427" y="1479"/>
                    <a:pt x="394" y="1485"/>
                  </a:cubicBezTo>
                  <a:cubicBezTo>
                    <a:pt x="429" y="1487"/>
                    <a:pt x="455" y="1480"/>
                    <a:pt x="485" y="1460"/>
                  </a:cubicBezTo>
                  <a:cubicBezTo>
                    <a:pt x="508" y="1443"/>
                    <a:pt x="522" y="1426"/>
                    <a:pt x="534" y="1400"/>
                  </a:cubicBezTo>
                  <a:cubicBezTo>
                    <a:pt x="536" y="1397"/>
                    <a:pt x="537" y="1395"/>
                    <a:pt x="538" y="1392"/>
                  </a:cubicBezTo>
                  <a:cubicBezTo>
                    <a:pt x="549" y="1363"/>
                    <a:pt x="553" y="1339"/>
                    <a:pt x="552" y="1308"/>
                  </a:cubicBezTo>
                  <a:cubicBezTo>
                    <a:pt x="550" y="1280"/>
                    <a:pt x="545" y="1256"/>
                    <a:pt x="530" y="1233"/>
                  </a:cubicBezTo>
                  <a:cubicBezTo>
                    <a:pt x="538" y="1259"/>
                    <a:pt x="541" y="1280"/>
                    <a:pt x="540" y="1308"/>
                  </a:cubicBezTo>
                  <a:cubicBezTo>
                    <a:pt x="539" y="1337"/>
                    <a:pt x="535" y="1359"/>
                    <a:pt x="524" y="1386"/>
                  </a:cubicBezTo>
                  <a:cubicBezTo>
                    <a:pt x="523" y="1389"/>
                    <a:pt x="522" y="1391"/>
                    <a:pt x="521" y="1394"/>
                  </a:cubicBezTo>
                  <a:close/>
                  <a:moveTo>
                    <a:pt x="342" y="1069"/>
                  </a:moveTo>
                  <a:cubicBezTo>
                    <a:pt x="355" y="1110"/>
                    <a:pt x="336" y="1143"/>
                    <a:pt x="355" y="1170"/>
                  </a:cubicBezTo>
                  <a:cubicBezTo>
                    <a:pt x="384" y="1212"/>
                    <a:pt x="446" y="1190"/>
                    <a:pt x="484" y="1226"/>
                  </a:cubicBezTo>
                  <a:cubicBezTo>
                    <a:pt x="495" y="1196"/>
                    <a:pt x="471" y="1166"/>
                    <a:pt x="445" y="1148"/>
                  </a:cubicBezTo>
                  <a:cubicBezTo>
                    <a:pt x="393" y="1114"/>
                    <a:pt x="378" y="1146"/>
                    <a:pt x="342" y="1069"/>
                  </a:cubicBezTo>
                  <a:close/>
                  <a:moveTo>
                    <a:pt x="259" y="977"/>
                  </a:moveTo>
                  <a:cubicBezTo>
                    <a:pt x="269" y="1022"/>
                    <a:pt x="340" y="1050"/>
                    <a:pt x="336" y="1104"/>
                  </a:cubicBezTo>
                  <a:cubicBezTo>
                    <a:pt x="333" y="1148"/>
                    <a:pt x="280" y="1183"/>
                    <a:pt x="268" y="1232"/>
                  </a:cubicBezTo>
                  <a:cubicBezTo>
                    <a:pt x="252" y="1128"/>
                    <a:pt x="319" y="1126"/>
                    <a:pt x="297" y="1068"/>
                  </a:cubicBezTo>
                  <a:cubicBezTo>
                    <a:pt x="288" y="1043"/>
                    <a:pt x="250" y="1021"/>
                    <a:pt x="259" y="977"/>
                  </a:cubicBezTo>
                  <a:close/>
                  <a:moveTo>
                    <a:pt x="335" y="1702"/>
                  </a:moveTo>
                  <a:cubicBezTo>
                    <a:pt x="337" y="1705"/>
                    <a:pt x="339" y="1709"/>
                    <a:pt x="341" y="1712"/>
                  </a:cubicBezTo>
                  <a:cubicBezTo>
                    <a:pt x="357" y="1733"/>
                    <a:pt x="373" y="1749"/>
                    <a:pt x="397" y="1760"/>
                  </a:cubicBezTo>
                  <a:cubicBezTo>
                    <a:pt x="428" y="1773"/>
                    <a:pt x="453" y="1775"/>
                    <a:pt x="485" y="1772"/>
                  </a:cubicBezTo>
                  <a:cubicBezTo>
                    <a:pt x="520" y="1768"/>
                    <a:pt x="546" y="1758"/>
                    <a:pt x="576" y="1741"/>
                  </a:cubicBezTo>
                  <a:cubicBezTo>
                    <a:pt x="608" y="1723"/>
                    <a:pt x="630" y="1703"/>
                    <a:pt x="653" y="1674"/>
                  </a:cubicBezTo>
                  <a:cubicBezTo>
                    <a:pt x="677" y="1642"/>
                    <a:pt x="690" y="1615"/>
                    <a:pt x="699" y="1576"/>
                  </a:cubicBezTo>
                  <a:cubicBezTo>
                    <a:pt x="714" y="1492"/>
                    <a:pt x="703" y="1423"/>
                    <a:pt x="671" y="1344"/>
                  </a:cubicBezTo>
                  <a:cubicBezTo>
                    <a:pt x="632" y="1259"/>
                    <a:pt x="585" y="1202"/>
                    <a:pt x="506" y="1151"/>
                  </a:cubicBezTo>
                  <a:cubicBezTo>
                    <a:pt x="441" y="1112"/>
                    <a:pt x="386" y="1078"/>
                    <a:pt x="328" y="1028"/>
                  </a:cubicBezTo>
                  <a:cubicBezTo>
                    <a:pt x="297" y="1000"/>
                    <a:pt x="274" y="975"/>
                    <a:pt x="250" y="940"/>
                  </a:cubicBezTo>
                  <a:cubicBezTo>
                    <a:pt x="227" y="903"/>
                    <a:pt x="215" y="873"/>
                    <a:pt x="207" y="831"/>
                  </a:cubicBezTo>
                  <a:cubicBezTo>
                    <a:pt x="214" y="874"/>
                    <a:pt x="226" y="904"/>
                    <a:pt x="249" y="941"/>
                  </a:cubicBezTo>
                  <a:cubicBezTo>
                    <a:pt x="271" y="977"/>
                    <a:pt x="294" y="1002"/>
                    <a:pt x="325" y="1031"/>
                  </a:cubicBezTo>
                  <a:cubicBezTo>
                    <a:pt x="382" y="1083"/>
                    <a:pt x="437" y="1117"/>
                    <a:pt x="502" y="1158"/>
                  </a:cubicBezTo>
                  <a:cubicBezTo>
                    <a:pt x="578" y="1209"/>
                    <a:pt x="623" y="1265"/>
                    <a:pt x="660" y="1349"/>
                  </a:cubicBezTo>
                  <a:cubicBezTo>
                    <a:pt x="669" y="1371"/>
                    <a:pt x="675" y="1392"/>
                    <a:pt x="681" y="1415"/>
                  </a:cubicBezTo>
                  <a:cubicBezTo>
                    <a:pt x="693" y="1471"/>
                    <a:pt x="694" y="1516"/>
                    <a:pt x="682" y="1572"/>
                  </a:cubicBezTo>
                  <a:cubicBezTo>
                    <a:pt x="673" y="1608"/>
                    <a:pt x="661" y="1634"/>
                    <a:pt x="638" y="1663"/>
                  </a:cubicBezTo>
                  <a:cubicBezTo>
                    <a:pt x="617" y="1689"/>
                    <a:pt x="596" y="1707"/>
                    <a:pt x="566" y="1724"/>
                  </a:cubicBezTo>
                  <a:cubicBezTo>
                    <a:pt x="538" y="1739"/>
                    <a:pt x="515" y="1747"/>
                    <a:pt x="483" y="1750"/>
                  </a:cubicBezTo>
                  <a:cubicBezTo>
                    <a:pt x="455" y="1753"/>
                    <a:pt x="433" y="1750"/>
                    <a:pt x="407" y="1739"/>
                  </a:cubicBezTo>
                  <a:cubicBezTo>
                    <a:pt x="387" y="1729"/>
                    <a:pt x="374" y="1716"/>
                    <a:pt x="361" y="1698"/>
                  </a:cubicBezTo>
                  <a:cubicBezTo>
                    <a:pt x="359" y="1695"/>
                    <a:pt x="357" y="1692"/>
                    <a:pt x="356" y="1689"/>
                  </a:cubicBezTo>
                  <a:cubicBezTo>
                    <a:pt x="346" y="1673"/>
                    <a:pt x="340" y="1658"/>
                    <a:pt x="338" y="1639"/>
                  </a:cubicBezTo>
                  <a:cubicBezTo>
                    <a:pt x="338" y="1629"/>
                    <a:pt x="339" y="1621"/>
                    <a:pt x="342" y="1611"/>
                  </a:cubicBezTo>
                  <a:cubicBezTo>
                    <a:pt x="345" y="1602"/>
                    <a:pt x="349" y="1596"/>
                    <a:pt x="356" y="1589"/>
                  </a:cubicBezTo>
                  <a:cubicBezTo>
                    <a:pt x="360" y="1585"/>
                    <a:pt x="363" y="1583"/>
                    <a:pt x="367" y="1580"/>
                  </a:cubicBezTo>
                  <a:cubicBezTo>
                    <a:pt x="371" y="1578"/>
                    <a:pt x="374" y="1577"/>
                    <a:pt x="377" y="1576"/>
                  </a:cubicBezTo>
                  <a:cubicBezTo>
                    <a:pt x="387" y="1573"/>
                    <a:pt x="394" y="1573"/>
                    <a:pt x="404" y="1576"/>
                  </a:cubicBezTo>
                  <a:cubicBezTo>
                    <a:pt x="416" y="1579"/>
                    <a:pt x="424" y="1585"/>
                    <a:pt x="433" y="1594"/>
                  </a:cubicBezTo>
                  <a:cubicBezTo>
                    <a:pt x="438" y="1600"/>
                    <a:pt x="451" y="1626"/>
                    <a:pt x="451" y="1627"/>
                  </a:cubicBezTo>
                  <a:cubicBezTo>
                    <a:pt x="451" y="1627"/>
                    <a:pt x="451" y="1627"/>
                    <a:pt x="451" y="1627"/>
                  </a:cubicBezTo>
                  <a:cubicBezTo>
                    <a:pt x="461" y="1619"/>
                    <a:pt x="449" y="1592"/>
                    <a:pt x="445" y="1585"/>
                  </a:cubicBezTo>
                  <a:cubicBezTo>
                    <a:pt x="436" y="1571"/>
                    <a:pt x="426" y="1563"/>
                    <a:pt x="410" y="1557"/>
                  </a:cubicBezTo>
                  <a:cubicBezTo>
                    <a:pt x="408" y="1556"/>
                    <a:pt x="405" y="1555"/>
                    <a:pt x="402" y="1554"/>
                  </a:cubicBezTo>
                  <a:cubicBezTo>
                    <a:pt x="391" y="1552"/>
                    <a:pt x="383" y="1552"/>
                    <a:pt x="372" y="1554"/>
                  </a:cubicBezTo>
                  <a:cubicBezTo>
                    <a:pt x="359" y="1557"/>
                    <a:pt x="349" y="1562"/>
                    <a:pt x="339" y="1572"/>
                  </a:cubicBezTo>
                  <a:cubicBezTo>
                    <a:pt x="330" y="1581"/>
                    <a:pt x="324" y="1590"/>
                    <a:pt x="319" y="1602"/>
                  </a:cubicBezTo>
                  <a:cubicBezTo>
                    <a:pt x="314" y="1616"/>
                    <a:pt x="312" y="1627"/>
                    <a:pt x="313" y="1641"/>
                  </a:cubicBezTo>
                  <a:cubicBezTo>
                    <a:pt x="316" y="1664"/>
                    <a:pt x="322" y="1682"/>
                    <a:pt x="335" y="1702"/>
                  </a:cubicBezTo>
                  <a:close/>
                  <a:moveTo>
                    <a:pt x="84" y="1376"/>
                  </a:moveTo>
                  <a:cubicBezTo>
                    <a:pt x="106" y="1355"/>
                    <a:pt x="142" y="1330"/>
                    <a:pt x="156" y="1296"/>
                  </a:cubicBezTo>
                  <a:cubicBezTo>
                    <a:pt x="173" y="1256"/>
                    <a:pt x="164" y="1206"/>
                    <a:pt x="129" y="1192"/>
                  </a:cubicBezTo>
                  <a:cubicBezTo>
                    <a:pt x="129" y="1220"/>
                    <a:pt x="97" y="1239"/>
                    <a:pt x="85" y="1263"/>
                  </a:cubicBezTo>
                  <a:cubicBezTo>
                    <a:pt x="71" y="1293"/>
                    <a:pt x="76" y="1369"/>
                    <a:pt x="84" y="1376"/>
                  </a:cubicBezTo>
                  <a:close/>
                  <a:moveTo>
                    <a:pt x="117" y="1372"/>
                  </a:moveTo>
                  <a:cubicBezTo>
                    <a:pt x="171" y="1390"/>
                    <a:pt x="216" y="1356"/>
                    <a:pt x="233" y="1304"/>
                  </a:cubicBezTo>
                  <a:cubicBezTo>
                    <a:pt x="249" y="1254"/>
                    <a:pt x="228" y="1164"/>
                    <a:pt x="160" y="1170"/>
                  </a:cubicBezTo>
                  <a:cubicBezTo>
                    <a:pt x="180" y="1196"/>
                    <a:pt x="191" y="1230"/>
                    <a:pt x="184" y="1265"/>
                  </a:cubicBezTo>
                  <a:cubicBezTo>
                    <a:pt x="174" y="1317"/>
                    <a:pt x="131" y="1334"/>
                    <a:pt x="117" y="1372"/>
                  </a:cubicBezTo>
                  <a:close/>
                  <a:moveTo>
                    <a:pt x="184" y="1393"/>
                  </a:moveTo>
                  <a:cubicBezTo>
                    <a:pt x="218" y="1423"/>
                    <a:pt x="270" y="1410"/>
                    <a:pt x="294" y="1392"/>
                  </a:cubicBezTo>
                  <a:cubicBezTo>
                    <a:pt x="317" y="1376"/>
                    <a:pt x="334" y="1343"/>
                    <a:pt x="326" y="1311"/>
                  </a:cubicBezTo>
                  <a:cubicBezTo>
                    <a:pt x="317" y="1275"/>
                    <a:pt x="346" y="1246"/>
                    <a:pt x="391" y="1257"/>
                  </a:cubicBezTo>
                  <a:cubicBezTo>
                    <a:pt x="375" y="1226"/>
                    <a:pt x="323" y="1220"/>
                    <a:pt x="286" y="1240"/>
                  </a:cubicBezTo>
                  <a:cubicBezTo>
                    <a:pt x="229" y="1270"/>
                    <a:pt x="244" y="1314"/>
                    <a:pt x="219" y="1361"/>
                  </a:cubicBezTo>
                  <a:cubicBezTo>
                    <a:pt x="213" y="1373"/>
                    <a:pt x="203" y="1383"/>
                    <a:pt x="184" y="1393"/>
                  </a:cubicBezTo>
                  <a:close/>
                  <a:moveTo>
                    <a:pt x="171" y="1395"/>
                  </a:moveTo>
                  <a:cubicBezTo>
                    <a:pt x="220" y="1439"/>
                    <a:pt x="204" y="1477"/>
                    <a:pt x="222" y="1495"/>
                  </a:cubicBezTo>
                  <a:cubicBezTo>
                    <a:pt x="240" y="1514"/>
                    <a:pt x="267" y="1500"/>
                    <a:pt x="280" y="1510"/>
                  </a:cubicBezTo>
                  <a:cubicBezTo>
                    <a:pt x="288" y="1517"/>
                    <a:pt x="285" y="1542"/>
                    <a:pt x="277" y="1547"/>
                  </a:cubicBezTo>
                  <a:cubicBezTo>
                    <a:pt x="296" y="1546"/>
                    <a:pt x="324" y="1515"/>
                    <a:pt x="323" y="1483"/>
                  </a:cubicBezTo>
                  <a:cubicBezTo>
                    <a:pt x="321" y="1451"/>
                    <a:pt x="306" y="1431"/>
                    <a:pt x="284" y="1422"/>
                  </a:cubicBezTo>
                  <a:cubicBezTo>
                    <a:pt x="255" y="1411"/>
                    <a:pt x="227" y="1432"/>
                    <a:pt x="171" y="1395"/>
                  </a:cubicBezTo>
                  <a:close/>
                  <a:moveTo>
                    <a:pt x="93" y="1379"/>
                  </a:moveTo>
                  <a:cubicBezTo>
                    <a:pt x="163" y="1396"/>
                    <a:pt x="148" y="1459"/>
                    <a:pt x="136" y="1508"/>
                  </a:cubicBezTo>
                  <a:cubicBezTo>
                    <a:pt x="124" y="1555"/>
                    <a:pt x="119" y="1612"/>
                    <a:pt x="168" y="1616"/>
                  </a:cubicBezTo>
                  <a:cubicBezTo>
                    <a:pt x="184" y="1618"/>
                    <a:pt x="211" y="1611"/>
                    <a:pt x="231" y="1624"/>
                  </a:cubicBezTo>
                  <a:cubicBezTo>
                    <a:pt x="245" y="1566"/>
                    <a:pt x="187" y="1573"/>
                    <a:pt x="199" y="1515"/>
                  </a:cubicBezTo>
                  <a:cubicBezTo>
                    <a:pt x="215" y="1440"/>
                    <a:pt x="179" y="1370"/>
                    <a:pt x="93" y="1379"/>
                  </a:cubicBezTo>
                  <a:close/>
                  <a:moveTo>
                    <a:pt x="94" y="1018"/>
                  </a:moveTo>
                  <a:cubicBezTo>
                    <a:pt x="92" y="1046"/>
                    <a:pt x="132" y="1080"/>
                    <a:pt x="167" y="1082"/>
                  </a:cubicBezTo>
                  <a:cubicBezTo>
                    <a:pt x="234" y="1085"/>
                    <a:pt x="207" y="987"/>
                    <a:pt x="247" y="986"/>
                  </a:cubicBezTo>
                  <a:cubicBezTo>
                    <a:pt x="248" y="983"/>
                    <a:pt x="236" y="956"/>
                    <a:pt x="212" y="954"/>
                  </a:cubicBezTo>
                  <a:cubicBezTo>
                    <a:pt x="160" y="949"/>
                    <a:pt x="169" y="1020"/>
                    <a:pt x="143" y="1037"/>
                  </a:cubicBezTo>
                  <a:cubicBezTo>
                    <a:pt x="125" y="1048"/>
                    <a:pt x="100" y="1033"/>
                    <a:pt x="94" y="1018"/>
                  </a:cubicBezTo>
                  <a:close/>
                  <a:moveTo>
                    <a:pt x="139" y="1172"/>
                  </a:moveTo>
                  <a:cubicBezTo>
                    <a:pt x="155" y="1165"/>
                    <a:pt x="171" y="1131"/>
                    <a:pt x="150" y="1102"/>
                  </a:cubicBezTo>
                  <a:cubicBezTo>
                    <a:pt x="133" y="1079"/>
                    <a:pt x="87" y="1054"/>
                    <a:pt x="85" y="1026"/>
                  </a:cubicBezTo>
                  <a:cubicBezTo>
                    <a:pt x="64" y="1040"/>
                    <a:pt x="71" y="1074"/>
                    <a:pt x="88" y="1092"/>
                  </a:cubicBezTo>
                  <a:cubicBezTo>
                    <a:pt x="111" y="1119"/>
                    <a:pt x="139" y="1129"/>
                    <a:pt x="139" y="1172"/>
                  </a:cubicBezTo>
                  <a:close/>
                  <a:moveTo>
                    <a:pt x="279" y="666"/>
                  </a:moveTo>
                  <a:cubicBezTo>
                    <a:pt x="292" y="692"/>
                    <a:pt x="318" y="705"/>
                    <a:pt x="340" y="721"/>
                  </a:cubicBezTo>
                  <a:cubicBezTo>
                    <a:pt x="363" y="738"/>
                    <a:pt x="384" y="765"/>
                    <a:pt x="379" y="804"/>
                  </a:cubicBezTo>
                  <a:cubicBezTo>
                    <a:pt x="373" y="858"/>
                    <a:pt x="307" y="886"/>
                    <a:pt x="279" y="847"/>
                  </a:cubicBezTo>
                  <a:cubicBezTo>
                    <a:pt x="303" y="845"/>
                    <a:pt x="322" y="826"/>
                    <a:pt x="329" y="804"/>
                  </a:cubicBezTo>
                  <a:cubicBezTo>
                    <a:pt x="347" y="747"/>
                    <a:pt x="259" y="724"/>
                    <a:pt x="279" y="666"/>
                  </a:cubicBezTo>
                  <a:close/>
                  <a:moveTo>
                    <a:pt x="427" y="775"/>
                  </a:moveTo>
                  <a:cubicBezTo>
                    <a:pt x="441" y="809"/>
                    <a:pt x="468" y="821"/>
                    <a:pt x="474" y="863"/>
                  </a:cubicBezTo>
                  <a:cubicBezTo>
                    <a:pt x="479" y="902"/>
                    <a:pt x="453" y="927"/>
                    <a:pt x="429" y="935"/>
                  </a:cubicBezTo>
                  <a:cubicBezTo>
                    <a:pt x="438" y="888"/>
                    <a:pt x="381" y="829"/>
                    <a:pt x="427" y="775"/>
                  </a:cubicBezTo>
                  <a:close/>
                  <a:moveTo>
                    <a:pt x="264" y="616"/>
                  </a:moveTo>
                  <a:cubicBezTo>
                    <a:pt x="351" y="693"/>
                    <a:pt x="454" y="694"/>
                    <a:pt x="530" y="776"/>
                  </a:cubicBezTo>
                  <a:cubicBezTo>
                    <a:pt x="556" y="804"/>
                    <a:pt x="572" y="841"/>
                    <a:pt x="570" y="882"/>
                  </a:cubicBezTo>
                  <a:cubicBezTo>
                    <a:pt x="568" y="917"/>
                    <a:pt x="544" y="932"/>
                    <a:pt x="524" y="916"/>
                  </a:cubicBezTo>
                  <a:cubicBezTo>
                    <a:pt x="513" y="942"/>
                    <a:pt x="544" y="994"/>
                    <a:pt x="507" y="1022"/>
                  </a:cubicBezTo>
                  <a:cubicBezTo>
                    <a:pt x="473" y="1048"/>
                    <a:pt x="444" y="1020"/>
                    <a:pt x="443" y="1001"/>
                  </a:cubicBezTo>
                  <a:cubicBezTo>
                    <a:pt x="421" y="1043"/>
                    <a:pt x="352" y="1039"/>
                    <a:pt x="316" y="996"/>
                  </a:cubicBezTo>
                  <a:cubicBezTo>
                    <a:pt x="282" y="954"/>
                    <a:pt x="294" y="905"/>
                    <a:pt x="324" y="880"/>
                  </a:cubicBezTo>
                  <a:cubicBezTo>
                    <a:pt x="350" y="859"/>
                    <a:pt x="384" y="864"/>
                    <a:pt x="399" y="878"/>
                  </a:cubicBezTo>
                  <a:cubicBezTo>
                    <a:pt x="437" y="912"/>
                    <a:pt x="406" y="964"/>
                    <a:pt x="369" y="948"/>
                  </a:cubicBezTo>
                  <a:cubicBezTo>
                    <a:pt x="376" y="968"/>
                    <a:pt x="405" y="970"/>
                    <a:pt x="423" y="965"/>
                  </a:cubicBezTo>
                  <a:cubicBezTo>
                    <a:pt x="494" y="943"/>
                    <a:pt x="524" y="867"/>
                    <a:pt x="482" y="805"/>
                  </a:cubicBezTo>
                  <a:cubicBezTo>
                    <a:pt x="437" y="737"/>
                    <a:pt x="278" y="672"/>
                    <a:pt x="264" y="616"/>
                  </a:cubicBezTo>
                  <a:close/>
                  <a:moveTo>
                    <a:pt x="69" y="792"/>
                  </a:moveTo>
                  <a:cubicBezTo>
                    <a:pt x="71" y="821"/>
                    <a:pt x="97" y="822"/>
                    <a:pt x="113" y="843"/>
                  </a:cubicBezTo>
                  <a:cubicBezTo>
                    <a:pt x="123" y="856"/>
                    <a:pt x="128" y="874"/>
                    <a:pt x="123" y="894"/>
                  </a:cubicBezTo>
                  <a:cubicBezTo>
                    <a:pt x="113" y="869"/>
                    <a:pt x="46" y="852"/>
                    <a:pt x="69" y="792"/>
                  </a:cubicBezTo>
                  <a:close/>
                  <a:moveTo>
                    <a:pt x="302" y="490"/>
                  </a:moveTo>
                  <a:cubicBezTo>
                    <a:pt x="265" y="437"/>
                    <a:pt x="204" y="441"/>
                    <a:pt x="162" y="465"/>
                  </a:cubicBezTo>
                  <a:cubicBezTo>
                    <a:pt x="61" y="524"/>
                    <a:pt x="54" y="729"/>
                    <a:pt x="160" y="769"/>
                  </a:cubicBezTo>
                  <a:cubicBezTo>
                    <a:pt x="204" y="785"/>
                    <a:pt x="265" y="777"/>
                    <a:pt x="265" y="833"/>
                  </a:cubicBezTo>
                  <a:cubicBezTo>
                    <a:pt x="293" y="816"/>
                    <a:pt x="296" y="766"/>
                    <a:pt x="275" y="738"/>
                  </a:cubicBezTo>
                  <a:cubicBezTo>
                    <a:pt x="259" y="717"/>
                    <a:pt x="229" y="704"/>
                    <a:pt x="184" y="705"/>
                  </a:cubicBezTo>
                  <a:cubicBezTo>
                    <a:pt x="101" y="706"/>
                    <a:pt x="86" y="581"/>
                    <a:pt x="120" y="553"/>
                  </a:cubicBezTo>
                  <a:cubicBezTo>
                    <a:pt x="114" y="567"/>
                    <a:pt x="100" y="669"/>
                    <a:pt x="167" y="682"/>
                  </a:cubicBezTo>
                  <a:cubicBezTo>
                    <a:pt x="196" y="688"/>
                    <a:pt x="221" y="670"/>
                    <a:pt x="246" y="689"/>
                  </a:cubicBezTo>
                  <a:cubicBezTo>
                    <a:pt x="247" y="671"/>
                    <a:pt x="240" y="643"/>
                    <a:pt x="189" y="630"/>
                  </a:cubicBezTo>
                  <a:cubicBezTo>
                    <a:pt x="117" y="613"/>
                    <a:pt x="117" y="501"/>
                    <a:pt x="188" y="475"/>
                  </a:cubicBezTo>
                  <a:cubicBezTo>
                    <a:pt x="166" y="490"/>
                    <a:pt x="142" y="523"/>
                    <a:pt x="155" y="563"/>
                  </a:cubicBezTo>
                  <a:cubicBezTo>
                    <a:pt x="165" y="598"/>
                    <a:pt x="197" y="621"/>
                    <a:pt x="231" y="617"/>
                  </a:cubicBezTo>
                  <a:cubicBezTo>
                    <a:pt x="192" y="589"/>
                    <a:pt x="178" y="549"/>
                    <a:pt x="190" y="509"/>
                  </a:cubicBezTo>
                  <a:cubicBezTo>
                    <a:pt x="206" y="456"/>
                    <a:pt x="266" y="456"/>
                    <a:pt x="302" y="490"/>
                  </a:cubicBezTo>
                  <a:close/>
                  <a:moveTo>
                    <a:pt x="169" y="230"/>
                  </a:moveTo>
                  <a:cubicBezTo>
                    <a:pt x="200" y="231"/>
                    <a:pt x="216" y="190"/>
                    <a:pt x="194" y="165"/>
                  </a:cubicBezTo>
                  <a:cubicBezTo>
                    <a:pt x="172" y="141"/>
                    <a:pt x="127" y="149"/>
                    <a:pt x="105" y="169"/>
                  </a:cubicBezTo>
                  <a:cubicBezTo>
                    <a:pt x="46" y="222"/>
                    <a:pt x="64" y="319"/>
                    <a:pt x="169" y="371"/>
                  </a:cubicBezTo>
                  <a:cubicBezTo>
                    <a:pt x="229" y="401"/>
                    <a:pt x="337" y="432"/>
                    <a:pt x="332" y="519"/>
                  </a:cubicBezTo>
                  <a:cubicBezTo>
                    <a:pt x="331" y="548"/>
                    <a:pt x="309" y="570"/>
                    <a:pt x="285" y="571"/>
                  </a:cubicBezTo>
                  <a:cubicBezTo>
                    <a:pt x="264" y="573"/>
                    <a:pt x="245" y="564"/>
                    <a:pt x="239" y="544"/>
                  </a:cubicBezTo>
                  <a:cubicBezTo>
                    <a:pt x="234" y="526"/>
                    <a:pt x="244" y="516"/>
                    <a:pt x="254" y="515"/>
                  </a:cubicBezTo>
                  <a:cubicBezTo>
                    <a:pt x="269" y="514"/>
                    <a:pt x="275" y="528"/>
                    <a:pt x="266" y="537"/>
                  </a:cubicBezTo>
                  <a:cubicBezTo>
                    <a:pt x="286" y="538"/>
                    <a:pt x="293" y="497"/>
                    <a:pt x="267" y="480"/>
                  </a:cubicBezTo>
                  <a:cubicBezTo>
                    <a:pt x="247" y="468"/>
                    <a:pt x="221" y="476"/>
                    <a:pt x="210" y="496"/>
                  </a:cubicBezTo>
                  <a:cubicBezTo>
                    <a:pt x="196" y="522"/>
                    <a:pt x="202" y="553"/>
                    <a:pt x="220" y="577"/>
                  </a:cubicBezTo>
                  <a:cubicBezTo>
                    <a:pt x="244" y="610"/>
                    <a:pt x="278" y="618"/>
                    <a:pt x="307" y="610"/>
                  </a:cubicBezTo>
                  <a:cubicBezTo>
                    <a:pt x="356" y="596"/>
                    <a:pt x="380" y="532"/>
                    <a:pt x="358" y="487"/>
                  </a:cubicBezTo>
                  <a:cubicBezTo>
                    <a:pt x="340" y="450"/>
                    <a:pt x="310" y="428"/>
                    <a:pt x="276" y="407"/>
                  </a:cubicBezTo>
                  <a:cubicBezTo>
                    <a:pt x="244" y="387"/>
                    <a:pt x="209" y="368"/>
                    <a:pt x="171" y="339"/>
                  </a:cubicBezTo>
                  <a:cubicBezTo>
                    <a:pt x="135" y="312"/>
                    <a:pt x="97" y="271"/>
                    <a:pt x="114" y="219"/>
                  </a:cubicBezTo>
                  <a:cubicBezTo>
                    <a:pt x="121" y="199"/>
                    <a:pt x="144" y="182"/>
                    <a:pt x="164" y="194"/>
                  </a:cubicBezTo>
                  <a:cubicBezTo>
                    <a:pt x="177" y="202"/>
                    <a:pt x="179" y="222"/>
                    <a:pt x="169" y="230"/>
                  </a:cubicBezTo>
                  <a:close/>
                  <a:moveTo>
                    <a:pt x="767" y="549"/>
                  </a:moveTo>
                  <a:cubicBezTo>
                    <a:pt x="782" y="569"/>
                    <a:pt x="789" y="601"/>
                    <a:pt x="786" y="626"/>
                  </a:cubicBezTo>
                  <a:cubicBezTo>
                    <a:pt x="781" y="669"/>
                    <a:pt x="737" y="708"/>
                    <a:pt x="690" y="697"/>
                  </a:cubicBezTo>
                  <a:cubicBezTo>
                    <a:pt x="740" y="692"/>
                    <a:pt x="767" y="651"/>
                    <a:pt x="757" y="611"/>
                  </a:cubicBezTo>
                  <a:cubicBezTo>
                    <a:pt x="750" y="584"/>
                    <a:pt x="755" y="557"/>
                    <a:pt x="767" y="549"/>
                  </a:cubicBezTo>
                  <a:close/>
                  <a:moveTo>
                    <a:pt x="770" y="532"/>
                  </a:moveTo>
                  <a:cubicBezTo>
                    <a:pt x="828" y="576"/>
                    <a:pt x="825" y="659"/>
                    <a:pt x="809" y="695"/>
                  </a:cubicBezTo>
                  <a:cubicBezTo>
                    <a:pt x="799" y="717"/>
                    <a:pt x="783" y="727"/>
                    <a:pt x="767" y="721"/>
                  </a:cubicBezTo>
                  <a:cubicBezTo>
                    <a:pt x="768" y="729"/>
                    <a:pt x="765" y="751"/>
                    <a:pt x="742" y="761"/>
                  </a:cubicBezTo>
                  <a:cubicBezTo>
                    <a:pt x="716" y="772"/>
                    <a:pt x="695" y="755"/>
                    <a:pt x="693" y="744"/>
                  </a:cubicBezTo>
                  <a:cubicBezTo>
                    <a:pt x="682" y="762"/>
                    <a:pt x="662" y="763"/>
                    <a:pt x="647" y="754"/>
                  </a:cubicBezTo>
                  <a:cubicBezTo>
                    <a:pt x="626" y="742"/>
                    <a:pt x="624" y="719"/>
                    <a:pt x="631" y="715"/>
                  </a:cubicBezTo>
                  <a:cubicBezTo>
                    <a:pt x="577" y="682"/>
                    <a:pt x="609" y="599"/>
                    <a:pt x="655" y="594"/>
                  </a:cubicBezTo>
                  <a:cubicBezTo>
                    <a:pt x="693" y="591"/>
                    <a:pt x="712" y="636"/>
                    <a:pt x="689" y="658"/>
                  </a:cubicBezTo>
                  <a:cubicBezTo>
                    <a:pt x="690" y="652"/>
                    <a:pt x="680" y="637"/>
                    <a:pt x="658" y="646"/>
                  </a:cubicBezTo>
                  <a:cubicBezTo>
                    <a:pt x="626" y="659"/>
                    <a:pt x="630" y="709"/>
                    <a:pt x="665" y="722"/>
                  </a:cubicBezTo>
                  <a:cubicBezTo>
                    <a:pt x="696" y="733"/>
                    <a:pt x="742" y="722"/>
                    <a:pt x="773" y="685"/>
                  </a:cubicBezTo>
                  <a:cubicBezTo>
                    <a:pt x="801" y="649"/>
                    <a:pt x="806" y="574"/>
                    <a:pt x="770" y="532"/>
                  </a:cubicBezTo>
                  <a:close/>
                  <a:moveTo>
                    <a:pt x="494" y="458"/>
                  </a:moveTo>
                  <a:cubicBezTo>
                    <a:pt x="529" y="460"/>
                    <a:pt x="540" y="520"/>
                    <a:pt x="517" y="547"/>
                  </a:cubicBezTo>
                  <a:cubicBezTo>
                    <a:pt x="485" y="584"/>
                    <a:pt x="428" y="569"/>
                    <a:pt x="434" y="505"/>
                  </a:cubicBezTo>
                  <a:cubicBezTo>
                    <a:pt x="440" y="531"/>
                    <a:pt x="468" y="546"/>
                    <a:pt x="489" y="530"/>
                  </a:cubicBezTo>
                  <a:cubicBezTo>
                    <a:pt x="509" y="515"/>
                    <a:pt x="514" y="477"/>
                    <a:pt x="494" y="458"/>
                  </a:cubicBezTo>
                  <a:close/>
                  <a:moveTo>
                    <a:pt x="220" y="206"/>
                  </a:moveTo>
                  <a:cubicBezTo>
                    <a:pt x="235" y="257"/>
                    <a:pt x="251" y="302"/>
                    <a:pt x="318" y="344"/>
                  </a:cubicBezTo>
                  <a:cubicBezTo>
                    <a:pt x="357" y="368"/>
                    <a:pt x="465" y="392"/>
                    <a:pt x="479" y="444"/>
                  </a:cubicBezTo>
                  <a:cubicBezTo>
                    <a:pt x="455" y="418"/>
                    <a:pt x="406" y="421"/>
                    <a:pt x="393" y="421"/>
                  </a:cubicBezTo>
                  <a:cubicBezTo>
                    <a:pt x="365" y="420"/>
                    <a:pt x="325" y="430"/>
                    <a:pt x="325" y="390"/>
                  </a:cubicBezTo>
                  <a:cubicBezTo>
                    <a:pt x="305" y="393"/>
                    <a:pt x="265" y="386"/>
                    <a:pt x="272" y="344"/>
                  </a:cubicBezTo>
                  <a:cubicBezTo>
                    <a:pt x="212" y="344"/>
                    <a:pt x="220" y="249"/>
                    <a:pt x="220" y="206"/>
                  </a:cubicBezTo>
                  <a:close/>
                  <a:moveTo>
                    <a:pt x="208" y="144"/>
                  </a:moveTo>
                  <a:cubicBezTo>
                    <a:pt x="240" y="252"/>
                    <a:pt x="348" y="327"/>
                    <a:pt x="439" y="374"/>
                  </a:cubicBezTo>
                  <a:cubicBezTo>
                    <a:pt x="478" y="394"/>
                    <a:pt x="539" y="461"/>
                    <a:pt x="546" y="509"/>
                  </a:cubicBezTo>
                  <a:cubicBezTo>
                    <a:pt x="552" y="545"/>
                    <a:pt x="544" y="592"/>
                    <a:pt x="504" y="600"/>
                  </a:cubicBezTo>
                  <a:cubicBezTo>
                    <a:pt x="487" y="604"/>
                    <a:pt x="462" y="599"/>
                    <a:pt x="441" y="573"/>
                  </a:cubicBezTo>
                  <a:cubicBezTo>
                    <a:pt x="440" y="610"/>
                    <a:pt x="452" y="648"/>
                    <a:pt x="483" y="664"/>
                  </a:cubicBezTo>
                  <a:cubicBezTo>
                    <a:pt x="514" y="680"/>
                    <a:pt x="550" y="671"/>
                    <a:pt x="542" y="634"/>
                  </a:cubicBezTo>
                  <a:cubicBezTo>
                    <a:pt x="552" y="646"/>
                    <a:pt x="584" y="650"/>
                    <a:pt x="597" y="627"/>
                  </a:cubicBezTo>
                  <a:cubicBezTo>
                    <a:pt x="609" y="607"/>
                    <a:pt x="605" y="577"/>
                    <a:pt x="588" y="568"/>
                  </a:cubicBezTo>
                  <a:cubicBezTo>
                    <a:pt x="607" y="567"/>
                    <a:pt x="627" y="532"/>
                    <a:pt x="618" y="503"/>
                  </a:cubicBezTo>
                  <a:cubicBezTo>
                    <a:pt x="609" y="474"/>
                    <a:pt x="575" y="452"/>
                    <a:pt x="553" y="454"/>
                  </a:cubicBezTo>
                  <a:cubicBezTo>
                    <a:pt x="578" y="391"/>
                    <a:pt x="425" y="352"/>
                    <a:pt x="387" y="331"/>
                  </a:cubicBezTo>
                  <a:cubicBezTo>
                    <a:pt x="336" y="303"/>
                    <a:pt x="244" y="235"/>
                    <a:pt x="208" y="144"/>
                  </a:cubicBezTo>
                  <a:close/>
                  <a:moveTo>
                    <a:pt x="164" y="112"/>
                  </a:moveTo>
                  <a:cubicBezTo>
                    <a:pt x="177" y="124"/>
                    <a:pt x="187" y="139"/>
                    <a:pt x="202" y="148"/>
                  </a:cubicBezTo>
                  <a:cubicBezTo>
                    <a:pt x="181" y="140"/>
                    <a:pt x="165" y="142"/>
                    <a:pt x="148" y="135"/>
                  </a:cubicBezTo>
                  <a:cubicBezTo>
                    <a:pt x="124" y="125"/>
                    <a:pt x="112" y="106"/>
                    <a:pt x="110" y="95"/>
                  </a:cubicBezTo>
                  <a:cubicBezTo>
                    <a:pt x="123" y="95"/>
                    <a:pt x="146" y="95"/>
                    <a:pt x="164" y="112"/>
                  </a:cubicBezTo>
                  <a:close/>
                  <a:moveTo>
                    <a:pt x="339" y="209"/>
                  </a:moveTo>
                  <a:cubicBezTo>
                    <a:pt x="368" y="221"/>
                    <a:pt x="414" y="218"/>
                    <a:pt x="450" y="201"/>
                  </a:cubicBezTo>
                  <a:cubicBezTo>
                    <a:pt x="484" y="184"/>
                    <a:pt x="519" y="146"/>
                    <a:pt x="502" y="106"/>
                  </a:cubicBezTo>
                  <a:cubicBezTo>
                    <a:pt x="492" y="84"/>
                    <a:pt x="469" y="71"/>
                    <a:pt x="445" y="82"/>
                  </a:cubicBezTo>
                  <a:cubicBezTo>
                    <a:pt x="495" y="89"/>
                    <a:pt x="473" y="197"/>
                    <a:pt x="339" y="209"/>
                  </a:cubicBezTo>
                  <a:close/>
                  <a:moveTo>
                    <a:pt x="285" y="186"/>
                  </a:moveTo>
                  <a:cubicBezTo>
                    <a:pt x="317" y="238"/>
                    <a:pt x="398" y="288"/>
                    <a:pt x="468" y="282"/>
                  </a:cubicBezTo>
                  <a:cubicBezTo>
                    <a:pt x="517" y="278"/>
                    <a:pt x="540" y="242"/>
                    <a:pt x="564" y="212"/>
                  </a:cubicBezTo>
                  <a:cubicBezTo>
                    <a:pt x="583" y="190"/>
                    <a:pt x="611" y="174"/>
                    <a:pt x="636" y="179"/>
                  </a:cubicBezTo>
                  <a:cubicBezTo>
                    <a:pt x="654" y="182"/>
                    <a:pt x="673" y="193"/>
                    <a:pt x="670" y="223"/>
                  </a:cubicBezTo>
                  <a:cubicBezTo>
                    <a:pt x="703" y="200"/>
                    <a:pt x="697" y="140"/>
                    <a:pt x="655" y="123"/>
                  </a:cubicBezTo>
                  <a:cubicBezTo>
                    <a:pt x="626" y="112"/>
                    <a:pt x="601" y="117"/>
                    <a:pt x="579" y="130"/>
                  </a:cubicBezTo>
                  <a:cubicBezTo>
                    <a:pt x="513" y="171"/>
                    <a:pt x="521" y="252"/>
                    <a:pt x="419" y="245"/>
                  </a:cubicBezTo>
                  <a:cubicBezTo>
                    <a:pt x="370" y="241"/>
                    <a:pt x="318" y="215"/>
                    <a:pt x="285" y="186"/>
                  </a:cubicBezTo>
                  <a:close/>
                  <a:moveTo>
                    <a:pt x="247" y="161"/>
                  </a:moveTo>
                  <a:cubicBezTo>
                    <a:pt x="290" y="223"/>
                    <a:pt x="394" y="300"/>
                    <a:pt x="483" y="312"/>
                  </a:cubicBezTo>
                  <a:cubicBezTo>
                    <a:pt x="521" y="317"/>
                    <a:pt x="559" y="314"/>
                    <a:pt x="576" y="276"/>
                  </a:cubicBezTo>
                  <a:cubicBezTo>
                    <a:pt x="582" y="262"/>
                    <a:pt x="579" y="241"/>
                    <a:pt x="573" y="234"/>
                  </a:cubicBezTo>
                  <a:cubicBezTo>
                    <a:pt x="605" y="228"/>
                    <a:pt x="634" y="253"/>
                    <a:pt x="634" y="286"/>
                  </a:cubicBezTo>
                  <a:cubicBezTo>
                    <a:pt x="634" y="310"/>
                    <a:pt x="621" y="326"/>
                    <a:pt x="608" y="330"/>
                  </a:cubicBezTo>
                  <a:cubicBezTo>
                    <a:pt x="636" y="339"/>
                    <a:pt x="671" y="329"/>
                    <a:pt x="683" y="294"/>
                  </a:cubicBezTo>
                  <a:cubicBezTo>
                    <a:pt x="691" y="269"/>
                    <a:pt x="682" y="238"/>
                    <a:pt x="652" y="232"/>
                  </a:cubicBezTo>
                  <a:cubicBezTo>
                    <a:pt x="675" y="222"/>
                    <a:pt x="746" y="213"/>
                    <a:pt x="770" y="274"/>
                  </a:cubicBezTo>
                  <a:cubicBezTo>
                    <a:pt x="783" y="306"/>
                    <a:pt x="762" y="347"/>
                    <a:pt x="744" y="357"/>
                  </a:cubicBezTo>
                  <a:cubicBezTo>
                    <a:pt x="771" y="367"/>
                    <a:pt x="817" y="314"/>
                    <a:pt x="862" y="328"/>
                  </a:cubicBezTo>
                  <a:cubicBezTo>
                    <a:pt x="888" y="336"/>
                    <a:pt x="908" y="363"/>
                    <a:pt x="926" y="380"/>
                  </a:cubicBezTo>
                  <a:cubicBezTo>
                    <a:pt x="961" y="415"/>
                    <a:pt x="987" y="422"/>
                    <a:pt x="1016" y="403"/>
                  </a:cubicBezTo>
                  <a:cubicBezTo>
                    <a:pt x="1017" y="430"/>
                    <a:pt x="973" y="437"/>
                    <a:pt x="954" y="437"/>
                  </a:cubicBezTo>
                  <a:cubicBezTo>
                    <a:pt x="936" y="437"/>
                    <a:pt x="876" y="437"/>
                    <a:pt x="869" y="458"/>
                  </a:cubicBezTo>
                  <a:cubicBezTo>
                    <a:pt x="935" y="520"/>
                    <a:pt x="1009" y="473"/>
                    <a:pt x="1052" y="532"/>
                  </a:cubicBezTo>
                  <a:cubicBezTo>
                    <a:pt x="1088" y="582"/>
                    <a:pt x="1057" y="662"/>
                    <a:pt x="1076" y="720"/>
                  </a:cubicBezTo>
                  <a:cubicBezTo>
                    <a:pt x="1016" y="702"/>
                    <a:pt x="1038" y="654"/>
                    <a:pt x="982" y="658"/>
                  </a:cubicBezTo>
                  <a:cubicBezTo>
                    <a:pt x="1023" y="697"/>
                    <a:pt x="1039" y="749"/>
                    <a:pt x="1037" y="796"/>
                  </a:cubicBezTo>
                  <a:cubicBezTo>
                    <a:pt x="1035" y="859"/>
                    <a:pt x="981" y="909"/>
                    <a:pt x="1019" y="964"/>
                  </a:cubicBezTo>
                  <a:cubicBezTo>
                    <a:pt x="995" y="963"/>
                    <a:pt x="952" y="938"/>
                    <a:pt x="951" y="889"/>
                  </a:cubicBezTo>
                  <a:cubicBezTo>
                    <a:pt x="941" y="935"/>
                    <a:pt x="911" y="986"/>
                    <a:pt x="869" y="1014"/>
                  </a:cubicBezTo>
                  <a:cubicBezTo>
                    <a:pt x="819" y="1049"/>
                    <a:pt x="748" y="1044"/>
                    <a:pt x="709" y="995"/>
                  </a:cubicBezTo>
                  <a:cubicBezTo>
                    <a:pt x="674" y="953"/>
                    <a:pt x="686" y="899"/>
                    <a:pt x="671" y="860"/>
                  </a:cubicBezTo>
                  <a:cubicBezTo>
                    <a:pt x="654" y="818"/>
                    <a:pt x="612" y="783"/>
                    <a:pt x="567" y="789"/>
                  </a:cubicBezTo>
                  <a:cubicBezTo>
                    <a:pt x="606" y="770"/>
                    <a:pt x="663" y="764"/>
                    <a:pt x="712" y="772"/>
                  </a:cubicBezTo>
                  <a:cubicBezTo>
                    <a:pt x="761" y="779"/>
                    <a:pt x="804" y="799"/>
                    <a:pt x="804" y="856"/>
                  </a:cubicBezTo>
                  <a:cubicBezTo>
                    <a:pt x="823" y="856"/>
                    <a:pt x="851" y="833"/>
                    <a:pt x="854" y="797"/>
                  </a:cubicBezTo>
                  <a:cubicBezTo>
                    <a:pt x="857" y="747"/>
                    <a:pt x="823" y="754"/>
                    <a:pt x="804" y="769"/>
                  </a:cubicBezTo>
                  <a:cubicBezTo>
                    <a:pt x="808" y="734"/>
                    <a:pt x="817" y="715"/>
                    <a:pt x="826" y="700"/>
                  </a:cubicBezTo>
                  <a:cubicBezTo>
                    <a:pt x="856" y="648"/>
                    <a:pt x="865" y="596"/>
                    <a:pt x="824" y="544"/>
                  </a:cubicBezTo>
                  <a:cubicBezTo>
                    <a:pt x="803" y="517"/>
                    <a:pt x="770" y="506"/>
                    <a:pt x="746" y="526"/>
                  </a:cubicBezTo>
                  <a:cubicBezTo>
                    <a:pt x="725" y="543"/>
                    <a:pt x="733" y="572"/>
                    <a:pt x="737" y="597"/>
                  </a:cubicBezTo>
                  <a:cubicBezTo>
                    <a:pt x="739" y="614"/>
                    <a:pt x="734" y="643"/>
                    <a:pt x="718" y="651"/>
                  </a:cubicBezTo>
                  <a:cubicBezTo>
                    <a:pt x="718" y="556"/>
                    <a:pt x="684" y="562"/>
                    <a:pt x="632" y="500"/>
                  </a:cubicBezTo>
                  <a:cubicBezTo>
                    <a:pt x="585" y="443"/>
                    <a:pt x="571" y="396"/>
                    <a:pt x="411" y="311"/>
                  </a:cubicBezTo>
                  <a:cubicBezTo>
                    <a:pt x="347" y="277"/>
                    <a:pt x="290" y="236"/>
                    <a:pt x="257" y="180"/>
                  </a:cubicBezTo>
                  <a:cubicBezTo>
                    <a:pt x="300" y="234"/>
                    <a:pt x="341" y="264"/>
                    <a:pt x="402" y="297"/>
                  </a:cubicBezTo>
                  <a:cubicBezTo>
                    <a:pt x="460" y="327"/>
                    <a:pt x="517" y="347"/>
                    <a:pt x="578" y="369"/>
                  </a:cubicBezTo>
                  <a:cubicBezTo>
                    <a:pt x="640" y="393"/>
                    <a:pt x="693" y="414"/>
                    <a:pt x="750" y="448"/>
                  </a:cubicBezTo>
                  <a:cubicBezTo>
                    <a:pt x="763" y="456"/>
                    <a:pt x="774" y="464"/>
                    <a:pt x="786" y="473"/>
                  </a:cubicBezTo>
                  <a:cubicBezTo>
                    <a:pt x="830" y="507"/>
                    <a:pt x="858" y="538"/>
                    <a:pt x="887" y="585"/>
                  </a:cubicBezTo>
                  <a:cubicBezTo>
                    <a:pt x="915" y="635"/>
                    <a:pt x="927" y="681"/>
                    <a:pt x="929" y="737"/>
                  </a:cubicBezTo>
                  <a:cubicBezTo>
                    <a:pt x="928" y="765"/>
                    <a:pt x="925" y="787"/>
                    <a:pt x="916" y="814"/>
                  </a:cubicBezTo>
                  <a:cubicBezTo>
                    <a:pt x="905" y="840"/>
                    <a:pt x="894" y="857"/>
                    <a:pt x="873" y="876"/>
                  </a:cubicBezTo>
                  <a:cubicBezTo>
                    <a:pt x="870" y="879"/>
                    <a:pt x="867" y="882"/>
                    <a:pt x="864" y="884"/>
                  </a:cubicBezTo>
                  <a:cubicBezTo>
                    <a:pt x="852" y="893"/>
                    <a:pt x="840" y="898"/>
                    <a:pt x="827" y="903"/>
                  </a:cubicBezTo>
                  <a:cubicBezTo>
                    <a:pt x="809" y="909"/>
                    <a:pt x="794" y="911"/>
                    <a:pt x="775" y="910"/>
                  </a:cubicBezTo>
                  <a:cubicBezTo>
                    <a:pt x="772" y="910"/>
                    <a:pt x="769" y="909"/>
                    <a:pt x="765" y="908"/>
                  </a:cubicBezTo>
                  <a:cubicBezTo>
                    <a:pt x="753" y="906"/>
                    <a:pt x="743" y="902"/>
                    <a:pt x="733" y="894"/>
                  </a:cubicBezTo>
                  <a:cubicBezTo>
                    <a:pt x="727" y="888"/>
                    <a:pt x="723" y="883"/>
                    <a:pt x="719" y="876"/>
                  </a:cubicBezTo>
                  <a:cubicBezTo>
                    <a:pt x="717" y="871"/>
                    <a:pt x="708" y="848"/>
                    <a:pt x="707" y="847"/>
                  </a:cubicBezTo>
                  <a:cubicBezTo>
                    <a:pt x="707" y="847"/>
                    <a:pt x="707" y="847"/>
                    <a:pt x="707" y="847"/>
                  </a:cubicBezTo>
                  <a:cubicBezTo>
                    <a:pt x="699" y="852"/>
                    <a:pt x="703" y="875"/>
                    <a:pt x="705" y="881"/>
                  </a:cubicBezTo>
                  <a:cubicBezTo>
                    <a:pt x="708" y="892"/>
                    <a:pt x="712" y="899"/>
                    <a:pt x="720" y="908"/>
                  </a:cubicBezTo>
                  <a:cubicBezTo>
                    <a:pt x="722" y="911"/>
                    <a:pt x="725" y="913"/>
                    <a:pt x="728" y="916"/>
                  </a:cubicBezTo>
                  <a:cubicBezTo>
                    <a:pt x="742" y="926"/>
                    <a:pt x="755" y="931"/>
                    <a:pt x="772" y="933"/>
                  </a:cubicBezTo>
                  <a:cubicBezTo>
                    <a:pt x="795" y="936"/>
                    <a:pt x="813" y="934"/>
                    <a:pt x="835" y="927"/>
                  </a:cubicBezTo>
                  <a:cubicBezTo>
                    <a:pt x="851" y="921"/>
                    <a:pt x="864" y="915"/>
                    <a:pt x="878" y="904"/>
                  </a:cubicBezTo>
                  <a:cubicBezTo>
                    <a:pt x="882" y="901"/>
                    <a:pt x="886" y="898"/>
                    <a:pt x="890" y="894"/>
                  </a:cubicBezTo>
                  <a:cubicBezTo>
                    <a:pt x="913" y="872"/>
                    <a:pt x="926" y="852"/>
                    <a:pt x="937" y="822"/>
                  </a:cubicBezTo>
                  <a:cubicBezTo>
                    <a:pt x="947" y="792"/>
                    <a:pt x="950" y="768"/>
                    <a:pt x="950" y="737"/>
                  </a:cubicBezTo>
                  <a:cubicBezTo>
                    <a:pt x="947" y="677"/>
                    <a:pt x="932" y="628"/>
                    <a:pt x="901" y="576"/>
                  </a:cubicBezTo>
                  <a:cubicBezTo>
                    <a:pt x="860" y="513"/>
                    <a:pt x="821" y="477"/>
                    <a:pt x="757" y="438"/>
                  </a:cubicBezTo>
                  <a:cubicBezTo>
                    <a:pt x="698" y="404"/>
                    <a:pt x="644" y="384"/>
                    <a:pt x="581" y="361"/>
                  </a:cubicBezTo>
                  <a:cubicBezTo>
                    <a:pt x="520" y="340"/>
                    <a:pt x="462" y="321"/>
                    <a:pt x="404" y="293"/>
                  </a:cubicBezTo>
                  <a:cubicBezTo>
                    <a:pt x="342" y="262"/>
                    <a:pt x="301" y="233"/>
                    <a:pt x="257" y="179"/>
                  </a:cubicBezTo>
                  <a:cubicBezTo>
                    <a:pt x="253" y="174"/>
                    <a:pt x="250" y="168"/>
                    <a:pt x="247" y="161"/>
                  </a:cubicBezTo>
                  <a:close/>
                </a:path>
              </a:pathLst>
            </a:custGeom>
            <a:solidFill>
              <a:srgbClr val="6352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" name="Freeform 8"/>
            <p:cNvSpPr>
              <a:spLocks noEditPoints="1"/>
            </p:cNvSpPr>
            <p:nvPr/>
          </p:nvSpPr>
          <p:spPr bwMode="auto">
            <a:xfrm rot="16200000">
              <a:off x="7659307" y="-1989456"/>
              <a:ext cx="2686174" cy="6379211"/>
            </a:xfrm>
            <a:custGeom>
              <a:avLst/>
              <a:gdLst>
                <a:gd name="T0" fmla="*/ 262 w 829"/>
                <a:gd name="T1" fmla="*/ 1700 h 1972"/>
                <a:gd name="T2" fmla="*/ 53 w 829"/>
                <a:gd name="T3" fmla="*/ 1237 h 1972"/>
                <a:gd name="T4" fmla="*/ 200 w 829"/>
                <a:gd name="T5" fmla="*/ 1439 h 1972"/>
                <a:gd name="T6" fmla="*/ 258 w 829"/>
                <a:gd name="T7" fmla="*/ 1631 h 1972"/>
                <a:gd name="T8" fmla="*/ 270 w 829"/>
                <a:gd name="T9" fmla="*/ 1291 h 1972"/>
                <a:gd name="T10" fmla="*/ 151 w 829"/>
                <a:gd name="T11" fmla="*/ 1291 h 1972"/>
                <a:gd name="T12" fmla="*/ 781 w 829"/>
                <a:gd name="T13" fmla="*/ 59 h 1972"/>
                <a:gd name="T14" fmla="*/ 781 w 829"/>
                <a:gd name="T15" fmla="*/ 182 h 1972"/>
                <a:gd name="T16" fmla="*/ 781 w 829"/>
                <a:gd name="T17" fmla="*/ 197 h 1972"/>
                <a:gd name="T18" fmla="*/ 765 w 829"/>
                <a:gd name="T19" fmla="*/ 283 h 1972"/>
                <a:gd name="T20" fmla="*/ 781 w 829"/>
                <a:gd name="T21" fmla="*/ 401 h 1972"/>
                <a:gd name="T22" fmla="*/ 781 w 829"/>
                <a:gd name="T23" fmla="*/ 550 h 1972"/>
                <a:gd name="T24" fmla="*/ 771 w 829"/>
                <a:gd name="T25" fmla="*/ 616 h 1972"/>
                <a:gd name="T26" fmla="*/ 781 w 829"/>
                <a:gd name="T27" fmla="*/ 689 h 1972"/>
                <a:gd name="T28" fmla="*/ 781 w 829"/>
                <a:gd name="T29" fmla="*/ 710 h 1972"/>
                <a:gd name="T30" fmla="*/ 781 w 829"/>
                <a:gd name="T31" fmla="*/ 1247 h 1972"/>
                <a:gd name="T32" fmla="*/ 781 w 829"/>
                <a:gd name="T33" fmla="*/ 1189 h 1972"/>
                <a:gd name="T34" fmla="*/ 781 w 829"/>
                <a:gd name="T35" fmla="*/ 1444 h 1972"/>
                <a:gd name="T36" fmla="*/ 757 w 829"/>
                <a:gd name="T37" fmla="*/ 1630 h 1972"/>
                <a:gd name="T38" fmla="*/ 781 w 829"/>
                <a:gd name="T39" fmla="*/ 1885 h 1972"/>
                <a:gd name="T40" fmla="*/ 765 w 829"/>
                <a:gd name="T41" fmla="*/ 1953 h 1972"/>
                <a:gd name="T42" fmla="*/ 756 w 829"/>
                <a:gd name="T43" fmla="*/ 1972 h 1972"/>
                <a:gd name="T44" fmla="*/ 538 w 829"/>
                <a:gd name="T45" fmla="*/ 1947 h 1972"/>
                <a:gd name="T46" fmla="*/ 610 w 829"/>
                <a:gd name="T47" fmla="*/ 1963 h 1972"/>
                <a:gd name="T48" fmla="*/ 453 w 829"/>
                <a:gd name="T49" fmla="*/ 1972 h 1972"/>
                <a:gd name="T50" fmla="*/ 489 w 829"/>
                <a:gd name="T51" fmla="*/ 1008 h 1972"/>
                <a:gd name="T52" fmla="*/ 696 w 829"/>
                <a:gd name="T53" fmla="*/ 1737 h 1972"/>
                <a:gd name="T54" fmla="*/ 719 w 829"/>
                <a:gd name="T55" fmla="*/ 1781 h 1972"/>
                <a:gd name="T56" fmla="*/ 703 w 829"/>
                <a:gd name="T57" fmla="*/ 374 h 1972"/>
                <a:gd name="T58" fmla="*/ 582 w 829"/>
                <a:gd name="T59" fmla="*/ 333 h 1972"/>
                <a:gd name="T60" fmla="*/ 537 w 829"/>
                <a:gd name="T61" fmla="*/ 274 h 1972"/>
                <a:gd name="T62" fmla="*/ 685 w 829"/>
                <a:gd name="T63" fmla="*/ 226 h 1972"/>
                <a:gd name="T64" fmla="*/ 720 w 829"/>
                <a:gd name="T65" fmla="*/ 556 h 1972"/>
                <a:gd name="T66" fmla="*/ 498 w 829"/>
                <a:gd name="T67" fmla="*/ 535 h 1972"/>
                <a:gd name="T68" fmla="*/ 745 w 829"/>
                <a:gd name="T69" fmla="*/ 524 h 1972"/>
                <a:gd name="T70" fmla="*/ 319 w 829"/>
                <a:gd name="T71" fmla="*/ 1043 h 1972"/>
                <a:gd name="T72" fmla="*/ 401 w 829"/>
                <a:gd name="T73" fmla="*/ 607 h 1972"/>
                <a:gd name="T74" fmla="*/ 314 w 829"/>
                <a:gd name="T75" fmla="*/ 704 h 1972"/>
                <a:gd name="T76" fmla="*/ 352 w 829"/>
                <a:gd name="T77" fmla="*/ 879 h 1972"/>
                <a:gd name="T78" fmla="*/ 382 w 829"/>
                <a:gd name="T79" fmla="*/ 1020 h 1972"/>
                <a:gd name="T80" fmla="*/ 466 w 829"/>
                <a:gd name="T81" fmla="*/ 867 h 1972"/>
                <a:gd name="T82" fmla="*/ 568 w 829"/>
                <a:gd name="T83" fmla="*/ 1158 h 1972"/>
                <a:gd name="T84" fmla="*/ 574 w 829"/>
                <a:gd name="T85" fmla="*/ 675 h 1972"/>
                <a:gd name="T86" fmla="*/ 638 w 829"/>
                <a:gd name="T87" fmla="*/ 1256 h 1972"/>
                <a:gd name="T88" fmla="*/ 461 w 829"/>
                <a:gd name="T89" fmla="*/ 638 h 1972"/>
                <a:gd name="T90" fmla="*/ 499 w 829"/>
                <a:gd name="T91" fmla="*/ 758 h 1972"/>
                <a:gd name="T92" fmla="*/ 574 w 829"/>
                <a:gd name="T93" fmla="*/ 675 h 1972"/>
                <a:gd name="T94" fmla="*/ 740 w 829"/>
                <a:gd name="T95" fmla="*/ 926 h 1972"/>
                <a:gd name="T96" fmla="*/ 616 w 829"/>
                <a:gd name="T97" fmla="*/ 821 h 1972"/>
                <a:gd name="T98" fmla="*/ 758 w 829"/>
                <a:gd name="T99" fmla="*/ 921 h 1972"/>
                <a:gd name="T100" fmla="*/ 762 w 829"/>
                <a:gd name="T101" fmla="*/ 1140 h 1972"/>
                <a:gd name="T102" fmla="*/ 502 w 829"/>
                <a:gd name="T103" fmla="*/ 1260 h 1972"/>
                <a:gd name="T104" fmla="*/ 525 w 829"/>
                <a:gd name="T105" fmla="*/ 1303 h 1972"/>
                <a:gd name="T106" fmla="*/ 706 w 829"/>
                <a:gd name="T107" fmla="*/ 1618 h 1972"/>
                <a:gd name="T108" fmla="*/ 711 w 829"/>
                <a:gd name="T109" fmla="*/ 1543 h 1972"/>
                <a:gd name="T110" fmla="*/ 647 w 829"/>
                <a:gd name="T111" fmla="*/ 1558 h 1972"/>
                <a:gd name="T112" fmla="*/ 742 w 829"/>
                <a:gd name="T113" fmla="*/ 1805 h 1972"/>
                <a:gd name="T114" fmla="*/ 245 w 829"/>
                <a:gd name="T115" fmla="*/ 1423 h 1972"/>
                <a:gd name="T116" fmla="*/ 242 w 829"/>
                <a:gd name="T117" fmla="*/ 1567 h 1972"/>
                <a:gd name="T118" fmla="*/ 581 w 829"/>
                <a:gd name="T119" fmla="*/ 1675 h 1972"/>
                <a:gd name="T120" fmla="*/ 374 w 829"/>
                <a:gd name="T121" fmla="*/ 1494 h 1972"/>
                <a:gd name="T122" fmla="*/ 704 w 829"/>
                <a:gd name="T123" fmla="*/ 1887 h 1972"/>
                <a:gd name="T124" fmla="*/ 319 w 829"/>
                <a:gd name="T125" fmla="*/ 1802 h 19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829" h="1972">
                  <a:moveTo>
                    <a:pt x="641" y="1849"/>
                  </a:moveTo>
                  <a:cubicBezTo>
                    <a:pt x="608" y="1802"/>
                    <a:pt x="529" y="1744"/>
                    <a:pt x="461" y="1735"/>
                  </a:cubicBezTo>
                  <a:cubicBezTo>
                    <a:pt x="432" y="1731"/>
                    <a:pt x="403" y="1733"/>
                    <a:pt x="390" y="1762"/>
                  </a:cubicBezTo>
                  <a:cubicBezTo>
                    <a:pt x="386" y="1773"/>
                    <a:pt x="388" y="1789"/>
                    <a:pt x="393" y="1794"/>
                  </a:cubicBezTo>
                  <a:cubicBezTo>
                    <a:pt x="368" y="1798"/>
                    <a:pt x="346" y="1779"/>
                    <a:pt x="346" y="1754"/>
                  </a:cubicBezTo>
                  <a:cubicBezTo>
                    <a:pt x="346" y="1736"/>
                    <a:pt x="356" y="1724"/>
                    <a:pt x="366" y="1721"/>
                  </a:cubicBezTo>
                  <a:cubicBezTo>
                    <a:pt x="345" y="1714"/>
                    <a:pt x="318" y="1721"/>
                    <a:pt x="309" y="1748"/>
                  </a:cubicBezTo>
                  <a:cubicBezTo>
                    <a:pt x="303" y="1767"/>
                    <a:pt x="310" y="1791"/>
                    <a:pt x="332" y="1796"/>
                  </a:cubicBezTo>
                  <a:cubicBezTo>
                    <a:pt x="315" y="1803"/>
                    <a:pt x="261" y="1810"/>
                    <a:pt x="242" y="1763"/>
                  </a:cubicBezTo>
                  <a:cubicBezTo>
                    <a:pt x="232" y="1739"/>
                    <a:pt x="248" y="1707"/>
                    <a:pt x="262" y="1700"/>
                  </a:cubicBezTo>
                  <a:cubicBezTo>
                    <a:pt x="242" y="1693"/>
                    <a:pt x="207" y="1733"/>
                    <a:pt x="172" y="1722"/>
                  </a:cubicBezTo>
                  <a:cubicBezTo>
                    <a:pt x="153" y="1716"/>
                    <a:pt x="137" y="1696"/>
                    <a:pt x="124" y="1683"/>
                  </a:cubicBezTo>
                  <a:cubicBezTo>
                    <a:pt x="97" y="1656"/>
                    <a:pt x="77" y="1650"/>
                    <a:pt x="55" y="1665"/>
                  </a:cubicBezTo>
                  <a:cubicBezTo>
                    <a:pt x="54" y="1645"/>
                    <a:pt x="88" y="1639"/>
                    <a:pt x="103" y="1639"/>
                  </a:cubicBezTo>
                  <a:cubicBezTo>
                    <a:pt x="116" y="1639"/>
                    <a:pt x="161" y="1640"/>
                    <a:pt x="167" y="1623"/>
                  </a:cubicBezTo>
                  <a:cubicBezTo>
                    <a:pt x="117" y="1576"/>
                    <a:pt x="60" y="1612"/>
                    <a:pt x="28" y="1567"/>
                  </a:cubicBezTo>
                  <a:cubicBezTo>
                    <a:pt x="0" y="1528"/>
                    <a:pt x="24" y="1468"/>
                    <a:pt x="9" y="1424"/>
                  </a:cubicBezTo>
                  <a:cubicBezTo>
                    <a:pt x="55" y="1437"/>
                    <a:pt x="38" y="1474"/>
                    <a:pt x="81" y="1471"/>
                  </a:cubicBezTo>
                  <a:cubicBezTo>
                    <a:pt x="50" y="1441"/>
                    <a:pt x="37" y="1402"/>
                    <a:pt x="39" y="1365"/>
                  </a:cubicBezTo>
                  <a:cubicBezTo>
                    <a:pt x="41" y="1318"/>
                    <a:pt x="82" y="1280"/>
                    <a:pt x="53" y="1237"/>
                  </a:cubicBezTo>
                  <a:cubicBezTo>
                    <a:pt x="71" y="1238"/>
                    <a:pt x="104" y="1258"/>
                    <a:pt x="104" y="1295"/>
                  </a:cubicBezTo>
                  <a:cubicBezTo>
                    <a:pt x="112" y="1259"/>
                    <a:pt x="135" y="1221"/>
                    <a:pt x="167" y="1199"/>
                  </a:cubicBezTo>
                  <a:cubicBezTo>
                    <a:pt x="205" y="1173"/>
                    <a:pt x="259" y="1177"/>
                    <a:pt x="289" y="1214"/>
                  </a:cubicBezTo>
                  <a:cubicBezTo>
                    <a:pt x="315" y="1246"/>
                    <a:pt x="306" y="1287"/>
                    <a:pt x="318" y="1317"/>
                  </a:cubicBezTo>
                  <a:cubicBezTo>
                    <a:pt x="331" y="1349"/>
                    <a:pt x="363" y="1375"/>
                    <a:pt x="397" y="1371"/>
                  </a:cubicBezTo>
                  <a:cubicBezTo>
                    <a:pt x="368" y="1386"/>
                    <a:pt x="324" y="1390"/>
                    <a:pt x="287" y="1384"/>
                  </a:cubicBezTo>
                  <a:cubicBezTo>
                    <a:pt x="249" y="1378"/>
                    <a:pt x="217" y="1363"/>
                    <a:pt x="217" y="1320"/>
                  </a:cubicBezTo>
                  <a:cubicBezTo>
                    <a:pt x="202" y="1320"/>
                    <a:pt x="181" y="1337"/>
                    <a:pt x="179" y="1365"/>
                  </a:cubicBezTo>
                  <a:cubicBezTo>
                    <a:pt x="176" y="1403"/>
                    <a:pt x="202" y="1397"/>
                    <a:pt x="217" y="1387"/>
                  </a:cubicBezTo>
                  <a:cubicBezTo>
                    <a:pt x="213" y="1413"/>
                    <a:pt x="207" y="1427"/>
                    <a:pt x="200" y="1439"/>
                  </a:cubicBezTo>
                  <a:cubicBezTo>
                    <a:pt x="177" y="1478"/>
                    <a:pt x="170" y="1518"/>
                    <a:pt x="201" y="1558"/>
                  </a:cubicBezTo>
                  <a:cubicBezTo>
                    <a:pt x="217" y="1578"/>
                    <a:pt x="243" y="1586"/>
                    <a:pt x="261" y="1572"/>
                  </a:cubicBezTo>
                  <a:cubicBezTo>
                    <a:pt x="277" y="1559"/>
                    <a:pt x="270" y="1536"/>
                    <a:pt x="268" y="1517"/>
                  </a:cubicBezTo>
                  <a:cubicBezTo>
                    <a:pt x="266" y="1505"/>
                    <a:pt x="270" y="1483"/>
                    <a:pt x="282" y="1477"/>
                  </a:cubicBezTo>
                  <a:cubicBezTo>
                    <a:pt x="282" y="1549"/>
                    <a:pt x="308" y="1544"/>
                    <a:pt x="348" y="1592"/>
                  </a:cubicBezTo>
                  <a:cubicBezTo>
                    <a:pt x="384" y="1635"/>
                    <a:pt x="394" y="1670"/>
                    <a:pt x="516" y="1735"/>
                  </a:cubicBezTo>
                  <a:cubicBezTo>
                    <a:pt x="565" y="1761"/>
                    <a:pt x="608" y="1793"/>
                    <a:pt x="634" y="1835"/>
                  </a:cubicBezTo>
                  <a:cubicBezTo>
                    <a:pt x="601" y="1794"/>
                    <a:pt x="570" y="1771"/>
                    <a:pt x="523" y="1746"/>
                  </a:cubicBezTo>
                  <a:cubicBezTo>
                    <a:pt x="479" y="1723"/>
                    <a:pt x="435" y="1708"/>
                    <a:pt x="389" y="1691"/>
                  </a:cubicBezTo>
                  <a:cubicBezTo>
                    <a:pt x="342" y="1673"/>
                    <a:pt x="301" y="1657"/>
                    <a:pt x="258" y="1631"/>
                  </a:cubicBezTo>
                  <a:cubicBezTo>
                    <a:pt x="248" y="1625"/>
                    <a:pt x="239" y="1618"/>
                    <a:pt x="230" y="1612"/>
                  </a:cubicBezTo>
                  <a:cubicBezTo>
                    <a:pt x="197" y="1586"/>
                    <a:pt x="176" y="1562"/>
                    <a:pt x="154" y="1526"/>
                  </a:cubicBezTo>
                  <a:cubicBezTo>
                    <a:pt x="132" y="1489"/>
                    <a:pt x="122" y="1454"/>
                    <a:pt x="121" y="1410"/>
                  </a:cubicBezTo>
                  <a:cubicBezTo>
                    <a:pt x="122" y="1389"/>
                    <a:pt x="124" y="1372"/>
                    <a:pt x="131" y="1352"/>
                  </a:cubicBezTo>
                  <a:cubicBezTo>
                    <a:pt x="139" y="1332"/>
                    <a:pt x="148" y="1319"/>
                    <a:pt x="164" y="1304"/>
                  </a:cubicBezTo>
                  <a:cubicBezTo>
                    <a:pt x="166" y="1302"/>
                    <a:pt x="168" y="1300"/>
                    <a:pt x="171" y="1298"/>
                  </a:cubicBezTo>
                  <a:cubicBezTo>
                    <a:pt x="180" y="1292"/>
                    <a:pt x="189" y="1288"/>
                    <a:pt x="199" y="1284"/>
                  </a:cubicBezTo>
                  <a:cubicBezTo>
                    <a:pt x="213" y="1280"/>
                    <a:pt x="224" y="1278"/>
                    <a:pt x="239" y="1279"/>
                  </a:cubicBezTo>
                  <a:cubicBezTo>
                    <a:pt x="241" y="1279"/>
                    <a:pt x="244" y="1280"/>
                    <a:pt x="246" y="1280"/>
                  </a:cubicBezTo>
                  <a:cubicBezTo>
                    <a:pt x="256" y="1282"/>
                    <a:pt x="263" y="1285"/>
                    <a:pt x="270" y="1291"/>
                  </a:cubicBezTo>
                  <a:cubicBezTo>
                    <a:pt x="275" y="1295"/>
                    <a:pt x="278" y="1299"/>
                    <a:pt x="281" y="1305"/>
                  </a:cubicBezTo>
                  <a:cubicBezTo>
                    <a:pt x="283" y="1309"/>
                    <a:pt x="289" y="1326"/>
                    <a:pt x="290" y="1327"/>
                  </a:cubicBezTo>
                  <a:cubicBezTo>
                    <a:pt x="291" y="1327"/>
                    <a:pt x="291" y="1327"/>
                    <a:pt x="291" y="1327"/>
                  </a:cubicBezTo>
                  <a:cubicBezTo>
                    <a:pt x="296" y="1323"/>
                    <a:pt x="293" y="1306"/>
                    <a:pt x="292" y="1301"/>
                  </a:cubicBezTo>
                  <a:cubicBezTo>
                    <a:pt x="289" y="1293"/>
                    <a:pt x="286" y="1287"/>
                    <a:pt x="281" y="1281"/>
                  </a:cubicBezTo>
                  <a:cubicBezTo>
                    <a:pt x="279" y="1278"/>
                    <a:pt x="277" y="1277"/>
                    <a:pt x="274" y="1275"/>
                  </a:cubicBezTo>
                  <a:cubicBezTo>
                    <a:pt x="264" y="1267"/>
                    <a:pt x="254" y="1263"/>
                    <a:pt x="241" y="1261"/>
                  </a:cubicBezTo>
                  <a:cubicBezTo>
                    <a:pt x="223" y="1259"/>
                    <a:pt x="210" y="1261"/>
                    <a:pt x="193" y="1266"/>
                  </a:cubicBezTo>
                  <a:cubicBezTo>
                    <a:pt x="181" y="1270"/>
                    <a:pt x="171" y="1275"/>
                    <a:pt x="160" y="1283"/>
                  </a:cubicBezTo>
                  <a:cubicBezTo>
                    <a:pt x="157" y="1286"/>
                    <a:pt x="154" y="1288"/>
                    <a:pt x="151" y="1291"/>
                  </a:cubicBezTo>
                  <a:cubicBezTo>
                    <a:pt x="133" y="1308"/>
                    <a:pt x="124" y="1323"/>
                    <a:pt x="115" y="1346"/>
                  </a:cubicBezTo>
                  <a:cubicBezTo>
                    <a:pt x="108" y="1369"/>
                    <a:pt x="105" y="1387"/>
                    <a:pt x="106" y="1411"/>
                  </a:cubicBezTo>
                  <a:cubicBezTo>
                    <a:pt x="108" y="1457"/>
                    <a:pt x="119" y="1493"/>
                    <a:pt x="142" y="1533"/>
                  </a:cubicBezTo>
                  <a:cubicBezTo>
                    <a:pt x="174" y="1581"/>
                    <a:pt x="204" y="1609"/>
                    <a:pt x="253" y="1639"/>
                  </a:cubicBezTo>
                  <a:cubicBezTo>
                    <a:pt x="297" y="1665"/>
                    <a:pt x="338" y="1680"/>
                    <a:pt x="387" y="1697"/>
                  </a:cubicBezTo>
                  <a:cubicBezTo>
                    <a:pt x="433" y="1713"/>
                    <a:pt x="477" y="1727"/>
                    <a:pt x="521" y="1749"/>
                  </a:cubicBezTo>
                  <a:cubicBezTo>
                    <a:pt x="568" y="1772"/>
                    <a:pt x="600" y="1795"/>
                    <a:pt x="634" y="1836"/>
                  </a:cubicBezTo>
                  <a:cubicBezTo>
                    <a:pt x="636" y="1840"/>
                    <a:pt x="639" y="1845"/>
                    <a:pt x="641" y="1849"/>
                  </a:cubicBezTo>
                  <a:close/>
                  <a:moveTo>
                    <a:pt x="764" y="171"/>
                  </a:moveTo>
                  <a:cubicBezTo>
                    <a:pt x="727" y="117"/>
                    <a:pt x="770" y="83"/>
                    <a:pt x="781" y="59"/>
                  </a:cubicBezTo>
                  <a:cubicBezTo>
                    <a:pt x="781" y="0"/>
                    <a:pt x="781" y="0"/>
                    <a:pt x="781" y="0"/>
                  </a:cubicBezTo>
                  <a:cubicBezTo>
                    <a:pt x="774" y="65"/>
                    <a:pt x="705" y="113"/>
                    <a:pt x="764" y="171"/>
                  </a:cubicBezTo>
                  <a:close/>
                  <a:moveTo>
                    <a:pt x="781" y="128"/>
                  </a:moveTo>
                  <a:cubicBezTo>
                    <a:pt x="781" y="142"/>
                    <a:pt x="781" y="142"/>
                    <a:pt x="781" y="142"/>
                  </a:cubicBezTo>
                  <a:cubicBezTo>
                    <a:pt x="781" y="142"/>
                    <a:pt x="781" y="142"/>
                    <a:pt x="781" y="142"/>
                  </a:cubicBezTo>
                  <a:cubicBezTo>
                    <a:pt x="777" y="142"/>
                    <a:pt x="773" y="139"/>
                    <a:pt x="773" y="135"/>
                  </a:cubicBezTo>
                  <a:cubicBezTo>
                    <a:pt x="773" y="131"/>
                    <a:pt x="777" y="128"/>
                    <a:pt x="781" y="128"/>
                  </a:cubicBezTo>
                  <a:cubicBezTo>
                    <a:pt x="781" y="128"/>
                    <a:pt x="781" y="128"/>
                    <a:pt x="781" y="128"/>
                  </a:cubicBezTo>
                  <a:close/>
                  <a:moveTo>
                    <a:pt x="781" y="163"/>
                  </a:moveTo>
                  <a:cubicBezTo>
                    <a:pt x="781" y="182"/>
                    <a:pt x="781" y="182"/>
                    <a:pt x="781" y="182"/>
                  </a:cubicBezTo>
                  <a:cubicBezTo>
                    <a:pt x="781" y="182"/>
                    <a:pt x="781" y="182"/>
                    <a:pt x="781" y="182"/>
                  </a:cubicBezTo>
                  <a:cubicBezTo>
                    <a:pt x="775" y="182"/>
                    <a:pt x="771" y="177"/>
                    <a:pt x="771" y="172"/>
                  </a:cubicBezTo>
                  <a:cubicBezTo>
                    <a:pt x="771" y="167"/>
                    <a:pt x="775" y="163"/>
                    <a:pt x="781" y="163"/>
                  </a:cubicBezTo>
                  <a:cubicBezTo>
                    <a:pt x="781" y="163"/>
                    <a:pt x="781" y="163"/>
                    <a:pt x="781" y="163"/>
                  </a:cubicBezTo>
                  <a:close/>
                  <a:moveTo>
                    <a:pt x="781" y="197"/>
                  </a:moveTo>
                  <a:cubicBezTo>
                    <a:pt x="781" y="221"/>
                    <a:pt x="781" y="221"/>
                    <a:pt x="781" y="221"/>
                  </a:cubicBezTo>
                  <a:cubicBezTo>
                    <a:pt x="781" y="221"/>
                    <a:pt x="781" y="221"/>
                    <a:pt x="781" y="221"/>
                  </a:cubicBezTo>
                  <a:cubicBezTo>
                    <a:pt x="774" y="221"/>
                    <a:pt x="769" y="216"/>
                    <a:pt x="769" y="209"/>
                  </a:cubicBezTo>
                  <a:cubicBezTo>
                    <a:pt x="769" y="203"/>
                    <a:pt x="774" y="197"/>
                    <a:pt x="781" y="197"/>
                  </a:cubicBezTo>
                  <a:cubicBezTo>
                    <a:pt x="781" y="197"/>
                    <a:pt x="781" y="197"/>
                    <a:pt x="781" y="197"/>
                  </a:cubicBezTo>
                  <a:close/>
                  <a:moveTo>
                    <a:pt x="781" y="232"/>
                  </a:moveTo>
                  <a:cubicBezTo>
                    <a:pt x="781" y="260"/>
                    <a:pt x="781" y="260"/>
                    <a:pt x="781" y="260"/>
                  </a:cubicBezTo>
                  <a:cubicBezTo>
                    <a:pt x="781" y="260"/>
                    <a:pt x="781" y="260"/>
                    <a:pt x="781" y="260"/>
                  </a:cubicBezTo>
                  <a:cubicBezTo>
                    <a:pt x="773" y="260"/>
                    <a:pt x="767" y="254"/>
                    <a:pt x="767" y="246"/>
                  </a:cubicBezTo>
                  <a:cubicBezTo>
                    <a:pt x="767" y="238"/>
                    <a:pt x="773" y="232"/>
                    <a:pt x="781" y="232"/>
                  </a:cubicBezTo>
                  <a:cubicBezTo>
                    <a:pt x="781" y="232"/>
                    <a:pt x="781" y="232"/>
                    <a:pt x="781" y="232"/>
                  </a:cubicBezTo>
                  <a:close/>
                  <a:moveTo>
                    <a:pt x="781" y="267"/>
                  </a:moveTo>
                  <a:cubicBezTo>
                    <a:pt x="781" y="299"/>
                    <a:pt x="781" y="299"/>
                    <a:pt x="781" y="299"/>
                  </a:cubicBezTo>
                  <a:cubicBezTo>
                    <a:pt x="781" y="299"/>
                    <a:pt x="781" y="299"/>
                    <a:pt x="781" y="299"/>
                  </a:cubicBezTo>
                  <a:cubicBezTo>
                    <a:pt x="772" y="299"/>
                    <a:pt x="765" y="292"/>
                    <a:pt x="765" y="283"/>
                  </a:cubicBezTo>
                  <a:cubicBezTo>
                    <a:pt x="765" y="274"/>
                    <a:pt x="772" y="267"/>
                    <a:pt x="781" y="267"/>
                  </a:cubicBezTo>
                  <a:cubicBezTo>
                    <a:pt x="781" y="267"/>
                    <a:pt x="781" y="267"/>
                    <a:pt x="781" y="267"/>
                  </a:cubicBezTo>
                  <a:close/>
                  <a:moveTo>
                    <a:pt x="781" y="302"/>
                  </a:moveTo>
                  <a:cubicBezTo>
                    <a:pt x="781" y="338"/>
                    <a:pt x="781" y="338"/>
                    <a:pt x="781" y="338"/>
                  </a:cubicBezTo>
                  <a:cubicBezTo>
                    <a:pt x="781" y="338"/>
                    <a:pt x="781" y="338"/>
                    <a:pt x="781" y="338"/>
                  </a:cubicBezTo>
                  <a:cubicBezTo>
                    <a:pt x="771" y="338"/>
                    <a:pt x="763" y="330"/>
                    <a:pt x="763" y="320"/>
                  </a:cubicBezTo>
                  <a:cubicBezTo>
                    <a:pt x="763" y="310"/>
                    <a:pt x="771" y="302"/>
                    <a:pt x="781" y="302"/>
                  </a:cubicBezTo>
                  <a:cubicBezTo>
                    <a:pt x="781" y="302"/>
                    <a:pt x="781" y="302"/>
                    <a:pt x="781" y="302"/>
                  </a:cubicBezTo>
                  <a:close/>
                  <a:moveTo>
                    <a:pt x="781" y="395"/>
                  </a:moveTo>
                  <a:cubicBezTo>
                    <a:pt x="781" y="401"/>
                    <a:pt x="781" y="401"/>
                    <a:pt x="781" y="401"/>
                  </a:cubicBezTo>
                  <a:cubicBezTo>
                    <a:pt x="781" y="399"/>
                    <a:pt x="781" y="397"/>
                    <a:pt x="781" y="395"/>
                  </a:cubicBezTo>
                  <a:close/>
                  <a:moveTo>
                    <a:pt x="781" y="491"/>
                  </a:moveTo>
                  <a:cubicBezTo>
                    <a:pt x="781" y="502"/>
                    <a:pt x="781" y="502"/>
                    <a:pt x="781" y="502"/>
                  </a:cubicBezTo>
                  <a:cubicBezTo>
                    <a:pt x="781" y="499"/>
                    <a:pt x="781" y="495"/>
                    <a:pt x="781" y="491"/>
                  </a:cubicBezTo>
                  <a:close/>
                  <a:moveTo>
                    <a:pt x="781" y="550"/>
                  </a:moveTo>
                  <a:cubicBezTo>
                    <a:pt x="781" y="562"/>
                    <a:pt x="781" y="562"/>
                    <a:pt x="781" y="562"/>
                  </a:cubicBezTo>
                  <a:cubicBezTo>
                    <a:pt x="781" y="562"/>
                    <a:pt x="781" y="562"/>
                    <a:pt x="781" y="562"/>
                  </a:cubicBezTo>
                  <a:cubicBezTo>
                    <a:pt x="777" y="562"/>
                    <a:pt x="775" y="560"/>
                    <a:pt x="775" y="556"/>
                  </a:cubicBezTo>
                  <a:cubicBezTo>
                    <a:pt x="775" y="553"/>
                    <a:pt x="777" y="550"/>
                    <a:pt x="781" y="550"/>
                  </a:cubicBezTo>
                  <a:cubicBezTo>
                    <a:pt x="781" y="550"/>
                    <a:pt x="781" y="550"/>
                    <a:pt x="781" y="550"/>
                  </a:cubicBezTo>
                  <a:close/>
                  <a:moveTo>
                    <a:pt x="781" y="578"/>
                  </a:moveTo>
                  <a:cubicBezTo>
                    <a:pt x="781" y="594"/>
                    <a:pt x="781" y="594"/>
                    <a:pt x="781" y="594"/>
                  </a:cubicBezTo>
                  <a:cubicBezTo>
                    <a:pt x="781" y="594"/>
                    <a:pt x="781" y="594"/>
                    <a:pt x="781" y="594"/>
                  </a:cubicBezTo>
                  <a:cubicBezTo>
                    <a:pt x="776" y="594"/>
                    <a:pt x="773" y="591"/>
                    <a:pt x="773" y="586"/>
                  </a:cubicBezTo>
                  <a:cubicBezTo>
                    <a:pt x="773" y="582"/>
                    <a:pt x="776" y="578"/>
                    <a:pt x="781" y="578"/>
                  </a:cubicBezTo>
                  <a:cubicBezTo>
                    <a:pt x="781" y="578"/>
                    <a:pt x="781" y="578"/>
                    <a:pt x="781" y="578"/>
                  </a:cubicBezTo>
                  <a:close/>
                  <a:moveTo>
                    <a:pt x="781" y="607"/>
                  </a:moveTo>
                  <a:cubicBezTo>
                    <a:pt x="781" y="626"/>
                    <a:pt x="781" y="626"/>
                    <a:pt x="781" y="626"/>
                  </a:cubicBezTo>
                  <a:cubicBezTo>
                    <a:pt x="781" y="626"/>
                    <a:pt x="781" y="626"/>
                    <a:pt x="781" y="626"/>
                  </a:cubicBezTo>
                  <a:cubicBezTo>
                    <a:pt x="775" y="626"/>
                    <a:pt x="771" y="622"/>
                    <a:pt x="771" y="616"/>
                  </a:cubicBezTo>
                  <a:cubicBezTo>
                    <a:pt x="771" y="611"/>
                    <a:pt x="775" y="606"/>
                    <a:pt x="781" y="606"/>
                  </a:cubicBezTo>
                  <a:cubicBezTo>
                    <a:pt x="781" y="606"/>
                    <a:pt x="781" y="607"/>
                    <a:pt x="781" y="607"/>
                  </a:cubicBezTo>
                  <a:close/>
                  <a:moveTo>
                    <a:pt x="781" y="635"/>
                  </a:moveTo>
                  <a:cubicBezTo>
                    <a:pt x="781" y="658"/>
                    <a:pt x="781" y="658"/>
                    <a:pt x="781" y="658"/>
                  </a:cubicBezTo>
                  <a:cubicBezTo>
                    <a:pt x="781" y="658"/>
                    <a:pt x="781" y="658"/>
                    <a:pt x="781" y="658"/>
                  </a:cubicBezTo>
                  <a:cubicBezTo>
                    <a:pt x="774" y="658"/>
                    <a:pt x="769" y="653"/>
                    <a:pt x="769" y="646"/>
                  </a:cubicBezTo>
                  <a:cubicBezTo>
                    <a:pt x="769" y="640"/>
                    <a:pt x="774" y="635"/>
                    <a:pt x="781" y="635"/>
                  </a:cubicBezTo>
                  <a:cubicBezTo>
                    <a:pt x="781" y="635"/>
                    <a:pt x="781" y="635"/>
                    <a:pt x="781" y="635"/>
                  </a:cubicBezTo>
                  <a:close/>
                  <a:moveTo>
                    <a:pt x="781" y="663"/>
                  </a:moveTo>
                  <a:cubicBezTo>
                    <a:pt x="781" y="689"/>
                    <a:pt x="781" y="689"/>
                    <a:pt x="781" y="689"/>
                  </a:cubicBezTo>
                  <a:cubicBezTo>
                    <a:pt x="781" y="689"/>
                    <a:pt x="781" y="689"/>
                    <a:pt x="781" y="689"/>
                  </a:cubicBezTo>
                  <a:cubicBezTo>
                    <a:pt x="773" y="689"/>
                    <a:pt x="767" y="683"/>
                    <a:pt x="767" y="676"/>
                  </a:cubicBezTo>
                  <a:cubicBezTo>
                    <a:pt x="767" y="669"/>
                    <a:pt x="773" y="663"/>
                    <a:pt x="781" y="663"/>
                  </a:cubicBezTo>
                  <a:cubicBezTo>
                    <a:pt x="781" y="663"/>
                    <a:pt x="781" y="663"/>
                    <a:pt x="781" y="663"/>
                  </a:cubicBezTo>
                  <a:close/>
                  <a:moveTo>
                    <a:pt x="781" y="710"/>
                  </a:moveTo>
                  <a:cubicBezTo>
                    <a:pt x="781" y="926"/>
                    <a:pt x="781" y="926"/>
                    <a:pt x="781" y="926"/>
                  </a:cubicBezTo>
                  <a:cubicBezTo>
                    <a:pt x="781" y="926"/>
                    <a:pt x="781" y="926"/>
                    <a:pt x="781" y="927"/>
                  </a:cubicBezTo>
                  <a:cubicBezTo>
                    <a:pt x="772" y="911"/>
                    <a:pt x="708" y="911"/>
                    <a:pt x="730" y="833"/>
                  </a:cubicBezTo>
                  <a:cubicBezTo>
                    <a:pt x="742" y="791"/>
                    <a:pt x="781" y="749"/>
                    <a:pt x="781" y="697"/>
                  </a:cubicBezTo>
                  <a:cubicBezTo>
                    <a:pt x="781" y="701"/>
                    <a:pt x="781" y="706"/>
                    <a:pt x="781" y="710"/>
                  </a:cubicBezTo>
                  <a:close/>
                  <a:moveTo>
                    <a:pt x="781" y="969"/>
                  </a:moveTo>
                  <a:cubicBezTo>
                    <a:pt x="781" y="1143"/>
                    <a:pt x="781" y="1143"/>
                    <a:pt x="781" y="1143"/>
                  </a:cubicBezTo>
                  <a:cubicBezTo>
                    <a:pt x="781" y="1144"/>
                    <a:pt x="781" y="1146"/>
                    <a:pt x="781" y="1148"/>
                  </a:cubicBezTo>
                  <a:cubicBezTo>
                    <a:pt x="781" y="1148"/>
                    <a:pt x="781" y="1148"/>
                    <a:pt x="781" y="1148"/>
                  </a:cubicBezTo>
                  <a:cubicBezTo>
                    <a:pt x="781" y="1128"/>
                    <a:pt x="740" y="1102"/>
                    <a:pt x="745" y="1069"/>
                  </a:cubicBezTo>
                  <a:cubicBezTo>
                    <a:pt x="749" y="1042"/>
                    <a:pt x="777" y="1021"/>
                    <a:pt x="781" y="959"/>
                  </a:cubicBezTo>
                  <a:cubicBezTo>
                    <a:pt x="781" y="963"/>
                    <a:pt x="781" y="966"/>
                    <a:pt x="781" y="969"/>
                  </a:cubicBezTo>
                  <a:close/>
                  <a:moveTo>
                    <a:pt x="781" y="1189"/>
                  </a:moveTo>
                  <a:cubicBezTo>
                    <a:pt x="781" y="1247"/>
                    <a:pt x="781" y="1247"/>
                    <a:pt x="781" y="1247"/>
                  </a:cubicBezTo>
                  <a:cubicBezTo>
                    <a:pt x="781" y="1247"/>
                    <a:pt x="781" y="1247"/>
                    <a:pt x="781" y="1247"/>
                  </a:cubicBezTo>
                  <a:cubicBezTo>
                    <a:pt x="774" y="1247"/>
                    <a:pt x="768" y="1253"/>
                    <a:pt x="768" y="1260"/>
                  </a:cubicBezTo>
                  <a:cubicBezTo>
                    <a:pt x="768" y="1267"/>
                    <a:pt x="774" y="1273"/>
                    <a:pt x="781" y="1273"/>
                  </a:cubicBezTo>
                  <a:cubicBezTo>
                    <a:pt x="781" y="1273"/>
                    <a:pt x="781" y="1273"/>
                    <a:pt x="781" y="1273"/>
                  </a:cubicBezTo>
                  <a:cubicBezTo>
                    <a:pt x="781" y="1327"/>
                    <a:pt x="781" y="1327"/>
                    <a:pt x="781" y="1327"/>
                  </a:cubicBezTo>
                  <a:cubicBezTo>
                    <a:pt x="781" y="1329"/>
                    <a:pt x="781" y="1330"/>
                    <a:pt x="781" y="1331"/>
                  </a:cubicBezTo>
                  <a:cubicBezTo>
                    <a:pt x="773" y="1288"/>
                    <a:pt x="744" y="1287"/>
                    <a:pt x="728" y="1267"/>
                  </a:cubicBezTo>
                  <a:cubicBezTo>
                    <a:pt x="719" y="1256"/>
                    <a:pt x="720" y="1240"/>
                    <a:pt x="729" y="1233"/>
                  </a:cubicBezTo>
                  <a:cubicBezTo>
                    <a:pt x="737" y="1227"/>
                    <a:pt x="753" y="1227"/>
                    <a:pt x="761" y="1240"/>
                  </a:cubicBezTo>
                  <a:cubicBezTo>
                    <a:pt x="748" y="1213"/>
                    <a:pt x="762" y="1190"/>
                    <a:pt x="781" y="1189"/>
                  </a:cubicBezTo>
                  <a:cubicBezTo>
                    <a:pt x="781" y="1189"/>
                    <a:pt x="781" y="1189"/>
                    <a:pt x="781" y="1189"/>
                  </a:cubicBezTo>
                  <a:close/>
                  <a:moveTo>
                    <a:pt x="781" y="1344"/>
                  </a:moveTo>
                  <a:cubicBezTo>
                    <a:pt x="781" y="1357"/>
                    <a:pt x="781" y="1357"/>
                    <a:pt x="781" y="1357"/>
                  </a:cubicBezTo>
                  <a:cubicBezTo>
                    <a:pt x="781" y="1353"/>
                    <a:pt x="781" y="1348"/>
                    <a:pt x="781" y="1344"/>
                  </a:cubicBezTo>
                  <a:close/>
                  <a:moveTo>
                    <a:pt x="781" y="1414"/>
                  </a:moveTo>
                  <a:cubicBezTo>
                    <a:pt x="781" y="1442"/>
                    <a:pt x="781" y="1442"/>
                    <a:pt x="781" y="1442"/>
                  </a:cubicBezTo>
                  <a:cubicBezTo>
                    <a:pt x="781" y="1442"/>
                    <a:pt x="781" y="1443"/>
                    <a:pt x="781" y="1444"/>
                  </a:cubicBezTo>
                  <a:cubicBezTo>
                    <a:pt x="781" y="1402"/>
                    <a:pt x="779" y="1379"/>
                    <a:pt x="753" y="1353"/>
                  </a:cubicBezTo>
                  <a:cubicBezTo>
                    <a:pt x="725" y="1327"/>
                    <a:pt x="729" y="1286"/>
                    <a:pt x="673" y="1280"/>
                  </a:cubicBezTo>
                  <a:cubicBezTo>
                    <a:pt x="695" y="1293"/>
                    <a:pt x="683" y="1335"/>
                    <a:pt x="705" y="1362"/>
                  </a:cubicBezTo>
                  <a:cubicBezTo>
                    <a:pt x="731" y="1393"/>
                    <a:pt x="765" y="1395"/>
                    <a:pt x="781" y="1444"/>
                  </a:cubicBezTo>
                  <a:cubicBezTo>
                    <a:pt x="781" y="1433"/>
                    <a:pt x="781" y="1423"/>
                    <a:pt x="781" y="1414"/>
                  </a:cubicBezTo>
                  <a:close/>
                  <a:moveTo>
                    <a:pt x="781" y="1543"/>
                  </a:moveTo>
                  <a:cubicBezTo>
                    <a:pt x="781" y="1737"/>
                    <a:pt x="781" y="1737"/>
                    <a:pt x="781" y="1737"/>
                  </a:cubicBezTo>
                  <a:cubicBezTo>
                    <a:pt x="781" y="1738"/>
                    <a:pt x="781" y="1738"/>
                    <a:pt x="781" y="1738"/>
                  </a:cubicBezTo>
                  <a:cubicBezTo>
                    <a:pt x="742" y="1720"/>
                    <a:pt x="770" y="1675"/>
                    <a:pt x="734" y="1664"/>
                  </a:cubicBezTo>
                  <a:cubicBezTo>
                    <a:pt x="726" y="1662"/>
                    <a:pt x="712" y="1666"/>
                    <a:pt x="712" y="1676"/>
                  </a:cubicBezTo>
                  <a:cubicBezTo>
                    <a:pt x="702" y="1670"/>
                    <a:pt x="700" y="1651"/>
                    <a:pt x="715" y="1640"/>
                  </a:cubicBezTo>
                  <a:cubicBezTo>
                    <a:pt x="722" y="1636"/>
                    <a:pt x="735" y="1631"/>
                    <a:pt x="751" y="1643"/>
                  </a:cubicBezTo>
                  <a:cubicBezTo>
                    <a:pt x="760" y="1649"/>
                    <a:pt x="767" y="1661"/>
                    <a:pt x="766" y="1672"/>
                  </a:cubicBezTo>
                  <a:cubicBezTo>
                    <a:pt x="772" y="1664"/>
                    <a:pt x="773" y="1643"/>
                    <a:pt x="757" y="1630"/>
                  </a:cubicBezTo>
                  <a:cubicBezTo>
                    <a:pt x="743" y="1619"/>
                    <a:pt x="744" y="1603"/>
                    <a:pt x="748" y="1595"/>
                  </a:cubicBezTo>
                  <a:cubicBezTo>
                    <a:pt x="757" y="1575"/>
                    <a:pt x="778" y="1566"/>
                    <a:pt x="781" y="1538"/>
                  </a:cubicBezTo>
                  <a:cubicBezTo>
                    <a:pt x="781" y="1540"/>
                    <a:pt x="781" y="1542"/>
                    <a:pt x="781" y="1543"/>
                  </a:cubicBezTo>
                  <a:close/>
                  <a:moveTo>
                    <a:pt x="781" y="1802"/>
                  </a:moveTo>
                  <a:cubicBezTo>
                    <a:pt x="781" y="1880"/>
                    <a:pt x="781" y="1880"/>
                    <a:pt x="781" y="1880"/>
                  </a:cubicBezTo>
                  <a:cubicBezTo>
                    <a:pt x="781" y="1880"/>
                    <a:pt x="781" y="1880"/>
                    <a:pt x="781" y="1880"/>
                  </a:cubicBezTo>
                  <a:cubicBezTo>
                    <a:pt x="774" y="1875"/>
                    <a:pt x="766" y="1860"/>
                    <a:pt x="768" y="1840"/>
                  </a:cubicBezTo>
                  <a:cubicBezTo>
                    <a:pt x="770" y="1828"/>
                    <a:pt x="778" y="1817"/>
                    <a:pt x="781" y="1798"/>
                  </a:cubicBezTo>
                  <a:cubicBezTo>
                    <a:pt x="781" y="1800"/>
                    <a:pt x="781" y="1801"/>
                    <a:pt x="781" y="1802"/>
                  </a:cubicBezTo>
                  <a:close/>
                  <a:moveTo>
                    <a:pt x="781" y="1885"/>
                  </a:moveTo>
                  <a:cubicBezTo>
                    <a:pt x="781" y="1915"/>
                    <a:pt x="781" y="1915"/>
                    <a:pt x="781" y="1915"/>
                  </a:cubicBezTo>
                  <a:cubicBezTo>
                    <a:pt x="781" y="1915"/>
                    <a:pt x="781" y="1915"/>
                    <a:pt x="781" y="1915"/>
                  </a:cubicBezTo>
                  <a:cubicBezTo>
                    <a:pt x="774" y="1915"/>
                    <a:pt x="769" y="1920"/>
                    <a:pt x="769" y="1926"/>
                  </a:cubicBezTo>
                  <a:cubicBezTo>
                    <a:pt x="769" y="1933"/>
                    <a:pt x="774" y="1938"/>
                    <a:pt x="781" y="1938"/>
                  </a:cubicBezTo>
                  <a:cubicBezTo>
                    <a:pt x="781" y="1938"/>
                    <a:pt x="781" y="1938"/>
                    <a:pt x="781" y="1938"/>
                  </a:cubicBezTo>
                  <a:cubicBezTo>
                    <a:pt x="781" y="1968"/>
                    <a:pt x="781" y="1968"/>
                    <a:pt x="781" y="1968"/>
                  </a:cubicBezTo>
                  <a:cubicBezTo>
                    <a:pt x="781" y="1968"/>
                    <a:pt x="781" y="1968"/>
                    <a:pt x="781" y="1968"/>
                  </a:cubicBezTo>
                  <a:cubicBezTo>
                    <a:pt x="781" y="1968"/>
                    <a:pt x="781" y="1968"/>
                    <a:pt x="781" y="1968"/>
                  </a:cubicBezTo>
                  <a:cubicBezTo>
                    <a:pt x="781" y="1968"/>
                    <a:pt x="781" y="1968"/>
                    <a:pt x="781" y="1968"/>
                  </a:cubicBezTo>
                  <a:cubicBezTo>
                    <a:pt x="773" y="1968"/>
                    <a:pt x="766" y="1961"/>
                    <a:pt x="765" y="1953"/>
                  </a:cubicBezTo>
                  <a:cubicBezTo>
                    <a:pt x="758" y="1956"/>
                    <a:pt x="749" y="1954"/>
                    <a:pt x="745" y="1947"/>
                  </a:cubicBezTo>
                  <a:cubicBezTo>
                    <a:pt x="741" y="1940"/>
                    <a:pt x="743" y="1931"/>
                    <a:pt x="750" y="1926"/>
                  </a:cubicBezTo>
                  <a:cubicBezTo>
                    <a:pt x="743" y="1922"/>
                    <a:pt x="741" y="1912"/>
                    <a:pt x="745" y="1906"/>
                  </a:cubicBezTo>
                  <a:cubicBezTo>
                    <a:pt x="749" y="1899"/>
                    <a:pt x="758" y="1896"/>
                    <a:pt x="765" y="1900"/>
                  </a:cubicBezTo>
                  <a:cubicBezTo>
                    <a:pt x="766" y="1891"/>
                    <a:pt x="773" y="1885"/>
                    <a:pt x="781" y="1885"/>
                  </a:cubicBezTo>
                  <a:cubicBezTo>
                    <a:pt x="781" y="1885"/>
                    <a:pt x="781" y="1885"/>
                    <a:pt x="781" y="1885"/>
                  </a:cubicBezTo>
                  <a:close/>
                  <a:moveTo>
                    <a:pt x="756" y="1972"/>
                  </a:moveTo>
                  <a:cubicBezTo>
                    <a:pt x="737" y="1972"/>
                    <a:pt x="737" y="1972"/>
                    <a:pt x="737" y="1972"/>
                  </a:cubicBezTo>
                  <a:cubicBezTo>
                    <a:pt x="737" y="1963"/>
                    <a:pt x="739" y="1954"/>
                    <a:pt x="742" y="1948"/>
                  </a:cubicBezTo>
                  <a:cubicBezTo>
                    <a:pt x="744" y="1955"/>
                    <a:pt x="750" y="1964"/>
                    <a:pt x="756" y="1972"/>
                  </a:cubicBezTo>
                  <a:close/>
                  <a:moveTo>
                    <a:pt x="723" y="1972"/>
                  </a:moveTo>
                  <a:cubicBezTo>
                    <a:pt x="713" y="1972"/>
                    <a:pt x="713" y="1972"/>
                    <a:pt x="713" y="1972"/>
                  </a:cubicBezTo>
                  <a:cubicBezTo>
                    <a:pt x="698" y="1942"/>
                    <a:pt x="680" y="1916"/>
                    <a:pt x="656" y="1895"/>
                  </a:cubicBezTo>
                  <a:cubicBezTo>
                    <a:pt x="630" y="1872"/>
                    <a:pt x="582" y="1838"/>
                    <a:pt x="549" y="1865"/>
                  </a:cubicBezTo>
                  <a:cubicBezTo>
                    <a:pt x="535" y="1878"/>
                    <a:pt x="531" y="1905"/>
                    <a:pt x="548" y="1915"/>
                  </a:cubicBezTo>
                  <a:cubicBezTo>
                    <a:pt x="558" y="1920"/>
                    <a:pt x="568" y="1913"/>
                    <a:pt x="567" y="1906"/>
                  </a:cubicBezTo>
                  <a:cubicBezTo>
                    <a:pt x="552" y="1907"/>
                    <a:pt x="549" y="1885"/>
                    <a:pt x="560" y="1875"/>
                  </a:cubicBezTo>
                  <a:cubicBezTo>
                    <a:pt x="572" y="1866"/>
                    <a:pt x="590" y="1867"/>
                    <a:pt x="601" y="1878"/>
                  </a:cubicBezTo>
                  <a:cubicBezTo>
                    <a:pt x="614" y="1892"/>
                    <a:pt x="612" y="1913"/>
                    <a:pt x="604" y="1926"/>
                  </a:cubicBezTo>
                  <a:cubicBezTo>
                    <a:pt x="592" y="1946"/>
                    <a:pt x="561" y="1958"/>
                    <a:pt x="538" y="1947"/>
                  </a:cubicBezTo>
                  <a:cubicBezTo>
                    <a:pt x="497" y="1928"/>
                    <a:pt x="494" y="1863"/>
                    <a:pt x="532" y="1839"/>
                  </a:cubicBezTo>
                  <a:cubicBezTo>
                    <a:pt x="600" y="1794"/>
                    <a:pt x="683" y="1890"/>
                    <a:pt x="710" y="1944"/>
                  </a:cubicBezTo>
                  <a:cubicBezTo>
                    <a:pt x="714" y="1952"/>
                    <a:pt x="719" y="1961"/>
                    <a:pt x="723" y="1972"/>
                  </a:cubicBezTo>
                  <a:close/>
                  <a:moveTo>
                    <a:pt x="702" y="1972"/>
                  </a:moveTo>
                  <a:cubicBezTo>
                    <a:pt x="690" y="1972"/>
                    <a:pt x="690" y="1972"/>
                    <a:pt x="690" y="1972"/>
                  </a:cubicBezTo>
                  <a:cubicBezTo>
                    <a:pt x="684" y="1968"/>
                    <a:pt x="678" y="1964"/>
                    <a:pt x="671" y="1961"/>
                  </a:cubicBezTo>
                  <a:cubicBezTo>
                    <a:pt x="657" y="1955"/>
                    <a:pt x="646" y="1959"/>
                    <a:pt x="641" y="1967"/>
                  </a:cubicBezTo>
                  <a:cubicBezTo>
                    <a:pt x="640" y="1969"/>
                    <a:pt x="640" y="1971"/>
                    <a:pt x="639" y="1972"/>
                  </a:cubicBezTo>
                  <a:cubicBezTo>
                    <a:pt x="609" y="1972"/>
                    <a:pt x="609" y="1972"/>
                    <a:pt x="609" y="1972"/>
                  </a:cubicBezTo>
                  <a:cubicBezTo>
                    <a:pt x="608" y="1969"/>
                    <a:pt x="609" y="1966"/>
                    <a:pt x="610" y="1963"/>
                  </a:cubicBezTo>
                  <a:cubicBezTo>
                    <a:pt x="613" y="1956"/>
                    <a:pt x="621" y="1950"/>
                    <a:pt x="628" y="1954"/>
                  </a:cubicBezTo>
                  <a:cubicBezTo>
                    <a:pt x="623" y="1946"/>
                    <a:pt x="627" y="1936"/>
                    <a:pt x="633" y="1932"/>
                  </a:cubicBezTo>
                  <a:cubicBezTo>
                    <a:pt x="640" y="1928"/>
                    <a:pt x="646" y="1930"/>
                    <a:pt x="650" y="1935"/>
                  </a:cubicBezTo>
                  <a:cubicBezTo>
                    <a:pt x="652" y="1927"/>
                    <a:pt x="664" y="1926"/>
                    <a:pt x="675" y="1933"/>
                  </a:cubicBezTo>
                  <a:cubicBezTo>
                    <a:pt x="686" y="1940"/>
                    <a:pt x="696" y="1957"/>
                    <a:pt x="702" y="1972"/>
                  </a:cubicBezTo>
                  <a:close/>
                  <a:moveTo>
                    <a:pt x="509" y="1972"/>
                  </a:moveTo>
                  <a:cubicBezTo>
                    <a:pt x="469" y="1972"/>
                    <a:pt x="469" y="1972"/>
                    <a:pt x="469" y="1972"/>
                  </a:cubicBezTo>
                  <a:cubicBezTo>
                    <a:pt x="474" y="1956"/>
                    <a:pt x="488" y="1947"/>
                    <a:pt x="493" y="1933"/>
                  </a:cubicBezTo>
                  <a:cubicBezTo>
                    <a:pt x="494" y="1947"/>
                    <a:pt x="511" y="1956"/>
                    <a:pt x="509" y="1972"/>
                  </a:cubicBezTo>
                  <a:close/>
                  <a:moveTo>
                    <a:pt x="453" y="1972"/>
                  </a:moveTo>
                  <a:cubicBezTo>
                    <a:pt x="416" y="1972"/>
                    <a:pt x="416" y="1972"/>
                    <a:pt x="416" y="1972"/>
                  </a:cubicBezTo>
                  <a:cubicBezTo>
                    <a:pt x="414" y="1964"/>
                    <a:pt x="412" y="1957"/>
                    <a:pt x="406" y="1952"/>
                  </a:cubicBezTo>
                  <a:cubicBezTo>
                    <a:pt x="400" y="1946"/>
                    <a:pt x="388" y="1943"/>
                    <a:pt x="380" y="1946"/>
                  </a:cubicBezTo>
                  <a:cubicBezTo>
                    <a:pt x="395" y="1928"/>
                    <a:pt x="427" y="1932"/>
                    <a:pt x="441" y="1949"/>
                  </a:cubicBezTo>
                  <a:cubicBezTo>
                    <a:pt x="448" y="1956"/>
                    <a:pt x="451" y="1964"/>
                    <a:pt x="453" y="1972"/>
                  </a:cubicBezTo>
                  <a:close/>
                  <a:moveTo>
                    <a:pt x="617" y="897"/>
                  </a:moveTo>
                  <a:cubicBezTo>
                    <a:pt x="603" y="886"/>
                    <a:pt x="569" y="886"/>
                    <a:pt x="546" y="900"/>
                  </a:cubicBezTo>
                  <a:cubicBezTo>
                    <a:pt x="519" y="918"/>
                    <a:pt x="506" y="949"/>
                    <a:pt x="496" y="960"/>
                  </a:cubicBezTo>
                  <a:cubicBezTo>
                    <a:pt x="484" y="972"/>
                    <a:pt x="468" y="980"/>
                    <a:pt x="449" y="974"/>
                  </a:cubicBezTo>
                  <a:cubicBezTo>
                    <a:pt x="448" y="987"/>
                    <a:pt x="467" y="1005"/>
                    <a:pt x="489" y="1008"/>
                  </a:cubicBezTo>
                  <a:cubicBezTo>
                    <a:pt x="508" y="1010"/>
                    <a:pt x="535" y="996"/>
                    <a:pt x="546" y="974"/>
                  </a:cubicBezTo>
                  <a:cubicBezTo>
                    <a:pt x="564" y="940"/>
                    <a:pt x="573" y="905"/>
                    <a:pt x="617" y="897"/>
                  </a:cubicBezTo>
                  <a:close/>
                  <a:moveTo>
                    <a:pt x="494" y="346"/>
                  </a:moveTo>
                  <a:cubicBezTo>
                    <a:pt x="506" y="324"/>
                    <a:pt x="524" y="320"/>
                    <a:pt x="542" y="324"/>
                  </a:cubicBezTo>
                  <a:cubicBezTo>
                    <a:pt x="561" y="328"/>
                    <a:pt x="572" y="342"/>
                    <a:pt x="589" y="368"/>
                  </a:cubicBezTo>
                  <a:cubicBezTo>
                    <a:pt x="601" y="387"/>
                    <a:pt x="624" y="405"/>
                    <a:pt x="647" y="405"/>
                  </a:cubicBezTo>
                  <a:cubicBezTo>
                    <a:pt x="637" y="420"/>
                    <a:pt x="614" y="425"/>
                    <a:pt x="595" y="416"/>
                  </a:cubicBezTo>
                  <a:cubicBezTo>
                    <a:pt x="571" y="406"/>
                    <a:pt x="554" y="365"/>
                    <a:pt x="527" y="348"/>
                  </a:cubicBezTo>
                  <a:cubicBezTo>
                    <a:pt x="518" y="342"/>
                    <a:pt x="506" y="342"/>
                    <a:pt x="494" y="346"/>
                  </a:cubicBezTo>
                  <a:close/>
                  <a:moveTo>
                    <a:pt x="696" y="1737"/>
                  </a:moveTo>
                  <a:cubicBezTo>
                    <a:pt x="700" y="1737"/>
                    <a:pt x="703" y="1740"/>
                    <a:pt x="703" y="1744"/>
                  </a:cubicBezTo>
                  <a:cubicBezTo>
                    <a:pt x="703" y="1748"/>
                    <a:pt x="700" y="1751"/>
                    <a:pt x="696" y="1751"/>
                  </a:cubicBezTo>
                  <a:cubicBezTo>
                    <a:pt x="692" y="1751"/>
                    <a:pt x="689" y="1748"/>
                    <a:pt x="689" y="1744"/>
                  </a:cubicBezTo>
                  <a:cubicBezTo>
                    <a:pt x="689" y="1740"/>
                    <a:pt x="692" y="1737"/>
                    <a:pt x="696" y="1737"/>
                  </a:cubicBezTo>
                  <a:close/>
                  <a:moveTo>
                    <a:pt x="714" y="1754"/>
                  </a:moveTo>
                  <a:cubicBezTo>
                    <a:pt x="719" y="1754"/>
                    <a:pt x="723" y="1758"/>
                    <a:pt x="723" y="1764"/>
                  </a:cubicBezTo>
                  <a:cubicBezTo>
                    <a:pt x="723" y="1769"/>
                    <a:pt x="719" y="1773"/>
                    <a:pt x="714" y="1773"/>
                  </a:cubicBezTo>
                  <a:cubicBezTo>
                    <a:pt x="708" y="1773"/>
                    <a:pt x="704" y="1769"/>
                    <a:pt x="704" y="1764"/>
                  </a:cubicBezTo>
                  <a:cubicBezTo>
                    <a:pt x="704" y="1758"/>
                    <a:pt x="708" y="1754"/>
                    <a:pt x="714" y="1754"/>
                  </a:cubicBezTo>
                  <a:close/>
                  <a:moveTo>
                    <a:pt x="719" y="1781"/>
                  </a:moveTo>
                  <a:cubicBezTo>
                    <a:pt x="725" y="1781"/>
                    <a:pt x="731" y="1786"/>
                    <a:pt x="731" y="1792"/>
                  </a:cubicBezTo>
                  <a:cubicBezTo>
                    <a:pt x="731" y="1799"/>
                    <a:pt x="725" y="1804"/>
                    <a:pt x="719" y="1804"/>
                  </a:cubicBezTo>
                  <a:cubicBezTo>
                    <a:pt x="713" y="1804"/>
                    <a:pt x="707" y="1799"/>
                    <a:pt x="707" y="1792"/>
                  </a:cubicBezTo>
                  <a:cubicBezTo>
                    <a:pt x="707" y="1786"/>
                    <a:pt x="713" y="1781"/>
                    <a:pt x="719" y="1781"/>
                  </a:cubicBezTo>
                  <a:close/>
                  <a:moveTo>
                    <a:pt x="766" y="727"/>
                  </a:moveTo>
                  <a:cubicBezTo>
                    <a:pt x="761" y="702"/>
                    <a:pt x="720" y="691"/>
                    <a:pt x="737" y="648"/>
                  </a:cubicBezTo>
                  <a:cubicBezTo>
                    <a:pt x="743" y="634"/>
                    <a:pt x="769" y="613"/>
                    <a:pt x="768" y="588"/>
                  </a:cubicBezTo>
                  <a:cubicBezTo>
                    <a:pt x="781" y="621"/>
                    <a:pt x="744" y="637"/>
                    <a:pt x="760" y="681"/>
                  </a:cubicBezTo>
                  <a:cubicBezTo>
                    <a:pt x="766" y="696"/>
                    <a:pt x="772" y="717"/>
                    <a:pt x="766" y="727"/>
                  </a:cubicBezTo>
                  <a:close/>
                  <a:moveTo>
                    <a:pt x="703" y="374"/>
                  </a:moveTo>
                  <a:cubicBezTo>
                    <a:pt x="682" y="361"/>
                    <a:pt x="663" y="341"/>
                    <a:pt x="665" y="310"/>
                  </a:cubicBezTo>
                  <a:cubicBezTo>
                    <a:pt x="667" y="286"/>
                    <a:pt x="667" y="270"/>
                    <a:pt x="650" y="248"/>
                  </a:cubicBezTo>
                  <a:cubicBezTo>
                    <a:pt x="680" y="254"/>
                    <a:pt x="704" y="274"/>
                    <a:pt x="704" y="306"/>
                  </a:cubicBezTo>
                  <a:cubicBezTo>
                    <a:pt x="704" y="336"/>
                    <a:pt x="694" y="348"/>
                    <a:pt x="703" y="374"/>
                  </a:cubicBezTo>
                  <a:close/>
                  <a:moveTo>
                    <a:pt x="733" y="410"/>
                  </a:moveTo>
                  <a:cubicBezTo>
                    <a:pt x="722" y="396"/>
                    <a:pt x="691" y="360"/>
                    <a:pt x="718" y="312"/>
                  </a:cubicBezTo>
                  <a:cubicBezTo>
                    <a:pt x="728" y="294"/>
                    <a:pt x="747" y="275"/>
                    <a:pt x="751" y="257"/>
                  </a:cubicBezTo>
                  <a:cubicBezTo>
                    <a:pt x="760" y="271"/>
                    <a:pt x="764" y="292"/>
                    <a:pt x="751" y="323"/>
                  </a:cubicBezTo>
                  <a:cubicBezTo>
                    <a:pt x="740" y="350"/>
                    <a:pt x="728" y="380"/>
                    <a:pt x="733" y="410"/>
                  </a:cubicBezTo>
                  <a:close/>
                  <a:moveTo>
                    <a:pt x="582" y="333"/>
                  </a:moveTo>
                  <a:cubicBezTo>
                    <a:pt x="570" y="311"/>
                    <a:pt x="539" y="302"/>
                    <a:pt x="524" y="305"/>
                  </a:cubicBezTo>
                  <a:cubicBezTo>
                    <a:pt x="501" y="310"/>
                    <a:pt x="496" y="334"/>
                    <a:pt x="481" y="336"/>
                  </a:cubicBezTo>
                  <a:cubicBezTo>
                    <a:pt x="476" y="360"/>
                    <a:pt x="500" y="351"/>
                    <a:pt x="487" y="378"/>
                  </a:cubicBezTo>
                  <a:cubicBezTo>
                    <a:pt x="484" y="386"/>
                    <a:pt x="486" y="400"/>
                    <a:pt x="500" y="402"/>
                  </a:cubicBezTo>
                  <a:cubicBezTo>
                    <a:pt x="508" y="403"/>
                    <a:pt x="518" y="396"/>
                    <a:pt x="510" y="382"/>
                  </a:cubicBezTo>
                  <a:cubicBezTo>
                    <a:pt x="519" y="384"/>
                    <a:pt x="525" y="397"/>
                    <a:pt x="521" y="409"/>
                  </a:cubicBezTo>
                  <a:cubicBezTo>
                    <a:pt x="513" y="434"/>
                    <a:pt x="469" y="438"/>
                    <a:pt x="451" y="413"/>
                  </a:cubicBezTo>
                  <a:cubicBezTo>
                    <a:pt x="433" y="386"/>
                    <a:pt x="449" y="357"/>
                    <a:pt x="456" y="351"/>
                  </a:cubicBezTo>
                  <a:cubicBezTo>
                    <a:pt x="449" y="341"/>
                    <a:pt x="445" y="317"/>
                    <a:pt x="455" y="296"/>
                  </a:cubicBezTo>
                  <a:cubicBezTo>
                    <a:pt x="471" y="266"/>
                    <a:pt x="508" y="259"/>
                    <a:pt x="537" y="274"/>
                  </a:cubicBezTo>
                  <a:cubicBezTo>
                    <a:pt x="562" y="287"/>
                    <a:pt x="581" y="315"/>
                    <a:pt x="582" y="333"/>
                  </a:cubicBezTo>
                  <a:close/>
                  <a:moveTo>
                    <a:pt x="727" y="433"/>
                  </a:moveTo>
                  <a:cubicBezTo>
                    <a:pt x="659" y="424"/>
                    <a:pt x="582" y="349"/>
                    <a:pt x="570" y="256"/>
                  </a:cubicBezTo>
                  <a:cubicBezTo>
                    <a:pt x="568" y="232"/>
                    <a:pt x="581" y="213"/>
                    <a:pt x="595" y="216"/>
                  </a:cubicBezTo>
                  <a:cubicBezTo>
                    <a:pt x="598" y="213"/>
                    <a:pt x="594" y="196"/>
                    <a:pt x="598" y="178"/>
                  </a:cubicBezTo>
                  <a:cubicBezTo>
                    <a:pt x="603" y="157"/>
                    <a:pt x="618" y="143"/>
                    <a:pt x="639" y="137"/>
                  </a:cubicBezTo>
                  <a:cubicBezTo>
                    <a:pt x="651" y="134"/>
                    <a:pt x="664" y="135"/>
                    <a:pt x="670" y="145"/>
                  </a:cubicBezTo>
                  <a:cubicBezTo>
                    <a:pt x="676" y="138"/>
                    <a:pt x="710" y="123"/>
                    <a:pt x="736" y="144"/>
                  </a:cubicBezTo>
                  <a:cubicBezTo>
                    <a:pt x="766" y="169"/>
                    <a:pt x="768" y="229"/>
                    <a:pt x="732" y="249"/>
                  </a:cubicBezTo>
                  <a:cubicBezTo>
                    <a:pt x="713" y="260"/>
                    <a:pt x="684" y="246"/>
                    <a:pt x="685" y="226"/>
                  </a:cubicBezTo>
                  <a:cubicBezTo>
                    <a:pt x="699" y="240"/>
                    <a:pt x="721" y="232"/>
                    <a:pt x="720" y="211"/>
                  </a:cubicBezTo>
                  <a:cubicBezTo>
                    <a:pt x="718" y="181"/>
                    <a:pt x="680" y="173"/>
                    <a:pt x="654" y="190"/>
                  </a:cubicBezTo>
                  <a:cubicBezTo>
                    <a:pt x="622" y="211"/>
                    <a:pt x="618" y="251"/>
                    <a:pt x="625" y="286"/>
                  </a:cubicBezTo>
                  <a:cubicBezTo>
                    <a:pt x="638" y="346"/>
                    <a:pt x="683" y="405"/>
                    <a:pt x="727" y="433"/>
                  </a:cubicBezTo>
                  <a:close/>
                  <a:moveTo>
                    <a:pt x="677" y="621"/>
                  </a:moveTo>
                  <a:cubicBezTo>
                    <a:pt x="643" y="617"/>
                    <a:pt x="631" y="554"/>
                    <a:pt x="682" y="547"/>
                  </a:cubicBezTo>
                  <a:cubicBezTo>
                    <a:pt x="659" y="541"/>
                    <a:pt x="642" y="553"/>
                    <a:pt x="621" y="544"/>
                  </a:cubicBezTo>
                  <a:cubicBezTo>
                    <a:pt x="598" y="535"/>
                    <a:pt x="583" y="508"/>
                    <a:pt x="582" y="498"/>
                  </a:cubicBezTo>
                  <a:cubicBezTo>
                    <a:pt x="607" y="519"/>
                    <a:pt x="630" y="514"/>
                    <a:pt x="653" y="515"/>
                  </a:cubicBezTo>
                  <a:cubicBezTo>
                    <a:pt x="678" y="515"/>
                    <a:pt x="710" y="532"/>
                    <a:pt x="720" y="556"/>
                  </a:cubicBezTo>
                  <a:cubicBezTo>
                    <a:pt x="705" y="552"/>
                    <a:pt x="690" y="556"/>
                    <a:pt x="682" y="567"/>
                  </a:cubicBezTo>
                  <a:cubicBezTo>
                    <a:pt x="668" y="585"/>
                    <a:pt x="671" y="609"/>
                    <a:pt x="677" y="621"/>
                  </a:cubicBezTo>
                  <a:close/>
                  <a:moveTo>
                    <a:pt x="729" y="553"/>
                  </a:moveTo>
                  <a:cubicBezTo>
                    <a:pt x="728" y="531"/>
                    <a:pt x="707" y="489"/>
                    <a:pt x="681" y="461"/>
                  </a:cubicBezTo>
                  <a:cubicBezTo>
                    <a:pt x="660" y="438"/>
                    <a:pt x="626" y="423"/>
                    <a:pt x="611" y="451"/>
                  </a:cubicBezTo>
                  <a:cubicBezTo>
                    <a:pt x="601" y="433"/>
                    <a:pt x="579" y="416"/>
                    <a:pt x="557" y="416"/>
                  </a:cubicBezTo>
                  <a:cubicBezTo>
                    <a:pt x="531" y="415"/>
                    <a:pt x="517" y="435"/>
                    <a:pt x="517" y="457"/>
                  </a:cubicBezTo>
                  <a:cubicBezTo>
                    <a:pt x="496" y="442"/>
                    <a:pt x="463" y="441"/>
                    <a:pt x="444" y="459"/>
                  </a:cubicBezTo>
                  <a:cubicBezTo>
                    <a:pt x="424" y="477"/>
                    <a:pt x="426" y="514"/>
                    <a:pt x="445" y="534"/>
                  </a:cubicBezTo>
                  <a:cubicBezTo>
                    <a:pt x="461" y="551"/>
                    <a:pt x="487" y="553"/>
                    <a:pt x="498" y="535"/>
                  </a:cubicBezTo>
                  <a:cubicBezTo>
                    <a:pt x="485" y="528"/>
                    <a:pt x="484" y="515"/>
                    <a:pt x="490" y="502"/>
                  </a:cubicBezTo>
                  <a:cubicBezTo>
                    <a:pt x="501" y="480"/>
                    <a:pt x="530" y="470"/>
                    <a:pt x="554" y="469"/>
                  </a:cubicBezTo>
                  <a:cubicBezTo>
                    <a:pt x="588" y="468"/>
                    <a:pt x="627" y="481"/>
                    <a:pt x="653" y="495"/>
                  </a:cubicBezTo>
                  <a:cubicBezTo>
                    <a:pt x="685" y="511"/>
                    <a:pt x="720" y="534"/>
                    <a:pt x="729" y="553"/>
                  </a:cubicBezTo>
                  <a:close/>
                  <a:moveTo>
                    <a:pt x="745" y="524"/>
                  </a:moveTo>
                  <a:cubicBezTo>
                    <a:pt x="751" y="500"/>
                    <a:pt x="708" y="485"/>
                    <a:pt x="731" y="438"/>
                  </a:cubicBezTo>
                  <a:cubicBezTo>
                    <a:pt x="745" y="409"/>
                    <a:pt x="763" y="380"/>
                    <a:pt x="756" y="345"/>
                  </a:cubicBezTo>
                  <a:cubicBezTo>
                    <a:pt x="760" y="365"/>
                    <a:pt x="785" y="380"/>
                    <a:pt x="779" y="406"/>
                  </a:cubicBezTo>
                  <a:cubicBezTo>
                    <a:pt x="775" y="422"/>
                    <a:pt x="752" y="437"/>
                    <a:pt x="750" y="457"/>
                  </a:cubicBezTo>
                  <a:cubicBezTo>
                    <a:pt x="749" y="470"/>
                    <a:pt x="761" y="511"/>
                    <a:pt x="745" y="524"/>
                  </a:cubicBezTo>
                  <a:close/>
                  <a:moveTo>
                    <a:pt x="740" y="770"/>
                  </a:moveTo>
                  <a:cubicBezTo>
                    <a:pt x="753" y="740"/>
                    <a:pt x="697" y="721"/>
                    <a:pt x="688" y="672"/>
                  </a:cubicBezTo>
                  <a:cubicBezTo>
                    <a:pt x="672" y="584"/>
                    <a:pt x="778" y="568"/>
                    <a:pt x="763" y="449"/>
                  </a:cubicBezTo>
                  <a:cubicBezTo>
                    <a:pt x="829" y="535"/>
                    <a:pt x="676" y="625"/>
                    <a:pt x="736" y="714"/>
                  </a:cubicBezTo>
                  <a:cubicBezTo>
                    <a:pt x="758" y="746"/>
                    <a:pt x="747" y="764"/>
                    <a:pt x="740" y="770"/>
                  </a:cubicBezTo>
                  <a:close/>
                  <a:moveTo>
                    <a:pt x="542" y="1165"/>
                  </a:moveTo>
                  <a:cubicBezTo>
                    <a:pt x="492" y="1167"/>
                    <a:pt x="461" y="1145"/>
                    <a:pt x="435" y="1129"/>
                  </a:cubicBezTo>
                  <a:cubicBezTo>
                    <a:pt x="348" y="1077"/>
                    <a:pt x="392" y="1183"/>
                    <a:pt x="314" y="1188"/>
                  </a:cubicBezTo>
                  <a:cubicBezTo>
                    <a:pt x="303" y="1189"/>
                    <a:pt x="283" y="1181"/>
                    <a:pt x="275" y="1165"/>
                  </a:cubicBezTo>
                  <a:cubicBezTo>
                    <a:pt x="357" y="1126"/>
                    <a:pt x="275" y="1095"/>
                    <a:pt x="319" y="1043"/>
                  </a:cubicBezTo>
                  <a:cubicBezTo>
                    <a:pt x="297" y="1053"/>
                    <a:pt x="258" y="1052"/>
                    <a:pt x="231" y="1027"/>
                  </a:cubicBezTo>
                  <a:cubicBezTo>
                    <a:pt x="197" y="994"/>
                    <a:pt x="218" y="944"/>
                    <a:pt x="203" y="907"/>
                  </a:cubicBezTo>
                  <a:cubicBezTo>
                    <a:pt x="197" y="893"/>
                    <a:pt x="169" y="877"/>
                    <a:pt x="171" y="865"/>
                  </a:cubicBezTo>
                  <a:cubicBezTo>
                    <a:pt x="204" y="887"/>
                    <a:pt x="276" y="857"/>
                    <a:pt x="276" y="914"/>
                  </a:cubicBezTo>
                  <a:cubicBezTo>
                    <a:pt x="276" y="840"/>
                    <a:pt x="193" y="780"/>
                    <a:pt x="207" y="709"/>
                  </a:cubicBezTo>
                  <a:cubicBezTo>
                    <a:pt x="214" y="675"/>
                    <a:pt x="246" y="654"/>
                    <a:pt x="250" y="628"/>
                  </a:cubicBezTo>
                  <a:cubicBezTo>
                    <a:pt x="277" y="672"/>
                    <a:pt x="244" y="695"/>
                    <a:pt x="260" y="740"/>
                  </a:cubicBezTo>
                  <a:cubicBezTo>
                    <a:pt x="307" y="717"/>
                    <a:pt x="293" y="635"/>
                    <a:pt x="321" y="586"/>
                  </a:cubicBezTo>
                  <a:cubicBezTo>
                    <a:pt x="347" y="543"/>
                    <a:pt x="400" y="512"/>
                    <a:pt x="434" y="545"/>
                  </a:cubicBezTo>
                  <a:cubicBezTo>
                    <a:pt x="407" y="555"/>
                    <a:pt x="426" y="582"/>
                    <a:pt x="401" y="607"/>
                  </a:cubicBezTo>
                  <a:cubicBezTo>
                    <a:pt x="440" y="607"/>
                    <a:pt x="471" y="575"/>
                    <a:pt x="502" y="551"/>
                  </a:cubicBezTo>
                  <a:cubicBezTo>
                    <a:pt x="531" y="530"/>
                    <a:pt x="566" y="524"/>
                    <a:pt x="595" y="543"/>
                  </a:cubicBezTo>
                  <a:cubicBezTo>
                    <a:pt x="640" y="573"/>
                    <a:pt x="654" y="640"/>
                    <a:pt x="616" y="671"/>
                  </a:cubicBezTo>
                  <a:cubicBezTo>
                    <a:pt x="621" y="608"/>
                    <a:pt x="588" y="623"/>
                    <a:pt x="562" y="594"/>
                  </a:cubicBezTo>
                  <a:cubicBezTo>
                    <a:pt x="564" y="632"/>
                    <a:pt x="590" y="654"/>
                    <a:pt x="606" y="692"/>
                  </a:cubicBezTo>
                  <a:cubicBezTo>
                    <a:pt x="624" y="736"/>
                    <a:pt x="624" y="782"/>
                    <a:pt x="588" y="807"/>
                  </a:cubicBezTo>
                  <a:cubicBezTo>
                    <a:pt x="547" y="835"/>
                    <a:pt x="485" y="817"/>
                    <a:pt x="474" y="761"/>
                  </a:cubicBezTo>
                  <a:cubicBezTo>
                    <a:pt x="492" y="805"/>
                    <a:pt x="547" y="807"/>
                    <a:pt x="568" y="791"/>
                  </a:cubicBezTo>
                  <a:cubicBezTo>
                    <a:pt x="639" y="738"/>
                    <a:pt x="580" y="629"/>
                    <a:pt x="513" y="612"/>
                  </a:cubicBezTo>
                  <a:cubicBezTo>
                    <a:pt x="424" y="590"/>
                    <a:pt x="352" y="642"/>
                    <a:pt x="314" y="704"/>
                  </a:cubicBezTo>
                  <a:cubicBezTo>
                    <a:pt x="273" y="773"/>
                    <a:pt x="272" y="856"/>
                    <a:pt x="299" y="930"/>
                  </a:cubicBezTo>
                  <a:cubicBezTo>
                    <a:pt x="336" y="1035"/>
                    <a:pt x="408" y="1097"/>
                    <a:pt x="542" y="1165"/>
                  </a:cubicBezTo>
                  <a:close/>
                  <a:moveTo>
                    <a:pt x="357" y="723"/>
                  </a:moveTo>
                  <a:cubicBezTo>
                    <a:pt x="384" y="696"/>
                    <a:pt x="424" y="672"/>
                    <a:pt x="463" y="667"/>
                  </a:cubicBezTo>
                  <a:cubicBezTo>
                    <a:pt x="494" y="664"/>
                    <a:pt x="527" y="676"/>
                    <a:pt x="544" y="704"/>
                  </a:cubicBezTo>
                  <a:cubicBezTo>
                    <a:pt x="562" y="735"/>
                    <a:pt x="543" y="772"/>
                    <a:pt x="519" y="759"/>
                  </a:cubicBezTo>
                  <a:cubicBezTo>
                    <a:pt x="529" y="749"/>
                    <a:pt x="529" y="729"/>
                    <a:pt x="518" y="716"/>
                  </a:cubicBezTo>
                  <a:cubicBezTo>
                    <a:pt x="484" y="670"/>
                    <a:pt x="396" y="702"/>
                    <a:pt x="357" y="723"/>
                  </a:cubicBezTo>
                  <a:close/>
                  <a:moveTo>
                    <a:pt x="382" y="1020"/>
                  </a:moveTo>
                  <a:cubicBezTo>
                    <a:pt x="360" y="992"/>
                    <a:pt x="322" y="910"/>
                    <a:pt x="352" y="879"/>
                  </a:cubicBezTo>
                  <a:cubicBezTo>
                    <a:pt x="385" y="847"/>
                    <a:pt x="385" y="858"/>
                    <a:pt x="380" y="805"/>
                  </a:cubicBezTo>
                  <a:cubicBezTo>
                    <a:pt x="378" y="789"/>
                    <a:pt x="391" y="767"/>
                    <a:pt x="412" y="765"/>
                  </a:cubicBezTo>
                  <a:cubicBezTo>
                    <a:pt x="423" y="763"/>
                    <a:pt x="432" y="769"/>
                    <a:pt x="437" y="777"/>
                  </a:cubicBezTo>
                  <a:cubicBezTo>
                    <a:pt x="443" y="786"/>
                    <a:pt x="443" y="798"/>
                    <a:pt x="435" y="805"/>
                  </a:cubicBezTo>
                  <a:cubicBezTo>
                    <a:pt x="444" y="804"/>
                    <a:pt x="463" y="792"/>
                    <a:pt x="464" y="772"/>
                  </a:cubicBezTo>
                  <a:cubicBezTo>
                    <a:pt x="465" y="748"/>
                    <a:pt x="446" y="721"/>
                    <a:pt x="416" y="722"/>
                  </a:cubicBezTo>
                  <a:cubicBezTo>
                    <a:pt x="389" y="723"/>
                    <a:pt x="364" y="746"/>
                    <a:pt x="364" y="758"/>
                  </a:cubicBezTo>
                  <a:cubicBezTo>
                    <a:pt x="356" y="747"/>
                    <a:pt x="343" y="756"/>
                    <a:pt x="337" y="764"/>
                  </a:cubicBezTo>
                  <a:cubicBezTo>
                    <a:pt x="314" y="796"/>
                    <a:pt x="316" y="842"/>
                    <a:pt x="320" y="880"/>
                  </a:cubicBezTo>
                  <a:cubicBezTo>
                    <a:pt x="326" y="933"/>
                    <a:pt x="346" y="986"/>
                    <a:pt x="382" y="1020"/>
                  </a:cubicBezTo>
                  <a:close/>
                  <a:moveTo>
                    <a:pt x="480" y="1104"/>
                  </a:moveTo>
                  <a:cubicBezTo>
                    <a:pt x="461" y="1085"/>
                    <a:pt x="430" y="1037"/>
                    <a:pt x="429" y="989"/>
                  </a:cubicBezTo>
                  <a:cubicBezTo>
                    <a:pt x="429" y="957"/>
                    <a:pt x="441" y="918"/>
                    <a:pt x="480" y="914"/>
                  </a:cubicBezTo>
                  <a:cubicBezTo>
                    <a:pt x="520" y="909"/>
                    <a:pt x="508" y="876"/>
                    <a:pt x="523" y="861"/>
                  </a:cubicBezTo>
                  <a:cubicBezTo>
                    <a:pt x="536" y="849"/>
                    <a:pt x="558" y="834"/>
                    <a:pt x="571" y="851"/>
                  </a:cubicBezTo>
                  <a:cubicBezTo>
                    <a:pt x="557" y="818"/>
                    <a:pt x="484" y="810"/>
                    <a:pt x="451" y="824"/>
                  </a:cubicBezTo>
                  <a:cubicBezTo>
                    <a:pt x="396" y="849"/>
                    <a:pt x="379" y="920"/>
                    <a:pt x="392" y="980"/>
                  </a:cubicBezTo>
                  <a:cubicBezTo>
                    <a:pt x="404" y="1038"/>
                    <a:pt x="444" y="1085"/>
                    <a:pt x="480" y="1104"/>
                  </a:cubicBezTo>
                  <a:close/>
                  <a:moveTo>
                    <a:pt x="432" y="910"/>
                  </a:moveTo>
                  <a:cubicBezTo>
                    <a:pt x="441" y="892"/>
                    <a:pt x="450" y="880"/>
                    <a:pt x="466" y="867"/>
                  </a:cubicBezTo>
                  <a:cubicBezTo>
                    <a:pt x="486" y="851"/>
                    <a:pt x="504" y="845"/>
                    <a:pt x="529" y="840"/>
                  </a:cubicBezTo>
                  <a:cubicBezTo>
                    <a:pt x="503" y="839"/>
                    <a:pt x="482" y="845"/>
                    <a:pt x="460" y="860"/>
                  </a:cubicBezTo>
                  <a:cubicBezTo>
                    <a:pt x="442" y="873"/>
                    <a:pt x="432" y="886"/>
                    <a:pt x="422" y="905"/>
                  </a:cubicBezTo>
                  <a:cubicBezTo>
                    <a:pt x="421" y="907"/>
                    <a:pt x="420" y="909"/>
                    <a:pt x="419" y="912"/>
                  </a:cubicBezTo>
                  <a:cubicBezTo>
                    <a:pt x="411" y="934"/>
                    <a:pt x="408" y="952"/>
                    <a:pt x="409" y="976"/>
                  </a:cubicBezTo>
                  <a:cubicBezTo>
                    <a:pt x="410" y="997"/>
                    <a:pt x="414" y="1015"/>
                    <a:pt x="426" y="1033"/>
                  </a:cubicBezTo>
                  <a:cubicBezTo>
                    <a:pt x="419" y="1013"/>
                    <a:pt x="417" y="997"/>
                    <a:pt x="417" y="975"/>
                  </a:cubicBezTo>
                  <a:cubicBezTo>
                    <a:pt x="418" y="953"/>
                    <a:pt x="422" y="936"/>
                    <a:pt x="430" y="916"/>
                  </a:cubicBezTo>
                  <a:cubicBezTo>
                    <a:pt x="431" y="914"/>
                    <a:pt x="432" y="912"/>
                    <a:pt x="432" y="910"/>
                  </a:cubicBezTo>
                  <a:close/>
                  <a:moveTo>
                    <a:pt x="568" y="1158"/>
                  </a:moveTo>
                  <a:cubicBezTo>
                    <a:pt x="558" y="1126"/>
                    <a:pt x="573" y="1101"/>
                    <a:pt x="558" y="1080"/>
                  </a:cubicBezTo>
                  <a:cubicBezTo>
                    <a:pt x="537" y="1048"/>
                    <a:pt x="489" y="1065"/>
                    <a:pt x="460" y="1038"/>
                  </a:cubicBezTo>
                  <a:cubicBezTo>
                    <a:pt x="452" y="1061"/>
                    <a:pt x="470" y="1084"/>
                    <a:pt x="490" y="1097"/>
                  </a:cubicBezTo>
                  <a:cubicBezTo>
                    <a:pt x="530" y="1124"/>
                    <a:pt x="541" y="1099"/>
                    <a:pt x="568" y="1158"/>
                  </a:cubicBezTo>
                  <a:close/>
                  <a:moveTo>
                    <a:pt x="632" y="1228"/>
                  </a:moveTo>
                  <a:cubicBezTo>
                    <a:pt x="624" y="1193"/>
                    <a:pt x="570" y="1172"/>
                    <a:pt x="573" y="1131"/>
                  </a:cubicBezTo>
                  <a:cubicBezTo>
                    <a:pt x="575" y="1097"/>
                    <a:pt x="616" y="1071"/>
                    <a:pt x="625" y="1034"/>
                  </a:cubicBezTo>
                  <a:cubicBezTo>
                    <a:pt x="637" y="1113"/>
                    <a:pt x="586" y="1114"/>
                    <a:pt x="603" y="1158"/>
                  </a:cubicBezTo>
                  <a:cubicBezTo>
                    <a:pt x="610" y="1177"/>
                    <a:pt x="639" y="1194"/>
                    <a:pt x="632" y="1228"/>
                  </a:cubicBezTo>
                  <a:close/>
                  <a:moveTo>
                    <a:pt x="574" y="675"/>
                  </a:moveTo>
                  <a:cubicBezTo>
                    <a:pt x="573" y="673"/>
                    <a:pt x="571" y="670"/>
                    <a:pt x="569" y="668"/>
                  </a:cubicBezTo>
                  <a:cubicBezTo>
                    <a:pt x="557" y="651"/>
                    <a:pt x="545" y="640"/>
                    <a:pt x="526" y="631"/>
                  </a:cubicBezTo>
                  <a:cubicBezTo>
                    <a:pt x="503" y="621"/>
                    <a:pt x="484" y="619"/>
                    <a:pt x="459" y="622"/>
                  </a:cubicBezTo>
                  <a:cubicBezTo>
                    <a:pt x="433" y="625"/>
                    <a:pt x="413" y="632"/>
                    <a:pt x="390" y="645"/>
                  </a:cubicBezTo>
                  <a:cubicBezTo>
                    <a:pt x="366" y="660"/>
                    <a:pt x="349" y="674"/>
                    <a:pt x="332" y="696"/>
                  </a:cubicBezTo>
                  <a:cubicBezTo>
                    <a:pt x="314" y="721"/>
                    <a:pt x="304" y="742"/>
                    <a:pt x="297" y="771"/>
                  </a:cubicBezTo>
                  <a:cubicBezTo>
                    <a:pt x="285" y="836"/>
                    <a:pt x="293" y="888"/>
                    <a:pt x="318" y="948"/>
                  </a:cubicBezTo>
                  <a:cubicBezTo>
                    <a:pt x="347" y="1013"/>
                    <a:pt x="383" y="1056"/>
                    <a:pt x="444" y="1095"/>
                  </a:cubicBezTo>
                  <a:cubicBezTo>
                    <a:pt x="493" y="1125"/>
                    <a:pt x="535" y="1151"/>
                    <a:pt x="580" y="1189"/>
                  </a:cubicBezTo>
                  <a:cubicBezTo>
                    <a:pt x="603" y="1210"/>
                    <a:pt x="621" y="1229"/>
                    <a:pt x="638" y="1256"/>
                  </a:cubicBezTo>
                  <a:cubicBezTo>
                    <a:pt x="656" y="1284"/>
                    <a:pt x="666" y="1307"/>
                    <a:pt x="672" y="1339"/>
                  </a:cubicBezTo>
                  <a:cubicBezTo>
                    <a:pt x="666" y="1307"/>
                    <a:pt x="657" y="1283"/>
                    <a:pt x="640" y="1255"/>
                  </a:cubicBezTo>
                  <a:cubicBezTo>
                    <a:pt x="622" y="1228"/>
                    <a:pt x="605" y="1209"/>
                    <a:pt x="582" y="1187"/>
                  </a:cubicBezTo>
                  <a:cubicBezTo>
                    <a:pt x="538" y="1147"/>
                    <a:pt x="496" y="1121"/>
                    <a:pt x="447" y="1090"/>
                  </a:cubicBezTo>
                  <a:cubicBezTo>
                    <a:pt x="389" y="1051"/>
                    <a:pt x="354" y="1008"/>
                    <a:pt x="327" y="945"/>
                  </a:cubicBezTo>
                  <a:cubicBezTo>
                    <a:pt x="320" y="927"/>
                    <a:pt x="315" y="912"/>
                    <a:pt x="310" y="894"/>
                  </a:cubicBezTo>
                  <a:cubicBezTo>
                    <a:pt x="301" y="851"/>
                    <a:pt x="300" y="817"/>
                    <a:pt x="309" y="774"/>
                  </a:cubicBezTo>
                  <a:cubicBezTo>
                    <a:pt x="316" y="747"/>
                    <a:pt x="326" y="727"/>
                    <a:pt x="343" y="705"/>
                  </a:cubicBezTo>
                  <a:cubicBezTo>
                    <a:pt x="359" y="685"/>
                    <a:pt x="375" y="672"/>
                    <a:pt x="398" y="659"/>
                  </a:cubicBezTo>
                  <a:cubicBezTo>
                    <a:pt x="419" y="647"/>
                    <a:pt x="437" y="641"/>
                    <a:pt x="461" y="638"/>
                  </a:cubicBezTo>
                  <a:cubicBezTo>
                    <a:pt x="482" y="637"/>
                    <a:pt x="499" y="638"/>
                    <a:pt x="519" y="647"/>
                  </a:cubicBezTo>
                  <a:cubicBezTo>
                    <a:pt x="534" y="655"/>
                    <a:pt x="544" y="665"/>
                    <a:pt x="554" y="679"/>
                  </a:cubicBezTo>
                  <a:cubicBezTo>
                    <a:pt x="556" y="681"/>
                    <a:pt x="557" y="683"/>
                    <a:pt x="558" y="685"/>
                  </a:cubicBezTo>
                  <a:cubicBezTo>
                    <a:pt x="566" y="697"/>
                    <a:pt x="570" y="709"/>
                    <a:pt x="571" y="723"/>
                  </a:cubicBezTo>
                  <a:cubicBezTo>
                    <a:pt x="572" y="731"/>
                    <a:pt x="571" y="737"/>
                    <a:pt x="569" y="745"/>
                  </a:cubicBezTo>
                  <a:cubicBezTo>
                    <a:pt x="566" y="751"/>
                    <a:pt x="563" y="756"/>
                    <a:pt x="558" y="762"/>
                  </a:cubicBezTo>
                  <a:cubicBezTo>
                    <a:pt x="555" y="764"/>
                    <a:pt x="553" y="766"/>
                    <a:pt x="549" y="768"/>
                  </a:cubicBezTo>
                  <a:cubicBezTo>
                    <a:pt x="547" y="770"/>
                    <a:pt x="545" y="771"/>
                    <a:pt x="542" y="771"/>
                  </a:cubicBezTo>
                  <a:cubicBezTo>
                    <a:pt x="534" y="773"/>
                    <a:pt x="529" y="773"/>
                    <a:pt x="521" y="771"/>
                  </a:cubicBezTo>
                  <a:cubicBezTo>
                    <a:pt x="512" y="769"/>
                    <a:pt x="506" y="765"/>
                    <a:pt x="499" y="758"/>
                  </a:cubicBezTo>
                  <a:cubicBezTo>
                    <a:pt x="495" y="753"/>
                    <a:pt x="486" y="733"/>
                    <a:pt x="486" y="733"/>
                  </a:cubicBezTo>
                  <a:cubicBezTo>
                    <a:pt x="485" y="733"/>
                    <a:pt x="485" y="733"/>
                    <a:pt x="485" y="733"/>
                  </a:cubicBezTo>
                  <a:cubicBezTo>
                    <a:pt x="478" y="738"/>
                    <a:pt x="487" y="759"/>
                    <a:pt x="490" y="765"/>
                  </a:cubicBezTo>
                  <a:cubicBezTo>
                    <a:pt x="497" y="775"/>
                    <a:pt x="505" y="781"/>
                    <a:pt x="517" y="786"/>
                  </a:cubicBezTo>
                  <a:cubicBezTo>
                    <a:pt x="519" y="787"/>
                    <a:pt x="521" y="787"/>
                    <a:pt x="523" y="788"/>
                  </a:cubicBezTo>
                  <a:cubicBezTo>
                    <a:pt x="531" y="790"/>
                    <a:pt x="538" y="790"/>
                    <a:pt x="546" y="788"/>
                  </a:cubicBezTo>
                  <a:cubicBezTo>
                    <a:pt x="556" y="785"/>
                    <a:pt x="563" y="782"/>
                    <a:pt x="571" y="775"/>
                  </a:cubicBezTo>
                  <a:cubicBezTo>
                    <a:pt x="578" y="768"/>
                    <a:pt x="582" y="761"/>
                    <a:pt x="586" y="751"/>
                  </a:cubicBezTo>
                  <a:cubicBezTo>
                    <a:pt x="590" y="741"/>
                    <a:pt x="591" y="733"/>
                    <a:pt x="590" y="722"/>
                  </a:cubicBezTo>
                  <a:cubicBezTo>
                    <a:pt x="588" y="704"/>
                    <a:pt x="584" y="690"/>
                    <a:pt x="574" y="675"/>
                  </a:cubicBezTo>
                  <a:close/>
                  <a:moveTo>
                    <a:pt x="765" y="924"/>
                  </a:moveTo>
                  <a:cubicBezTo>
                    <a:pt x="748" y="940"/>
                    <a:pt x="721" y="959"/>
                    <a:pt x="710" y="985"/>
                  </a:cubicBezTo>
                  <a:cubicBezTo>
                    <a:pt x="697" y="1015"/>
                    <a:pt x="705" y="1053"/>
                    <a:pt x="731" y="1064"/>
                  </a:cubicBezTo>
                  <a:cubicBezTo>
                    <a:pt x="731" y="1042"/>
                    <a:pt x="755" y="1028"/>
                    <a:pt x="764" y="1010"/>
                  </a:cubicBezTo>
                  <a:cubicBezTo>
                    <a:pt x="775" y="987"/>
                    <a:pt x="771" y="929"/>
                    <a:pt x="765" y="924"/>
                  </a:cubicBezTo>
                  <a:close/>
                  <a:moveTo>
                    <a:pt x="740" y="926"/>
                  </a:moveTo>
                  <a:cubicBezTo>
                    <a:pt x="699" y="913"/>
                    <a:pt x="664" y="939"/>
                    <a:pt x="651" y="979"/>
                  </a:cubicBezTo>
                  <a:cubicBezTo>
                    <a:pt x="639" y="1016"/>
                    <a:pt x="655" y="1085"/>
                    <a:pt x="708" y="1081"/>
                  </a:cubicBezTo>
                  <a:cubicBezTo>
                    <a:pt x="692" y="1061"/>
                    <a:pt x="684" y="1035"/>
                    <a:pt x="689" y="1008"/>
                  </a:cubicBezTo>
                  <a:cubicBezTo>
                    <a:pt x="697" y="968"/>
                    <a:pt x="730" y="956"/>
                    <a:pt x="740" y="926"/>
                  </a:cubicBezTo>
                  <a:close/>
                  <a:moveTo>
                    <a:pt x="689" y="910"/>
                  </a:moveTo>
                  <a:cubicBezTo>
                    <a:pt x="663" y="888"/>
                    <a:pt x="624" y="898"/>
                    <a:pt x="605" y="911"/>
                  </a:cubicBezTo>
                  <a:cubicBezTo>
                    <a:pt x="587" y="924"/>
                    <a:pt x="575" y="949"/>
                    <a:pt x="581" y="973"/>
                  </a:cubicBezTo>
                  <a:cubicBezTo>
                    <a:pt x="587" y="1001"/>
                    <a:pt x="566" y="1023"/>
                    <a:pt x="531" y="1015"/>
                  </a:cubicBezTo>
                  <a:cubicBezTo>
                    <a:pt x="543" y="1038"/>
                    <a:pt x="583" y="1043"/>
                    <a:pt x="612" y="1028"/>
                  </a:cubicBezTo>
                  <a:cubicBezTo>
                    <a:pt x="655" y="1004"/>
                    <a:pt x="643" y="971"/>
                    <a:pt x="662" y="935"/>
                  </a:cubicBezTo>
                  <a:cubicBezTo>
                    <a:pt x="667" y="926"/>
                    <a:pt x="674" y="918"/>
                    <a:pt x="689" y="910"/>
                  </a:cubicBezTo>
                  <a:close/>
                  <a:moveTo>
                    <a:pt x="699" y="909"/>
                  </a:moveTo>
                  <a:cubicBezTo>
                    <a:pt x="662" y="875"/>
                    <a:pt x="673" y="847"/>
                    <a:pt x="660" y="833"/>
                  </a:cubicBezTo>
                  <a:cubicBezTo>
                    <a:pt x="646" y="819"/>
                    <a:pt x="626" y="829"/>
                    <a:pt x="616" y="821"/>
                  </a:cubicBezTo>
                  <a:cubicBezTo>
                    <a:pt x="610" y="816"/>
                    <a:pt x="612" y="798"/>
                    <a:pt x="618" y="794"/>
                  </a:cubicBezTo>
                  <a:cubicBezTo>
                    <a:pt x="604" y="794"/>
                    <a:pt x="582" y="817"/>
                    <a:pt x="583" y="842"/>
                  </a:cubicBezTo>
                  <a:cubicBezTo>
                    <a:pt x="584" y="867"/>
                    <a:pt x="596" y="882"/>
                    <a:pt x="613" y="888"/>
                  </a:cubicBezTo>
                  <a:cubicBezTo>
                    <a:pt x="635" y="897"/>
                    <a:pt x="656" y="881"/>
                    <a:pt x="699" y="909"/>
                  </a:cubicBezTo>
                  <a:close/>
                  <a:moveTo>
                    <a:pt x="758" y="921"/>
                  </a:moveTo>
                  <a:cubicBezTo>
                    <a:pt x="705" y="909"/>
                    <a:pt x="717" y="861"/>
                    <a:pt x="726" y="823"/>
                  </a:cubicBezTo>
                  <a:cubicBezTo>
                    <a:pt x="735" y="787"/>
                    <a:pt x="738" y="744"/>
                    <a:pt x="701" y="741"/>
                  </a:cubicBezTo>
                  <a:cubicBezTo>
                    <a:pt x="689" y="740"/>
                    <a:pt x="669" y="745"/>
                    <a:pt x="653" y="734"/>
                  </a:cubicBezTo>
                  <a:cubicBezTo>
                    <a:pt x="642" y="779"/>
                    <a:pt x="686" y="774"/>
                    <a:pt x="677" y="817"/>
                  </a:cubicBezTo>
                  <a:cubicBezTo>
                    <a:pt x="665" y="875"/>
                    <a:pt x="693" y="929"/>
                    <a:pt x="758" y="921"/>
                  </a:cubicBezTo>
                  <a:close/>
                  <a:moveTo>
                    <a:pt x="758" y="1197"/>
                  </a:moveTo>
                  <a:cubicBezTo>
                    <a:pt x="759" y="1175"/>
                    <a:pt x="729" y="1150"/>
                    <a:pt x="702" y="1148"/>
                  </a:cubicBezTo>
                  <a:cubicBezTo>
                    <a:pt x="651" y="1145"/>
                    <a:pt x="671" y="1220"/>
                    <a:pt x="641" y="1221"/>
                  </a:cubicBezTo>
                  <a:cubicBezTo>
                    <a:pt x="640" y="1223"/>
                    <a:pt x="650" y="1244"/>
                    <a:pt x="667" y="1245"/>
                  </a:cubicBezTo>
                  <a:cubicBezTo>
                    <a:pt x="707" y="1249"/>
                    <a:pt x="700" y="1195"/>
                    <a:pt x="720" y="1182"/>
                  </a:cubicBezTo>
                  <a:cubicBezTo>
                    <a:pt x="734" y="1174"/>
                    <a:pt x="753" y="1185"/>
                    <a:pt x="758" y="1197"/>
                  </a:cubicBezTo>
                  <a:close/>
                  <a:moveTo>
                    <a:pt x="724" y="1079"/>
                  </a:moveTo>
                  <a:cubicBezTo>
                    <a:pt x="711" y="1085"/>
                    <a:pt x="699" y="1111"/>
                    <a:pt x="715" y="1133"/>
                  </a:cubicBezTo>
                  <a:cubicBezTo>
                    <a:pt x="728" y="1150"/>
                    <a:pt x="763" y="1169"/>
                    <a:pt x="764" y="1191"/>
                  </a:cubicBezTo>
                  <a:cubicBezTo>
                    <a:pt x="781" y="1180"/>
                    <a:pt x="775" y="1154"/>
                    <a:pt x="762" y="1140"/>
                  </a:cubicBezTo>
                  <a:cubicBezTo>
                    <a:pt x="745" y="1119"/>
                    <a:pt x="723" y="1112"/>
                    <a:pt x="724" y="1079"/>
                  </a:cubicBezTo>
                  <a:close/>
                  <a:moveTo>
                    <a:pt x="617" y="1465"/>
                  </a:moveTo>
                  <a:cubicBezTo>
                    <a:pt x="607" y="1445"/>
                    <a:pt x="587" y="1435"/>
                    <a:pt x="570" y="1423"/>
                  </a:cubicBezTo>
                  <a:cubicBezTo>
                    <a:pt x="553" y="1410"/>
                    <a:pt x="537" y="1389"/>
                    <a:pt x="540" y="1359"/>
                  </a:cubicBezTo>
                  <a:cubicBezTo>
                    <a:pt x="545" y="1318"/>
                    <a:pt x="596" y="1297"/>
                    <a:pt x="617" y="1327"/>
                  </a:cubicBezTo>
                  <a:cubicBezTo>
                    <a:pt x="598" y="1328"/>
                    <a:pt x="584" y="1343"/>
                    <a:pt x="579" y="1359"/>
                  </a:cubicBezTo>
                  <a:cubicBezTo>
                    <a:pt x="565" y="1403"/>
                    <a:pt x="632" y="1421"/>
                    <a:pt x="617" y="1465"/>
                  </a:cubicBezTo>
                  <a:close/>
                  <a:moveTo>
                    <a:pt x="504" y="1382"/>
                  </a:moveTo>
                  <a:cubicBezTo>
                    <a:pt x="493" y="1356"/>
                    <a:pt x="473" y="1346"/>
                    <a:pt x="468" y="1315"/>
                  </a:cubicBezTo>
                  <a:cubicBezTo>
                    <a:pt x="464" y="1285"/>
                    <a:pt x="484" y="1266"/>
                    <a:pt x="502" y="1260"/>
                  </a:cubicBezTo>
                  <a:cubicBezTo>
                    <a:pt x="495" y="1295"/>
                    <a:pt x="539" y="1340"/>
                    <a:pt x="504" y="1382"/>
                  </a:cubicBezTo>
                  <a:close/>
                  <a:moveTo>
                    <a:pt x="628" y="1503"/>
                  </a:moveTo>
                  <a:cubicBezTo>
                    <a:pt x="562" y="1444"/>
                    <a:pt x="483" y="1444"/>
                    <a:pt x="426" y="1381"/>
                  </a:cubicBezTo>
                  <a:cubicBezTo>
                    <a:pt x="406" y="1359"/>
                    <a:pt x="393" y="1332"/>
                    <a:pt x="395" y="1300"/>
                  </a:cubicBezTo>
                  <a:cubicBezTo>
                    <a:pt x="396" y="1274"/>
                    <a:pt x="414" y="1262"/>
                    <a:pt x="430" y="1275"/>
                  </a:cubicBezTo>
                  <a:cubicBezTo>
                    <a:pt x="438" y="1254"/>
                    <a:pt x="415" y="1215"/>
                    <a:pt x="443" y="1193"/>
                  </a:cubicBezTo>
                  <a:cubicBezTo>
                    <a:pt x="469" y="1173"/>
                    <a:pt x="491" y="1195"/>
                    <a:pt x="492" y="1209"/>
                  </a:cubicBezTo>
                  <a:cubicBezTo>
                    <a:pt x="508" y="1177"/>
                    <a:pt x="561" y="1181"/>
                    <a:pt x="588" y="1213"/>
                  </a:cubicBezTo>
                  <a:cubicBezTo>
                    <a:pt x="615" y="1245"/>
                    <a:pt x="605" y="1282"/>
                    <a:pt x="582" y="1301"/>
                  </a:cubicBezTo>
                  <a:cubicBezTo>
                    <a:pt x="562" y="1318"/>
                    <a:pt x="537" y="1314"/>
                    <a:pt x="525" y="1303"/>
                  </a:cubicBezTo>
                  <a:cubicBezTo>
                    <a:pt x="497" y="1277"/>
                    <a:pt x="520" y="1238"/>
                    <a:pt x="548" y="1250"/>
                  </a:cubicBezTo>
                  <a:cubicBezTo>
                    <a:pt x="543" y="1234"/>
                    <a:pt x="521" y="1233"/>
                    <a:pt x="507" y="1237"/>
                  </a:cubicBezTo>
                  <a:cubicBezTo>
                    <a:pt x="452" y="1253"/>
                    <a:pt x="430" y="1312"/>
                    <a:pt x="462" y="1359"/>
                  </a:cubicBezTo>
                  <a:cubicBezTo>
                    <a:pt x="497" y="1411"/>
                    <a:pt x="617" y="1460"/>
                    <a:pt x="628" y="1503"/>
                  </a:cubicBezTo>
                  <a:close/>
                  <a:moveTo>
                    <a:pt x="777" y="1369"/>
                  </a:moveTo>
                  <a:cubicBezTo>
                    <a:pt x="775" y="1347"/>
                    <a:pt x="756" y="1346"/>
                    <a:pt x="743" y="1330"/>
                  </a:cubicBezTo>
                  <a:cubicBezTo>
                    <a:pt x="736" y="1320"/>
                    <a:pt x="732" y="1306"/>
                    <a:pt x="736" y="1291"/>
                  </a:cubicBezTo>
                  <a:cubicBezTo>
                    <a:pt x="743" y="1310"/>
                    <a:pt x="794" y="1323"/>
                    <a:pt x="777" y="1369"/>
                  </a:cubicBezTo>
                  <a:close/>
                  <a:moveTo>
                    <a:pt x="599" y="1599"/>
                  </a:moveTo>
                  <a:cubicBezTo>
                    <a:pt x="627" y="1640"/>
                    <a:pt x="674" y="1637"/>
                    <a:pt x="706" y="1618"/>
                  </a:cubicBezTo>
                  <a:cubicBezTo>
                    <a:pt x="783" y="1573"/>
                    <a:pt x="788" y="1417"/>
                    <a:pt x="707" y="1387"/>
                  </a:cubicBezTo>
                  <a:cubicBezTo>
                    <a:pt x="673" y="1374"/>
                    <a:pt x="627" y="1380"/>
                    <a:pt x="627" y="1338"/>
                  </a:cubicBezTo>
                  <a:cubicBezTo>
                    <a:pt x="606" y="1350"/>
                    <a:pt x="604" y="1389"/>
                    <a:pt x="620" y="1410"/>
                  </a:cubicBezTo>
                  <a:cubicBezTo>
                    <a:pt x="632" y="1426"/>
                    <a:pt x="654" y="1436"/>
                    <a:pt x="689" y="1435"/>
                  </a:cubicBezTo>
                  <a:cubicBezTo>
                    <a:pt x="752" y="1434"/>
                    <a:pt x="764" y="1529"/>
                    <a:pt x="738" y="1551"/>
                  </a:cubicBezTo>
                  <a:cubicBezTo>
                    <a:pt x="742" y="1540"/>
                    <a:pt x="753" y="1462"/>
                    <a:pt x="702" y="1452"/>
                  </a:cubicBezTo>
                  <a:cubicBezTo>
                    <a:pt x="680" y="1448"/>
                    <a:pt x="661" y="1462"/>
                    <a:pt x="642" y="1447"/>
                  </a:cubicBezTo>
                  <a:cubicBezTo>
                    <a:pt x="641" y="1461"/>
                    <a:pt x="646" y="1482"/>
                    <a:pt x="685" y="1492"/>
                  </a:cubicBezTo>
                  <a:cubicBezTo>
                    <a:pt x="740" y="1505"/>
                    <a:pt x="740" y="1591"/>
                    <a:pt x="686" y="1610"/>
                  </a:cubicBezTo>
                  <a:cubicBezTo>
                    <a:pt x="703" y="1599"/>
                    <a:pt x="721" y="1574"/>
                    <a:pt x="711" y="1543"/>
                  </a:cubicBezTo>
                  <a:cubicBezTo>
                    <a:pt x="703" y="1517"/>
                    <a:pt x="679" y="1499"/>
                    <a:pt x="653" y="1502"/>
                  </a:cubicBezTo>
                  <a:cubicBezTo>
                    <a:pt x="683" y="1523"/>
                    <a:pt x="694" y="1554"/>
                    <a:pt x="685" y="1584"/>
                  </a:cubicBezTo>
                  <a:cubicBezTo>
                    <a:pt x="673" y="1625"/>
                    <a:pt x="627" y="1625"/>
                    <a:pt x="599" y="1599"/>
                  </a:cubicBezTo>
                  <a:close/>
                  <a:moveTo>
                    <a:pt x="701" y="1797"/>
                  </a:moveTo>
                  <a:cubicBezTo>
                    <a:pt x="677" y="1796"/>
                    <a:pt x="664" y="1828"/>
                    <a:pt x="682" y="1847"/>
                  </a:cubicBezTo>
                  <a:cubicBezTo>
                    <a:pt x="698" y="1865"/>
                    <a:pt x="732" y="1859"/>
                    <a:pt x="749" y="1844"/>
                  </a:cubicBezTo>
                  <a:cubicBezTo>
                    <a:pt x="794" y="1803"/>
                    <a:pt x="781" y="1729"/>
                    <a:pt x="701" y="1690"/>
                  </a:cubicBezTo>
                  <a:cubicBezTo>
                    <a:pt x="655" y="1667"/>
                    <a:pt x="572" y="1643"/>
                    <a:pt x="576" y="1577"/>
                  </a:cubicBezTo>
                  <a:cubicBezTo>
                    <a:pt x="577" y="1555"/>
                    <a:pt x="594" y="1538"/>
                    <a:pt x="612" y="1537"/>
                  </a:cubicBezTo>
                  <a:cubicBezTo>
                    <a:pt x="628" y="1536"/>
                    <a:pt x="642" y="1543"/>
                    <a:pt x="647" y="1558"/>
                  </a:cubicBezTo>
                  <a:cubicBezTo>
                    <a:pt x="651" y="1571"/>
                    <a:pt x="643" y="1579"/>
                    <a:pt x="636" y="1580"/>
                  </a:cubicBezTo>
                  <a:cubicBezTo>
                    <a:pt x="624" y="1581"/>
                    <a:pt x="620" y="1570"/>
                    <a:pt x="627" y="1563"/>
                  </a:cubicBezTo>
                  <a:cubicBezTo>
                    <a:pt x="611" y="1562"/>
                    <a:pt x="606" y="1594"/>
                    <a:pt x="626" y="1607"/>
                  </a:cubicBezTo>
                  <a:cubicBezTo>
                    <a:pt x="641" y="1616"/>
                    <a:pt x="661" y="1609"/>
                    <a:pt x="669" y="1594"/>
                  </a:cubicBezTo>
                  <a:cubicBezTo>
                    <a:pt x="679" y="1575"/>
                    <a:pt x="675" y="1551"/>
                    <a:pt x="662" y="1533"/>
                  </a:cubicBezTo>
                  <a:cubicBezTo>
                    <a:pt x="643" y="1508"/>
                    <a:pt x="617" y="1501"/>
                    <a:pt x="596" y="1507"/>
                  </a:cubicBezTo>
                  <a:cubicBezTo>
                    <a:pt x="558" y="1518"/>
                    <a:pt x="540" y="1567"/>
                    <a:pt x="557" y="1601"/>
                  </a:cubicBezTo>
                  <a:cubicBezTo>
                    <a:pt x="570" y="1630"/>
                    <a:pt x="593" y="1646"/>
                    <a:pt x="619" y="1662"/>
                  </a:cubicBezTo>
                  <a:cubicBezTo>
                    <a:pt x="643" y="1678"/>
                    <a:pt x="670" y="1692"/>
                    <a:pt x="699" y="1714"/>
                  </a:cubicBezTo>
                  <a:cubicBezTo>
                    <a:pt x="726" y="1735"/>
                    <a:pt x="755" y="1766"/>
                    <a:pt x="742" y="1805"/>
                  </a:cubicBezTo>
                  <a:cubicBezTo>
                    <a:pt x="737" y="1821"/>
                    <a:pt x="720" y="1834"/>
                    <a:pt x="704" y="1824"/>
                  </a:cubicBezTo>
                  <a:cubicBezTo>
                    <a:pt x="694" y="1818"/>
                    <a:pt x="693" y="1803"/>
                    <a:pt x="701" y="1797"/>
                  </a:cubicBezTo>
                  <a:close/>
                  <a:moveTo>
                    <a:pt x="245" y="1554"/>
                  </a:moveTo>
                  <a:cubicBezTo>
                    <a:pt x="233" y="1538"/>
                    <a:pt x="228" y="1515"/>
                    <a:pt x="230" y="1495"/>
                  </a:cubicBezTo>
                  <a:cubicBezTo>
                    <a:pt x="234" y="1462"/>
                    <a:pt x="268" y="1433"/>
                    <a:pt x="304" y="1441"/>
                  </a:cubicBezTo>
                  <a:cubicBezTo>
                    <a:pt x="265" y="1445"/>
                    <a:pt x="244" y="1476"/>
                    <a:pt x="252" y="1507"/>
                  </a:cubicBezTo>
                  <a:cubicBezTo>
                    <a:pt x="258" y="1527"/>
                    <a:pt x="254" y="1548"/>
                    <a:pt x="245" y="1554"/>
                  </a:cubicBezTo>
                  <a:close/>
                  <a:moveTo>
                    <a:pt x="242" y="1567"/>
                  </a:moveTo>
                  <a:cubicBezTo>
                    <a:pt x="198" y="1533"/>
                    <a:pt x="200" y="1470"/>
                    <a:pt x="213" y="1443"/>
                  </a:cubicBezTo>
                  <a:cubicBezTo>
                    <a:pt x="220" y="1426"/>
                    <a:pt x="233" y="1418"/>
                    <a:pt x="245" y="1423"/>
                  </a:cubicBezTo>
                  <a:cubicBezTo>
                    <a:pt x="244" y="1417"/>
                    <a:pt x="246" y="1400"/>
                    <a:pt x="263" y="1393"/>
                  </a:cubicBezTo>
                  <a:cubicBezTo>
                    <a:pt x="284" y="1384"/>
                    <a:pt x="299" y="1397"/>
                    <a:pt x="301" y="1405"/>
                  </a:cubicBezTo>
                  <a:cubicBezTo>
                    <a:pt x="309" y="1392"/>
                    <a:pt x="325" y="1391"/>
                    <a:pt x="336" y="1398"/>
                  </a:cubicBezTo>
                  <a:cubicBezTo>
                    <a:pt x="352" y="1407"/>
                    <a:pt x="353" y="1424"/>
                    <a:pt x="348" y="1427"/>
                  </a:cubicBezTo>
                  <a:cubicBezTo>
                    <a:pt x="390" y="1452"/>
                    <a:pt x="365" y="1516"/>
                    <a:pt x="330" y="1519"/>
                  </a:cubicBezTo>
                  <a:cubicBezTo>
                    <a:pt x="301" y="1522"/>
                    <a:pt x="287" y="1488"/>
                    <a:pt x="304" y="1471"/>
                  </a:cubicBezTo>
                  <a:cubicBezTo>
                    <a:pt x="303" y="1475"/>
                    <a:pt x="311" y="1487"/>
                    <a:pt x="328" y="1480"/>
                  </a:cubicBezTo>
                  <a:cubicBezTo>
                    <a:pt x="352" y="1470"/>
                    <a:pt x="349" y="1432"/>
                    <a:pt x="322" y="1422"/>
                  </a:cubicBezTo>
                  <a:cubicBezTo>
                    <a:pt x="299" y="1413"/>
                    <a:pt x="263" y="1422"/>
                    <a:pt x="240" y="1450"/>
                  </a:cubicBezTo>
                  <a:cubicBezTo>
                    <a:pt x="218" y="1477"/>
                    <a:pt x="215" y="1535"/>
                    <a:pt x="242" y="1567"/>
                  </a:cubicBezTo>
                  <a:close/>
                  <a:moveTo>
                    <a:pt x="453" y="1623"/>
                  </a:moveTo>
                  <a:cubicBezTo>
                    <a:pt x="426" y="1622"/>
                    <a:pt x="418" y="1576"/>
                    <a:pt x="435" y="1555"/>
                  </a:cubicBezTo>
                  <a:cubicBezTo>
                    <a:pt x="459" y="1527"/>
                    <a:pt x="503" y="1539"/>
                    <a:pt x="498" y="1588"/>
                  </a:cubicBezTo>
                  <a:cubicBezTo>
                    <a:pt x="494" y="1567"/>
                    <a:pt x="473" y="1556"/>
                    <a:pt x="457" y="1568"/>
                  </a:cubicBezTo>
                  <a:cubicBezTo>
                    <a:pt x="441" y="1579"/>
                    <a:pt x="437" y="1609"/>
                    <a:pt x="453" y="1623"/>
                  </a:cubicBezTo>
                  <a:close/>
                  <a:moveTo>
                    <a:pt x="662" y="1815"/>
                  </a:moveTo>
                  <a:cubicBezTo>
                    <a:pt x="650" y="1776"/>
                    <a:pt x="638" y="1742"/>
                    <a:pt x="587" y="1710"/>
                  </a:cubicBezTo>
                  <a:cubicBezTo>
                    <a:pt x="557" y="1692"/>
                    <a:pt x="475" y="1674"/>
                    <a:pt x="464" y="1634"/>
                  </a:cubicBezTo>
                  <a:cubicBezTo>
                    <a:pt x="483" y="1654"/>
                    <a:pt x="519" y="1651"/>
                    <a:pt x="530" y="1652"/>
                  </a:cubicBezTo>
                  <a:cubicBezTo>
                    <a:pt x="551" y="1652"/>
                    <a:pt x="581" y="1645"/>
                    <a:pt x="581" y="1675"/>
                  </a:cubicBezTo>
                  <a:cubicBezTo>
                    <a:pt x="597" y="1673"/>
                    <a:pt x="627" y="1678"/>
                    <a:pt x="622" y="1710"/>
                  </a:cubicBezTo>
                  <a:cubicBezTo>
                    <a:pt x="668" y="1710"/>
                    <a:pt x="662" y="1782"/>
                    <a:pt x="662" y="1815"/>
                  </a:cubicBezTo>
                  <a:close/>
                  <a:moveTo>
                    <a:pt x="671" y="1863"/>
                  </a:moveTo>
                  <a:cubicBezTo>
                    <a:pt x="647" y="1780"/>
                    <a:pt x="564" y="1723"/>
                    <a:pt x="495" y="1688"/>
                  </a:cubicBezTo>
                  <a:cubicBezTo>
                    <a:pt x="465" y="1672"/>
                    <a:pt x="418" y="1621"/>
                    <a:pt x="413" y="1584"/>
                  </a:cubicBezTo>
                  <a:cubicBezTo>
                    <a:pt x="409" y="1557"/>
                    <a:pt x="415" y="1521"/>
                    <a:pt x="445" y="1515"/>
                  </a:cubicBezTo>
                  <a:cubicBezTo>
                    <a:pt x="458" y="1512"/>
                    <a:pt x="477" y="1516"/>
                    <a:pt x="493" y="1535"/>
                  </a:cubicBezTo>
                  <a:cubicBezTo>
                    <a:pt x="494" y="1508"/>
                    <a:pt x="485" y="1479"/>
                    <a:pt x="461" y="1466"/>
                  </a:cubicBezTo>
                  <a:cubicBezTo>
                    <a:pt x="438" y="1454"/>
                    <a:pt x="410" y="1461"/>
                    <a:pt x="416" y="1489"/>
                  </a:cubicBezTo>
                  <a:cubicBezTo>
                    <a:pt x="409" y="1480"/>
                    <a:pt x="384" y="1477"/>
                    <a:pt x="374" y="1494"/>
                  </a:cubicBezTo>
                  <a:cubicBezTo>
                    <a:pt x="365" y="1510"/>
                    <a:pt x="368" y="1532"/>
                    <a:pt x="381" y="1539"/>
                  </a:cubicBezTo>
                  <a:cubicBezTo>
                    <a:pt x="367" y="1540"/>
                    <a:pt x="352" y="1567"/>
                    <a:pt x="358" y="1589"/>
                  </a:cubicBezTo>
                  <a:cubicBezTo>
                    <a:pt x="365" y="1611"/>
                    <a:pt x="391" y="1628"/>
                    <a:pt x="408" y="1627"/>
                  </a:cubicBezTo>
                  <a:cubicBezTo>
                    <a:pt x="389" y="1675"/>
                    <a:pt x="505" y="1704"/>
                    <a:pt x="534" y="1720"/>
                  </a:cubicBezTo>
                  <a:cubicBezTo>
                    <a:pt x="573" y="1742"/>
                    <a:pt x="643" y="1793"/>
                    <a:pt x="671" y="1863"/>
                  </a:cubicBezTo>
                  <a:close/>
                  <a:moveTo>
                    <a:pt x="704" y="1887"/>
                  </a:moveTo>
                  <a:cubicBezTo>
                    <a:pt x="694" y="1878"/>
                    <a:pt x="686" y="1866"/>
                    <a:pt x="676" y="1859"/>
                  </a:cubicBezTo>
                  <a:cubicBezTo>
                    <a:pt x="692" y="1865"/>
                    <a:pt x="703" y="1864"/>
                    <a:pt x="717" y="1870"/>
                  </a:cubicBezTo>
                  <a:cubicBezTo>
                    <a:pt x="735" y="1877"/>
                    <a:pt x="744" y="1891"/>
                    <a:pt x="745" y="1900"/>
                  </a:cubicBezTo>
                  <a:cubicBezTo>
                    <a:pt x="735" y="1900"/>
                    <a:pt x="718" y="1900"/>
                    <a:pt x="704" y="1887"/>
                  </a:cubicBezTo>
                  <a:close/>
                  <a:moveTo>
                    <a:pt x="571" y="1813"/>
                  </a:moveTo>
                  <a:cubicBezTo>
                    <a:pt x="549" y="1804"/>
                    <a:pt x="514" y="1806"/>
                    <a:pt x="486" y="1819"/>
                  </a:cubicBezTo>
                  <a:cubicBezTo>
                    <a:pt x="460" y="1832"/>
                    <a:pt x="434" y="1861"/>
                    <a:pt x="447" y="1892"/>
                  </a:cubicBezTo>
                  <a:cubicBezTo>
                    <a:pt x="454" y="1908"/>
                    <a:pt x="472" y="1918"/>
                    <a:pt x="490" y="1910"/>
                  </a:cubicBezTo>
                  <a:cubicBezTo>
                    <a:pt x="452" y="1904"/>
                    <a:pt x="469" y="1822"/>
                    <a:pt x="571" y="1813"/>
                  </a:cubicBezTo>
                  <a:close/>
                  <a:moveTo>
                    <a:pt x="612" y="1831"/>
                  </a:moveTo>
                  <a:cubicBezTo>
                    <a:pt x="587" y="1791"/>
                    <a:pt x="526" y="1753"/>
                    <a:pt x="473" y="1757"/>
                  </a:cubicBezTo>
                  <a:cubicBezTo>
                    <a:pt x="435" y="1761"/>
                    <a:pt x="418" y="1788"/>
                    <a:pt x="399" y="1810"/>
                  </a:cubicBezTo>
                  <a:cubicBezTo>
                    <a:pt x="385" y="1827"/>
                    <a:pt x="364" y="1840"/>
                    <a:pt x="345" y="1836"/>
                  </a:cubicBezTo>
                  <a:cubicBezTo>
                    <a:pt x="331" y="1833"/>
                    <a:pt x="317" y="1825"/>
                    <a:pt x="319" y="1802"/>
                  </a:cubicBezTo>
                  <a:cubicBezTo>
                    <a:pt x="293" y="1820"/>
                    <a:pt x="298" y="1866"/>
                    <a:pt x="330" y="1878"/>
                  </a:cubicBezTo>
                  <a:cubicBezTo>
                    <a:pt x="352" y="1887"/>
                    <a:pt x="371" y="1883"/>
                    <a:pt x="388" y="1873"/>
                  </a:cubicBezTo>
                  <a:cubicBezTo>
                    <a:pt x="438" y="1842"/>
                    <a:pt x="432" y="1780"/>
                    <a:pt x="510" y="1786"/>
                  </a:cubicBezTo>
                  <a:cubicBezTo>
                    <a:pt x="547" y="1789"/>
                    <a:pt x="587" y="1809"/>
                    <a:pt x="612" y="1831"/>
                  </a:cubicBezTo>
                  <a:close/>
                </a:path>
              </a:pathLst>
            </a:custGeom>
            <a:solidFill>
              <a:srgbClr val="DBC9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" name="Freeform 7"/>
            <p:cNvSpPr>
              <a:spLocks noEditPoints="1"/>
            </p:cNvSpPr>
            <p:nvPr/>
          </p:nvSpPr>
          <p:spPr bwMode="auto">
            <a:xfrm rot="16200000">
              <a:off x="2794002" y="-1450744"/>
              <a:ext cx="6308334" cy="10309151"/>
            </a:xfrm>
            <a:custGeom>
              <a:avLst/>
              <a:gdLst>
                <a:gd name="T0" fmla="*/ 617 w 1177"/>
                <a:gd name="T1" fmla="*/ 99 h 2945"/>
                <a:gd name="T2" fmla="*/ 1176 w 1177"/>
                <a:gd name="T3" fmla="*/ 1139 h 2945"/>
                <a:gd name="T4" fmla="*/ 316 w 1177"/>
                <a:gd name="T5" fmla="*/ 2840 h 2945"/>
                <a:gd name="T6" fmla="*/ 326 w 1177"/>
                <a:gd name="T7" fmla="*/ 2887 h 2945"/>
                <a:gd name="T8" fmla="*/ 816 w 1177"/>
                <a:gd name="T9" fmla="*/ 2905 h 2945"/>
                <a:gd name="T10" fmla="*/ 943 w 1177"/>
                <a:gd name="T11" fmla="*/ 2940 h 2945"/>
                <a:gd name="T12" fmla="*/ 65 w 1177"/>
                <a:gd name="T13" fmla="*/ 2393 h 2945"/>
                <a:gd name="T14" fmla="*/ 148 w 1177"/>
                <a:gd name="T15" fmla="*/ 1926 h 2945"/>
                <a:gd name="T16" fmla="*/ 109 w 1177"/>
                <a:gd name="T17" fmla="*/ 1675 h 2945"/>
                <a:gd name="T18" fmla="*/ 72 w 1177"/>
                <a:gd name="T19" fmla="*/ 1655 h 2945"/>
                <a:gd name="T20" fmla="*/ 114 w 1177"/>
                <a:gd name="T21" fmla="*/ 1676 h 2945"/>
                <a:gd name="T22" fmla="*/ 75 w 1177"/>
                <a:gd name="T23" fmla="*/ 1957 h 2945"/>
                <a:gd name="T24" fmla="*/ 100 w 1177"/>
                <a:gd name="T25" fmla="*/ 1979 h 2945"/>
                <a:gd name="T26" fmla="*/ 60 w 1177"/>
                <a:gd name="T27" fmla="*/ 262 h 2945"/>
                <a:gd name="T28" fmla="*/ 822 w 1177"/>
                <a:gd name="T29" fmla="*/ 148 h 2945"/>
                <a:gd name="T30" fmla="*/ 1060 w 1177"/>
                <a:gd name="T31" fmla="*/ 226 h 2945"/>
                <a:gd name="T32" fmla="*/ 1065 w 1177"/>
                <a:gd name="T33" fmla="*/ 198 h 2945"/>
                <a:gd name="T34" fmla="*/ 990 w 1177"/>
                <a:gd name="T35" fmla="*/ 152 h 2945"/>
                <a:gd name="T36" fmla="*/ 943 w 1177"/>
                <a:gd name="T37" fmla="*/ 178 h 2945"/>
                <a:gd name="T38" fmla="*/ 1173 w 1177"/>
                <a:gd name="T39" fmla="*/ 241 h 2945"/>
                <a:gd name="T40" fmla="*/ 1107 w 1177"/>
                <a:gd name="T41" fmla="*/ 113 h 2945"/>
                <a:gd name="T42" fmla="*/ 963 w 1177"/>
                <a:gd name="T43" fmla="*/ 147 h 2945"/>
                <a:gd name="T44" fmla="*/ 1122 w 1177"/>
                <a:gd name="T45" fmla="*/ 136 h 2945"/>
                <a:gd name="T46" fmla="*/ 1125 w 1177"/>
                <a:gd name="T47" fmla="*/ 145 h 2945"/>
                <a:gd name="T48" fmla="*/ 801 w 1177"/>
                <a:gd name="T49" fmla="*/ 186 h 2945"/>
                <a:gd name="T50" fmla="*/ 394 w 1177"/>
                <a:gd name="T51" fmla="*/ 205 h 2945"/>
                <a:gd name="T52" fmla="*/ 387 w 1177"/>
                <a:gd name="T53" fmla="*/ 251 h 2945"/>
                <a:gd name="T54" fmla="*/ 846 w 1177"/>
                <a:gd name="T55" fmla="*/ 251 h 2945"/>
                <a:gd name="T56" fmla="*/ 839 w 1177"/>
                <a:gd name="T57" fmla="*/ 205 h 2945"/>
                <a:gd name="T58" fmla="*/ 512 w 1177"/>
                <a:gd name="T59" fmla="*/ 151 h 2945"/>
                <a:gd name="T60" fmla="*/ 724 w 1177"/>
                <a:gd name="T61" fmla="*/ 104 h 2945"/>
                <a:gd name="T62" fmla="*/ 691 w 1177"/>
                <a:gd name="T63" fmla="*/ 108 h 2945"/>
                <a:gd name="T64" fmla="*/ 617 w 1177"/>
                <a:gd name="T65" fmla="*/ 130 h 2945"/>
                <a:gd name="T66" fmla="*/ 542 w 1177"/>
                <a:gd name="T67" fmla="*/ 108 h 2945"/>
                <a:gd name="T68" fmla="*/ 509 w 1177"/>
                <a:gd name="T69" fmla="*/ 104 h 2945"/>
                <a:gd name="T70" fmla="*/ 173 w 1177"/>
                <a:gd name="T71" fmla="*/ 226 h 2945"/>
                <a:gd name="T72" fmla="*/ 169 w 1177"/>
                <a:gd name="T73" fmla="*/ 198 h 2945"/>
                <a:gd name="T74" fmla="*/ 206 w 1177"/>
                <a:gd name="T75" fmla="*/ 2939 h 2945"/>
                <a:gd name="T76" fmla="*/ 145 w 1177"/>
                <a:gd name="T77" fmla="*/ 2636 h 2945"/>
                <a:gd name="T78" fmla="*/ 163 w 1177"/>
                <a:gd name="T79" fmla="*/ 2655 h 2945"/>
                <a:gd name="T80" fmla="*/ 144 w 1177"/>
                <a:gd name="T81" fmla="*/ 2728 h 2945"/>
                <a:gd name="T82" fmla="*/ 197 w 1177"/>
                <a:gd name="T83" fmla="*/ 2832 h 2945"/>
                <a:gd name="T84" fmla="*/ 197 w 1177"/>
                <a:gd name="T85" fmla="*/ 2868 h 2945"/>
                <a:gd name="T86" fmla="*/ 73 w 1177"/>
                <a:gd name="T87" fmla="*/ 1583 h 2945"/>
                <a:gd name="T88" fmla="*/ 88 w 1177"/>
                <a:gd name="T89" fmla="*/ 1223 h 2945"/>
                <a:gd name="T90" fmla="*/ 11 w 1177"/>
                <a:gd name="T91" fmla="*/ 1492 h 2945"/>
                <a:gd name="T92" fmla="*/ 78 w 1177"/>
                <a:gd name="T93" fmla="*/ 1515 h 2945"/>
                <a:gd name="T94" fmla="*/ 42 w 1177"/>
                <a:gd name="T95" fmla="*/ 1537 h 2945"/>
                <a:gd name="T96" fmla="*/ 126 w 1177"/>
                <a:gd name="T97" fmla="*/ 1328 h 2945"/>
                <a:gd name="T98" fmla="*/ 93 w 1177"/>
                <a:gd name="T99" fmla="*/ 1223 h 2945"/>
                <a:gd name="T100" fmla="*/ 77 w 1177"/>
                <a:gd name="T101" fmla="*/ 1372 h 2945"/>
                <a:gd name="T102" fmla="*/ 232 w 1177"/>
                <a:gd name="T103" fmla="*/ 202 h 2945"/>
                <a:gd name="T104" fmla="*/ 112 w 1177"/>
                <a:gd name="T105" fmla="*/ 141 h 2945"/>
                <a:gd name="T106" fmla="*/ 95 w 1177"/>
                <a:gd name="T107" fmla="*/ 89 h 2945"/>
                <a:gd name="T108" fmla="*/ 212 w 1177"/>
                <a:gd name="T109" fmla="*/ 136 h 2945"/>
                <a:gd name="T110" fmla="*/ 244 w 1177"/>
                <a:gd name="T111" fmla="*/ 152 h 2945"/>
                <a:gd name="T112" fmla="*/ 111 w 1177"/>
                <a:gd name="T113" fmla="*/ 136 h 2945"/>
                <a:gd name="T114" fmla="*/ 82 w 1177"/>
                <a:gd name="T115" fmla="*/ 76 h 29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177" h="2945">
                  <a:moveTo>
                    <a:pt x="614" y="96"/>
                  </a:moveTo>
                  <a:cubicBezTo>
                    <a:pt x="603" y="81"/>
                    <a:pt x="594" y="62"/>
                    <a:pt x="595" y="43"/>
                  </a:cubicBezTo>
                  <a:cubicBezTo>
                    <a:pt x="598" y="0"/>
                    <a:pt x="635" y="0"/>
                    <a:pt x="638" y="43"/>
                  </a:cubicBezTo>
                  <a:cubicBezTo>
                    <a:pt x="639" y="62"/>
                    <a:pt x="630" y="81"/>
                    <a:pt x="619" y="96"/>
                  </a:cubicBezTo>
                  <a:cubicBezTo>
                    <a:pt x="634" y="115"/>
                    <a:pt x="655" y="136"/>
                    <a:pt x="679" y="141"/>
                  </a:cubicBezTo>
                  <a:cubicBezTo>
                    <a:pt x="656" y="139"/>
                    <a:pt x="631" y="118"/>
                    <a:pt x="617" y="99"/>
                  </a:cubicBezTo>
                  <a:cubicBezTo>
                    <a:pt x="602" y="118"/>
                    <a:pt x="577" y="139"/>
                    <a:pt x="555" y="141"/>
                  </a:cubicBezTo>
                  <a:cubicBezTo>
                    <a:pt x="579" y="136"/>
                    <a:pt x="599" y="115"/>
                    <a:pt x="614" y="96"/>
                  </a:cubicBezTo>
                  <a:close/>
                  <a:moveTo>
                    <a:pt x="1167" y="1031"/>
                  </a:moveTo>
                  <a:cubicBezTo>
                    <a:pt x="1167" y="877"/>
                    <a:pt x="1168" y="418"/>
                    <a:pt x="1173" y="262"/>
                  </a:cubicBezTo>
                  <a:cubicBezTo>
                    <a:pt x="1177" y="423"/>
                    <a:pt x="1176" y="876"/>
                    <a:pt x="1176" y="1030"/>
                  </a:cubicBezTo>
                  <a:cubicBezTo>
                    <a:pt x="1176" y="1070"/>
                    <a:pt x="1176" y="1106"/>
                    <a:pt x="1176" y="1139"/>
                  </a:cubicBezTo>
                  <a:cubicBezTo>
                    <a:pt x="1174" y="1139"/>
                    <a:pt x="1170" y="1141"/>
                    <a:pt x="1169" y="1144"/>
                  </a:cubicBezTo>
                  <a:cubicBezTo>
                    <a:pt x="1168" y="1045"/>
                    <a:pt x="1167" y="972"/>
                    <a:pt x="1167" y="1031"/>
                  </a:cubicBezTo>
                  <a:close/>
                  <a:moveTo>
                    <a:pt x="616" y="2909"/>
                  </a:moveTo>
                  <a:cubicBezTo>
                    <a:pt x="363" y="2909"/>
                    <a:pt x="363" y="2909"/>
                    <a:pt x="363" y="2909"/>
                  </a:cubicBezTo>
                  <a:cubicBezTo>
                    <a:pt x="340" y="2909"/>
                    <a:pt x="310" y="2908"/>
                    <a:pt x="298" y="2886"/>
                  </a:cubicBezTo>
                  <a:cubicBezTo>
                    <a:pt x="289" y="2868"/>
                    <a:pt x="297" y="2845"/>
                    <a:pt x="316" y="2840"/>
                  </a:cubicBezTo>
                  <a:cubicBezTo>
                    <a:pt x="335" y="2835"/>
                    <a:pt x="353" y="2846"/>
                    <a:pt x="354" y="2866"/>
                  </a:cubicBezTo>
                  <a:cubicBezTo>
                    <a:pt x="355" y="2880"/>
                    <a:pt x="342" y="2895"/>
                    <a:pt x="325" y="2891"/>
                  </a:cubicBezTo>
                  <a:cubicBezTo>
                    <a:pt x="310" y="2887"/>
                    <a:pt x="302" y="2866"/>
                    <a:pt x="315" y="2855"/>
                  </a:cubicBezTo>
                  <a:cubicBezTo>
                    <a:pt x="321" y="2851"/>
                    <a:pt x="333" y="2851"/>
                    <a:pt x="338" y="2860"/>
                  </a:cubicBezTo>
                  <a:cubicBezTo>
                    <a:pt x="334" y="2855"/>
                    <a:pt x="323" y="2853"/>
                    <a:pt x="317" y="2859"/>
                  </a:cubicBezTo>
                  <a:cubicBezTo>
                    <a:pt x="308" y="2868"/>
                    <a:pt x="314" y="2884"/>
                    <a:pt x="326" y="2887"/>
                  </a:cubicBezTo>
                  <a:cubicBezTo>
                    <a:pt x="339" y="2890"/>
                    <a:pt x="352" y="2880"/>
                    <a:pt x="351" y="2866"/>
                  </a:cubicBezTo>
                  <a:cubicBezTo>
                    <a:pt x="351" y="2850"/>
                    <a:pt x="334" y="2840"/>
                    <a:pt x="318" y="2844"/>
                  </a:cubicBezTo>
                  <a:cubicBezTo>
                    <a:pt x="301" y="2849"/>
                    <a:pt x="295" y="2867"/>
                    <a:pt x="300" y="2881"/>
                  </a:cubicBezTo>
                  <a:cubicBezTo>
                    <a:pt x="310" y="2904"/>
                    <a:pt x="345" y="2905"/>
                    <a:pt x="366" y="2905"/>
                  </a:cubicBezTo>
                  <a:cubicBezTo>
                    <a:pt x="616" y="2905"/>
                    <a:pt x="616" y="2905"/>
                    <a:pt x="616" y="2905"/>
                  </a:cubicBezTo>
                  <a:cubicBezTo>
                    <a:pt x="697" y="2905"/>
                    <a:pt x="764" y="2905"/>
                    <a:pt x="816" y="2905"/>
                  </a:cubicBezTo>
                  <a:cubicBezTo>
                    <a:pt x="821" y="2907"/>
                    <a:pt x="826" y="2908"/>
                    <a:pt x="838" y="2909"/>
                  </a:cubicBezTo>
                  <a:cubicBezTo>
                    <a:pt x="786" y="2909"/>
                    <a:pt x="712" y="2909"/>
                    <a:pt x="616" y="2909"/>
                  </a:cubicBezTo>
                  <a:close/>
                  <a:moveTo>
                    <a:pt x="616" y="2939"/>
                  </a:moveTo>
                  <a:cubicBezTo>
                    <a:pt x="616" y="2945"/>
                    <a:pt x="616" y="2945"/>
                    <a:pt x="616" y="2945"/>
                  </a:cubicBezTo>
                  <a:cubicBezTo>
                    <a:pt x="766" y="2945"/>
                    <a:pt x="880" y="2944"/>
                    <a:pt x="965" y="2944"/>
                  </a:cubicBezTo>
                  <a:cubicBezTo>
                    <a:pt x="955" y="2943"/>
                    <a:pt x="947" y="2942"/>
                    <a:pt x="943" y="2940"/>
                  </a:cubicBezTo>
                  <a:cubicBezTo>
                    <a:pt x="852" y="2940"/>
                    <a:pt x="739" y="2939"/>
                    <a:pt x="616" y="2939"/>
                  </a:cubicBezTo>
                  <a:close/>
                  <a:moveTo>
                    <a:pt x="65" y="2393"/>
                  </a:moveTo>
                  <a:cubicBezTo>
                    <a:pt x="65" y="2524"/>
                    <a:pt x="65" y="2662"/>
                    <a:pt x="60" y="2795"/>
                  </a:cubicBezTo>
                  <a:cubicBezTo>
                    <a:pt x="56" y="2658"/>
                    <a:pt x="55" y="2525"/>
                    <a:pt x="56" y="2394"/>
                  </a:cubicBezTo>
                  <a:cubicBezTo>
                    <a:pt x="56" y="2261"/>
                    <a:pt x="57" y="2130"/>
                    <a:pt x="61" y="1988"/>
                  </a:cubicBezTo>
                  <a:cubicBezTo>
                    <a:pt x="64" y="2135"/>
                    <a:pt x="65" y="2393"/>
                    <a:pt x="65" y="2393"/>
                  </a:cubicBezTo>
                  <a:close/>
                  <a:moveTo>
                    <a:pt x="100" y="1979"/>
                  </a:moveTo>
                  <a:cubicBezTo>
                    <a:pt x="101" y="1983"/>
                    <a:pt x="109" y="1986"/>
                    <a:pt x="115" y="1983"/>
                  </a:cubicBezTo>
                  <a:cubicBezTo>
                    <a:pt x="122" y="1978"/>
                    <a:pt x="123" y="1969"/>
                    <a:pt x="118" y="1962"/>
                  </a:cubicBezTo>
                  <a:cubicBezTo>
                    <a:pt x="109" y="1950"/>
                    <a:pt x="89" y="1955"/>
                    <a:pt x="88" y="1973"/>
                  </a:cubicBezTo>
                  <a:cubicBezTo>
                    <a:pt x="87" y="1995"/>
                    <a:pt x="110" y="2011"/>
                    <a:pt x="131" y="1996"/>
                  </a:cubicBezTo>
                  <a:cubicBezTo>
                    <a:pt x="152" y="1980"/>
                    <a:pt x="152" y="1949"/>
                    <a:pt x="148" y="1926"/>
                  </a:cubicBezTo>
                  <a:cubicBezTo>
                    <a:pt x="144" y="1908"/>
                    <a:pt x="138" y="1890"/>
                    <a:pt x="129" y="1873"/>
                  </a:cubicBezTo>
                  <a:cubicBezTo>
                    <a:pt x="128" y="1873"/>
                    <a:pt x="128" y="1873"/>
                    <a:pt x="128" y="1873"/>
                  </a:cubicBezTo>
                  <a:cubicBezTo>
                    <a:pt x="138" y="1865"/>
                    <a:pt x="148" y="1858"/>
                    <a:pt x="159" y="1852"/>
                  </a:cubicBezTo>
                  <a:cubicBezTo>
                    <a:pt x="134" y="1805"/>
                    <a:pt x="28" y="1778"/>
                    <a:pt x="11" y="1703"/>
                  </a:cubicBezTo>
                  <a:cubicBezTo>
                    <a:pt x="4" y="1673"/>
                    <a:pt x="17" y="1632"/>
                    <a:pt x="53" y="1624"/>
                  </a:cubicBezTo>
                  <a:cubicBezTo>
                    <a:pt x="82" y="1617"/>
                    <a:pt x="115" y="1643"/>
                    <a:pt x="109" y="1675"/>
                  </a:cubicBezTo>
                  <a:cubicBezTo>
                    <a:pt x="106" y="1693"/>
                    <a:pt x="86" y="1705"/>
                    <a:pt x="68" y="1702"/>
                  </a:cubicBezTo>
                  <a:cubicBezTo>
                    <a:pt x="50" y="1698"/>
                    <a:pt x="37" y="1677"/>
                    <a:pt x="45" y="1660"/>
                  </a:cubicBezTo>
                  <a:cubicBezTo>
                    <a:pt x="50" y="1647"/>
                    <a:pt x="66" y="1643"/>
                    <a:pt x="76" y="1648"/>
                  </a:cubicBezTo>
                  <a:cubicBezTo>
                    <a:pt x="88" y="1654"/>
                    <a:pt x="91" y="1676"/>
                    <a:pt x="78" y="1681"/>
                  </a:cubicBezTo>
                  <a:cubicBezTo>
                    <a:pt x="67" y="1685"/>
                    <a:pt x="61" y="1675"/>
                    <a:pt x="61" y="1671"/>
                  </a:cubicBezTo>
                  <a:cubicBezTo>
                    <a:pt x="60" y="1664"/>
                    <a:pt x="64" y="1656"/>
                    <a:pt x="72" y="1655"/>
                  </a:cubicBezTo>
                  <a:cubicBezTo>
                    <a:pt x="61" y="1654"/>
                    <a:pt x="56" y="1666"/>
                    <a:pt x="58" y="1675"/>
                  </a:cubicBezTo>
                  <a:cubicBezTo>
                    <a:pt x="60" y="1682"/>
                    <a:pt x="69" y="1689"/>
                    <a:pt x="79" y="1685"/>
                  </a:cubicBezTo>
                  <a:cubicBezTo>
                    <a:pt x="96" y="1678"/>
                    <a:pt x="94" y="1652"/>
                    <a:pt x="78" y="1644"/>
                  </a:cubicBezTo>
                  <a:cubicBezTo>
                    <a:pt x="65" y="1638"/>
                    <a:pt x="48" y="1645"/>
                    <a:pt x="42" y="1658"/>
                  </a:cubicBezTo>
                  <a:cubicBezTo>
                    <a:pt x="33" y="1679"/>
                    <a:pt x="48" y="1701"/>
                    <a:pt x="69" y="1706"/>
                  </a:cubicBezTo>
                  <a:cubicBezTo>
                    <a:pt x="89" y="1709"/>
                    <a:pt x="110" y="1696"/>
                    <a:pt x="114" y="1676"/>
                  </a:cubicBezTo>
                  <a:cubicBezTo>
                    <a:pt x="121" y="1640"/>
                    <a:pt x="85" y="1612"/>
                    <a:pt x="52" y="1621"/>
                  </a:cubicBezTo>
                  <a:cubicBezTo>
                    <a:pt x="14" y="1631"/>
                    <a:pt x="0" y="1672"/>
                    <a:pt x="7" y="1706"/>
                  </a:cubicBezTo>
                  <a:cubicBezTo>
                    <a:pt x="24" y="1778"/>
                    <a:pt x="118" y="1804"/>
                    <a:pt x="151" y="1850"/>
                  </a:cubicBezTo>
                  <a:cubicBezTo>
                    <a:pt x="143" y="1855"/>
                    <a:pt x="135" y="1861"/>
                    <a:pt x="126" y="1868"/>
                  </a:cubicBezTo>
                  <a:cubicBezTo>
                    <a:pt x="113" y="1847"/>
                    <a:pt x="96" y="1825"/>
                    <a:pt x="73" y="1819"/>
                  </a:cubicBezTo>
                  <a:cubicBezTo>
                    <a:pt x="79" y="1853"/>
                    <a:pt x="67" y="1918"/>
                    <a:pt x="75" y="1957"/>
                  </a:cubicBezTo>
                  <a:cubicBezTo>
                    <a:pt x="74" y="1925"/>
                    <a:pt x="103" y="1895"/>
                    <a:pt x="125" y="1876"/>
                  </a:cubicBezTo>
                  <a:cubicBezTo>
                    <a:pt x="133" y="1892"/>
                    <a:pt x="140" y="1910"/>
                    <a:pt x="143" y="1926"/>
                  </a:cubicBezTo>
                  <a:cubicBezTo>
                    <a:pt x="147" y="1947"/>
                    <a:pt x="148" y="1977"/>
                    <a:pt x="131" y="1992"/>
                  </a:cubicBezTo>
                  <a:cubicBezTo>
                    <a:pt x="113" y="2007"/>
                    <a:pt x="92" y="1992"/>
                    <a:pt x="93" y="1973"/>
                  </a:cubicBezTo>
                  <a:cubicBezTo>
                    <a:pt x="94" y="1960"/>
                    <a:pt x="110" y="1956"/>
                    <a:pt x="116" y="1964"/>
                  </a:cubicBezTo>
                  <a:cubicBezTo>
                    <a:pt x="123" y="1975"/>
                    <a:pt x="111" y="1988"/>
                    <a:pt x="100" y="1979"/>
                  </a:cubicBezTo>
                  <a:close/>
                  <a:moveTo>
                    <a:pt x="77" y="1824"/>
                  </a:moveTo>
                  <a:cubicBezTo>
                    <a:pt x="91" y="1829"/>
                    <a:pt x="113" y="1850"/>
                    <a:pt x="122" y="1872"/>
                  </a:cubicBezTo>
                  <a:cubicBezTo>
                    <a:pt x="104" y="1887"/>
                    <a:pt x="84" y="1913"/>
                    <a:pt x="76" y="1936"/>
                  </a:cubicBezTo>
                  <a:cubicBezTo>
                    <a:pt x="74" y="1917"/>
                    <a:pt x="80" y="1851"/>
                    <a:pt x="77" y="1824"/>
                  </a:cubicBezTo>
                  <a:close/>
                  <a:moveTo>
                    <a:pt x="65" y="733"/>
                  </a:moveTo>
                  <a:cubicBezTo>
                    <a:pt x="65" y="579"/>
                    <a:pt x="65" y="418"/>
                    <a:pt x="60" y="262"/>
                  </a:cubicBezTo>
                  <a:cubicBezTo>
                    <a:pt x="56" y="423"/>
                    <a:pt x="55" y="579"/>
                    <a:pt x="56" y="733"/>
                  </a:cubicBezTo>
                  <a:cubicBezTo>
                    <a:pt x="56" y="887"/>
                    <a:pt x="57" y="1042"/>
                    <a:pt x="61" y="1208"/>
                  </a:cubicBezTo>
                  <a:cubicBezTo>
                    <a:pt x="64" y="1036"/>
                    <a:pt x="65" y="733"/>
                    <a:pt x="65" y="733"/>
                  </a:cubicBezTo>
                  <a:close/>
                  <a:moveTo>
                    <a:pt x="822" y="155"/>
                  </a:moveTo>
                  <a:cubicBezTo>
                    <a:pt x="789" y="155"/>
                    <a:pt x="755" y="155"/>
                    <a:pt x="721" y="151"/>
                  </a:cubicBezTo>
                  <a:cubicBezTo>
                    <a:pt x="756" y="149"/>
                    <a:pt x="789" y="148"/>
                    <a:pt x="822" y="148"/>
                  </a:cubicBezTo>
                  <a:cubicBezTo>
                    <a:pt x="856" y="149"/>
                    <a:pt x="889" y="149"/>
                    <a:pt x="924" y="152"/>
                  </a:cubicBezTo>
                  <a:cubicBezTo>
                    <a:pt x="887" y="154"/>
                    <a:pt x="822" y="155"/>
                    <a:pt x="822" y="155"/>
                  </a:cubicBezTo>
                  <a:close/>
                  <a:moveTo>
                    <a:pt x="1054" y="220"/>
                  </a:moveTo>
                  <a:cubicBezTo>
                    <a:pt x="1050" y="220"/>
                    <a:pt x="1047" y="223"/>
                    <a:pt x="1047" y="226"/>
                  </a:cubicBezTo>
                  <a:cubicBezTo>
                    <a:pt x="1047" y="230"/>
                    <a:pt x="1050" y="232"/>
                    <a:pt x="1054" y="232"/>
                  </a:cubicBezTo>
                  <a:cubicBezTo>
                    <a:pt x="1057" y="232"/>
                    <a:pt x="1060" y="230"/>
                    <a:pt x="1060" y="226"/>
                  </a:cubicBezTo>
                  <a:cubicBezTo>
                    <a:pt x="1060" y="223"/>
                    <a:pt x="1057" y="220"/>
                    <a:pt x="1054" y="220"/>
                  </a:cubicBezTo>
                  <a:close/>
                  <a:moveTo>
                    <a:pt x="1065" y="198"/>
                  </a:moveTo>
                  <a:cubicBezTo>
                    <a:pt x="1060" y="198"/>
                    <a:pt x="1056" y="202"/>
                    <a:pt x="1056" y="207"/>
                  </a:cubicBezTo>
                  <a:cubicBezTo>
                    <a:pt x="1056" y="212"/>
                    <a:pt x="1060" y="215"/>
                    <a:pt x="1065" y="215"/>
                  </a:cubicBezTo>
                  <a:cubicBezTo>
                    <a:pt x="1069" y="215"/>
                    <a:pt x="1073" y="212"/>
                    <a:pt x="1073" y="207"/>
                  </a:cubicBezTo>
                  <a:cubicBezTo>
                    <a:pt x="1073" y="202"/>
                    <a:pt x="1069" y="198"/>
                    <a:pt x="1065" y="198"/>
                  </a:cubicBezTo>
                  <a:close/>
                  <a:moveTo>
                    <a:pt x="1078" y="174"/>
                  </a:moveTo>
                  <a:cubicBezTo>
                    <a:pt x="1072" y="174"/>
                    <a:pt x="1067" y="180"/>
                    <a:pt x="1067" y="186"/>
                  </a:cubicBezTo>
                  <a:cubicBezTo>
                    <a:pt x="1067" y="192"/>
                    <a:pt x="1072" y="197"/>
                    <a:pt x="1078" y="197"/>
                  </a:cubicBezTo>
                  <a:cubicBezTo>
                    <a:pt x="1084" y="197"/>
                    <a:pt x="1089" y="192"/>
                    <a:pt x="1089" y="186"/>
                  </a:cubicBezTo>
                  <a:cubicBezTo>
                    <a:pt x="1089" y="180"/>
                    <a:pt x="1084" y="174"/>
                    <a:pt x="1078" y="174"/>
                  </a:cubicBezTo>
                  <a:close/>
                  <a:moveTo>
                    <a:pt x="990" y="152"/>
                  </a:moveTo>
                  <a:cubicBezTo>
                    <a:pt x="996" y="150"/>
                    <a:pt x="1003" y="152"/>
                    <a:pt x="1007" y="158"/>
                  </a:cubicBezTo>
                  <a:cubicBezTo>
                    <a:pt x="1015" y="174"/>
                    <a:pt x="997" y="196"/>
                    <a:pt x="975" y="185"/>
                  </a:cubicBezTo>
                  <a:cubicBezTo>
                    <a:pt x="965" y="180"/>
                    <a:pt x="962" y="163"/>
                    <a:pt x="968" y="149"/>
                  </a:cubicBezTo>
                  <a:cubicBezTo>
                    <a:pt x="977" y="128"/>
                    <a:pt x="1004" y="119"/>
                    <a:pt x="1019" y="137"/>
                  </a:cubicBezTo>
                  <a:cubicBezTo>
                    <a:pt x="1035" y="157"/>
                    <a:pt x="1027" y="191"/>
                    <a:pt x="1001" y="202"/>
                  </a:cubicBezTo>
                  <a:cubicBezTo>
                    <a:pt x="978" y="210"/>
                    <a:pt x="952" y="201"/>
                    <a:pt x="943" y="178"/>
                  </a:cubicBezTo>
                  <a:cubicBezTo>
                    <a:pt x="929" y="143"/>
                    <a:pt x="951" y="114"/>
                    <a:pt x="985" y="105"/>
                  </a:cubicBezTo>
                  <a:cubicBezTo>
                    <a:pt x="1021" y="96"/>
                    <a:pt x="1059" y="106"/>
                    <a:pt x="1092" y="123"/>
                  </a:cubicBezTo>
                  <a:cubicBezTo>
                    <a:pt x="1071" y="135"/>
                    <a:pt x="1048" y="144"/>
                    <a:pt x="1030" y="145"/>
                  </a:cubicBezTo>
                  <a:cubicBezTo>
                    <a:pt x="1052" y="149"/>
                    <a:pt x="1087" y="132"/>
                    <a:pt x="1098" y="126"/>
                  </a:cubicBezTo>
                  <a:cubicBezTo>
                    <a:pt x="1106" y="130"/>
                    <a:pt x="1114" y="135"/>
                    <a:pt x="1121" y="141"/>
                  </a:cubicBezTo>
                  <a:cubicBezTo>
                    <a:pt x="1092" y="267"/>
                    <a:pt x="1168" y="293"/>
                    <a:pt x="1173" y="241"/>
                  </a:cubicBezTo>
                  <a:cubicBezTo>
                    <a:pt x="1176" y="205"/>
                    <a:pt x="1152" y="161"/>
                    <a:pt x="1127" y="139"/>
                  </a:cubicBezTo>
                  <a:cubicBezTo>
                    <a:pt x="1128" y="131"/>
                    <a:pt x="1131" y="124"/>
                    <a:pt x="1133" y="116"/>
                  </a:cubicBezTo>
                  <a:cubicBezTo>
                    <a:pt x="1136" y="108"/>
                    <a:pt x="1139" y="100"/>
                    <a:pt x="1143" y="92"/>
                  </a:cubicBezTo>
                  <a:cubicBezTo>
                    <a:pt x="1159" y="77"/>
                    <a:pt x="1168" y="66"/>
                    <a:pt x="1176" y="45"/>
                  </a:cubicBezTo>
                  <a:cubicBezTo>
                    <a:pt x="1157" y="58"/>
                    <a:pt x="1148" y="68"/>
                    <a:pt x="1139" y="89"/>
                  </a:cubicBezTo>
                  <a:cubicBezTo>
                    <a:pt x="1129" y="98"/>
                    <a:pt x="1119" y="106"/>
                    <a:pt x="1107" y="113"/>
                  </a:cubicBezTo>
                  <a:cubicBezTo>
                    <a:pt x="1104" y="116"/>
                    <a:pt x="1101" y="118"/>
                    <a:pt x="1097" y="120"/>
                  </a:cubicBezTo>
                  <a:cubicBezTo>
                    <a:pt x="1061" y="101"/>
                    <a:pt x="1023" y="93"/>
                    <a:pt x="987" y="101"/>
                  </a:cubicBezTo>
                  <a:cubicBezTo>
                    <a:pt x="953" y="109"/>
                    <a:pt x="923" y="140"/>
                    <a:pt x="938" y="178"/>
                  </a:cubicBezTo>
                  <a:cubicBezTo>
                    <a:pt x="948" y="204"/>
                    <a:pt x="975" y="215"/>
                    <a:pt x="1000" y="206"/>
                  </a:cubicBezTo>
                  <a:cubicBezTo>
                    <a:pt x="1029" y="195"/>
                    <a:pt x="1039" y="157"/>
                    <a:pt x="1021" y="136"/>
                  </a:cubicBezTo>
                  <a:cubicBezTo>
                    <a:pt x="1004" y="115"/>
                    <a:pt x="974" y="123"/>
                    <a:pt x="963" y="147"/>
                  </a:cubicBezTo>
                  <a:cubicBezTo>
                    <a:pt x="956" y="164"/>
                    <a:pt x="961" y="181"/>
                    <a:pt x="973" y="187"/>
                  </a:cubicBezTo>
                  <a:cubicBezTo>
                    <a:pt x="995" y="199"/>
                    <a:pt x="1022" y="176"/>
                    <a:pt x="1011" y="156"/>
                  </a:cubicBezTo>
                  <a:cubicBezTo>
                    <a:pt x="1006" y="146"/>
                    <a:pt x="993" y="144"/>
                    <a:pt x="985" y="149"/>
                  </a:cubicBezTo>
                  <a:cubicBezTo>
                    <a:pt x="967" y="161"/>
                    <a:pt x="978" y="181"/>
                    <a:pt x="988" y="178"/>
                  </a:cubicBezTo>
                  <a:cubicBezTo>
                    <a:pt x="975" y="178"/>
                    <a:pt x="975" y="158"/>
                    <a:pt x="990" y="152"/>
                  </a:cubicBezTo>
                  <a:close/>
                  <a:moveTo>
                    <a:pt x="1122" y="136"/>
                  </a:moveTo>
                  <a:cubicBezTo>
                    <a:pt x="1116" y="131"/>
                    <a:pt x="1110" y="127"/>
                    <a:pt x="1103" y="123"/>
                  </a:cubicBezTo>
                  <a:cubicBezTo>
                    <a:pt x="1105" y="121"/>
                    <a:pt x="1108" y="119"/>
                    <a:pt x="1110" y="118"/>
                  </a:cubicBezTo>
                  <a:cubicBezTo>
                    <a:pt x="1118" y="112"/>
                    <a:pt x="1126" y="106"/>
                    <a:pt x="1134" y="100"/>
                  </a:cubicBezTo>
                  <a:cubicBezTo>
                    <a:pt x="1132" y="105"/>
                    <a:pt x="1130" y="110"/>
                    <a:pt x="1128" y="115"/>
                  </a:cubicBezTo>
                  <a:cubicBezTo>
                    <a:pt x="1126" y="121"/>
                    <a:pt x="1124" y="129"/>
                    <a:pt x="1122" y="136"/>
                  </a:cubicBezTo>
                  <a:close/>
                  <a:moveTo>
                    <a:pt x="1125" y="145"/>
                  </a:moveTo>
                  <a:cubicBezTo>
                    <a:pt x="1148" y="165"/>
                    <a:pt x="1172" y="207"/>
                    <a:pt x="1170" y="240"/>
                  </a:cubicBezTo>
                  <a:cubicBezTo>
                    <a:pt x="1166" y="292"/>
                    <a:pt x="1101" y="254"/>
                    <a:pt x="1125" y="145"/>
                  </a:cubicBezTo>
                  <a:close/>
                  <a:moveTo>
                    <a:pt x="1151" y="76"/>
                  </a:moveTo>
                  <a:cubicBezTo>
                    <a:pt x="1155" y="71"/>
                    <a:pt x="1158" y="66"/>
                    <a:pt x="1162" y="62"/>
                  </a:cubicBezTo>
                  <a:cubicBezTo>
                    <a:pt x="1159" y="66"/>
                    <a:pt x="1156" y="71"/>
                    <a:pt x="1151" y="76"/>
                  </a:cubicBezTo>
                  <a:close/>
                  <a:moveTo>
                    <a:pt x="801" y="186"/>
                  </a:moveTo>
                  <a:cubicBezTo>
                    <a:pt x="616" y="186"/>
                    <a:pt x="616" y="186"/>
                    <a:pt x="616" y="186"/>
                  </a:cubicBezTo>
                  <a:cubicBezTo>
                    <a:pt x="432" y="186"/>
                    <a:pt x="432" y="186"/>
                    <a:pt x="432" y="186"/>
                  </a:cubicBezTo>
                  <a:cubicBezTo>
                    <a:pt x="409" y="186"/>
                    <a:pt x="380" y="187"/>
                    <a:pt x="367" y="209"/>
                  </a:cubicBezTo>
                  <a:cubicBezTo>
                    <a:pt x="358" y="227"/>
                    <a:pt x="366" y="250"/>
                    <a:pt x="385" y="255"/>
                  </a:cubicBezTo>
                  <a:cubicBezTo>
                    <a:pt x="404" y="260"/>
                    <a:pt x="422" y="249"/>
                    <a:pt x="423" y="229"/>
                  </a:cubicBezTo>
                  <a:cubicBezTo>
                    <a:pt x="424" y="215"/>
                    <a:pt x="411" y="200"/>
                    <a:pt x="394" y="205"/>
                  </a:cubicBezTo>
                  <a:cubicBezTo>
                    <a:pt x="379" y="208"/>
                    <a:pt x="371" y="229"/>
                    <a:pt x="384" y="240"/>
                  </a:cubicBezTo>
                  <a:cubicBezTo>
                    <a:pt x="390" y="244"/>
                    <a:pt x="402" y="244"/>
                    <a:pt x="407" y="236"/>
                  </a:cubicBezTo>
                  <a:cubicBezTo>
                    <a:pt x="403" y="240"/>
                    <a:pt x="392" y="242"/>
                    <a:pt x="386" y="236"/>
                  </a:cubicBezTo>
                  <a:cubicBezTo>
                    <a:pt x="378" y="227"/>
                    <a:pt x="383" y="211"/>
                    <a:pt x="395" y="208"/>
                  </a:cubicBezTo>
                  <a:cubicBezTo>
                    <a:pt x="408" y="205"/>
                    <a:pt x="421" y="215"/>
                    <a:pt x="420" y="229"/>
                  </a:cubicBezTo>
                  <a:cubicBezTo>
                    <a:pt x="420" y="245"/>
                    <a:pt x="403" y="256"/>
                    <a:pt x="387" y="251"/>
                  </a:cubicBezTo>
                  <a:cubicBezTo>
                    <a:pt x="370" y="247"/>
                    <a:pt x="364" y="228"/>
                    <a:pt x="369" y="214"/>
                  </a:cubicBezTo>
                  <a:cubicBezTo>
                    <a:pt x="379" y="191"/>
                    <a:pt x="414" y="190"/>
                    <a:pt x="435" y="190"/>
                  </a:cubicBezTo>
                  <a:cubicBezTo>
                    <a:pt x="616" y="191"/>
                    <a:pt x="616" y="191"/>
                    <a:pt x="616" y="191"/>
                  </a:cubicBezTo>
                  <a:cubicBezTo>
                    <a:pt x="798" y="190"/>
                    <a:pt x="798" y="190"/>
                    <a:pt x="798" y="190"/>
                  </a:cubicBezTo>
                  <a:cubicBezTo>
                    <a:pt x="819" y="190"/>
                    <a:pt x="854" y="191"/>
                    <a:pt x="863" y="214"/>
                  </a:cubicBezTo>
                  <a:cubicBezTo>
                    <a:pt x="869" y="228"/>
                    <a:pt x="863" y="247"/>
                    <a:pt x="846" y="251"/>
                  </a:cubicBezTo>
                  <a:cubicBezTo>
                    <a:pt x="829" y="256"/>
                    <a:pt x="813" y="245"/>
                    <a:pt x="812" y="229"/>
                  </a:cubicBezTo>
                  <a:cubicBezTo>
                    <a:pt x="812" y="215"/>
                    <a:pt x="825" y="205"/>
                    <a:pt x="838" y="208"/>
                  </a:cubicBezTo>
                  <a:cubicBezTo>
                    <a:pt x="850" y="211"/>
                    <a:pt x="855" y="227"/>
                    <a:pt x="847" y="236"/>
                  </a:cubicBezTo>
                  <a:cubicBezTo>
                    <a:pt x="841" y="242"/>
                    <a:pt x="830" y="240"/>
                    <a:pt x="826" y="236"/>
                  </a:cubicBezTo>
                  <a:cubicBezTo>
                    <a:pt x="831" y="244"/>
                    <a:pt x="843" y="244"/>
                    <a:pt x="848" y="240"/>
                  </a:cubicBezTo>
                  <a:cubicBezTo>
                    <a:pt x="862" y="229"/>
                    <a:pt x="854" y="208"/>
                    <a:pt x="839" y="205"/>
                  </a:cubicBezTo>
                  <a:cubicBezTo>
                    <a:pt x="822" y="200"/>
                    <a:pt x="809" y="215"/>
                    <a:pt x="810" y="229"/>
                  </a:cubicBezTo>
                  <a:cubicBezTo>
                    <a:pt x="810" y="249"/>
                    <a:pt x="829" y="260"/>
                    <a:pt x="848" y="255"/>
                  </a:cubicBezTo>
                  <a:cubicBezTo>
                    <a:pt x="867" y="250"/>
                    <a:pt x="875" y="227"/>
                    <a:pt x="865" y="209"/>
                  </a:cubicBezTo>
                  <a:cubicBezTo>
                    <a:pt x="853" y="187"/>
                    <a:pt x="824" y="186"/>
                    <a:pt x="801" y="186"/>
                  </a:cubicBezTo>
                  <a:close/>
                  <a:moveTo>
                    <a:pt x="411" y="155"/>
                  </a:moveTo>
                  <a:cubicBezTo>
                    <a:pt x="444" y="155"/>
                    <a:pt x="478" y="155"/>
                    <a:pt x="512" y="151"/>
                  </a:cubicBezTo>
                  <a:cubicBezTo>
                    <a:pt x="477" y="149"/>
                    <a:pt x="444" y="148"/>
                    <a:pt x="411" y="148"/>
                  </a:cubicBezTo>
                  <a:cubicBezTo>
                    <a:pt x="377" y="149"/>
                    <a:pt x="344" y="149"/>
                    <a:pt x="309" y="152"/>
                  </a:cubicBezTo>
                  <a:cubicBezTo>
                    <a:pt x="346" y="154"/>
                    <a:pt x="411" y="155"/>
                    <a:pt x="411" y="155"/>
                  </a:cubicBezTo>
                  <a:close/>
                  <a:moveTo>
                    <a:pt x="617" y="137"/>
                  </a:moveTo>
                  <a:cubicBezTo>
                    <a:pt x="627" y="150"/>
                    <a:pt x="643" y="159"/>
                    <a:pt x="659" y="162"/>
                  </a:cubicBezTo>
                  <a:cubicBezTo>
                    <a:pt x="714" y="176"/>
                    <a:pt x="735" y="132"/>
                    <a:pt x="724" y="104"/>
                  </a:cubicBezTo>
                  <a:cubicBezTo>
                    <a:pt x="717" y="85"/>
                    <a:pt x="694" y="76"/>
                    <a:pt x="676" y="87"/>
                  </a:cubicBezTo>
                  <a:cubicBezTo>
                    <a:pt x="655" y="99"/>
                    <a:pt x="658" y="132"/>
                    <a:pt x="682" y="141"/>
                  </a:cubicBezTo>
                  <a:cubicBezTo>
                    <a:pt x="692" y="144"/>
                    <a:pt x="706" y="142"/>
                    <a:pt x="711" y="128"/>
                  </a:cubicBezTo>
                  <a:cubicBezTo>
                    <a:pt x="714" y="118"/>
                    <a:pt x="707" y="107"/>
                    <a:pt x="698" y="105"/>
                  </a:cubicBezTo>
                  <a:cubicBezTo>
                    <a:pt x="688" y="103"/>
                    <a:pt x="679" y="110"/>
                    <a:pt x="681" y="120"/>
                  </a:cubicBezTo>
                  <a:cubicBezTo>
                    <a:pt x="681" y="117"/>
                    <a:pt x="683" y="110"/>
                    <a:pt x="691" y="108"/>
                  </a:cubicBezTo>
                  <a:cubicBezTo>
                    <a:pt x="702" y="107"/>
                    <a:pt x="711" y="118"/>
                    <a:pt x="708" y="128"/>
                  </a:cubicBezTo>
                  <a:cubicBezTo>
                    <a:pt x="705" y="140"/>
                    <a:pt x="692" y="141"/>
                    <a:pt x="683" y="137"/>
                  </a:cubicBezTo>
                  <a:cubicBezTo>
                    <a:pt x="662" y="130"/>
                    <a:pt x="660" y="100"/>
                    <a:pt x="678" y="90"/>
                  </a:cubicBezTo>
                  <a:cubicBezTo>
                    <a:pt x="695" y="80"/>
                    <a:pt x="717" y="90"/>
                    <a:pt x="722" y="110"/>
                  </a:cubicBezTo>
                  <a:cubicBezTo>
                    <a:pt x="729" y="135"/>
                    <a:pt x="710" y="172"/>
                    <a:pt x="661" y="161"/>
                  </a:cubicBezTo>
                  <a:cubicBezTo>
                    <a:pt x="644" y="157"/>
                    <a:pt x="625" y="145"/>
                    <a:pt x="617" y="130"/>
                  </a:cubicBezTo>
                  <a:cubicBezTo>
                    <a:pt x="607" y="146"/>
                    <a:pt x="590" y="156"/>
                    <a:pt x="573" y="161"/>
                  </a:cubicBezTo>
                  <a:cubicBezTo>
                    <a:pt x="523" y="172"/>
                    <a:pt x="504" y="135"/>
                    <a:pt x="511" y="110"/>
                  </a:cubicBezTo>
                  <a:cubicBezTo>
                    <a:pt x="516" y="90"/>
                    <a:pt x="538" y="80"/>
                    <a:pt x="555" y="90"/>
                  </a:cubicBezTo>
                  <a:cubicBezTo>
                    <a:pt x="574" y="100"/>
                    <a:pt x="571" y="130"/>
                    <a:pt x="550" y="137"/>
                  </a:cubicBezTo>
                  <a:cubicBezTo>
                    <a:pt x="541" y="141"/>
                    <a:pt x="528" y="140"/>
                    <a:pt x="525" y="128"/>
                  </a:cubicBezTo>
                  <a:cubicBezTo>
                    <a:pt x="522" y="118"/>
                    <a:pt x="531" y="107"/>
                    <a:pt x="542" y="108"/>
                  </a:cubicBezTo>
                  <a:cubicBezTo>
                    <a:pt x="550" y="110"/>
                    <a:pt x="552" y="117"/>
                    <a:pt x="552" y="120"/>
                  </a:cubicBezTo>
                  <a:cubicBezTo>
                    <a:pt x="554" y="110"/>
                    <a:pt x="545" y="103"/>
                    <a:pt x="536" y="105"/>
                  </a:cubicBezTo>
                  <a:cubicBezTo>
                    <a:pt x="526" y="107"/>
                    <a:pt x="519" y="118"/>
                    <a:pt x="522" y="128"/>
                  </a:cubicBezTo>
                  <a:cubicBezTo>
                    <a:pt x="527" y="142"/>
                    <a:pt x="541" y="144"/>
                    <a:pt x="551" y="141"/>
                  </a:cubicBezTo>
                  <a:cubicBezTo>
                    <a:pt x="575" y="132"/>
                    <a:pt x="578" y="99"/>
                    <a:pt x="557" y="87"/>
                  </a:cubicBezTo>
                  <a:cubicBezTo>
                    <a:pt x="539" y="76"/>
                    <a:pt x="516" y="85"/>
                    <a:pt x="509" y="104"/>
                  </a:cubicBezTo>
                  <a:cubicBezTo>
                    <a:pt x="498" y="132"/>
                    <a:pt x="519" y="176"/>
                    <a:pt x="575" y="162"/>
                  </a:cubicBezTo>
                  <a:cubicBezTo>
                    <a:pt x="591" y="159"/>
                    <a:pt x="606" y="150"/>
                    <a:pt x="617" y="137"/>
                  </a:cubicBezTo>
                  <a:close/>
                  <a:moveTo>
                    <a:pt x="180" y="220"/>
                  </a:moveTo>
                  <a:cubicBezTo>
                    <a:pt x="183" y="220"/>
                    <a:pt x="186" y="223"/>
                    <a:pt x="186" y="226"/>
                  </a:cubicBezTo>
                  <a:cubicBezTo>
                    <a:pt x="186" y="230"/>
                    <a:pt x="183" y="232"/>
                    <a:pt x="180" y="232"/>
                  </a:cubicBezTo>
                  <a:cubicBezTo>
                    <a:pt x="176" y="232"/>
                    <a:pt x="173" y="230"/>
                    <a:pt x="173" y="226"/>
                  </a:cubicBezTo>
                  <a:cubicBezTo>
                    <a:pt x="173" y="223"/>
                    <a:pt x="176" y="220"/>
                    <a:pt x="180" y="220"/>
                  </a:cubicBezTo>
                  <a:close/>
                  <a:moveTo>
                    <a:pt x="169" y="198"/>
                  </a:moveTo>
                  <a:cubicBezTo>
                    <a:pt x="173" y="198"/>
                    <a:pt x="177" y="202"/>
                    <a:pt x="177" y="207"/>
                  </a:cubicBezTo>
                  <a:cubicBezTo>
                    <a:pt x="177" y="212"/>
                    <a:pt x="173" y="215"/>
                    <a:pt x="169" y="215"/>
                  </a:cubicBezTo>
                  <a:cubicBezTo>
                    <a:pt x="164" y="215"/>
                    <a:pt x="160" y="212"/>
                    <a:pt x="160" y="207"/>
                  </a:cubicBezTo>
                  <a:cubicBezTo>
                    <a:pt x="160" y="202"/>
                    <a:pt x="164" y="198"/>
                    <a:pt x="169" y="198"/>
                  </a:cubicBezTo>
                  <a:close/>
                  <a:moveTo>
                    <a:pt x="155" y="174"/>
                  </a:moveTo>
                  <a:cubicBezTo>
                    <a:pt x="161" y="174"/>
                    <a:pt x="166" y="180"/>
                    <a:pt x="166" y="186"/>
                  </a:cubicBezTo>
                  <a:cubicBezTo>
                    <a:pt x="166" y="192"/>
                    <a:pt x="161" y="197"/>
                    <a:pt x="155" y="197"/>
                  </a:cubicBezTo>
                  <a:cubicBezTo>
                    <a:pt x="149" y="197"/>
                    <a:pt x="144" y="192"/>
                    <a:pt x="144" y="186"/>
                  </a:cubicBezTo>
                  <a:cubicBezTo>
                    <a:pt x="144" y="180"/>
                    <a:pt x="149" y="174"/>
                    <a:pt x="155" y="174"/>
                  </a:cubicBezTo>
                  <a:close/>
                  <a:moveTo>
                    <a:pt x="206" y="2939"/>
                  </a:moveTo>
                  <a:cubicBezTo>
                    <a:pt x="343" y="2939"/>
                    <a:pt x="480" y="2939"/>
                    <a:pt x="616" y="2939"/>
                  </a:cubicBezTo>
                  <a:cubicBezTo>
                    <a:pt x="616" y="2945"/>
                    <a:pt x="616" y="2945"/>
                    <a:pt x="616" y="2945"/>
                  </a:cubicBezTo>
                  <a:cubicBezTo>
                    <a:pt x="206" y="2945"/>
                    <a:pt x="206" y="2945"/>
                    <a:pt x="206" y="2945"/>
                  </a:cubicBezTo>
                  <a:cubicBezTo>
                    <a:pt x="120" y="2945"/>
                    <a:pt x="46" y="2878"/>
                    <a:pt x="75" y="2793"/>
                  </a:cubicBezTo>
                  <a:cubicBezTo>
                    <a:pt x="98" y="2723"/>
                    <a:pt x="162" y="2734"/>
                    <a:pt x="182" y="2681"/>
                  </a:cubicBezTo>
                  <a:cubicBezTo>
                    <a:pt x="192" y="2652"/>
                    <a:pt x="168" y="2623"/>
                    <a:pt x="145" y="2636"/>
                  </a:cubicBezTo>
                  <a:cubicBezTo>
                    <a:pt x="135" y="2642"/>
                    <a:pt x="130" y="2657"/>
                    <a:pt x="135" y="2668"/>
                  </a:cubicBezTo>
                  <a:cubicBezTo>
                    <a:pt x="139" y="2676"/>
                    <a:pt x="150" y="2681"/>
                    <a:pt x="159" y="2678"/>
                  </a:cubicBezTo>
                  <a:cubicBezTo>
                    <a:pt x="168" y="2675"/>
                    <a:pt x="169" y="2663"/>
                    <a:pt x="162" y="2658"/>
                  </a:cubicBezTo>
                  <a:cubicBezTo>
                    <a:pt x="151" y="2653"/>
                    <a:pt x="140" y="2663"/>
                    <a:pt x="148" y="2675"/>
                  </a:cubicBezTo>
                  <a:cubicBezTo>
                    <a:pt x="141" y="2669"/>
                    <a:pt x="143" y="2660"/>
                    <a:pt x="149" y="2656"/>
                  </a:cubicBezTo>
                  <a:cubicBezTo>
                    <a:pt x="153" y="2653"/>
                    <a:pt x="159" y="2653"/>
                    <a:pt x="163" y="2655"/>
                  </a:cubicBezTo>
                  <a:cubicBezTo>
                    <a:pt x="175" y="2662"/>
                    <a:pt x="173" y="2679"/>
                    <a:pt x="161" y="2683"/>
                  </a:cubicBezTo>
                  <a:cubicBezTo>
                    <a:pt x="149" y="2687"/>
                    <a:pt x="137" y="2681"/>
                    <a:pt x="132" y="2670"/>
                  </a:cubicBezTo>
                  <a:cubicBezTo>
                    <a:pt x="126" y="2657"/>
                    <a:pt x="132" y="2641"/>
                    <a:pt x="144" y="2634"/>
                  </a:cubicBezTo>
                  <a:cubicBezTo>
                    <a:pt x="156" y="2627"/>
                    <a:pt x="172" y="2631"/>
                    <a:pt x="180" y="2642"/>
                  </a:cubicBezTo>
                  <a:cubicBezTo>
                    <a:pt x="188" y="2652"/>
                    <a:pt x="191" y="2668"/>
                    <a:pt x="186" y="2682"/>
                  </a:cubicBezTo>
                  <a:cubicBezTo>
                    <a:pt x="179" y="2702"/>
                    <a:pt x="161" y="2717"/>
                    <a:pt x="144" y="2728"/>
                  </a:cubicBezTo>
                  <a:cubicBezTo>
                    <a:pt x="192" y="2717"/>
                    <a:pt x="247" y="2745"/>
                    <a:pt x="252" y="2797"/>
                  </a:cubicBezTo>
                  <a:cubicBezTo>
                    <a:pt x="255" y="2832"/>
                    <a:pt x="234" y="2867"/>
                    <a:pt x="198" y="2871"/>
                  </a:cubicBezTo>
                  <a:cubicBezTo>
                    <a:pt x="170" y="2874"/>
                    <a:pt x="143" y="2860"/>
                    <a:pt x="133" y="2832"/>
                  </a:cubicBezTo>
                  <a:cubicBezTo>
                    <a:pt x="124" y="2809"/>
                    <a:pt x="130" y="2783"/>
                    <a:pt x="152" y="2770"/>
                  </a:cubicBezTo>
                  <a:cubicBezTo>
                    <a:pt x="170" y="2760"/>
                    <a:pt x="194" y="2763"/>
                    <a:pt x="206" y="2780"/>
                  </a:cubicBezTo>
                  <a:cubicBezTo>
                    <a:pt x="218" y="2796"/>
                    <a:pt x="217" y="2823"/>
                    <a:pt x="197" y="2832"/>
                  </a:cubicBezTo>
                  <a:cubicBezTo>
                    <a:pt x="177" y="2842"/>
                    <a:pt x="157" y="2823"/>
                    <a:pt x="165" y="2802"/>
                  </a:cubicBezTo>
                  <a:cubicBezTo>
                    <a:pt x="163" y="2814"/>
                    <a:pt x="170" y="2838"/>
                    <a:pt x="194" y="2828"/>
                  </a:cubicBezTo>
                  <a:cubicBezTo>
                    <a:pt x="209" y="2822"/>
                    <a:pt x="212" y="2796"/>
                    <a:pt x="203" y="2783"/>
                  </a:cubicBezTo>
                  <a:cubicBezTo>
                    <a:pt x="191" y="2768"/>
                    <a:pt x="171" y="2766"/>
                    <a:pt x="155" y="2774"/>
                  </a:cubicBezTo>
                  <a:cubicBezTo>
                    <a:pt x="135" y="2786"/>
                    <a:pt x="129" y="2811"/>
                    <a:pt x="137" y="2831"/>
                  </a:cubicBezTo>
                  <a:cubicBezTo>
                    <a:pt x="147" y="2857"/>
                    <a:pt x="171" y="2870"/>
                    <a:pt x="197" y="2868"/>
                  </a:cubicBezTo>
                  <a:cubicBezTo>
                    <a:pt x="232" y="2864"/>
                    <a:pt x="250" y="2830"/>
                    <a:pt x="247" y="2797"/>
                  </a:cubicBezTo>
                  <a:cubicBezTo>
                    <a:pt x="239" y="2713"/>
                    <a:pt x="105" y="2704"/>
                    <a:pt x="78" y="2798"/>
                  </a:cubicBezTo>
                  <a:cubicBezTo>
                    <a:pt x="55" y="2877"/>
                    <a:pt x="127" y="2939"/>
                    <a:pt x="206" y="2939"/>
                  </a:cubicBezTo>
                  <a:close/>
                  <a:moveTo>
                    <a:pt x="73" y="1613"/>
                  </a:moveTo>
                  <a:cubicBezTo>
                    <a:pt x="81" y="1613"/>
                    <a:pt x="88" y="1606"/>
                    <a:pt x="88" y="1598"/>
                  </a:cubicBezTo>
                  <a:cubicBezTo>
                    <a:pt x="88" y="1590"/>
                    <a:pt x="81" y="1583"/>
                    <a:pt x="73" y="1583"/>
                  </a:cubicBezTo>
                  <a:cubicBezTo>
                    <a:pt x="64" y="1583"/>
                    <a:pt x="58" y="1590"/>
                    <a:pt x="58" y="1598"/>
                  </a:cubicBezTo>
                  <a:cubicBezTo>
                    <a:pt x="58" y="1606"/>
                    <a:pt x="64" y="1613"/>
                    <a:pt x="73" y="1613"/>
                  </a:cubicBezTo>
                  <a:close/>
                  <a:moveTo>
                    <a:pt x="100" y="1217"/>
                  </a:moveTo>
                  <a:cubicBezTo>
                    <a:pt x="101" y="1212"/>
                    <a:pt x="109" y="1209"/>
                    <a:pt x="115" y="1213"/>
                  </a:cubicBezTo>
                  <a:cubicBezTo>
                    <a:pt x="122" y="1217"/>
                    <a:pt x="123" y="1227"/>
                    <a:pt x="118" y="1234"/>
                  </a:cubicBezTo>
                  <a:cubicBezTo>
                    <a:pt x="109" y="1246"/>
                    <a:pt x="89" y="1241"/>
                    <a:pt x="88" y="1223"/>
                  </a:cubicBezTo>
                  <a:cubicBezTo>
                    <a:pt x="87" y="1201"/>
                    <a:pt x="110" y="1185"/>
                    <a:pt x="131" y="1200"/>
                  </a:cubicBezTo>
                  <a:cubicBezTo>
                    <a:pt x="152" y="1216"/>
                    <a:pt x="152" y="1247"/>
                    <a:pt x="148" y="1270"/>
                  </a:cubicBezTo>
                  <a:cubicBezTo>
                    <a:pt x="144" y="1288"/>
                    <a:pt x="138" y="1306"/>
                    <a:pt x="129" y="1323"/>
                  </a:cubicBezTo>
                  <a:cubicBezTo>
                    <a:pt x="128" y="1323"/>
                    <a:pt x="128" y="1323"/>
                    <a:pt x="128" y="1323"/>
                  </a:cubicBezTo>
                  <a:cubicBezTo>
                    <a:pt x="138" y="1331"/>
                    <a:pt x="148" y="1338"/>
                    <a:pt x="159" y="1344"/>
                  </a:cubicBezTo>
                  <a:cubicBezTo>
                    <a:pt x="134" y="1390"/>
                    <a:pt x="28" y="1417"/>
                    <a:pt x="11" y="1492"/>
                  </a:cubicBezTo>
                  <a:cubicBezTo>
                    <a:pt x="4" y="1523"/>
                    <a:pt x="17" y="1564"/>
                    <a:pt x="53" y="1572"/>
                  </a:cubicBezTo>
                  <a:cubicBezTo>
                    <a:pt x="82" y="1579"/>
                    <a:pt x="115" y="1553"/>
                    <a:pt x="109" y="1521"/>
                  </a:cubicBezTo>
                  <a:cubicBezTo>
                    <a:pt x="106" y="1503"/>
                    <a:pt x="86" y="1491"/>
                    <a:pt x="68" y="1494"/>
                  </a:cubicBezTo>
                  <a:cubicBezTo>
                    <a:pt x="50" y="1498"/>
                    <a:pt x="37" y="1519"/>
                    <a:pt x="45" y="1536"/>
                  </a:cubicBezTo>
                  <a:cubicBezTo>
                    <a:pt x="50" y="1549"/>
                    <a:pt x="66" y="1553"/>
                    <a:pt x="76" y="1548"/>
                  </a:cubicBezTo>
                  <a:cubicBezTo>
                    <a:pt x="88" y="1542"/>
                    <a:pt x="91" y="1520"/>
                    <a:pt x="78" y="1515"/>
                  </a:cubicBezTo>
                  <a:cubicBezTo>
                    <a:pt x="67" y="1511"/>
                    <a:pt x="61" y="1521"/>
                    <a:pt x="61" y="1524"/>
                  </a:cubicBezTo>
                  <a:cubicBezTo>
                    <a:pt x="60" y="1532"/>
                    <a:pt x="64" y="1540"/>
                    <a:pt x="72" y="1541"/>
                  </a:cubicBezTo>
                  <a:cubicBezTo>
                    <a:pt x="61" y="1541"/>
                    <a:pt x="56" y="1529"/>
                    <a:pt x="58" y="1521"/>
                  </a:cubicBezTo>
                  <a:cubicBezTo>
                    <a:pt x="60" y="1514"/>
                    <a:pt x="69" y="1507"/>
                    <a:pt x="79" y="1511"/>
                  </a:cubicBezTo>
                  <a:cubicBezTo>
                    <a:pt x="96" y="1518"/>
                    <a:pt x="94" y="1544"/>
                    <a:pt x="78" y="1551"/>
                  </a:cubicBezTo>
                  <a:cubicBezTo>
                    <a:pt x="65" y="1557"/>
                    <a:pt x="48" y="1551"/>
                    <a:pt x="42" y="1537"/>
                  </a:cubicBezTo>
                  <a:cubicBezTo>
                    <a:pt x="33" y="1517"/>
                    <a:pt x="48" y="1494"/>
                    <a:pt x="69" y="1490"/>
                  </a:cubicBezTo>
                  <a:cubicBezTo>
                    <a:pt x="89" y="1486"/>
                    <a:pt x="110" y="1500"/>
                    <a:pt x="114" y="1520"/>
                  </a:cubicBezTo>
                  <a:cubicBezTo>
                    <a:pt x="121" y="1555"/>
                    <a:pt x="85" y="1584"/>
                    <a:pt x="52" y="1575"/>
                  </a:cubicBezTo>
                  <a:cubicBezTo>
                    <a:pt x="14" y="1565"/>
                    <a:pt x="0" y="1523"/>
                    <a:pt x="7" y="1490"/>
                  </a:cubicBezTo>
                  <a:cubicBezTo>
                    <a:pt x="24" y="1418"/>
                    <a:pt x="118" y="1391"/>
                    <a:pt x="151" y="1345"/>
                  </a:cubicBezTo>
                  <a:cubicBezTo>
                    <a:pt x="143" y="1341"/>
                    <a:pt x="135" y="1335"/>
                    <a:pt x="126" y="1328"/>
                  </a:cubicBezTo>
                  <a:cubicBezTo>
                    <a:pt x="113" y="1349"/>
                    <a:pt x="96" y="1371"/>
                    <a:pt x="73" y="1377"/>
                  </a:cubicBezTo>
                  <a:cubicBezTo>
                    <a:pt x="79" y="1343"/>
                    <a:pt x="67" y="1277"/>
                    <a:pt x="75" y="1239"/>
                  </a:cubicBezTo>
                  <a:cubicBezTo>
                    <a:pt x="74" y="1271"/>
                    <a:pt x="103" y="1301"/>
                    <a:pt x="125" y="1320"/>
                  </a:cubicBezTo>
                  <a:cubicBezTo>
                    <a:pt x="133" y="1304"/>
                    <a:pt x="140" y="1286"/>
                    <a:pt x="143" y="1269"/>
                  </a:cubicBezTo>
                  <a:cubicBezTo>
                    <a:pt x="147" y="1249"/>
                    <a:pt x="148" y="1219"/>
                    <a:pt x="131" y="1204"/>
                  </a:cubicBezTo>
                  <a:cubicBezTo>
                    <a:pt x="113" y="1189"/>
                    <a:pt x="92" y="1204"/>
                    <a:pt x="93" y="1223"/>
                  </a:cubicBezTo>
                  <a:cubicBezTo>
                    <a:pt x="94" y="1236"/>
                    <a:pt x="110" y="1240"/>
                    <a:pt x="116" y="1231"/>
                  </a:cubicBezTo>
                  <a:cubicBezTo>
                    <a:pt x="123" y="1221"/>
                    <a:pt x="111" y="1208"/>
                    <a:pt x="100" y="1217"/>
                  </a:cubicBezTo>
                  <a:close/>
                  <a:moveTo>
                    <a:pt x="77" y="1372"/>
                  </a:moveTo>
                  <a:cubicBezTo>
                    <a:pt x="91" y="1366"/>
                    <a:pt x="113" y="1345"/>
                    <a:pt x="122" y="1324"/>
                  </a:cubicBezTo>
                  <a:cubicBezTo>
                    <a:pt x="104" y="1308"/>
                    <a:pt x="84" y="1282"/>
                    <a:pt x="76" y="1260"/>
                  </a:cubicBezTo>
                  <a:cubicBezTo>
                    <a:pt x="74" y="1279"/>
                    <a:pt x="80" y="1345"/>
                    <a:pt x="77" y="1372"/>
                  </a:cubicBezTo>
                  <a:close/>
                  <a:moveTo>
                    <a:pt x="244" y="152"/>
                  </a:moveTo>
                  <a:cubicBezTo>
                    <a:pt x="237" y="150"/>
                    <a:pt x="230" y="152"/>
                    <a:pt x="226" y="158"/>
                  </a:cubicBezTo>
                  <a:cubicBezTo>
                    <a:pt x="218" y="174"/>
                    <a:pt x="236" y="196"/>
                    <a:pt x="258" y="185"/>
                  </a:cubicBezTo>
                  <a:cubicBezTo>
                    <a:pt x="268" y="180"/>
                    <a:pt x="271" y="163"/>
                    <a:pt x="265" y="149"/>
                  </a:cubicBezTo>
                  <a:cubicBezTo>
                    <a:pt x="256" y="128"/>
                    <a:pt x="229" y="119"/>
                    <a:pt x="214" y="137"/>
                  </a:cubicBezTo>
                  <a:cubicBezTo>
                    <a:pt x="198" y="157"/>
                    <a:pt x="206" y="191"/>
                    <a:pt x="232" y="202"/>
                  </a:cubicBezTo>
                  <a:cubicBezTo>
                    <a:pt x="255" y="210"/>
                    <a:pt x="281" y="201"/>
                    <a:pt x="290" y="178"/>
                  </a:cubicBezTo>
                  <a:cubicBezTo>
                    <a:pt x="304" y="143"/>
                    <a:pt x="282" y="114"/>
                    <a:pt x="248" y="105"/>
                  </a:cubicBezTo>
                  <a:cubicBezTo>
                    <a:pt x="212" y="96"/>
                    <a:pt x="174" y="106"/>
                    <a:pt x="141" y="123"/>
                  </a:cubicBezTo>
                  <a:cubicBezTo>
                    <a:pt x="162" y="135"/>
                    <a:pt x="185" y="144"/>
                    <a:pt x="203" y="145"/>
                  </a:cubicBezTo>
                  <a:cubicBezTo>
                    <a:pt x="181" y="149"/>
                    <a:pt x="146" y="132"/>
                    <a:pt x="135" y="126"/>
                  </a:cubicBezTo>
                  <a:cubicBezTo>
                    <a:pt x="127" y="130"/>
                    <a:pt x="119" y="135"/>
                    <a:pt x="112" y="141"/>
                  </a:cubicBezTo>
                  <a:cubicBezTo>
                    <a:pt x="141" y="267"/>
                    <a:pt x="65" y="293"/>
                    <a:pt x="60" y="241"/>
                  </a:cubicBezTo>
                  <a:cubicBezTo>
                    <a:pt x="57" y="205"/>
                    <a:pt x="81" y="161"/>
                    <a:pt x="106" y="139"/>
                  </a:cubicBezTo>
                  <a:cubicBezTo>
                    <a:pt x="105" y="131"/>
                    <a:pt x="102" y="124"/>
                    <a:pt x="100" y="116"/>
                  </a:cubicBezTo>
                  <a:cubicBezTo>
                    <a:pt x="97" y="108"/>
                    <a:pt x="94" y="100"/>
                    <a:pt x="90" y="92"/>
                  </a:cubicBezTo>
                  <a:cubicBezTo>
                    <a:pt x="74" y="77"/>
                    <a:pt x="65" y="66"/>
                    <a:pt x="57" y="45"/>
                  </a:cubicBezTo>
                  <a:cubicBezTo>
                    <a:pt x="76" y="58"/>
                    <a:pt x="85" y="68"/>
                    <a:pt x="95" y="89"/>
                  </a:cubicBezTo>
                  <a:cubicBezTo>
                    <a:pt x="104" y="98"/>
                    <a:pt x="114" y="106"/>
                    <a:pt x="126" y="113"/>
                  </a:cubicBezTo>
                  <a:cubicBezTo>
                    <a:pt x="129" y="116"/>
                    <a:pt x="132" y="118"/>
                    <a:pt x="136" y="120"/>
                  </a:cubicBezTo>
                  <a:cubicBezTo>
                    <a:pt x="172" y="101"/>
                    <a:pt x="210" y="93"/>
                    <a:pt x="246" y="101"/>
                  </a:cubicBezTo>
                  <a:cubicBezTo>
                    <a:pt x="280" y="109"/>
                    <a:pt x="310" y="140"/>
                    <a:pt x="295" y="178"/>
                  </a:cubicBezTo>
                  <a:cubicBezTo>
                    <a:pt x="285" y="204"/>
                    <a:pt x="258" y="215"/>
                    <a:pt x="233" y="206"/>
                  </a:cubicBezTo>
                  <a:cubicBezTo>
                    <a:pt x="204" y="195"/>
                    <a:pt x="194" y="157"/>
                    <a:pt x="212" y="136"/>
                  </a:cubicBezTo>
                  <a:cubicBezTo>
                    <a:pt x="229" y="115"/>
                    <a:pt x="259" y="123"/>
                    <a:pt x="270" y="147"/>
                  </a:cubicBezTo>
                  <a:cubicBezTo>
                    <a:pt x="277" y="164"/>
                    <a:pt x="272" y="181"/>
                    <a:pt x="260" y="187"/>
                  </a:cubicBezTo>
                  <a:cubicBezTo>
                    <a:pt x="238" y="199"/>
                    <a:pt x="211" y="176"/>
                    <a:pt x="222" y="156"/>
                  </a:cubicBezTo>
                  <a:cubicBezTo>
                    <a:pt x="227" y="146"/>
                    <a:pt x="240" y="144"/>
                    <a:pt x="248" y="149"/>
                  </a:cubicBezTo>
                  <a:cubicBezTo>
                    <a:pt x="266" y="161"/>
                    <a:pt x="255" y="181"/>
                    <a:pt x="245" y="178"/>
                  </a:cubicBezTo>
                  <a:cubicBezTo>
                    <a:pt x="258" y="178"/>
                    <a:pt x="258" y="158"/>
                    <a:pt x="244" y="152"/>
                  </a:cubicBezTo>
                  <a:close/>
                  <a:moveTo>
                    <a:pt x="111" y="136"/>
                  </a:moveTo>
                  <a:cubicBezTo>
                    <a:pt x="117" y="131"/>
                    <a:pt x="123" y="127"/>
                    <a:pt x="131" y="123"/>
                  </a:cubicBezTo>
                  <a:cubicBezTo>
                    <a:pt x="128" y="121"/>
                    <a:pt x="125" y="119"/>
                    <a:pt x="123" y="118"/>
                  </a:cubicBezTo>
                  <a:cubicBezTo>
                    <a:pt x="115" y="112"/>
                    <a:pt x="107" y="106"/>
                    <a:pt x="99" y="100"/>
                  </a:cubicBezTo>
                  <a:cubicBezTo>
                    <a:pt x="101" y="105"/>
                    <a:pt x="103" y="110"/>
                    <a:pt x="105" y="115"/>
                  </a:cubicBezTo>
                  <a:cubicBezTo>
                    <a:pt x="107" y="121"/>
                    <a:pt x="109" y="129"/>
                    <a:pt x="111" y="136"/>
                  </a:cubicBezTo>
                  <a:close/>
                  <a:moveTo>
                    <a:pt x="108" y="145"/>
                  </a:moveTo>
                  <a:cubicBezTo>
                    <a:pt x="85" y="165"/>
                    <a:pt x="61" y="207"/>
                    <a:pt x="64" y="240"/>
                  </a:cubicBezTo>
                  <a:cubicBezTo>
                    <a:pt x="67" y="292"/>
                    <a:pt x="132" y="254"/>
                    <a:pt x="108" y="145"/>
                  </a:cubicBezTo>
                  <a:close/>
                  <a:moveTo>
                    <a:pt x="82" y="76"/>
                  </a:moveTo>
                  <a:cubicBezTo>
                    <a:pt x="78" y="71"/>
                    <a:pt x="75" y="66"/>
                    <a:pt x="71" y="62"/>
                  </a:cubicBezTo>
                  <a:cubicBezTo>
                    <a:pt x="74" y="66"/>
                    <a:pt x="77" y="71"/>
                    <a:pt x="82" y="76"/>
                  </a:cubicBezTo>
                  <a:close/>
                  <a:moveTo>
                    <a:pt x="599" y="43"/>
                  </a:moveTo>
                  <a:cubicBezTo>
                    <a:pt x="598" y="60"/>
                    <a:pt x="606" y="80"/>
                    <a:pt x="617" y="93"/>
                  </a:cubicBezTo>
                  <a:cubicBezTo>
                    <a:pt x="627" y="79"/>
                    <a:pt x="635" y="61"/>
                    <a:pt x="634" y="43"/>
                  </a:cubicBezTo>
                  <a:cubicBezTo>
                    <a:pt x="632" y="3"/>
                    <a:pt x="602" y="3"/>
                    <a:pt x="599" y="43"/>
                  </a:cubicBezTo>
                  <a:close/>
                </a:path>
              </a:pathLst>
            </a:custGeom>
            <a:solidFill>
              <a:srgbClr val="DBC9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4" name="矩形 13"/>
          <p:cNvSpPr/>
          <p:nvPr/>
        </p:nvSpPr>
        <p:spPr>
          <a:xfrm>
            <a:off x="3978761" y="4493559"/>
            <a:ext cx="374284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000" dirty="0">
                <a:solidFill>
                  <a:srgbClr val="DBC9B8"/>
                </a:solidFill>
                <a:latin typeface="微软雅黑" pitchFamily="34" charset="-122"/>
                <a:ea typeface="微软雅黑" pitchFamily="34" charset="-122"/>
              </a:rPr>
              <a:t>课题现状及情况</a:t>
            </a:r>
          </a:p>
        </p:txBody>
      </p:sp>
      <p:grpSp>
        <p:nvGrpSpPr>
          <p:cNvPr id="16" name="组合 15"/>
          <p:cNvGrpSpPr/>
          <p:nvPr/>
        </p:nvGrpSpPr>
        <p:grpSpPr>
          <a:xfrm>
            <a:off x="4807353" y="2195150"/>
            <a:ext cx="1988682" cy="1988682"/>
            <a:chOff x="4807353" y="2195150"/>
            <a:chExt cx="1988682" cy="1988682"/>
          </a:xfrm>
        </p:grpSpPr>
        <p:grpSp>
          <p:nvGrpSpPr>
            <p:cNvPr id="8" name="组合 7"/>
            <p:cNvGrpSpPr/>
            <p:nvPr/>
          </p:nvGrpSpPr>
          <p:grpSpPr>
            <a:xfrm>
              <a:off x="4807353" y="2195150"/>
              <a:ext cx="1988682" cy="1988682"/>
              <a:chOff x="5298898" y="2631898"/>
              <a:chExt cx="1594204" cy="1594204"/>
            </a:xfrm>
          </p:grpSpPr>
          <p:sp>
            <p:nvSpPr>
              <p:cNvPr id="12" name="椭圆 11"/>
              <p:cNvSpPr/>
              <p:nvPr/>
            </p:nvSpPr>
            <p:spPr>
              <a:xfrm>
                <a:off x="5298898" y="2631898"/>
                <a:ext cx="1594204" cy="1594204"/>
              </a:xfrm>
              <a:prstGeom prst="ellipse">
                <a:avLst/>
              </a:prstGeom>
              <a:solidFill>
                <a:schemeClr val="bg1"/>
              </a:solidFill>
              <a:ln w="19050">
                <a:solidFill>
                  <a:srgbClr val="DBC9B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DBC9B8"/>
                  </a:solidFill>
                </a:endParaRPr>
              </a:p>
            </p:txBody>
          </p:sp>
          <p:sp>
            <p:nvSpPr>
              <p:cNvPr id="13" name="椭圆 12"/>
              <p:cNvSpPr/>
              <p:nvPr/>
            </p:nvSpPr>
            <p:spPr>
              <a:xfrm>
                <a:off x="5354958" y="2687958"/>
                <a:ext cx="1482084" cy="1482084"/>
              </a:xfrm>
              <a:prstGeom prst="ellipse">
                <a:avLst/>
              </a:prstGeom>
              <a:solidFill>
                <a:srgbClr val="DBC9B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DBC9B8"/>
                  </a:solidFill>
                </a:endParaRPr>
              </a:p>
            </p:txBody>
          </p:sp>
        </p:grpSp>
        <p:sp>
          <p:nvSpPr>
            <p:cNvPr id="15" name="Freeform 10"/>
            <p:cNvSpPr>
              <a:spLocks noEditPoints="1"/>
            </p:cNvSpPr>
            <p:nvPr/>
          </p:nvSpPr>
          <p:spPr bwMode="auto">
            <a:xfrm>
              <a:off x="5388369" y="2774595"/>
              <a:ext cx="848838" cy="830919"/>
            </a:xfrm>
            <a:custGeom>
              <a:avLst/>
              <a:gdLst>
                <a:gd name="T0" fmla="*/ 794 w 3251"/>
                <a:gd name="T1" fmla="*/ 2673 h 3184"/>
                <a:gd name="T2" fmla="*/ 794 w 3251"/>
                <a:gd name="T3" fmla="*/ 1532 h 3184"/>
                <a:gd name="T4" fmla="*/ 919 w 3251"/>
                <a:gd name="T5" fmla="*/ 1532 h 3184"/>
                <a:gd name="T6" fmla="*/ 919 w 3251"/>
                <a:gd name="T7" fmla="*/ 1391 h 3184"/>
                <a:gd name="T8" fmla="*/ 280 w 3251"/>
                <a:gd name="T9" fmla="*/ 1391 h 3184"/>
                <a:gd name="T10" fmla="*/ 280 w 3251"/>
                <a:gd name="T11" fmla="*/ 1520 h 3184"/>
                <a:gd name="T12" fmla="*/ 405 w 3251"/>
                <a:gd name="T13" fmla="*/ 1520 h 3184"/>
                <a:gd name="T14" fmla="*/ 405 w 3251"/>
                <a:gd name="T15" fmla="*/ 2673 h 3184"/>
                <a:gd name="T16" fmla="*/ 794 w 3251"/>
                <a:gd name="T17" fmla="*/ 2673 h 3184"/>
                <a:gd name="T18" fmla="*/ 80 w 3251"/>
                <a:gd name="T19" fmla="*/ 1266 h 3184"/>
                <a:gd name="T20" fmla="*/ 3176 w 3251"/>
                <a:gd name="T21" fmla="*/ 1266 h 3184"/>
                <a:gd name="T22" fmla="*/ 3177 w 3251"/>
                <a:gd name="T23" fmla="*/ 1117 h 3184"/>
                <a:gd name="T24" fmla="*/ 1625 w 3251"/>
                <a:gd name="T25" fmla="*/ 0 h 3184"/>
                <a:gd name="T26" fmla="*/ 80 w 3251"/>
                <a:gd name="T27" fmla="*/ 1117 h 3184"/>
                <a:gd name="T28" fmla="*/ 80 w 3251"/>
                <a:gd name="T29" fmla="*/ 1266 h 3184"/>
                <a:gd name="T30" fmla="*/ 1625 w 3251"/>
                <a:gd name="T31" fmla="*/ 528 h 3184"/>
                <a:gd name="T32" fmla="*/ 1849 w 3251"/>
                <a:gd name="T33" fmla="*/ 752 h 3184"/>
                <a:gd name="T34" fmla="*/ 1625 w 3251"/>
                <a:gd name="T35" fmla="*/ 976 h 3184"/>
                <a:gd name="T36" fmla="*/ 1401 w 3251"/>
                <a:gd name="T37" fmla="*/ 752 h 3184"/>
                <a:gd name="T38" fmla="*/ 1625 w 3251"/>
                <a:gd name="T39" fmla="*/ 528 h 3184"/>
                <a:gd name="T40" fmla="*/ 157 w 3251"/>
                <a:gd name="T41" fmla="*/ 2928 h 3184"/>
                <a:gd name="T42" fmla="*/ 3099 w 3251"/>
                <a:gd name="T43" fmla="*/ 2928 h 3184"/>
                <a:gd name="T44" fmla="*/ 3099 w 3251"/>
                <a:gd name="T45" fmla="*/ 2803 h 3184"/>
                <a:gd name="T46" fmla="*/ 157 w 3251"/>
                <a:gd name="T47" fmla="*/ 2803 h 3184"/>
                <a:gd name="T48" fmla="*/ 157 w 3251"/>
                <a:gd name="T49" fmla="*/ 2928 h 3184"/>
                <a:gd name="T50" fmla="*/ 29 w 3251"/>
                <a:gd name="T51" fmla="*/ 3184 h 3184"/>
                <a:gd name="T52" fmla="*/ 3227 w 3251"/>
                <a:gd name="T53" fmla="*/ 3184 h 3184"/>
                <a:gd name="T54" fmla="*/ 3227 w 3251"/>
                <a:gd name="T55" fmla="*/ 3067 h 3184"/>
                <a:gd name="T56" fmla="*/ 29 w 3251"/>
                <a:gd name="T57" fmla="*/ 3067 h 3184"/>
                <a:gd name="T58" fmla="*/ 29 w 3251"/>
                <a:gd name="T59" fmla="*/ 3184 h 3184"/>
                <a:gd name="T60" fmla="*/ 1822 w 3251"/>
                <a:gd name="T61" fmla="*/ 2673 h 3184"/>
                <a:gd name="T62" fmla="*/ 1822 w 3251"/>
                <a:gd name="T63" fmla="*/ 1524 h 3184"/>
                <a:gd name="T64" fmla="*/ 1948 w 3251"/>
                <a:gd name="T65" fmla="*/ 1524 h 3184"/>
                <a:gd name="T66" fmla="*/ 1948 w 3251"/>
                <a:gd name="T67" fmla="*/ 1399 h 3184"/>
                <a:gd name="T68" fmla="*/ 1308 w 3251"/>
                <a:gd name="T69" fmla="*/ 1399 h 3184"/>
                <a:gd name="T70" fmla="*/ 1308 w 3251"/>
                <a:gd name="T71" fmla="*/ 1520 h 3184"/>
                <a:gd name="T72" fmla="*/ 1433 w 3251"/>
                <a:gd name="T73" fmla="*/ 1520 h 3184"/>
                <a:gd name="T74" fmla="*/ 1433 w 3251"/>
                <a:gd name="T75" fmla="*/ 2673 h 3184"/>
                <a:gd name="T76" fmla="*/ 1822 w 3251"/>
                <a:gd name="T77" fmla="*/ 2673 h 3184"/>
                <a:gd name="T78" fmla="*/ 2843 w 3251"/>
                <a:gd name="T79" fmla="*/ 2673 h 3184"/>
                <a:gd name="T80" fmla="*/ 2843 w 3251"/>
                <a:gd name="T81" fmla="*/ 1524 h 3184"/>
                <a:gd name="T82" fmla="*/ 2968 w 3251"/>
                <a:gd name="T83" fmla="*/ 1524 h 3184"/>
                <a:gd name="T84" fmla="*/ 2968 w 3251"/>
                <a:gd name="T85" fmla="*/ 1399 h 3184"/>
                <a:gd name="T86" fmla="*/ 2329 w 3251"/>
                <a:gd name="T87" fmla="*/ 1399 h 3184"/>
                <a:gd name="T88" fmla="*/ 2329 w 3251"/>
                <a:gd name="T89" fmla="*/ 1520 h 3184"/>
                <a:gd name="T90" fmla="*/ 2454 w 3251"/>
                <a:gd name="T91" fmla="*/ 1520 h 3184"/>
                <a:gd name="T92" fmla="*/ 2454 w 3251"/>
                <a:gd name="T93" fmla="*/ 2673 h 3184"/>
                <a:gd name="T94" fmla="*/ 2843 w 3251"/>
                <a:gd name="T95" fmla="*/ 2673 h 3184"/>
                <a:gd name="T96" fmla="*/ 2843 w 3251"/>
                <a:gd name="T97" fmla="*/ 2673 h 3184"/>
                <a:gd name="T98" fmla="*/ 2843 w 3251"/>
                <a:gd name="T99" fmla="*/ 2673 h 3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251" h="3184">
                  <a:moveTo>
                    <a:pt x="794" y="2673"/>
                  </a:moveTo>
                  <a:cubicBezTo>
                    <a:pt x="794" y="1532"/>
                    <a:pt x="794" y="1532"/>
                    <a:pt x="794" y="1532"/>
                  </a:cubicBezTo>
                  <a:cubicBezTo>
                    <a:pt x="919" y="1532"/>
                    <a:pt x="919" y="1532"/>
                    <a:pt x="919" y="1532"/>
                  </a:cubicBezTo>
                  <a:cubicBezTo>
                    <a:pt x="919" y="1391"/>
                    <a:pt x="919" y="1391"/>
                    <a:pt x="919" y="1391"/>
                  </a:cubicBezTo>
                  <a:cubicBezTo>
                    <a:pt x="280" y="1391"/>
                    <a:pt x="280" y="1391"/>
                    <a:pt x="280" y="1391"/>
                  </a:cubicBezTo>
                  <a:cubicBezTo>
                    <a:pt x="280" y="1520"/>
                    <a:pt x="280" y="1520"/>
                    <a:pt x="280" y="1520"/>
                  </a:cubicBezTo>
                  <a:cubicBezTo>
                    <a:pt x="405" y="1520"/>
                    <a:pt x="405" y="1520"/>
                    <a:pt x="405" y="1520"/>
                  </a:cubicBezTo>
                  <a:cubicBezTo>
                    <a:pt x="405" y="2673"/>
                    <a:pt x="405" y="2673"/>
                    <a:pt x="405" y="2673"/>
                  </a:cubicBezTo>
                  <a:cubicBezTo>
                    <a:pt x="794" y="2673"/>
                    <a:pt x="794" y="2673"/>
                    <a:pt x="794" y="2673"/>
                  </a:cubicBezTo>
                  <a:close/>
                  <a:moveTo>
                    <a:pt x="80" y="1266"/>
                  </a:moveTo>
                  <a:cubicBezTo>
                    <a:pt x="3176" y="1266"/>
                    <a:pt x="3176" y="1266"/>
                    <a:pt x="3176" y="1266"/>
                  </a:cubicBezTo>
                  <a:cubicBezTo>
                    <a:pt x="3251" y="1233"/>
                    <a:pt x="3247" y="1163"/>
                    <a:pt x="3177" y="1117"/>
                  </a:cubicBezTo>
                  <a:cubicBezTo>
                    <a:pt x="3107" y="1070"/>
                    <a:pt x="1625" y="0"/>
                    <a:pt x="1625" y="0"/>
                  </a:cubicBezTo>
                  <a:cubicBezTo>
                    <a:pt x="1625" y="0"/>
                    <a:pt x="154" y="1070"/>
                    <a:pt x="80" y="1117"/>
                  </a:cubicBezTo>
                  <a:cubicBezTo>
                    <a:pt x="5" y="1163"/>
                    <a:pt x="0" y="1233"/>
                    <a:pt x="80" y="1266"/>
                  </a:cubicBezTo>
                  <a:close/>
                  <a:moveTo>
                    <a:pt x="1625" y="528"/>
                  </a:moveTo>
                  <a:cubicBezTo>
                    <a:pt x="1749" y="528"/>
                    <a:pt x="1849" y="629"/>
                    <a:pt x="1849" y="752"/>
                  </a:cubicBezTo>
                  <a:cubicBezTo>
                    <a:pt x="1849" y="876"/>
                    <a:pt x="1749" y="976"/>
                    <a:pt x="1625" y="976"/>
                  </a:cubicBezTo>
                  <a:cubicBezTo>
                    <a:pt x="1502" y="976"/>
                    <a:pt x="1401" y="876"/>
                    <a:pt x="1401" y="752"/>
                  </a:cubicBezTo>
                  <a:cubicBezTo>
                    <a:pt x="1401" y="629"/>
                    <a:pt x="1502" y="528"/>
                    <a:pt x="1625" y="528"/>
                  </a:cubicBezTo>
                  <a:close/>
                  <a:moveTo>
                    <a:pt x="157" y="2928"/>
                  </a:moveTo>
                  <a:cubicBezTo>
                    <a:pt x="3099" y="2928"/>
                    <a:pt x="3099" y="2928"/>
                    <a:pt x="3099" y="2928"/>
                  </a:cubicBezTo>
                  <a:cubicBezTo>
                    <a:pt x="3099" y="2803"/>
                    <a:pt x="3099" y="2803"/>
                    <a:pt x="3099" y="2803"/>
                  </a:cubicBezTo>
                  <a:cubicBezTo>
                    <a:pt x="157" y="2803"/>
                    <a:pt x="157" y="2803"/>
                    <a:pt x="157" y="2803"/>
                  </a:cubicBezTo>
                  <a:cubicBezTo>
                    <a:pt x="157" y="2928"/>
                    <a:pt x="157" y="2928"/>
                    <a:pt x="157" y="2928"/>
                  </a:cubicBezTo>
                  <a:close/>
                  <a:moveTo>
                    <a:pt x="29" y="3184"/>
                  </a:moveTo>
                  <a:cubicBezTo>
                    <a:pt x="3227" y="3184"/>
                    <a:pt x="3227" y="3184"/>
                    <a:pt x="3227" y="3184"/>
                  </a:cubicBezTo>
                  <a:cubicBezTo>
                    <a:pt x="3227" y="3067"/>
                    <a:pt x="3227" y="3067"/>
                    <a:pt x="3227" y="3067"/>
                  </a:cubicBezTo>
                  <a:cubicBezTo>
                    <a:pt x="29" y="3067"/>
                    <a:pt x="29" y="3067"/>
                    <a:pt x="29" y="3067"/>
                  </a:cubicBezTo>
                  <a:cubicBezTo>
                    <a:pt x="29" y="3184"/>
                    <a:pt x="29" y="3184"/>
                    <a:pt x="29" y="3184"/>
                  </a:cubicBezTo>
                  <a:close/>
                  <a:moveTo>
                    <a:pt x="1822" y="2673"/>
                  </a:moveTo>
                  <a:cubicBezTo>
                    <a:pt x="1822" y="1524"/>
                    <a:pt x="1822" y="1524"/>
                    <a:pt x="1822" y="1524"/>
                  </a:cubicBezTo>
                  <a:cubicBezTo>
                    <a:pt x="1948" y="1524"/>
                    <a:pt x="1948" y="1524"/>
                    <a:pt x="1948" y="1524"/>
                  </a:cubicBezTo>
                  <a:cubicBezTo>
                    <a:pt x="1948" y="1399"/>
                    <a:pt x="1948" y="1399"/>
                    <a:pt x="1948" y="1399"/>
                  </a:cubicBezTo>
                  <a:cubicBezTo>
                    <a:pt x="1308" y="1399"/>
                    <a:pt x="1308" y="1399"/>
                    <a:pt x="1308" y="1399"/>
                  </a:cubicBezTo>
                  <a:cubicBezTo>
                    <a:pt x="1308" y="1520"/>
                    <a:pt x="1308" y="1520"/>
                    <a:pt x="1308" y="1520"/>
                  </a:cubicBezTo>
                  <a:cubicBezTo>
                    <a:pt x="1433" y="1520"/>
                    <a:pt x="1433" y="1520"/>
                    <a:pt x="1433" y="1520"/>
                  </a:cubicBezTo>
                  <a:cubicBezTo>
                    <a:pt x="1433" y="2673"/>
                    <a:pt x="1433" y="2673"/>
                    <a:pt x="1433" y="2673"/>
                  </a:cubicBezTo>
                  <a:cubicBezTo>
                    <a:pt x="1822" y="2673"/>
                    <a:pt x="1822" y="2673"/>
                    <a:pt x="1822" y="2673"/>
                  </a:cubicBezTo>
                  <a:close/>
                  <a:moveTo>
                    <a:pt x="2843" y="2673"/>
                  </a:moveTo>
                  <a:cubicBezTo>
                    <a:pt x="2843" y="1524"/>
                    <a:pt x="2843" y="1524"/>
                    <a:pt x="2843" y="1524"/>
                  </a:cubicBezTo>
                  <a:cubicBezTo>
                    <a:pt x="2968" y="1524"/>
                    <a:pt x="2968" y="1524"/>
                    <a:pt x="2968" y="1524"/>
                  </a:cubicBezTo>
                  <a:cubicBezTo>
                    <a:pt x="2968" y="1399"/>
                    <a:pt x="2968" y="1399"/>
                    <a:pt x="2968" y="1399"/>
                  </a:cubicBezTo>
                  <a:cubicBezTo>
                    <a:pt x="2329" y="1399"/>
                    <a:pt x="2329" y="1399"/>
                    <a:pt x="2329" y="1399"/>
                  </a:cubicBezTo>
                  <a:cubicBezTo>
                    <a:pt x="2329" y="1520"/>
                    <a:pt x="2329" y="1520"/>
                    <a:pt x="2329" y="1520"/>
                  </a:cubicBezTo>
                  <a:cubicBezTo>
                    <a:pt x="2454" y="1520"/>
                    <a:pt x="2454" y="1520"/>
                    <a:pt x="2454" y="1520"/>
                  </a:cubicBezTo>
                  <a:cubicBezTo>
                    <a:pt x="2454" y="2673"/>
                    <a:pt x="2454" y="2673"/>
                    <a:pt x="2454" y="2673"/>
                  </a:cubicBezTo>
                  <a:cubicBezTo>
                    <a:pt x="2843" y="2673"/>
                    <a:pt x="2843" y="2673"/>
                    <a:pt x="2843" y="2673"/>
                  </a:cubicBezTo>
                  <a:close/>
                  <a:moveTo>
                    <a:pt x="2843" y="2673"/>
                  </a:moveTo>
                  <a:cubicBezTo>
                    <a:pt x="2843" y="2673"/>
                    <a:pt x="2843" y="2673"/>
                    <a:pt x="2843" y="2673"/>
                  </a:cubicBezTo>
                </a:path>
              </a:pathLst>
            </a:custGeom>
            <a:solidFill>
              <a:srgbClr val="5C4A4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srgbClr val="DBC9B8"/>
                </a:solidFill>
              </a:endParaRPr>
            </a:p>
          </p:txBody>
        </p:sp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1177503" y="632759"/>
            <a:ext cx="303163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800" dirty="0">
                <a:solidFill>
                  <a:srgbClr val="DBC9B8"/>
                </a:solidFill>
                <a:latin typeface="微软雅黑" pitchFamily="34" charset="-122"/>
                <a:ea typeface="微软雅黑" pitchFamily="34" charset="-122"/>
              </a:rPr>
              <a:t>课题现状及情况</a:t>
            </a:r>
          </a:p>
        </p:txBody>
      </p:sp>
      <p:grpSp>
        <p:nvGrpSpPr>
          <p:cNvPr id="8" name="组合 7"/>
          <p:cNvGrpSpPr/>
          <p:nvPr/>
        </p:nvGrpSpPr>
        <p:grpSpPr>
          <a:xfrm>
            <a:off x="1965616" y="2240841"/>
            <a:ext cx="7970483" cy="1861653"/>
            <a:chOff x="2110758" y="2458556"/>
            <a:chExt cx="7970483" cy="1861653"/>
          </a:xfrm>
        </p:grpSpPr>
        <p:grpSp>
          <p:nvGrpSpPr>
            <p:cNvPr id="9" name="Group 4"/>
            <p:cNvGrpSpPr>
              <a:grpSpLocks noChangeAspect="1"/>
            </p:cNvGrpSpPr>
            <p:nvPr/>
          </p:nvGrpSpPr>
          <p:grpSpPr bwMode="auto">
            <a:xfrm>
              <a:off x="2110758" y="2458556"/>
              <a:ext cx="7970483" cy="1861653"/>
              <a:chOff x="1602" y="1532"/>
              <a:chExt cx="4397" cy="1027"/>
            </a:xfrm>
          </p:grpSpPr>
          <p:sp>
            <p:nvSpPr>
              <p:cNvPr id="15" name="Freeform 5"/>
              <p:cNvSpPr/>
              <p:nvPr/>
            </p:nvSpPr>
            <p:spPr bwMode="auto">
              <a:xfrm>
                <a:off x="4840" y="1532"/>
                <a:ext cx="1159" cy="1027"/>
              </a:xfrm>
              <a:custGeom>
                <a:avLst/>
                <a:gdLst>
                  <a:gd name="T0" fmla="*/ 88 w 92"/>
                  <a:gd name="T1" fmla="*/ 47 h 79"/>
                  <a:gd name="T2" fmla="*/ 88 w 92"/>
                  <a:gd name="T3" fmla="*/ 32 h 79"/>
                  <a:gd name="T4" fmla="*/ 60 w 92"/>
                  <a:gd name="T5" fmla="*/ 5 h 79"/>
                  <a:gd name="T6" fmla="*/ 53 w 92"/>
                  <a:gd name="T7" fmla="*/ 8 h 79"/>
                  <a:gd name="T8" fmla="*/ 53 w 92"/>
                  <a:gd name="T9" fmla="*/ 8 h 79"/>
                  <a:gd name="T10" fmla="*/ 42 w 92"/>
                  <a:gd name="T11" fmla="*/ 18 h 79"/>
                  <a:gd name="T12" fmla="*/ 10 w 92"/>
                  <a:gd name="T13" fmla="*/ 18 h 79"/>
                  <a:gd name="T14" fmla="*/ 0 w 92"/>
                  <a:gd name="T15" fmla="*/ 29 h 79"/>
                  <a:gd name="T16" fmla="*/ 0 w 92"/>
                  <a:gd name="T17" fmla="*/ 50 h 79"/>
                  <a:gd name="T18" fmla="*/ 10 w 92"/>
                  <a:gd name="T19" fmla="*/ 61 h 79"/>
                  <a:gd name="T20" fmla="*/ 42 w 92"/>
                  <a:gd name="T21" fmla="*/ 61 h 79"/>
                  <a:gd name="T22" fmla="*/ 53 w 92"/>
                  <a:gd name="T23" fmla="*/ 72 h 79"/>
                  <a:gd name="T24" fmla="*/ 53 w 92"/>
                  <a:gd name="T25" fmla="*/ 72 h 79"/>
                  <a:gd name="T26" fmla="*/ 60 w 92"/>
                  <a:gd name="T27" fmla="*/ 75 h 79"/>
                  <a:gd name="T28" fmla="*/ 88 w 92"/>
                  <a:gd name="T29" fmla="*/ 47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92" h="79">
                    <a:moveTo>
                      <a:pt x="88" y="47"/>
                    </a:moveTo>
                    <a:cubicBezTo>
                      <a:pt x="92" y="43"/>
                      <a:pt x="92" y="36"/>
                      <a:pt x="88" y="32"/>
                    </a:cubicBezTo>
                    <a:cubicBezTo>
                      <a:pt x="60" y="5"/>
                      <a:pt x="60" y="5"/>
                      <a:pt x="60" y="5"/>
                    </a:cubicBezTo>
                    <a:cubicBezTo>
                      <a:pt x="56" y="0"/>
                      <a:pt x="53" y="2"/>
                      <a:pt x="53" y="8"/>
                    </a:cubicBezTo>
                    <a:cubicBezTo>
                      <a:pt x="53" y="8"/>
                      <a:pt x="53" y="8"/>
                      <a:pt x="53" y="8"/>
                    </a:cubicBezTo>
                    <a:cubicBezTo>
                      <a:pt x="53" y="14"/>
                      <a:pt x="48" y="18"/>
                      <a:pt x="42" y="18"/>
                    </a:cubicBezTo>
                    <a:cubicBezTo>
                      <a:pt x="10" y="18"/>
                      <a:pt x="10" y="18"/>
                      <a:pt x="10" y="18"/>
                    </a:cubicBezTo>
                    <a:cubicBezTo>
                      <a:pt x="4" y="18"/>
                      <a:pt x="0" y="23"/>
                      <a:pt x="0" y="29"/>
                    </a:cubicBezTo>
                    <a:cubicBezTo>
                      <a:pt x="0" y="50"/>
                      <a:pt x="0" y="50"/>
                      <a:pt x="0" y="50"/>
                    </a:cubicBezTo>
                    <a:cubicBezTo>
                      <a:pt x="0" y="56"/>
                      <a:pt x="4" y="61"/>
                      <a:pt x="10" y="61"/>
                    </a:cubicBezTo>
                    <a:cubicBezTo>
                      <a:pt x="42" y="61"/>
                      <a:pt x="42" y="61"/>
                      <a:pt x="42" y="61"/>
                    </a:cubicBezTo>
                    <a:cubicBezTo>
                      <a:pt x="48" y="61"/>
                      <a:pt x="53" y="66"/>
                      <a:pt x="53" y="72"/>
                    </a:cubicBezTo>
                    <a:cubicBezTo>
                      <a:pt x="53" y="72"/>
                      <a:pt x="53" y="72"/>
                      <a:pt x="53" y="72"/>
                    </a:cubicBezTo>
                    <a:cubicBezTo>
                      <a:pt x="53" y="78"/>
                      <a:pt x="56" y="79"/>
                      <a:pt x="60" y="75"/>
                    </a:cubicBezTo>
                    <a:lnTo>
                      <a:pt x="88" y="47"/>
                    </a:lnTo>
                    <a:close/>
                  </a:path>
                </a:pathLst>
              </a:custGeom>
              <a:solidFill>
                <a:srgbClr val="C7AC9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5C4A42"/>
                  </a:solidFill>
                </a:endParaRPr>
              </a:p>
            </p:txBody>
          </p:sp>
          <p:sp>
            <p:nvSpPr>
              <p:cNvPr id="16" name="Freeform 6"/>
              <p:cNvSpPr/>
              <p:nvPr/>
            </p:nvSpPr>
            <p:spPr bwMode="auto">
              <a:xfrm>
                <a:off x="4840" y="1766"/>
                <a:ext cx="415" cy="559"/>
              </a:xfrm>
              <a:custGeom>
                <a:avLst/>
                <a:gdLst>
                  <a:gd name="T0" fmla="*/ 0 w 33"/>
                  <a:gd name="T1" fmla="*/ 11 h 43"/>
                  <a:gd name="T2" fmla="*/ 0 w 33"/>
                  <a:gd name="T3" fmla="*/ 32 h 43"/>
                  <a:gd name="T4" fmla="*/ 10 w 33"/>
                  <a:gd name="T5" fmla="*/ 43 h 43"/>
                  <a:gd name="T6" fmla="*/ 15 w 33"/>
                  <a:gd name="T7" fmla="*/ 43 h 43"/>
                  <a:gd name="T8" fmla="*/ 28 w 33"/>
                  <a:gd name="T9" fmla="*/ 29 h 43"/>
                  <a:gd name="T10" fmla="*/ 28 w 33"/>
                  <a:gd name="T11" fmla="*/ 14 h 43"/>
                  <a:gd name="T12" fmla="*/ 15 w 33"/>
                  <a:gd name="T13" fmla="*/ 0 h 43"/>
                  <a:gd name="T14" fmla="*/ 10 w 33"/>
                  <a:gd name="T15" fmla="*/ 0 h 43"/>
                  <a:gd name="T16" fmla="*/ 0 w 33"/>
                  <a:gd name="T17" fmla="*/ 11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3" h="43">
                    <a:moveTo>
                      <a:pt x="0" y="11"/>
                    </a:moveTo>
                    <a:cubicBezTo>
                      <a:pt x="0" y="32"/>
                      <a:pt x="0" y="32"/>
                      <a:pt x="0" y="32"/>
                    </a:cubicBezTo>
                    <a:cubicBezTo>
                      <a:pt x="0" y="38"/>
                      <a:pt x="4" y="43"/>
                      <a:pt x="10" y="43"/>
                    </a:cubicBezTo>
                    <a:cubicBezTo>
                      <a:pt x="15" y="43"/>
                      <a:pt x="15" y="43"/>
                      <a:pt x="15" y="43"/>
                    </a:cubicBezTo>
                    <a:cubicBezTo>
                      <a:pt x="28" y="29"/>
                      <a:pt x="28" y="29"/>
                      <a:pt x="28" y="29"/>
                    </a:cubicBezTo>
                    <a:cubicBezTo>
                      <a:pt x="33" y="25"/>
                      <a:pt x="33" y="18"/>
                      <a:pt x="28" y="14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4" y="0"/>
                      <a:pt x="0" y="5"/>
                      <a:pt x="0" y="11"/>
                    </a:cubicBezTo>
                    <a:close/>
                  </a:path>
                </a:pathLst>
              </a:custGeom>
              <a:solidFill>
                <a:srgbClr val="5C4A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5C4A42"/>
                  </a:solidFill>
                </a:endParaRPr>
              </a:p>
            </p:txBody>
          </p:sp>
          <p:sp>
            <p:nvSpPr>
              <p:cNvPr id="17" name="Freeform 7"/>
              <p:cNvSpPr/>
              <p:nvPr/>
            </p:nvSpPr>
            <p:spPr bwMode="auto">
              <a:xfrm>
                <a:off x="4033" y="1532"/>
                <a:ext cx="1159" cy="1027"/>
              </a:xfrm>
              <a:custGeom>
                <a:avLst/>
                <a:gdLst>
                  <a:gd name="T0" fmla="*/ 88 w 92"/>
                  <a:gd name="T1" fmla="*/ 47 h 79"/>
                  <a:gd name="T2" fmla="*/ 88 w 92"/>
                  <a:gd name="T3" fmla="*/ 32 h 79"/>
                  <a:gd name="T4" fmla="*/ 60 w 92"/>
                  <a:gd name="T5" fmla="*/ 5 h 79"/>
                  <a:gd name="T6" fmla="*/ 53 w 92"/>
                  <a:gd name="T7" fmla="*/ 8 h 79"/>
                  <a:gd name="T8" fmla="*/ 53 w 92"/>
                  <a:gd name="T9" fmla="*/ 8 h 79"/>
                  <a:gd name="T10" fmla="*/ 42 w 92"/>
                  <a:gd name="T11" fmla="*/ 18 h 79"/>
                  <a:gd name="T12" fmla="*/ 10 w 92"/>
                  <a:gd name="T13" fmla="*/ 18 h 79"/>
                  <a:gd name="T14" fmla="*/ 0 w 92"/>
                  <a:gd name="T15" fmla="*/ 29 h 79"/>
                  <a:gd name="T16" fmla="*/ 0 w 92"/>
                  <a:gd name="T17" fmla="*/ 50 h 79"/>
                  <a:gd name="T18" fmla="*/ 10 w 92"/>
                  <a:gd name="T19" fmla="*/ 61 h 79"/>
                  <a:gd name="T20" fmla="*/ 42 w 92"/>
                  <a:gd name="T21" fmla="*/ 61 h 79"/>
                  <a:gd name="T22" fmla="*/ 53 w 92"/>
                  <a:gd name="T23" fmla="*/ 72 h 79"/>
                  <a:gd name="T24" fmla="*/ 53 w 92"/>
                  <a:gd name="T25" fmla="*/ 72 h 79"/>
                  <a:gd name="T26" fmla="*/ 60 w 92"/>
                  <a:gd name="T27" fmla="*/ 75 h 79"/>
                  <a:gd name="T28" fmla="*/ 88 w 92"/>
                  <a:gd name="T29" fmla="*/ 47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92" h="79">
                    <a:moveTo>
                      <a:pt x="88" y="47"/>
                    </a:moveTo>
                    <a:cubicBezTo>
                      <a:pt x="92" y="43"/>
                      <a:pt x="92" y="36"/>
                      <a:pt x="88" y="32"/>
                    </a:cubicBezTo>
                    <a:cubicBezTo>
                      <a:pt x="60" y="5"/>
                      <a:pt x="60" y="5"/>
                      <a:pt x="60" y="5"/>
                    </a:cubicBezTo>
                    <a:cubicBezTo>
                      <a:pt x="56" y="0"/>
                      <a:pt x="53" y="2"/>
                      <a:pt x="53" y="8"/>
                    </a:cubicBezTo>
                    <a:cubicBezTo>
                      <a:pt x="53" y="8"/>
                      <a:pt x="53" y="8"/>
                      <a:pt x="53" y="8"/>
                    </a:cubicBezTo>
                    <a:cubicBezTo>
                      <a:pt x="53" y="14"/>
                      <a:pt x="48" y="18"/>
                      <a:pt x="42" y="18"/>
                    </a:cubicBezTo>
                    <a:cubicBezTo>
                      <a:pt x="10" y="18"/>
                      <a:pt x="10" y="18"/>
                      <a:pt x="10" y="18"/>
                    </a:cubicBezTo>
                    <a:cubicBezTo>
                      <a:pt x="4" y="18"/>
                      <a:pt x="0" y="23"/>
                      <a:pt x="0" y="29"/>
                    </a:cubicBezTo>
                    <a:cubicBezTo>
                      <a:pt x="0" y="50"/>
                      <a:pt x="0" y="50"/>
                      <a:pt x="0" y="50"/>
                    </a:cubicBezTo>
                    <a:cubicBezTo>
                      <a:pt x="0" y="56"/>
                      <a:pt x="4" y="61"/>
                      <a:pt x="10" y="61"/>
                    </a:cubicBezTo>
                    <a:cubicBezTo>
                      <a:pt x="42" y="61"/>
                      <a:pt x="42" y="61"/>
                      <a:pt x="42" y="61"/>
                    </a:cubicBezTo>
                    <a:cubicBezTo>
                      <a:pt x="48" y="61"/>
                      <a:pt x="53" y="66"/>
                      <a:pt x="53" y="72"/>
                    </a:cubicBezTo>
                    <a:cubicBezTo>
                      <a:pt x="53" y="72"/>
                      <a:pt x="53" y="72"/>
                      <a:pt x="53" y="72"/>
                    </a:cubicBezTo>
                    <a:cubicBezTo>
                      <a:pt x="53" y="78"/>
                      <a:pt x="56" y="79"/>
                      <a:pt x="60" y="75"/>
                    </a:cubicBezTo>
                    <a:lnTo>
                      <a:pt x="88" y="47"/>
                    </a:lnTo>
                    <a:close/>
                  </a:path>
                </a:pathLst>
              </a:custGeom>
              <a:solidFill>
                <a:srgbClr val="C7AC9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5C4A42"/>
                  </a:solidFill>
                </a:endParaRPr>
              </a:p>
            </p:txBody>
          </p:sp>
          <p:sp>
            <p:nvSpPr>
              <p:cNvPr id="18" name="Freeform 8"/>
              <p:cNvSpPr/>
              <p:nvPr/>
            </p:nvSpPr>
            <p:spPr bwMode="auto">
              <a:xfrm>
                <a:off x="4033" y="1766"/>
                <a:ext cx="416" cy="559"/>
              </a:xfrm>
              <a:custGeom>
                <a:avLst/>
                <a:gdLst>
                  <a:gd name="T0" fmla="*/ 0 w 33"/>
                  <a:gd name="T1" fmla="*/ 11 h 43"/>
                  <a:gd name="T2" fmla="*/ 0 w 33"/>
                  <a:gd name="T3" fmla="*/ 32 h 43"/>
                  <a:gd name="T4" fmla="*/ 10 w 33"/>
                  <a:gd name="T5" fmla="*/ 43 h 43"/>
                  <a:gd name="T6" fmla="*/ 15 w 33"/>
                  <a:gd name="T7" fmla="*/ 43 h 43"/>
                  <a:gd name="T8" fmla="*/ 28 w 33"/>
                  <a:gd name="T9" fmla="*/ 29 h 43"/>
                  <a:gd name="T10" fmla="*/ 28 w 33"/>
                  <a:gd name="T11" fmla="*/ 14 h 43"/>
                  <a:gd name="T12" fmla="*/ 15 w 33"/>
                  <a:gd name="T13" fmla="*/ 0 h 43"/>
                  <a:gd name="T14" fmla="*/ 10 w 33"/>
                  <a:gd name="T15" fmla="*/ 0 h 43"/>
                  <a:gd name="T16" fmla="*/ 0 w 33"/>
                  <a:gd name="T17" fmla="*/ 11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3" h="43">
                    <a:moveTo>
                      <a:pt x="0" y="11"/>
                    </a:moveTo>
                    <a:cubicBezTo>
                      <a:pt x="0" y="32"/>
                      <a:pt x="0" y="32"/>
                      <a:pt x="0" y="32"/>
                    </a:cubicBezTo>
                    <a:cubicBezTo>
                      <a:pt x="0" y="38"/>
                      <a:pt x="4" y="43"/>
                      <a:pt x="10" y="43"/>
                    </a:cubicBezTo>
                    <a:cubicBezTo>
                      <a:pt x="15" y="43"/>
                      <a:pt x="15" y="43"/>
                      <a:pt x="15" y="43"/>
                    </a:cubicBezTo>
                    <a:cubicBezTo>
                      <a:pt x="28" y="29"/>
                      <a:pt x="28" y="29"/>
                      <a:pt x="28" y="29"/>
                    </a:cubicBezTo>
                    <a:cubicBezTo>
                      <a:pt x="33" y="25"/>
                      <a:pt x="33" y="18"/>
                      <a:pt x="28" y="14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4" y="0"/>
                      <a:pt x="0" y="5"/>
                      <a:pt x="0" y="11"/>
                    </a:cubicBezTo>
                    <a:close/>
                  </a:path>
                </a:pathLst>
              </a:custGeom>
              <a:solidFill>
                <a:srgbClr val="5C4A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5C4A42"/>
                  </a:solidFill>
                </a:endParaRPr>
              </a:p>
            </p:txBody>
          </p:sp>
          <p:sp>
            <p:nvSpPr>
              <p:cNvPr id="19" name="Freeform 9"/>
              <p:cNvSpPr/>
              <p:nvPr/>
            </p:nvSpPr>
            <p:spPr bwMode="auto">
              <a:xfrm>
                <a:off x="3227" y="1532"/>
                <a:ext cx="1159" cy="1027"/>
              </a:xfrm>
              <a:custGeom>
                <a:avLst/>
                <a:gdLst>
                  <a:gd name="T0" fmla="*/ 88 w 92"/>
                  <a:gd name="T1" fmla="*/ 47 h 79"/>
                  <a:gd name="T2" fmla="*/ 88 w 92"/>
                  <a:gd name="T3" fmla="*/ 32 h 79"/>
                  <a:gd name="T4" fmla="*/ 60 w 92"/>
                  <a:gd name="T5" fmla="*/ 5 h 79"/>
                  <a:gd name="T6" fmla="*/ 53 w 92"/>
                  <a:gd name="T7" fmla="*/ 8 h 79"/>
                  <a:gd name="T8" fmla="*/ 53 w 92"/>
                  <a:gd name="T9" fmla="*/ 8 h 79"/>
                  <a:gd name="T10" fmla="*/ 42 w 92"/>
                  <a:gd name="T11" fmla="*/ 18 h 79"/>
                  <a:gd name="T12" fmla="*/ 10 w 92"/>
                  <a:gd name="T13" fmla="*/ 18 h 79"/>
                  <a:gd name="T14" fmla="*/ 0 w 92"/>
                  <a:gd name="T15" fmla="*/ 29 h 79"/>
                  <a:gd name="T16" fmla="*/ 0 w 92"/>
                  <a:gd name="T17" fmla="*/ 50 h 79"/>
                  <a:gd name="T18" fmla="*/ 10 w 92"/>
                  <a:gd name="T19" fmla="*/ 61 h 79"/>
                  <a:gd name="T20" fmla="*/ 42 w 92"/>
                  <a:gd name="T21" fmla="*/ 61 h 79"/>
                  <a:gd name="T22" fmla="*/ 53 w 92"/>
                  <a:gd name="T23" fmla="*/ 72 h 79"/>
                  <a:gd name="T24" fmla="*/ 53 w 92"/>
                  <a:gd name="T25" fmla="*/ 72 h 79"/>
                  <a:gd name="T26" fmla="*/ 60 w 92"/>
                  <a:gd name="T27" fmla="*/ 75 h 79"/>
                  <a:gd name="T28" fmla="*/ 88 w 92"/>
                  <a:gd name="T29" fmla="*/ 47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92" h="79">
                    <a:moveTo>
                      <a:pt x="88" y="47"/>
                    </a:moveTo>
                    <a:cubicBezTo>
                      <a:pt x="92" y="43"/>
                      <a:pt x="92" y="36"/>
                      <a:pt x="88" y="32"/>
                    </a:cubicBezTo>
                    <a:cubicBezTo>
                      <a:pt x="60" y="5"/>
                      <a:pt x="60" y="5"/>
                      <a:pt x="60" y="5"/>
                    </a:cubicBezTo>
                    <a:cubicBezTo>
                      <a:pt x="56" y="0"/>
                      <a:pt x="53" y="2"/>
                      <a:pt x="53" y="8"/>
                    </a:cubicBezTo>
                    <a:cubicBezTo>
                      <a:pt x="53" y="8"/>
                      <a:pt x="53" y="8"/>
                      <a:pt x="53" y="8"/>
                    </a:cubicBezTo>
                    <a:cubicBezTo>
                      <a:pt x="53" y="14"/>
                      <a:pt x="48" y="18"/>
                      <a:pt x="42" y="18"/>
                    </a:cubicBezTo>
                    <a:cubicBezTo>
                      <a:pt x="10" y="18"/>
                      <a:pt x="10" y="18"/>
                      <a:pt x="10" y="18"/>
                    </a:cubicBezTo>
                    <a:cubicBezTo>
                      <a:pt x="4" y="18"/>
                      <a:pt x="0" y="23"/>
                      <a:pt x="0" y="29"/>
                    </a:cubicBezTo>
                    <a:cubicBezTo>
                      <a:pt x="0" y="50"/>
                      <a:pt x="0" y="50"/>
                      <a:pt x="0" y="50"/>
                    </a:cubicBezTo>
                    <a:cubicBezTo>
                      <a:pt x="0" y="56"/>
                      <a:pt x="4" y="61"/>
                      <a:pt x="10" y="61"/>
                    </a:cubicBezTo>
                    <a:cubicBezTo>
                      <a:pt x="42" y="61"/>
                      <a:pt x="42" y="61"/>
                      <a:pt x="42" y="61"/>
                    </a:cubicBezTo>
                    <a:cubicBezTo>
                      <a:pt x="48" y="61"/>
                      <a:pt x="53" y="66"/>
                      <a:pt x="53" y="72"/>
                    </a:cubicBezTo>
                    <a:cubicBezTo>
                      <a:pt x="53" y="72"/>
                      <a:pt x="53" y="72"/>
                      <a:pt x="53" y="72"/>
                    </a:cubicBezTo>
                    <a:cubicBezTo>
                      <a:pt x="53" y="78"/>
                      <a:pt x="56" y="79"/>
                      <a:pt x="60" y="75"/>
                    </a:cubicBezTo>
                    <a:lnTo>
                      <a:pt x="88" y="47"/>
                    </a:lnTo>
                    <a:close/>
                  </a:path>
                </a:pathLst>
              </a:custGeom>
              <a:solidFill>
                <a:srgbClr val="C7AC9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5C4A42"/>
                  </a:solidFill>
                </a:endParaRPr>
              </a:p>
            </p:txBody>
          </p:sp>
          <p:sp>
            <p:nvSpPr>
              <p:cNvPr id="20" name="Freeform 10"/>
              <p:cNvSpPr/>
              <p:nvPr/>
            </p:nvSpPr>
            <p:spPr bwMode="auto">
              <a:xfrm>
                <a:off x="3227" y="1766"/>
                <a:ext cx="416" cy="559"/>
              </a:xfrm>
              <a:custGeom>
                <a:avLst/>
                <a:gdLst>
                  <a:gd name="T0" fmla="*/ 0 w 33"/>
                  <a:gd name="T1" fmla="*/ 11 h 43"/>
                  <a:gd name="T2" fmla="*/ 0 w 33"/>
                  <a:gd name="T3" fmla="*/ 32 h 43"/>
                  <a:gd name="T4" fmla="*/ 10 w 33"/>
                  <a:gd name="T5" fmla="*/ 43 h 43"/>
                  <a:gd name="T6" fmla="*/ 15 w 33"/>
                  <a:gd name="T7" fmla="*/ 43 h 43"/>
                  <a:gd name="T8" fmla="*/ 28 w 33"/>
                  <a:gd name="T9" fmla="*/ 29 h 43"/>
                  <a:gd name="T10" fmla="*/ 28 w 33"/>
                  <a:gd name="T11" fmla="*/ 14 h 43"/>
                  <a:gd name="T12" fmla="*/ 15 w 33"/>
                  <a:gd name="T13" fmla="*/ 0 h 43"/>
                  <a:gd name="T14" fmla="*/ 10 w 33"/>
                  <a:gd name="T15" fmla="*/ 0 h 43"/>
                  <a:gd name="T16" fmla="*/ 0 w 33"/>
                  <a:gd name="T17" fmla="*/ 11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3" h="43">
                    <a:moveTo>
                      <a:pt x="0" y="11"/>
                    </a:moveTo>
                    <a:cubicBezTo>
                      <a:pt x="0" y="32"/>
                      <a:pt x="0" y="32"/>
                      <a:pt x="0" y="32"/>
                    </a:cubicBezTo>
                    <a:cubicBezTo>
                      <a:pt x="0" y="38"/>
                      <a:pt x="4" y="43"/>
                      <a:pt x="10" y="43"/>
                    </a:cubicBezTo>
                    <a:cubicBezTo>
                      <a:pt x="15" y="43"/>
                      <a:pt x="15" y="43"/>
                      <a:pt x="15" y="43"/>
                    </a:cubicBezTo>
                    <a:cubicBezTo>
                      <a:pt x="28" y="29"/>
                      <a:pt x="28" y="29"/>
                      <a:pt x="28" y="29"/>
                    </a:cubicBezTo>
                    <a:cubicBezTo>
                      <a:pt x="33" y="25"/>
                      <a:pt x="33" y="18"/>
                      <a:pt x="28" y="14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4" y="0"/>
                      <a:pt x="0" y="5"/>
                      <a:pt x="0" y="11"/>
                    </a:cubicBezTo>
                    <a:close/>
                  </a:path>
                </a:pathLst>
              </a:custGeom>
              <a:solidFill>
                <a:srgbClr val="5C4A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5C4A42"/>
                  </a:solidFill>
                </a:endParaRPr>
              </a:p>
            </p:txBody>
          </p:sp>
          <p:sp>
            <p:nvSpPr>
              <p:cNvPr id="21" name="Freeform 11"/>
              <p:cNvSpPr/>
              <p:nvPr/>
            </p:nvSpPr>
            <p:spPr bwMode="auto">
              <a:xfrm>
                <a:off x="2408" y="1532"/>
                <a:ext cx="1172" cy="1027"/>
              </a:xfrm>
              <a:custGeom>
                <a:avLst/>
                <a:gdLst>
                  <a:gd name="T0" fmla="*/ 89 w 93"/>
                  <a:gd name="T1" fmla="*/ 47 h 79"/>
                  <a:gd name="T2" fmla="*/ 89 w 93"/>
                  <a:gd name="T3" fmla="*/ 32 h 79"/>
                  <a:gd name="T4" fmla="*/ 61 w 93"/>
                  <a:gd name="T5" fmla="*/ 5 h 79"/>
                  <a:gd name="T6" fmla="*/ 54 w 93"/>
                  <a:gd name="T7" fmla="*/ 8 h 79"/>
                  <a:gd name="T8" fmla="*/ 54 w 93"/>
                  <a:gd name="T9" fmla="*/ 8 h 79"/>
                  <a:gd name="T10" fmla="*/ 43 w 93"/>
                  <a:gd name="T11" fmla="*/ 18 h 79"/>
                  <a:gd name="T12" fmla="*/ 11 w 93"/>
                  <a:gd name="T13" fmla="*/ 18 h 79"/>
                  <a:gd name="T14" fmla="*/ 0 w 93"/>
                  <a:gd name="T15" fmla="*/ 29 h 79"/>
                  <a:gd name="T16" fmla="*/ 0 w 93"/>
                  <a:gd name="T17" fmla="*/ 50 h 79"/>
                  <a:gd name="T18" fmla="*/ 11 w 93"/>
                  <a:gd name="T19" fmla="*/ 61 h 79"/>
                  <a:gd name="T20" fmla="*/ 43 w 93"/>
                  <a:gd name="T21" fmla="*/ 61 h 79"/>
                  <a:gd name="T22" fmla="*/ 54 w 93"/>
                  <a:gd name="T23" fmla="*/ 72 h 79"/>
                  <a:gd name="T24" fmla="*/ 54 w 93"/>
                  <a:gd name="T25" fmla="*/ 72 h 79"/>
                  <a:gd name="T26" fmla="*/ 61 w 93"/>
                  <a:gd name="T27" fmla="*/ 75 h 79"/>
                  <a:gd name="T28" fmla="*/ 89 w 93"/>
                  <a:gd name="T29" fmla="*/ 47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93" h="79">
                    <a:moveTo>
                      <a:pt x="89" y="47"/>
                    </a:moveTo>
                    <a:cubicBezTo>
                      <a:pt x="93" y="43"/>
                      <a:pt x="93" y="36"/>
                      <a:pt x="89" y="32"/>
                    </a:cubicBezTo>
                    <a:cubicBezTo>
                      <a:pt x="61" y="5"/>
                      <a:pt x="61" y="5"/>
                      <a:pt x="61" y="5"/>
                    </a:cubicBezTo>
                    <a:cubicBezTo>
                      <a:pt x="57" y="0"/>
                      <a:pt x="54" y="2"/>
                      <a:pt x="54" y="8"/>
                    </a:cubicBezTo>
                    <a:cubicBezTo>
                      <a:pt x="54" y="8"/>
                      <a:pt x="54" y="8"/>
                      <a:pt x="54" y="8"/>
                    </a:cubicBezTo>
                    <a:cubicBezTo>
                      <a:pt x="54" y="14"/>
                      <a:pt x="49" y="18"/>
                      <a:pt x="43" y="18"/>
                    </a:cubicBezTo>
                    <a:cubicBezTo>
                      <a:pt x="11" y="18"/>
                      <a:pt x="11" y="18"/>
                      <a:pt x="11" y="18"/>
                    </a:cubicBezTo>
                    <a:cubicBezTo>
                      <a:pt x="5" y="18"/>
                      <a:pt x="0" y="23"/>
                      <a:pt x="0" y="29"/>
                    </a:cubicBezTo>
                    <a:cubicBezTo>
                      <a:pt x="0" y="50"/>
                      <a:pt x="0" y="50"/>
                      <a:pt x="0" y="50"/>
                    </a:cubicBezTo>
                    <a:cubicBezTo>
                      <a:pt x="0" y="56"/>
                      <a:pt x="5" y="61"/>
                      <a:pt x="11" y="61"/>
                    </a:cubicBezTo>
                    <a:cubicBezTo>
                      <a:pt x="43" y="61"/>
                      <a:pt x="43" y="61"/>
                      <a:pt x="43" y="61"/>
                    </a:cubicBezTo>
                    <a:cubicBezTo>
                      <a:pt x="49" y="61"/>
                      <a:pt x="54" y="66"/>
                      <a:pt x="54" y="72"/>
                    </a:cubicBezTo>
                    <a:cubicBezTo>
                      <a:pt x="54" y="72"/>
                      <a:pt x="54" y="72"/>
                      <a:pt x="54" y="72"/>
                    </a:cubicBezTo>
                    <a:cubicBezTo>
                      <a:pt x="54" y="78"/>
                      <a:pt x="57" y="79"/>
                      <a:pt x="61" y="75"/>
                    </a:cubicBezTo>
                    <a:lnTo>
                      <a:pt x="89" y="47"/>
                    </a:lnTo>
                    <a:close/>
                  </a:path>
                </a:pathLst>
              </a:custGeom>
              <a:solidFill>
                <a:srgbClr val="C7AC9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5C4A42"/>
                  </a:solidFill>
                </a:endParaRPr>
              </a:p>
            </p:txBody>
          </p:sp>
          <p:sp>
            <p:nvSpPr>
              <p:cNvPr id="22" name="Freeform 12"/>
              <p:cNvSpPr/>
              <p:nvPr/>
            </p:nvSpPr>
            <p:spPr bwMode="auto">
              <a:xfrm>
                <a:off x="2408" y="1766"/>
                <a:ext cx="429" cy="559"/>
              </a:xfrm>
              <a:custGeom>
                <a:avLst/>
                <a:gdLst>
                  <a:gd name="T0" fmla="*/ 0 w 34"/>
                  <a:gd name="T1" fmla="*/ 11 h 43"/>
                  <a:gd name="T2" fmla="*/ 0 w 34"/>
                  <a:gd name="T3" fmla="*/ 32 h 43"/>
                  <a:gd name="T4" fmla="*/ 11 w 34"/>
                  <a:gd name="T5" fmla="*/ 43 h 43"/>
                  <a:gd name="T6" fmla="*/ 16 w 34"/>
                  <a:gd name="T7" fmla="*/ 43 h 43"/>
                  <a:gd name="T8" fmla="*/ 29 w 34"/>
                  <a:gd name="T9" fmla="*/ 29 h 43"/>
                  <a:gd name="T10" fmla="*/ 29 w 34"/>
                  <a:gd name="T11" fmla="*/ 14 h 43"/>
                  <a:gd name="T12" fmla="*/ 16 w 34"/>
                  <a:gd name="T13" fmla="*/ 0 h 43"/>
                  <a:gd name="T14" fmla="*/ 11 w 34"/>
                  <a:gd name="T15" fmla="*/ 0 h 43"/>
                  <a:gd name="T16" fmla="*/ 0 w 34"/>
                  <a:gd name="T17" fmla="*/ 11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4" h="43">
                    <a:moveTo>
                      <a:pt x="0" y="11"/>
                    </a:moveTo>
                    <a:cubicBezTo>
                      <a:pt x="0" y="32"/>
                      <a:pt x="0" y="32"/>
                      <a:pt x="0" y="32"/>
                    </a:cubicBezTo>
                    <a:cubicBezTo>
                      <a:pt x="0" y="38"/>
                      <a:pt x="5" y="43"/>
                      <a:pt x="11" y="43"/>
                    </a:cubicBezTo>
                    <a:cubicBezTo>
                      <a:pt x="16" y="43"/>
                      <a:pt x="16" y="43"/>
                      <a:pt x="16" y="43"/>
                    </a:cubicBezTo>
                    <a:cubicBezTo>
                      <a:pt x="29" y="29"/>
                      <a:pt x="29" y="29"/>
                      <a:pt x="29" y="29"/>
                    </a:cubicBezTo>
                    <a:cubicBezTo>
                      <a:pt x="34" y="25"/>
                      <a:pt x="34" y="18"/>
                      <a:pt x="29" y="14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5" y="0"/>
                      <a:pt x="0" y="5"/>
                      <a:pt x="0" y="11"/>
                    </a:cubicBezTo>
                    <a:close/>
                  </a:path>
                </a:pathLst>
              </a:custGeom>
              <a:solidFill>
                <a:srgbClr val="5C4A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5C4A42"/>
                  </a:solidFill>
                </a:endParaRPr>
              </a:p>
            </p:txBody>
          </p:sp>
          <p:sp>
            <p:nvSpPr>
              <p:cNvPr id="23" name="Freeform 13"/>
              <p:cNvSpPr/>
              <p:nvPr/>
            </p:nvSpPr>
            <p:spPr bwMode="auto">
              <a:xfrm>
                <a:off x="1602" y="1532"/>
                <a:ext cx="1172" cy="1027"/>
              </a:xfrm>
              <a:custGeom>
                <a:avLst/>
                <a:gdLst>
                  <a:gd name="T0" fmla="*/ 89 w 93"/>
                  <a:gd name="T1" fmla="*/ 47 h 79"/>
                  <a:gd name="T2" fmla="*/ 89 w 93"/>
                  <a:gd name="T3" fmla="*/ 32 h 79"/>
                  <a:gd name="T4" fmla="*/ 61 w 93"/>
                  <a:gd name="T5" fmla="*/ 5 h 79"/>
                  <a:gd name="T6" fmla="*/ 54 w 93"/>
                  <a:gd name="T7" fmla="*/ 8 h 79"/>
                  <a:gd name="T8" fmla="*/ 54 w 93"/>
                  <a:gd name="T9" fmla="*/ 8 h 79"/>
                  <a:gd name="T10" fmla="*/ 43 w 93"/>
                  <a:gd name="T11" fmla="*/ 18 h 79"/>
                  <a:gd name="T12" fmla="*/ 11 w 93"/>
                  <a:gd name="T13" fmla="*/ 18 h 79"/>
                  <a:gd name="T14" fmla="*/ 0 w 93"/>
                  <a:gd name="T15" fmla="*/ 29 h 79"/>
                  <a:gd name="T16" fmla="*/ 0 w 93"/>
                  <a:gd name="T17" fmla="*/ 50 h 79"/>
                  <a:gd name="T18" fmla="*/ 11 w 93"/>
                  <a:gd name="T19" fmla="*/ 61 h 79"/>
                  <a:gd name="T20" fmla="*/ 43 w 93"/>
                  <a:gd name="T21" fmla="*/ 61 h 79"/>
                  <a:gd name="T22" fmla="*/ 54 w 93"/>
                  <a:gd name="T23" fmla="*/ 72 h 79"/>
                  <a:gd name="T24" fmla="*/ 54 w 93"/>
                  <a:gd name="T25" fmla="*/ 72 h 79"/>
                  <a:gd name="T26" fmla="*/ 61 w 93"/>
                  <a:gd name="T27" fmla="*/ 75 h 79"/>
                  <a:gd name="T28" fmla="*/ 89 w 93"/>
                  <a:gd name="T29" fmla="*/ 47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93" h="79">
                    <a:moveTo>
                      <a:pt x="89" y="47"/>
                    </a:moveTo>
                    <a:cubicBezTo>
                      <a:pt x="93" y="43"/>
                      <a:pt x="93" y="36"/>
                      <a:pt x="89" y="32"/>
                    </a:cubicBezTo>
                    <a:cubicBezTo>
                      <a:pt x="61" y="5"/>
                      <a:pt x="61" y="5"/>
                      <a:pt x="61" y="5"/>
                    </a:cubicBezTo>
                    <a:cubicBezTo>
                      <a:pt x="57" y="0"/>
                      <a:pt x="54" y="2"/>
                      <a:pt x="54" y="8"/>
                    </a:cubicBezTo>
                    <a:cubicBezTo>
                      <a:pt x="54" y="8"/>
                      <a:pt x="54" y="8"/>
                      <a:pt x="54" y="8"/>
                    </a:cubicBezTo>
                    <a:cubicBezTo>
                      <a:pt x="54" y="14"/>
                      <a:pt x="49" y="18"/>
                      <a:pt x="43" y="18"/>
                    </a:cubicBezTo>
                    <a:cubicBezTo>
                      <a:pt x="11" y="18"/>
                      <a:pt x="11" y="18"/>
                      <a:pt x="11" y="18"/>
                    </a:cubicBezTo>
                    <a:cubicBezTo>
                      <a:pt x="5" y="18"/>
                      <a:pt x="0" y="23"/>
                      <a:pt x="0" y="29"/>
                    </a:cubicBezTo>
                    <a:cubicBezTo>
                      <a:pt x="0" y="50"/>
                      <a:pt x="0" y="50"/>
                      <a:pt x="0" y="50"/>
                    </a:cubicBezTo>
                    <a:cubicBezTo>
                      <a:pt x="0" y="56"/>
                      <a:pt x="5" y="61"/>
                      <a:pt x="11" y="61"/>
                    </a:cubicBezTo>
                    <a:cubicBezTo>
                      <a:pt x="43" y="61"/>
                      <a:pt x="43" y="61"/>
                      <a:pt x="43" y="61"/>
                    </a:cubicBezTo>
                    <a:cubicBezTo>
                      <a:pt x="49" y="61"/>
                      <a:pt x="54" y="66"/>
                      <a:pt x="54" y="72"/>
                    </a:cubicBezTo>
                    <a:cubicBezTo>
                      <a:pt x="54" y="72"/>
                      <a:pt x="54" y="72"/>
                      <a:pt x="54" y="72"/>
                    </a:cubicBezTo>
                    <a:cubicBezTo>
                      <a:pt x="54" y="78"/>
                      <a:pt x="57" y="79"/>
                      <a:pt x="61" y="75"/>
                    </a:cubicBezTo>
                    <a:lnTo>
                      <a:pt x="89" y="47"/>
                    </a:lnTo>
                    <a:close/>
                  </a:path>
                </a:pathLst>
              </a:custGeom>
              <a:solidFill>
                <a:srgbClr val="C7AC9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5C4A42"/>
                  </a:solidFill>
                </a:endParaRPr>
              </a:p>
            </p:txBody>
          </p:sp>
        </p:grpSp>
        <p:sp>
          <p:nvSpPr>
            <p:cNvPr id="10" name="文本框 9"/>
            <p:cNvSpPr txBox="1"/>
            <p:nvPr/>
          </p:nvSpPr>
          <p:spPr>
            <a:xfrm>
              <a:off x="2811930" y="3127772"/>
              <a:ext cx="72215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2800" dirty="0">
                  <a:solidFill>
                    <a:srgbClr val="5C4A42"/>
                  </a:solidFill>
                  <a:latin typeface="微软雅黑" pitchFamily="34" charset="-122"/>
                  <a:ea typeface="微软雅黑" pitchFamily="34" charset="-122"/>
                </a:rPr>
                <a:t>1</a:t>
              </a:r>
              <a:endParaRPr lang="zh-CN" altLang="en-US" sz="2800" dirty="0">
                <a:solidFill>
                  <a:srgbClr val="5C4A42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4474557" y="3127772"/>
              <a:ext cx="72215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2800" dirty="0">
                  <a:solidFill>
                    <a:srgbClr val="5C4A42"/>
                  </a:solidFill>
                  <a:latin typeface="微软雅黑" pitchFamily="34" charset="-122"/>
                  <a:ea typeface="微软雅黑" pitchFamily="34" charset="-122"/>
                </a:rPr>
                <a:t>2</a:t>
              </a:r>
              <a:endParaRPr lang="zh-CN" altLang="en-US" sz="2800" dirty="0">
                <a:solidFill>
                  <a:srgbClr val="5C4A42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6042178" y="3127772"/>
              <a:ext cx="72215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2800" dirty="0">
                  <a:solidFill>
                    <a:srgbClr val="5C4A42"/>
                  </a:solidFill>
                  <a:latin typeface="微软雅黑" pitchFamily="34" charset="-122"/>
                  <a:ea typeface="微软雅黑" pitchFamily="34" charset="-122"/>
                </a:rPr>
                <a:t>3</a:t>
              </a:r>
              <a:endParaRPr lang="zh-CN" altLang="en-US" sz="2800" dirty="0">
                <a:solidFill>
                  <a:srgbClr val="5C4A42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7389021" y="3127772"/>
              <a:ext cx="87456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2800" dirty="0">
                  <a:solidFill>
                    <a:srgbClr val="5C4A42"/>
                  </a:solidFill>
                  <a:latin typeface="微软雅黑" pitchFamily="34" charset="-122"/>
                  <a:ea typeface="微软雅黑" pitchFamily="34" charset="-122"/>
                </a:rPr>
                <a:t>4</a:t>
              </a:r>
              <a:endParaRPr lang="zh-CN" altLang="en-US" sz="2800" dirty="0">
                <a:solidFill>
                  <a:srgbClr val="5C4A42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8931637" y="3127772"/>
              <a:ext cx="72215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2800" dirty="0">
                  <a:solidFill>
                    <a:srgbClr val="5C4A42"/>
                  </a:solidFill>
                  <a:latin typeface="微软雅黑" pitchFamily="34" charset="-122"/>
                  <a:ea typeface="微软雅黑" pitchFamily="34" charset="-122"/>
                </a:rPr>
                <a:t>5</a:t>
              </a:r>
              <a:endParaRPr lang="zh-CN" altLang="en-US" sz="2800" dirty="0">
                <a:solidFill>
                  <a:srgbClr val="5C4A42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24" name="矩形 1"/>
          <p:cNvSpPr>
            <a:spLocks noChangeArrowheads="1"/>
          </p:cNvSpPr>
          <p:nvPr/>
        </p:nvSpPr>
        <p:spPr bwMode="auto">
          <a:xfrm>
            <a:off x="1870924" y="4438720"/>
            <a:ext cx="7940733" cy="3877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just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1600" dirty="0" smtClean="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</a:rPr>
              <a:t>锐旗设计用心</a:t>
            </a:r>
            <a:r>
              <a:rPr lang="zh-CN" altLang="en-US" sz="1600" dirty="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</a:rPr>
              <a:t>制作每一页艺术珍品，以姿态孜孜不倦地打磨，完美助力您</a:t>
            </a:r>
            <a:r>
              <a:rPr lang="zh-CN" altLang="en-US" sz="1600" dirty="0" smtClean="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</a:rPr>
              <a:t>的锐旗设计。</a:t>
            </a:r>
            <a:endParaRPr lang="zh-CN" altLang="en-US" sz="1600" dirty="0">
              <a:solidFill>
                <a:schemeClr val="bg1"/>
              </a:solidFill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25" name="矩形 1"/>
          <p:cNvSpPr>
            <a:spLocks noChangeArrowheads="1"/>
          </p:cNvSpPr>
          <p:nvPr/>
        </p:nvSpPr>
        <p:spPr bwMode="auto">
          <a:xfrm>
            <a:off x="1870923" y="4826518"/>
            <a:ext cx="7940733" cy="3877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just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1600" dirty="0" smtClean="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</a:rPr>
              <a:t>锐旗设计用心</a:t>
            </a:r>
            <a:r>
              <a:rPr lang="zh-CN" altLang="en-US" sz="1600" dirty="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</a:rPr>
              <a:t>制作每一页艺术珍品，以姿态孜孜不倦地打磨，完美助力您</a:t>
            </a:r>
            <a:r>
              <a:rPr lang="zh-CN" altLang="en-US" sz="1600" dirty="0" smtClean="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</a:rPr>
              <a:t>的锐旗设计。</a:t>
            </a:r>
            <a:endParaRPr lang="zh-CN" altLang="en-US" sz="1600" dirty="0">
              <a:solidFill>
                <a:schemeClr val="bg1"/>
              </a:solidFill>
              <a:latin typeface="微软雅黑 Light" pitchFamily="34" charset="-122"/>
              <a:ea typeface="微软雅黑 Light" pitchFamily="34" charset="-122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1177503" y="632759"/>
            <a:ext cx="303163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800" dirty="0">
                <a:solidFill>
                  <a:srgbClr val="DBC9B8"/>
                </a:solidFill>
                <a:latin typeface="微软雅黑" pitchFamily="34" charset="-122"/>
                <a:ea typeface="微软雅黑" pitchFamily="34" charset="-122"/>
              </a:rPr>
              <a:t>课题现状及情况</a:t>
            </a:r>
          </a:p>
        </p:txBody>
      </p:sp>
      <p:graphicFrame>
        <p:nvGraphicFramePr>
          <p:cNvPr id="3" name="图表 2"/>
          <p:cNvGraphicFramePr/>
          <p:nvPr/>
        </p:nvGraphicFramePr>
        <p:xfrm>
          <a:off x="1432593" y="2055373"/>
          <a:ext cx="9676436" cy="275767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矩形 1"/>
          <p:cNvSpPr>
            <a:spLocks noChangeArrowheads="1"/>
          </p:cNvSpPr>
          <p:nvPr/>
        </p:nvSpPr>
        <p:spPr bwMode="auto">
          <a:xfrm>
            <a:off x="1870924" y="4813043"/>
            <a:ext cx="7940733" cy="3877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just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1600" dirty="0" smtClean="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</a:rPr>
              <a:t>锐旗设计用心</a:t>
            </a:r>
            <a:r>
              <a:rPr lang="zh-CN" altLang="en-US" sz="1600" dirty="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</a:rPr>
              <a:t>制作每一页艺术珍品，以姿态孜孜不倦地打磨，完美助力您</a:t>
            </a:r>
            <a:r>
              <a:rPr lang="zh-CN" altLang="en-US" sz="1600" dirty="0" smtClean="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</a:rPr>
              <a:t>的锐旗设计。</a:t>
            </a:r>
            <a:endParaRPr lang="zh-CN" altLang="en-US" sz="1600" dirty="0">
              <a:solidFill>
                <a:schemeClr val="bg1"/>
              </a:solidFill>
              <a:latin typeface="微软雅黑 Light" pitchFamily="34" charset="-122"/>
              <a:ea typeface="微软雅黑 Light" pitchFamily="34" charset="-122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1032</Words>
  <Application>Microsoft Office PowerPoint</Application>
  <PresentationFormat>宽屏</PresentationFormat>
  <Paragraphs>106</Paragraphs>
  <Slides>23</Slides>
  <Notes>7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23</vt:i4>
      </vt:variant>
    </vt:vector>
  </HeadingPairs>
  <TitlesOfParts>
    <vt:vector size="34" baseType="lpstr">
      <vt:lpstr>Arial</vt:lpstr>
      <vt:lpstr>等线 Light</vt:lpstr>
      <vt:lpstr>Calibri Light</vt:lpstr>
      <vt:lpstr>等线</vt:lpstr>
      <vt:lpstr>仿宋</vt:lpstr>
      <vt:lpstr>宋体</vt:lpstr>
      <vt:lpstr>微软雅黑</vt:lpstr>
      <vt:lpstr>Calibri</vt:lpstr>
      <vt:lpstr>微软雅黑 Light</vt:lpstr>
      <vt:lpstr>Office 主题​​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锐旗设计；https://9ppt.taobao.com</dc:title>
  <dc:creator>锐旗设计;https://9ppt.taobao.com</dc:creator>
  <cp:keywords>锐旗设计；https://9ppt.taobao.com</cp:keywords>
  <cp:lastModifiedBy>Admin</cp:lastModifiedBy>
  <cp:revision>15</cp:revision>
  <dcterms:created xsi:type="dcterms:W3CDTF">2016-05-15T10:38:00Z</dcterms:created>
  <dcterms:modified xsi:type="dcterms:W3CDTF">2016-11-06T09:29:18Z</dcterms:modified>
  <cp:category>锐旗设计；https://9ppt.taobao.com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2052-10.1.0.5603</vt:lpwstr>
  </property>
</Properties>
</file>