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3"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2967"/>
    <a:srgbClr val="FE6E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24" autoAdjust="0"/>
    <p:restoredTop sz="94660"/>
  </p:normalViewPr>
  <p:slideViewPr>
    <p:cSldViewPr snapToGrid="0" showGuides="1">
      <p:cViewPr varScale="1">
        <p:scale>
          <a:sx n="75" d="100"/>
          <a:sy n="75" d="100"/>
        </p:scale>
        <p:origin x="54" y="5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FE6EE9"/>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0.1</c:v>
                </c:pt>
                <c:pt idx="1">
                  <c:v>0.5</c:v>
                </c:pt>
                <c:pt idx="2">
                  <c:v>0.8</c:v>
                </c:pt>
                <c:pt idx="3">
                  <c:v>2.5</c:v>
                </c:pt>
                <c:pt idx="4">
                  <c:v>2</c:v>
                </c:pt>
                <c:pt idx="5">
                  <c:v>5</c:v>
                </c:pt>
                <c:pt idx="6">
                  <c:v>4</c:v>
                </c:pt>
                <c:pt idx="7">
                  <c:v>1.5</c:v>
                </c:pt>
                <c:pt idx="8">
                  <c:v>5</c:v>
                </c:pt>
                <c:pt idx="9">
                  <c:v>1.5</c:v>
                </c:pt>
              </c:numCache>
            </c:numRef>
          </c:val>
          <c:extLst xmlns:c16r2="http://schemas.microsoft.com/office/drawing/2015/06/chart">
            <c:ext xmlns:c16="http://schemas.microsoft.com/office/drawing/2014/chart" uri="{C3380CC4-5D6E-409C-BE32-E72D297353CC}">
              <c16:uniqueId val="{00000000-6896-49B4-BDA5-C918881D4054}"/>
            </c:ext>
          </c:extLst>
        </c:ser>
        <c:ser>
          <c:idx val="1"/>
          <c:order val="1"/>
          <c:tx>
            <c:strRef>
              <c:f>Sheet1!$C$1</c:f>
              <c:strCache>
                <c:ptCount val="1"/>
                <c:pt idx="0">
                  <c:v>Series 2</c:v>
                </c:pt>
              </c:strCache>
            </c:strRef>
          </c:tx>
          <c:spPr>
            <a:solidFill>
              <a:srgbClr val="FE6EE9">
                <a:alpha val="20000"/>
              </a:srgbClr>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0.2</c:v>
                </c:pt>
                <c:pt idx="1">
                  <c:v>0.2</c:v>
                </c:pt>
                <c:pt idx="2">
                  <c:v>0.3</c:v>
                </c:pt>
                <c:pt idx="3">
                  <c:v>1</c:v>
                </c:pt>
                <c:pt idx="4">
                  <c:v>1</c:v>
                </c:pt>
                <c:pt idx="5">
                  <c:v>0.1</c:v>
                </c:pt>
                <c:pt idx="6">
                  <c:v>2</c:v>
                </c:pt>
                <c:pt idx="7">
                  <c:v>4</c:v>
                </c:pt>
                <c:pt idx="8">
                  <c:v>0.5</c:v>
                </c:pt>
                <c:pt idx="9">
                  <c:v>0.5</c:v>
                </c:pt>
              </c:numCache>
            </c:numRef>
          </c:val>
          <c:extLst xmlns:c16r2="http://schemas.microsoft.com/office/drawing/2015/06/chart">
            <c:ext xmlns:c16="http://schemas.microsoft.com/office/drawing/2014/chart" uri="{C3380CC4-5D6E-409C-BE32-E72D297353CC}">
              <c16:uniqueId val="{00000001-6896-49B4-BDA5-C918881D4054}"/>
            </c:ext>
          </c:extLst>
        </c:ser>
        <c:dLbls>
          <c:showLegendKey val="0"/>
          <c:showVal val="0"/>
          <c:showCatName val="0"/>
          <c:showSerName val="0"/>
          <c:showPercent val="0"/>
          <c:showBubbleSize val="0"/>
        </c:dLbls>
        <c:gapWidth val="150"/>
        <c:overlap val="100"/>
        <c:axId val="225586672"/>
        <c:axId val="225587232"/>
      </c:barChart>
      <c:catAx>
        <c:axId val="2255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225587232"/>
        <c:crosses val="autoZero"/>
        <c:auto val="1"/>
        <c:lblAlgn val="ctr"/>
        <c:lblOffset val="100"/>
        <c:noMultiLvlLbl val="0"/>
      </c:catAx>
      <c:valAx>
        <c:axId val="22558723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225586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1873C-3961-48F2-B607-1B722A2FDEE1}" type="datetimeFigureOut">
              <a:rPr lang="zh-CN" altLang="en-US" smtClean="0"/>
              <a:t>2018/8/7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36FA6B-BD23-43E1-B8B4-1DAE207F1DAB}" type="slidenum">
              <a:rPr lang="zh-CN" altLang="en-US" smtClean="0"/>
              <a:t>‹#›</a:t>
            </a:fld>
            <a:endParaRPr lang="zh-CN" altLang="en-US"/>
          </a:p>
        </p:txBody>
      </p:sp>
    </p:spTree>
    <p:extLst>
      <p:ext uri="{BB962C8B-B14F-4D97-AF65-F5344CB8AC3E}">
        <p14:creationId xmlns:p14="http://schemas.microsoft.com/office/powerpoint/2010/main" val="710488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关注微信公众号：</a:t>
            </a:r>
            <a:r>
              <a:rPr lang="en-US" altLang="zh-CN" dirty="0" err="1"/>
              <a:t>XiaZhi-ppt</a:t>
            </a:r>
            <a:r>
              <a:rPr lang="zh-CN" altLang="en-US" dirty="0"/>
              <a:t>，背景音乐为罗中旭演唱的</a:t>
            </a:r>
            <a:r>
              <a:rPr lang="en-US" altLang="zh-CN" dirty="0"/>
              <a:t>《</a:t>
            </a:r>
            <a:r>
              <a:rPr lang="zh-CN" altLang="en-US" dirty="0"/>
              <a:t>渔家傲</a:t>
            </a:r>
            <a:r>
              <a:rPr lang="en-US" altLang="zh-CN" dirty="0"/>
              <a:t>·</a:t>
            </a:r>
            <a:r>
              <a:rPr lang="zh-CN" altLang="en-US" dirty="0"/>
              <a:t>忆端午</a:t>
            </a:r>
            <a:r>
              <a:rPr lang="en-US" altLang="zh-CN" dirty="0"/>
              <a:t>》</a:t>
            </a:r>
            <a:r>
              <a:rPr lang="zh-CN" altLang="en-US" dirty="0"/>
              <a:t>，旁白为夏至录音。</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9F38E85-894A-4F72-BC2C-B46F0EFF51CC}"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31588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E459E-0241-4683-8EC8-53C2325F4DAE}" type="slidenum">
              <a:rPr lang="zh-CN" altLang="en-US" smtClean="0"/>
              <a:t>10</a:t>
            </a:fld>
            <a:endParaRPr lang="zh-CN" altLang="en-US"/>
          </a:p>
        </p:txBody>
      </p:sp>
    </p:spTree>
    <p:extLst>
      <p:ext uri="{BB962C8B-B14F-4D97-AF65-F5344CB8AC3E}">
        <p14:creationId xmlns:p14="http://schemas.microsoft.com/office/powerpoint/2010/main" val="2457436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3103380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1412996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4209834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14</a:t>
            </a:fld>
            <a:endParaRPr lang="zh-CN" altLang="en-US"/>
          </a:p>
        </p:txBody>
      </p:sp>
    </p:spTree>
    <p:extLst>
      <p:ext uri="{BB962C8B-B14F-4D97-AF65-F5344CB8AC3E}">
        <p14:creationId xmlns:p14="http://schemas.microsoft.com/office/powerpoint/2010/main" val="4180707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15</a:t>
            </a:fld>
            <a:endParaRPr lang="zh-CN" altLang="en-US"/>
          </a:p>
        </p:txBody>
      </p:sp>
    </p:spTree>
    <p:extLst>
      <p:ext uri="{BB962C8B-B14F-4D97-AF65-F5344CB8AC3E}">
        <p14:creationId xmlns:p14="http://schemas.microsoft.com/office/powerpoint/2010/main" val="3868984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65991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36437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18</a:t>
            </a:fld>
            <a:endParaRPr lang="zh-CN" altLang="en-US"/>
          </a:p>
        </p:txBody>
      </p:sp>
    </p:spTree>
    <p:extLst>
      <p:ext uri="{BB962C8B-B14F-4D97-AF65-F5344CB8AC3E}">
        <p14:creationId xmlns:p14="http://schemas.microsoft.com/office/powerpoint/2010/main" val="2302561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19</a:t>
            </a:fld>
            <a:endParaRPr lang="zh-CN" altLang="en-US"/>
          </a:p>
        </p:txBody>
      </p:sp>
    </p:spTree>
    <p:extLst>
      <p:ext uri="{BB962C8B-B14F-4D97-AF65-F5344CB8AC3E}">
        <p14:creationId xmlns:p14="http://schemas.microsoft.com/office/powerpoint/2010/main" val="2104644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2</a:t>
            </a:fld>
            <a:endParaRPr lang="zh-CN" altLang="en-US"/>
          </a:p>
        </p:txBody>
      </p:sp>
    </p:spTree>
    <p:extLst>
      <p:ext uri="{BB962C8B-B14F-4D97-AF65-F5344CB8AC3E}">
        <p14:creationId xmlns:p14="http://schemas.microsoft.com/office/powerpoint/2010/main" val="1788554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20</a:t>
            </a:fld>
            <a:endParaRPr lang="zh-CN" altLang="en-US"/>
          </a:p>
        </p:txBody>
      </p:sp>
    </p:spTree>
    <p:extLst>
      <p:ext uri="{BB962C8B-B14F-4D97-AF65-F5344CB8AC3E}">
        <p14:creationId xmlns:p14="http://schemas.microsoft.com/office/powerpoint/2010/main" val="1720663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21</a:t>
            </a:fld>
            <a:endParaRPr lang="zh-CN" altLang="en-US"/>
          </a:p>
        </p:txBody>
      </p:sp>
    </p:spTree>
    <p:extLst>
      <p:ext uri="{BB962C8B-B14F-4D97-AF65-F5344CB8AC3E}">
        <p14:creationId xmlns:p14="http://schemas.microsoft.com/office/powerpoint/2010/main" val="2437774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22</a:t>
            </a:fld>
            <a:endParaRPr lang="zh-CN" altLang="en-US"/>
          </a:p>
        </p:txBody>
      </p:sp>
    </p:spTree>
    <p:extLst>
      <p:ext uri="{BB962C8B-B14F-4D97-AF65-F5344CB8AC3E}">
        <p14:creationId xmlns:p14="http://schemas.microsoft.com/office/powerpoint/2010/main" val="1336549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23</a:t>
            </a:fld>
            <a:endParaRPr lang="zh-CN" altLang="en-US"/>
          </a:p>
        </p:txBody>
      </p:sp>
    </p:spTree>
    <p:extLst>
      <p:ext uri="{BB962C8B-B14F-4D97-AF65-F5344CB8AC3E}">
        <p14:creationId xmlns:p14="http://schemas.microsoft.com/office/powerpoint/2010/main" val="2154468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845352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关注微信公众号：</a:t>
            </a:r>
            <a:r>
              <a:rPr lang="en-US" altLang="zh-CN" dirty="0" err="1"/>
              <a:t>XiaZhi-ppt</a:t>
            </a:r>
            <a:r>
              <a:rPr lang="zh-CN" altLang="en-US" dirty="0"/>
              <a:t>，背景音乐为罗中旭演唱的</a:t>
            </a:r>
            <a:r>
              <a:rPr lang="en-US" altLang="zh-CN" dirty="0"/>
              <a:t>《</a:t>
            </a:r>
            <a:r>
              <a:rPr lang="zh-CN" altLang="en-US" dirty="0"/>
              <a:t>渔家傲</a:t>
            </a:r>
            <a:r>
              <a:rPr lang="en-US" altLang="zh-CN" dirty="0"/>
              <a:t>·</a:t>
            </a:r>
            <a:r>
              <a:rPr lang="zh-CN" altLang="en-US" dirty="0"/>
              <a:t>忆端午</a:t>
            </a:r>
            <a:r>
              <a:rPr lang="en-US" altLang="zh-CN" dirty="0"/>
              <a:t>》</a:t>
            </a:r>
            <a:r>
              <a:rPr lang="zh-CN" altLang="en-US" dirty="0"/>
              <a:t>，旁白为夏至录音。</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9F38E85-894A-4F72-BC2C-B46F0EFF51CC}"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386146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3</a:t>
            </a:fld>
            <a:endParaRPr lang="zh-CN" altLang="en-US"/>
          </a:p>
        </p:txBody>
      </p:sp>
    </p:spTree>
    <p:extLst>
      <p:ext uri="{BB962C8B-B14F-4D97-AF65-F5344CB8AC3E}">
        <p14:creationId xmlns:p14="http://schemas.microsoft.com/office/powerpoint/2010/main" val="3364088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4</a:t>
            </a:fld>
            <a:endParaRPr lang="zh-CN" altLang="en-US"/>
          </a:p>
        </p:txBody>
      </p:sp>
    </p:spTree>
    <p:extLst>
      <p:ext uri="{BB962C8B-B14F-4D97-AF65-F5344CB8AC3E}">
        <p14:creationId xmlns:p14="http://schemas.microsoft.com/office/powerpoint/2010/main" val="603492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5</a:t>
            </a:fld>
            <a:endParaRPr lang="zh-CN" altLang="en-US"/>
          </a:p>
        </p:txBody>
      </p:sp>
    </p:spTree>
    <p:extLst>
      <p:ext uri="{BB962C8B-B14F-4D97-AF65-F5344CB8AC3E}">
        <p14:creationId xmlns:p14="http://schemas.microsoft.com/office/powerpoint/2010/main" val="270715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6</a:t>
            </a:fld>
            <a:endParaRPr lang="zh-CN" altLang="en-US"/>
          </a:p>
        </p:txBody>
      </p:sp>
    </p:spTree>
    <p:extLst>
      <p:ext uri="{BB962C8B-B14F-4D97-AF65-F5344CB8AC3E}">
        <p14:creationId xmlns:p14="http://schemas.microsoft.com/office/powerpoint/2010/main" val="3170297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2014499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156092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9</a:t>
            </a:fld>
            <a:endParaRPr lang="zh-CN" altLang="en-US"/>
          </a:p>
        </p:txBody>
      </p:sp>
    </p:spTree>
    <p:extLst>
      <p:ext uri="{BB962C8B-B14F-4D97-AF65-F5344CB8AC3E}">
        <p14:creationId xmlns:p14="http://schemas.microsoft.com/office/powerpoint/2010/main" val="910290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9D44A0-EC7E-4C74-B48F-8150A611E42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8C96DB0E-8381-4E32-AF73-36DF1A6FA3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478FC823-EAAF-4650-BAD1-8A56F9BE533A}"/>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B28DA2AD-7ADC-4462-A0BA-971641E9C0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104FFB7-A8A9-4B50-A1B7-27F9E4303C89}"/>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331289155"/>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EAEBE7D-BF49-4DD8-B78A-026342CA63D9}"/>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3" name="页脚占位符 2">
            <a:extLst>
              <a:ext uri="{FF2B5EF4-FFF2-40B4-BE49-F238E27FC236}">
                <a16:creationId xmlns="" xmlns:a16="http://schemas.microsoft.com/office/drawing/2014/main" id="{30CE5CED-ED5D-4AE0-BE1F-BCD1CCC8377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F980776-590A-47DA-B99B-FD0B17DA5077}"/>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4077720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2FD328F-5783-4B56-AAB6-1C3A18A971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9172E50-E88D-4D65-8F29-D7530F2BC5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0D6EC3A6-8221-4E74-99DF-C91716135C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4103CF6-496C-4491-AA75-FBE4A0E32DC5}"/>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6" name="页脚占位符 5">
            <a:extLst>
              <a:ext uri="{FF2B5EF4-FFF2-40B4-BE49-F238E27FC236}">
                <a16:creationId xmlns="" xmlns:a16="http://schemas.microsoft.com/office/drawing/2014/main" id="{7A360D30-015E-482D-A03D-FE9CA2B26D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273C9D2-C15C-4690-8AB3-463B48F10BA5}"/>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65724935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5757A7-E1D1-4577-88F8-41F4C096F1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B41F60DB-2EF1-4437-8A42-22D80BCFEF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21F2325-B4D4-49F7-BB16-B0ABFFF245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D35BCBE-0E9A-44A2-9ADA-E7A21C2329C0}"/>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6" name="页脚占位符 5">
            <a:extLst>
              <a:ext uri="{FF2B5EF4-FFF2-40B4-BE49-F238E27FC236}">
                <a16:creationId xmlns="" xmlns:a16="http://schemas.microsoft.com/office/drawing/2014/main" id="{D4D92F2B-112D-433B-AABE-CB1DB9E0C2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5781F04-76D6-4B34-8502-5B093533DFBD}"/>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013307249"/>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95BF991-BD68-4F67-8F9E-8E43FB2C703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5041F2D-7E33-47C7-A97E-8640AEFA3A6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87BE399-344E-401C-A34B-EE78A9477C9A}"/>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AB2BFFB2-7052-47F9-B909-3314D610C9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72D952F-F8E8-46B8-9B68-49D145E4D83C}"/>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61703295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02AEE5A-83AE-4B04-9AAE-A9EDF084B81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D8EE3A2-48B1-4268-B57B-5FC7EF82487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D75CF9E-340B-4FBB-9147-F6CDD98E4BA3}"/>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478B1DC6-EB43-4611-B3CA-AC1F7A4DA7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ED021C1-F7A3-4A87-869B-F9FF0FA505A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930788489"/>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FC7DF8C-C552-4966-9881-40BA6C9084A0}" type="datetimeFigureOut">
              <a:rPr lang="zh-CN" altLang="en-US" smtClean="0"/>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40175-1473-453B-BC31-0B1413BCB042}"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组合 7"/>
          <p:cNvGrpSpPr/>
          <p:nvPr userDrawn="1"/>
        </p:nvGrpSpPr>
        <p:grpSpPr>
          <a:xfrm>
            <a:off x="102632" y="210386"/>
            <a:ext cx="387179" cy="467734"/>
            <a:chOff x="6008688" y="3273425"/>
            <a:chExt cx="1182687" cy="1428751"/>
          </a:xfrm>
          <a:gradFill>
            <a:gsLst>
              <a:gs pos="0">
                <a:srgbClr val="D0BFB3"/>
              </a:gs>
              <a:gs pos="51000">
                <a:srgbClr val="F7F0EA"/>
              </a:gs>
              <a:gs pos="100000">
                <a:srgbClr val="D9BFAD"/>
              </a:gs>
            </a:gsLst>
            <a:lin ang="18900000" scaled="0"/>
          </a:gradFill>
        </p:grpSpPr>
        <p:sp>
          <p:nvSpPr>
            <p:cNvPr id="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6" name="Oval 104"/>
            <p:cNvSpPr>
              <a:spLocks noChangeArrowheads="1"/>
            </p:cNvSpPr>
            <p:nvPr/>
          </p:nvSpPr>
          <p:spPr bwMode="auto">
            <a:xfrm>
              <a:off x="6543675" y="3941763"/>
              <a:ext cx="114300"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8" name="Oval 106"/>
            <p:cNvSpPr>
              <a:spLocks noChangeArrowheads="1"/>
            </p:cNvSpPr>
            <p:nvPr/>
          </p:nvSpPr>
          <p:spPr bwMode="auto">
            <a:xfrm>
              <a:off x="6180138" y="3978275"/>
              <a:ext cx="115887"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0" name="Oval 108"/>
            <p:cNvSpPr>
              <a:spLocks noChangeArrowheads="1"/>
            </p:cNvSpPr>
            <p:nvPr/>
          </p:nvSpPr>
          <p:spPr bwMode="auto">
            <a:xfrm>
              <a:off x="6905625" y="3978275"/>
              <a:ext cx="114300"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grpSp>
      <p:sp>
        <p:nvSpPr>
          <p:cNvPr id="34" name="文本框 33"/>
          <p:cNvSpPr txBox="1"/>
          <p:nvPr userDrawn="1"/>
        </p:nvSpPr>
        <p:spPr>
          <a:xfrm>
            <a:off x="561780" y="234728"/>
            <a:ext cx="3570208" cy="461665"/>
          </a:xfrm>
          <a:prstGeom prst="rect">
            <a:avLst/>
          </a:prstGeom>
          <a:noFill/>
        </p:spPr>
        <p:txBody>
          <a:bodyPr wrap="none" rtlCol="0">
            <a:spAutoFit/>
          </a:bodyPr>
          <a:lstStyle/>
          <a:p>
            <a:r>
              <a:rPr lang="en-US" altLang="zh-CN" sz="2400" dirty="0">
                <a:gradFill>
                  <a:gsLst>
                    <a:gs pos="0">
                      <a:srgbClr val="D0BFB3"/>
                    </a:gs>
                    <a:gs pos="51000">
                      <a:srgbClr val="F7F0EA"/>
                    </a:gs>
                    <a:gs pos="100000">
                      <a:srgbClr val="D9BFAD"/>
                    </a:gs>
                  </a:gsLst>
                  <a:lin ang="18900000" scaled="0"/>
                </a:gradFill>
                <a:latin typeface="汉仪粗宋简" panose="02010609000101010101" pitchFamily="49" charset="-122"/>
                <a:ea typeface="汉仪粗宋简" panose="02010609000101010101" pitchFamily="49" charset="-122"/>
              </a:rPr>
              <a:t>01  </a:t>
            </a:r>
            <a:r>
              <a:rPr lang="zh-CN" altLang="en-US" sz="2400" dirty="0">
                <a:gradFill>
                  <a:gsLst>
                    <a:gs pos="0">
                      <a:srgbClr val="D0BFB3"/>
                    </a:gs>
                    <a:gs pos="51000">
                      <a:srgbClr val="F7F0EA"/>
                    </a:gs>
                    <a:gs pos="100000">
                      <a:srgbClr val="D9BFAD"/>
                    </a:gs>
                  </a:gsLst>
                  <a:lin ang="18900000" scaled="0"/>
                </a:gradFill>
                <a:latin typeface="汉仪粗宋简" panose="02010609000101010101" pitchFamily="49" charset="-122"/>
                <a:ea typeface="汉仪粗宋简" panose="02010609000101010101" pitchFamily="49" charset="-122"/>
              </a:rPr>
              <a:t>请插入您的标题内容</a:t>
            </a:r>
          </a:p>
        </p:txBody>
      </p:sp>
      <p:cxnSp>
        <p:nvCxnSpPr>
          <p:cNvPr id="35" name="直接连接符 34"/>
          <p:cNvCxnSpPr/>
          <p:nvPr userDrawn="1"/>
        </p:nvCxnSpPr>
        <p:spPr>
          <a:xfrm rot="-5400000">
            <a:off x="2232000" y="-1503434"/>
            <a:ext cx="0" cy="4464000"/>
          </a:xfrm>
          <a:prstGeom prst="line">
            <a:avLst/>
          </a:prstGeom>
          <a:ln w="19050">
            <a:gradFill>
              <a:gsLst>
                <a:gs pos="50000">
                  <a:srgbClr val="D9BFAD"/>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284937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D1C80F-D740-411B-8080-3691673992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8034CF7-0A5F-45EF-A050-A3E2FC5D0AE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89254F1-F325-496F-B42E-9476C6F4F28F}"/>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AEF6E07C-DA9C-4D72-B9D8-360DF5AC42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6AC42EC-96FF-4D0A-AE3E-CC7CA449DE8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168492110"/>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01</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015196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02</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26429643"/>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03</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8372759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04</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9538024"/>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11613A-184D-4294-98A5-93ABBA4A18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CF115D8-63CB-43E0-B9D9-A5354A91145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26D0BBA-65B1-40F8-BA0A-C66848BA5CE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DC675B2D-DD03-415B-8878-64416CBBDAF9}"/>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6" name="页脚占位符 5">
            <a:extLst>
              <a:ext uri="{FF2B5EF4-FFF2-40B4-BE49-F238E27FC236}">
                <a16:creationId xmlns="" xmlns:a16="http://schemas.microsoft.com/office/drawing/2014/main" id="{E9D1E335-2F2B-4DE1-B456-E41E9A3E22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10E13D0-0EA1-4DF5-9758-404498B7FB2E}"/>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189567591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A0ACB2-83CE-4AA5-8457-E654D04D007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07B5035-CA6B-4F69-891D-FE0ACB42B5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C6BF94A8-EFE8-454B-A944-1B1E44F0239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D5CCF00B-AFD0-4C9A-9AF8-84E3A00777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5FB6A2AD-7B7E-4171-8745-42161DD3D30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9871A36-D586-4CBC-BE62-1D6BCC8031D8}"/>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8" name="页脚占位符 7">
            <a:extLst>
              <a:ext uri="{FF2B5EF4-FFF2-40B4-BE49-F238E27FC236}">
                <a16:creationId xmlns="" xmlns:a16="http://schemas.microsoft.com/office/drawing/2014/main" id="{AC4249F5-D540-4877-B821-20F3F60BD4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97FE97CE-0D70-40EC-BA12-A4C3C5B7080D}"/>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58250181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3E13B2D-9AAD-4B0F-878C-E865A515C6E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2177018-CC85-406C-8E02-A2162B651BDB}"/>
              </a:ext>
            </a:extLst>
          </p:cNvPr>
          <p:cNvSpPr>
            <a:spLocks noGrp="1"/>
          </p:cNvSpPr>
          <p:nvPr>
            <p:ph type="dt" sz="half" idx="10"/>
          </p:nvPr>
        </p:nvSpPr>
        <p:spPr/>
        <p:txBody>
          <a:bodyPr/>
          <a:lstStyle/>
          <a:p>
            <a:fld id="{6ADB61CF-562B-4429-8D49-2133447A14E5}" type="datetimeFigureOut">
              <a:rPr lang="zh-CN" altLang="en-US" smtClean="0"/>
              <a:t>2018/8/7</a:t>
            </a:fld>
            <a:endParaRPr lang="zh-CN" altLang="en-US"/>
          </a:p>
        </p:txBody>
      </p:sp>
      <p:sp>
        <p:nvSpPr>
          <p:cNvPr id="4" name="页脚占位符 3">
            <a:extLst>
              <a:ext uri="{FF2B5EF4-FFF2-40B4-BE49-F238E27FC236}">
                <a16:creationId xmlns="" xmlns:a16="http://schemas.microsoft.com/office/drawing/2014/main" id="{A9D432B4-3F8E-4265-BDE0-AC6E5CF8E7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AF161FB8-1F62-405C-B242-D1F391303CB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905059293"/>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2169C89-3B9F-4CEF-A7CE-2F896F149E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574D63D-6D4C-464B-BFEE-57A835FB71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89BBFD7-FE8B-4EA1-947D-7B9BC55619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DB61CF-562B-4429-8D49-2133447A14E5}" type="datetimeFigureOut">
              <a:rPr lang="zh-CN" altLang="en-US" smtClean="0"/>
              <a:t>2018/8/7</a:t>
            </a:fld>
            <a:endParaRPr lang="zh-CN" altLang="en-US"/>
          </a:p>
        </p:txBody>
      </p:sp>
      <p:sp>
        <p:nvSpPr>
          <p:cNvPr id="5" name="页脚占位符 4">
            <a:extLst>
              <a:ext uri="{FF2B5EF4-FFF2-40B4-BE49-F238E27FC236}">
                <a16:creationId xmlns="" xmlns:a16="http://schemas.microsoft.com/office/drawing/2014/main" id="{FA639CEB-35F5-40DF-8F0C-5A1F29C342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0E6E11E0-C52C-4A7A-AB1E-B4B05A370F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350EB3-336A-48B6-A2F3-59BD11476180}" type="slidenum">
              <a:rPr lang="zh-CN" altLang="en-US" smtClean="0"/>
              <a:t>‹#›</a:t>
            </a:fld>
            <a:endParaRPr lang="zh-CN" altLang="en-US"/>
          </a:p>
        </p:txBody>
      </p:sp>
      <p:sp>
        <p:nvSpPr>
          <p:cNvPr id="7" name="矩形 6">
            <a:extLst>
              <a:ext uri="{FF2B5EF4-FFF2-40B4-BE49-F238E27FC236}">
                <a16:creationId xmlns="" xmlns:a16="http://schemas.microsoft.com/office/drawing/2014/main" id="{E67B36B3-C4B4-43CC-83B7-3EFC6EE30261}"/>
              </a:ext>
            </a:extLst>
          </p:cNvPr>
          <p:cNvSpPr/>
          <p:nvPr userDrawn="1"/>
        </p:nvSpPr>
        <p:spPr>
          <a:xfrm>
            <a:off x="0" y="0"/>
            <a:ext cx="12192000" cy="6858000"/>
          </a:xfrm>
          <a:prstGeom prst="rect">
            <a:avLst/>
          </a:prstGeom>
          <a:gradFill flip="none" rotWithShape="1">
            <a:gsLst>
              <a:gs pos="100000">
                <a:srgbClr val="000000"/>
              </a:gs>
              <a:gs pos="0">
                <a:srgbClr val="03144A"/>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593090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Lst>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notesSlide" Target="../notesSlides/notesSlide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2.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b="9172"/>
          <a:stretch/>
        </p:blipFill>
        <p:spPr>
          <a:xfrm>
            <a:off x="987507" y="1211939"/>
            <a:ext cx="1988327" cy="2707619"/>
          </a:xfrm>
          <a:prstGeom prst="rect">
            <a:avLst/>
          </a:prstGeom>
        </p:spPr>
      </p:pic>
      <p:sp>
        <p:nvSpPr>
          <p:cNvPr id="7" name="文本框 6"/>
          <p:cNvSpPr txBox="1"/>
          <p:nvPr/>
        </p:nvSpPr>
        <p:spPr>
          <a:xfrm>
            <a:off x="2613364" y="2050209"/>
            <a:ext cx="7819476" cy="1200329"/>
          </a:xfrm>
          <a:prstGeom prst="rect">
            <a:avLst/>
          </a:prstGeom>
          <a:noFill/>
        </p:spPr>
        <p:txBody>
          <a:bodyPr wrap="square" rtlCol="0">
            <a:spAutoFit/>
          </a:bodyPr>
          <a:lstStyle/>
          <a:p>
            <a:r>
              <a:rPr lang="zh-CN" altLang="en-US" sz="7200" b="1" dirty="0">
                <a:solidFill>
                  <a:srgbClr val="FE6EE9"/>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音乐</a:t>
            </a:r>
            <a:r>
              <a:rPr lang="en-US" altLang="zh-CN" sz="7200" b="1" dirty="0" err="1">
                <a:solidFill>
                  <a:srgbClr val="FE6EE9"/>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music</a:t>
            </a:r>
            <a:r>
              <a:rPr lang="en-US" altLang="zh-CN" sz="7200" dirty="0" err="1">
                <a:solidFill>
                  <a:prstClr val="white"/>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ppt</a:t>
            </a:r>
            <a:r>
              <a:rPr lang="zh-CN" altLang="en-US" sz="7200" dirty="0">
                <a:solidFill>
                  <a:prstClr val="white"/>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模板</a:t>
            </a:r>
          </a:p>
        </p:txBody>
      </p:sp>
      <p:grpSp>
        <p:nvGrpSpPr>
          <p:cNvPr id="79" name="组合 78"/>
          <p:cNvGrpSpPr/>
          <p:nvPr/>
        </p:nvGrpSpPr>
        <p:grpSpPr>
          <a:xfrm>
            <a:off x="1048482" y="5688409"/>
            <a:ext cx="216000" cy="216000"/>
            <a:chOff x="1485908" y="4585337"/>
            <a:chExt cx="216000" cy="216000"/>
          </a:xfrm>
        </p:grpSpPr>
        <p:sp>
          <p:nvSpPr>
            <p:cNvPr id="68" name="椭圆 67"/>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2900753" y="4818300"/>
            <a:ext cx="216000" cy="216000"/>
            <a:chOff x="3338179" y="3715228"/>
            <a:chExt cx="216000" cy="216000"/>
          </a:xfrm>
        </p:grpSpPr>
        <p:sp>
          <p:nvSpPr>
            <p:cNvPr id="75" name="椭圆 74"/>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4495247" y="5526626"/>
            <a:ext cx="216000" cy="216000"/>
            <a:chOff x="4761435" y="3488430"/>
            <a:chExt cx="216000" cy="216000"/>
          </a:xfrm>
        </p:grpSpPr>
        <p:sp>
          <p:nvSpPr>
            <p:cNvPr id="76" name="椭圆 75"/>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6458489" y="3739573"/>
            <a:ext cx="216000" cy="216000"/>
            <a:chOff x="6033223" y="3166448"/>
            <a:chExt cx="216000" cy="216000"/>
          </a:xfrm>
        </p:grpSpPr>
        <p:sp>
          <p:nvSpPr>
            <p:cNvPr id="77" name="椭圆 76"/>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a:off x="3960399" y="4301500"/>
            <a:ext cx="216000" cy="216000"/>
            <a:chOff x="5319106" y="3881023"/>
            <a:chExt cx="216000" cy="216000"/>
          </a:xfrm>
        </p:grpSpPr>
        <p:sp>
          <p:nvSpPr>
            <p:cNvPr id="78" name="椭圆 77"/>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6" name="组合 165"/>
          <p:cNvGrpSpPr/>
          <p:nvPr/>
        </p:nvGrpSpPr>
        <p:grpSpPr>
          <a:xfrm>
            <a:off x="2975834" y="5233503"/>
            <a:ext cx="443593" cy="1661886"/>
            <a:chOff x="2975834" y="5233503"/>
            <a:chExt cx="443593" cy="1661886"/>
          </a:xfrm>
        </p:grpSpPr>
        <p:sp>
          <p:nvSpPr>
            <p:cNvPr id="12" name="圆角矩形 11"/>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a:off x="2975834"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5" name="组合 164"/>
          <p:cNvGrpSpPr/>
          <p:nvPr/>
        </p:nvGrpSpPr>
        <p:grpSpPr>
          <a:xfrm>
            <a:off x="3700426" y="4358190"/>
            <a:ext cx="443593" cy="2537199"/>
            <a:chOff x="3700426" y="4358190"/>
            <a:chExt cx="443593" cy="2537199"/>
          </a:xfrm>
        </p:grpSpPr>
        <p:sp>
          <p:nvSpPr>
            <p:cNvPr id="19" name="圆角矩形 18"/>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20"/>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21"/>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22"/>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3700426"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24"/>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4" name="组合 163"/>
          <p:cNvGrpSpPr/>
          <p:nvPr/>
        </p:nvGrpSpPr>
        <p:grpSpPr>
          <a:xfrm>
            <a:off x="4425018" y="5512435"/>
            <a:ext cx="443593" cy="1382954"/>
            <a:chOff x="4425018" y="5512435"/>
            <a:chExt cx="443593" cy="1382954"/>
          </a:xfrm>
        </p:grpSpPr>
        <p:sp>
          <p:nvSpPr>
            <p:cNvPr id="30" name="圆角矩形 29"/>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30"/>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31"/>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2"/>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4425018"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3" name="组合 162"/>
          <p:cNvGrpSpPr/>
          <p:nvPr/>
        </p:nvGrpSpPr>
        <p:grpSpPr>
          <a:xfrm>
            <a:off x="5149610" y="5512435"/>
            <a:ext cx="443593" cy="1382954"/>
            <a:chOff x="5149610" y="5512435"/>
            <a:chExt cx="443593" cy="1382954"/>
          </a:xfrm>
        </p:grpSpPr>
        <p:sp>
          <p:nvSpPr>
            <p:cNvPr id="35" name="圆角矩形 34"/>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514961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2" name="组合 161"/>
          <p:cNvGrpSpPr/>
          <p:nvPr/>
        </p:nvGrpSpPr>
        <p:grpSpPr>
          <a:xfrm>
            <a:off x="5874202" y="5213836"/>
            <a:ext cx="443594" cy="1681553"/>
            <a:chOff x="5874202" y="5213836"/>
            <a:chExt cx="443594" cy="1681553"/>
          </a:xfrm>
        </p:grpSpPr>
        <p:sp>
          <p:nvSpPr>
            <p:cNvPr id="29" name="圆角矩形 28"/>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5"/>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36"/>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587420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7" name="组合 166"/>
          <p:cNvGrpSpPr/>
          <p:nvPr/>
        </p:nvGrpSpPr>
        <p:grpSpPr>
          <a:xfrm>
            <a:off x="2251242" y="6078309"/>
            <a:ext cx="443593" cy="817080"/>
            <a:chOff x="2251242" y="6078309"/>
            <a:chExt cx="443593" cy="817080"/>
          </a:xfrm>
        </p:grpSpPr>
        <p:sp>
          <p:nvSpPr>
            <p:cNvPr id="45" name="圆角矩形 44"/>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6"/>
            <p:cNvSpPr/>
            <p:nvPr/>
          </p:nvSpPr>
          <p:spPr>
            <a:xfrm>
              <a:off x="22512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1" name="组合 160"/>
          <p:cNvGrpSpPr/>
          <p:nvPr/>
        </p:nvGrpSpPr>
        <p:grpSpPr>
          <a:xfrm>
            <a:off x="6598795" y="3729749"/>
            <a:ext cx="443593" cy="3165640"/>
            <a:chOff x="6598795" y="3729749"/>
            <a:chExt cx="443593" cy="3165640"/>
          </a:xfrm>
        </p:grpSpPr>
        <p:sp>
          <p:nvSpPr>
            <p:cNvPr id="57" name="圆角矩形 56"/>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57"/>
            <p:cNvSpPr/>
            <p:nvPr/>
          </p:nvSpPr>
          <p:spPr>
            <a:xfrm>
              <a:off x="6598795"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0" name="组合 159"/>
          <p:cNvGrpSpPr/>
          <p:nvPr/>
        </p:nvGrpSpPr>
        <p:grpSpPr>
          <a:xfrm>
            <a:off x="7323387" y="5512435"/>
            <a:ext cx="443593" cy="1382954"/>
            <a:chOff x="7323387" y="5512435"/>
            <a:chExt cx="443593" cy="1382954"/>
          </a:xfrm>
        </p:grpSpPr>
        <p:sp>
          <p:nvSpPr>
            <p:cNvPr id="85" name="圆角矩形 84"/>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85"/>
            <p:cNvSpPr/>
            <p:nvPr/>
          </p:nvSpPr>
          <p:spPr>
            <a:xfrm>
              <a:off x="7323387" y="6648331"/>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86"/>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圆角矩形 87"/>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圆角矩形 88"/>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9" name="组合 158"/>
          <p:cNvGrpSpPr/>
          <p:nvPr/>
        </p:nvGrpSpPr>
        <p:grpSpPr>
          <a:xfrm>
            <a:off x="8047979" y="4916846"/>
            <a:ext cx="443593" cy="1978543"/>
            <a:chOff x="8047979" y="4916846"/>
            <a:chExt cx="443593" cy="1978543"/>
          </a:xfrm>
        </p:grpSpPr>
        <p:sp>
          <p:nvSpPr>
            <p:cNvPr id="91" name="圆角矩形 90"/>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91"/>
            <p:cNvSpPr/>
            <p:nvPr/>
          </p:nvSpPr>
          <p:spPr>
            <a:xfrm>
              <a:off x="8047979"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92"/>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93"/>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94"/>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95"/>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96"/>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7" name="组合 156"/>
          <p:cNvGrpSpPr/>
          <p:nvPr/>
        </p:nvGrpSpPr>
        <p:grpSpPr>
          <a:xfrm>
            <a:off x="9497163" y="6078309"/>
            <a:ext cx="443593" cy="817080"/>
            <a:chOff x="9497163" y="6078309"/>
            <a:chExt cx="443593" cy="817080"/>
          </a:xfrm>
        </p:grpSpPr>
        <p:sp>
          <p:nvSpPr>
            <p:cNvPr id="99" name="圆角矩形 98"/>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99"/>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圆角矩形 100"/>
            <p:cNvSpPr/>
            <p:nvPr/>
          </p:nvSpPr>
          <p:spPr>
            <a:xfrm>
              <a:off x="9497163"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8" name="组合 157"/>
          <p:cNvGrpSpPr/>
          <p:nvPr/>
        </p:nvGrpSpPr>
        <p:grpSpPr>
          <a:xfrm>
            <a:off x="8772571" y="5512435"/>
            <a:ext cx="443593" cy="1382954"/>
            <a:chOff x="8772571" y="5512435"/>
            <a:chExt cx="443593" cy="1382954"/>
          </a:xfrm>
        </p:grpSpPr>
        <p:sp>
          <p:nvSpPr>
            <p:cNvPr id="103" name="圆角矩形 102"/>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圆角矩形 103"/>
            <p:cNvSpPr/>
            <p:nvPr/>
          </p:nvSpPr>
          <p:spPr>
            <a:xfrm>
              <a:off x="8772571"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04"/>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05"/>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06"/>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8" name="组合 167"/>
          <p:cNvGrpSpPr/>
          <p:nvPr/>
        </p:nvGrpSpPr>
        <p:grpSpPr>
          <a:xfrm>
            <a:off x="1526650" y="5512435"/>
            <a:ext cx="443593" cy="1382954"/>
            <a:chOff x="1526650" y="5512435"/>
            <a:chExt cx="443593" cy="1382954"/>
          </a:xfrm>
        </p:grpSpPr>
        <p:sp>
          <p:nvSpPr>
            <p:cNvPr id="111" name="圆角矩形 110"/>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11"/>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12"/>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13"/>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圆角矩形 114"/>
            <p:cNvSpPr/>
            <p:nvPr/>
          </p:nvSpPr>
          <p:spPr>
            <a:xfrm>
              <a:off x="152665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9" name="组合 168"/>
          <p:cNvGrpSpPr/>
          <p:nvPr/>
        </p:nvGrpSpPr>
        <p:grpSpPr>
          <a:xfrm>
            <a:off x="802058" y="5782927"/>
            <a:ext cx="443593" cy="1112462"/>
            <a:chOff x="802058" y="5782927"/>
            <a:chExt cx="443593" cy="1112462"/>
          </a:xfrm>
        </p:grpSpPr>
        <p:sp>
          <p:nvSpPr>
            <p:cNvPr id="117" name="圆角矩形 116"/>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17"/>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18"/>
            <p:cNvSpPr/>
            <p:nvPr/>
          </p:nvSpPr>
          <p:spPr>
            <a:xfrm>
              <a:off x="802058"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19"/>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0" name="组合 169"/>
          <p:cNvGrpSpPr/>
          <p:nvPr/>
        </p:nvGrpSpPr>
        <p:grpSpPr>
          <a:xfrm>
            <a:off x="77466" y="6078309"/>
            <a:ext cx="443593" cy="817080"/>
            <a:chOff x="77466" y="6078309"/>
            <a:chExt cx="443593" cy="817080"/>
          </a:xfrm>
        </p:grpSpPr>
        <p:sp>
          <p:nvSpPr>
            <p:cNvPr id="122" name="圆角矩形 121"/>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122"/>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123"/>
            <p:cNvSpPr/>
            <p:nvPr/>
          </p:nvSpPr>
          <p:spPr>
            <a:xfrm>
              <a:off x="77466"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4" name="组合 153"/>
          <p:cNvGrpSpPr/>
          <p:nvPr/>
        </p:nvGrpSpPr>
        <p:grpSpPr>
          <a:xfrm>
            <a:off x="11670942" y="6078309"/>
            <a:ext cx="443593" cy="817080"/>
            <a:chOff x="11670942" y="6078309"/>
            <a:chExt cx="443593" cy="817080"/>
          </a:xfrm>
        </p:grpSpPr>
        <p:sp>
          <p:nvSpPr>
            <p:cNvPr id="127" name="圆角矩形 126"/>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27"/>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28"/>
            <p:cNvSpPr/>
            <p:nvPr/>
          </p:nvSpPr>
          <p:spPr>
            <a:xfrm>
              <a:off x="116709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6" name="组合 155"/>
          <p:cNvGrpSpPr/>
          <p:nvPr/>
        </p:nvGrpSpPr>
        <p:grpSpPr>
          <a:xfrm>
            <a:off x="10221755" y="4954234"/>
            <a:ext cx="443593" cy="1978543"/>
            <a:chOff x="10221755" y="4954234"/>
            <a:chExt cx="443593" cy="1978543"/>
          </a:xfrm>
        </p:grpSpPr>
        <p:sp>
          <p:nvSpPr>
            <p:cNvPr id="131" name="圆角矩形 130"/>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131"/>
            <p:cNvSpPr/>
            <p:nvPr/>
          </p:nvSpPr>
          <p:spPr>
            <a:xfrm>
              <a:off x="10221755" y="6685719"/>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132"/>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圆角矩形 133"/>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圆角矩形 134"/>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圆角矩形 135"/>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圆角矩形 136"/>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5" name="组合 154"/>
          <p:cNvGrpSpPr/>
          <p:nvPr/>
        </p:nvGrpSpPr>
        <p:grpSpPr>
          <a:xfrm>
            <a:off x="10946347" y="5512435"/>
            <a:ext cx="443593" cy="1382954"/>
            <a:chOff x="10946347" y="5512435"/>
            <a:chExt cx="443593" cy="1382954"/>
          </a:xfrm>
        </p:grpSpPr>
        <p:sp>
          <p:nvSpPr>
            <p:cNvPr id="139" name="圆角矩形 138"/>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p:nvPr/>
          </p:nvSpPr>
          <p:spPr>
            <a:xfrm>
              <a:off x="10946347"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圆角矩形 141"/>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圆角矩形 142"/>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5" name="组合 144"/>
          <p:cNvGrpSpPr/>
          <p:nvPr/>
        </p:nvGrpSpPr>
        <p:grpSpPr>
          <a:xfrm>
            <a:off x="5535106" y="6405342"/>
            <a:ext cx="216000" cy="216000"/>
            <a:chOff x="3338179" y="3715228"/>
            <a:chExt cx="216000" cy="216000"/>
          </a:xfrm>
        </p:grpSpPr>
        <p:sp>
          <p:nvSpPr>
            <p:cNvPr id="146" name="椭圆 145"/>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椭圆 146"/>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8" name="组合 147"/>
          <p:cNvGrpSpPr/>
          <p:nvPr/>
        </p:nvGrpSpPr>
        <p:grpSpPr>
          <a:xfrm>
            <a:off x="9041031" y="5460366"/>
            <a:ext cx="216000" cy="216000"/>
            <a:chOff x="1485908" y="4585337"/>
            <a:chExt cx="216000" cy="216000"/>
          </a:xfrm>
        </p:grpSpPr>
        <p:sp>
          <p:nvSpPr>
            <p:cNvPr id="149" name="椭圆 148"/>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椭圆 149"/>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1" name="组合 150"/>
          <p:cNvGrpSpPr/>
          <p:nvPr/>
        </p:nvGrpSpPr>
        <p:grpSpPr>
          <a:xfrm>
            <a:off x="7402041" y="5543493"/>
            <a:ext cx="216000" cy="216000"/>
            <a:chOff x="3338179" y="3715228"/>
            <a:chExt cx="216000" cy="216000"/>
          </a:xfrm>
        </p:grpSpPr>
        <p:sp>
          <p:nvSpPr>
            <p:cNvPr id="152" name="椭圆 151"/>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椭圆 152"/>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1" name="组合 170"/>
          <p:cNvGrpSpPr/>
          <p:nvPr/>
        </p:nvGrpSpPr>
        <p:grpSpPr>
          <a:xfrm>
            <a:off x="10233786" y="4957651"/>
            <a:ext cx="216000" cy="216000"/>
            <a:chOff x="6033223" y="3166448"/>
            <a:chExt cx="216000" cy="216000"/>
          </a:xfrm>
        </p:grpSpPr>
        <p:sp>
          <p:nvSpPr>
            <p:cNvPr id="172" name="椭圆 171"/>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3" name="椭圆 172"/>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4" name="组合 173"/>
          <p:cNvGrpSpPr/>
          <p:nvPr/>
        </p:nvGrpSpPr>
        <p:grpSpPr>
          <a:xfrm>
            <a:off x="11206320" y="5934994"/>
            <a:ext cx="216000" cy="216000"/>
            <a:chOff x="5319106" y="3881023"/>
            <a:chExt cx="216000" cy="216000"/>
          </a:xfrm>
        </p:grpSpPr>
        <p:sp>
          <p:nvSpPr>
            <p:cNvPr id="175" name="椭圆 174"/>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6" name="椭圆 175"/>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6" name="表格 5">
            <a:extLst>
              <a:ext uri="{FF2B5EF4-FFF2-40B4-BE49-F238E27FC236}">
                <a16:creationId xmlns="" xmlns:a16="http://schemas.microsoft.com/office/drawing/2014/main" id="{79CEC107-079A-4EBF-B4F8-79552CC8A9C2}"/>
              </a:ext>
            </a:extLst>
          </p:cNvPr>
          <p:cNvGraphicFramePr>
            <a:graphicFrameLocks noGrp="1"/>
          </p:cNvGraphicFramePr>
          <p:nvPr>
            <p:extLst>
              <p:ext uri="{D42A27DB-BD31-4B8C-83A1-F6EECF244321}">
                <p14:modId xmlns:p14="http://schemas.microsoft.com/office/powerpoint/2010/main" val="3535541240"/>
              </p:ext>
            </p:extLst>
          </p:nvPr>
        </p:nvGraphicFramePr>
        <p:xfrm>
          <a:off x="2253794" y="-682434"/>
          <a:ext cx="8128001" cy="370840"/>
        </p:xfrm>
        <a:graphic>
          <a:graphicData uri="http://schemas.openxmlformats.org/drawingml/2006/table">
            <a:tbl>
              <a:tblPr firstRow="1" bandRow="1">
                <a:tableStyleId>{5C22544A-7EE6-4342-B048-85BDC9FD1C3A}</a:tableStyleId>
              </a:tblPr>
              <a:tblGrid>
                <a:gridCol w="1161143">
                  <a:extLst>
                    <a:ext uri="{9D8B030D-6E8A-4147-A177-3AD203B41FA5}">
                      <a16:colId xmlns="" xmlns:a16="http://schemas.microsoft.com/office/drawing/2014/main" val="1059819587"/>
                    </a:ext>
                  </a:extLst>
                </a:gridCol>
                <a:gridCol w="1161143">
                  <a:extLst>
                    <a:ext uri="{9D8B030D-6E8A-4147-A177-3AD203B41FA5}">
                      <a16:colId xmlns="" xmlns:a16="http://schemas.microsoft.com/office/drawing/2014/main" val="1111095354"/>
                    </a:ext>
                  </a:extLst>
                </a:gridCol>
                <a:gridCol w="1161143">
                  <a:extLst>
                    <a:ext uri="{9D8B030D-6E8A-4147-A177-3AD203B41FA5}">
                      <a16:colId xmlns="" xmlns:a16="http://schemas.microsoft.com/office/drawing/2014/main" val="3581856437"/>
                    </a:ext>
                  </a:extLst>
                </a:gridCol>
                <a:gridCol w="1161143">
                  <a:extLst>
                    <a:ext uri="{9D8B030D-6E8A-4147-A177-3AD203B41FA5}">
                      <a16:colId xmlns="" xmlns:a16="http://schemas.microsoft.com/office/drawing/2014/main" val="4178403298"/>
                    </a:ext>
                  </a:extLst>
                </a:gridCol>
                <a:gridCol w="1161143">
                  <a:extLst>
                    <a:ext uri="{9D8B030D-6E8A-4147-A177-3AD203B41FA5}">
                      <a16:colId xmlns="" xmlns:a16="http://schemas.microsoft.com/office/drawing/2014/main" val="748013741"/>
                    </a:ext>
                  </a:extLst>
                </a:gridCol>
                <a:gridCol w="1161143">
                  <a:extLst>
                    <a:ext uri="{9D8B030D-6E8A-4147-A177-3AD203B41FA5}">
                      <a16:colId xmlns="" xmlns:a16="http://schemas.microsoft.com/office/drawing/2014/main" val="2105620662"/>
                    </a:ext>
                  </a:extLst>
                </a:gridCol>
                <a:gridCol w="1161143">
                  <a:extLst>
                    <a:ext uri="{9D8B030D-6E8A-4147-A177-3AD203B41FA5}">
                      <a16:colId xmlns="" xmlns:a16="http://schemas.microsoft.com/office/drawing/2014/main" val="2568937026"/>
                    </a:ext>
                  </a:extLst>
                </a:gridCol>
              </a:tblGrid>
              <a:tr h="370840">
                <a:tc>
                  <a:txBody>
                    <a:bodyPr/>
                    <a:lstStyle/>
                    <a:p>
                      <a:endParaRPr lang="zh-CN" altLang="en-US" dirty="0"/>
                    </a:p>
                  </a:txBody>
                  <a:tcPr>
                    <a:solidFill>
                      <a:srgbClr val="FE6EE9"/>
                    </a:solidFill>
                  </a:tcPr>
                </a:tc>
                <a:tc>
                  <a:txBody>
                    <a:bodyPr/>
                    <a:lstStyle/>
                    <a:p>
                      <a:endParaRPr lang="zh-CN" altLang="en-US" dirty="0"/>
                    </a:p>
                  </a:txBody>
                  <a:tcPr>
                    <a:solidFill>
                      <a:srgbClr val="412967"/>
                    </a:solidFill>
                  </a:tcPr>
                </a:tc>
                <a:tc>
                  <a:txBody>
                    <a:bodyPr/>
                    <a:lstStyle/>
                    <a:p>
                      <a:endParaRPr lang="zh-CN" altLang="en-US" dirty="0"/>
                    </a:p>
                  </a:txBody>
                  <a:tcPr>
                    <a:solidFill>
                      <a:srgbClr val="412967"/>
                    </a:solidFill>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 xmlns:a16="http://schemas.microsoft.com/office/drawing/2014/main" val="752283"/>
                  </a:ext>
                </a:extLst>
              </a:tr>
            </a:tbl>
          </a:graphicData>
        </a:graphic>
      </p:graphicFrame>
      <p:pic>
        <p:nvPicPr>
          <p:cNvPr id="8" name="Mark Pride - River Flows In You (Original Mix) - remix">
            <a:hlinkClick r:id="" action="ppaction://media"/>
            <a:extLst>
              <a:ext uri="{FF2B5EF4-FFF2-40B4-BE49-F238E27FC236}">
                <a16:creationId xmlns="" xmlns:a16="http://schemas.microsoft.com/office/drawing/2014/main" id="{52EBAA93-E2C4-4D42-AE8E-FD46307CD5F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5929" y="0"/>
            <a:ext cx="487363" cy="487363"/>
          </a:xfrm>
          <a:prstGeom prst="rect">
            <a:avLst/>
          </a:prstGeom>
        </p:spPr>
      </p:pic>
    </p:spTree>
    <p:extLst>
      <p:ext uri="{BB962C8B-B14F-4D97-AF65-F5344CB8AC3E}">
        <p14:creationId xmlns:p14="http://schemas.microsoft.com/office/powerpoint/2010/main" val="3755229119"/>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4" fill="hold" nodeType="withEffect">
                                  <p:stCondLst>
                                    <p:cond delay="250"/>
                                  </p:stCondLst>
                                  <p:childTnLst>
                                    <p:set>
                                      <p:cBhvr>
                                        <p:cTn id="8" dur="1" fill="hold">
                                          <p:stCondLst>
                                            <p:cond delay="0"/>
                                          </p:stCondLst>
                                        </p:cTn>
                                        <p:tgtEl>
                                          <p:spTgt spid="170"/>
                                        </p:tgtEl>
                                        <p:attrNameLst>
                                          <p:attrName>style.visibility</p:attrName>
                                        </p:attrNameLst>
                                      </p:cBhvr>
                                      <p:to>
                                        <p:strVal val="visible"/>
                                      </p:to>
                                    </p:set>
                                    <p:animEffect transition="in" filter="wipe(down)">
                                      <p:cBhvr>
                                        <p:cTn id="9" dur="500"/>
                                        <p:tgtEl>
                                          <p:spTgt spid="170"/>
                                        </p:tgtEl>
                                      </p:cBhvr>
                                    </p:animEffect>
                                  </p:childTnLst>
                                </p:cTn>
                              </p:par>
                              <p:par>
                                <p:cTn id="10" presetID="22" presetClass="entr" presetSubtype="4" fill="hold" nodeType="withEffect">
                                  <p:stCondLst>
                                    <p:cond delay="500"/>
                                  </p:stCondLst>
                                  <p:childTnLst>
                                    <p:set>
                                      <p:cBhvr>
                                        <p:cTn id="11" dur="1" fill="hold">
                                          <p:stCondLst>
                                            <p:cond delay="0"/>
                                          </p:stCondLst>
                                        </p:cTn>
                                        <p:tgtEl>
                                          <p:spTgt spid="169"/>
                                        </p:tgtEl>
                                        <p:attrNameLst>
                                          <p:attrName>style.visibility</p:attrName>
                                        </p:attrNameLst>
                                      </p:cBhvr>
                                      <p:to>
                                        <p:strVal val="visible"/>
                                      </p:to>
                                    </p:set>
                                    <p:animEffect transition="in" filter="wipe(down)">
                                      <p:cBhvr>
                                        <p:cTn id="12" dur="500"/>
                                        <p:tgtEl>
                                          <p:spTgt spid="169"/>
                                        </p:tgtEl>
                                      </p:cBhvr>
                                    </p:animEffect>
                                  </p:childTnLst>
                                </p:cTn>
                              </p:par>
                              <p:par>
                                <p:cTn id="13" presetID="22" presetClass="entr" presetSubtype="4" fill="hold" nodeType="withEffect">
                                  <p:stCondLst>
                                    <p:cond delay="750"/>
                                  </p:stCondLst>
                                  <p:childTnLst>
                                    <p:set>
                                      <p:cBhvr>
                                        <p:cTn id="14" dur="1" fill="hold">
                                          <p:stCondLst>
                                            <p:cond delay="0"/>
                                          </p:stCondLst>
                                        </p:cTn>
                                        <p:tgtEl>
                                          <p:spTgt spid="168"/>
                                        </p:tgtEl>
                                        <p:attrNameLst>
                                          <p:attrName>style.visibility</p:attrName>
                                        </p:attrNameLst>
                                      </p:cBhvr>
                                      <p:to>
                                        <p:strVal val="visible"/>
                                      </p:to>
                                    </p:set>
                                    <p:animEffect transition="in" filter="wipe(down)">
                                      <p:cBhvr>
                                        <p:cTn id="15" dur="500"/>
                                        <p:tgtEl>
                                          <p:spTgt spid="168"/>
                                        </p:tgtEl>
                                      </p:cBhvr>
                                    </p:animEffect>
                                  </p:childTnLst>
                                </p:cTn>
                              </p:par>
                              <p:par>
                                <p:cTn id="16" presetID="22" presetClass="entr" presetSubtype="4" fill="hold" nodeType="withEffect">
                                  <p:stCondLst>
                                    <p:cond delay="1000"/>
                                  </p:stCondLst>
                                  <p:childTnLst>
                                    <p:set>
                                      <p:cBhvr>
                                        <p:cTn id="17" dur="1" fill="hold">
                                          <p:stCondLst>
                                            <p:cond delay="0"/>
                                          </p:stCondLst>
                                        </p:cTn>
                                        <p:tgtEl>
                                          <p:spTgt spid="167"/>
                                        </p:tgtEl>
                                        <p:attrNameLst>
                                          <p:attrName>style.visibility</p:attrName>
                                        </p:attrNameLst>
                                      </p:cBhvr>
                                      <p:to>
                                        <p:strVal val="visible"/>
                                      </p:to>
                                    </p:set>
                                    <p:animEffect transition="in" filter="wipe(down)">
                                      <p:cBhvr>
                                        <p:cTn id="18" dur="500"/>
                                        <p:tgtEl>
                                          <p:spTgt spid="167"/>
                                        </p:tgtEl>
                                      </p:cBhvr>
                                    </p:animEffect>
                                  </p:childTnLst>
                                </p:cTn>
                              </p:par>
                              <p:par>
                                <p:cTn id="19" presetID="22" presetClass="entr" presetSubtype="4" fill="hold" nodeType="withEffect">
                                  <p:stCondLst>
                                    <p:cond delay="500"/>
                                  </p:stCondLst>
                                  <p:childTnLst>
                                    <p:set>
                                      <p:cBhvr>
                                        <p:cTn id="20" dur="1" fill="hold">
                                          <p:stCondLst>
                                            <p:cond delay="0"/>
                                          </p:stCondLst>
                                        </p:cTn>
                                        <p:tgtEl>
                                          <p:spTgt spid="166"/>
                                        </p:tgtEl>
                                        <p:attrNameLst>
                                          <p:attrName>style.visibility</p:attrName>
                                        </p:attrNameLst>
                                      </p:cBhvr>
                                      <p:to>
                                        <p:strVal val="visible"/>
                                      </p:to>
                                    </p:set>
                                    <p:animEffect transition="in" filter="wipe(down)">
                                      <p:cBhvr>
                                        <p:cTn id="21" dur="500"/>
                                        <p:tgtEl>
                                          <p:spTgt spid="166"/>
                                        </p:tgtEl>
                                      </p:cBhvr>
                                    </p:animEffect>
                                  </p:childTnLst>
                                </p:cTn>
                              </p:par>
                              <p:par>
                                <p:cTn id="22" presetID="22" presetClass="entr" presetSubtype="4" fill="hold" nodeType="withEffect">
                                  <p:stCondLst>
                                    <p:cond delay="750"/>
                                  </p:stCondLst>
                                  <p:childTnLst>
                                    <p:set>
                                      <p:cBhvr>
                                        <p:cTn id="23" dur="1" fill="hold">
                                          <p:stCondLst>
                                            <p:cond delay="0"/>
                                          </p:stCondLst>
                                        </p:cTn>
                                        <p:tgtEl>
                                          <p:spTgt spid="165"/>
                                        </p:tgtEl>
                                        <p:attrNameLst>
                                          <p:attrName>style.visibility</p:attrName>
                                        </p:attrNameLst>
                                      </p:cBhvr>
                                      <p:to>
                                        <p:strVal val="visible"/>
                                      </p:to>
                                    </p:set>
                                    <p:animEffect transition="in" filter="wipe(down)">
                                      <p:cBhvr>
                                        <p:cTn id="24" dur="500"/>
                                        <p:tgtEl>
                                          <p:spTgt spid="165"/>
                                        </p:tgtEl>
                                      </p:cBhvr>
                                    </p:animEffect>
                                  </p:childTnLst>
                                </p:cTn>
                              </p:par>
                              <p:par>
                                <p:cTn id="25" presetID="22" presetClass="entr" presetSubtype="4" fill="hold"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wipe(down)">
                                      <p:cBhvr>
                                        <p:cTn id="27" dur="500"/>
                                        <p:tgtEl>
                                          <p:spTgt spid="164"/>
                                        </p:tgtEl>
                                      </p:cBhvr>
                                    </p:animEffect>
                                  </p:childTnLst>
                                </p:cTn>
                              </p:par>
                              <p:par>
                                <p:cTn id="28" presetID="22" presetClass="entr" presetSubtype="4" fill="hold" nodeType="withEffect">
                                  <p:stCondLst>
                                    <p:cond delay="500"/>
                                  </p:stCondLst>
                                  <p:childTnLst>
                                    <p:set>
                                      <p:cBhvr>
                                        <p:cTn id="29" dur="1" fill="hold">
                                          <p:stCondLst>
                                            <p:cond delay="0"/>
                                          </p:stCondLst>
                                        </p:cTn>
                                        <p:tgtEl>
                                          <p:spTgt spid="163"/>
                                        </p:tgtEl>
                                        <p:attrNameLst>
                                          <p:attrName>style.visibility</p:attrName>
                                        </p:attrNameLst>
                                      </p:cBhvr>
                                      <p:to>
                                        <p:strVal val="visible"/>
                                      </p:to>
                                    </p:set>
                                    <p:animEffect transition="in" filter="wipe(down)">
                                      <p:cBhvr>
                                        <p:cTn id="30" dur="500"/>
                                        <p:tgtEl>
                                          <p:spTgt spid="163"/>
                                        </p:tgtEl>
                                      </p:cBhvr>
                                    </p:animEffect>
                                  </p:childTnLst>
                                </p:cTn>
                              </p:par>
                              <p:par>
                                <p:cTn id="31" presetID="22" presetClass="entr" presetSubtype="4" fill="hold" nodeType="withEffect">
                                  <p:stCondLst>
                                    <p:cond delay="750"/>
                                  </p:stCondLst>
                                  <p:childTnLst>
                                    <p:set>
                                      <p:cBhvr>
                                        <p:cTn id="32" dur="1" fill="hold">
                                          <p:stCondLst>
                                            <p:cond delay="0"/>
                                          </p:stCondLst>
                                        </p:cTn>
                                        <p:tgtEl>
                                          <p:spTgt spid="162"/>
                                        </p:tgtEl>
                                        <p:attrNameLst>
                                          <p:attrName>style.visibility</p:attrName>
                                        </p:attrNameLst>
                                      </p:cBhvr>
                                      <p:to>
                                        <p:strVal val="visible"/>
                                      </p:to>
                                    </p:set>
                                    <p:animEffect transition="in" filter="wipe(down)">
                                      <p:cBhvr>
                                        <p:cTn id="33" dur="500"/>
                                        <p:tgtEl>
                                          <p:spTgt spid="162"/>
                                        </p:tgtEl>
                                      </p:cBhvr>
                                    </p:animEffect>
                                  </p:childTnLst>
                                </p:cTn>
                              </p:par>
                              <p:par>
                                <p:cTn id="34" presetID="22" presetClass="entr" presetSubtype="4" fill="hold" nodeType="withEffect">
                                  <p:stCondLst>
                                    <p:cond delay="1000"/>
                                  </p:stCondLst>
                                  <p:childTnLst>
                                    <p:set>
                                      <p:cBhvr>
                                        <p:cTn id="35" dur="1" fill="hold">
                                          <p:stCondLst>
                                            <p:cond delay="0"/>
                                          </p:stCondLst>
                                        </p:cTn>
                                        <p:tgtEl>
                                          <p:spTgt spid="161"/>
                                        </p:tgtEl>
                                        <p:attrNameLst>
                                          <p:attrName>style.visibility</p:attrName>
                                        </p:attrNameLst>
                                      </p:cBhvr>
                                      <p:to>
                                        <p:strVal val="visible"/>
                                      </p:to>
                                    </p:set>
                                    <p:animEffect transition="in" filter="wipe(down)">
                                      <p:cBhvr>
                                        <p:cTn id="36" dur="500"/>
                                        <p:tgtEl>
                                          <p:spTgt spid="161"/>
                                        </p:tgtEl>
                                      </p:cBhvr>
                                    </p:animEffect>
                                  </p:childTnLst>
                                </p:cTn>
                              </p:par>
                              <p:par>
                                <p:cTn id="37" presetID="22" presetClass="entr" presetSubtype="4" fill="hold" nodeType="withEffect">
                                  <p:stCondLst>
                                    <p:cond delay="500"/>
                                  </p:stCondLst>
                                  <p:childTnLst>
                                    <p:set>
                                      <p:cBhvr>
                                        <p:cTn id="38" dur="1" fill="hold">
                                          <p:stCondLst>
                                            <p:cond delay="0"/>
                                          </p:stCondLst>
                                        </p:cTn>
                                        <p:tgtEl>
                                          <p:spTgt spid="160"/>
                                        </p:tgtEl>
                                        <p:attrNameLst>
                                          <p:attrName>style.visibility</p:attrName>
                                        </p:attrNameLst>
                                      </p:cBhvr>
                                      <p:to>
                                        <p:strVal val="visible"/>
                                      </p:to>
                                    </p:set>
                                    <p:animEffect transition="in" filter="wipe(down)">
                                      <p:cBhvr>
                                        <p:cTn id="39" dur="500"/>
                                        <p:tgtEl>
                                          <p:spTgt spid="160"/>
                                        </p:tgtEl>
                                      </p:cBhvr>
                                    </p:animEffect>
                                  </p:childTnLst>
                                </p:cTn>
                              </p:par>
                              <p:par>
                                <p:cTn id="40" presetID="22" presetClass="entr" presetSubtype="4" fill="hold" nodeType="withEffect">
                                  <p:stCondLst>
                                    <p:cond delay="750"/>
                                  </p:stCondLst>
                                  <p:childTnLst>
                                    <p:set>
                                      <p:cBhvr>
                                        <p:cTn id="41" dur="1" fill="hold">
                                          <p:stCondLst>
                                            <p:cond delay="0"/>
                                          </p:stCondLst>
                                        </p:cTn>
                                        <p:tgtEl>
                                          <p:spTgt spid="159"/>
                                        </p:tgtEl>
                                        <p:attrNameLst>
                                          <p:attrName>style.visibility</p:attrName>
                                        </p:attrNameLst>
                                      </p:cBhvr>
                                      <p:to>
                                        <p:strVal val="visible"/>
                                      </p:to>
                                    </p:set>
                                    <p:animEffect transition="in" filter="wipe(down)">
                                      <p:cBhvr>
                                        <p:cTn id="42" dur="500"/>
                                        <p:tgtEl>
                                          <p:spTgt spid="159"/>
                                        </p:tgtEl>
                                      </p:cBhvr>
                                    </p:animEffect>
                                  </p:childTnLst>
                                </p:cTn>
                              </p:par>
                              <p:par>
                                <p:cTn id="43" presetID="22" presetClass="entr" presetSubtype="4" fill="hold" nodeType="withEffect">
                                  <p:stCondLst>
                                    <p:cond delay="1000"/>
                                  </p:stCondLst>
                                  <p:childTnLst>
                                    <p:set>
                                      <p:cBhvr>
                                        <p:cTn id="44" dur="1" fill="hold">
                                          <p:stCondLst>
                                            <p:cond delay="0"/>
                                          </p:stCondLst>
                                        </p:cTn>
                                        <p:tgtEl>
                                          <p:spTgt spid="158"/>
                                        </p:tgtEl>
                                        <p:attrNameLst>
                                          <p:attrName>style.visibility</p:attrName>
                                        </p:attrNameLst>
                                      </p:cBhvr>
                                      <p:to>
                                        <p:strVal val="visible"/>
                                      </p:to>
                                    </p:set>
                                    <p:animEffect transition="in" filter="wipe(down)">
                                      <p:cBhvr>
                                        <p:cTn id="45" dur="500"/>
                                        <p:tgtEl>
                                          <p:spTgt spid="158"/>
                                        </p:tgtEl>
                                      </p:cBhvr>
                                    </p:animEffect>
                                  </p:childTnLst>
                                </p:cTn>
                              </p:par>
                              <p:par>
                                <p:cTn id="46" presetID="22" presetClass="entr" presetSubtype="4" fill="hold" nodeType="withEffect">
                                  <p:stCondLst>
                                    <p:cond delay="500"/>
                                  </p:stCondLst>
                                  <p:childTnLst>
                                    <p:set>
                                      <p:cBhvr>
                                        <p:cTn id="47" dur="1" fill="hold">
                                          <p:stCondLst>
                                            <p:cond delay="0"/>
                                          </p:stCondLst>
                                        </p:cTn>
                                        <p:tgtEl>
                                          <p:spTgt spid="157"/>
                                        </p:tgtEl>
                                        <p:attrNameLst>
                                          <p:attrName>style.visibility</p:attrName>
                                        </p:attrNameLst>
                                      </p:cBhvr>
                                      <p:to>
                                        <p:strVal val="visible"/>
                                      </p:to>
                                    </p:set>
                                    <p:animEffect transition="in" filter="wipe(down)">
                                      <p:cBhvr>
                                        <p:cTn id="48" dur="500"/>
                                        <p:tgtEl>
                                          <p:spTgt spid="157"/>
                                        </p:tgtEl>
                                      </p:cBhvr>
                                    </p:animEffect>
                                  </p:childTnLst>
                                </p:cTn>
                              </p:par>
                              <p:par>
                                <p:cTn id="49" presetID="22" presetClass="entr" presetSubtype="4" fill="hold" nodeType="withEffect">
                                  <p:stCondLst>
                                    <p:cond delay="750"/>
                                  </p:stCondLst>
                                  <p:childTnLst>
                                    <p:set>
                                      <p:cBhvr>
                                        <p:cTn id="50" dur="1" fill="hold">
                                          <p:stCondLst>
                                            <p:cond delay="0"/>
                                          </p:stCondLst>
                                        </p:cTn>
                                        <p:tgtEl>
                                          <p:spTgt spid="156"/>
                                        </p:tgtEl>
                                        <p:attrNameLst>
                                          <p:attrName>style.visibility</p:attrName>
                                        </p:attrNameLst>
                                      </p:cBhvr>
                                      <p:to>
                                        <p:strVal val="visible"/>
                                      </p:to>
                                    </p:set>
                                    <p:animEffect transition="in" filter="wipe(down)">
                                      <p:cBhvr>
                                        <p:cTn id="51" dur="500"/>
                                        <p:tgtEl>
                                          <p:spTgt spid="156"/>
                                        </p:tgtEl>
                                      </p:cBhvr>
                                    </p:animEffect>
                                  </p:childTnLst>
                                </p:cTn>
                              </p:par>
                              <p:par>
                                <p:cTn id="52" presetID="22" presetClass="entr" presetSubtype="4" fill="hold" nodeType="withEffect">
                                  <p:stCondLst>
                                    <p:cond delay="1000"/>
                                  </p:stCondLst>
                                  <p:childTnLst>
                                    <p:set>
                                      <p:cBhvr>
                                        <p:cTn id="53" dur="1" fill="hold">
                                          <p:stCondLst>
                                            <p:cond delay="0"/>
                                          </p:stCondLst>
                                        </p:cTn>
                                        <p:tgtEl>
                                          <p:spTgt spid="155"/>
                                        </p:tgtEl>
                                        <p:attrNameLst>
                                          <p:attrName>style.visibility</p:attrName>
                                        </p:attrNameLst>
                                      </p:cBhvr>
                                      <p:to>
                                        <p:strVal val="visible"/>
                                      </p:to>
                                    </p:set>
                                    <p:animEffect transition="in" filter="wipe(down)">
                                      <p:cBhvr>
                                        <p:cTn id="54" dur="500"/>
                                        <p:tgtEl>
                                          <p:spTgt spid="155"/>
                                        </p:tgtEl>
                                      </p:cBhvr>
                                    </p:animEffect>
                                  </p:childTnLst>
                                </p:cTn>
                              </p:par>
                              <p:par>
                                <p:cTn id="55" presetID="22" presetClass="entr" presetSubtype="4" fill="hold" nodeType="withEffect">
                                  <p:stCondLst>
                                    <p:cond delay="50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par>
                                <p:cTn id="58" presetID="53" presetClass="entr" presetSubtype="16" fill="hold" nodeType="withEffect">
                                  <p:stCondLst>
                                    <p:cond delay="750"/>
                                  </p:stCondLst>
                                  <p:childTnLst>
                                    <p:set>
                                      <p:cBhvr>
                                        <p:cTn id="59" dur="1" fill="hold">
                                          <p:stCondLst>
                                            <p:cond delay="0"/>
                                          </p:stCondLst>
                                        </p:cTn>
                                        <p:tgtEl>
                                          <p:spTgt spid="79"/>
                                        </p:tgtEl>
                                        <p:attrNameLst>
                                          <p:attrName>style.visibility</p:attrName>
                                        </p:attrNameLst>
                                      </p:cBhvr>
                                      <p:to>
                                        <p:strVal val="visible"/>
                                      </p:to>
                                    </p:set>
                                    <p:anim calcmode="lin" valueType="num">
                                      <p:cBhvr>
                                        <p:cTn id="60" dur="500" fill="hold"/>
                                        <p:tgtEl>
                                          <p:spTgt spid="79"/>
                                        </p:tgtEl>
                                        <p:attrNameLst>
                                          <p:attrName>ppt_w</p:attrName>
                                        </p:attrNameLst>
                                      </p:cBhvr>
                                      <p:tavLst>
                                        <p:tav tm="0">
                                          <p:val>
                                            <p:fltVal val="0"/>
                                          </p:val>
                                        </p:tav>
                                        <p:tav tm="100000">
                                          <p:val>
                                            <p:strVal val="#ppt_w"/>
                                          </p:val>
                                        </p:tav>
                                      </p:tavLst>
                                    </p:anim>
                                    <p:anim calcmode="lin" valueType="num">
                                      <p:cBhvr>
                                        <p:cTn id="61" dur="500" fill="hold"/>
                                        <p:tgtEl>
                                          <p:spTgt spid="79"/>
                                        </p:tgtEl>
                                        <p:attrNameLst>
                                          <p:attrName>ppt_h</p:attrName>
                                        </p:attrNameLst>
                                      </p:cBhvr>
                                      <p:tavLst>
                                        <p:tav tm="0">
                                          <p:val>
                                            <p:fltVal val="0"/>
                                          </p:val>
                                        </p:tav>
                                        <p:tav tm="100000">
                                          <p:val>
                                            <p:strVal val="#ppt_h"/>
                                          </p:val>
                                        </p:tav>
                                      </p:tavLst>
                                    </p:anim>
                                    <p:animEffect transition="in" filter="fade">
                                      <p:cBhvr>
                                        <p:cTn id="62" dur="500"/>
                                        <p:tgtEl>
                                          <p:spTgt spid="79"/>
                                        </p:tgtEl>
                                      </p:cBhvr>
                                    </p:animEffect>
                                  </p:childTnLst>
                                </p:cTn>
                              </p:par>
                              <p:par>
                                <p:cTn id="63" presetID="53" presetClass="entr" presetSubtype="16" fill="hold" nodeType="withEffect">
                                  <p:stCondLst>
                                    <p:cond delay="100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Effect transition="in" filter="fade">
                                      <p:cBhvr>
                                        <p:cTn id="67" dur="500"/>
                                        <p:tgtEl>
                                          <p:spTgt spid="83"/>
                                        </p:tgtEl>
                                      </p:cBhvr>
                                    </p:animEffect>
                                  </p:childTnLst>
                                </p:cTn>
                              </p:par>
                              <p:par>
                                <p:cTn id="68" presetID="53" presetClass="entr" presetSubtype="16" fill="hold" nodeType="withEffect">
                                  <p:stCondLst>
                                    <p:cond delay="125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fill="hold"/>
                                        <p:tgtEl>
                                          <p:spTgt spid="80"/>
                                        </p:tgtEl>
                                        <p:attrNameLst>
                                          <p:attrName>ppt_w</p:attrName>
                                        </p:attrNameLst>
                                      </p:cBhvr>
                                      <p:tavLst>
                                        <p:tav tm="0">
                                          <p:val>
                                            <p:fltVal val="0"/>
                                          </p:val>
                                        </p:tav>
                                        <p:tav tm="100000">
                                          <p:val>
                                            <p:strVal val="#ppt_w"/>
                                          </p:val>
                                        </p:tav>
                                      </p:tavLst>
                                    </p:anim>
                                    <p:anim calcmode="lin" valueType="num">
                                      <p:cBhvr>
                                        <p:cTn id="71" dur="500" fill="hold"/>
                                        <p:tgtEl>
                                          <p:spTgt spid="80"/>
                                        </p:tgtEl>
                                        <p:attrNameLst>
                                          <p:attrName>ppt_h</p:attrName>
                                        </p:attrNameLst>
                                      </p:cBhvr>
                                      <p:tavLst>
                                        <p:tav tm="0">
                                          <p:val>
                                            <p:fltVal val="0"/>
                                          </p:val>
                                        </p:tav>
                                        <p:tav tm="100000">
                                          <p:val>
                                            <p:strVal val="#ppt_h"/>
                                          </p:val>
                                        </p:tav>
                                      </p:tavLst>
                                    </p:anim>
                                    <p:animEffect transition="in" filter="fade">
                                      <p:cBhvr>
                                        <p:cTn id="72" dur="500"/>
                                        <p:tgtEl>
                                          <p:spTgt spid="80"/>
                                        </p:tgtEl>
                                      </p:cBhvr>
                                    </p:animEffect>
                                  </p:childTnLst>
                                </p:cTn>
                              </p:par>
                              <p:par>
                                <p:cTn id="73" presetID="53" presetClass="entr" presetSubtype="16" fill="hold" nodeType="withEffect">
                                  <p:stCondLst>
                                    <p:cond delay="10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Effect transition="in" filter="fade">
                                      <p:cBhvr>
                                        <p:cTn id="77" dur="500"/>
                                        <p:tgtEl>
                                          <p:spTgt spid="82"/>
                                        </p:tgtEl>
                                      </p:cBhvr>
                                    </p:animEffect>
                                  </p:childTnLst>
                                </p:cTn>
                              </p:par>
                              <p:par>
                                <p:cTn id="78" presetID="53" presetClass="entr" presetSubtype="16" fill="hold" nodeType="withEffect">
                                  <p:stCondLst>
                                    <p:cond delay="750"/>
                                  </p:stCondLst>
                                  <p:childTnLst>
                                    <p:set>
                                      <p:cBhvr>
                                        <p:cTn id="79" dur="1" fill="hold">
                                          <p:stCondLst>
                                            <p:cond delay="0"/>
                                          </p:stCondLst>
                                        </p:cTn>
                                        <p:tgtEl>
                                          <p:spTgt spid="81"/>
                                        </p:tgtEl>
                                        <p:attrNameLst>
                                          <p:attrName>style.visibility</p:attrName>
                                        </p:attrNameLst>
                                      </p:cBhvr>
                                      <p:to>
                                        <p:strVal val="visible"/>
                                      </p:to>
                                    </p:set>
                                    <p:anim calcmode="lin" valueType="num">
                                      <p:cBhvr>
                                        <p:cTn id="80" dur="500" fill="hold"/>
                                        <p:tgtEl>
                                          <p:spTgt spid="81"/>
                                        </p:tgtEl>
                                        <p:attrNameLst>
                                          <p:attrName>ppt_w</p:attrName>
                                        </p:attrNameLst>
                                      </p:cBhvr>
                                      <p:tavLst>
                                        <p:tav tm="0">
                                          <p:val>
                                            <p:fltVal val="0"/>
                                          </p:val>
                                        </p:tav>
                                        <p:tav tm="100000">
                                          <p:val>
                                            <p:strVal val="#ppt_w"/>
                                          </p:val>
                                        </p:tav>
                                      </p:tavLst>
                                    </p:anim>
                                    <p:anim calcmode="lin" valueType="num">
                                      <p:cBhvr>
                                        <p:cTn id="81" dur="500" fill="hold"/>
                                        <p:tgtEl>
                                          <p:spTgt spid="81"/>
                                        </p:tgtEl>
                                        <p:attrNameLst>
                                          <p:attrName>ppt_h</p:attrName>
                                        </p:attrNameLst>
                                      </p:cBhvr>
                                      <p:tavLst>
                                        <p:tav tm="0">
                                          <p:val>
                                            <p:fltVal val="0"/>
                                          </p:val>
                                        </p:tav>
                                        <p:tav tm="100000">
                                          <p:val>
                                            <p:strVal val="#ppt_h"/>
                                          </p:val>
                                        </p:tav>
                                      </p:tavLst>
                                    </p:anim>
                                    <p:animEffect transition="in" filter="fade">
                                      <p:cBhvr>
                                        <p:cTn id="82" dur="500"/>
                                        <p:tgtEl>
                                          <p:spTgt spid="81"/>
                                        </p:tgtEl>
                                      </p:cBhvr>
                                    </p:animEffect>
                                  </p:childTnLst>
                                </p:cTn>
                              </p:par>
                              <p:par>
                                <p:cTn id="83" presetID="53" presetClass="entr" presetSubtype="16" fill="hold" nodeType="withEffect">
                                  <p:stCondLst>
                                    <p:cond delay="1000"/>
                                  </p:stCondLst>
                                  <p:childTnLst>
                                    <p:set>
                                      <p:cBhvr>
                                        <p:cTn id="84" dur="1" fill="hold">
                                          <p:stCondLst>
                                            <p:cond delay="0"/>
                                          </p:stCondLst>
                                        </p:cTn>
                                        <p:tgtEl>
                                          <p:spTgt spid="145"/>
                                        </p:tgtEl>
                                        <p:attrNameLst>
                                          <p:attrName>style.visibility</p:attrName>
                                        </p:attrNameLst>
                                      </p:cBhvr>
                                      <p:to>
                                        <p:strVal val="visible"/>
                                      </p:to>
                                    </p:set>
                                    <p:anim calcmode="lin" valueType="num">
                                      <p:cBhvr>
                                        <p:cTn id="85" dur="500" fill="hold"/>
                                        <p:tgtEl>
                                          <p:spTgt spid="145"/>
                                        </p:tgtEl>
                                        <p:attrNameLst>
                                          <p:attrName>ppt_w</p:attrName>
                                        </p:attrNameLst>
                                      </p:cBhvr>
                                      <p:tavLst>
                                        <p:tav tm="0">
                                          <p:val>
                                            <p:fltVal val="0"/>
                                          </p:val>
                                        </p:tav>
                                        <p:tav tm="100000">
                                          <p:val>
                                            <p:strVal val="#ppt_w"/>
                                          </p:val>
                                        </p:tav>
                                      </p:tavLst>
                                    </p:anim>
                                    <p:anim calcmode="lin" valueType="num">
                                      <p:cBhvr>
                                        <p:cTn id="86" dur="500" fill="hold"/>
                                        <p:tgtEl>
                                          <p:spTgt spid="145"/>
                                        </p:tgtEl>
                                        <p:attrNameLst>
                                          <p:attrName>ppt_h</p:attrName>
                                        </p:attrNameLst>
                                      </p:cBhvr>
                                      <p:tavLst>
                                        <p:tav tm="0">
                                          <p:val>
                                            <p:fltVal val="0"/>
                                          </p:val>
                                        </p:tav>
                                        <p:tav tm="100000">
                                          <p:val>
                                            <p:strVal val="#ppt_h"/>
                                          </p:val>
                                        </p:tav>
                                      </p:tavLst>
                                    </p:anim>
                                    <p:animEffect transition="in" filter="fade">
                                      <p:cBhvr>
                                        <p:cTn id="87" dur="500"/>
                                        <p:tgtEl>
                                          <p:spTgt spid="145"/>
                                        </p:tgtEl>
                                      </p:cBhvr>
                                    </p:animEffect>
                                  </p:childTnLst>
                                </p:cTn>
                              </p:par>
                              <p:par>
                                <p:cTn id="88" presetID="53" presetClass="entr" presetSubtype="16" fill="hold" nodeType="withEffect">
                                  <p:stCondLst>
                                    <p:cond delay="1250"/>
                                  </p:stCondLst>
                                  <p:childTnLst>
                                    <p:set>
                                      <p:cBhvr>
                                        <p:cTn id="89" dur="1" fill="hold">
                                          <p:stCondLst>
                                            <p:cond delay="0"/>
                                          </p:stCondLst>
                                        </p:cTn>
                                        <p:tgtEl>
                                          <p:spTgt spid="148"/>
                                        </p:tgtEl>
                                        <p:attrNameLst>
                                          <p:attrName>style.visibility</p:attrName>
                                        </p:attrNameLst>
                                      </p:cBhvr>
                                      <p:to>
                                        <p:strVal val="visible"/>
                                      </p:to>
                                    </p:set>
                                    <p:anim calcmode="lin" valueType="num">
                                      <p:cBhvr>
                                        <p:cTn id="90" dur="500" fill="hold"/>
                                        <p:tgtEl>
                                          <p:spTgt spid="148"/>
                                        </p:tgtEl>
                                        <p:attrNameLst>
                                          <p:attrName>ppt_w</p:attrName>
                                        </p:attrNameLst>
                                      </p:cBhvr>
                                      <p:tavLst>
                                        <p:tav tm="0">
                                          <p:val>
                                            <p:fltVal val="0"/>
                                          </p:val>
                                        </p:tav>
                                        <p:tav tm="100000">
                                          <p:val>
                                            <p:strVal val="#ppt_w"/>
                                          </p:val>
                                        </p:tav>
                                      </p:tavLst>
                                    </p:anim>
                                    <p:anim calcmode="lin" valueType="num">
                                      <p:cBhvr>
                                        <p:cTn id="91" dur="500" fill="hold"/>
                                        <p:tgtEl>
                                          <p:spTgt spid="148"/>
                                        </p:tgtEl>
                                        <p:attrNameLst>
                                          <p:attrName>ppt_h</p:attrName>
                                        </p:attrNameLst>
                                      </p:cBhvr>
                                      <p:tavLst>
                                        <p:tav tm="0">
                                          <p:val>
                                            <p:fltVal val="0"/>
                                          </p:val>
                                        </p:tav>
                                        <p:tav tm="100000">
                                          <p:val>
                                            <p:strVal val="#ppt_h"/>
                                          </p:val>
                                        </p:tav>
                                      </p:tavLst>
                                    </p:anim>
                                    <p:animEffect transition="in" filter="fade">
                                      <p:cBhvr>
                                        <p:cTn id="92" dur="500"/>
                                        <p:tgtEl>
                                          <p:spTgt spid="148"/>
                                        </p:tgtEl>
                                      </p:cBhvr>
                                    </p:animEffect>
                                  </p:childTnLst>
                                </p:cTn>
                              </p:par>
                              <p:par>
                                <p:cTn id="93" presetID="53" presetClass="entr" presetSubtype="16" fill="hold" nodeType="withEffect">
                                  <p:stCondLst>
                                    <p:cond delay="1000"/>
                                  </p:stCondLst>
                                  <p:childTnLst>
                                    <p:set>
                                      <p:cBhvr>
                                        <p:cTn id="94" dur="1" fill="hold">
                                          <p:stCondLst>
                                            <p:cond delay="0"/>
                                          </p:stCondLst>
                                        </p:cTn>
                                        <p:tgtEl>
                                          <p:spTgt spid="151"/>
                                        </p:tgtEl>
                                        <p:attrNameLst>
                                          <p:attrName>style.visibility</p:attrName>
                                        </p:attrNameLst>
                                      </p:cBhvr>
                                      <p:to>
                                        <p:strVal val="visible"/>
                                      </p:to>
                                    </p:set>
                                    <p:anim calcmode="lin" valueType="num">
                                      <p:cBhvr>
                                        <p:cTn id="95" dur="500" fill="hold"/>
                                        <p:tgtEl>
                                          <p:spTgt spid="151"/>
                                        </p:tgtEl>
                                        <p:attrNameLst>
                                          <p:attrName>ppt_w</p:attrName>
                                        </p:attrNameLst>
                                      </p:cBhvr>
                                      <p:tavLst>
                                        <p:tav tm="0">
                                          <p:val>
                                            <p:fltVal val="0"/>
                                          </p:val>
                                        </p:tav>
                                        <p:tav tm="100000">
                                          <p:val>
                                            <p:strVal val="#ppt_w"/>
                                          </p:val>
                                        </p:tav>
                                      </p:tavLst>
                                    </p:anim>
                                    <p:anim calcmode="lin" valueType="num">
                                      <p:cBhvr>
                                        <p:cTn id="96" dur="500" fill="hold"/>
                                        <p:tgtEl>
                                          <p:spTgt spid="151"/>
                                        </p:tgtEl>
                                        <p:attrNameLst>
                                          <p:attrName>ppt_h</p:attrName>
                                        </p:attrNameLst>
                                      </p:cBhvr>
                                      <p:tavLst>
                                        <p:tav tm="0">
                                          <p:val>
                                            <p:fltVal val="0"/>
                                          </p:val>
                                        </p:tav>
                                        <p:tav tm="100000">
                                          <p:val>
                                            <p:strVal val="#ppt_h"/>
                                          </p:val>
                                        </p:tav>
                                      </p:tavLst>
                                    </p:anim>
                                    <p:animEffect transition="in" filter="fade">
                                      <p:cBhvr>
                                        <p:cTn id="97" dur="500"/>
                                        <p:tgtEl>
                                          <p:spTgt spid="151"/>
                                        </p:tgtEl>
                                      </p:cBhvr>
                                    </p:animEffect>
                                  </p:childTnLst>
                                </p:cTn>
                              </p:par>
                              <p:par>
                                <p:cTn id="98" presetID="53" presetClass="entr" presetSubtype="16" fill="hold" nodeType="withEffect">
                                  <p:stCondLst>
                                    <p:cond delay="750"/>
                                  </p:stCondLst>
                                  <p:childTnLst>
                                    <p:set>
                                      <p:cBhvr>
                                        <p:cTn id="99" dur="1" fill="hold">
                                          <p:stCondLst>
                                            <p:cond delay="0"/>
                                          </p:stCondLst>
                                        </p:cTn>
                                        <p:tgtEl>
                                          <p:spTgt spid="171"/>
                                        </p:tgtEl>
                                        <p:attrNameLst>
                                          <p:attrName>style.visibility</p:attrName>
                                        </p:attrNameLst>
                                      </p:cBhvr>
                                      <p:to>
                                        <p:strVal val="visible"/>
                                      </p:to>
                                    </p:set>
                                    <p:anim calcmode="lin" valueType="num">
                                      <p:cBhvr>
                                        <p:cTn id="100" dur="500" fill="hold"/>
                                        <p:tgtEl>
                                          <p:spTgt spid="171"/>
                                        </p:tgtEl>
                                        <p:attrNameLst>
                                          <p:attrName>ppt_w</p:attrName>
                                        </p:attrNameLst>
                                      </p:cBhvr>
                                      <p:tavLst>
                                        <p:tav tm="0">
                                          <p:val>
                                            <p:fltVal val="0"/>
                                          </p:val>
                                        </p:tav>
                                        <p:tav tm="100000">
                                          <p:val>
                                            <p:strVal val="#ppt_w"/>
                                          </p:val>
                                        </p:tav>
                                      </p:tavLst>
                                    </p:anim>
                                    <p:anim calcmode="lin" valueType="num">
                                      <p:cBhvr>
                                        <p:cTn id="101" dur="500" fill="hold"/>
                                        <p:tgtEl>
                                          <p:spTgt spid="171"/>
                                        </p:tgtEl>
                                        <p:attrNameLst>
                                          <p:attrName>ppt_h</p:attrName>
                                        </p:attrNameLst>
                                      </p:cBhvr>
                                      <p:tavLst>
                                        <p:tav tm="0">
                                          <p:val>
                                            <p:fltVal val="0"/>
                                          </p:val>
                                        </p:tav>
                                        <p:tav tm="100000">
                                          <p:val>
                                            <p:strVal val="#ppt_h"/>
                                          </p:val>
                                        </p:tav>
                                      </p:tavLst>
                                    </p:anim>
                                    <p:animEffect transition="in" filter="fade">
                                      <p:cBhvr>
                                        <p:cTn id="102" dur="500"/>
                                        <p:tgtEl>
                                          <p:spTgt spid="171"/>
                                        </p:tgtEl>
                                      </p:cBhvr>
                                    </p:animEffect>
                                  </p:childTnLst>
                                </p:cTn>
                              </p:par>
                              <p:par>
                                <p:cTn id="103" presetID="53" presetClass="entr" presetSubtype="16" fill="hold" nodeType="withEffect">
                                  <p:stCondLst>
                                    <p:cond delay="100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par>
                                <p:cTn id="108" presetID="26" presetClass="emph" presetSubtype="0" repeatCount="indefinite" fill="hold" nodeType="withEffect">
                                  <p:stCondLst>
                                    <p:cond delay="1000"/>
                                  </p:stCondLst>
                                  <p:childTnLst>
                                    <p:animEffect transition="out" filter="fade">
                                      <p:cBhvr>
                                        <p:cTn id="109" dur="1000" tmFilter="0, 0; .2, .5; .8, .5; 1, 0"/>
                                        <p:tgtEl>
                                          <p:spTgt spid="79"/>
                                        </p:tgtEl>
                                      </p:cBhvr>
                                    </p:animEffect>
                                    <p:animScale>
                                      <p:cBhvr>
                                        <p:cTn id="110" dur="500" autoRev="1" fill="hold"/>
                                        <p:tgtEl>
                                          <p:spTgt spid="79"/>
                                        </p:tgtEl>
                                      </p:cBhvr>
                                      <p:by x="105000" y="105000"/>
                                    </p:animScale>
                                  </p:childTnLst>
                                </p:cTn>
                              </p:par>
                              <p:par>
                                <p:cTn id="111" presetID="26" presetClass="emph" presetSubtype="0" repeatCount="indefinite" fill="hold" nodeType="withEffect">
                                  <p:stCondLst>
                                    <p:cond delay="1100"/>
                                  </p:stCondLst>
                                  <p:childTnLst>
                                    <p:animEffect transition="out" filter="fade">
                                      <p:cBhvr>
                                        <p:cTn id="112" dur="1000" tmFilter="0, 0; .2, .5; .8, .5; 1, 0"/>
                                        <p:tgtEl>
                                          <p:spTgt spid="83"/>
                                        </p:tgtEl>
                                      </p:cBhvr>
                                    </p:animEffect>
                                    <p:animScale>
                                      <p:cBhvr>
                                        <p:cTn id="113" dur="500" autoRev="1" fill="hold"/>
                                        <p:tgtEl>
                                          <p:spTgt spid="83"/>
                                        </p:tgtEl>
                                      </p:cBhvr>
                                      <p:by x="105000" y="105000"/>
                                    </p:animScale>
                                  </p:childTnLst>
                                </p:cTn>
                              </p:par>
                              <p:par>
                                <p:cTn id="114" presetID="26" presetClass="emph" presetSubtype="0" repeatCount="indefinite" fill="hold" nodeType="withEffect">
                                  <p:stCondLst>
                                    <p:cond delay="1200"/>
                                  </p:stCondLst>
                                  <p:childTnLst>
                                    <p:animEffect transition="out" filter="fade">
                                      <p:cBhvr>
                                        <p:cTn id="115" dur="1000" tmFilter="0, 0; .2, .5; .8, .5; 1, 0"/>
                                        <p:tgtEl>
                                          <p:spTgt spid="80"/>
                                        </p:tgtEl>
                                      </p:cBhvr>
                                    </p:animEffect>
                                    <p:animScale>
                                      <p:cBhvr>
                                        <p:cTn id="116" dur="500" autoRev="1" fill="hold"/>
                                        <p:tgtEl>
                                          <p:spTgt spid="80"/>
                                        </p:tgtEl>
                                      </p:cBhvr>
                                      <p:by x="105000" y="105000"/>
                                    </p:animScale>
                                  </p:childTnLst>
                                </p:cTn>
                              </p:par>
                              <p:par>
                                <p:cTn id="117" presetID="26" presetClass="emph" presetSubtype="0" repeatCount="indefinite" fill="hold" nodeType="withEffect">
                                  <p:stCondLst>
                                    <p:cond delay="1300"/>
                                  </p:stCondLst>
                                  <p:childTnLst>
                                    <p:animEffect transition="out" filter="fade">
                                      <p:cBhvr>
                                        <p:cTn id="118" dur="1000" tmFilter="0, 0; .2, .5; .8, .5; 1, 0"/>
                                        <p:tgtEl>
                                          <p:spTgt spid="82"/>
                                        </p:tgtEl>
                                      </p:cBhvr>
                                    </p:animEffect>
                                    <p:animScale>
                                      <p:cBhvr>
                                        <p:cTn id="119" dur="500" autoRev="1" fill="hold"/>
                                        <p:tgtEl>
                                          <p:spTgt spid="82"/>
                                        </p:tgtEl>
                                      </p:cBhvr>
                                      <p:by x="105000" y="105000"/>
                                    </p:animScale>
                                  </p:childTnLst>
                                </p:cTn>
                              </p:par>
                              <p:par>
                                <p:cTn id="120" presetID="26" presetClass="emph" presetSubtype="0" repeatCount="indefinite" fill="hold" nodeType="withEffect">
                                  <p:stCondLst>
                                    <p:cond delay="1400"/>
                                  </p:stCondLst>
                                  <p:childTnLst>
                                    <p:animEffect transition="out" filter="fade">
                                      <p:cBhvr>
                                        <p:cTn id="121" dur="1000" tmFilter="0, 0; .2, .5; .8, .5; 1, 0"/>
                                        <p:tgtEl>
                                          <p:spTgt spid="81"/>
                                        </p:tgtEl>
                                      </p:cBhvr>
                                    </p:animEffect>
                                    <p:animScale>
                                      <p:cBhvr>
                                        <p:cTn id="122" dur="500" autoRev="1" fill="hold"/>
                                        <p:tgtEl>
                                          <p:spTgt spid="81"/>
                                        </p:tgtEl>
                                      </p:cBhvr>
                                      <p:by x="105000" y="105000"/>
                                    </p:animScale>
                                  </p:childTnLst>
                                </p:cTn>
                              </p:par>
                              <p:par>
                                <p:cTn id="123" presetID="26" presetClass="emph" presetSubtype="0" repeatCount="indefinite" fill="hold" nodeType="withEffect">
                                  <p:stCondLst>
                                    <p:cond delay="1500"/>
                                  </p:stCondLst>
                                  <p:childTnLst>
                                    <p:animEffect transition="out" filter="fade">
                                      <p:cBhvr>
                                        <p:cTn id="124" dur="1000" tmFilter="0, 0; .2, .5; .8, .5; 1, 0"/>
                                        <p:tgtEl>
                                          <p:spTgt spid="145"/>
                                        </p:tgtEl>
                                      </p:cBhvr>
                                    </p:animEffect>
                                    <p:animScale>
                                      <p:cBhvr>
                                        <p:cTn id="125" dur="500" autoRev="1" fill="hold"/>
                                        <p:tgtEl>
                                          <p:spTgt spid="145"/>
                                        </p:tgtEl>
                                      </p:cBhvr>
                                      <p:by x="105000" y="105000"/>
                                    </p:animScale>
                                  </p:childTnLst>
                                </p:cTn>
                              </p:par>
                              <p:par>
                                <p:cTn id="126" presetID="26" presetClass="emph" presetSubtype="0" repeatCount="indefinite" fill="hold" nodeType="withEffect">
                                  <p:stCondLst>
                                    <p:cond delay="1000"/>
                                  </p:stCondLst>
                                  <p:childTnLst>
                                    <p:animEffect transition="out" filter="fade">
                                      <p:cBhvr>
                                        <p:cTn id="127" dur="1000" tmFilter="0, 0; .2, .5; .8, .5; 1, 0"/>
                                        <p:tgtEl>
                                          <p:spTgt spid="148"/>
                                        </p:tgtEl>
                                      </p:cBhvr>
                                    </p:animEffect>
                                    <p:animScale>
                                      <p:cBhvr>
                                        <p:cTn id="128" dur="500" autoRev="1" fill="hold"/>
                                        <p:tgtEl>
                                          <p:spTgt spid="148"/>
                                        </p:tgtEl>
                                      </p:cBhvr>
                                      <p:by x="105000" y="105000"/>
                                    </p:animScale>
                                  </p:childTnLst>
                                </p:cTn>
                              </p:par>
                              <p:par>
                                <p:cTn id="129" presetID="26" presetClass="emph" presetSubtype="0" repeatCount="indefinite" fill="hold" nodeType="withEffect">
                                  <p:stCondLst>
                                    <p:cond delay="1100"/>
                                  </p:stCondLst>
                                  <p:childTnLst>
                                    <p:animEffect transition="out" filter="fade">
                                      <p:cBhvr>
                                        <p:cTn id="130" dur="1000" tmFilter="0, 0; .2, .5; .8, .5; 1, 0"/>
                                        <p:tgtEl>
                                          <p:spTgt spid="151"/>
                                        </p:tgtEl>
                                      </p:cBhvr>
                                    </p:animEffect>
                                    <p:animScale>
                                      <p:cBhvr>
                                        <p:cTn id="131" dur="500" autoRev="1" fill="hold"/>
                                        <p:tgtEl>
                                          <p:spTgt spid="151"/>
                                        </p:tgtEl>
                                      </p:cBhvr>
                                      <p:by x="105000" y="105000"/>
                                    </p:animScale>
                                  </p:childTnLst>
                                </p:cTn>
                              </p:par>
                              <p:par>
                                <p:cTn id="132" presetID="26" presetClass="emph" presetSubtype="0" repeatCount="indefinite" fill="hold" nodeType="withEffect">
                                  <p:stCondLst>
                                    <p:cond delay="1400"/>
                                  </p:stCondLst>
                                  <p:childTnLst>
                                    <p:animEffect transition="out" filter="fade">
                                      <p:cBhvr>
                                        <p:cTn id="133" dur="1000" tmFilter="0, 0; .2, .5; .8, .5; 1, 0"/>
                                        <p:tgtEl>
                                          <p:spTgt spid="171"/>
                                        </p:tgtEl>
                                      </p:cBhvr>
                                    </p:animEffect>
                                    <p:animScale>
                                      <p:cBhvr>
                                        <p:cTn id="134" dur="500" autoRev="1" fill="hold"/>
                                        <p:tgtEl>
                                          <p:spTgt spid="171"/>
                                        </p:tgtEl>
                                      </p:cBhvr>
                                      <p:by x="105000" y="105000"/>
                                    </p:animScale>
                                  </p:childTnLst>
                                </p:cTn>
                              </p:par>
                              <p:par>
                                <p:cTn id="135" presetID="26" presetClass="emph" presetSubtype="0" repeatCount="indefinite" fill="hold" nodeType="withEffect">
                                  <p:stCondLst>
                                    <p:cond delay="1300"/>
                                  </p:stCondLst>
                                  <p:childTnLst>
                                    <p:animEffect transition="out" filter="fade">
                                      <p:cBhvr>
                                        <p:cTn id="136" dur="1000" tmFilter="0, 0; .2, .5; .8, .5; 1, 0"/>
                                        <p:tgtEl>
                                          <p:spTgt spid="174"/>
                                        </p:tgtEl>
                                      </p:cBhvr>
                                    </p:animEffect>
                                    <p:animScale>
                                      <p:cBhvr>
                                        <p:cTn id="137" dur="500" autoRev="1" fill="hold"/>
                                        <p:tgtEl>
                                          <p:spTgt spid="174"/>
                                        </p:tgtEl>
                                      </p:cBhvr>
                                      <p:by x="105000" y="105000"/>
                                    </p:animScale>
                                  </p:childTnLst>
                                </p:cTn>
                              </p:par>
                              <p:par>
                                <p:cTn id="138" presetID="22" presetClass="entr" presetSubtype="4" repeatCount="indefinite" fill="hold" nodeType="withEffect">
                                  <p:stCondLst>
                                    <p:cond delay="2500"/>
                                  </p:stCondLst>
                                  <p:childTnLst>
                                    <p:set>
                                      <p:cBhvr>
                                        <p:cTn id="139" dur="1" fill="hold">
                                          <p:stCondLst>
                                            <p:cond delay="0"/>
                                          </p:stCondLst>
                                        </p:cTn>
                                        <p:tgtEl>
                                          <p:spTgt spid="170"/>
                                        </p:tgtEl>
                                        <p:attrNameLst>
                                          <p:attrName>style.visibility</p:attrName>
                                        </p:attrNameLst>
                                      </p:cBhvr>
                                      <p:to>
                                        <p:strVal val="visible"/>
                                      </p:to>
                                    </p:set>
                                    <p:animEffect transition="in" filter="wipe(down)">
                                      <p:cBhvr>
                                        <p:cTn id="140" dur="1250"/>
                                        <p:tgtEl>
                                          <p:spTgt spid="170"/>
                                        </p:tgtEl>
                                      </p:cBhvr>
                                    </p:animEffect>
                                  </p:childTnLst>
                                </p:cTn>
                              </p:par>
                              <p:par>
                                <p:cTn id="141" presetID="22" presetClass="entr" presetSubtype="4" repeatCount="indefinite" fill="hold" nodeType="withEffect">
                                  <p:stCondLst>
                                    <p:cond delay="3000"/>
                                  </p:stCondLst>
                                  <p:childTnLst>
                                    <p:set>
                                      <p:cBhvr>
                                        <p:cTn id="142" dur="1" fill="hold">
                                          <p:stCondLst>
                                            <p:cond delay="0"/>
                                          </p:stCondLst>
                                        </p:cTn>
                                        <p:tgtEl>
                                          <p:spTgt spid="169"/>
                                        </p:tgtEl>
                                        <p:attrNameLst>
                                          <p:attrName>style.visibility</p:attrName>
                                        </p:attrNameLst>
                                      </p:cBhvr>
                                      <p:to>
                                        <p:strVal val="visible"/>
                                      </p:to>
                                    </p:set>
                                    <p:animEffect transition="in" filter="wipe(down)">
                                      <p:cBhvr>
                                        <p:cTn id="143" dur="1250"/>
                                        <p:tgtEl>
                                          <p:spTgt spid="169"/>
                                        </p:tgtEl>
                                      </p:cBhvr>
                                    </p:animEffect>
                                  </p:childTnLst>
                                </p:cTn>
                              </p:par>
                              <p:par>
                                <p:cTn id="144" presetID="22" presetClass="entr" presetSubtype="4" repeatCount="indefinite" fill="hold" nodeType="withEffect">
                                  <p:stCondLst>
                                    <p:cond delay="2000"/>
                                  </p:stCondLst>
                                  <p:childTnLst>
                                    <p:set>
                                      <p:cBhvr>
                                        <p:cTn id="145" dur="1" fill="hold">
                                          <p:stCondLst>
                                            <p:cond delay="0"/>
                                          </p:stCondLst>
                                        </p:cTn>
                                        <p:tgtEl>
                                          <p:spTgt spid="168"/>
                                        </p:tgtEl>
                                        <p:attrNameLst>
                                          <p:attrName>style.visibility</p:attrName>
                                        </p:attrNameLst>
                                      </p:cBhvr>
                                      <p:to>
                                        <p:strVal val="visible"/>
                                      </p:to>
                                    </p:set>
                                    <p:animEffect transition="in" filter="wipe(down)">
                                      <p:cBhvr>
                                        <p:cTn id="146" dur="1250"/>
                                        <p:tgtEl>
                                          <p:spTgt spid="168"/>
                                        </p:tgtEl>
                                      </p:cBhvr>
                                    </p:animEffect>
                                  </p:childTnLst>
                                </p:cTn>
                              </p:par>
                              <p:par>
                                <p:cTn id="147" presetID="22" presetClass="entr" presetSubtype="4" repeatCount="indefinite" fill="hold" nodeType="withEffect">
                                  <p:stCondLst>
                                    <p:cond delay="2500"/>
                                  </p:stCondLst>
                                  <p:childTnLst>
                                    <p:set>
                                      <p:cBhvr>
                                        <p:cTn id="148" dur="1" fill="hold">
                                          <p:stCondLst>
                                            <p:cond delay="0"/>
                                          </p:stCondLst>
                                        </p:cTn>
                                        <p:tgtEl>
                                          <p:spTgt spid="167"/>
                                        </p:tgtEl>
                                        <p:attrNameLst>
                                          <p:attrName>style.visibility</p:attrName>
                                        </p:attrNameLst>
                                      </p:cBhvr>
                                      <p:to>
                                        <p:strVal val="visible"/>
                                      </p:to>
                                    </p:set>
                                    <p:animEffect transition="in" filter="wipe(down)">
                                      <p:cBhvr>
                                        <p:cTn id="149" dur="1250"/>
                                        <p:tgtEl>
                                          <p:spTgt spid="167"/>
                                        </p:tgtEl>
                                      </p:cBhvr>
                                    </p:animEffect>
                                  </p:childTnLst>
                                </p:cTn>
                              </p:par>
                              <p:par>
                                <p:cTn id="150" presetID="22" presetClass="entr" presetSubtype="4" repeatCount="indefinite" fill="hold" nodeType="withEffect">
                                  <p:stCondLst>
                                    <p:cond delay="3000"/>
                                  </p:stCondLst>
                                  <p:childTnLst>
                                    <p:set>
                                      <p:cBhvr>
                                        <p:cTn id="151" dur="1" fill="hold">
                                          <p:stCondLst>
                                            <p:cond delay="0"/>
                                          </p:stCondLst>
                                        </p:cTn>
                                        <p:tgtEl>
                                          <p:spTgt spid="166"/>
                                        </p:tgtEl>
                                        <p:attrNameLst>
                                          <p:attrName>style.visibility</p:attrName>
                                        </p:attrNameLst>
                                      </p:cBhvr>
                                      <p:to>
                                        <p:strVal val="visible"/>
                                      </p:to>
                                    </p:set>
                                    <p:animEffect transition="in" filter="wipe(down)">
                                      <p:cBhvr>
                                        <p:cTn id="152" dur="1250"/>
                                        <p:tgtEl>
                                          <p:spTgt spid="166"/>
                                        </p:tgtEl>
                                      </p:cBhvr>
                                    </p:animEffect>
                                  </p:childTnLst>
                                </p:cTn>
                              </p:par>
                              <p:par>
                                <p:cTn id="153" presetID="22" presetClass="entr" presetSubtype="4" repeatCount="indefinite" fill="hold" nodeType="withEffect">
                                  <p:stCondLst>
                                    <p:cond delay="2000"/>
                                  </p:stCondLst>
                                  <p:childTnLst>
                                    <p:set>
                                      <p:cBhvr>
                                        <p:cTn id="154" dur="1" fill="hold">
                                          <p:stCondLst>
                                            <p:cond delay="0"/>
                                          </p:stCondLst>
                                        </p:cTn>
                                        <p:tgtEl>
                                          <p:spTgt spid="165"/>
                                        </p:tgtEl>
                                        <p:attrNameLst>
                                          <p:attrName>style.visibility</p:attrName>
                                        </p:attrNameLst>
                                      </p:cBhvr>
                                      <p:to>
                                        <p:strVal val="visible"/>
                                      </p:to>
                                    </p:set>
                                    <p:animEffect transition="in" filter="wipe(down)">
                                      <p:cBhvr>
                                        <p:cTn id="155" dur="1250"/>
                                        <p:tgtEl>
                                          <p:spTgt spid="165"/>
                                        </p:tgtEl>
                                      </p:cBhvr>
                                    </p:animEffect>
                                  </p:childTnLst>
                                </p:cTn>
                              </p:par>
                              <p:par>
                                <p:cTn id="156" presetID="22" presetClass="entr" presetSubtype="4" repeatCount="indefinite" fill="hold" nodeType="withEffect">
                                  <p:stCondLst>
                                    <p:cond delay="2500"/>
                                  </p:stCondLst>
                                  <p:childTnLst>
                                    <p:set>
                                      <p:cBhvr>
                                        <p:cTn id="157" dur="1" fill="hold">
                                          <p:stCondLst>
                                            <p:cond delay="0"/>
                                          </p:stCondLst>
                                        </p:cTn>
                                        <p:tgtEl>
                                          <p:spTgt spid="164"/>
                                        </p:tgtEl>
                                        <p:attrNameLst>
                                          <p:attrName>style.visibility</p:attrName>
                                        </p:attrNameLst>
                                      </p:cBhvr>
                                      <p:to>
                                        <p:strVal val="visible"/>
                                      </p:to>
                                    </p:set>
                                    <p:animEffect transition="in" filter="wipe(down)">
                                      <p:cBhvr>
                                        <p:cTn id="158" dur="1250"/>
                                        <p:tgtEl>
                                          <p:spTgt spid="164"/>
                                        </p:tgtEl>
                                      </p:cBhvr>
                                    </p:animEffect>
                                  </p:childTnLst>
                                </p:cTn>
                              </p:par>
                              <p:par>
                                <p:cTn id="159" presetID="22" presetClass="entr" presetSubtype="4" repeatCount="indefinite" fill="hold" nodeType="withEffect">
                                  <p:stCondLst>
                                    <p:cond delay="3000"/>
                                  </p:stCondLst>
                                  <p:childTnLst>
                                    <p:set>
                                      <p:cBhvr>
                                        <p:cTn id="160" dur="1" fill="hold">
                                          <p:stCondLst>
                                            <p:cond delay="0"/>
                                          </p:stCondLst>
                                        </p:cTn>
                                        <p:tgtEl>
                                          <p:spTgt spid="163"/>
                                        </p:tgtEl>
                                        <p:attrNameLst>
                                          <p:attrName>style.visibility</p:attrName>
                                        </p:attrNameLst>
                                      </p:cBhvr>
                                      <p:to>
                                        <p:strVal val="visible"/>
                                      </p:to>
                                    </p:set>
                                    <p:animEffect transition="in" filter="wipe(down)">
                                      <p:cBhvr>
                                        <p:cTn id="161" dur="1250"/>
                                        <p:tgtEl>
                                          <p:spTgt spid="163"/>
                                        </p:tgtEl>
                                      </p:cBhvr>
                                    </p:animEffect>
                                  </p:childTnLst>
                                </p:cTn>
                              </p:par>
                              <p:par>
                                <p:cTn id="162" presetID="22" presetClass="entr" presetSubtype="4" repeatCount="indefinite" fill="hold" nodeType="withEffect">
                                  <p:stCondLst>
                                    <p:cond delay="2000"/>
                                  </p:stCondLst>
                                  <p:childTnLst>
                                    <p:set>
                                      <p:cBhvr>
                                        <p:cTn id="163" dur="1" fill="hold">
                                          <p:stCondLst>
                                            <p:cond delay="0"/>
                                          </p:stCondLst>
                                        </p:cTn>
                                        <p:tgtEl>
                                          <p:spTgt spid="162"/>
                                        </p:tgtEl>
                                        <p:attrNameLst>
                                          <p:attrName>style.visibility</p:attrName>
                                        </p:attrNameLst>
                                      </p:cBhvr>
                                      <p:to>
                                        <p:strVal val="visible"/>
                                      </p:to>
                                    </p:set>
                                    <p:animEffect transition="in" filter="wipe(down)">
                                      <p:cBhvr>
                                        <p:cTn id="164" dur="1250"/>
                                        <p:tgtEl>
                                          <p:spTgt spid="162"/>
                                        </p:tgtEl>
                                      </p:cBhvr>
                                    </p:animEffect>
                                  </p:childTnLst>
                                </p:cTn>
                              </p:par>
                              <p:par>
                                <p:cTn id="165" presetID="22" presetClass="entr" presetSubtype="4" repeatCount="indefinite" fill="hold" nodeType="withEffect">
                                  <p:stCondLst>
                                    <p:cond delay="2500"/>
                                  </p:stCondLst>
                                  <p:childTnLst>
                                    <p:set>
                                      <p:cBhvr>
                                        <p:cTn id="166" dur="1" fill="hold">
                                          <p:stCondLst>
                                            <p:cond delay="0"/>
                                          </p:stCondLst>
                                        </p:cTn>
                                        <p:tgtEl>
                                          <p:spTgt spid="161"/>
                                        </p:tgtEl>
                                        <p:attrNameLst>
                                          <p:attrName>style.visibility</p:attrName>
                                        </p:attrNameLst>
                                      </p:cBhvr>
                                      <p:to>
                                        <p:strVal val="visible"/>
                                      </p:to>
                                    </p:set>
                                    <p:animEffect transition="in" filter="wipe(down)">
                                      <p:cBhvr>
                                        <p:cTn id="167" dur="1250"/>
                                        <p:tgtEl>
                                          <p:spTgt spid="161"/>
                                        </p:tgtEl>
                                      </p:cBhvr>
                                    </p:animEffect>
                                  </p:childTnLst>
                                </p:cTn>
                              </p:par>
                              <p:par>
                                <p:cTn id="168" presetID="22" presetClass="entr" presetSubtype="4" repeatCount="indefinite" fill="hold" nodeType="withEffect">
                                  <p:stCondLst>
                                    <p:cond delay="3000"/>
                                  </p:stCondLst>
                                  <p:childTnLst>
                                    <p:set>
                                      <p:cBhvr>
                                        <p:cTn id="169" dur="1" fill="hold">
                                          <p:stCondLst>
                                            <p:cond delay="0"/>
                                          </p:stCondLst>
                                        </p:cTn>
                                        <p:tgtEl>
                                          <p:spTgt spid="160"/>
                                        </p:tgtEl>
                                        <p:attrNameLst>
                                          <p:attrName>style.visibility</p:attrName>
                                        </p:attrNameLst>
                                      </p:cBhvr>
                                      <p:to>
                                        <p:strVal val="visible"/>
                                      </p:to>
                                    </p:set>
                                    <p:animEffect transition="in" filter="wipe(down)">
                                      <p:cBhvr>
                                        <p:cTn id="170" dur="1250"/>
                                        <p:tgtEl>
                                          <p:spTgt spid="160"/>
                                        </p:tgtEl>
                                      </p:cBhvr>
                                    </p:animEffect>
                                  </p:childTnLst>
                                </p:cTn>
                              </p:par>
                              <p:par>
                                <p:cTn id="171" presetID="22" presetClass="entr" presetSubtype="4" repeatCount="indefinite" fill="hold" nodeType="withEffect">
                                  <p:stCondLst>
                                    <p:cond delay="2000"/>
                                  </p:stCondLst>
                                  <p:childTnLst>
                                    <p:set>
                                      <p:cBhvr>
                                        <p:cTn id="172" dur="1" fill="hold">
                                          <p:stCondLst>
                                            <p:cond delay="0"/>
                                          </p:stCondLst>
                                        </p:cTn>
                                        <p:tgtEl>
                                          <p:spTgt spid="159"/>
                                        </p:tgtEl>
                                        <p:attrNameLst>
                                          <p:attrName>style.visibility</p:attrName>
                                        </p:attrNameLst>
                                      </p:cBhvr>
                                      <p:to>
                                        <p:strVal val="visible"/>
                                      </p:to>
                                    </p:set>
                                    <p:animEffect transition="in" filter="wipe(down)">
                                      <p:cBhvr>
                                        <p:cTn id="173" dur="1250"/>
                                        <p:tgtEl>
                                          <p:spTgt spid="159"/>
                                        </p:tgtEl>
                                      </p:cBhvr>
                                    </p:animEffect>
                                  </p:childTnLst>
                                </p:cTn>
                              </p:par>
                              <p:par>
                                <p:cTn id="174" presetID="22" presetClass="entr" presetSubtype="4" repeatCount="indefinite" fill="hold" nodeType="withEffect">
                                  <p:stCondLst>
                                    <p:cond delay="2500"/>
                                  </p:stCondLst>
                                  <p:childTnLst>
                                    <p:set>
                                      <p:cBhvr>
                                        <p:cTn id="175" dur="1" fill="hold">
                                          <p:stCondLst>
                                            <p:cond delay="0"/>
                                          </p:stCondLst>
                                        </p:cTn>
                                        <p:tgtEl>
                                          <p:spTgt spid="158"/>
                                        </p:tgtEl>
                                        <p:attrNameLst>
                                          <p:attrName>style.visibility</p:attrName>
                                        </p:attrNameLst>
                                      </p:cBhvr>
                                      <p:to>
                                        <p:strVal val="visible"/>
                                      </p:to>
                                    </p:set>
                                    <p:animEffect transition="in" filter="wipe(down)">
                                      <p:cBhvr>
                                        <p:cTn id="176" dur="1250"/>
                                        <p:tgtEl>
                                          <p:spTgt spid="158"/>
                                        </p:tgtEl>
                                      </p:cBhvr>
                                    </p:animEffect>
                                  </p:childTnLst>
                                </p:cTn>
                              </p:par>
                              <p:par>
                                <p:cTn id="177" presetID="22" presetClass="entr" presetSubtype="4" repeatCount="indefinite" fill="hold" nodeType="withEffect">
                                  <p:stCondLst>
                                    <p:cond delay="3000"/>
                                  </p:stCondLst>
                                  <p:childTnLst>
                                    <p:set>
                                      <p:cBhvr>
                                        <p:cTn id="178" dur="1" fill="hold">
                                          <p:stCondLst>
                                            <p:cond delay="0"/>
                                          </p:stCondLst>
                                        </p:cTn>
                                        <p:tgtEl>
                                          <p:spTgt spid="157"/>
                                        </p:tgtEl>
                                        <p:attrNameLst>
                                          <p:attrName>style.visibility</p:attrName>
                                        </p:attrNameLst>
                                      </p:cBhvr>
                                      <p:to>
                                        <p:strVal val="visible"/>
                                      </p:to>
                                    </p:set>
                                    <p:animEffect transition="in" filter="wipe(down)">
                                      <p:cBhvr>
                                        <p:cTn id="179" dur="1250"/>
                                        <p:tgtEl>
                                          <p:spTgt spid="157"/>
                                        </p:tgtEl>
                                      </p:cBhvr>
                                    </p:animEffect>
                                  </p:childTnLst>
                                </p:cTn>
                              </p:par>
                              <p:par>
                                <p:cTn id="180" presetID="22" presetClass="entr" presetSubtype="4" repeatCount="indefinite" fill="hold" nodeType="withEffect">
                                  <p:stCondLst>
                                    <p:cond delay="2000"/>
                                  </p:stCondLst>
                                  <p:childTnLst>
                                    <p:set>
                                      <p:cBhvr>
                                        <p:cTn id="181" dur="1" fill="hold">
                                          <p:stCondLst>
                                            <p:cond delay="0"/>
                                          </p:stCondLst>
                                        </p:cTn>
                                        <p:tgtEl>
                                          <p:spTgt spid="156"/>
                                        </p:tgtEl>
                                        <p:attrNameLst>
                                          <p:attrName>style.visibility</p:attrName>
                                        </p:attrNameLst>
                                      </p:cBhvr>
                                      <p:to>
                                        <p:strVal val="visible"/>
                                      </p:to>
                                    </p:set>
                                    <p:animEffect transition="in" filter="wipe(down)">
                                      <p:cBhvr>
                                        <p:cTn id="182" dur="1250"/>
                                        <p:tgtEl>
                                          <p:spTgt spid="156"/>
                                        </p:tgtEl>
                                      </p:cBhvr>
                                    </p:animEffect>
                                  </p:childTnLst>
                                </p:cTn>
                              </p:par>
                              <p:par>
                                <p:cTn id="183" presetID="22" presetClass="entr" presetSubtype="4" repeatCount="indefinite" fill="hold" nodeType="withEffect">
                                  <p:stCondLst>
                                    <p:cond delay="2500"/>
                                  </p:stCondLst>
                                  <p:childTnLst>
                                    <p:set>
                                      <p:cBhvr>
                                        <p:cTn id="184" dur="1" fill="hold">
                                          <p:stCondLst>
                                            <p:cond delay="0"/>
                                          </p:stCondLst>
                                        </p:cTn>
                                        <p:tgtEl>
                                          <p:spTgt spid="155"/>
                                        </p:tgtEl>
                                        <p:attrNameLst>
                                          <p:attrName>style.visibility</p:attrName>
                                        </p:attrNameLst>
                                      </p:cBhvr>
                                      <p:to>
                                        <p:strVal val="visible"/>
                                      </p:to>
                                    </p:set>
                                    <p:animEffect transition="in" filter="wipe(down)">
                                      <p:cBhvr>
                                        <p:cTn id="185" dur="1250"/>
                                        <p:tgtEl>
                                          <p:spTgt spid="155"/>
                                        </p:tgtEl>
                                      </p:cBhvr>
                                    </p:animEffect>
                                  </p:childTnLst>
                                </p:cTn>
                              </p:par>
                              <p:par>
                                <p:cTn id="186" presetID="22" presetClass="entr" presetSubtype="4" repeatCount="indefinite" fill="hold" nodeType="withEffect">
                                  <p:stCondLst>
                                    <p:cond delay="3000"/>
                                  </p:stCondLst>
                                  <p:childTnLst>
                                    <p:set>
                                      <p:cBhvr>
                                        <p:cTn id="187" dur="1" fill="hold">
                                          <p:stCondLst>
                                            <p:cond delay="0"/>
                                          </p:stCondLst>
                                        </p:cTn>
                                        <p:tgtEl>
                                          <p:spTgt spid="154"/>
                                        </p:tgtEl>
                                        <p:attrNameLst>
                                          <p:attrName>style.visibility</p:attrName>
                                        </p:attrNameLst>
                                      </p:cBhvr>
                                      <p:to>
                                        <p:strVal val="visible"/>
                                      </p:to>
                                    </p:set>
                                    <p:animEffect transition="in" filter="wipe(down)">
                                      <p:cBhvr>
                                        <p:cTn id="188" dur="1250"/>
                                        <p:tgtEl>
                                          <p:spTgt spid="154"/>
                                        </p:tgtEl>
                                      </p:cBhvr>
                                    </p:animEffect>
                                  </p:childTnLst>
                                </p:cTn>
                              </p:par>
                              <p:par>
                                <p:cTn id="189" presetID="42" presetClass="entr" presetSubtype="0" fill="hold" nodeType="withEffect">
                                  <p:stCondLst>
                                    <p:cond delay="0"/>
                                  </p:stCondLst>
                                  <p:childTnLst>
                                    <p:set>
                                      <p:cBhvr>
                                        <p:cTn id="190" dur="1" fill="hold">
                                          <p:stCondLst>
                                            <p:cond delay="0"/>
                                          </p:stCondLst>
                                        </p:cTn>
                                        <p:tgtEl>
                                          <p:spTgt spid="4"/>
                                        </p:tgtEl>
                                        <p:attrNameLst>
                                          <p:attrName>style.visibility</p:attrName>
                                        </p:attrNameLst>
                                      </p:cBhvr>
                                      <p:to>
                                        <p:strVal val="visible"/>
                                      </p:to>
                                    </p:set>
                                    <p:animEffect transition="in" filter="fade">
                                      <p:cBhvr>
                                        <p:cTn id="191" dur="1000"/>
                                        <p:tgtEl>
                                          <p:spTgt spid="4"/>
                                        </p:tgtEl>
                                      </p:cBhvr>
                                    </p:animEffect>
                                    <p:anim calcmode="lin" valueType="num">
                                      <p:cBhvr>
                                        <p:cTn id="192" dur="1000" fill="hold"/>
                                        <p:tgtEl>
                                          <p:spTgt spid="4"/>
                                        </p:tgtEl>
                                        <p:attrNameLst>
                                          <p:attrName>ppt_x</p:attrName>
                                        </p:attrNameLst>
                                      </p:cBhvr>
                                      <p:tavLst>
                                        <p:tav tm="0">
                                          <p:val>
                                            <p:strVal val="#ppt_x"/>
                                          </p:val>
                                        </p:tav>
                                        <p:tav tm="100000">
                                          <p:val>
                                            <p:strVal val="#ppt_x"/>
                                          </p:val>
                                        </p:tav>
                                      </p:tavLst>
                                    </p:anim>
                                    <p:anim calcmode="lin" valueType="num">
                                      <p:cBhvr>
                                        <p:cTn id="193" dur="1000" fill="hold"/>
                                        <p:tgtEl>
                                          <p:spTgt spid="4"/>
                                        </p:tgtEl>
                                        <p:attrNameLst>
                                          <p:attrName>ppt_y</p:attrName>
                                        </p:attrNameLst>
                                      </p:cBhvr>
                                      <p:tavLst>
                                        <p:tav tm="0">
                                          <p:val>
                                            <p:strVal val="#ppt_y+.1"/>
                                          </p:val>
                                        </p:tav>
                                        <p:tav tm="100000">
                                          <p:val>
                                            <p:strVal val="#ppt_y"/>
                                          </p:val>
                                        </p:tav>
                                      </p:tavLst>
                                    </p:anim>
                                  </p:childTnLst>
                                </p:cTn>
                              </p:par>
                              <p:par>
                                <p:cTn id="194" presetID="1" presetClass="entr" presetSubtype="0" fill="hold" grpId="0" nodeType="withEffect">
                                  <p:stCondLst>
                                    <p:cond delay="0"/>
                                  </p:stCondLst>
                                  <p:iterate type="lt">
                                    <p:tmAbs val="100"/>
                                  </p:iterate>
                                  <p:childTnLst>
                                    <p:set>
                                      <p:cBhvr>
                                        <p:cTn id="19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96" fill="hold" display="0">
                  <p:stCondLst>
                    <p:cond delay="indefinite"/>
                  </p:stCondLst>
                  <p:endCondLst>
                    <p:cond evt="onStopAudio" delay="0">
                      <p:tgtEl>
                        <p:sldTgt/>
                      </p:tgtEl>
                    </p:cond>
                  </p:endCondLst>
                </p:cTn>
                <p:tgtEl>
                  <p:spTgt spid="8"/>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177146" y="2086426"/>
            <a:ext cx="723900" cy="1536700"/>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95250" y="531283"/>
                  <a:pt x="330200" y="104986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889148" y="3615316"/>
            <a:ext cx="2310598" cy="93388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219416" y="898842"/>
                  <a:pt x="512442" y="1337934"/>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flipV="1">
            <a:off x="5176824" y="2576745"/>
            <a:ext cx="1718992" cy="197787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333556" y="83010"/>
                  <a:pt x="606946" y="1068869"/>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flipV="1">
            <a:off x="6873158" y="1235526"/>
            <a:ext cx="919279" cy="138753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28791" y="575527"/>
                  <a:pt x="437597" y="1383131"/>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7792437" y="1226720"/>
            <a:ext cx="1476874" cy="646074"/>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15018 h 1551718"/>
              <a:gd name="connsiteX1" fmla="*/ 723900 w 723900"/>
              <a:gd name="connsiteY1" fmla="*/ 1551718 h 1551718"/>
              <a:gd name="connsiteX0" fmla="*/ 0 w 723900"/>
              <a:gd name="connsiteY0" fmla="*/ 21235 h 1557935"/>
              <a:gd name="connsiteX1" fmla="*/ 723900 w 723900"/>
              <a:gd name="connsiteY1" fmla="*/ 1557935 h 1557935"/>
            </a:gdLst>
            <a:ahLst/>
            <a:cxnLst>
              <a:cxn ang="0">
                <a:pos x="connsiteX0" y="connsiteY0"/>
              </a:cxn>
              <a:cxn ang="0">
                <a:pos x="connsiteX1" y="connsiteY1"/>
              </a:cxn>
            </a:cxnLst>
            <a:rect l="l" t="t" r="r" b="b"/>
            <a:pathLst>
              <a:path w="723900" h="1557935">
                <a:moveTo>
                  <a:pt x="0" y="21235"/>
                </a:moveTo>
                <a:cubicBezTo>
                  <a:pt x="310058" y="-120685"/>
                  <a:pt x="614417" y="455085"/>
                  <a:pt x="723900" y="1557935"/>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247720" y="1904657"/>
            <a:ext cx="514501" cy="207253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685811"/>
              <a:gd name="connsiteY0" fmla="*/ 0 h 1515801"/>
              <a:gd name="connsiteX1" fmla="*/ 685811 w 685811"/>
              <a:gd name="connsiteY1" fmla="*/ 1515801 h 1515801"/>
              <a:gd name="connsiteX0" fmla="*/ 0 w 685811"/>
              <a:gd name="connsiteY0" fmla="*/ 0 h 1515801"/>
              <a:gd name="connsiteX1" fmla="*/ 685811 w 685811"/>
              <a:gd name="connsiteY1" fmla="*/ 1515801 h 1515801"/>
            </a:gdLst>
            <a:ahLst/>
            <a:cxnLst>
              <a:cxn ang="0">
                <a:pos x="connsiteX0" y="connsiteY0"/>
              </a:cxn>
              <a:cxn ang="0">
                <a:pos x="connsiteX1" y="connsiteY1"/>
              </a:cxn>
            </a:cxnLst>
            <a:rect l="l" t="t" r="r" b="b"/>
            <a:pathLst>
              <a:path w="685811" h="1515801">
                <a:moveTo>
                  <a:pt x="0" y="0"/>
                </a:moveTo>
                <a:cubicBezTo>
                  <a:pt x="292086" y="296276"/>
                  <a:pt x="444511" y="1003568"/>
                  <a:pt x="685811" y="1515801"/>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752226" y="3950328"/>
            <a:ext cx="559896" cy="1454169"/>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49177" y="512233"/>
                  <a:pt x="375124" y="103701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3600000">
            <a:off x="2535509" y="1475498"/>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3600000">
            <a:off x="1366657" y="1510445"/>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9"/>
          <p:cNvSpPr/>
          <p:nvPr/>
        </p:nvSpPr>
        <p:spPr>
          <a:xfrm rot="3600000">
            <a:off x="1987052" y="2584995"/>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3600000">
            <a:off x="1719488" y="1508489"/>
            <a:ext cx="989526" cy="85303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3600000">
            <a:off x="1635296" y="1381204"/>
            <a:ext cx="1221186" cy="1052740"/>
          </a:xfrm>
          <a:prstGeom prst="triangle">
            <a:avLst/>
          </a:prstGeom>
          <a:no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p:cNvSpPr/>
          <p:nvPr/>
        </p:nvSpPr>
        <p:spPr>
          <a:xfrm rot="3600000">
            <a:off x="1788526" y="1598011"/>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600000">
            <a:off x="10786881" y="4915383"/>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3600000">
            <a:off x="9618029" y="4950330"/>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rot="3600000">
            <a:off x="10238424" y="6024880"/>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600000">
            <a:off x="9970860" y="4948374"/>
            <a:ext cx="989526" cy="853036"/>
          </a:xfrm>
          <a:prstGeom prst="triangle">
            <a:avLst/>
          </a:prstGeom>
          <a:noFill/>
          <a:ln>
            <a:solidFill>
              <a:srgbClr val="CEB9A2">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3600000">
            <a:off x="9886668" y="4821089"/>
            <a:ext cx="1221186" cy="1052740"/>
          </a:xfrm>
          <a:prstGeom prst="triangle">
            <a:avLst/>
          </a:prstGeom>
          <a:noFill/>
          <a:ln>
            <a:solidFill>
              <a:srgbClr val="00B0F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等腰三角形 20"/>
          <p:cNvSpPr/>
          <p:nvPr/>
        </p:nvSpPr>
        <p:spPr>
          <a:xfrm rot="3600000">
            <a:off x="10039898" y="5037896"/>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
          <p:cNvGrpSpPr>
            <a:grpSpLocks noChangeAspect="1"/>
          </p:cNvGrpSpPr>
          <p:nvPr/>
        </p:nvGrpSpPr>
        <p:grpSpPr bwMode="auto">
          <a:xfrm>
            <a:off x="1944737" y="1878514"/>
            <a:ext cx="289193" cy="268537"/>
            <a:chOff x="3603" y="1940"/>
            <a:chExt cx="476" cy="442"/>
          </a:xfrm>
          <a:solidFill>
            <a:schemeClr val="bg1"/>
          </a:solidFill>
        </p:grpSpPr>
        <p:sp>
          <p:nvSpPr>
            <p:cNvPr id="30" name="Freeform 5"/>
            <p:cNvSpPr>
              <a:spLocks/>
            </p:cNvSpPr>
            <p:nvPr/>
          </p:nvSpPr>
          <p:spPr bwMode="auto">
            <a:xfrm>
              <a:off x="3771" y="2318"/>
              <a:ext cx="143" cy="64"/>
            </a:xfrm>
            <a:custGeom>
              <a:avLst/>
              <a:gdLst>
                <a:gd name="T0" fmla="*/ 8 w 60"/>
                <a:gd name="T1" fmla="*/ 0 h 27"/>
                <a:gd name="T2" fmla="*/ 0 w 60"/>
                <a:gd name="T3" fmla="*/ 24 h 27"/>
                <a:gd name="T4" fmla="*/ 4 w 60"/>
                <a:gd name="T5" fmla="*/ 27 h 27"/>
                <a:gd name="T6" fmla="*/ 56 w 60"/>
                <a:gd name="T7" fmla="*/ 27 h 27"/>
                <a:gd name="T8" fmla="*/ 60 w 60"/>
                <a:gd name="T9" fmla="*/ 24 h 27"/>
                <a:gd name="T10" fmla="*/ 52 w 60"/>
                <a:gd name="T11" fmla="*/ 0 h 27"/>
                <a:gd name="T12" fmla="*/ 8 w 6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0" h="27">
                  <a:moveTo>
                    <a:pt x="8" y="0"/>
                  </a:moveTo>
                  <a:cubicBezTo>
                    <a:pt x="0" y="24"/>
                    <a:pt x="0" y="24"/>
                    <a:pt x="0" y="24"/>
                  </a:cubicBezTo>
                  <a:cubicBezTo>
                    <a:pt x="0" y="26"/>
                    <a:pt x="1" y="27"/>
                    <a:pt x="4" y="27"/>
                  </a:cubicBezTo>
                  <a:cubicBezTo>
                    <a:pt x="56" y="27"/>
                    <a:pt x="56" y="27"/>
                    <a:pt x="56" y="27"/>
                  </a:cubicBezTo>
                  <a:cubicBezTo>
                    <a:pt x="58" y="27"/>
                    <a:pt x="60" y="26"/>
                    <a:pt x="60" y="24"/>
                  </a:cubicBezTo>
                  <a:cubicBezTo>
                    <a:pt x="52" y="0"/>
                    <a:pt x="52" y="0"/>
                    <a:pt x="52" y="0"/>
                  </a:cubicBezTo>
                  <a:lnTo>
                    <a:pt x="8"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603" y="1940"/>
              <a:ext cx="476" cy="363"/>
            </a:xfrm>
            <a:custGeom>
              <a:avLst/>
              <a:gdLst>
                <a:gd name="T0" fmla="*/ 185 w 199"/>
                <a:gd name="T1" fmla="*/ 0 h 151"/>
                <a:gd name="T2" fmla="*/ 14 w 199"/>
                <a:gd name="T3" fmla="*/ 0 h 151"/>
                <a:gd name="T4" fmla="*/ 0 w 199"/>
                <a:gd name="T5" fmla="*/ 15 h 151"/>
                <a:gd name="T6" fmla="*/ 0 w 199"/>
                <a:gd name="T7" fmla="*/ 137 h 151"/>
                <a:gd name="T8" fmla="*/ 14 w 199"/>
                <a:gd name="T9" fmla="*/ 151 h 151"/>
                <a:gd name="T10" fmla="*/ 185 w 199"/>
                <a:gd name="T11" fmla="*/ 151 h 151"/>
                <a:gd name="T12" fmla="*/ 199 w 199"/>
                <a:gd name="T13" fmla="*/ 137 h 151"/>
                <a:gd name="T14" fmla="*/ 199 w 199"/>
                <a:gd name="T15" fmla="*/ 15 h 151"/>
                <a:gd name="T16" fmla="*/ 185 w 199"/>
                <a:gd name="T17" fmla="*/ 0 h 151"/>
                <a:gd name="T18" fmla="*/ 188 w 199"/>
                <a:gd name="T19" fmla="*/ 138 h 151"/>
                <a:gd name="T20" fmla="*/ 11 w 199"/>
                <a:gd name="T21" fmla="*/ 138 h 151"/>
                <a:gd name="T22" fmla="*/ 11 w 199"/>
                <a:gd name="T23" fmla="*/ 10 h 151"/>
                <a:gd name="T24" fmla="*/ 188 w 199"/>
                <a:gd name="T25" fmla="*/ 10 h 151"/>
                <a:gd name="T26" fmla="*/ 188 w 199"/>
                <a:gd name="T27" fmla="*/ 13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51">
                  <a:moveTo>
                    <a:pt x="185" y="0"/>
                  </a:moveTo>
                  <a:cubicBezTo>
                    <a:pt x="14" y="0"/>
                    <a:pt x="14" y="0"/>
                    <a:pt x="14" y="0"/>
                  </a:cubicBezTo>
                  <a:cubicBezTo>
                    <a:pt x="7" y="0"/>
                    <a:pt x="0" y="7"/>
                    <a:pt x="0" y="15"/>
                  </a:cubicBezTo>
                  <a:cubicBezTo>
                    <a:pt x="0" y="137"/>
                    <a:pt x="0" y="137"/>
                    <a:pt x="0" y="137"/>
                  </a:cubicBezTo>
                  <a:cubicBezTo>
                    <a:pt x="0" y="145"/>
                    <a:pt x="7" y="151"/>
                    <a:pt x="14" y="151"/>
                  </a:cubicBezTo>
                  <a:cubicBezTo>
                    <a:pt x="185" y="151"/>
                    <a:pt x="185" y="151"/>
                    <a:pt x="185" y="151"/>
                  </a:cubicBezTo>
                  <a:cubicBezTo>
                    <a:pt x="193" y="151"/>
                    <a:pt x="199" y="145"/>
                    <a:pt x="199" y="137"/>
                  </a:cubicBezTo>
                  <a:cubicBezTo>
                    <a:pt x="199" y="15"/>
                    <a:pt x="199" y="15"/>
                    <a:pt x="199" y="15"/>
                  </a:cubicBezTo>
                  <a:cubicBezTo>
                    <a:pt x="199" y="7"/>
                    <a:pt x="193" y="0"/>
                    <a:pt x="185" y="0"/>
                  </a:cubicBezTo>
                  <a:close/>
                  <a:moveTo>
                    <a:pt x="188" y="138"/>
                  </a:moveTo>
                  <a:cubicBezTo>
                    <a:pt x="11" y="138"/>
                    <a:pt x="11" y="138"/>
                    <a:pt x="11" y="138"/>
                  </a:cubicBezTo>
                  <a:cubicBezTo>
                    <a:pt x="11" y="10"/>
                    <a:pt x="11" y="10"/>
                    <a:pt x="11" y="10"/>
                  </a:cubicBezTo>
                  <a:cubicBezTo>
                    <a:pt x="188" y="10"/>
                    <a:pt x="188" y="10"/>
                    <a:pt x="188" y="10"/>
                  </a:cubicBezTo>
                  <a:lnTo>
                    <a:pt x="188" y="13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3787" y="2024"/>
              <a:ext cx="101" cy="104"/>
            </a:xfrm>
            <a:custGeom>
              <a:avLst/>
              <a:gdLst>
                <a:gd name="T0" fmla="*/ 21 w 42"/>
                <a:gd name="T1" fmla="*/ 43 h 43"/>
                <a:gd name="T2" fmla="*/ 42 w 42"/>
                <a:gd name="T3" fmla="*/ 21 h 43"/>
                <a:gd name="T4" fmla="*/ 21 w 42"/>
                <a:gd name="T5" fmla="*/ 0 h 43"/>
                <a:gd name="T6" fmla="*/ 5 w 42"/>
                <a:gd name="T7" fmla="*/ 8 h 43"/>
                <a:gd name="T8" fmla="*/ 4 w 42"/>
                <a:gd name="T9" fmla="*/ 8 h 43"/>
                <a:gd name="T10" fmla="*/ 4 w 42"/>
                <a:gd name="T11" fmla="*/ 9 h 43"/>
                <a:gd name="T12" fmla="*/ 0 w 42"/>
                <a:gd name="T13" fmla="*/ 21 h 43"/>
                <a:gd name="T14" fmla="*/ 21 w 42"/>
                <a:gd name="T15" fmla="*/ 43 h 43"/>
                <a:gd name="T16" fmla="*/ 21 w 42"/>
                <a:gd name="T17" fmla="*/ 4 h 43"/>
                <a:gd name="T18" fmla="*/ 30 w 42"/>
                <a:gd name="T19" fmla="*/ 7 h 43"/>
                <a:gd name="T20" fmla="*/ 21 w 42"/>
                <a:gd name="T21" fmla="*/ 11 h 43"/>
                <a:gd name="T22" fmla="*/ 9 w 42"/>
                <a:gd name="T23" fmla="*/ 10 h 43"/>
                <a:gd name="T24" fmla="*/ 21 w 42"/>
                <a:gd name="T25" fmla="*/ 4 h 43"/>
                <a:gd name="T26" fmla="*/ 7 w 42"/>
                <a:gd name="T27" fmla="*/ 13 h 43"/>
                <a:gd name="T28" fmla="*/ 16 w 42"/>
                <a:gd name="T29" fmla="*/ 16 h 43"/>
                <a:gd name="T30" fmla="*/ 22 w 42"/>
                <a:gd name="T31" fmla="*/ 14 h 43"/>
                <a:gd name="T32" fmla="*/ 34 w 42"/>
                <a:gd name="T33" fmla="*/ 12 h 43"/>
                <a:gd name="T34" fmla="*/ 35 w 42"/>
                <a:gd name="T35" fmla="*/ 12 h 43"/>
                <a:gd name="T36" fmla="*/ 38 w 42"/>
                <a:gd name="T37" fmla="*/ 21 h 43"/>
                <a:gd name="T38" fmla="*/ 21 w 42"/>
                <a:gd name="T39" fmla="*/ 38 h 43"/>
                <a:gd name="T40" fmla="*/ 5 w 42"/>
                <a:gd name="T41" fmla="*/ 21 h 43"/>
                <a:gd name="T42" fmla="*/ 7 w 42"/>
                <a:gd name="T4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21" y="43"/>
                  </a:moveTo>
                  <a:cubicBezTo>
                    <a:pt x="33" y="43"/>
                    <a:pt x="42" y="33"/>
                    <a:pt x="42" y="21"/>
                  </a:cubicBezTo>
                  <a:cubicBezTo>
                    <a:pt x="42" y="9"/>
                    <a:pt x="33" y="0"/>
                    <a:pt x="21" y="0"/>
                  </a:cubicBezTo>
                  <a:cubicBezTo>
                    <a:pt x="15" y="0"/>
                    <a:pt x="9" y="3"/>
                    <a:pt x="5" y="8"/>
                  </a:cubicBezTo>
                  <a:cubicBezTo>
                    <a:pt x="5" y="8"/>
                    <a:pt x="4" y="8"/>
                    <a:pt x="4" y="8"/>
                  </a:cubicBezTo>
                  <a:cubicBezTo>
                    <a:pt x="4" y="9"/>
                    <a:pt x="4" y="9"/>
                    <a:pt x="4" y="9"/>
                  </a:cubicBezTo>
                  <a:cubicBezTo>
                    <a:pt x="2" y="13"/>
                    <a:pt x="0" y="17"/>
                    <a:pt x="0" y="21"/>
                  </a:cubicBezTo>
                  <a:cubicBezTo>
                    <a:pt x="0" y="33"/>
                    <a:pt x="10" y="43"/>
                    <a:pt x="21" y="43"/>
                  </a:cubicBezTo>
                  <a:close/>
                  <a:moveTo>
                    <a:pt x="21" y="4"/>
                  </a:moveTo>
                  <a:cubicBezTo>
                    <a:pt x="25" y="4"/>
                    <a:pt x="28" y="5"/>
                    <a:pt x="30" y="7"/>
                  </a:cubicBezTo>
                  <a:cubicBezTo>
                    <a:pt x="28" y="7"/>
                    <a:pt x="25" y="9"/>
                    <a:pt x="21" y="11"/>
                  </a:cubicBezTo>
                  <a:cubicBezTo>
                    <a:pt x="16" y="13"/>
                    <a:pt x="12" y="11"/>
                    <a:pt x="9" y="10"/>
                  </a:cubicBezTo>
                  <a:cubicBezTo>
                    <a:pt x="12" y="6"/>
                    <a:pt x="17" y="4"/>
                    <a:pt x="21" y="4"/>
                  </a:cubicBezTo>
                  <a:close/>
                  <a:moveTo>
                    <a:pt x="7" y="13"/>
                  </a:moveTo>
                  <a:cubicBezTo>
                    <a:pt x="9" y="14"/>
                    <a:pt x="13" y="16"/>
                    <a:pt x="16" y="16"/>
                  </a:cubicBezTo>
                  <a:cubicBezTo>
                    <a:pt x="18" y="16"/>
                    <a:pt x="20" y="15"/>
                    <a:pt x="22" y="14"/>
                  </a:cubicBezTo>
                  <a:cubicBezTo>
                    <a:pt x="30" y="10"/>
                    <a:pt x="31" y="10"/>
                    <a:pt x="34" y="12"/>
                  </a:cubicBezTo>
                  <a:cubicBezTo>
                    <a:pt x="35" y="12"/>
                    <a:pt x="35" y="12"/>
                    <a:pt x="35" y="12"/>
                  </a:cubicBezTo>
                  <a:cubicBezTo>
                    <a:pt x="37" y="14"/>
                    <a:pt x="38" y="18"/>
                    <a:pt x="38" y="21"/>
                  </a:cubicBezTo>
                  <a:cubicBezTo>
                    <a:pt x="38" y="31"/>
                    <a:pt x="30" y="38"/>
                    <a:pt x="21" y="38"/>
                  </a:cubicBezTo>
                  <a:cubicBezTo>
                    <a:pt x="12" y="38"/>
                    <a:pt x="5" y="31"/>
                    <a:pt x="5" y="21"/>
                  </a:cubicBezTo>
                  <a:cubicBezTo>
                    <a:pt x="5" y="18"/>
                    <a:pt x="6" y="15"/>
                    <a:pt x="7" y="1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p:cNvSpPr>
            <p:nvPr/>
          </p:nvSpPr>
          <p:spPr bwMode="auto">
            <a:xfrm>
              <a:off x="3897" y="2101"/>
              <a:ext cx="53" cy="77"/>
            </a:xfrm>
            <a:custGeom>
              <a:avLst/>
              <a:gdLst>
                <a:gd name="T0" fmla="*/ 18 w 22"/>
                <a:gd name="T1" fmla="*/ 32 h 32"/>
                <a:gd name="T2" fmla="*/ 18 w 22"/>
                <a:gd name="T3" fmla="*/ 31 h 32"/>
                <a:gd name="T4" fmla="*/ 21 w 22"/>
                <a:gd name="T5" fmla="*/ 14 h 32"/>
                <a:gd name="T6" fmla="*/ 21 w 22"/>
                <a:gd name="T7" fmla="*/ 13 h 32"/>
                <a:gd name="T8" fmla="*/ 19 w 22"/>
                <a:gd name="T9" fmla="*/ 9 h 32"/>
                <a:gd name="T10" fmla="*/ 21 w 22"/>
                <a:gd name="T11" fmla="*/ 5 h 32"/>
                <a:gd name="T12" fmla="*/ 21 w 22"/>
                <a:gd name="T13" fmla="*/ 4 h 32"/>
                <a:gd name="T14" fmla="*/ 21 w 22"/>
                <a:gd name="T15" fmla="*/ 4 h 32"/>
                <a:gd name="T16" fmla="*/ 13 w 22"/>
                <a:gd name="T17" fmla="*/ 0 h 32"/>
                <a:gd name="T18" fmla="*/ 12 w 22"/>
                <a:gd name="T19" fmla="*/ 0 h 32"/>
                <a:gd name="T20" fmla="*/ 0 w 22"/>
                <a:gd name="T21" fmla="*/ 13 h 32"/>
                <a:gd name="T22" fmla="*/ 12 w 22"/>
                <a:gd name="T23" fmla="*/ 32 h 32"/>
                <a:gd name="T24" fmla="*/ 18 w 22"/>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2">
                  <a:moveTo>
                    <a:pt x="18" y="32"/>
                  </a:moveTo>
                  <a:cubicBezTo>
                    <a:pt x="18" y="32"/>
                    <a:pt x="18" y="32"/>
                    <a:pt x="18" y="31"/>
                  </a:cubicBezTo>
                  <a:cubicBezTo>
                    <a:pt x="21" y="14"/>
                    <a:pt x="21" y="14"/>
                    <a:pt x="21" y="14"/>
                  </a:cubicBezTo>
                  <a:cubicBezTo>
                    <a:pt x="22" y="14"/>
                    <a:pt x="21" y="13"/>
                    <a:pt x="21" y="13"/>
                  </a:cubicBezTo>
                  <a:cubicBezTo>
                    <a:pt x="20" y="12"/>
                    <a:pt x="19" y="11"/>
                    <a:pt x="19" y="9"/>
                  </a:cubicBezTo>
                  <a:cubicBezTo>
                    <a:pt x="19" y="8"/>
                    <a:pt x="20" y="6"/>
                    <a:pt x="21" y="5"/>
                  </a:cubicBezTo>
                  <a:cubicBezTo>
                    <a:pt x="21" y="5"/>
                    <a:pt x="21" y="5"/>
                    <a:pt x="21" y="4"/>
                  </a:cubicBezTo>
                  <a:cubicBezTo>
                    <a:pt x="21" y="4"/>
                    <a:pt x="21" y="4"/>
                    <a:pt x="21" y="4"/>
                  </a:cubicBezTo>
                  <a:cubicBezTo>
                    <a:pt x="18" y="3"/>
                    <a:pt x="15" y="2"/>
                    <a:pt x="13" y="0"/>
                  </a:cubicBezTo>
                  <a:cubicBezTo>
                    <a:pt x="13" y="0"/>
                    <a:pt x="12" y="0"/>
                    <a:pt x="12" y="0"/>
                  </a:cubicBezTo>
                  <a:cubicBezTo>
                    <a:pt x="7" y="3"/>
                    <a:pt x="3" y="7"/>
                    <a:pt x="0" y="13"/>
                  </a:cubicBezTo>
                  <a:cubicBezTo>
                    <a:pt x="5" y="18"/>
                    <a:pt x="10" y="24"/>
                    <a:pt x="12" y="32"/>
                  </a:cubicBezTo>
                  <a:lnTo>
                    <a:pt x="18" y="3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3962" y="2101"/>
              <a:ext cx="60" cy="77"/>
            </a:xfrm>
            <a:custGeom>
              <a:avLst/>
              <a:gdLst>
                <a:gd name="T0" fmla="*/ 8 w 25"/>
                <a:gd name="T1" fmla="*/ 0 h 32"/>
                <a:gd name="T2" fmla="*/ 1 w 25"/>
                <a:gd name="T3" fmla="*/ 4 h 32"/>
                <a:gd name="T4" fmla="*/ 0 w 25"/>
                <a:gd name="T5" fmla="*/ 4 h 32"/>
                <a:gd name="T6" fmla="*/ 0 w 25"/>
                <a:gd name="T7" fmla="*/ 5 h 32"/>
                <a:gd name="T8" fmla="*/ 2 w 25"/>
                <a:gd name="T9" fmla="*/ 9 h 32"/>
                <a:gd name="T10" fmla="*/ 0 w 25"/>
                <a:gd name="T11" fmla="*/ 13 h 32"/>
                <a:gd name="T12" fmla="*/ 0 w 25"/>
                <a:gd name="T13" fmla="*/ 14 h 32"/>
                <a:gd name="T14" fmla="*/ 3 w 25"/>
                <a:gd name="T15" fmla="*/ 31 h 32"/>
                <a:gd name="T16" fmla="*/ 3 w 25"/>
                <a:gd name="T17" fmla="*/ 32 h 32"/>
                <a:gd name="T18" fmla="*/ 25 w 25"/>
                <a:gd name="T19" fmla="*/ 32 h 32"/>
                <a:gd name="T20" fmla="*/ 25 w 25"/>
                <a:gd name="T21" fmla="*/ 32 h 32"/>
                <a:gd name="T22" fmla="*/ 25 w 25"/>
                <a:gd name="T23" fmla="*/ 31 h 32"/>
                <a:gd name="T24" fmla="*/ 9 w 25"/>
                <a:gd name="T25" fmla="*/ 0 h 32"/>
                <a:gd name="T26" fmla="*/ 8 w 25"/>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2">
                  <a:moveTo>
                    <a:pt x="8" y="0"/>
                  </a:moveTo>
                  <a:cubicBezTo>
                    <a:pt x="6" y="2"/>
                    <a:pt x="3" y="3"/>
                    <a:pt x="1" y="4"/>
                  </a:cubicBezTo>
                  <a:cubicBezTo>
                    <a:pt x="0" y="4"/>
                    <a:pt x="0" y="4"/>
                    <a:pt x="0" y="4"/>
                  </a:cubicBezTo>
                  <a:cubicBezTo>
                    <a:pt x="0" y="5"/>
                    <a:pt x="0" y="5"/>
                    <a:pt x="0" y="5"/>
                  </a:cubicBezTo>
                  <a:cubicBezTo>
                    <a:pt x="1" y="6"/>
                    <a:pt x="2" y="8"/>
                    <a:pt x="2" y="9"/>
                  </a:cubicBezTo>
                  <a:cubicBezTo>
                    <a:pt x="2" y="11"/>
                    <a:pt x="1" y="12"/>
                    <a:pt x="0" y="13"/>
                  </a:cubicBezTo>
                  <a:cubicBezTo>
                    <a:pt x="0" y="13"/>
                    <a:pt x="0" y="14"/>
                    <a:pt x="0" y="14"/>
                  </a:cubicBezTo>
                  <a:cubicBezTo>
                    <a:pt x="3" y="31"/>
                    <a:pt x="3" y="31"/>
                    <a:pt x="3" y="31"/>
                  </a:cubicBezTo>
                  <a:cubicBezTo>
                    <a:pt x="3" y="32"/>
                    <a:pt x="3" y="32"/>
                    <a:pt x="3" y="32"/>
                  </a:cubicBezTo>
                  <a:cubicBezTo>
                    <a:pt x="25" y="32"/>
                    <a:pt x="25" y="32"/>
                    <a:pt x="25" y="32"/>
                  </a:cubicBezTo>
                  <a:cubicBezTo>
                    <a:pt x="25" y="32"/>
                    <a:pt x="25" y="32"/>
                    <a:pt x="25" y="32"/>
                  </a:cubicBezTo>
                  <a:cubicBezTo>
                    <a:pt x="25" y="32"/>
                    <a:pt x="25" y="31"/>
                    <a:pt x="25" y="31"/>
                  </a:cubicBezTo>
                  <a:cubicBezTo>
                    <a:pt x="25" y="17"/>
                    <a:pt x="19" y="5"/>
                    <a:pt x="9" y="0"/>
                  </a:cubicBezTo>
                  <a:cubicBezTo>
                    <a:pt x="9" y="0"/>
                    <a:pt x="8" y="0"/>
                    <a:pt x="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noEditPoints="1"/>
            </p:cNvSpPr>
            <p:nvPr/>
          </p:nvSpPr>
          <p:spPr bwMode="auto">
            <a:xfrm>
              <a:off x="3917" y="2019"/>
              <a:ext cx="79" cy="82"/>
            </a:xfrm>
            <a:custGeom>
              <a:avLst/>
              <a:gdLst>
                <a:gd name="T0" fmla="*/ 16 w 33"/>
                <a:gd name="T1" fmla="*/ 34 h 34"/>
                <a:gd name="T2" fmla="*/ 33 w 33"/>
                <a:gd name="T3" fmla="*/ 17 h 34"/>
                <a:gd name="T4" fmla="*/ 16 w 33"/>
                <a:gd name="T5" fmla="*/ 0 h 34"/>
                <a:gd name="T6" fmla="*/ 3 w 33"/>
                <a:gd name="T7" fmla="*/ 7 h 34"/>
                <a:gd name="T8" fmla="*/ 3 w 33"/>
                <a:gd name="T9" fmla="*/ 7 h 34"/>
                <a:gd name="T10" fmla="*/ 3 w 33"/>
                <a:gd name="T11" fmla="*/ 7 h 34"/>
                <a:gd name="T12" fmla="*/ 0 w 33"/>
                <a:gd name="T13" fmla="*/ 17 h 34"/>
                <a:gd name="T14" fmla="*/ 16 w 33"/>
                <a:gd name="T15" fmla="*/ 34 h 34"/>
                <a:gd name="T16" fmla="*/ 16 w 33"/>
                <a:gd name="T17" fmla="*/ 4 h 34"/>
                <a:gd name="T18" fmla="*/ 23 w 33"/>
                <a:gd name="T19" fmla="*/ 6 h 34"/>
                <a:gd name="T20" fmla="*/ 16 w 33"/>
                <a:gd name="T21" fmla="*/ 9 h 34"/>
                <a:gd name="T22" fmla="*/ 7 w 33"/>
                <a:gd name="T23" fmla="*/ 8 h 34"/>
                <a:gd name="T24" fmla="*/ 16 w 33"/>
                <a:gd name="T25" fmla="*/ 4 h 34"/>
                <a:gd name="T26" fmla="*/ 5 w 33"/>
                <a:gd name="T27" fmla="*/ 10 h 34"/>
                <a:gd name="T28" fmla="*/ 12 w 33"/>
                <a:gd name="T29" fmla="*/ 13 h 34"/>
                <a:gd name="T30" fmla="*/ 17 w 33"/>
                <a:gd name="T31" fmla="*/ 11 h 34"/>
                <a:gd name="T32" fmla="*/ 26 w 33"/>
                <a:gd name="T33" fmla="*/ 9 h 34"/>
                <a:gd name="T34" fmla="*/ 27 w 33"/>
                <a:gd name="T35" fmla="*/ 9 h 34"/>
                <a:gd name="T36" fmla="*/ 29 w 33"/>
                <a:gd name="T37" fmla="*/ 17 h 34"/>
                <a:gd name="T38" fmla="*/ 16 w 33"/>
                <a:gd name="T39" fmla="*/ 30 h 34"/>
                <a:gd name="T40" fmla="*/ 3 w 33"/>
                <a:gd name="T41" fmla="*/ 17 h 34"/>
                <a:gd name="T42" fmla="*/ 5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6" y="34"/>
                  </a:moveTo>
                  <a:cubicBezTo>
                    <a:pt x="25" y="34"/>
                    <a:pt x="33" y="26"/>
                    <a:pt x="33" y="17"/>
                  </a:cubicBezTo>
                  <a:cubicBezTo>
                    <a:pt x="33" y="8"/>
                    <a:pt x="25" y="0"/>
                    <a:pt x="16" y="0"/>
                  </a:cubicBezTo>
                  <a:cubicBezTo>
                    <a:pt x="11" y="0"/>
                    <a:pt x="6" y="3"/>
                    <a:pt x="3" y="7"/>
                  </a:cubicBezTo>
                  <a:cubicBezTo>
                    <a:pt x="3" y="7"/>
                    <a:pt x="3" y="7"/>
                    <a:pt x="3" y="7"/>
                  </a:cubicBezTo>
                  <a:cubicBezTo>
                    <a:pt x="3" y="7"/>
                    <a:pt x="3" y="7"/>
                    <a:pt x="3" y="7"/>
                  </a:cubicBezTo>
                  <a:cubicBezTo>
                    <a:pt x="1" y="10"/>
                    <a:pt x="0" y="13"/>
                    <a:pt x="0" y="17"/>
                  </a:cubicBezTo>
                  <a:cubicBezTo>
                    <a:pt x="0" y="26"/>
                    <a:pt x="7" y="34"/>
                    <a:pt x="16" y="34"/>
                  </a:cubicBezTo>
                  <a:close/>
                  <a:moveTo>
                    <a:pt x="16" y="4"/>
                  </a:moveTo>
                  <a:cubicBezTo>
                    <a:pt x="19" y="4"/>
                    <a:pt x="21" y="5"/>
                    <a:pt x="23" y="6"/>
                  </a:cubicBezTo>
                  <a:cubicBezTo>
                    <a:pt x="21" y="6"/>
                    <a:pt x="19" y="7"/>
                    <a:pt x="16" y="9"/>
                  </a:cubicBezTo>
                  <a:cubicBezTo>
                    <a:pt x="12" y="11"/>
                    <a:pt x="9" y="9"/>
                    <a:pt x="7" y="8"/>
                  </a:cubicBezTo>
                  <a:cubicBezTo>
                    <a:pt x="9" y="5"/>
                    <a:pt x="12" y="4"/>
                    <a:pt x="16" y="4"/>
                  </a:cubicBezTo>
                  <a:close/>
                  <a:moveTo>
                    <a:pt x="5" y="10"/>
                  </a:moveTo>
                  <a:cubicBezTo>
                    <a:pt x="7" y="11"/>
                    <a:pt x="9" y="13"/>
                    <a:pt x="12" y="13"/>
                  </a:cubicBezTo>
                  <a:cubicBezTo>
                    <a:pt x="14" y="13"/>
                    <a:pt x="15" y="12"/>
                    <a:pt x="17" y="11"/>
                  </a:cubicBezTo>
                  <a:cubicBezTo>
                    <a:pt x="23" y="8"/>
                    <a:pt x="24" y="8"/>
                    <a:pt x="26" y="9"/>
                  </a:cubicBezTo>
                  <a:cubicBezTo>
                    <a:pt x="26" y="9"/>
                    <a:pt x="27" y="9"/>
                    <a:pt x="27" y="9"/>
                  </a:cubicBezTo>
                  <a:cubicBezTo>
                    <a:pt x="28" y="12"/>
                    <a:pt x="29" y="14"/>
                    <a:pt x="29" y="17"/>
                  </a:cubicBezTo>
                  <a:cubicBezTo>
                    <a:pt x="29" y="24"/>
                    <a:pt x="23" y="30"/>
                    <a:pt x="16" y="30"/>
                  </a:cubicBezTo>
                  <a:cubicBezTo>
                    <a:pt x="9" y="30"/>
                    <a:pt x="3" y="24"/>
                    <a:pt x="3" y="17"/>
                  </a:cubicBezTo>
                  <a:cubicBezTo>
                    <a:pt x="3" y="15"/>
                    <a:pt x="4" y="12"/>
                    <a:pt x="5"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660" y="2101"/>
              <a:ext cx="63" cy="77"/>
            </a:xfrm>
            <a:custGeom>
              <a:avLst/>
              <a:gdLst>
                <a:gd name="T0" fmla="*/ 1 w 26"/>
                <a:gd name="T1" fmla="*/ 32 h 32"/>
                <a:gd name="T2" fmla="*/ 22 w 26"/>
                <a:gd name="T3" fmla="*/ 32 h 32"/>
                <a:gd name="T4" fmla="*/ 23 w 26"/>
                <a:gd name="T5" fmla="*/ 31 h 32"/>
                <a:gd name="T6" fmla="*/ 26 w 26"/>
                <a:gd name="T7" fmla="*/ 14 h 32"/>
                <a:gd name="T8" fmla="*/ 26 w 26"/>
                <a:gd name="T9" fmla="*/ 13 h 32"/>
                <a:gd name="T10" fmla="*/ 24 w 26"/>
                <a:gd name="T11" fmla="*/ 9 h 32"/>
                <a:gd name="T12" fmla="*/ 25 w 26"/>
                <a:gd name="T13" fmla="*/ 5 h 32"/>
                <a:gd name="T14" fmla="*/ 26 w 26"/>
                <a:gd name="T15" fmla="*/ 4 h 32"/>
                <a:gd name="T16" fmla="*/ 25 w 26"/>
                <a:gd name="T17" fmla="*/ 4 h 32"/>
                <a:gd name="T18" fmla="*/ 17 w 26"/>
                <a:gd name="T19" fmla="*/ 0 h 32"/>
                <a:gd name="T20" fmla="*/ 17 w 26"/>
                <a:gd name="T21" fmla="*/ 0 h 32"/>
                <a:gd name="T22" fmla="*/ 0 w 26"/>
                <a:gd name="T23" fmla="*/ 31 h 32"/>
                <a:gd name="T24" fmla="*/ 1 w 26"/>
                <a:gd name="T25" fmla="*/ 32 h 32"/>
                <a:gd name="T26" fmla="*/ 1 w 26"/>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2">
                  <a:moveTo>
                    <a:pt x="1" y="32"/>
                  </a:moveTo>
                  <a:cubicBezTo>
                    <a:pt x="22" y="32"/>
                    <a:pt x="22" y="32"/>
                    <a:pt x="22" y="32"/>
                  </a:cubicBezTo>
                  <a:cubicBezTo>
                    <a:pt x="23" y="32"/>
                    <a:pt x="23" y="32"/>
                    <a:pt x="23" y="31"/>
                  </a:cubicBezTo>
                  <a:cubicBezTo>
                    <a:pt x="26" y="14"/>
                    <a:pt x="26" y="14"/>
                    <a:pt x="26" y="14"/>
                  </a:cubicBezTo>
                  <a:cubicBezTo>
                    <a:pt x="26" y="14"/>
                    <a:pt x="26" y="13"/>
                    <a:pt x="26" y="13"/>
                  </a:cubicBezTo>
                  <a:cubicBezTo>
                    <a:pt x="24" y="12"/>
                    <a:pt x="24" y="11"/>
                    <a:pt x="24" y="9"/>
                  </a:cubicBezTo>
                  <a:cubicBezTo>
                    <a:pt x="24" y="8"/>
                    <a:pt x="24" y="6"/>
                    <a:pt x="25" y="5"/>
                  </a:cubicBezTo>
                  <a:cubicBezTo>
                    <a:pt x="26" y="5"/>
                    <a:pt x="26" y="5"/>
                    <a:pt x="26" y="4"/>
                  </a:cubicBezTo>
                  <a:cubicBezTo>
                    <a:pt x="26" y="4"/>
                    <a:pt x="25" y="4"/>
                    <a:pt x="25" y="4"/>
                  </a:cubicBezTo>
                  <a:cubicBezTo>
                    <a:pt x="22" y="3"/>
                    <a:pt x="20" y="2"/>
                    <a:pt x="17" y="0"/>
                  </a:cubicBezTo>
                  <a:cubicBezTo>
                    <a:pt x="17" y="0"/>
                    <a:pt x="17" y="0"/>
                    <a:pt x="17" y="0"/>
                  </a:cubicBezTo>
                  <a:cubicBezTo>
                    <a:pt x="7" y="5"/>
                    <a:pt x="1" y="17"/>
                    <a:pt x="0" y="31"/>
                  </a:cubicBezTo>
                  <a:cubicBezTo>
                    <a:pt x="0" y="31"/>
                    <a:pt x="0" y="32"/>
                    <a:pt x="1" y="32"/>
                  </a:cubicBezTo>
                  <a:cubicBezTo>
                    <a:pt x="1" y="32"/>
                    <a:pt x="1" y="32"/>
                    <a:pt x="1" y="3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735" y="2101"/>
              <a:ext cx="50" cy="77"/>
            </a:xfrm>
            <a:custGeom>
              <a:avLst/>
              <a:gdLst>
                <a:gd name="T0" fmla="*/ 9 w 21"/>
                <a:gd name="T1" fmla="*/ 0 h 32"/>
                <a:gd name="T2" fmla="*/ 1 w 21"/>
                <a:gd name="T3" fmla="*/ 4 h 32"/>
                <a:gd name="T4" fmla="*/ 1 w 21"/>
                <a:gd name="T5" fmla="*/ 4 h 32"/>
                <a:gd name="T6" fmla="*/ 1 w 21"/>
                <a:gd name="T7" fmla="*/ 5 h 32"/>
                <a:gd name="T8" fmla="*/ 3 w 21"/>
                <a:gd name="T9" fmla="*/ 9 h 32"/>
                <a:gd name="T10" fmla="*/ 1 w 21"/>
                <a:gd name="T11" fmla="*/ 13 h 32"/>
                <a:gd name="T12" fmla="*/ 0 w 21"/>
                <a:gd name="T13" fmla="*/ 14 h 32"/>
                <a:gd name="T14" fmla="*/ 3 w 21"/>
                <a:gd name="T15" fmla="*/ 31 h 32"/>
                <a:gd name="T16" fmla="*/ 4 w 21"/>
                <a:gd name="T17" fmla="*/ 32 h 32"/>
                <a:gd name="T18" fmla="*/ 6 w 21"/>
                <a:gd name="T19" fmla="*/ 32 h 32"/>
                <a:gd name="T20" fmla="*/ 21 w 21"/>
                <a:gd name="T21" fmla="*/ 11 h 32"/>
                <a:gd name="T22" fmla="*/ 10 w 21"/>
                <a:gd name="T23" fmla="*/ 0 h 32"/>
                <a:gd name="T24" fmla="*/ 9 w 2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9" y="0"/>
                  </a:moveTo>
                  <a:cubicBezTo>
                    <a:pt x="7" y="2"/>
                    <a:pt x="4" y="3"/>
                    <a:pt x="1" y="4"/>
                  </a:cubicBezTo>
                  <a:cubicBezTo>
                    <a:pt x="1" y="4"/>
                    <a:pt x="1" y="4"/>
                    <a:pt x="1" y="4"/>
                  </a:cubicBezTo>
                  <a:cubicBezTo>
                    <a:pt x="0" y="5"/>
                    <a:pt x="1" y="5"/>
                    <a:pt x="1" y="5"/>
                  </a:cubicBezTo>
                  <a:cubicBezTo>
                    <a:pt x="2" y="6"/>
                    <a:pt x="3" y="8"/>
                    <a:pt x="3" y="9"/>
                  </a:cubicBezTo>
                  <a:cubicBezTo>
                    <a:pt x="3" y="11"/>
                    <a:pt x="2" y="12"/>
                    <a:pt x="1" y="13"/>
                  </a:cubicBezTo>
                  <a:cubicBezTo>
                    <a:pt x="0" y="13"/>
                    <a:pt x="0" y="14"/>
                    <a:pt x="0" y="14"/>
                  </a:cubicBezTo>
                  <a:cubicBezTo>
                    <a:pt x="3" y="31"/>
                    <a:pt x="3" y="31"/>
                    <a:pt x="3" y="31"/>
                  </a:cubicBezTo>
                  <a:cubicBezTo>
                    <a:pt x="3" y="32"/>
                    <a:pt x="4" y="32"/>
                    <a:pt x="4" y="32"/>
                  </a:cubicBezTo>
                  <a:cubicBezTo>
                    <a:pt x="6" y="32"/>
                    <a:pt x="6" y="32"/>
                    <a:pt x="6" y="32"/>
                  </a:cubicBezTo>
                  <a:cubicBezTo>
                    <a:pt x="9" y="23"/>
                    <a:pt x="14" y="16"/>
                    <a:pt x="21" y="11"/>
                  </a:cubicBezTo>
                  <a:cubicBezTo>
                    <a:pt x="18" y="6"/>
                    <a:pt x="14" y="2"/>
                    <a:pt x="10" y="0"/>
                  </a:cubicBezTo>
                  <a:cubicBezTo>
                    <a:pt x="9" y="0"/>
                    <a:pt x="9" y="0"/>
                    <a:pt x="9"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noEditPoints="1"/>
            </p:cNvSpPr>
            <p:nvPr/>
          </p:nvSpPr>
          <p:spPr bwMode="auto">
            <a:xfrm>
              <a:off x="3689" y="2019"/>
              <a:ext cx="79" cy="82"/>
            </a:xfrm>
            <a:custGeom>
              <a:avLst/>
              <a:gdLst>
                <a:gd name="T0" fmla="*/ 17 w 33"/>
                <a:gd name="T1" fmla="*/ 34 h 34"/>
                <a:gd name="T2" fmla="*/ 33 w 33"/>
                <a:gd name="T3" fmla="*/ 17 h 34"/>
                <a:gd name="T4" fmla="*/ 17 w 33"/>
                <a:gd name="T5" fmla="*/ 0 h 34"/>
                <a:gd name="T6" fmla="*/ 4 w 33"/>
                <a:gd name="T7" fmla="*/ 7 h 34"/>
                <a:gd name="T8" fmla="*/ 3 w 33"/>
                <a:gd name="T9" fmla="*/ 7 h 34"/>
                <a:gd name="T10" fmla="*/ 3 w 33"/>
                <a:gd name="T11" fmla="*/ 7 h 34"/>
                <a:gd name="T12" fmla="*/ 0 w 33"/>
                <a:gd name="T13" fmla="*/ 17 h 34"/>
                <a:gd name="T14" fmla="*/ 17 w 33"/>
                <a:gd name="T15" fmla="*/ 34 h 34"/>
                <a:gd name="T16" fmla="*/ 17 w 33"/>
                <a:gd name="T17" fmla="*/ 4 h 34"/>
                <a:gd name="T18" fmla="*/ 24 w 33"/>
                <a:gd name="T19" fmla="*/ 6 h 34"/>
                <a:gd name="T20" fmla="*/ 16 w 33"/>
                <a:gd name="T21" fmla="*/ 9 h 34"/>
                <a:gd name="T22" fmla="*/ 7 w 33"/>
                <a:gd name="T23" fmla="*/ 8 h 34"/>
                <a:gd name="T24" fmla="*/ 17 w 33"/>
                <a:gd name="T25" fmla="*/ 4 h 34"/>
                <a:gd name="T26" fmla="*/ 6 w 33"/>
                <a:gd name="T27" fmla="*/ 10 h 34"/>
                <a:gd name="T28" fmla="*/ 13 w 33"/>
                <a:gd name="T29" fmla="*/ 13 h 34"/>
                <a:gd name="T30" fmla="*/ 17 w 33"/>
                <a:gd name="T31" fmla="*/ 11 h 34"/>
                <a:gd name="T32" fmla="*/ 27 w 33"/>
                <a:gd name="T33" fmla="*/ 9 h 34"/>
                <a:gd name="T34" fmla="*/ 27 w 33"/>
                <a:gd name="T35" fmla="*/ 9 h 34"/>
                <a:gd name="T36" fmla="*/ 29 w 33"/>
                <a:gd name="T37" fmla="*/ 17 h 34"/>
                <a:gd name="T38" fmla="*/ 17 w 33"/>
                <a:gd name="T39" fmla="*/ 30 h 34"/>
                <a:gd name="T40" fmla="*/ 4 w 33"/>
                <a:gd name="T41" fmla="*/ 17 h 34"/>
                <a:gd name="T42" fmla="*/ 6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7" y="34"/>
                  </a:moveTo>
                  <a:cubicBezTo>
                    <a:pt x="26" y="34"/>
                    <a:pt x="33" y="26"/>
                    <a:pt x="33" y="17"/>
                  </a:cubicBezTo>
                  <a:cubicBezTo>
                    <a:pt x="33" y="8"/>
                    <a:pt x="26" y="0"/>
                    <a:pt x="17" y="0"/>
                  </a:cubicBezTo>
                  <a:cubicBezTo>
                    <a:pt x="11" y="0"/>
                    <a:pt x="7" y="3"/>
                    <a:pt x="4" y="7"/>
                  </a:cubicBezTo>
                  <a:cubicBezTo>
                    <a:pt x="4" y="7"/>
                    <a:pt x="3" y="7"/>
                    <a:pt x="3" y="7"/>
                  </a:cubicBezTo>
                  <a:cubicBezTo>
                    <a:pt x="3" y="7"/>
                    <a:pt x="3" y="7"/>
                    <a:pt x="3" y="7"/>
                  </a:cubicBezTo>
                  <a:cubicBezTo>
                    <a:pt x="1" y="10"/>
                    <a:pt x="0" y="13"/>
                    <a:pt x="0" y="17"/>
                  </a:cubicBezTo>
                  <a:cubicBezTo>
                    <a:pt x="0" y="26"/>
                    <a:pt x="8" y="34"/>
                    <a:pt x="17" y="34"/>
                  </a:cubicBezTo>
                  <a:close/>
                  <a:moveTo>
                    <a:pt x="17" y="4"/>
                  </a:moveTo>
                  <a:cubicBezTo>
                    <a:pt x="19" y="4"/>
                    <a:pt x="22" y="5"/>
                    <a:pt x="24" y="6"/>
                  </a:cubicBezTo>
                  <a:cubicBezTo>
                    <a:pt x="22" y="6"/>
                    <a:pt x="20" y="7"/>
                    <a:pt x="16" y="9"/>
                  </a:cubicBezTo>
                  <a:cubicBezTo>
                    <a:pt x="13" y="11"/>
                    <a:pt x="9" y="9"/>
                    <a:pt x="7" y="8"/>
                  </a:cubicBezTo>
                  <a:cubicBezTo>
                    <a:pt x="10" y="5"/>
                    <a:pt x="13" y="4"/>
                    <a:pt x="17" y="4"/>
                  </a:cubicBezTo>
                  <a:close/>
                  <a:moveTo>
                    <a:pt x="6" y="10"/>
                  </a:moveTo>
                  <a:cubicBezTo>
                    <a:pt x="7" y="11"/>
                    <a:pt x="10" y="13"/>
                    <a:pt x="13" y="13"/>
                  </a:cubicBezTo>
                  <a:cubicBezTo>
                    <a:pt x="14" y="13"/>
                    <a:pt x="16" y="12"/>
                    <a:pt x="17" y="11"/>
                  </a:cubicBezTo>
                  <a:cubicBezTo>
                    <a:pt x="23" y="8"/>
                    <a:pt x="25" y="8"/>
                    <a:pt x="27" y="9"/>
                  </a:cubicBezTo>
                  <a:cubicBezTo>
                    <a:pt x="27" y="9"/>
                    <a:pt x="27" y="9"/>
                    <a:pt x="27" y="9"/>
                  </a:cubicBezTo>
                  <a:cubicBezTo>
                    <a:pt x="29" y="12"/>
                    <a:pt x="29" y="14"/>
                    <a:pt x="29" y="17"/>
                  </a:cubicBezTo>
                  <a:cubicBezTo>
                    <a:pt x="29" y="24"/>
                    <a:pt x="24" y="30"/>
                    <a:pt x="17" y="30"/>
                  </a:cubicBezTo>
                  <a:cubicBezTo>
                    <a:pt x="10" y="30"/>
                    <a:pt x="4" y="24"/>
                    <a:pt x="4" y="17"/>
                  </a:cubicBezTo>
                  <a:cubicBezTo>
                    <a:pt x="4" y="15"/>
                    <a:pt x="4" y="12"/>
                    <a:pt x="6"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751" y="2128"/>
              <a:ext cx="79" cy="98"/>
            </a:xfrm>
            <a:custGeom>
              <a:avLst/>
              <a:gdLst>
                <a:gd name="T0" fmla="*/ 30 w 33"/>
                <a:gd name="T1" fmla="*/ 12 h 41"/>
                <a:gd name="T2" fmla="*/ 32 w 33"/>
                <a:gd name="T3" fmla="*/ 7 h 41"/>
                <a:gd name="T4" fmla="*/ 33 w 33"/>
                <a:gd name="T5" fmla="*/ 6 h 41"/>
                <a:gd name="T6" fmla="*/ 32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3 w 33"/>
                <a:gd name="T25" fmla="*/ 17 h 41"/>
                <a:gd name="T26" fmla="*/ 30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30" y="12"/>
                  </a:moveTo>
                  <a:cubicBezTo>
                    <a:pt x="30" y="10"/>
                    <a:pt x="31" y="8"/>
                    <a:pt x="32" y="7"/>
                  </a:cubicBezTo>
                  <a:cubicBezTo>
                    <a:pt x="33" y="6"/>
                    <a:pt x="33" y="6"/>
                    <a:pt x="33" y="6"/>
                  </a:cubicBezTo>
                  <a:cubicBezTo>
                    <a:pt x="32" y="5"/>
                    <a:pt x="32" y="5"/>
                    <a:pt x="32" y="5"/>
                  </a:cubicBezTo>
                  <a:cubicBezTo>
                    <a:pt x="28" y="4"/>
                    <a:pt x="25" y="2"/>
                    <a:pt x="22" y="0"/>
                  </a:cubicBezTo>
                  <a:cubicBezTo>
                    <a:pt x="22" y="0"/>
                    <a:pt x="21" y="0"/>
                    <a:pt x="21" y="0"/>
                  </a:cubicBezTo>
                  <a:cubicBezTo>
                    <a:pt x="8" y="7"/>
                    <a:pt x="0" y="22"/>
                    <a:pt x="0" y="40"/>
                  </a:cubicBezTo>
                  <a:cubicBezTo>
                    <a:pt x="0" y="40"/>
                    <a:pt x="0" y="41"/>
                    <a:pt x="0" y="41"/>
                  </a:cubicBezTo>
                  <a:cubicBezTo>
                    <a:pt x="1" y="41"/>
                    <a:pt x="1" y="41"/>
                    <a:pt x="1" y="41"/>
                  </a:cubicBezTo>
                  <a:cubicBezTo>
                    <a:pt x="28" y="41"/>
                    <a:pt x="28" y="41"/>
                    <a:pt x="28" y="41"/>
                  </a:cubicBezTo>
                  <a:cubicBezTo>
                    <a:pt x="29" y="41"/>
                    <a:pt x="29" y="41"/>
                    <a:pt x="29" y="40"/>
                  </a:cubicBezTo>
                  <a:cubicBezTo>
                    <a:pt x="33" y="18"/>
                    <a:pt x="33" y="18"/>
                    <a:pt x="33" y="18"/>
                  </a:cubicBezTo>
                  <a:cubicBezTo>
                    <a:pt x="33" y="18"/>
                    <a:pt x="33" y="17"/>
                    <a:pt x="33" y="17"/>
                  </a:cubicBezTo>
                  <a:cubicBezTo>
                    <a:pt x="31" y="16"/>
                    <a:pt x="30" y="14"/>
                    <a:pt x="30"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847" y="2128"/>
              <a:ext cx="77" cy="98"/>
            </a:xfrm>
            <a:custGeom>
              <a:avLst/>
              <a:gdLst>
                <a:gd name="T0" fmla="*/ 11 w 32"/>
                <a:gd name="T1" fmla="*/ 0 h 41"/>
                <a:gd name="T2" fmla="*/ 1 w 32"/>
                <a:gd name="T3" fmla="*/ 5 h 41"/>
                <a:gd name="T4" fmla="*/ 0 w 32"/>
                <a:gd name="T5" fmla="*/ 6 h 41"/>
                <a:gd name="T6" fmla="*/ 0 w 32"/>
                <a:gd name="T7" fmla="*/ 7 h 41"/>
                <a:gd name="T8" fmla="*/ 3 w 32"/>
                <a:gd name="T9" fmla="*/ 12 h 41"/>
                <a:gd name="T10" fmla="*/ 0 w 32"/>
                <a:gd name="T11" fmla="*/ 17 h 41"/>
                <a:gd name="T12" fmla="*/ 0 w 32"/>
                <a:gd name="T13" fmla="*/ 18 h 41"/>
                <a:gd name="T14" fmla="*/ 4 w 32"/>
                <a:gd name="T15" fmla="*/ 40 h 41"/>
                <a:gd name="T16" fmla="*/ 4 w 32"/>
                <a:gd name="T17" fmla="*/ 41 h 41"/>
                <a:gd name="T18" fmla="*/ 32 w 32"/>
                <a:gd name="T19" fmla="*/ 41 h 41"/>
                <a:gd name="T20" fmla="*/ 32 w 32"/>
                <a:gd name="T21" fmla="*/ 41 h 41"/>
                <a:gd name="T22" fmla="*/ 32 w 32"/>
                <a:gd name="T23" fmla="*/ 40 h 41"/>
                <a:gd name="T24" fmla="*/ 12 w 32"/>
                <a:gd name="T25" fmla="*/ 0 h 41"/>
                <a:gd name="T26" fmla="*/ 11 w 3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11" y="0"/>
                  </a:moveTo>
                  <a:cubicBezTo>
                    <a:pt x="8" y="2"/>
                    <a:pt x="4" y="4"/>
                    <a:pt x="1" y="5"/>
                  </a:cubicBezTo>
                  <a:cubicBezTo>
                    <a:pt x="0" y="5"/>
                    <a:pt x="0" y="5"/>
                    <a:pt x="0" y="6"/>
                  </a:cubicBezTo>
                  <a:cubicBezTo>
                    <a:pt x="0" y="6"/>
                    <a:pt x="0" y="6"/>
                    <a:pt x="0" y="7"/>
                  </a:cubicBezTo>
                  <a:cubicBezTo>
                    <a:pt x="2" y="8"/>
                    <a:pt x="3" y="10"/>
                    <a:pt x="3" y="12"/>
                  </a:cubicBezTo>
                  <a:cubicBezTo>
                    <a:pt x="3" y="14"/>
                    <a:pt x="2" y="16"/>
                    <a:pt x="0" y="17"/>
                  </a:cubicBezTo>
                  <a:cubicBezTo>
                    <a:pt x="0" y="17"/>
                    <a:pt x="0" y="18"/>
                    <a:pt x="0" y="18"/>
                  </a:cubicBezTo>
                  <a:cubicBezTo>
                    <a:pt x="4" y="40"/>
                    <a:pt x="4" y="40"/>
                    <a:pt x="4" y="40"/>
                  </a:cubicBezTo>
                  <a:cubicBezTo>
                    <a:pt x="4" y="41"/>
                    <a:pt x="4" y="41"/>
                    <a:pt x="4" y="41"/>
                  </a:cubicBezTo>
                  <a:cubicBezTo>
                    <a:pt x="32" y="41"/>
                    <a:pt x="32" y="41"/>
                    <a:pt x="32" y="41"/>
                  </a:cubicBezTo>
                  <a:cubicBezTo>
                    <a:pt x="32" y="41"/>
                    <a:pt x="32" y="41"/>
                    <a:pt x="32" y="41"/>
                  </a:cubicBezTo>
                  <a:cubicBezTo>
                    <a:pt x="32" y="41"/>
                    <a:pt x="32" y="40"/>
                    <a:pt x="32" y="40"/>
                  </a:cubicBezTo>
                  <a:cubicBezTo>
                    <a:pt x="32" y="22"/>
                    <a:pt x="24" y="7"/>
                    <a:pt x="12" y="0"/>
                  </a:cubicBezTo>
                  <a:cubicBezTo>
                    <a:pt x="11" y="0"/>
                    <a:pt x="11" y="0"/>
                    <a:pt x="11"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8"/>
          <p:cNvGrpSpPr>
            <a:grpSpLocks noChangeAspect="1"/>
          </p:cNvGrpSpPr>
          <p:nvPr/>
        </p:nvGrpSpPr>
        <p:grpSpPr bwMode="auto">
          <a:xfrm>
            <a:off x="10134120" y="5312679"/>
            <a:ext cx="423776" cy="243672"/>
            <a:chOff x="3601" y="2020"/>
            <a:chExt cx="480" cy="276"/>
          </a:xfrm>
          <a:solidFill>
            <a:schemeClr val="bg1"/>
          </a:solidFill>
        </p:grpSpPr>
        <p:sp>
          <p:nvSpPr>
            <p:cNvPr id="44" name="Freeform 19"/>
            <p:cNvSpPr>
              <a:spLocks noEditPoints="1"/>
            </p:cNvSpPr>
            <p:nvPr/>
          </p:nvSpPr>
          <p:spPr bwMode="auto">
            <a:xfrm>
              <a:off x="3772" y="2034"/>
              <a:ext cx="129" cy="133"/>
            </a:xfrm>
            <a:custGeom>
              <a:avLst/>
              <a:gdLst>
                <a:gd name="T0" fmla="*/ 54 w 54"/>
                <a:gd name="T1" fmla="*/ 28 h 55"/>
                <a:gd name="T2" fmla="*/ 27 w 54"/>
                <a:gd name="T3" fmla="*/ 0 h 55"/>
                <a:gd name="T4" fmla="*/ 6 w 54"/>
                <a:gd name="T5" fmla="*/ 11 h 55"/>
                <a:gd name="T6" fmla="*/ 5 w 54"/>
                <a:gd name="T7" fmla="*/ 11 h 55"/>
                <a:gd name="T8" fmla="*/ 5 w 54"/>
                <a:gd name="T9" fmla="*/ 12 h 55"/>
                <a:gd name="T10" fmla="*/ 0 w 54"/>
                <a:gd name="T11" fmla="*/ 28 h 55"/>
                <a:gd name="T12" fmla="*/ 27 w 54"/>
                <a:gd name="T13" fmla="*/ 55 h 55"/>
                <a:gd name="T14" fmla="*/ 54 w 54"/>
                <a:gd name="T15" fmla="*/ 28 h 55"/>
                <a:gd name="T16" fmla="*/ 27 w 54"/>
                <a:gd name="T17" fmla="*/ 6 h 55"/>
                <a:gd name="T18" fmla="*/ 38 w 54"/>
                <a:gd name="T19" fmla="*/ 10 h 55"/>
                <a:gd name="T20" fmla="*/ 26 w 54"/>
                <a:gd name="T21" fmla="*/ 14 h 55"/>
                <a:gd name="T22" fmla="*/ 12 w 54"/>
                <a:gd name="T23" fmla="*/ 13 h 55"/>
                <a:gd name="T24" fmla="*/ 27 w 54"/>
                <a:gd name="T25" fmla="*/ 6 h 55"/>
                <a:gd name="T26" fmla="*/ 27 w 54"/>
                <a:gd name="T27" fmla="*/ 49 h 55"/>
                <a:gd name="T28" fmla="*/ 6 w 54"/>
                <a:gd name="T29" fmla="*/ 28 h 55"/>
                <a:gd name="T30" fmla="*/ 9 w 54"/>
                <a:gd name="T31" fmla="*/ 17 h 55"/>
                <a:gd name="T32" fmla="*/ 21 w 54"/>
                <a:gd name="T33" fmla="*/ 21 h 55"/>
                <a:gd name="T34" fmla="*/ 28 w 54"/>
                <a:gd name="T35" fmla="*/ 19 h 55"/>
                <a:gd name="T36" fmla="*/ 44 w 54"/>
                <a:gd name="T37" fmla="*/ 15 h 55"/>
                <a:gd name="T38" fmla="*/ 44 w 54"/>
                <a:gd name="T39" fmla="*/ 15 h 55"/>
                <a:gd name="T40" fmla="*/ 48 w 54"/>
                <a:gd name="T41" fmla="*/ 28 h 55"/>
                <a:gd name="T42" fmla="*/ 27 w 54"/>
                <a:gd name="T4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5">
                  <a:moveTo>
                    <a:pt x="54" y="28"/>
                  </a:moveTo>
                  <a:cubicBezTo>
                    <a:pt x="54" y="13"/>
                    <a:pt x="42" y="0"/>
                    <a:pt x="27" y="0"/>
                  </a:cubicBezTo>
                  <a:cubicBezTo>
                    <a:pt x="18" y="0"/>
                    <a:pt x="11" y="5"/>
                    <a:pt x="6" y="11"/>
                  </a:cubicBezTo>
                  <a:cubicBezTo>
                    <a:pt x="6" y="11"/>
                    <a:pt x="5" y="11"/>
                    <a:pt x="5" y="11"/>
                  </a:cubicBezTo>
                  <a:cubicBezTo>
                    <a:pt x="5" y="12"/>
                    <a:pt x="5" y="12"/>
                    <a:pt x="5" y="12"/>
                  </a:cubicBezTo>
                  <a:cubicBezTo>
                    <a:pt x="2" y="17"/>
                    <a:pt x="0" y="22"/>
                    <a:pt x="0" y="28"/>
                  </a:cubicBezTo>
                  <a:cubicBezTo>
                    <a:pt x="0" y="43"/>
                    <a:pt x="12" y="55"/>
                    <a:pt x="27" y="55"/>
                  </a:cubicBezTo>
                  <a:cubicBezTo>
                    <a:pt x="42" y="55"/>
                    <a:pt x="54" y="43"/>
                    <a:pt x="54" y="28"/>
                  </a:cubicBezTo>
                  <a:close/>
                  <a:moveTo>
                    <a:pt x="27" y="6"/>
                  </a:moveTo>
                  <a:cubicBezTo>
                    <a:pt x="31" y="6"/>
                    <a:pt x="35" y="7"/>
                    <a:pt x="38" y="10"/>
                  </a:cubicBezTo>
                  <a:cubicBezTo>
                    <a:pt x="35" y="10"/>
                    <a:pt x="32" y="11"/>
                    <a:pt x="26" y="14"/>
                  </a:cubicBezTo>
                  <a:cubicBezTo>
                    <a:pt x="21" y="17"/>
                    <a:pt x="15" y="15"/>
                    <a:pt x="12" y="13"/>
                  </a:cubicBezTo>
                  <a:cubicBezTo>
                    <a:pt x="15" y="9"/>
                    <a:pt x="21" y="6"/>
                    <a:pt x="27" y="6"/>
                  </a:cubicBezTo>
                  <a:close/>
                  <a:moveTo>
                    <a:pt x="27" y="49"/>
                  </a:moveTo>
                  <a:cubicBezTo>
                    <a:pt x="15" y="49"/>
                    <a:pt x="6" y="40"/>
                    <a:pt x="6" y="28"/>
                  </a:cubicBezTo>
                  <a:cubicBezTo>
                    <a:pt x="6" y="24"/>
                    <a:pt x="7" y="20"/>
                    <a:pt x="9" y="17"/>
                  </a:cubicBezTo>
                  <a:cubicBezTo>
                    <a:pt x="12" y="19"/>
                    <a:pt x="16" y="21"/>
                    <a:pt x="21" y="21"/>
                  </a:cubicBezTo>
                  <a:cubicBezTo>
                    <a:pt x="23" y="21"/>
                    <a:pt x="26" y="20"/>
                    <a:pt x="28" y="19"/>
                  </a:cubicBezTo>
                  <a:cubicBezTo>
                    <a:pt x="38" y="13"/>
                    <a:pt x="40" y="14"/>
                    <a:pt x="44" y="15"/>
                  </a:cubicBezTo>
                  <a:cubicBezTo>
                    <a:pt x="44" y="15"/>
                    <a:pt x="44" y="15"/>
                    <a:pt x="44" y="15"/>
                  </a:cubicBezTo>
                  <a:cubicBezTo>
                    <a:pt x="47" y="19"/>
                    <a:pt x="48" y="23"/>
                    <a:pt x="48" y="28"/>
                  </a:cubicBezTo>
                  <a:cubicBezTo>
                    <a:pt x="48" y="40"/>
                    <a:pt x="38" y="49"/>
                    <a:pt x="27" y="4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920" y="2124"/>
              <a:ext cx="67" cy="99"/>
            </a:xfrm>
            <a:custGeom>
              <a:avLst/>
              <a:gdLst>
                <a:gd name="T0" fmla="*/ 24 w 28"/>
                <a:gd name="T1" fmla="*/ 12 h 41"/>
                <a:gd name="T2" fmla="*/ 27 w 28"/>
                <a:gd name="T3" fmla="*/ 7 h 41"/>
                <a:gd name="T4" fmla="*/ 27 w 28"/>
                <a:gd name="T5" fmla="*/ 6 h 41"/>
                <a:gd name="T6" fmla="*/ 27 w 28"/>
                <a:gd name="T7" fmla="*/ 5 h 41"/>
                <a:gd name="T8" fmla="*/ 17 w 28"/>
                <a:gd name="T9" fmla="*/ 0 h 41"/>
                <a:gd name="T10" fmla="*/ 16 w 28"/>
                <a:gd name="T11" fmla="*/ 0 h 41"/>
                <a:gd name="T12" fmla="*/ 0 w 28"/>
                <a:gd name="T13" fmla="*/ 18 h 41"/>
                <a:gd name="T14" fmla="*/ 15 w 28"/>
                <a:gd name="T15" fmla="*/ 41 h 41"/>
                <a:gd name="T16" fmla="*/ 23 w 28"/>
                <a:gd name="T17" fmla="*/ 41 h 41"/>
                <a:gd name="T18" fmla="*/ 24 w 28"/>
                <a:gd name="T19" fmla="*/ 40 h 41"/>
                <a:gd name="T20" fmla="*/ 28 w 28"/>
                <a:gd name="T21" fmla="*/ 18 h 41"/>
                <a:gd name="T22" fmla="*/ 27 w 28"/>
                <a:gd name="T23" fmla="*/ 17 h 41"/>
                <a:gd name="T24" fmla="*/ 24 w 28"/>
                <a:gd name="T2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1">
                  <a:moveTo>
                    <a:pt x="24" y="12"/>
                  </a:moveTo>
                  <a:cubicBezTo>
                    <a:pt x="24" y="10"/>
                    <a:pt x="25" y="8"/>
                    <a:pt x="27" y="7"/>
                  </a:cubicBezTo>
                  <a:cubicBezTo>
                    <a:pt x="27" y="7"/>
                    <a:pt x="27" y="6"/>
                    <a:pt x="27" y="6"/>
                  </a:cubicBezTo>
                  <a:cubicBezTo>
                    <a:pt x="27" y="6"/>
                    <a:pt x="27" y="5"/>
                    <a:pt x="27" y="5"/>
                  </a:cubicBezTo>
                  <a:cubicBezTo>
                    <a:pt x="23" y="5"/>
                    <a:pt x="20" y="3"/>
                    <a:pt x="17" y="0"/>
                  </a:cubicBezTo>
                  <a:cubicBezTo>
                    <a:pt x="17" y="0"/>
                    <a:pt x="16" y="0"/>
                    <a:pt x="16" y="0"/>
                  </a:cubicBezTo>
                  <a:cubicBezTo>
                    <a:pt x="9" y="4"/>
                    <a:pt x="4" y="10"/>
                    <a:pt x="0" y="18"/>
                  </a:cubicBezTo>
                  <a:cubicBezTo>
                    <a:pt x="6" y="24"/>
                    <a:pt x="11" y="32"/>
                    <a:pt x="15" y="41"/>
                  </a:cubicBezTo>
                  <a:cubicBezTo>
                    <a:pt x="23" y="41"/>
                    <a:pt x="23" y="41"/>
                    <a:pt x="23" y="41"/>
                  </a:cubicBezTo>
                  <a:cubicBezTo>
                    <a:pt x="23" y="41"/>
                    <a:pt x="24" y="41"/>
                    <a:pt x="24" y="40"/>
                  </a:cubicBezTo>
                  <a:cubicBezTo>
                    <a:pt x="28" y="18"/>
                    <a:pt x="28" y="18"/>
                    <a:pt x="28" y="18"/>
                  </a:cubicBezTo>
                  <a:cubicBezTo>
                    <a:pt x="28" y="18"/>
                    <a:pt x="28" y="18"/>
                    <a:pt x="27" y="17"/>
                  </a:cubicBezTo>
                  <a:cubicBezTo>
                    <a:pt x="26" y="16"/>
                    <a:pt x="24" y="14"/>
                    <a:pt x="24"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4002" y="2124"/>
              <a:ext cx="79" cy="99"/>
            </a:xfrm>
            <a:custGeom>
              <a:avLst/>
              <a:gdLst>
                <a:gd name="T0" fmla="*/ 12 w 33"/>
                <a:gd name="T1" fmla="*/ 0 h 41"/>
                <a:gd name="T2" fmla="*/ 11 w 33"/>
                <a:gd name="T3" fmla="*/ 0 h 41"/>
                <a:gd name="T4" fmla="*/ 1 w 33"/>
                <a:gd name="T5" fmla="*/ 5 h 41"/>
                <a:gd name="T6" fmla="*/ 1 w 33"/>
                <a:gd name="T7" fmla="*/ 6 h 41"/>
                <a:gd name="T8" fmla="*/ 1 w 33"/>
                <a:gd name="T9" fmla="*/ 7 h 41"/>
                <a:gd name="T10" fmla="*/ 4 w 33"/>
                <a:gd name="T11" fmla="*/ 12 h 41"/>
                <a:gd name="T12" fmla="*/ 1 w 33"/>
                <a:gd name="T13" fmla="*/ 17 h 41"/>
                <a:gd name="T14" fmla="*/ 0 w 33"/>
                <a:gd name="T15" fmla="*/ 18 h 41"/>
                <a:gd name="T16" fmla="*/ 4 w 33"/>
                <a:gd name="T17" fmla="*/ 40 h 41"/>
                <a:gd name="T18" fmla="*/ 5 w 33"/>
                <a:gd name="T19" fmla="*/ 41 h 41"/>
                <a:gd name="T20" fmla="*/ 32 w 33"/>
                <a:gd name="T21" fmla="*/ 41 h 41"/>
                <a:gd name="T22" fmla="*/ 33 w 33"/>
                <a:gd name="T23" fmla="*/ 41 h 41"/>
                <a:gd name="T24" fmla="*/ 33 w 33"/>
                <a:gd name="T25" fmla="*/ 40 h 41"/>
                <a:gd name="T26" fmla="*/ 12 w 33"/>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12" y="0"/>
                  </a:moveTo>
                  <a:cubicBezTo>
                    <a:pt x="12" y="0"/>
                    <a:pt x="11" y="0"/>
                    <a:pt x="11" y="0"/>
                  </a:cubicBezTo>
                  <a:cubicBezTo>
                    <a:pt x="8" y="3"/>
                    <a:pt x="5" y="5"/>
                    <a:pt x="1" y="5"/>
                  </a:cubicBezTo>
                  <a:cubicBezTo>
                    <a:pt x="1" y="5"/>
                    <a:pt x="1" y="6"/>
                    <a:pt x="1" y="6"/>
                  </a:cubicBezTo>
                  <a:cubicBezTo>
                    <a:pt x="1" y="6"/>
                    <a:pt x="1" y="7"/>
                    <a:pt x="1" y="7"/>
                  </a:cubicBezTo>
                  <a:cubicBezTo>
                    <a:pt x="3" y="8"/>
                    <a:pt x="4" y="10"/>
                    <a:pt x="4" y="12"/>
                  </a:cubicBezTo>
                  <a:cubicBezTo>
                    <a:pt x="4" y="14"/>
                    <a:pt x="2" y="16"/>
                    <a:pt x="1" y="17"/>
                  </a:cubicBezTo>
                  <a:cubicBezTo>
                    <a:pt x="0" y="18"/>
                    <a:pt x="0" y="18"/>
                    <a:pt x="0" y="18"/>
                  </a:cubicBezTo>
                  <a:cubicBezTo>
                    <a:pt x="4" y="40"/>
                    <a:pt x="4" y="40"/>
                    <a:pt x="4" y="40"/>
                  </a:cubicBezTo>
                  <a:cubicBezTo>
                    <a:pt x="4" y="41"/>
                    <a:pt x="5" y="41"/>
                    <a:pt x="5" y="41"/>
                  </a:cubicBezTo>
                  <a:cubicBezTo>
                    <a:pt x="32" y="41"/>
                    <a:pt x="32" y="41"/>
                    <a:pt x="32" y="41"/>
                  </a:cubicBezTo>
                  <a:cubicBezTo>
                    <a:pt x="32" y="41"/>
                    <a:pt x="33" y="41"/>
                    <a:pt x="33" y="41"/>
                  </a:cubicBezTo>
                  <a:cubicBezTo>
                    <a:pt x="33" y="41"/>
                    <a:pt x="33" y="40"/>
                    <a:pt x="33" y="40"/>
                  </a:cubicBezTo>
                  <a:cubicBezTo>
                    <a:pt x="33" y="22"/>
                    <a:pt x="25" y="7"/>
                    <a:pt x="12"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noEditPoints="1"/>
            </p:cNvSpPr>
            <p:nvPr/>
          </p:nvSpPr>
          <p:spPr bwMode="auto">
            <a:xfrm>
              <a:off x="3944"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5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3"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3" y="43"/>
                    <a:pt x="42" y="34"/>
                    <a:pt x="42" y="22"/>
                  </a:cubicBezTo>
                  <a:close/>
                  <a:moveTo>
                    <a:pt x="21" y="5"/>
                  </a:moveTo>
                  <a:cubicBezTo>
                    <a:pt x="24" y="5"/>
                    <a:pt x="27" y="6"/>
                    <a:pt x="30" y="8"/>
                  </a:cubicBezTo>
                  <a:cubicBezTo>
                    <a:pt x="28" y="8"/>
                    <a:pt x="25" y="9"/>
                    <a:pt x="20" y="11"/>
                  </a:cubicBezTo>
                  <a:cubicBezTo>
                    <a:pt x="16" y="14"/>
                    <a:pt x="12" y="12"/>
                    <a:pt x="9" y="10"/>
                  </a:cubicBezTo>
                  <a:cubicBezTo>
                    <a:pt x="12" y="7"/>
                    <a:pt x="16" y="5"/>
                    <a:pt x="21" y="5"/>
                  </a:cubicBezTo>
                  <a:close/>
                  <a:moveTo>
                    <a:pt x="21" y="39"/>
                  </a:moveTo>
                  <a:cubicBezTo>
                    <a:pt x="12" y="39"/>
                    <a:pt x="5" y="31"/>
                    <a:pt x="5" y="22"/>
                  </a:cubicBezTo>
                  <a:cubicBezTo>
                    <a:pt x="5"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p:cNvSpPr>
            <p:nvPr/>
          </p:nvSpPr>
          <p:spPr bwMode="auto">
            <a:xfrm>
              <a:off x="3601" y="2124"/>
              <a:ext cx="80" cy="99"/>
            </a:xfrm>
            <a:custGeom>
              <a:avLst/>
              <a:gdLst>
                <a:gd name="T0" fmla="*/ 29 w 33"/>
                <a:gd name="T1" fmla="*/ 12 h 41"/>
                <a:gd name="T2" fmla="*/ 32 w 33"/>
                <a:gd name="T3" fmla="*/ 7 h 41"/>
                <a:gd name="T4" fmla="*/ 32 w 33"/>
                <a:gd name="T5" fmla="*/ 6 h 41"/>
                <a:gd name="T6" fmla="*/ 31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2 w 33"/>
                <a:gd name="T25" fmla="*/ 17 h 41"/>
                <a:gd name="T26" fmla="*/ 29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29" y="12"/>
                  </a:moveTo>
                  <a:cubicBezTo>
                    <a:pt x="29" y="10"/>
                    <a:pt x="30" y="8"/>
                    <a:pt x="32" y="7"/>
                  </a:cubicBezTo>
                  <a:cubicBezTo>
                    <a:pt x="32" y="7"/>
                    <a:pt x="32" y="6"/>
                    <a:pt x="32" y="6"/>
                  </a:cubicBezTo>
                  <a:cubicBezTo>
                    <a:pt x="32" y="6"/>
                    <a:pt x="32" y="5"/>
                    <a:pt x="31" y="5"/>
                  </a:cubicBezTo>
                  <a:cubicBezTo>
                    <a:pt x="28" y="5"/>
                    <a:pt x="25" y="3"/>
                    <a:pt x="22" y="0"/>
                  </a:cubicBezTo>
                  <a:cubicBezTo>
                    <a:pt x="21" y="0"/>
                    <a:pt x="21" y="0"/>
                    <a:pt x="21" y="0"/>
                  </a:cubicBezTo>
                  <a:cubicBezTo>
                    <a:pt x="8" y="7"/>
                    <a:pt x="0" y="22"/>
                    <a:pt x="0" y="40"/>
                  </a:cubicBezTo>
                  <a:cubicBezTo>
                    <a:pt x="0" y="40"/>
                    <a:pt x="0" y="41"/>
                    <a:pt x="0" y="41"/>
                  </a:cubicBezTo>
                  <a:cubicBezTo>
                    <a:pt x="0" y="41"/>
                    <a:pt x="1" y="41"/>
                    <a:pt x="1" y="41"/>
                  </a:cubicBezTo>
                  <a:cubicBezTo>
                    <a:pt x="28" y="41"/>
                    <a:pt x="28" y="41"/>
                    <a:pt x="28" y="41"/>
                  </a:cubicBezTo>
                  <a:cubicBezTo>
                    <a:pt x="28" y="41"/>
                    <a:pt x="29" y="41"/>
                    <a:pt x="29" y="40"/>
                  </a:cubicBezTo>
                  <a:cubicBezTo>
                    <a:pt x="33" y="18"/>
                    <a:pt x="33" y="18"/>
                    <a:pt x="33" y="18"/>
                  </a:cubicBezTo>
                  <a:cubicBezTo>
                    <a:pt x="33" y="18"/>
                    <a:pt x="32" y="18"/>
                    <a:pt x="32" y="17"/>
                  </a:cubicBezTo>
                  <a:cubicBezTo>
                    <a:pt x="30" y="16"/>
                    <a:pt x="29" y="14"/>
                    <a:pt x="29"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3695" y="2124"/>
              <a:ext cx="65" cy="99"/>
            </a:xfrm>
            <a:custGeom>
              <a:avLst/>
              <a:gdLst>
                <a:gd name="T0" fmla="*/ 27 w 27"/>
                <a:gd name="T1" fmla="*/ 15 h 41"/>
                <a:gd name="T2" fmla="*/ 12 w 27"/>
                <a:gd name="T3" fmla="*/ 0 h 41"/>
                <a:gd name="T4" fmla="*/ 11 w 27"/>
                <a:gd name="T5" fmla="*/ 0 h 41"/>
                <a:gd name="T6" fmla="*/ 1 w 27"/>
                <a:gd name="T7" fmla="*/ 5 h 41"/>
                <a:gd name="T8" fmla="*/ 1 w 27"/>
                <a:gd name="T9" fmla="*/ 6 h 41"/>
                <a:gd name="T10" fmla="*/ 1 w 27"/>
                <a:gd name="T11" fmla="*/ 7 h 41"/>
                <a:gd name="T12" fmla="*/ 3 w 27"/>
                <a:gd name="T13" fmla="*/ 12 h 41"/>
                <a:gd name="T14" fmla="*/ 1 w 27"/>
                <a:gd name="T15" fmla="*/ 17 h 41"/>
                <a:gd name="T16" fmla="*/ 0 w 27"/>
                <a:gd name="T17" fmla="*/ 18 h 41"/>
                <a:gd name="T18" fmla="*/ 4 w 27"/>
                <a:gd name="T19" fmla="*/ 40 h 41"/>
                <a:gd name="T20" fmla="*/ 5 w 27"/>
                <a:gd name="T21" fmla="*/ 41 h 41"/>
                <a:gd name="T22" fmla="*/ 9 w 27"/>
                <a:gd name="T23" fmla="*/ 41 h 41"/>
                <a:gd name="T24" fmla="*/ 27 w 27"/>
                <a:gd name="T25"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1">
                  <a:moveTo>
                    <a:pt x="27" y="15"/>
                  </a:moveTo>
                  <a:cubicBezTo>
                    <a:pt x="23" y="9"/>
                    <a:pt x="18" y="4"/>
                    <a:pt x="12" y="0"/>
                  </a:cubicBezTo>
                  <a:cubicBezTo>
                    <a:pt x="12" y="0"/>
                    <a:pt x="11" y="0"/>
                    <a:pt x="11" y="0"/>
                  </a:cubicBezTo>
                  <a:cubicBezTo>
                    <a:pt x="8" y="3"/>
                    <a:pt x="5" y="5"/>
                    <a:pt x="1" y="5"/>
                  </a:cubicBezTo>
                  <a:cubicBezTo>
                    <a:pt x="1" y="5"/>
                    <a:pt x="1" y="6"/>
                    <a:pt x="1" y="6"/>
                  </a:cubicBezTo>
                  <a:cubicBezTo>
                    <a:pt x="0" y="6"/>
                    <a:pt x="1" y="7"/>
                    <a:pt x="1" y="7"/>
                  </a:cubicBezTo>
                  <a:cubicBezTo>
                    <a:pt x="2" y="8"/>
                    <a:pt x="3" y="10"/>
                    <a:pt x="3" y="12"/>
                  </a:cubicBezTo>
                  <a:cubicBezTo>
                    <a:pt x="3" y="14"/>
                    <a:pt x="2" y="16"/>
                    <a:pt x="1" y="17"/>
                  </a:cubicBezTo>
                  <a:cubicBezTo>
                    <a:pt x="0" y="18"/>
                    <a:pt x="0" y="18"/>
                    <a:pt x="0" y="18"/>
                  </a:cubicBezTo>
                  <a:cubicBezTo>
                    <a:pt x="4" y="40"/>
                    <a:pt x="4" y="40"/>
                    <a:pt x="4" y="40"/>
                  </a:cubicBezTo>
                  <a:cubicBezTo>
                    <a:pt x="4" y="41"/>
                    <a:pt x="5" y="41"/>
                    <a:pt x="5" y="41"/>
                  </a:cubicBezTo>
                  <a:cubicBezTo>
                    <a:pt x="9" y="41"/>
                    <a:pt x="9" y="41"/>
                    <a:pt x="9" y="41"/>
                  </a:cubicBezTo>
                  <a:cubicBezTo>
                    <a:pt x="13" y="30"/>
                    <a:pt x="19" y="22"/>
                    <a:pt x="27"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
            <p:cNvSpPr>
              <a:spLocks noEditPoints="1"/>
            </p:cNvSpPr>
            <p:nvPr/>
          </p:nvSpPr>
          <p:spPr bwMode="auto">
            <a:xfrm>
              <a:off x="3637"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4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2"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2" y="43"/>
                    <a:pt x="42" y="34"/>
                    <a:pt x="42" y="22"/>
                  </a:cubicBezTo>
                  <a:close/>
                  <a:moveTo>
                    <a:pt x="21" y="5"/>
                  </a:moveTo>
                  <a:cubicBezTo>
                    <a:pt x="24" y="5"/>
                    <a:pt x="27" y="6"/>
                    <a:pt x="30" y="8"/>
                  </a:cubicBezTo>
                  <a:cubicBezTo>
                    <a:pt x="27" y="8"/>
                    <a:pt x="25" y="9"/>
                    <a:pt x="20" y="11"/>
                  </a:cubicBezTo>
                  <a:cubicBezTo>
                    <a:pt x="16" y="14"/>
                    <a:pt x="12" y="12"/>
                    <a:pt x="9" y="10"/>
                  </a:cubicBezTo>
                  <a:cubicBezTo>
                    <a:pt x="12" y="7"/>
                    <a:pt x="16" y="5"/>
                    <a:pt x="21" y="5"/>
                  </a:cubicBezTo>
                  <a:close/>
                  <a:moveTo>
                    <a:pt x="21" y="39"/>
                  </a:moveTo>
                  <a:cubicBezTo>
                    <a:pt x="12" y="39"/>
                    <a:pt x="4" y="31"/>
                    <a:pt x="4" y="22"/>
                  </a:cubicBezTo>
                  <a:cubicBezTo>
                    <a:pt x="4"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3726" y="2167"/>
              <a:ext cx="101" cy="129"/>
            </a:xfrm>
            <a:custGeom>
              <a:avLst/>
              <a:gdLst>
                <a:gd name="T0" fmla="*/ 38 w 42"/>
                <a:gd name="T1" fmla="*/ 15 h 53"/>
                <a:gd name="T2" fmla="*/ 41 w 42"/>
                <a:gd name="T3" fmla="*/ 9 h 53"/>
                <a:gd name="T4" fmla="*/ 41 w 42"/>
                <a:gd name="T5" fmla="*/ 7 h 53"/>
                <a:gd name="T6" fmla="*/ 40 w 42"/>
                <a:gd name="T7" fmla="*/ 7 h 53"/>
                <a:gd name="T8" fmla="*/ 28 w 42"/>
                <a:gd name="T9" fmla="*/ 0 h 53"/>
                <a:gd name="T10" fmla="*/ 26 w 42"/>
                <a:gd name="T11" fmla="*/ 0 h 53"/>
                <a:gd name="T12" fmla="*/ 0 w 42"/>
                <a:gd name="T13" fmla="*/ 51 h 53"/>
                <a:gd name="T14" fmla="*/ 0 w 42"/>
                <a:gd name="T15" fmla="*/ 52 h 53"/>
                <a:gd name="T16" fmla="*/ 1 w 42"/>
                <a:gd name="T17" fmla="*/ 53 h 53"/>
                <a:gd name="T18" fmla="*/ 36 w 42"/>
                <a:gd name="T19" fmla="*/ 53 h 53"/>
                <a:gd name="T20" fmla="*/ 37 w 42"/>
                <a:gd name="T21" fmla="*/ 52 h 53"/>
                <a:gd name="T22" fmla="*/ 42 w 42"/>
                <a:gd name="T23" fmla="*/ 23 h 53"/>
                <a:gd name="T24" fmla="*/ 41 w 42"/>
                <a:gd name="T25" fmla="*/ 22 h 53"/>
                <a:gd name="T26" fmla="*/ 38 w 42"/>
                <a:gd name="T2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38" y="15"/>
                  </a:moveTo>
                  <a:cubicBezTo>
                    <a:pt x="38" y="13"/>
                    <a:pt x="39" y="10"/>
                    <a:pt x="41" y="9"/>
                  </a:cubicBezTo>
                  <a:cubicBezTo>
                    <a:pt x="41" y="8"/>
                    <a:pt x="41" y="8"/>
                    <a:pt x="41" y="7"/>
                  </a:cubicBezTo>
                  <a:cubicBezTo>
                    <a:pt x="41" y="7"/>
                    <a:pt x="41" y="7"/>
                    <a:pt x="40" y="7"/>
                  </a:cubicBezTo>
                  <a:cubicBezTo>
                    <a:pt x="36" y="6"/>
                    <a:pt x="31" y="3"/>
                    <a:pt x="28" y="0"/>
                  </a:cubicBezTo>
                  <a:cubicBezTo>
                    <a:pt x="27" y="0"/>
                    <a:pt x="27" y="0"/>
                    <a:pt x="26" y="0"/>
                  </a:cubicBezTo>
                  <a:cubicBezTo>
                    <a:pt x="10" y="9"/>
                    <a:pt x="0" y="28"/>
                    <a:pt x="0" y="51"/>
                  </a:cubicBezTo>
                  <a:cubicBezTo>
                    <a:pt x="0" y="52"/>
                    <a:pt x="0" y="52"/>
                    <a:pt x="0" y="52"/>
                  </a:cubicBezTo>
                  <a:cubicBezTo>
                    <a:pt x="0" y="52"/>
                    <a:pt x="1" y="53"/>
                    <a:pt x="1" y="53"/>
                  </a:cubicBezTo>
                  <a:cubicBezTo>
                    <a:pt x="36" y="53"/>
                    <a:pt x="36" y="53"/>
                    <a:pt x="36" y="53"/>
                  </a:cubicBezTo>
                  <a:cubicBezTo>
                    <a:pt x="36" y="53"/>
                    <a:pt x="37" y="52"/>
                    <a:pt x="37" y="52"/>
                  </a:cubicBezTo>
                  <a:cubicBezTo>
                    <a:pt x="42" y="23"/>
                    <a:pt x="42" y="23"/>
                    <a:pt x="42" y="23"/>
                  </a:cubicBezTo>
                  <a:cubicBezTo>
                    <a:pt x="42" y="23"/>
                    <a:pt x="42" y="22"/>
                    <a:pt x="41" y="22"/>
                  </a:cubicBezTo>
                  <a:cubicBezTo>
                    <a:pt x="39" y="20"/>
                    <a:pt x="38" y="18"/>
                    <a:pt x="38"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p:cNvSpPr>
            <p:nvPr/>
          </p:nvSpPr>
          <p:spPr bwMode="auto">
            <a:xfrm>
              <a:off x="3846" y="2167"/>
              <a:ext cx="101" cy="129"/>
            </a:xfrm>
            <a:custGeom>
              <a:avLst/>
              <a:gdLst>
                <a:gd name="T0" fmla="*/ 15 w 42"/>
                <a:gd name="T1" fmla="*/ 0 h 53"/>
                <a:gd name="T2" fmla="*/ 14 w 42"/>
                <a:gd name="T3" fmla="*/ 0 h 53"/>
                <a:gd name="T4" fmla="*/ 2 w 42"/>
                <a:gd name="T5" fmla="*/ 7 h 53"/>
                <a:gd name="T6" fmla="*/ 1 w 42"/>
                <a:gd name="T7" fmla="*/ 7 h 53"/>
                <a:gd name="T8" fmla="*/ 1 w 42"/>
                <a:gd name="T9" fmla="*/ 9 h 53"/>
                <a:gd name="T10" fmla="*/ 4 w 42"/>
                <a:gd name="T11" fmla="*/ 15 h 53"/>
                <a:gd name="T12" fmla="*/ 1 w 42"/>
                <a:gd name="T13" fmla="*/ 22 h 53"/>
                <a:gd name="T14" fmla="*/ 0 w 42"/>
                <a:gd name="T15" fmla="*/ 23 h 53"/>
                <a:gd name="T16" fmla="*/ 5 w 42"/>
                <a:gd name="T17" fmla="*/ 52 h 53"/>
                <a:gd name="T18" fmla="*/ 6 w 42"/>
                <a:gd name="T19" fmla="*/ 53 h 53"/>
                <a:gd name="T20" fmla="*/ 41 w 42"/>
                <a:gd name="T21" fmla="*/ 53 h 53"/>
                <a:gd name="T22" fmla="*/ 42 w 42"/>
                <a:gd name="T23" fmla="*/ 52 h 53"/>
                <a:gd name="T24" fmla="*/ 42 w 42"/>
                <a:gd name="T25" fmla="*/ 51 h 53"/>
                <a:gd name="T26" fmla="*/ 15 w 42"/>
                <a:gd name="T2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15" y="0"/>
                  </a:moveTo>
                  <a:cubicBezTo>
                    <a:pt x="15" y="0"/>
                    <a:pt x="14" y="0"/>
                    <a:pt x="14" y="0"/>
                  </a:cubicBezTo>
                  <a:cubicBezTo>
                    <a:pt x="10" y="3"/>
                    <a:pt x="6" y="6"/>
                    <a:pt x="2" y="7"/>
                  </a:cubicBezTo>
                  <a:cubicBezTo>
                    <a:pt x="1" y="7"/>
                    <a:pt x="1" y="7"/>
                    <a:pt x="1" y="7"/>
                  </a:cubicBezTo>
                  <a:cubicBezTo>
                    <a:pt x="1" y="8"/>
                    <a:pt x="1" y="8"/>
                    <a:pt x="1" y="9"/>
                  </a:cubicBezTo>
                  <a:cubicBezTo>
                    <a:pt x="3" y="10"/>
                    <a:pt x="4" y="13"/>
                    <a:pt x="4" y="15"/>
                  </a:cubicBezTo>
                  <a:cubicBezTo>
                    <a:pt x="4" y="18"/>
                    <a:pt x="3" y="20"/>
                    <a:pt x="1" y="22"/>
                  </a:cubicBezTo>
                  <a:cubicBezTo>
                    <a:pt x="0" y="22"/>
                    <a:pt x="0" y="23"/>
                    <a:pt x="0" y="23"/>
                  </a:cubicBezTo>
                  <a:cubicBezTo>
                    <a:pt x="5" y="52"/>
                    <a:pt x="5" y="52"/>
                    <a:pt x="5" y="52"/>
                  </a:cubicBezTo>
                  <a:cubicBezTo>
                    <a:pt x="5" y="52"/>
                    <a:pt x="6" y="53"/>
                    <a:pt x="6" y="53"/>
                  </a:cubicBezTo>
                  <a:cubicBezTo>
                    <a:pt x="41" y="53"/>
                    <a:pt x="41" y="53"/>
                    <a:pt x="41" y="53"/>
                  </a:cubicBezTo>
                  <a:cubicBezTo>
                    <a:pt x="41" y="53"/>
                    <a:pt x="41" y="52"/>
                    <a:pt x="42" y="52"/>
                  </a:cubicBezTo>
                  <a:cubicBezTo>
                    <a:pt x="42" y="52"/>
                    <a:pt x="42" y="52"/>
                    <a:pt x="42" y="51"/>
                  </a:cubicBezTo>
                  <a:cubicBezTo>
                    <a:pt x="41" y="28"/>
                    <a:pt x="32" y="9"/>
                    <a:pt x="15"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等腰三角形 21"/>
          <p:cNvSpPr/>
          <p:nvPr/>
        </p:nvSpPr>
        <p:spPr>
          <a:xfrm rot="3600000">
            <a:off x="2828051" y="3514202"/>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5129155" y="4453506"/>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3600000">
            <a:off x="7709068" y="1105260"/>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3600000">
            <a:off x="9159563" y="1758782"/>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3600000">
            <a:off x="9680747" y="3866871"/>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00000">
            <a:off x="6838212" y="2474766"/>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3007036" y="3460089"/>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8" name="矩形 57"/>
          <p:cNvSpPr/>
          <p:nvPr/>
        </p:nvSpPr>
        <p:spPr>
          <a:xfrm>
            <a:off x="5394912" y="4370817"/>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9" name="矩形 58"/>
          <p:cNvSpPr/>
          <p:nvPr/>
        </p:nvSpPr>
        <p:spPr>
          <a:xfrm>
            <a:off x="7107866" y="2392077"/>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0" name="矩形 59"/>
          <p:cNvSpPr/>
          <p:nvPr/>
        </p:nvSpPr>
        <p:spPr>
          <a:xfrm>
            <a:off x="6571904" y="1017779"/>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1" name="矩形 60"/>
          <p:cNvSpPr/>
          <p:nvPr/>
        </p:nvSpPr>
        <p:spPr>
          <a:xfrm>
            <a:off x="9381848" y="1722908"/>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2" name="矩形 61"/>
          <p:cNvSpPr/>
          <p:nvPr/>
        </p:nvSpPr>
        <p:spPr>
          <a:xfrm>
            <a:off x="9891332" y="3781436"/>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5" name="文本框 64"/>
          <p:cNvSpPr txBox="1"/>
          <p:nvPr/>
        </p:nvSpPr>
        <p:spPr>
          <a:xfrm>
            <a:off x="499535" y="5488503"/>
            <a:ext cx="6763390" cy="418961"/>
          </a:xfrm>
          <a:prstGeom prst="rect">
            <a:avLst/>
          </a:prstGeom>
          <a:noFill/>
        </p:spPr>
        <p:txBody>
          <a:bodyPr wrap="none" rtlCol="0">
            <a:spAutoFit/>
          </a:bodyPr>
          <a:lstStyle/>
          <a:p>
            <a:pPr>
              <a:lnSpc>
                <a:spcPct val="130000"/>
              </a:lnSpc>
            </a:pPr>
            <a:r>
              <a:rPr lang="zh-CN" altLang="en-US" dirty="0">
                <a:solidFill>
                  <a:schemeClr val="bg1"/>
                </a:solidFill>
                <a:latin typeface="腾祥沁圆简-W1" panose="01010104010101010101" pitchFamily="2" charset="-122"/>
                <a:ea typeface="腾祥沁圆简-W1" panose="01010104010101010101" pitchFamily="2" charset="-122"/>
              </a:rPr>
              <a:t> </a:t>
            </a:r>
            <a:r>
              <a:rPr lang="zh-CN" altLang="en-US" sz="1400" dirty="0">
                <a:solidFill>
                  <a:schemeClr val="bg1"/>
                </a:solidFill>
                <a:latin typeface="造字工房悦黑体验版纤细体" pitchFamily="50" charset="-122"/>
                <a:ea typeface="造字工房悦黑体验版纤细体" pitchFamily="50" charset="-122"/>
              </a:rPr>
              <a:t>专业在于让更多的人专业起来凝练多年的 专业在于让更多的人专业起来凝练多年的</a:t>
            </a:r>
            <a:endParaRPr lang="en-US" altLang="zh-CN" sz="1400" dirty="0">
              <a:solidFill>
                <a:schemeClr val="bg1"/>
              </a:solidFill>
              <a:latin typeface="造字工房悦黑体验版纤细体" pitchFamily="50" charset="-122"/>
              <a:ea typeface="造字工房悦黑体验版纤细体" pitchFamily="50" charset="-122"/>
            </a:endParaRPr>
          </a:p>
        </p:txBody>
      </p:sp>
      <p:sp>
        <p:nvSpPr>
          <p:cNvPr id="66" name="矩形 65"/>
          <p:cNvSpPr/>
          <p:nvPr/>
        </p:nvSpPr>
        <p:spPr>
          <a:xfrm>
            <a:off x="499535" y="5029075"/>
            <a:ext cx="3315331" cy="461665"/>
          </a:xfrm>
          <a:prstGeom prst="rect">
            <a:avLst/>
          </a:prstGeom>
        </p:spPr>
        <p:txBody>
          <a:bodyPr wrap="none">
            <a:spAutoFit/>
          </a:bodyPr>
          <a:lstStyle/>
          <a:p>
            <a:r>
              <a:rPr lang="zh-CN" altLang="en-US" sz="2400" dirty="0">
                <a:solidFill>
                  <a:schemeClr val="bg1"/>
                </a:solidFill>
                <a:latin typeface="腾祥沁圆简-W1" panose="01010104010101010101" pitchFamily="2" charset="-122"/>
                <a:ea typeface="腾祥沁圆简-W1" panose="01010104010101010101" pitchFamily="2" charset="-122"/>
              </a:rPr>
              <a:t>点击添加标题</a:t>
            </a:r>
            <a:r>
              <a:rPr lang="zh-CN" altLang="en-US" sz="1600" dirty="0">
                <a:solidFill>
                  <a:srgbClr val="FE6EE9"/>
                </a:solidFill>
                <a:latin typeface="腾祥沁圆简-W1" panose="01010104010101010101" pitchFamily="2" charset="-122"/>
                <a:ea typeface="腾祥沁圆简-W1" panose="01010104010101010101" pitchFamily="2" charset="-122"/>
              </a:rPr>
              <a:t>（</a:t>
            </a:r>
            <a:r>
              <a:rPr lang="en-US" altLang="zh-CN" sz="1600" dirty="0">
                <a:solidFill>
                  <a:srgbClr val="FE6EE9"/>
                </a:solidFill>
                <a:latin typeface="腾祥沁圆简-W1" panose="01010104010101010101" pitchFamily="2" charset="-122"/>
                <a:ea typeface="腾祥沁圆简-W1" panose="01010104010101010101" pitchFamily="2" charset="-122"/>
              </a:rPr>
              <a:t>Headline</a:t>
            </a:r>
            <a:r>
              <a:rPr lang="zh-CN" altLang="en-US" sz="1600" dirty="0">
                <a:solidFill>
                  <a:srgbClr val="FE6EE9"/>
                </a:solidFill>
                <a:latin typeface="腾祥沁圆简-W1" panose="01010104010101010101" pitchFamily="2" charset="-122"/>
                <a:ea typeface="腾祥沁圆简-W1" panose="01010104010101010101" pitchFamily="2" charset="-122"/>
              </a:rPr>
              <a:t>）</a:t>
            </a:r>
          </a:p>
        </p:txBody>
      </p:sp>
      <p:sp>
        <p:nvSpPr>
          <p:cNvPr id="73" name="Freeform 31"/>
          <p:cNvSpPr>
            <a:spLocks/>
          </p:cNvSpPr>
          <p:nvPr/>
        </p:nvSpPr>
        <p:spPr bwMode="auto">
          <a:xfrm>
            <a:off x="722095" y="4218782"/>
            <a:ext cx="755650" cy="773113"/>
          </a:xfrm>
          <a:custGeom>
            <a:avLst/>
            <a:gdLst>
              <a:gd name="T0" fmla="*/ 195 w 199"/>
              <a:gd name="T1" fmla="*/ 8 h 203"/>
              <a:gd name="T2" fmla="*/ 154 w 199"/>
              <a:gd name="T3" fmla="*/ 19 h 203"/>
              <a:gd name="T4" fmla="*/ 144 w 199"/>
              <a:gd name="T5" fmla="*/ 28 h 203"/>
              <a:gd name="T6" fmla="*/ 28 w 199"/>
              <a:gd name="T7" fmla="*/ 19 h 203"/>
              <a:gd name="T8" fmla="*/ 7 w 199"/>
              <a:gd name="T9" fmla="*/ 23 h 203"/>
              <a:gd name="T10" fmla="*/ 0 w 199"/>
              <a:gd name="T11" fmla="*/ 30 h 203"/>
              <a:gd name="T12" fmla="*/ 107 w 199"/>
              <a:gd name="T13" fmla="*/ 69 h 203"/>
              <a:gd name="T14" fmla="*/ 63 w 199"/>
              <a:gd name="T15" fmla="*/ 120 h 203"/>
              <a:gd name="T16" fmla="*/ 24 w 199"/>
              <a:gd name="T17" fmla="*/ 118 h 203"/>
              <a:gd name="T18" fmla="*/ 10 w 199"/>
              <a:gd name="T19" fmla="*/ 132 h 203"/>
              <a:gd name="T20" fmla="*/ 58 w 199"/>
              <a:gd name="T21" fmla="*/ 142 h 203"/>
              <a:gd name="T22" fmla="*/ 70 w 199"/>
              <a:gd name="T23" fmla="*/ 193 h 203"/>
              <a:gd name="T24" fmla="*/ 85 w 199"/>
              <a:gd name="T25" fmla="*/ 178 h 203"/>
              <a:gd name="T26" fmla="*/ 82 w 199"/>
              <a:gd name="T27" fmla="*/ 139 h 203"/>
              <a:gd name="T28" fmla="*/ 133 w 199"/>
              <a:gd name="T29" fmla="*/ 96 h 203"/>
              <a:gd name="T30" fmla="*/ 172 w 199"/>
              <a:gd name="T31" fmla="*/ 203 h 203"/>
              <a:gd name="T32" fmla="*/ 180 w 199"/>
              <a:gd name="T33" fmla="*/ 195 h 203"/>
              <a:gd name="T34" fmla="*/ 184 w 199"/>
              <a:gd name="T35" fmla="*/ 175 h 203"/>
              <a:gd name="T36" fmla="*/ 175 w 199"/>
              <a:gd name="T37" fmla="*/ 58 h 203"/>
              <a:gd name="T38" fmla="*/ 183 w 199"/>
              <a:gd name="T39" fmla="*/ 48 h 203"/>
              <a:gd name="T40" fmla="*/ 188 w 199"/>
              <a:gd name="T41" fmla="*/ 42 h 203"/>
              <a:gd name="T42" fmla="*/ 194 w 199"/>
              <a:gd name="T43" fmla="*/ 33 h 203"/>
              <a:gd name="T44" fmla="*/ 198 w 199"/>
              <a:gd name="T45" fmla="*/ 20 h 203"/>
              <a:gd name="T46" fmla="*/ 195 w 199"/>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03">
                <a:moveTo>
                  <a:pt x="195" y="8"/>
                </a:moveTo>
                <a:cubicBezTo>
                  <a:pt x="187" y="0"/>
                  <a:pt x="173" y="4"/>
                  <a:pt x="154" y="19"/>
                </a:cubicBezTo>
                <a:cubicBezTo>
                  <a:pt x="144" y="28"/>
                  <a:pt x="144" y="28"/>
                  <a:pt x="144" y="28"/>
                </a:cubicBezTo>
                <a:cubicBezTo>
                  <a:pt x="28" y="19"/>
                  <a:pt x="28" y="19"/>
                  <a:pt x="28" y="19"/>
                </a:cubicBezTo>
                <a:cubicBezTo>
                  <a:pt x="18" y="18"/>
                  <a:pt x="11" y="19"/>
                  <a:pt x="7" y="23"/>
                </a:cubicBezTo>
                <a:cubicBezTo>
                  <a:pt x="0" y="30"/>
                  <a:pt x="0" y="30"/>
                  <a:pt x="0" y="30"/>
                </a:cubicBezTo>
                <a:cubicBezTo>
                  <a:pt x="107" y="69"/>
                  <a:pt x="107" y="69"/>
                  <a:pt x="107" y="69"/>
                </a:cubicBezTo>
                <a:cubicBezTo>
                  <a:pt x="63" y="120"/>
                  <a:pt x="63" y="120"/>
                  <a:pt x="63" y="120"/>
                </a:cubicBezTo>
                <a:cubicBezTo>
                  <a:pt x="24" y="118"/>
                  <a:pt x="24" y="118"/>
                  <a:pt x="24" y="118"/>
                </a:cubicBezTo>
                <a:cubicBezTo>
                  <a:pt x="10" y="132"/>
                  <a:pt x="10" y="132"/>
                  <a:pt x="10" y="132"/>
                </a:cubicBezTo>
                <a:cubicBezTo>
                  <a:pt x="58" y="142"/>
                  <a:pt x="58" y="142"/>
                  <a:pt x="58" y="142"/>
                </a:cubicBezTo>
                <a:cubicBezTo>
                  <a:pt x="70" y="193"/>
                  <a:pt x="70" y="193"/>
                  <a:pt x="70" y="193"/>
                </a:cubicBezTo>
                <a:cubicBezTo>
                  <a:pt x="85" y="178"/>
                  <a:pt x="85" y="178"/>
                  <a:pt x="85" y="178"/>
                </a:cubicBezTo>
                <a:cubicBezTo>
                  <a:pt x="82" y="139"/>
                  <a:pt x="82" y="139"/>
                  <a:pt x="82" y="139"/>
                </a:cubicBezTo>
                <a:cubicBezTo>
                  <a:pt x="133" y="96"/>
                  <a:pt x="133" y="96"/>
                  <a:pt x="133" y="96"/>
                </a:cubicBezTo>
                <a:cubicBezTo>
                  <a:pt x="172" y="203"/>
                  <a:pt x="172" y="203"/>
                  <a:pt x="172" y="203"/>
                </a:cubicBezTo>
                <a:cubicBezTo>
                  <a:pt x="180" y="195"/>
                  <a:pt x="180" y="195"/>
                  <a:pt x="180" y="195"/>
                </a:cubicBezTo>
                <a:cubicBezTo>
                  <a:pt x="184" y="191"/>
                  <a:pt x="185" y="184"/>
                  <a:pt x="184" y="175"/>
                </a:cubicBezTo>
                <a:cubicBezTo>
                  <a:pt x="175" y="58"/>
                  <a:pt x="175" y="58"/>
                  <a:pt x="175" y="58"/>
                </a:cubicBezTo>
                <a:cubicBezTo>
                  <a:pt x="183" y="48"/>
                  <a:pt x="183" y="48"/>
                  <a:pt x="183" y="48"/>
                </a:cubicBezTo>
                <a:cubicBezTo>
                  <a:pt x="185" y="46"/>
                  <a:pt x="187" y="44"/>
                  <a:pt x="188" y="42"/>
                </a:cubicBezTo>
                <a:cubicBezTo>
                  <a:pt x="190" y="40"/>
                  <a:pt x="192" y="37"/>
                  <a:pt x="194" y="33"/>
                </a:cubicBezTo>
                <a:cubicBezTo>
                  <a:pt x="196" y="29"/>
                  <a:pt x="198" y="25"/>
                  <a:pt x="198" y="20"/>
                </a:cubicBezTo>
                <a:cubicBezTo>
                  <a:pt x="199" y="15"/>
                  <a:pt x="198" y="11"/>
                  <a:pt x="19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3968015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2" presetClass="entr" presetSubtype="3" decel="100000"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9" decel="100000"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8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1800"/>
                            </p:stCondLst>
                            <p:childTnLst>
                              <p:par>
                                <p:cTn id="42" presetID="45"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ppt_w</p:attrName>
                                        </p:attrNameLst>
                                      </p:cBhvr>
                                      <p:tavLst>
                                        <p:tav tm="0" fmla="#ppt_w*sin(2.5*pi*$)">
                                          <p:val>
                                            <p:fltVal val="0"/>
                                          </p:val>
                                        </p:tav>
                                        <p:tav tm="100000">
                                          <p:val>
                                            <p:fltVal val="1"/>
                                          </p:val>
                                        </p:tav>
                                      </p:tavLst>
                                    </p:anim>
                                    <p:anim calcmode="lin" valueType="num">
                                      <p:cBhvr>
                                        <p:cTn id="46" dur="500" fill="hold"/>
                                        <p:tgtEl>
                                          <p:spTgt spid="22"/>
                                        </p:tgtEl>
                                        <p:attrNameLst>
                                          <p:attrName>ppt_h</p:attrName>
                                        </p:attrNameLst>
                                      </p:cBhvr>
                                      <p:tavLst>
                                        <p:tav tm="0">
                                          <p:val>
                                            <p:strVal val="#ppt_h"/>
                                          </p:val>
                                        </p:tav>
                                        <p:tav tm="100000">
                                          <p:val>
                                            <p:strVal val="#ppt_h"/>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360"/>
                                          </p:val>
                                        </p:tav>
                                        <p:tav tm="100000">
                                          <p:val>
                                            <p:fltVal val="0"/>
                                          </p:val>
                                        </p:tav>
                                      </p:tavLst>
                                    </p:anim>
                                    <p:animEffect transition="in" filter="fade">
                                      <p:cBhvr>
                                        <p:cTn id="52" dur="500"/>
                                        <p:tgtEl>
                                          <p:spTgt spid="22"/>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500"/>
                                        <p:tgtEl>
                                          <p:spTgt spid="5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2800"/>
                            </p:stCondLst>
                            <p:childTnLst>
                              <p:par>
                                <p:cTn id="61" presetID="45"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ppt_w</p:attrName>
                                        </p:attrNameLst>
                                      </p:cBhvr>
                                      <p:tavLst>
                                        <p:tav tm="0" fmla="#ppt_w*sin(2.5*pi*$)">
                                          <p:val>
                                            <p:fltVal val="0"/>
                                          </p:val>
                                        </p:tav>
                                        <p:tav tm="100000">
                                          <p:val>
                                            <p:fltVal val="1"/>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par>
                                <p:cTn id="66" presetID="49" presetClass="entr" presetSubtype="0" decel="100000" fill="hold" grpId="1"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left)">
                                      <p:cBhvr>
                                        <p:cTn id="78" dur="500"/>
                                        <p:tgtEl>
                                          <p:spTgt spid="64"/>
                                        </p:tgtEl>
                                      </p:cBhvr>
                                    </p:animEffect>
                                  </p:childTnLst>
                                </p:cTn>
                              </p:par>
                            </p:childTnLst>
                          </p:cTn>
                        </p:par>
                        <p:par>
                          <p:cTn id="79" fill="hold">
                            <p:stCondLst>
                              <p:cond delay="3800"/>
                            </p:stCondLst>
                            <p:childTnLst>
                              <p:par>
                                <p:cTn id="80" presetID="45" presetClass="entr" presetSubtype="0"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anim calcmode="lin" valueType="num">
                                      <p:cBhvr>
                                        <p:cTn id="83" dur="500" fill="hold"/>
                                        <p:tgtEl>
                                          <p:spTgt spid="54"/>
                                        </p:tgtEl>
                                        <p:attrNameLst>
                                          <p:attrName>ppt_w</p:attrName>
                                        </p:attrNameLst>
                                      </p:cBhvr>
                                      <p:tavLst>
                                        <p:tav tm="0" fmla="#ppt_w*sin(2.5*pi*$)">
                                          <p:val>
                                            <p:fltVal val="0"/>
                                          </p:val>
                                        </p:tav>
                                        <p:tav tm="100000">
                                          <p:val>
                                            <p:fltVal val="1"/>
                                          </p:val>
                                        </p:tav>
                                      </p:tavLst>
                                    </p:anim>
                                    <p:anim calcmode="lin" valueType="num">
                                      <p:cBhvr>
                                        <p:cTn id="84" dur="500" fill="hold"/>
                                        <p:tgtEl>
                                          <p:spTgt spid="54"/>
                                        </p:tgtEl>
                                        <p:attrNameLst>
                                          <p:attrName>ppt_h</p:attrName>
                                        </p:attrNameLst>
                                      </p:cBhvr>
                                      <p:tavLst>
                                        <p:tav tm="0">
                                          <p:val>
                                            <p:strVal val="#ppt_h"/>
                                          </p:val>
                                        </p:tav>
                                        <p:tav tm="100000">
                                          <p:val>
                                            <p:strVal val="#ppt_h"/>
                                          </p:val>
                                        </p:tav>
                                      </p:tavLst>
                                    </p:anim>
                                  </p:childTnLst>
                                </p:cTn>
                              </p:par>
                              <p:par>
                                <p:cTn id="85" presetID="49" presetClass="entr" presetSubtype="0" decel="100000" fill="hold" grpId="1"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style.rotation</p:attrName>
                                        </p:attrNameLst>
                                      </p:cBhvr>
                                      <p:tavLst>
                                        <p:tav tm="0">
                                          <p:val>
                                            <p:fltVal val="360"/>
                                          </p:val>
                                        </p:tav>
                                        <p:tav tm="100000">
                                          <p:val>
                                            <p:fltVal val="0"/>
                                          </p:val>
                                        </p:tav>
                                      </p:tavLst>
                                    </p:anim>
                                    <p:animEffect transition="in" filter="fade">
                                      <p:cBhvr>
                                        <p:cTn id="90" dur="500"/>
                                        <p:tgtEl>
                                          <p:spTgt spid="54"/>
                                        </p:tgtEl>
                                      </p:cBhvr>
                                    </p:animEffect>
                                  </p:childTnLst>
                                </p:cTn>
                              </p:par>
                            </p:childTnLst>
                          </p:cTn>
                        </p:par>
                        <p:par>
                          <p:cTn id="91" fill="hold">
                            <p:stCondLst>
                              <p:cond delay="4300"/>
                            </p:stCondLst>
                            <p:childTnLst>
                              <p:par>
                                <p:cTn id="92" presetID="22" presetClass="entr" presetSubtype="8"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left)">
                                      <p:cBhvr>
                                        <p:cTn id="94" dur="500"/>
                                        <p:tgtEl>
                                          <p:spTgt spid="59"/>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4800"/>
                            </p:stCondLst>
                            <p:childTnLst>
                              <p:par>
                                <p:cTn id="99" presetID="45"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anim calcmode="lin" valueType="num">
                                      <p:cBhvr>
                                        <p:cTn id="102" dur="500" fill="hold"/>
                                        <p:tgtEl>
                                          <p:spTgt spid="24"/>
                                        </p:tgtEl>
                                        <p:attrNameLst>
                                          <p:attrName>ppt_w</p:attrName>
                                        </p:attrNameLst>
                                      </p:cBhvr>
                                      <p:tavLst>
                                        <p:tav tm="0" fmla="#ppt_w*sin(2.5*pi*$)">
                                          <p:val>
                                            <p:fltVal val="0"/>
                                          </p:val>
                                        </p:tav>
                                        <p:tav tm="100000">
                                          <p:val>
                                            <p:fltVal val="1"/>
                                          </p:val>
                                        </p:tav>
                                      </p:tavLst>
                                    </p:anim>
                                    <p:anim calcmode="lin" valueType="num">
                                      <p:cBhvr>
                                        <p:cTn id="103" dur="500" fill="hold"/>
                                        <p:tgtEl>
                                          <p:spTgt spid="24"/>
                                        </p:tgtEl>
                                        <p:attrNameLst>
                                          <p:attrName>ppt_h</p:attrName>
                                        </p:attrNameLst>
                                      </p:cBhvr>
                                      <p:tavLst>
                                        <p:tav tm="0">
                                          <p:val>
                                            <p:strVal val="#ppt_h"/>
                                          </p:val>
                                        </p:tav>
                                        <p:tav tm="100000">
                                          <p:val>
                                            <p:strVal val="#ppt_h"/>
                                          </p:val>
                                        </p:tav>
                                      </p:tavLst>
                                    </p:anim>
                                  </p:childTnLst>
                                </p:cTn>
                              </p:par>
                              <p:par>
                                <p:cTn id="104" presetID="49" presetClass="entr" presetSubtype="0" decel="100000" fill="hold" grpId="1"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 calcmode="lin" valueType="num">
                                      <p:cBhvr>
                                        <p:cTn id="108" dur="500" fill="hold"/>
                                        <p:tgtEl>
                                          <p:spTgt spid="24"/>
                                        </p:tgtEl>
                                        <p:attrNameLst>
                                          <p:attrName>style.rotation</p:attrName>
                                        </p:attrNameLst>
                                      </p:cBhvr>
                                      <p:tavLst>
                                        <p:tav tm="0">
                                          <p:val>
                                            <p:fltVal val="360"/>
                                          </p:val>
                                        </p:tav>
                                        <p:tav tm="100000">
                                          <p:val>
                                            <p:fltVal val="0"/>
                                          </p:val>
                                        </p:tav>
                                      </p:tavLst>
                                    </p:anim>
                                    <p:animEffect transition="in" filter="fade">
                                      <p:cBhvr>
                                        <p:cTn id="109" dur="500"/>
                                        <p:tgtEl>
                                          <p:spTgt spid="24"/>
                                        </p:tgtEl>
                                      </p:cBhvr>
                                    </p:animEffect>
                                  </p:childTnLst>
                                </p:cTn>
                              </p:par>
                            </p:childTnLst>
                          </p:cTn>
                        </p:par>
                        <p:par>
                          <p:cTn id="110" fill="hold">
                            <p:stCondLst>
                              <p:cond delay="5300"/>
                            </p:stCondLst>
                            <p:childTnLst>
                              <p:par>
                                <p:cTn id="111" presetID="22" presetClass="entr" presetSubtype="2"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500"/>
                                        <p:tgtEl>
                                          <p:spTgt spid="71"/>
                                        </p:tgtEl>
                                      </p:cBhvr>
                                    </p:animEffect>
                                  </p:childTnLst>
                                </p:cTn>
                              </p:par>
                            </p:childTnLst>
                          </p:cTn>
                        </p:par>
                        <p:par>
                          <p:cTn id="117" fill="hold">
                            <p:stCondLst>
                              <p:cond delay="5800"/>
                            </p:stCondLst>
                            <p:childTnLst>
                              <p:par>
                                <p:cTn id="118" presetID="45" presetClass="entr" presetSubtype="0" fill="hold" grpId="0"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anim calcmode="lin" valueType="num">
                                      <p:cBhvr>
                                        <p:cTn id="121" dur="500" fill="hold"/>
                                        <p:tgtEl>
                                          <p:spTgt spid="25"/>
                                        </p:tgtEl>
                                        <p:attrNameLst>
                                          <p:attrName>ppt_w</p:attrName>
                                        </p:attrNameLst>
                                      </p:cBhvr>
                                      <p:tavLst>
                                        <p:tav tm="0" fmla="#ppt_w*sin(2.5*pi*$)">
                                          <p:val>
                                            <p:fltVal val="0"/>
                                          </p:val>
                                        </p:tav>
                                        <p:tav tm="100000">
                                          <p:val>
                                            <p:fltVal val="1"/>
                                          </p:val>
                                        </p:tav>
                                      </p:tavLst>
                                    </p:anim>
                                    <p:anim calcmode="lin" valueType="num">
                                      <p:cBhvr>
                                        <p:cTn id="122" dur="500" fill="hold"/>
                                        <p:tgtEl>
                                          <p:spTgt spid="25"/>
                                        </p:tgtEl>
                                        <p:attrNameLst>
                                          <p:attrName>ppt_h</p:attrName>
                                        </p:attrNameLst>
                                      </p:cBhvr>
                                      <p:tavLst>
                                        <p:tav tm="0">
                                          <p:val>
                                            <p:strVal val="#ppt_h"/>
                                          </p:val>
                                        </p:tav>
                                        <p:tav tm="100000">
                                          <p:val>
                                            <p:strVal val="#ppt_h"/>
                                          </p:val>
                                        </p:tav>
                                      </p:tavLst>
                                    </p:anim>
                                  </p:childTnLst>
                                </p:cTn>
                              </p:par>
                              <p:par>
                                <p:cTn id="123" presetID="49" presetClass="entr" presetSubtype="0" decel="100000" fill="hold" grpId="1"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fill="hold"/>
                                        <p:tgtEl>
                                          <p:spTgt spid="25"/>
                                        </p:tgtEl>
                                        <p:attrNameLst>
                                          <p:attrName>ppt_w</p:attrName>
                                        </p:attrNameLst>
                                      </p:cBhvr>
                                      <p:tavLst>
                                        <p:tav tm="0">
                                          <p:val>
                                            <p:fltVal val="0"/>
                                          </p:val>
                                        </p:tav>
                                        <p:tav tm="100000">
                                          <p:val>
                                            <p:strVal val="#ppt_w"/>
                                          </p:val>
                                        </p:tav>
                                      </p:tavLst>
                                    </p:anim>
                                    <p:anim calcmode="lin" valueType="num">
                                      <p:cBhvr>
                                        <p:cTn id="126" dur="500" fill="hold"/>
                                        <p:tgtEl>
                                          <p:spTgt spid="25"/>
                                        </p:tgtEl>
                                        <p:attrNameLst>
                                          <p:attrName>ppt_h</p:attrName>
                                        </p:attrNameLst>
                                      </p:cBhvr>
                                      <p:tavLst>
                                        <p:tav tm="0">
                                          <p:val>
                                            <p:fltVal val="0"/>
                                          </p:val>
                                        </p:tav>
                                        <p:tav tm="100000">
                                          <p:val>
                                            <p:strVal val="#ppt_h"/>
                                          </p:val>
                                        </p:tav>
                                      </p:tavLst>
                                    </p:anim>
                                    <p:anim calcmode="lin" valueType="num">
                                      <p:cBhvr>
                                        <p:cTn id="127" dur="500" fill="hold"/>
                                        <p:tgtEl>
                                          <p:spTgt spid="25"/>
                                        </p:tgtEl>
                                        <p:attrNameLst>
                                          <p:attrName>style.rotation</p:attrName>
                                        </p:attrNameLst>
                                      </p:cBhvr>
                                      <p:tavLst>
                                        <p:tav tm="0">
                                          <p:val>
                                            <p:fltVal val="360"/>
                                          </p:val>
                                        </p:tav>
                                        <p:tav tm="100000">
                                          <p:val>
                                            <p:fltVal val="0"/>
                                          </p:val>
                                        </p:tav>
                                      </p:tavLst>
                                    </p:anim>
                                    <p:animEffect transition="in" filter="fade">
                                      <p:cBhvr>
                                        <p:cTn id="128" dur="500"/>
                                        <p:tgtEl>
                                          <p:spTgt spid="25"/>
                                        </p:tgtEl>
                                      </p:cBhvr>
                                    </p:animEffect>
                                  </p:childTnLst>
                                </p:cTn>
                              </p:par>
                            </p:childTnLst>
                          </p:cTn>
                        </p:par>
                        <p:par>
                          <p:cTn id="129" fill="hold">
                            <p:stCondLst>
                              <p:cond delay="6300"/>
                            </p:stCondLst>
                            <p:childTnLst>
                              <p:par>
                                <p:cTn id="130" presetID="22" presetClass="entr" presetSubtype="8"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par>
                          <p:cTn id="136" fill="hold">
                            <p:stCondLst>
                              <p:cond delay="6800"/>
                            </p:stCondLst>
                            <p:childTnLst>
                              <p:par>
                                <p:cTn id="137" presetID="45" presetClass="entr" presetSubtype="0"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fade">
                                      <p:cBhvr>
                                        <p:cTn id="139" dur="500"/>
                                        <p:tgtEl>
                                          <p:spTgt spid="26"/>
                                        </p:tgtEl>
                                      </p:cBhvr>
                                    </p:animEffect>
                                    <p:anim calcmode="lin" valueType="num">
                                      <p:cBhvr>
                                        <p:cTn id="140" dur="500" fill="hold"/>
                                        <p:tgtEl>
                                          <p:spTgt spid="26"/>
                                        </p:tgtEl>
                                        <p:attrNameLst>
                                          <p:attrName>ppt_w</p:attrName>
                                        </p:attrNameLst>
                                      </p:cBhvr>
                                      <p:tavLst>
                                        <p:tav tm="0" fmla="#ppt_w*sin(2.5*pi*$)">
                                          <p:val>
                                            <p:fltVal val="0"/>
                                          </p:val>
                                        </p:tav>
                                        <p:tav tm="100000">
                                          <p:val>
                                            <p:fltVal val="1"/>
                                          </p:val>
                                        </p:tav>
                                      </p:tavLst>
                                    </p:anim>
                                    <p:anim calcmode="lin" valueType="num">
                                      <p:cBhvr>
                                        <p:cTn id="141" dur="500" fill="hold"/>
                                        <p:tgtEl>
                                          <p:spTgt spid="26"/>
                                        </p:tgtEl>
                                        <p:attrNameLst>
                                          <p:attrName>ppt_h</p:attrName>
                                        </p:attrNameLst>
                                      </p:cBhvr>
                                      <p:tavLst>
                                        <p:tav tm="0">
                                          <p:val>
                                            <p:strVal val="#ppt_h"/>
                                          </p:val>
                                        </p:tav>
                                        <p:tav tm="100000">
                                          <p:val>
                                            <p:strVal val="#ppt_h"/>
                                          </p:val>
                                        </p:tav>
                                      </p:tavLst>
                                    </p:anim>
                                  </p:childTnLst>
                                </p:cTn>
                              </p:par>
                              <p:par>
                                <p:cTn id="142" presetID="49" presetClass="entr" presetSubtype="0" decel="100000" fill="hold" grpId="1" nodeType="withEffect">
                                  <p:stCondLst>
                                    <p:cond delay="0"/>
                                  </p:stCondLst>
                                  <p:childTnLst>
                                    <p:set>
                                      <p:cBhvr>
                                        <p:cTn id="143" dur="1" fill="hold">
                                          <p:stCondLst>
                                            <p:cond delay="0"/>
                                          </p:stCondLst>
                                        </p:cTn>
                                        <p:tgtEl>
                                          <p:spTgt spid="26"/>
                                        </p:tgtEl>
                                        <p:attrNameLst>
                                          <p:attrName>style.visibility</p:attrName>
                                        </p:attrNameLst>
                                      </p:cBhvr>
                                      <p:to>
                                        <p:strVal val="visible"/>
                                      </p:to>
                                    </p:set>
                                    <p:anim calcmode="lin" valueType="num">
                                      <p:cBhvr>
                                        <p:cTn id="144" dur="500" fill="hold"/>
                                        <p:tgtEl>
                                          <p:spTgt spid="26"/>
                                        </p:tgtEl>
                                        <p:attrNameLst>
                                          <p:attrName>ppt_w</p:attrName>
                                        </p:attrNameLst>
                                      </p:cBhvr>
                                      <p:tavLst>
                                        <p:tav tm="0">
                                          <p:val>
                                            <p:fltVal val="0"/>
                                          </p:val>
                                        </p:tav>
                                        <p:tav tm="100000">
                                          <p:val>
                                            <p:strVal val="#ppt_w"/>
                                          </p:val>
                                        </p:tav>
                                      </p:tavLst>
                                    </p:anim>
                                    <p:anim calcmode="lin" valueType="num">
                                      <p:cBhvr>
                                        <p:cTn id="145" dur="500" fill="hold"/>
                                        <p:tgtEl>
                                          <p:spTgt spid="26"/>
                                        </p:tgtEl>
                                        <p:attrNameLst>
                                          <p:attrName>ppt_h</p:attrName>
                                        </p:attrNameLst>
                                      </p:cBhvr>
                                      <p:tavLst>
                                        <p:tav tm="0">
                                          <p:val>
                                            <p:fltVal val="0"/>
                                          </p:val>
                                        </p:tav>
                                        <p:tav tm="100000">
                                          <p:val>
                                            <p:strVal val="#ppt_h"/>
                                          </p:val>
                                        </p:tav>
                                      </p:tavLst>
                                    </p:anim>
                                    <p:anim calcmode="lin" valueType="num">
                                      <p:cBhvr>
                                        <p:cTn id="146" dur="500" fill="hold"/>
                                        <p:tgtEl>
                                          <p:spTgt spid="26"/>
                                        </p:tgtEl>
                                        <p:attrNameLst>
                                          <p:attrName>style.rotation</p:attrName>
                                        </p:attrNameLst>
                                      </p:cBhvr>
                                      <p:tavLst>
                                        <p:tav tm="0">
                                          <p:val>
                                            <p:fltVal val="360"/>
                                          </p:val>
                                        </p:tav>
                                        <p:tav tm="100000">
                                          <p:val>
                                            <p:fltVal val="0"/>
                                          </p:val>
                                        </p:tav>
                                      </p:tavLst>
                                    </p:anim>
                                    <p:animEffect transition="in" filter="fade">
                                      <p:cBhvr>
                                        <p:cTn id="147" dur="500"/>
                                        <p:tgtEl>
                                          <p:spTgt spid="26"/>
                                        </p:tgtEl>
                                      </p:cBhvr>
                                    </p:animEffect>
                                  </p:childTnLst>
                                </p:cTn>
                              </p:par>
                            </p:childTnLst>
                          </p:cTn>
                        </p:par>
                        <p:par>
                          <p:cTn id="148" fill="hold">
                            <p:stCondLst>
                              <p:cond delay="7300"/>
                            </p:stCondLst>
                            <p:childTnLst>
                              <p:par>
                                <p:cTn id="149" presetID="22" presetClass="entr" presetSubtype="8"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4"/>
                                        </p:tgtEl>
                                        <p:attrNameLst>
                                          <p:attrName>style.visibility</p:attrName>
                                        </p:attrNameLst>
                                      </p:cBhvr>
                                      <p:to>
                                        <p:strVal val="visible"/>
                                      </p:to>
                                    </p:set>
                                    <p:animEffect transition="in" filter="wipe(left)">
                                      <p:cBhvr>
                                        <p:cTn id="154" dur="500"/>
                                        <p:tgtEl>
                                          <p:spTgt spid="74"/>
                                        </p:tgtEl>
                                      </p:cBhvr>
                                    </p:animEffect>
                                  </p:childTnLst>
                                </p:cTn>
                              </p:par>
                            </p:childTnLst>
                          </p:cTn>
                        </p:par>
                        <p:par>
                          <p:cTn id="155" fill="hold">
                            <p:stCondLst>
                              <p:cond delay="7800"/>
                            </p:stCondLst>
                            <p:childTnLst>
                              <p:par>
                                <p:cTn id="156" presetID="53" presetClass="entr" presetSubtype="16"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500" fill="hold"/>
                                        <p:tgtEl>
                                          <p:spTgt spid="21"/>
                                        </p:tgtEl>
                                        <p:attrNameLst>
                                          <p:attrName>ppt_w</p:attrName>
                                        </p:attrNameLst>
                                      </p:cBhvr>
                                      <p:tavLst>
                                        <p:tav tm="0">
                                          <p:val>
                                            <p:fltVal val="0"/>
                                          </p:val>
                                        </p:tav>
                                        <p:tav tm="100000">
                                          <p:val>
                                            <p:strVal val="#ppt_w"/>
                                          </p:val>
                                        </p:tav>
                                      </p:tavLst>
                                    </p:anim>
                                    <p:anim calcmode="lin" valueType="num">
                                      <p:cBhvr>
                                        <p:cTn id="159" dur="500" fill="hold"/>
                                        <p:tgtEl>
                                          <p:spTgt spid="21"/>
                                        </p:tgtEl>
                                        <p:attrNameLst>
                                          <p:attrName>ppt_h</p:attrName>
                                        </p:attrNameLst>
                                      </p:cBhvr>
                                      <p:tavLst>
                                        <p:tav tm="0">
                                          <p:val>
                                            <p:fltVal val="0"/>
                                          </p:val>
                                        </p:tav>
                                        <p:tav tm="100000">
                                          <p:val>
                                            <p:strVal val="#ppt_h"/>
                                          </p:val>
                                        </p:tav>
                                      </p:tavLst>
                                    </p:anim>
                                    <p:animEffect transition="in" filter="fade">
                                      <p:cBhvr>
                                        <p:cTn id="160" dur="500"/>
                                        <p:tgtEl>
                                          <p:spTgt spid="21"/>
                                        </p:tgtEl>
                                      </p:cBhvr>
                                    </p:animEffect>
                                  </p:childTnLst>
                                </p:cTn>
                              </p:par>
                              <p:par>
                                <p:cTn id="161" presetID="53" presetClass="entr" presetSubtype="16" fill="hold" grpId="0" nodeType="withEffect">
                                  <p:stCondLst>
                                    <p:cond delay="100"/>
                                  </p:stCondLst>
                                  <p:childTnLst>
                                    <p:set>
                                      <p:cBhvr>
                                        <p:cTn id="162" dur="1" fill="hold">
                                          <p:stCondLst>
                                            <p:cond delay="0"/>
                                          </p:stCondLst>
                                        </p:cTn>
                                        <p:tgtEl>
                                          <p:spTgt spid="19"/>
                                        </p:tgtEl>
                                        <p:attrNameLst>
                                          <p:attrName>style.visibility</p:attrName>
                                        </p:attrNameLst>
                                      </p:cBhvr>
                                      <p:to>
                                        <p:strVal val="visible"/>
                                      </p:to>
                                    </p:set>
                                    <p:anim calcmode="lin" valueType="num">
                                      <p:cBhvr>
                                        <p:cTn id="163" dur="500" fill="hold"/>
                                        <p:tgtEl>
                                          <p:spTgt spid="19"/>
                                        </p:tgtEl>
                                        <p:attrNameLst>
                                          <p:attrName>ppt_w</p:attrName>
                                        </p:attrNameLst>
                                      </p:cBhvr>
                                      <p:tavLst>
                                        <p:tav tm="0">
                                          <p:val>
                                            <p:fltVal val="0"/>
                                          </p:val>
                                        </p:tav>
                                        <p:tav tm="100000">
                                          <p:val>
                                            <p:strVal val="#ppt_w"/>
                                          </p:val>
                                        </p:tav>
                                      </p:tavLst>
                                    </p:anim>
                                    <p:anim calcmode="lin" valueType="num">
                                      <p:cBhvr>
                                        <p:cTn id="164" dur="500" fill="hold"/>
                                        <p:tgtEl>
                                          <p:spTgt spid="19"/>
                                        </p:tgtEl>
                                        <p:attrNameLst>
                                          <p:attrName>ppt_h</p:attrName>
                                        </p:attrNameLst>
                                      </p:cBhvr>
                                      <p:tavLst>
                                        <p:tav tm="0">
                                          <p:val>
                                            <p:fltVal val="0"/>
                                          </p:val>
                                        </p:tav>
                                        <p:tav tm="100000">
                                          <p:val>
                                            <p:strVal val="#ppt_h"/>
                                          </p:val>
                                        </p:tav>
                                      </p:tavLst>
                                    </p:anim>
                                    <p:animEffect transition="in" filter="fade">
                                      <p:cBhvr>
                                        <p:cTn id="165" dur="500"/>
                                        <p:tgtEl>
                                          <p:spTgt spid="19"/>
                                        </p:tgtEl>
                                      </p:cBhvr>
                                    </p:animEffect>
                                  </p:childTnLst>
                                </p:cTn>
                              </p:par>
                              <p:par>
                                <p:cTn id="166" presetID="53" presetClass="entr" presetSubtype="16" fill="hold" grpId="0" nodeType="withEffect">
                                  <p:stCondLst>
                                    <p:cond delay="200"/>
                                  </p:stCondLst>
                                  <p:childTnLst>
                                    <p:set>
                                      <p:cBhvr>
                                        <p:cTn id="167" dur="1" fill="hold">
                                          <p:stCondLst>
                                            <p:cond delay="0"/>
                                          </p:stCondLst>
                                        </p:cTn>
                                        <p:tgtEl>
                                          <p:spTgt spid="20"/>
                                        </p:tgtEl>
                                        <p:attrNameLst>
                                          <p:attrName>style.visibility</p:attrName>
                                        </p:attrNameLst>
                                      </p:cBhvr>
                                      <p:to>
                                        <p:strVal val="visible"/>
                                      </p:to>
                                    </p:set>
                                    <p:anim calcmode="lin" valueType="num">
                                      <p:cBhvr>
                                        <p:cTn id="168" dur="500" fill="hold"/>
                                        <p:tgtEl>
                                          <p:spTgt spid="20"/>
                                        </p:tgtEl>
                                        <p:attrNameLst>
                                          <p:attrName>ppt_w</p:attrName>
                                        </p:attrNameLst>
                                      </p:cBhvr>
                                      <p:tavLst>
                                        <p:tav tm="0">
                                          <p:val>
                                            <p:fltVal val="0"/>
                                          </p:val>
                                        </p:tav>
                                        <p:tav tm="100000">
                                          <p:val>
                                            <p:strVal val="#ppt_w"/>
                                          </p:val>
                                        </p:tav>
                                      </p:tavLst>
                                    </p:anim>
                                    <p:anim calcmode="lin" valueType="num">
                                      <p:cBhvr>
                                        <p:cTn id="169" dur="500" fill="hold"/>
                                        <p:tgtEl>
                                          <p:spTgt spid="20"/>
                                        </p:tgtEl>
                                        <p:attrNameLst>
                                          <p:attrName>ppt_h</p:attrName>
                                        </p:attrNameLst>
                                      </p:cBhvr>
                                      <p:tavLst>
                                        <p:tav tm="0">
                                          <p:val>
                                            <p:fltVal val="0"/>
                                          </p:val>
                                        </p:tav>
                                        <p:tav tm="100000">
                                          <p:val>
                                            <p:strVal val="#ppt_h"/>
                                          </p:val>
                                        </p:tav>
                                      </p:tavLst>
                                    </p:anim>
                                    <p:animEffect transition="in" filter="fade">
                                      <p:cBhvr>
                                        <p:cTn id="170" dur="500"/>
                                        <p:tgtEl>
                                          <p:spTgt spid="20"/>
                                        </p:tgtEl>
                                      </p:cBhvr>
                                    </p:animEffect>
                                  </p:childTnLst>
                                </p:cTn>
                              </p:par>
                              <p:par>
                                <p:cTn id="171" presetID="2" presetClass="entr" presetSubtype="3" decel="100000" fill="hold" grpId="0" nodeType="withEffect">
                                  <p:stCondLst>
                                    <p:cond delay="300"/>
                                  </p:stCondLst>
                                  <p:childTnLst>
                                    <p:set>
                                      <p:cBhvr>
                                        <p:cTn id="172" dur="1" fill="hold">
                                          <p:stCondLst>
                                            <p:cond delay="0"/>
                                          </p:stCondLst>
                                        </p:cTn>
                                        <p:tgtEl>
                                          <p:spTgt spid="16"/>
                                        </p:tgtEl>
                                        <p:attrNameLst>
                                          <p:attrName>style.visibility</p:attrName>
                                        </p:attrNameLst>
                                      </p:cBhvr>
                                      <p:to>
                                        <p:strVal val="visible"/>
                                      </p:to>
                                    </p:set>
                                    <p:anim calcmode="lin" valueType="num">
                                      <p:cBhvr additive="base">
                                        <p:cTn id="173" dur="500" fill="hold"/>
                                        <p:tgtEl>
                                          <p:spTgt spid="16"/>
                                        </p:tgtEl>
                                        <p:attrNameLst>
                                          <p:attrName>ppt_x</p:attrName>
                                        </p:attrNameLst>
                                      </p:cBhvr>
                                      <p:tavLst>
                                        <p:tav tm="0">
                                          <p:val>
                                            <p:strVal val="1+#ppt_w/2"/>
                                          </p:val>
                                        </p:tav>
                                        <p:tav tm="100000">
                                          <p:val>
                                            <p:strVal val="#ppt_x"/>
                                          </p:val>
                                        </p:tav>
                                      </p:tavLst>
                                    </p:anim>
                                    <p:anim calcmode="lin" valueType="num">
                                      <p:cBhvr additive="base">
                                        <p:cTn id="174" dur="500" fill="hold"/>
                                        <p:tgtEl>
                                          <p:spTgt spid="16"/>
                                        </p:tgtEl>
                                        <p:attrNameLst>
                                          <p:attrName>ppt_y</p:attrName>
                                        </p:attrNameLst>
                                      </p:cBhvr>
                                      <p:tavLst>
                                        <p:tav tm="0">
                                          <p:val>
                                            <p:strVal val="0-#ppt_h/2"/>
                                          </p:val>
                                        </p:tav>
                                        <p:tav tm="100000">
                                          <p:val>
                                            <p:strVal val="#ppt_y"/>
                                          </p:val>
                                        </p:tav>
                                      </p:tavLst>
                                    </p:anim>
                                  </p:childTnLst>
                                </p:cTn>
                              </p:par>
                              <p:par>
                                <p:cTn id="175" presetID="2" presetClass="entr" presetSubtype="9" decel="100000" fill="hold" grpId="0" nodeType="withEffect">
                                  <p:stCondLst>
                                    <p:cond delay="300"/>
                                  </p:stCondLst>
                                  <p:childTnLst>
                                    <p:set>
                                      <p:cBhvr>
                                        <p:cTn id="176" dur="1" fill="hold">
                                          <p:stCondLst>
                                            <p:cond delay="0"/>
                                          </p:stCondLst>
                                        </p:cTn>
                                        <p:tgtEl>
                                          <p:spTgt spid="17"/>
                                        </p:tgtEl>
                                        <p:attrNameLst>
                                          <p:attrName>style.visibility</p:attrName>
                                        </p:attrNameLst>
                                      </p:cBhvr>
                                      <p:to>
                                        <p:strVal val="visible"/>
                                      </p:to>
                                    </p:set>
                                    <p:anim calcmode="lin" valueType="num">
                                      <p:cBhvr additive="base">
                                        <p:cTn id="177" dur="500" fill="hold"/>
                                        <p:tgtEl>
                                          <p:spTgt spid="17"/>
                                        </p:tgtEl>
                                        <p:attrNameLst>
                                          <p:attrName>ppt_x</p:attrName>
                                        </p:attrNameLst>
                                      </p:cBhvr>
                                      <p:tavLst>
                                        <p:tav tm="0">
                                          <p:val>
                                            <p:strVal val="0-#ppt_w/2"/>
                                          </p:val>
                                        </p:tav>
                                        <p:tav tm="100000">
                                          <p:val>
                                            <p:strVal val="#ppt_x"/>
                                          </p:val>
                                        </p:tav>
                                      </p:tavLst>
                                    </p:anim>
                                    <p:anim calcmode="lin" valueType="num">
                                      <p:cBhvr additive="base">
                                        <p:cTn id="178" dur="500" fill="hold"/>
                                        <p:tgtEl>
                                          <p:spTgt spid="17"/>
                                        </p:tgtEl>
                                        <p:attrNameLst>
                                          <p:attrName>ppt_y</p:attrName>
                                        </p:attrNameLst>
                                      </p:cBhvr>
                                      <p:tavLst>
                                        <p:tav tm="0">
                                          <p:val>
                                            <p:strVal val="0-#ppt_h/2"/>
                                          </p:val>
                                        </p:tav>
                                        <p:tav tm="100000">
                                          <p:val>
                                            <p:strVal val="#ppt_y"/>
                                          </p:val>
                                        </p:tav>
                                      </p:tavLst>
                                    </p:anim>
                                  </p:childTnLst>
                                </p:cTn>
                              </p:par>
                              <p:par>
                                <p:cTn id="179" presetID="2" presetClass="entr" presetSubtype="4" decel="100000" fill="hold" grpId="0" nodeType="withEffect">
                                  <p:stCondLst>
                                    <p:cond delay="300"/>
                                  </p:stCondLst>
                                  <p:childTnLst>
                                    <p:set>
                                      <p:cBhvr>
                                        <p:cTn id="180" dur="1" fill="hold">
                                          <p:stCondLst>
                                            <p:cond delay="0"/>
                                          </p:stCondLst>
                                        </p:cTn>
                                        <p:tgtEl>
                                          <p:spTgt spid="18"/>
                                        </p:tgtEl>
                                        <p:attrNameLst>
                                          <p:attrName>style.visibility</p:attrName>
                                        </p:attrNameLst>
                                      </p:cBhvr>
                                      <p:to>
                                        <p:strVal val="visible"/>
                                      </p:to>
                                    </p:set>
                                    <p:anim calcmode="lin" valueType="num">
                                      <p:cBhvr additive="base">
                                        <p:cTn id="181" dur="500" fill="hold"/>
                                        <p:tgtEl>
                                          <p:spTgt spid="18"/>
                                        </p:tgtEl>
                                        <p:attrNameLst>
                                          <p:attrName>ppt_x</p:attrName>
                                        </p:attrNameLst>
                                      </p:cBhvr>
                                      <p:tavLst>
                                        <p:tav tm="0">
                                          <p:val>
                                            <p:strVal val="#ppt_x"/>
                                          </p:val>
                                        </p:tav>
                                        <p:tav tm="100000">
                                          <p:val>
                                            <p:strVal val="#ppt_x"/>
                                          </p:val>
                                        </p:tav>
                                      </p:tavLst>
                                    </p:anim>
                                    <p:anim calcmode="lin" valueType="num">
                                      <p:cBhvr additive="base">
                                        <p:cTn id="182" dur="500" fill="hold"/>
                                        <p:tgtEl>
                                          <p:spTgt spid="18"/>
                                        </p:tgtEl>
                                        <p:attrNameLst>
                                          <p:attrName>ppt_y</p:attrName>
                                        </p:attrNameLst>
                                      </p:cBhvr>
                                      <p:tavLst>
                                        <p:tav tm="0">
                                          <p:val>
                                            <p:strVal val="1+#ppt_h/2"/>
                                          </p:val>
                                        </p:tav>
                                        <p:tav tm="100000">
                                          <p:val>
                                            <p:strVal val="#ppt_y"/>
                                          </p:val>
                                        </p:tav>
                                      </p:tavLst>
                                    </p:anim>
                                  </p:childTnLst>
                                </p:cTn>
                              </p:par>
                            </p:childTnLst>
                          </p:cTn>
                        </p:par>
                        <p:par>
                          <p:cTn id="183" fill="hold">
                            <p:stCondLst>
                              <p:cond delay="8600"/>
                            </p:stCondLst>
                            <p:childTnLst>
                              <p:par>
                                <p:cTn id="184" presetID="53" presetClass="entr" presetSubtype="16" fill="hold" nodeType="afterEffect">
                                  <p:stCondLst>
                                    <p:cond delay="0"/>
                                  </p:stCondLst>
                                  <p:childTnLst>
                                    <p:set>
                                      <p:cBhvr>
                                        <p:cTn id="185" dur="1" fill="hold">
                                          <p:stCondLst>
                                            <p:cond delay="0"/>
                                          </p:stCondLst>
                                        </p:cTn>
                                        <p:tgtEl>
                                          <p:spTgt spid="42"/>
                                        </p:tgtEl>
                                        <p:attrNameLst>
                                          <p:attrName>style.visibility</p:attrName>
                                        </p:attrNameLst>
                                      </p:cBhvr>
                                      <p:to>
                                        <p:strVal val="visible"/>
                                      </p:to>
                                    </p:set>
                                    <p:anim calcmode="lin" valueType="num">
                                      <p:cBhvr>
                                        <p:cTn id="186" dur="500" fill="hold"/>
                                        <p:tgtEl>
                                          <p:spTgt spid="42"/>
                                        </p:tgtEl>
                                        <p:attrNameLst>
                                          <p:attrName>ppt_w</p:attrName>
                                        </p:attrNameLst>
                                      </p:cBhvr>
                                      <p:tavLst>
                                        <p:tav tm="0">
                                          <p:val>
                                            <p:fltVal val="0"/>
                                          </p:val>
                                        </p:tav>
                                        <p:tav tm="100000">
                                          <p:val>
                                            <p:strVal val="#ppt_w"/>
                                          </p:val>
                                        </p:tav>
                                      </p:tavLst>
                                    </p:anim>
                                    <p:anim calcmode="lin" valueType="num">
                                      <p:cBhvr>
                                        <p:cTn id="187" dur="500" fill="hold"/>
                                        <p:tgtEl>
                                          <p:spTgt spid="42"/>
                                        </p:tgtEl>
                                        <p:attrNameLst>
                                          <p:attrName>ppt_h</p:attrName>
                                        </p:attrNameLst>
                                      </p:cBhvr>
                                      <p:tavLst>
                                        <p:tav tm="0">
                                          <p:val>
                                            <p:fltVal val="0"/>
                                          </p:val>
                                        </p:tav>
                                        <p:tav tm="100000">
                                          <p:val>
                                            <p:strVal val="#ppt_h"/>
                                          </p:val>
                                        </p:tav>
                                      </p:tavLst>
                                    </p:anim>
                                    <p:animEffect transition="in" filter="fade">
                                      <p:cBhvr>
                                        <p:cTn id="188" dur="500"/>
                                        <p:tgtEl>
                                          <p:spTgt spid="42"/>
                                        </p:tgtEl>
                                      </p:cBhvr>
                                    </p:animEffect>
                                  </p:childTnLst>
                                </p:cTn>
                              </p:par>
                            </p:childTnLst>
                          </p:cTn>
                        </p:par>
                        <p:par>
                          <p:cTn id="189" fill="hold">
                            <p:stCondLst>
                              <p:cond delay="9100"/>
                            </p:stCondLst>
                            <p:childTnLst>
                              <p:par>
                                <p:cTn id="190" presetID="10" presetClass="entr" presetSubtype="0" fill="hold" grpId="0" nodeType="after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42" presetClass="path" presetSubtype="0" accel="50000" decel="50000" fill="hold" grpId="1" nodeType="withEffect">
                                  <p:stCondLst>
                                    <p:cond delay="0"/>
                                  </p:stCondLst>
                                  <p:childTnLst>
                                    <p:animMotion origin="layout" path="M -0.14101 0.26551 L -4.375E-6 2.22222E-6 " pathEditMode="relative" rAng="0" ptsTypes="AA">
                                      <p:cBhvr>
                                        <p:cTn id="194" dur="500" fill="hold"/>
                                        <p:tgtEl>
                                          <p:spTgt spid="73"/>
                                        </p:tgtEl>
                                        <p:attrNameLst>
                                          <p:attrName>ppt_x</p:attrName>
                                          <p:attrName>ppt_y</p:attrName>
                                        </p:attrNameLst>
                                      </p:cBhvr>
                                      <p:rCtr x="7044" y="-13287"/>
                                    </p:animMotion>
                                  </p:childTnLst>
                                </p:cTn>
                              </p:par>
                              <p:par>
                                <p:cTn id="195" presetID="53" presetClass="entr" presetSubtype="16" fill="hold" grpId="2" nodeType="withEffect">
                                  <p:stCondLst>
                                    <p:cond delay="0"/>
                                  </p:stCondLst>
                                  <p:childTnLst>
                                    <p:set>
                                      <p:cBhvr>
                                        <p:cTn id="196" dur="1" fill="hold">
                                          <p:stCondLst>
                                            <p:cond delay="0"/>
                                          </p:stCondLst>
                                        </p:cTn>
                                        <p:tgtEl>
                                          <p:spTgt spid="73"/>
                                        </p:tgtEl>
                                        <p:attrNameLst>
                                          <p:attrName>style.visibility</p:attrName>
                                        </p:attrNameLst>
                                      </p:cBhvr>
                                      <p:to>
                                        <p:strVal val="visible"/>
                                      </p:to>
                                    </p:set>
                                    <p:anim calcmode="lin" valueType="num">
                                      <p:cBhvr>
                                        <p:cTn id="197" dur="500" fill="hold"/>
                                        <p:tgtEl>
                                          <p:spTgt spid="73"/>
                                        </p:tgtEl>
                                        <p:attrNameLst>
                                          <p:attrName>ppt_w</p:attrName>
                                        </p:attrNameLst>
                                      </p:cBhvr>
                                      <p:tavLst>
                                        <p:tav tm="0">
                                          <p:val>
                                            <p:fltVal val="0"/>
                                          </p:val>
                                        </p:tav>
                                        <p:tav tm="100000">
                                          <p:val>
                                            <p:strVal val="#ppt_w"/>
                                          </p:val>
                                        </p:tav>
                                      </p:tavLst>
                                    </p:anim>
                                    <p:anim calcmode="lin" valueType="num">
                                      <p:cBhvr>
                                        <p:cTn id="198" dur="500" fill="hold"/>
                                        <p:tgtEl>
                                          <p:spTgt spid="73"/>
                                        </p:tgtEl>
                                        <p:attrNameLst>
                                          <p:attrName>ppt_h</p:attrName>
                                        </p:attrNameLst>
                                      </p:cBhvr>
                                      <p:tavLst>
                                        <p:tav tm="0">
                                          <p:val>
                                            <p:fltVal val="0"/>
                                          </p:val>
                                        </p:tav>
                                        <p:tav tm="100000">
                                          <p:val>
                                            <p:strVal val="#ppt_h"/>
                                          </p:val>
                                        </p:tav>
                                      </p:tavLst>
                                    </p:anim>
                                    <p:animEffect transition="in" filter="fade">
                                      <p:cBhvr>
                                        <p:cTn id="199" dur="500"/>
                                        <p:tgtEl>
                                          <p:spTgt spid="73"/>
                                        </p:tgtEl>
                                      </p:cBhvr>
                                    </p:animEffect>
                                  </p:childTnLst>
                                </p:cTn>
                              </p:par>
                            </p:childTnLst>
                          </p:cTn>
                        </p:par>
                        <p:par>
                          <p:cTn id="200" fill="hold">
                            <p:stCondLst>
                              <p:cond delay="9600"/>
                            </p:stCondLst>
                            <p:childTnLst>
                              <p:par>
                                <p:cTn id="201" presetID="10" presetClass="entr" presetSubtype="0" fill="hold" grpId="0" nodeType="afterEffect">
                                  <p:stCondLst>
                                    <p:cond delay="0"/>
                                  </p:stCondLst>
                                  <p:childTnLst>
                                    <p:set>
                                      <p:cBhvr>
                                        <p:cTn id="202" dur="1" fill="hold">
                                          <p:stCondLst>
                                            <p:cond delay="0"/>
                                          </p:stCondLst>
                                        </p:cTn>
                                        <p:tgtEl>
                                          <p:spTgt spid="66"/>
                                        </p:tgtEl>
                                        <p:attrNameLst>
                                          <p:attrName>style.visibility</p:attrName>
                                        </p:attrNameLst>
                                      </p:cBhvr>
                                      <p:to>
                                        <p:strVal val="visible"/>
                                      </p:to>
                                    </p:set>
                                    <p:animEffect transition="in" filter="fade">
                                      <p:cBhvr>
                                        <p:cTn id="203" dur="500"/>
                                        <p:tgtEl>
                                          <p:spTgt spid="66"/>
                                        </p:tgtEl>
                                      </p:cBhvr>
                                    </p:animEffect>
                                  </p:childTnLst>
                                </p:cTn>
                              </p:par>
                            </p:childTnLst>
                          </p:cTn>
                        </p:par>
                        <p:par>
                          <p:cTn id="204" fill="hold">
                            <p:stCondLst>
                              <p:cond delay="10100"/>
                            </p:stCondLst>
                            <p:childTnLst>
                              <p:par>
                                <p:cTn id="205" presetID="10" presetClass="entr" presetSubtype="0" fill="hold" grpId="0" nodeType="afterEffect">
                                  <p:stCondLst>
                                    <p:cond delay="0"/>
                                  </p:stCondLst>
                                  <p:iterate type="lt">
                                    <p:tmPct val="10000"/>
                                  </p:iterate>
                                  <p:childTnLst>
                                    <p:set>
                                      <p:cBhvr>
                                        <p:cTn id="206" dur="1" fill="hold">
                                          <p:stCondLst>
                                            <p:cond delay="0"/>
                                          </p:stCondLst>
                                        </p:cTn>
                                        <p:tgtEl>
                                          <p:spTgt spid="65"/>
                                        </p:tgtEl>
                                        <p:attrNameLst>
                                          <p:attrName>style.visibility</p:attrName>
                                        </p:attrNameLst>
                                      </p:cBhvr>
                                      <p:to>
                                        <p:strVal val="visible"/>
                                      </p:to>
                                    </p:set>
                                    <p:animEffect transition="in" filter="fade">
                                      <p:cBhvr>
                                        <p:cTn id="20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64" grpId="0" animBg="1"/>
      <p:bldP spid="67" grpId="0" animBg="1"/>
      <p:bldP spid="71" grpId="0" animBg="1"/>
      <p:bldP spid="72" grpId="0" animBg="1"/>
      <p:bldP spid="74"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54" grpId="0" animBg="1"/>
      <p:bldP spid="54" grpId="1" animBg="1"/>
      <p:bldP spid="57" grpId="0"/>
      <p:bldP spid="58" grpId="0"/>
      <p:bldP spid="59" grpId="0"/>
      <p:bldP spid="60" grpId="0"/>
      <p:bldP spid="61" grpId="0"/>
      <p:bldP spid="62" grpId="0"/>
      <p:bldP spid="65" grpId="0"/>
      <p:bldP spid="66" grpId="0"/>
      <p:bldP spid="73" grpId="0" animBg="1"/>
      <p:bldP spid="73" grpId="1" animBg="1"/>
      <p:bldP spid="73"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751504" y="1221645"/>
            <a:ext cx="892835" cy="897957"/>
          </a:xfrm>
          <a:prstGeom prst="ellipse">
            <a:avLst/>
          </a:prstGeom>
          <a:solidFill>
            <a:srgbClr val="FE6EE9">
              <a:alpha val="6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7" name="Oval 6"/>
          <p:cNvSpPr/>
          <p:nvPr/>
        </p:nvSpPr>
        <p:spPr>
          <a:xfrm>
            <a:off x="5571629" y="772663"/>
            <a:ext cx="892835" cy="897957"/>
          </a:xfrm>
          <a:prstGeom prst="ellipse">
            <a:avLst/>
          </a:prstGeom>
          <a:solidFill>
            <a:srgbClr val="FE6EE9">
              <a:alpha val="8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9" name="Oval 8"/>
          <p:cNvSpPr/>
          <p:nvPr/>
        </p:nvSpPr>
        <p:spPr>
          <a:xfrm>
            <a:off x="4409388" y="3514961"/>
            <a:ext cx="892835" cy="897957"/>
          </a:xfrm>
          <a:prstGeom prst="ellipse">
            <a:avLst/>
          </a:prstGeom>
          <a:solidFill>
            <a:srgbClr val="FE6EE9">
              <a:alpha val="2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0" name="Oval 9"/>
          <p:cNvSpPr/>
          <p:nvPr/>
        </p:nvSpPr>
        <p:spPr>
          <a:xfrm>
            <a:off x="7193370" y="2381387"/>
            <a:ext cx="892835" cy="897957"/>
          </a:xfrm>
          <a:prstGeom prst="ellipse">
            <a:avLst/>
          </a:prstGeom>
          <a:solidFill>
            <a:srgbClr val="FE6EE9">
              <a:alpha val="4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1" name="Oval 10"/>
          <p:cNvSpPr/>
          <p:nvPr/>
        </p:nvSpPr>
        <p:spPr>
          <a:xfrm>
            <a:off x="3945334" y="2381387"/>
            <a:ext cx="892835" cy="897957"/>
          </a:xfrm>
          <a:prstGeom prst="ellipse">
            <a:avLst/>
          </a:prstGeom>
          <a:solidFill>
            <a:srgbClr val="FE6EE9">
              <a:alpha val="4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2" name="Oval 11"/>
          <p:cNvSpPr/>
          <p:nvPr/>
        </p:nvSpPr>
        <p:spPr>
          <a:xfrm>
            <a:off x="4404157" y="1236185"/>
            <a:ext cx="892835" cy="897957"/>
          </a:xfrm>
          <a:prstGeom prst="ellipse">
            <a:avLst/>
          </a:prstGeom>
          <a:solidFill>
            <a:srgbClr val="FE6EE9">
              <a:alpha val="6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3" name="Oval 12"/>
          <p:cNvSpPr/>
          <p:nvPr/>
        </p:nvSpPr>
        <p:spPr>
          <a:xfrm>
            <a:off x="6707197" y="3514961"/>
            <a:ext cx="892835" cy="897957"/>
          </a:xfrm>
          <a:prstGeom prst="ellipse">
            <a:avLst/>
          </a:prstGeom>
          <a:solidFill>
            <a:srgbClr val="FE6EE9">
              <a:alpha val="2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grpSp>
        <p:nvGrpSpPr>
          <p:cNvPr id="14" name="Group 13"/>
          <p:cNvGrpSpPr/>
          <p:nvPr/>
        </p:nvGrpSpPr>
        <p:grpSpPr>
          <a:xfrm>
            <a:off x="5318674" y="3443261"/>
            <a:ext cx="1416379" cy="1606975"/>
            <a:chOff x="5078413" y="5448300"/>
            <a:chExt cx="601663" cy="682625"/>
          </a:xfrm>
          <a:solidFill>
            <a:srgbClr val="FE6EE9"/>
          </a:solidFill>
          <a:effectLst>
            <a:outerShdw blurRad="76200" dir="18900000" sy="23000" kx="-1200000" algn="bl" rotWithShape="0">
              <a:prstClr val="black">
                <a:alpha val="20000"/>
              </a:prstClr>
            </a:outerShdw>
          </a:effectLst>
        </p:grpSpPr>
        <p:sp>
          <p:nvSpPr>
            <p:cNvPr id="15"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Rectangle 22"/>
          <p:cNvSpPr/>
          <p:nvPr/>
        </p:nvSpPr>
        <p:spPr>
          <a:xfrm>
            <a:off x="4961256" y="2332622"/>
            <a:ext cx="2109027" cy="712503"/>
          </a:xfrm>
          <a:prstGeom prst="rect">
            <a:avLst/>
          </a:prstGeom>
        </p:spPr>
        <p:txBody>
          <a:bodyPr wrap="square">
            <a:spAutoFit/>
          </a:bodyPr>
          <a:lstStyle/>
          <a:p>
            <a:pPr algn="ctr">
              <a:lnSpc>
                <a:spcPct val="130000"/>
              </a:lnSpc>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Solutions</a:t>
            </a:r>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a:t>
            </a:r>
          </a:p>
        </p:txBody>
      </p:sp>
      <p:sp>
        <p:nvSpPr>
          <p:cNvPr id="40" name="Rectangle 39"/>
          <p:cNvSpPr/>
          <p:nvPr/>
        </p:nvSpPr>
        <p:spPr>
          <a:xfrm>
            <a:off x="2100705" y="5113767"/>
            <a:ext cx="7990589" cy="1138773"/>
          </a:xfrm>
          <a:prstGeom prst="rect">
            <a:avLst/>
          </a:prstGeom>
        </p:spPr>
        <p:txBody>
          <a:bodyPr wrap="square">
            <a:spAutoFit/>
          </a:bodyPr>
          <a:lstStyle/>
          <a:p>
            <a:pPr algn="ctr">
              <a:lnSpc>
                <a:spcPct val="130000"/>
              </a:lnSpc>
            </a:pPr>
            <a:r>
              <a:rPr lang="zh-CN" altLang="en-US" sz="2000" dirty="0">
                <a:solidFill>
                  <a:prstClr val="white"/>
                </a:solidFill>
                <a:latin typeface="Arial" panose="020B0604020202020204" pitchFamily="34" charset="0"/>
                <a:cs typeface="Arial" panose="020B0604020202020204" pitchFamily="34" charset="0"/>
              </a:rPr>
              <a:t>单击添加文本单击添加</a:t>
            </a:r>
            <a:endParaRPr lang="en-US" altLang="zh-CN" sz="2000" dirty="0">
              <a:solidFill>
                <a:prstClr val="white"/>
              </a:solidFill>
              <a:latin typeface="Arial" panose="020B0604020202020204" pitchFamily="34" charset="0"/>
              <a:cs typeface="Arial" panose="020B0604020202020204" pitchFamily="34" charset="0"/>
            </a:endParaRPr>
          </a:p>
          <a:p>
            <a:pPr algn="ct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208694890"/>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96941" y="1398814"/>
            <a:ext cx="467832" cy="1668427"/>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796941" y="2976863"/>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Rounded Rectangle 19"/>
          <p:cNvSpPr/>
          <p:nvPr/>
        </p:nvSpPr>
        <p:spPr>
          <a:xfrm>
            <a:off x="3829512" y="1913608"/>
            <a:ext cx="467832" cy="1153633"/>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829512"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ounded Rectangle 21"/>
          <p:cNvSpPr/>
          <p:nvPr/>
        </p:nvSpPr>
        <p:spPr>
          <a:xfrm>
            <a:off x="5862084" y="2296381"/>
            <a:ext cx="467832" cy="770860"/>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5862084"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Rounded Rectangle 23"/>
          <p:cNvSpPr/>
          <p:nvPr/>
        </p:nvSpPr>
        <p:spPr>
          <a:xfrm>
            <a:off x="7894654" y="2094363"/>
            <a:ext cx="467832" cy="972879"/>
          </a:xfrm>
          <a:prstGeom prst="round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7894654"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Rounded Rectangle 25"/>
          <p:cNvSpPr/>
          <p:nvPr/>
        </p:nvSpPr>
        <p:spPr>
          <a:xfrm>
            <a:off x="9927225" y="2647256"/>
            <a:ext cx="467832" cy="419985"/>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9927225"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Rectangle 27"/>
          <p:cNvSpPr/>
          <p:nvPr/>
        </p:nvSpPr>
        <p:spPr>
          <a:xfrm>
            <a:off x="1190885"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3223457"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1,855,256,250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p:nvPr/>
        </p:nvSpPr>
        <p:spPr>
          <a:xfrm>
            <a:off x="5256029"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288598"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70%</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9321169"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8499135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extLst>
              <p:ext uri="{D42A27DB-BD31-4B8C-83A1-F6EECF244321}">
                <p14:modId xmlns:p14="http://schemas.microsoft.com/office/powerpoint/2010/main" val="3914127020"/>
              </p:ext>
            </p:extLst>
          </p:nvPr>
        </p:nvGraphicFramePr>
        <p:xfrm>
          <a:off x="794658" y="1355273"/>
          <a:ext cx="5486400" cy="2471057"/>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a:xfrm>
            <a:off x="688332" y="4181893"/>
            <a:ext cx="5486400" cy="1498872"/>
          </a:xfrm>
          <a:prstGeom prst="rect">
            <a:avLst/>
          </a:prstGeom>
        </p:spPr>
        <p:txBody>
          <a:bodyPr wrap="square">
            <a:spAutoFit/>
          </a:bodyPr>
          <a:lstStyle/>
          <a:p>
            <a:pPr>
              <a:lnSpc>
                <a:spcPct val="130000"/>
              </a:lnSpc>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Graph</a:t>
            </a:r>
          </a:p>
          <a:p>
            <a:pPr>
              <a:lnSpc>
                <a:spcPct val="130000"/>
              </a:lnSpc>
            </a:pP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a:t>
            </a:r>
          </a:p>
        </p:txBody>
      </p:sp>
      <p:sp>
        <p:nvSpPr>
          <p:cNvPr id="4" name="Rounded Rectangle 3"/>
          <p:cNvSpPr/>
          <p:nvPr/>
        </p:nvSpPr>
        <p:spPr>
          <a:xfrm>
            <a:off x="3699119" y="4379352"/>
            <a:ext cx="180755" cy="180755"/>
          </a:xfrm>
          <a:prstGeom prst="roundRect">
            <a:avLst/>
          </a:pr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3919530" y="4354313"/>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3" name="Rounded Rectangle 22"/>
          <p:cNvSpPr/>
          <p:nvPr/>
        </p:nvSpPr>
        <p:spPr>
          <a:xfrm>
            <a:off x="4975025" y="4379352"/>
            <a:ext cx="180755" cy="180755"/>
          </a:xfrm>
          <a:prstGeom prst="round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5195436" y="4354313"/>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5" name="Rectangle 24"/>
          <p:cNvSpPr/>
          <p:nvPr/>
        </p:nvSpPr>
        <p:spPr>
          <a:xfrm>
            <a:off x="7110399" y="1880564"/>
            <a:ext cx="4657059" cy="1618905"/>
          </a:xfrm>
          <a:prstGeom prst="rect">
            <a:avLst/>
          </a:prstGeom>
        </p:spPr>
        <p:txBody>
          <a:bodyPr wrap="square">
            <a:spAutoFit/>
          </a:bodyPr>
          <a:lstStyle/>
          <a:p>
            <a:pPr>
              <a:lnSpc>
                <a:spcPct val="130000"/>
              </a:lnSpc>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Column</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26" name="TextBox 25"/>
          <p:cNvSpPr txBox="1"/>
          <p:nvPr/>
        </p:nvSpPr>
        <p:spPr>
          <a:xfrm>
            <a:off x="7206091" y="1355274"/>
            <a:ext cx="979098" cy="238363"/>
          </a:xfrm>
          <a:prstGeom prst="roundRect">
            <a:avLst/>
          </a:prstGeom>
          <a:solidFill>
            <a:srgbClr val="FE6EE9"/>
          </a:solidFill>
        </p:spPr>
        <p:txBody>
          <a:bodyPr wrap="none" rtlCol="0">
            <a:spAutoFit/>
          </a:bodyPr>
          <a:lstStyle/>
          <a:p>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SALES ANALYSIS</a:t>
            </a:r>
          </a:p>
        </p:txBody>
      </p:sp>
      <p:sp>
        <p:nvSpPr>
          <p:cNvPr id="27" name="Rectangle 26"/>
          <p:cNvSpPr/>
          <p:nvPr/>
        </p:nvSpPr>
        <p:spPr>
          <a:xfrm>
            <a:off x="7217408" y="3901816"/>
            <a:ext cx="4443040" cy="1742015"/>
          </a:xfrm>
          <a:prstGeom prst="rect">
            <a:avLst/>
          </a:prstGeom>
        </p:spPr>
        <p:txBody>
          <a:bodyPr wrap="square">
            <a:spAutoFit/>
          </a:bodyPr>
          <a:lstStyle/>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5476884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49014" y="1533977"/>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a:off x="3626472" y="1533977"/>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6193460" y="1533977"/>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8867564" y="1533977"/>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62712" y="2020955"/>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37945" y="2065180"/>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056032" y="2037641"/>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52517" y="2075017"/>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FE6EE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483089" y="3093563"/>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3941595" y="3081851"/>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524289" y="3081327"/>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9127332" y="3093039"/>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Rectangle 4"/>
          <p:cNvSpPr>
            <a:spLocks/>
          </p:cNvSpPr>
          <p:nvPr/>
        </p:nvSpPr>
        <p:spPr bwMode="auto">
          <a:xfrm>
            <a:off x="1483089" y="4188237"/>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4"/>
          <p:cNvSpPr>
            <a:spLocks/>
          </p:cNvSpPr>
          <p:nvPr/>
        </p:nvSpPr>
        <p:spPr bwMode="auto">
          <a:xfrm>
            <a:off x="4055154" y="4188236"/>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4"/>
          <p:cNvSpPr>
            <a:spLocks/>
          </p:cNvSpPr>
          <p:nvPr/>
        </p:nvSpPr>
        <p:spPr bwMode="auto">
          <a:xfrm>
            <a:off x="6841579" y="4191272"/>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4"/>
          <p:cNvSpPr>
            <a:spLocks/>
          </p:cNvSpPr>
          <p:nvPr/>
        </p:nvSpPr>
        <p:spPr bwMode="auto">
          <a:xfrm>
            <a:off x="9617095" y="417072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4727952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03</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469821101"/>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8844270" y="3840915"/>
            <a:ext cx="747881" cy="747880"/>
            <a:chOff x="654415" y="3265724"/>
            <a:chExt cx="560911" cy="560910"/>
          </a:xfrm>
          <a:solidFill>
            <a:srgbClr val="FE6EE9"/>
          </a:solidFill>
        </p:grpSpPr>
        <p:grpSp>
          <p:nvGrpSpPr>
            <p:cNvPr id="132" name="组合 131"/>
            <p:cNvGrpSpPr/>
            <p:nvPr/>
          </p:nvGrpSpPr>
          <p:grpSpPr>
            <a:xfrm>
              <a:off x="654415" y="3265724"/>
              <a:ext cx="560911" cy="560910"/>
              <a:chOff x="680580" y="1491630"/>
              <a:chExt cx="1479184" cy="1479182"/>
            </a:xfrm>
            <a:grpFill/>
          </p:grpSpPr>
          <p:grpSp>
            <p:nvGrpSpPr>
              <p:cNvPr id="134" name="组合 133"/>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37" name="椭圆 136"/>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06</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7064829" y="2350658"/>
            <a:ext cx="747881" cy="747880"/>
            <a:chOff x="654415" y="3265724"/>
            <a:chExt cx="560911" cy="560910"/>
          </a:xfrm>
          <a:solidFill>
            <a:srgbClr val="FE6EE9"/>
          </a:solidFill>
        </p:grpSpPr>
        <p:grpSp>
          <p:nvGrpSpPr>
            <p:cNvPr id="108" name="组合 107"/>
            <p:cNvGrpSpPr/>
            <p:nvPr/>
          </p:nvGrpSpPr>
          <p:grpSpPr>
            <a:xfrm>
              <a:off x="654415" y="3265724"/>
              <a:ext cx="560911" cy="560910"/>
              <a:chOff x="680580" y="1491630"/>
              <a:chExt cx="1479184" cy="1479182"/>
            </a:xfrm>
            <a:grpFill/>
          </p:grpSpPr>
          <p:grpSp>
            <p:nvGrpSpPr>
              <p:cNvPr id="110" name="组合 109"/>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17" name="椭圆 116"/>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05</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5032829" y="1460971"/>
            <a:ext cx="747881" cy="747880"/>
            <a:chOff x="654415" y="3265724"/>
            <a:chExt cx="560911" cy="560910"/>
          </a:xfrm>
          <a:solidFill>
            <a:srgbClr val="FE6EE9"/>
          </a:solidFill>
        </p:grpSpPr>
        <p:grpSp>
          <p:nvGrpSpPr>
            <p:cNvPr id="97" name="组合 96"/>
            <p:cNvGrpSpPr/>
            <p:nvPr/>
          </p:nvGrpSpPr>
          <p:grpSpPr>
            <a:xfrm>
              <a:off x="654415" y="3265724"/>
              <a:ext cx="560911" cy="560910"/>
              <a:chOff x="680580" y="1491630"/>
              <a:chExt cx="1479184" cy="1479182"/>
            </a:xfrm>
            <a:grpFill/>
          </p:grpSpPr>
          <p:grpSp>
            <p:nvGrpSpPr>
              <p:cNvPr id="99" name="组合 98"/>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06" name="椭圆 105"/>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346249"/>
            </a:xfrm>
            <a:prstGeom prst="rect">
              <a:avLst/>
            </a:prstGeom>
            <a:grp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04</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4425494" y="3846282"/>
            <a:ext cx="747881" cy="747880"/>
            <a:chOff x="654415" y="3265724"/>
            <a:chExt cx="560911" cy="560910"/>
          </a:xfrm>
          <a:solidFill>
            <a:srgbClr val="FE6EE9"/>
          </a:solidFill>
        </p:grpSpPr>
        <p:grpSp>
          <p:nvGrpSpPr>
            <p:cNvPr id="90" name="组合 89"/>
            <p:cNvGrpSpPr/>
            <p:nvPr/>
          </p:nvGrpSpPr>
          <p:grpSpPr>
            <a:xfrm>
              <a:off x="654415" y="3265724"/>
              <a:ext cx="560911" cy="560910"/>
              <a:chOff x="680580" y="1491630"/>
              <a:chExt cx="1479184" cy="1479182"/>
            </a:xfrm>
            <a:grpFill/>
          </p:grpSpPr>
          <p:grpSp>
            <p:nvGrpSpPr>
              <p:cNvPr id="92" name="组合 91"/>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95" name="椭圆 94"/>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03</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2592838" y="4725082"/>
            <a:ext cx="747881" cy="747880"/>
            <a:chOff x="654415" y="3265724"/>
            <a:chExt cx="560911" cy="560910"/>
          </a:xfrm>
          <a:solidFill>
            <a:srgbClr val="FE6EE9"/>
          </a:solidFill>
        </p:grpSpPr>
        <p:grpSp>
          <p:nvGrpSpPr>
            <p:cNvPr id="83" name="组合 82"/>
            <p:cNvGrpSpPr/>
            <p:nvPr/>
          </p:nvGrpSpPr>
          <p:grpSpPr>
            <a:xfrm>
              <a:off x="654415" y="3265724"/>
              <a:ext cx="560911" cy="560910"/>
              <a:chOff x="680580" y="1491630"/>
              <a:chExt cx="1479184" cy="1479182"/>
            </a:xfrm>
            <a:grpFill/>
          </p:grpSpPr>
          <p:grpSp>
            <p:nvGrpSpPr>
              <p:cNvPr id="85" name="组合 84"/>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88" name="椭圆 87"/>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02</a:t>
              </a:r>
              <a:endParaRPr lang="zh-CN" altLang="en-US" sz="24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960188" y="3571674"/>
            <a:ext cx="0" cy="116332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5412135" y="2228861"/>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802535" y="3571674"/>
            <a:ext cx="0" cy="26924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9225521" y="3571674"/>
            <a:ext cx="0" cy="26924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449735" y="2228861"/>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54428" y="3442981"/>
            <a:ext cx="12192000" cy="0"/>
          </a:xfrm>
          <a:prstGeom prst="line">
            <a:avLst/>
          </a:prstGeom>
          <a:ln w="47625" cap="rnd">
            <a:solidFill>
              <a:srgbClr val="FE6EE9"/>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885793" y="1568643"/>
            <a:ext cx="234442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3420775" y="4935018"/>
            <a:ext cx="4023360"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5848193" y="1568642"/>
            <a:ext cx="3512796"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5263122" y="3937434"/>
            <a:ext cx="328757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7880193" y="2435629"/>
            <a:ext cx="3512796"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9686110" y="3937435"/>
            <a:ext cx="238421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074412" y="1483671"/>
            <a:ext cx="747881" cy="747880"/>
            <a:chOff x="654415" y="3265724"/>
            <a:chExt cx="560911" cy="560910"/>
          </a:xfrm>
          <a:solidFill>
            <a:srgbClr val="FE6EE9"/>
          </a:solidFill>
        </p:grpSpPr>
        <p:grpSp>
          <p:nvGrpSpPr>
            <p:cNvPr id="69" name="组合 68"/>
            <p:cNvGrpSpPr/>
            <p:nvPr/>
          </p:nvGrpSpPr>
          <p:grpSpPr>
            <a:xfrm>
              <a:off x="654415" y="3265724"/>
              <a:ext cx="560911" cy="560910"/>
              <a:chOff x="680581" y="1491628"/>
              <a:chExt cx="1479185" cy="1479181"/>
            </a:xfrm>
            <a:grpFill/>
          </p:grpSpPr>
          <p:grpSp>
            <p:nvGrpSpPr>
              <p:cNvPr id="70" name="组合 69"/>
              <p:cNvGrpSpPr/>
              <p:nvPr/>
            </p:nvGrpSpPr>
            <p:grpSpPr>
              <a:xfrm>
                <a:off x="680581" y="1491628"/>
                <a:ext cx="1479185" cy="1479181"/>
                <a:chOff x="304803" y="673096"/>
                <a:chExt cx="4000503" cy="4000498"/>
              </a:xfrm>
              <a:grpFill/>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73" name="椭圆 72"/>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01</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9014592" y="3250981"/>
            <a:ext cx="384497" cy="384000"/>
            <a:chOff x="2097688" y="3956966"/>
            <a:chExt cx="2446337" cy="2443163"/>
          </a:xfrm>
          <a:solidFill>
            <a:srgbClr val="FE6EE9"/>
          </a:solidFill>
        </p:grpSpPr>
        <p:sp>
          <p:nvSpPr>
            <p:cNvPr id="151"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44" name="组合 143"/>
          <p:cNvGrpSpPr>
            <a:grpSpLocks noChangeAspect="1"/>
          </p:cNvGrpSpPr>
          <p:nvPr/>
        </p:nvGrpSpPr>
        <p:grpSpPr>
          <a:xfrm>
            <a:off x="5216934" y="3250981"/>
            <a:ext cx="384497" cy="384000"/>
            <a:chOff x="2097688" y="3956966"/>
            <a:chExt cx="2446337" cy="2443163"/>
          </a:xfrm>
          <a:solidFill>
            <a:srgbClr val="FE6EE9"/>
          </a:solidFill>
        </p:grpSpPr>
        <p:sp>
          <p:nvSpPr>
            <p:cNvPr id="145"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41" name="组合 140"/>
          <p:cNvGrpSpPr>
            <a:grpSpLocks noChangeAspect="1"/>
          </p:cNvGrpSpPr>
          <p:nvPr/>
        </p:nvGrpSpPr>
        <p:grpSpPr>
          <a:xfrm>
            <a:off x="4607185" y="3250981"/>
            <a:ext cx="384497" cy="384000"/>
            <a:chOff x="2097688" y="3956966"/>
            <a:chExt cx="2446337" cy="2443163"/>
          </a:xfrm>
          <a:solidFill>
            <a:srgbClr val="FE6EE9"/>
          </a:solidFill>
        </p:grpSpPr>
        <p:sp>
          <p:nvSpPr>
            <p:cNvPr id="14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38" name="组合 137"/>
          <p:cNvGrpSpPr>
            <a:grpSpLocks noChangeAspect="1"/>
          </p:cNvGrpSpPr>
          <p:nvPr/>
        </p:nvGrpSpPr>
        <p:grpSpPr>
          <a:xfrm>
            <a:off x="2762766" y="3250981"/>
            <a:ext cx="384497" cy="384000"/>
            <a:chOff x="2097688" y="3956966"/>
            <a:chExt cx="2446337" cy="2443163"/>
          </a:xfrm>
          <a:solidFill>
            <a:srgbClr val="FE6EE9"/>
          </a:solidFill>
        </p:grpSpPr>
        <p:sp>
          <p:nvSpPr>
            <p:cNvPr id="139"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60" name="组合 59"/>
          <p:cNvGrpSpPr>
            <a:grpSpLocks noChangeAspect="1"/>
          </p:cNvGrpSpPr>
          <p:nvPr/>
        </p:nvGrpSpPr>
        <p:grpSpPr>
          <a:xfrm>
            <a:off x="1229270" y="3250981"/>
            <a:ext cx="384497" cy="384000"/>
            <a:chOff x="2097688" y="3956966"/>
            <a:chExt cx="2446337" cy="2443163"/>
          </a:xfrm>
          <a:solidFill>
            <a:srgbClr val="FE6EE9"/>
          </a:solidFill>
        </p:grpSpPr>
        <p:sp>
          <p:nvSpPr>
            <p:cNvPr id="6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cxnSp>
        <p:nvCxnSpPr>
          <p:cNvPr id="37" name="Straight Connector 40"/>
          <p:cNvCxnSpPr/>
          <p:nvPr/>
        </p:nvCxnSpPr>
        <p:spPr>
          <a:xfrm>
            <a:off x="7444135" y="3095848"/>
            <a:ext cx="0" cy="21844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7234757" y="3250981"/>
            <a:ext cx="384497" cy="384000"/>
            <a:chOff x="2097688" y="3956966"/>
            <a:chExt cx="2446337" cy="2443163"/>
          </a:xfrm>
          <a:solidFill>
            <a:srgbClr val="FE6EE9"/>
          </a:solidFill>
        </p:grpSpPr>
        <p:sp>
          <p:nvSpPr>
            <p:cNvPr id="148"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Tree>
    <p:extLst>
      <p:ext uri="{BB962C8B-B14F-4D97-AF65-F5344CB8AC3E}">
        <p14:creationId xmlns:p14="http://schemas.microsoft.com/office/powerpoint/2010/main" val="3687621293"/>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500"/>
                                        <p:tgtEl>
                                          <p:spTgt spid="138"/>
                                        </p:tgtEl>
                                      </p:cBhvr>
                                    </p:animEffect>
                                  </p:childTnLst>
                                </p:cTn>
                              </p:par>
                              <p:par>
                                <p:cTn id="22" presetID="10" presetClass="entr" presetSubtype="0" fill="hold" nodeType="withEffect">
                                  <p:stCondLst>
                                    <p:cond delay="1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fade">
                                      <p:cBhvr>
                                        <p:cTn id="35" dur="500"/>
                                        <p:tgtEl>
                                          <p:spTgt spid="141"/>
                                        </p:tgtEl>
                                      </p:cBhvr>
                                    </p:animEffect>
                                  </p:childTnLst>
                                </p:cTn>
                              </p:par>
                              <p:par>
                                <p:cTn id="36" presetID="10" presetClass="entr" presetSubtype="0" fill="hold" nodeType="withEffect">
                                  <p:stCondLst>
                                    <p:cond delay="10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fade">
                                      <p:cBhvr>
                                        <p:cTn id="41" dur="500"/>
                                        <p:tgtEl>
                                          <p:spTgt spid="8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4"/>
                                        </p:tgtEl>
                                        <p:attrNameLst>
                                          <p:attrName>style.visibility</p:attrName>
                                        </p:attrNameLst>
                                      </p:cBhvr>
                                      <p:to>
                                        <p:strVal val="visible"/>
                                      </p:to>
                                    </p:set>
                                    <p:animEffect transition="in" filter="fade">
                                      <p:cBhvr>
                                        <p:cTn id="49" dur="500"/>
                                        <p:tgtEl>
                                          <p:spTgt spid="144"/>
                                        </p:tgtEl>
                                      </p:cBhvr>
                                    </p:animEffect>
                                  </p:childTnLst>
                                </p:cTn>
                              </p:par>
                              <p:par>
                                <p:cTn id="50" presetID="10" presetClass="entr" presetSubtype="0" fill="hold" nodeType="withEffect">
                                  <p:stCondLst>
                                    <p:cond delay="1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500"/>
                                        <p:tgtEl>
                                          <p:spTgt spid="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500"/>
                                        <p:tgtEl>
                                          <p:spTgt spid="147"/>
                                        </p:tgtEl>
                                      </p:cBhvr>
                                    </p:animEffect>
                                  </p:childTnLst>
                                </p:cTn>
                              </p:par>
                              <p:par>
                                <p:cTn id="64" presetID="10" presetClass="entr" presetSubtype="0" fill="hold" nodeType="withEffect">
                                  <p:stCondLst>
                                    <p:cond delay="1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par>
                                <p:cTn id="67" presetID="10" presetClass="entr" presetSubtype="0" fill="hold"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fade">
                                      <p:cBhvr>
                                        <p:cTn id="77" dur="500"/>
                                        <p:tgtEl>
                                          <p:spTgt spid="150"/>
                                        </p:tgtEl>
                                      </p:cBhvr>
                                    </p:animEffect>
                                  </p:childTnLst>
                                </p:cTn>
                              </p:par>
                              <p:par>
                                <p:cTn id="78" presetID="10" presetClass="entr" presetSubtype="0" fill="hold" nodeType="withEffect">
                                  <p:stCondLst>
                                    <p:cond delay="10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childTnLst>
                                </p:cTn>
                              </p:par>
                              <p:par>
                                <p:cTn id="81" presetID="10" presetClass="entr" presetSubtype="0" fill="hold" nodeType="withEffect">
                                  <p:stCondLst>
                                    <p:cond delay="0"/>
                                  </p:stCondLst>
                                  <p:childTnLst>
                                    <p:set>
                                      <p:cBhvr>
                                        <p:cTn id="82" dur="1" fill="hold">
                                          <p:stCondLst>
                                            <p:cond delay="0"/>
                                          </p:stCondLst>
                                        </p:cTn>
                                        <p:tgtEl>
                                          <p:spTgt spid="131"/>
                                        </p:tgtEl>
                                        <p:attrNameLst>
                                          <p:attrName>style.visibility</p:attrName>
                                        </p:attrNameLst>
                                      </p:cBhvr>
                                      <p:to>
                                        <p:strVal val="visible"/>
                                      </p:to>
                                    </p:set>
                                    <p:animEffect transition="in" filter="fade">
                                      <p:cBhvr>
                                        <p:cTn id="83" dur="500"/>
                                        <p:tgtEl>
                                          <p:spTgt spid="1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255381" y="4735968"/>
            <a:ext cx="827936" cy="747880"/>
            <a:chOff x="654415" y="3265724"/>
            <a:chExt cx="620952" cy="560910"/>
          </a:xfrm>
          <a:solidFill>
            <a:srgbClr val="FE6EE9"/>
          </a:solidFill>
        </p:grpSpPr>
        <p:grpSp>
          <p:nvGrpSpPr>
            <p:cNvPr id="83" name="组合 82"/>
            <p:cNvGrpSpPr/>
            <p:nvPr/>
          </p:nvGrpSpPr>
          <p:grpSpPr>
            <a:xfrm>
              <a:off x="654415" y="3265724"/>
              <a:ext cx="560911" cy="560910"/>
              <a:chOff x="680581" y="1491631"/>
              <a:chExt cx="1479183" cy="1479181"/>
            </a:xfrm>
            <a:grpFill/>
          </p:grpSpPr>
          <p:grpSp>
            <p:nvGrpSpPr>
              <p:cNvPr id="85" name="组合 84"/>
              <p:cNvGrpSpPr/>
              <p:nvPr/>
            </p:nvGrpSpPr>
            <p:grpSpPr>
              <a:xfrm>
                <a:off x="680581" y="1491631"/>
                <a:ext cx="1479183" cy="1479181"/>
                <a:chOff x="304803" y="673103"/>
                <a:chExt cx="4000498" cy="4000498"/>
              </a:xfrm>
              <a:grpFill/>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88" name="椭圆 87"/>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563224" cy="438582"/>
            </a:xfrm>
            <a:prstGeom prst="rect">
              <a:avLst/>
            </a:prstGeom>
            <a:noFill/>
          </p:spPr>
          <p:txBody>
            <a:bodyPr wrap="square" lIns="91440" tIns="45720" rIns="91440" bIns="45720" rtlCol="0">
              <a:spAutoFit/>
            </a:bodyPr>
            <a:lstStyle/>
            <a:p>
              <a:r>
                <a:rPr lang="en-US" altLang="zh-CN" sz="3200" dirty="0">
                  <a:solidFill>
                    <a:srgbClr val="0A0404">
                      <a:alpha val="99000"/>
                    </a:srgbClr>
                  </a:solidFill>
                  <a:latin typeface="时尚中黑简体" pitchFamily="2" charset="-122"/>
                  <a:ea typeface="时尚中黑简体" pitchFamily="2" charset="-122"/>
                </a:rPr>
                <a:t>08</a:t>
              </a:r>
              <a:endParaRPr lang="zh-CN" altLang="en-US" sz="32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5622730" y="3582560"/>
            <a:ext cx="0" cy="116332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2576106" y="2239747"/>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21771" y="3453867"/>
            <a:ext cx="8208235" cy="0"/>
          </a:xfrm>
          <a:prstGeom prst="line">
            <a:avLst/>
          </a:prstGeom>
          <a:ln w="47625" cap="rnd">
            <a:solidFill>
              <a:srgbClr val="FE6EE9"/>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3011093" y="1579529"/>
            <a:ext cx="3831221"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6083317" y="4945905"/>
            <a:ext cx="4023360"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2200783" y="1494557"/>
            <a:ext cx="767144" cy="747880"/>
            <a:chOff x="654415" y="3265724"/>
            <a:chExt cx="575358" cy="560910"/>
          </a:xfrm>
          <a:solidFill>
            <a:srgbClr val="FE6EE9"/>
          </a:solidFill>
        </p:grpSpPr>
        <p:grpSp>
          <p:nvGrpSpPr>
            <p:cNvPr id="69" name="组合 68"/>
            <p:cNvGrpSpPr/>
            <p:nvPr/>
          </p:nvGrpSpPr>
          <p:grpSpPr>
            <a:xfrm>
              <a:off x="654415" y="3265724"/>
              <a:ext cx="560911" cy="560910"/>
              <a:chOff x="680580" y="1491630"/>
              <a:chExt cx="1479184" cy="1479182"/>
            </a:xfrm>
            <a:grpFill/>
          </p:grpSpPr>
          <p:grpSp>
            <p:nvGrpSpPr>
              <p:cNvPr id="70" name="组合 69"/>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73" name="椭圆 72"/>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531587" cy="438582"/>
            </a:xfrm>
            <a:prstGeom prst="rect">
              <a:avLst/>
            </a:prstGeom>
            <a:grpFill/>
          </p:spPr>
          <p:txBody>
            <a:bodyPr wrap="square" lIns="91440" tIns="45720" rIns="91440" bIns="45720" rtlCol="0">
              <a:spAutoFit/>
            </a:bodyPr>
            <a:lstStyle/>
            <a:p>
              <a:r>
                <a:rPr lang="en-US" altLang="zh-CN" sz="3200" dirty="0">
                  <a:solidFill>
                    <a:srgbClr val="0A0404">
                      <a:alpha val="99000"/>
                    </a:srgbClr>
                  </a:solidFill>
                  <a:latin typeface="时尚中黑简体" pitchFamily="2" charset="-122"/>
                  <a:ea typeface="时尚中黑简体" pitchFamily="2" charset="-122"/>
                </a:rPr>
                <a:t>07</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7994215" y="3261867"/>
            <a:ext cx="384497" cy="384000"/>
            <a:chOff x="2097688" y="3956966"/>
            <a:chExt cx="2446337" cy="2443163"/>
          </a:xfrm>
          <a:solidFill>
            <a:srgbClr val="FE6EE9"/>
          </a:solidFill>
        </p:grpSpPr>
        <p:sp>
          <p:nvSpPr>
            <p:cNvPr id="14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38" name="组合 137"/>
          <p:cNvGrpSpPr>
            <a:grpSpLocks noChangeAspect="1"/>
          </p:cNvGrpSpPr>
          <p:nvPr/>
        </p:nvGrpSpPr>
        <p:grpSpPr>
          <a:xfrm>
            <a:off x="5425309" y="3261867"/>
            <a:ext cx="384497" cy="384000"/>
            <a:chOff x="2097688" y="3956966"/>
            <a:chExt cx="2446337" cy="2443163"/>
          </a:xfrm>
          <a:solidFill>
            <a:srgbClr val="FE6EE9"/>
          </a:solidFill>
        </p:grpSpPr>
        <p:sp>
          <p:nvSpPr>
            <p:cNvPr id="139"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60" name="组合 59"/>
          <p:cNvGrpSpPr>
            <a:grpSpLocks noChangeAspect="1"/>
          </p:cNvGrpSpPr>
          <p:nvPr/>
        </p:nvGrpSpPr>
        <p:grpSpPr>
          <a:xfrm>
            <a:off x="2355642" y="3261867"/>
            <a:ext cx="384497" cy="384000"/>
            <a:chOff x="2097688" y="3956966"/>
            <a:chExt cx="2446337" cy="2443163"/>
          </a:xfrm>
          <a:solidFill>
            <a:srgbClr val="FE6EE9"/>
          </a:solidFill>
        </p:grpSpPr>
        <p:sp>
          <p:nvSpPr>
            <p:cNvPr id="6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Tree>
    <p:extLst>
      <p:ext uri="{BB962C8B-B14F-4D97-AF65-F5344CB8AC3E}">
        <p14:creationId xmlns:p14="http://schemas.microsoft.com/office/powerpoint/2010/main" val="91472233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500"/>
                                        <p:tgtEl>
                                          <p:spTgt spid="138"/>
                                        </p:tgtEl>
                                      </p:cBhvr>
                                    </p:animEffect>
                                  </p:childTnLst>
                                </p:cTn>
                              </p:par>
                              <p:par>
                                <p:cTn id="22" presetID="10" presetClass="entr" presetSubtype="0" fill="hold" nodeType="withEffect">
                                  <p:stCondLst>
                                    <p:cond delay="1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344669" y="2657365"/>
            <a:ext cx="3358969" cy="1480231"/>
            <a:chOff x="4610896" y="3560959"/>
            <a:chExt cx="3358969" cy="1480230"/>
          </a:xfrm>
        </p:grpSpPr>
        <p:cxnSp>
          <p:nvCxnSpPr>
            <p:cNvPr id="13" name="直接连接符 12"/>
            <p:cNvCxnSpPr/>
            <p:nvPr/>
          </p:nvCxnSpPr>
          <p:spPr>
            <a:xfrm>
              <a:off x="6087847" y="3669079"/>
              <a:ext cx="1512195" cy="1367377"/>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stCxn id="22" idx="6"/>
              <a:endCxn id="33" idx="2"/>
            </p:cNvCxnSpPr>
            <p:nvPr/>
          </p:nvCxnSpPr>
          <p:spPr>
            <a:xfrm>
              <a:off x="4610896" y="3894456"/>
              <a:ext cx="3358969" cy="0"/>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207138" y="3995410"/>
            <a:ext cx="906415" cy="906415"/>
            <a:chOff x="5419967" y="3569479"/>
            <a:chExt cx="679811" cy="679811"/>
          </a:xfrm>
          <a:solidFill>
            <a:schemeClr val="bg1"/>
          </a:solidFill>
        </p:grpSpPr>
        <p:sp>
          <p:nvSpPr>
            <p:cNvPr id="17" name="椭圆 16"/>
            <p:cNvSpPr/>
            <p:nvPr/>
          </p:nvSpPr>
          <p:spPr>
            <a:xfrm>
              <a:off x="5419967" y="3569479"/>
              <a:ext cx="679811" cy="679811"/>
            </a:xfrm>
            <a:prstGeom prst="ellipse">
              <a:avLst/>
            </a:prstGeom>
            <a:solidFill>
              <a:srgbClr val="FE6EE9">
                <a:alpha val="6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18" name="组合 17"/>
            <p:cNvGrpSpPr/>
            <p:nvPr/>
          </p:nvGrpSpPr>
          <p:grpSpPr>
            <a:xfrm>
              <a:off x="5580654" y="3798217"/>
              <a:ext cx="327887" cy="242430"/>
              <a:chOff x="6483350" y="1236663"/>
              <a:chExt cx="722313" cy="446087"/>
            </a:xfrm>
            <a:grpFill/>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grpSp>
      </p:grpSp>
      <p:grpSp>
        <p:nvGrpSpPr>
          <p:cNvPr id="21" name="组合 20"/>
          <p:cNvGrpSpPr>
            <a:grpSpLocks noChangeAspect="1"/>
          </p:cNvGrpSpPr>
          <p:nvPr/>
        </p:nvGrpSpPr>
        <p:grpSpPr>
          <a:xfrm>
            <a:off x="3438254" y="2537654"/>
            <a:ext cx="906415" cy="906415"/>
            <a:chOff x="8201210" y="1646701"/>
            <a:chExt cx="772513" cy="772513"/>
          </a:xfrm>
          <a:solidFill>
            <a:schemeClr val="bg1"/>
          </a:solidFill>
        </p:grpSpPr>
        <p:sp>
          <p:nvSpPr>
            <p:cNvPr id="22" name="椭圆 21"/>
            <p:cNvSpPr/>
            <p:nvPr/>
          </p:nvSpPr>
          <p:spPr>
            <a:xfrm>
              <a:off x="8201210" y="1646701"/>
              <a:ext cx="772513" cy="772513"/>
            </a:xfrm>
            <a:prstGeom prst="ellipse">
              <a:avLst/>
            </a:prstGeom>
            <a:solidFill>
              <a:srgbClr val="FE6EE9">
                <a:alpha val="8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23" name="组合 22"/>
            <p:cNvGrpSpPr/>
            <p:nvPr/>
          </p:nvGrpSpPr>
          <p:grpSpPr>
            <a:xfrm>
              <a:off x="8332776" y="1833021"/>
              <a:ext cx="482293" cy="441416"/>
              <a:chOff x="6387866" y="2342336"/>
              <a:chExt cx="550987" cy="504288"/>
            </a:xfrm>
            <a:grp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xtLst/>
            </p:spPr>
            <p:txBody>
              <a:bodyPr/>
              <a:lstStyle/>
              <a:p>
                <a:pPr>
                  <a:defRPr/>
                </a:pPr>
                <a:endParaRPr lang="zh-CN" altLang="zh-CN" sz="2400">
                  <a:solidFill>
                    <a:srgbClr val="000000"/>
                  </a:solidFill>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xtLst/>
            </p:spPr>
            <p:txBody>
              <a:bodyPr/>
              <a:lstStyle/>
              <a:p>
                <a:pPr>
                  <a:defRPr/>
                </a:pPr>
                <a:endParaRPr lang="zh-CN" altLang="zh-CN" sz="2400">
                  <a:solidFill>
                    <a:srgbClr val="000000"/>
                  </a:solidFill>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984470" y="3995410"/>
            <a:ext cx="906415" cy="906415"/>
            <a:chOff x="8429816" y="2597739"/>
            <a:chExt cx="772513" cy="772513"/>
          </a:xfrm>
          <a:solidFill>
            <a:schemeClr val="bg1"/>
          </a:solidFill>
        </p:grpSpPr>
        <p:sp>
          <p:nvSpPr>
            <p:cNvPr id="28" name="椭圆 27"/>
            <p:cNvSpPr/>
            <p:nvPr/>
          </p:nvSpPr>
          <p:spPr>
            <a:xfrm>
              <a:off x="8429816" y="2597739"/>
              <a:ext cx="772513" cy="772513"/>
            </a:xfrm>
            <a:prstGeom prst="ellipse">
              <a:avLst/>
            </a:prstGeom>
            <a:solidFill>
              <a:srgbClr val="FE6EE9">
                <a:alpha val="6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a:extLst/>
          </p:spPr>
          <p:txBody>
            <a:bodyPr lIns="91440" tIns="45720" rIns="91440" bIns="45720"/>
            <a:lstStyle/>
            <a:p>
              <a:endParaRPr lang="zh-CN" altLang="en-US" sz="2400"/>
            </a:p>
          </p:txBody>
        </p:sp>
      </p:grpSp>
      <p:grpSp>
        <p:nvGrpSpPr>
          <p:cNvPr id="32" name="组合 31"/>
          <p:cNvGrpSpPr/>
          <p:nvPr/>
        </p:nvGrpSpPr>
        <p:grpSpPr>
          <a:xfrm>
            <a:off x="7703638" y="2537654"/>
            <a:ext cx="906415" cy="906415"/>
            <a:chOff x="5792342" y="2476162"/>
            <a:chExt cx="679811" cy="679811"/>
          </a:xfrm>
          <a:solidFill>
            <a:schemeClr val="bg1"/>
          </a:solidFill>
        </p:grpSpPr>
        <p:sp>
          <p:nvSpPr>
            <p:cNvPr id="33" name="椭圆 32"/>
            <p:cNvSpPr/>
            <p:nvPr/>
          </p:nvSpPr>
          <p:spPr>
            <a:xfrm>
              <a:off x="5792342" y="2476162"/>
              <a:ext cx="679811" cy="679811"/>
            </a:xfrm>
            <a:prstGeom prst="ellipse">
              <a:avLst/>
            </a:prstGeom>
            <a:solidFill>
              <a:srgbClr val="FE6EE9">
                <a:alpha val="8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34" name="组合 33"/>
            <p:cNvGrpSpPr/>
            <p:nvPr/>
          </p:nvGrpSpPr>
          <p:grpSpPr>
            <a:xfrm>
              <a:off x="6011636" y="2612550"/>
              <a:ext cx="309539" cy="374055"/>
              <a:chOff x="603250" y="1588"/>
              <a:chExt cx="715963" cy="865188"/>
            </a:xfrm>
            <a:grpFill/>
          </p:grpSpPr>
          <p:sp>
            <p:nvSpPr>
              <p:cNvPr id="37" name="Rectangle 5"/>
              <p:cNvSpPr>
                <a:spLocks noChangeArrowheads="1"/>
              </p:cNvSpPr>
              <p:nvPr/>
            </p:nvSpPr>
            <p:spPr bwMode="auto">
              <a:xfrm>
                <a:off x="695325" y="325438"/>
                <a:ext cx="138113" cy="541338"/>
              </a:xfrm>
              <a:prstGeom prst="rect">
                <a:avLst/>
              </a:prstGeom>
              <a:grpFill/>
              <a:ln w="9525">
                <a:noFill/>
                <a:miter lim="800000"/>
                <a:headEnd/>
                <a:tailEnd/>
              </a:ln>
              <a:extLst/>
            </p:spPr>
            <p:txBody>
              <a:bodyPr/>
              <a:lstStyle/>
              <a:p>
                <a:pPr>
                  <a:defRPr/>
                </a:pPr>
                <a:endParaRPr lang="zh-CN" altLang="en-US" sz="2400"/>
              </a:p>
            </p:txBody>
          </p:sp>
          <p:sp>
            <p:nvSpPr>
              <p:cNvPr id="38" name="Rectangle 6"/>
              <p:cNvSpPr>
                <a:spLocks noChangeArrowheads="1"/>
              </p:cNvSpPr>
              <p:nvPr/>
            </p:nvSpPr>
            <p:spPr bwMode="auto">
              <a:xfrm>
                <a:off x="881063" y="439738"/>
                <a:ext cx="139700" cy="427038"/>
              </a:xfrm>
              <a:prstGeom prst="rect">
                <a:avLst/>
              </a:prstGeom>
              <a:grpFill/>
              <a:ln w="9525">
                <a:noFill/>
                <a:miter lim="800000"/>
                <a:headEnd/>
                <a:tailEnd/>
              </a:ln>
              <a:extLst/>
            </p:spPr>
            <p:txBody>
              <a:bodyPr/>
              <a:lstStyle/>
              <a:p>
                <a:pPr>
                  <a:defRPr/>
                </a:pPr>
                <a:endParaRPr lang="zh-CN" altLang="en-US" sz="2400"/>
              </a:p>
            </p:txBody>
          </p:sp>
          <p:sp>
            <p:nvSpPr>
              <p:cNvPr id="39" name="Rectangle 7"/>
              <p:cNvSpPr>
                <a:spLocks noChangeArrowheads="1"/>
              </p:cNvSpPr>
              <p:nvPr/>
            </p:nvSpPr>
            <p:spPr bwMode="auto">
              <a:xfrm>
                <a:off x="1058863" y="609601"/>
                <a:ext cx="141288" cy="257175"/>
              </a:xfrm>
              <a:prstGeom prst="rect">
                <a:avLst/>
              </a:prstGeom>
              <a:grpFill/>
              <a:ln w="9525">
                <a:noFill/>
                <a:miter lim="800000"/>
                <a:headEnd/>
                <a:tailEnd/>
              </a:ln>
              <a:extLst/>
            </p:spPr>
            <p:txBody>
              <a:bodyPr/>
              <a:lstStyle/>
              <a:p>
                <a:pPr>
                  <a:defRPr/>
                </a:pPr>
                <a:endParaRPr lang="zh-CN" altLang="en-US" sz="2400"/>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w="9525">
                <a:noFill/>
                <a:round/>
                <a:headEnd/>
                <a:tailEnd/>
              </a:ln>
              <a:extLst/>
            </p:spPr>
            <p:txBody>
              <a:bodyPr/>
              <a:lstStyle/>
              <a:p>
                <a:pPr>
                  <a:defRPr/>
                </a:pPr>
                <a:endParaRPr lang="zh-CN" altLang="en-US" sz="2400"/>
              </a:p>
            </p:txBody>
          </p:sp>
        </p:grpSp>
      </p:grpSp>
      <p:grpSp>
        <p:nvGrpSpPr>
          <p:cNvPr id="41" name="组合 40"/>
          <p:cNvGrpSpPr/>
          <p:nvPr/>
        </p:nvGrpSpPr>
        <p:grpSpPr>
          <a:xfrm>
            <a:off x="5074922" y="2085695"/>
            <a:ext cx="2042155" cy="2042155"/>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FE6EE9"/>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grpSp>
      </p:grpSp>
      <p:sp>
        <p:nvSpPr>
          <p:cNvPr id="48" name="TextBox 47"/>
          <p:cNvSpPr txBox="1"/>
          <p:nvPr/>
        </p:nvSpPr>
        <p:spPr bwMode="auto">
          <a:xfrm>
            <a:off x="1371992" y="1880139"/>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49" name="矩形 48"/>
          <p:cNvSpPr/>
          <p:nvPr/>
        </p:nvSpPr>
        <p:spPr bwMode="auto">
          <a:xfrm>
            <a:off x="1391146" y="1439552"/>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0" name="TextBox 49"/>
          <p:cNvSpPr txBox="1"/>
          <p:nvPr/>
        </p:nvSpPr>
        <p:spPr bwMode="auto">
          <a:xfrm>
            <a:off x="1767292" y="5398055"/>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1" name="矩形 50"/>
          <p:cNvSpPr/>
          <p:nvPr/>
        </p:nvSpPr>
        <p:spPr bwMode="auto">
          <a:xfrm>
            <a:off x="1786446" y="4957468"/>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2" name="TextBox 51"/>
          <p:cNvSpPr txBox="1"/>
          <p:nvPr/>
        </p:nvSpPr>
        <p:spPr bwMode="auto">
          <a:xfrm>
            <a:off x="8183071" y="1880139"/>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3" name="矩形 52"/>
          <p:cNvSpPr/>
          <p:nvPr/>
        </p:nvSpPr>
        <p:spPr bwMode="auto">
          <a:xfrm>
            <a:off x="8202225" y="1439552"/>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4" name="TextBox 53"/>
          <p:cNvSpPr txBox="1"/>
          <p:nvPr/>
        </p:nvSpPr>
        <p:spPr bwMode="auto">
          <a:xfrm>
            <a:off x="7708696" y="5398055"/>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5" name="矩形 54"/>
          <p:cNvSpPr/>
          <p:nvPr/>
        </p:nvSpPr>
        <p:spPr bwMode="auto">
          <a:xfrm>
            <a:off x="7727850" y="4957468"/>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50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ppt_w</p:attrName>
                                        </p:attrNameLst>
                                      </p:cBhvr>
                                      <p:tavLst>
                                        <p:tav tm="0">
                                          <p:val>
                                            <p:fltVal val="0"/>
                                          </p:val>
                                        </p:tav>
                                        <p:tav tm="100000">
                                          <p:val>
                                            <p:strVal val="#ppt_w"/>
                                          </p:val>
                                        </p:tav>
                                      </p:tavLst>
                                    </p:anim>
                                    <p:anim calcmode="lin" valueType="num">
                                      <p:cBhvr>
                                        <p:cTn id="8" dur="750" fill="hold"/>
                                        <p:tgtEl>
                                          <p:spTgt spid="41"/>
                                        </p:tgtEl>
                                        <p:attrNameLst>
                                          <p:attrName>ppt_h</p:attrName>
                                        </p:attrNameLst>
                                      </p:cBhvr>
                                      <p:tavLst>
                                        <p:tav tm="0">
                                          <p:val>
                                            <p:fltVal val="0"/>
                                          </p:val>
                                        </p:tav>
                                        <p:tav tm="100000">
                                          <p:val>
                                            <p:strVal val="#ppt_h"/>
                                          </p:val>
                                        </p:tav>
                                      </p:tavLst>
                                    </p:anim>
                                    <p:anim calcmode="lin" valueType="num">
                                      <p:cBhvr>
                                        <p:cTn id="9" dur="750" fill="hold"/>
                                        <p:tgtEl>
                                          <p:spTgt spid="41"/>
                                        </p:tgtEl>
                                        <p:attrNameLst>
                                          <p:attrName>style.rotation</p:attrName>
                                        </p:attrNameLst>
                                      </p:cBhvr>
                                      <p:tavLst>
                                        <p:tav tm="0">
                                          <p:val>
                                            <p:fltVal val="90"/>
                                          </p:val>
                                        </p:tav>
                                        <p:tav tm="100000">
                                          <p:val>
                                            <p:fltVal val="0"/>
                                          </p:val>
                                        </p:tav>
                                      </p:tavLst>
                                    </p:anim>
                                    <p:animEffect transition="in" filter="fade">
                                      <p:cBhvr>
                                        <p:cTn id="10" dur="750"/>
                                        <p:tgtEl>
                                          <p:spTgt spid="41"/>
                                        </p:tgtEl>
                                      </p:cBhvr>
                                    </p:animEffect>
                                  </p:childTnLst>
                                </p:cTn>
                              </p:par>
                              <p:par>
                                <p:cTn id="11" presetID="21" presetClass="entr" presetSubtype="1" fill="hold" nodeType="withEffect">
                                  <p:stCondLst>
                                    <p:cond delay="125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1000"/>
                                        <p:tgtEl>
                                          <p:spTgt spid="12"/>
                                        </p:tgtEl>
                                      </p:cBhvr>
                                    </p:animEffect>
                                  </p:childTnLst>
                                </p:cTn>
                              </p:par>
                              <p:par>
                                <p:cTn id="14" presetID="2" presetClass="entr" presetSubtype="8"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0-#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250"/>
                                        <p:tgtEl>
                                          <p:spTgt spid="49"/>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250"/>
                                        <p:tgtEl>
                                          <p:spTgt spid="4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250"/>
                                        <p:tgtEl>
                                          <p:spTgt spid="51"/>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250"/>
                                        <p:tgtEl>
                                          <p:spTgt spid="50"/>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250"/>
                                        <p:tgtEl>
                                          <p:spTgt spid="53"/>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250"/>
                                        <p:tgtEl>
                                          <p:spTgt spid="52"/>
                                        </p:tgtEl>
                                      </p:cBhvr>
                                    </p:animEffect>
                                  </p:childTnLst>
                                </p:cTn>
                              </p:par>
                            </p:childTnLst>
                          </p:cTn>
                        </p:par>
                        <p:par>
                          <p:cTn id="52" fill="hold">
                            <p:stCondLst>
                              <p:cond delay="425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250"/>
                                        <p:tgtEl>
                                          <p:spTgt spid="55"/>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68"/>
          <p:cNvSpPr txBox="1">
            <a:spLocks noChangeArrowheads="1"/>
          </p:cNvSpPr>
          <p:nvPr/>
        </p:nvSpPr>
        <p:spPr bwMode="auto">
          <a:xfrm>
            <a:off x="2419153"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31%</a:t>
            </a:r>
            <a:endParaRPr lang="zh-CN" altLang="en-US" sz="1867" b="1" dirty="0">
              <a:solidFill>
                <a:schemeClr val="bg1">
                  <a:alpha val="99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1687826" y="4341625"/>
            <a:ext cx="92540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600" dirty="0">
                <a:solidFill>
                  <a:schemeClr val="bg1">
                    <a:alpha val="99000"/>
                  </a:scheme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点击此处添加文本点击此处添加文本添加文本点击此处添加文本点击此处添加文本添加文本点击此处添加文本点击此处添加文本添加文本点击此处添加文本点击此处添加文本添加文本</a:t>
            </a:r>
            <a:endParaRPr lang="en-US" altLang="zh-CN" sz="1600" dirty="0">
              <a:solidFill>
                <a:schemeClr val="bg1">
                  <a:alpha val="99000"/>
                </a:schemeClr>
              </a:solidFill>
              <a:latin typeface="微软雅黑" pitchFamily="34" charset="-122"/>
              <a:ea typeface="微软雅黑" pitchFamily="34" charset="-122"/>
            </a:endParaRPr>
          </a:p>
          <a:p>
            <a:pPr>
              <a:lnSpc>
                <a:spcPct val="150000"/>
              </a:lnSpc>
            </a:pPr>
            <a:r>
              <a:rPr lang="zh-CN" altLang="en-US" sz="1600" dirty="0">
                <a:solidFill>
                  <a:schemeClr val="bg1">
                    <a:alpha val="99000"/>
                  </a:schemeClr>
                </a:solidFill>
                <a:latin typeface="微软雅黑" pitchFamily="34" charset="-122"/>
                <a:ea typeface="微软雅黑" pitchFamily="34" charset="-122"/>
              </a:rPr>
              <a:t>点击此处添加文本点击此处添加文本添加文本点击此处添加文本点击此处添加文本添加文本</a:t>
            </a:r>
            <a:endParaRPr lang="en-US" altLang="zh-CN" sz="1600" dirty="0">
              <a:solidFill>
                <a:schemeClr val="bg1">
                  <a:alpha val="99000"/>
                </a:schemeClr>
              </a:solidFill>
              <a:latin typeface="微软雅黑" pitchFamily="34" charset="-122"/>
              <a:ea typeface="微软雅黑" pitchFamily="34" charset="-122"/>
            </a:endParaRPr>
          </a:p>
        </p:txBody>
      </p:sp>
      <p:sp>
        <p:nvSpPr>
          <p:cNvPr id="33" name="椭圆 32"/>
          <p:cNvSpPr/>
          <p:nvPr/>
        </p:nvSpPr>
        <p:spPr>
          <a:xfrm>
            <a:off x="1900569" y="2169160"/>
            <a:ext cx="1767417"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50" name="空心弧 49"/>
          <p:cNvSpPr/>
          <p:nvPr/>
        </p:nvSpPr>
        <p:spPr bwMode="auto">
          <a:xfrm rot="16591937">
            <a:off x="1798971" y="2016761"/>
            <a:ext cx="2072216" cy="2072217"/>
          </a:xfrm>
          <a:prstGeom prst="blockArc">
            <a:avLst>
              <a:gd name="adj1" fmla="val 10800000"/>
              <a:gd name="adj2" fmla="val 21338506"/>
              <a:gd name="adj3" fmla="val 14379"/>
            </a:avLst>
          </a:prstGeom>
          <a:solidFill>
            <a:srgbClr val="FE6EE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35" name="TextBox 32"/>
          <p:cNvSpPr txBox="1">
            <a:spLocks noChangeArrowheads="1"/>
          </p:cNvSpPr>
          <p:nvPr/>
        </p:nvSpPr>
        <p:spPr bwMode="auto">
          <a:xfrm>
            <a:off x="4747486"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24%</a:t>
            </a:r>
            <a:endParaRPr lang="zh-CN" altLang="en-US" sz="1867" b="1" dirty="0">
              <a:solidFill>
                <a:schemeClr val="bg1">
                  <a:alpha val="99000"/>
                </a:schemeClr>
              </a:solidFill>
              <a:latin typeface="微软雅黑" pitchFamily="34" charset="-122"/>
              <a:ea typeface="微软雅黑" pitchFamily="34" charset="-122"/>
            </a:endParaRPr>
          </a:p>
        </p:txBody>
      </p:sp>
      <p:sp>
        <p:nvSpPr>
          <p:cNvPr id="36" name="椭圆 35"/>
          <p:cNvSpPr/>
          <p:nvPr/>
        </p:nvSpPr>
        <p:spPr>
          <a:xfrm>
            <a:off x="4231019" y="2169160"/>
            <a:ext cx="1765300"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8" name="空心弧 47"/>
          <p:cNvSpPr/>
          <p:nvPr/>
        </p:nvSpPr>
        <p:spPr bwMode="auto">
          <a:xfrm rot="11639204">
            <a:off x="4099786" y="2001943"/>
            <a:ext cx="2074333" cy="2074333"/>
          </a:xfrm>
          <a:prstGeom prst="blockArc">
            <a:avLst>
              <a:gd name="adj1" fmla="val 11763959"/>
              <a:gd name="adj2" fmla="val 21338506"/>
              <a:gd name="adj3" fmla="val 14379"/>
            </a:avLst>
          </a:prstGeom>
          <a:solidFill>
            <a:srgbClr val="FE6EE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38" name="TextBox 37"/>
          <p:cNvSpPr txBox="1">
            <a:spLocks noChangeArrowheads="1"/>
          </p:cNvSpPr>
          <p:nvPr/>
        </p:nvSpPr>
        <p:spPr bwMode="auto">
          <a:xfrm>
            <a:off x="6978453"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11%</a:t>
            </a:r>
            <a:endParaRPr lang="zh-CN" altLang="en-US" sz="1867" b="1" dirty="0">
              <a:solidFill>
                <a:schemeClr val="bg1">
                  <a:alpha val="99000"/>
                </a:schemeClr>
              </a:solidFill>
              <a:latin typeface="微软雅黑" pitchFamily="34" charset="-122"/>
              <a:ea typeface="微软雅黑" pitchFamily="34" charset="-122"/>
            </a:endParaRPr>
          </a:p>
        </p:txBody>
      </p:sp>
      <p:sp>
        <p:nvSpPr>
          <p:cNvPr id="39" name="椭圆 38"/>
          <p:cNvSpPr/>
          <p:nvPr/>
        </p:nvSpPr>
        <p:spPr>
          <a:xfrm>
            <a:off x="6572052" y="2169160"/>
            <a:ext cx="1767416"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1" name="TextBox 42"/>
          <p:cNvSpPr txBox="1">
            <a:spLocks noChangeArrowheads="1"/>
          </p:cNvSpPr>
          <p:nvPr/>
        </p:nvSpPr>
        <p:spPr bwMode="auto">
          <a:xfrm>
            <a:off x="9414735"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62%</a:t>
            </a:r>
            <a:endParaRPr lang="zh-CN" altLang="en-US" sz="1867" b="1" dirty="0">
              <a:solidFill>
                <a:schemeClr val="bg1">
                  <a:alpha val="99000"/>
                </a:schemeClr>
              </a:solidFill>
              <a:latin typeface="微软雅黑" pitchFamily="34" charset="-122"/>
              <a:ea typeface="微软雅黑" pitchFamily="34" charset="-122"/>
            </a:endParaRPr>
          </a:p>
        </p:txBody>
      </p:sp>
      <p:sp>
        <p:nvSpPr>
          <p:cNvPr id="42" name="椭圆 41"/>
          <p:cNvSpPr/>
          <p:nvPr/>
        </p:nvSpPr>
        <p:spPr>
          <a:xfrm>
            <a:off x="8968119" y="2169160"/>
            <a:ext cx="1765300"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4" name="空心弧 43"/>
          <p:cNvSpPr/>
          <p:nvPr/>
        </p:nvSpPr>
        <p:spPr bwMode="auto">
          <a:xfrm rot="16591937">
            <a:off x="8837944" y="2015702"/>
            <a:ext cx="2072216" cy="2074333"/>
          </a:xfrm>
          <a:prstGeom prst="blockArc">
            <a:avLst>
              <a:gd name="adj1" fmla="val 17984332"/>
              <a:gd name="adj2" fmla="val 9064425"/>
              <a:gd name="adj3" fmla="val 14295"/>
            </a:avLst>
          </a:prstGeom>
          <a:solidFill>
            <a:srgbClr val="FE6EE9"/>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6" name="空心弧 45"/>
          <p:cNvSpPr/>
          <p:nvPr/>
        </p:nvSpPr>
        <p:spPr bwMode="auto">
          <a:xfrm rot="5441530">
            <a:off x="6429177" y="2015702"/>
            <a:ext cx="2072216" cy="2074333"/>
          </a:xfrm>
          <a:prstGeom prst="blockArc">
            <a:avLst>
              <a:gd name="adj1" fmla="val 16132578"/>
              <a:gd name="adj2" fmla="val 21338506"/>
              <a:gd name="adj3" fmla="val 14379"/>
            </a:avLst>
          </a:prstGeom>
          <a:solidFill>
            <a:srgbClr val="FE6EE9"/>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dirty="0">
              <a:ea typeface="宋体" pitchFamily="2" charset="-122"/>
            </a:endParaRPr>
          </a:p>
        </p:txBody>
      </p:sp>
      <p:cxnSp>
        <p:nvCxnSpPr>
          <p:cNvPr id="52" name="直接连接符 51"/>
          <p:cNvCxnSpPr/>
          <p:nvPr/>
        </p:nvCxnSpPr>
        <p:spPr>
          <a:xfrm rot="-5400000">
            <a:off x="6298501" y="534332"/>
            <a:ext cx="0" cy="8256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37" fill="hold" nodeType="click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barn(outVertical)">
                                      <p:cBhvr>
                                        <p:cTn id="67" dur="500"/>
                                        <p:tgtEl>
                                          <p:spTgt spid="52"/>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2E5C2DA8-B962-4C79-9515-8B9000846856}"/>
              </a:ext>
            </a:extLst>
          </p:cNvPr>
          <p:cNvGrpSpPr/>
          <p:nvPr/>
        </p:nvGrpSpPr>
        <p:grpSpPr>
          <a:xfrm>
            <a:off x="971016" y="5910478"/>
            <a:ext cx="216000" cy="216000"/>
            <a:chOff x="1485908" y="4585337"/>
            <a:chExt cx="216000" cy="216000"/>
          </a:xfrm>
        </p:grpSpPr>
        <p:sp>
          <p:nvSpPr>
            <p:cNvPr id="5" name="椭圆 4">
              <a:extLst>
                <a:ext uri="{FF2B5EF4-FFF2-40B4-BE49-F238E27FC236}">
                  <a16:creationId xmlns="" xmlns:a16="http://schemas.microsoft.com/office/drawing/2014/main" id="{12EF2D04-F23D-4D0C-8405-E0AF043E94E8}"/>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a:extLst>
                <a:ext uri="{FF2B5EF4-FFF2-40B4-BE49-F238E27FC236}">
                  <a16:creationId xmlns="" xmlns:a16="http://schemas.microsoft.com/office/drawing/2014/main" id="{668481BF-CBDD-48DB-9379-A0B1CCD4A9C7}"/>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a:extLst>
              <a:ext uri="{FF2B5EF4-FFF2-40B4-BE49-F238E27FC236}">
                <a16:creationId xmlns="" xmlns:a16="http://schemas.microsoft.com/office/drawing/2014/main" id="{7329AE68-0169-426C-9092-A40FE70FAB56}"/>
              </a:ext>
            </a:extLst>
          </p:cNvPr>
          <p:cNvGrpSpPr/>
          <p:nvPr/>
        </p:nvGrpSpPr>
        <p:grpSpPr>
          <a:xfrm>
            <a:off x="2823287" y="5040369"/>
            <a:ext cx="216000" cy="216000"/>
            <a:chOff x="3338179" y="3715228"/>
            <a:chExt cx="216000" cy="216000"/>
          </a:xfrm>
        </p:grpSpPr>
        <p:sp>
          <p:nvSpPr>
            <p:cNvPr id="8" name="椭圆 7">
              <a:extLst>
                <a:ext uri="{FF2B5EF4-FFF2-40B4-BE49-F238E27FC236}">
                  <a16:creationId xmlns="" xmlns:a16="http://schemas.microsoft.com/office/drawing/2014/main" id="{955EEEE7-26B8-4BAF-B2FE-B3DA1B76B5B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 xmlns:a16="http://schemas.microsoft.com/office/drawing/2014/main" id="{18662AF4-4F22-464B-86E7-3FDEBDF83339}"/>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 xmlns:a16="http://schemas.microsoft.com/office/drawing/2014/main" id="{2DCD6AFC-4CBB-413C-8FAA-11CA62AB6BF2}"/>
              </a:ext>
            </a:extLst>
          </p:cNvPr>
          <p:cNvGrpSpPr/>
          <p:nvPr/>
        </p:nvGrpSpPr>
        <p:grpSpPr>
          <a:xfrm>
            <a:off x="4417781" y="5748695"/>
            <a:ext cx="216000" cy="216000"/>
            <a:chOff x="4761435" y="3488430"/>
            <a:chExt cx="216000" cy="216000"/>
          </a:xfrm>
        </p:grpSpPr>
        <p:sp>
          <p:nvSpPr>
            <p:cNvPr id="11" name="椭圆 10">
              <a:extLst>
                <a:ext uri="{FF2B5EF4-FFF2-40B4-BE49-F238E27FC236}">
                  <a16:creationId xmlns="" xmlns:a16="http://schemas.microsoft.com/office/drawing/2014/main" id="{859D9904-0662-4319-AD54-AC88F97BD056}"/>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 xmlns:a16="http://schemas.microsoft.com/office/drawing/2014/main" id="{697FAC80-6979-46B6-93B5-4B3ED2E30575}"/>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 xmlns:a16="http://schemas.microsoft.com/office/drawing/2014/main" id="{95E52770-5D54-400D-B7C1-3DA5E685848C}"/>
              </a:ext>
            </a:extLst>
          </p:cNvPr>
          <p:cNvGrpSpPr/>
          <p:nvPr/>
        </p:nvGrpSpPr>
        <p:grpSpPr>
          <a:xfrm>
            <a:off x="6381023" y="3961642"/>
            <a:ext cx="216000" cy="216000"/>
            <a:chOff x="6033223" y="3166448"/>
            <a:chExt cx="216000" cy="216000"/>
          </a:xfrm>
        </p:grpSpPr>
        <p:sp>
          <p:nvSpPr>
            <p:cNvPr id="14" name="椭圆 13">
              <a:extLst>
                <a:ext uri="{FF2B5EF4-FFF2-40B4-BE49-F238E27FC236}">
                  <a16:creationId xmlns="" xmlns:a16="http://schemas.microsoft.com/office/drawing/2014/main" id="{B123FF08-DCC2-4C1B-9805-5C244E0948F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 xmlns:a16="http://schemas.microsoft.com/office/drawing/2014/main" id="{38284EC8-42BC-4F2B-8246-E75D5A8FF206}"/>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 xmlns:a16="http://schemas.microsoft.com/office/drawing/2014/main" id="{4D05F7D6-5102-41BC-A08D-298D293995AC}"/>
              </a:ext>
            </a:extLst>
          </p:cNvPr>
          <p:cNvGrpSpPr/>
          <p:nvPr/>
        </p:nvGrpSpPr>
        <p:grpSpPr>
          <a:xfrm>
            <a:off x="3882933" y="4523569"/>
            <a:ext cx="216000" cy="216000"/>
            <a:chOff x="5319106" y="3881023"/>
            <a:chExt cx="216000" cy="216000"/>
          </a:xfrm>
        </p:grpSpPr>
        <p:sp>
          <p:nvSpPr>
            <p:cNvPr id="17" name="椭圆 16">
              <a:extLst>
                <a:ext uri="{FF2B5EF4-FFF2-40B4-BE49-F238E27FC236}">
                  <a16:creationId xmlns="" xmlns:a16="http://schemas.microsoft.com/office/drawing/2014/main" id="{C4D4D299-92B2-40CF-9875-D6F9118BE8EE}"/>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 xmlns:a16="http://schemas.microsoft.com/office/drawing/2014/main" id="{AFD334C5-7D5F-4CEC-815C-2E985D7E71BA}"/>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 xmlns:a16="http://schemas.microsoft.com/office/drawing/2014/main" id="{9516072E-B636-40A4-80FF-752D124D2902}"/>
              </a:ext>
            </a:extLst>
          </p:cNvPr>
          <p:cNvGrpSpPr/>
          <p:nvPr/>
        </p:nvGrpSpPr>
        <p:grpSpPr>
          <a:xfrm>
            <a:off x="2898368" y="5455572"/>
            <a:ext cx="443593" cy="1377913"/>
            <a:chOff x="2975834" y="5233503"/>
            <a:chExt cx="443593" cy="1377913"/>
          </a:xfrm>
        </p:grpSpPr>
        <p:sp>
          <p:nvSpPr>
            <p:cNvPr id="20" name="圆角矩形 11">
              <a:extLst>
                <a:ext uri="{FF2B5EF4-FFF2-40B4-BE49-F238E27FC236}">
                  <a16:creationId xmlns="" xmlns:a16="http://schemas.microsoft.com/office/drawing/2014/main" id="{3A19A3BA-0530-4FA7-86AE-707F0158678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12">
              <a:extLst>
                <a:ext uri="{FF2B5EF4-FFF2-40B4-BE49-F238E27FC236}">
                  <a16:creationId xmlns="" xmlns:a16="http://schemas.microsoft.com/office/drawing/2014/main" id="{8CD4C04D-C822-4E21-9356-715CBCE56DCA}"/>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13">
              <a:extLst>
                <a:ext uri="{FF2B5EF4-FFF2-40B4-BE49-F238E27FC236}">
                  <a16:creationId xmlns="" xmlns:a16="http://schemas.microsoft.com/office/drawing/2014/main" id="{BB842699-5677-4EEC-AE27-926F2EA73593}"/>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14">
              <a:extLst>
                <a:ext uri="{FF2B5EF4-FFF2-40B4-BE49-F238E27FC236}">
                  <a16:creationId xmlns="" xmlns:a16="http://schemas.microsoft.com/office/drawing/2014/main" id="{492AF198-325E-4ADB-9DAA-138E08EA8244}"/>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5">
              <a:extLst>
                <a:ext uri="{FF2B5EF4-FFF2-40B4-BE49-F238E27FC236}">
                  <a16:creationId xmlns="" xmlns:a16="http://schemas.microsoft.com/office/drawing/2014/main" id="{58F65B19-0748-4C80-B9EC-634E18DEE344}"/>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a:extLst>
              <a:ext uri="{FF2B5EF4-FFF2-40B4-BE49-F238E27FC236}">
                <a16:creationId xmlns="" xmlns:a16="http://schemas.microsoft.com/office/drawing/2014/main" id="{71EF892C-BF40-46D9-8012-F4F7F84D22BD}"/>
              </a:ext>
            </a:extLst>
          </p:cNvPr>
          <p:cNvGrpSpPr/>
          <p:nvPr/>
        </p:nvGrpSpPr>
        <p:grpSpPr>
          <a:xfrm>
            <a:off x="3622960" y="4580259"/>
            <a:ext cx="443593" cy="2253226"/>
            <a:chOff x="3700426" y="4358190"/>
            <a:chExt cx="443593" cy="2253226"/>
          </a:xfrm>
        </p:grpSpPr>
        <p:sp>
          <p:nvSpPr>
            <p:cNvPr id="27" name="圆角矩形 18">
              <a:extLst>
                <a:ext uri="{FF2B5EF4-FFF2-40B4-BE49-F238E27FC236}">
                  <a16:creationId xmlns="" xmlns:a16="http://schemas.microsoft.com/office/drawing/2014/main" id="{4D014CBD-A71B-4912-985F-5CB3D296AC74}"/>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9">
              <a:extLst>
                <a:ext uri="{FF2B5EF4-FFF2-40B4-BE49-F238E27FC236}">
                  <a16:creationId xmlns="" xmlns:a16="http://schemas.microsoft.com/office/drawing/2014/main" id="{F3FA9069-5C2D-4C26-9E30-768810C86B7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0">
              <a:extLst>
                <a:ext uri="{FF2B5EF4-FFF2-40B4-BE49-F238E27FC236}">
                  <a16:creationId xmlns="" xmlns:a16="http://schemas.microsoft.com/office/drawing/2014/main" id="{E74D82AC-29F2-4B7A-ACF9-3CB67CC4F113}"/>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21">
              <a:extLst>
                <a:ext uri="{FF2B5EF4-FFF2-40B4-BE49-F238E27FC236}">
                  <a16:creationId xmlns="" xmlns:a16="http://schemas.microsoft.com/office/drawing/2014/main" id="{31E04B1B-CDA5-456B-98BB-5AD4CB85BCC3}"/>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22">
              <a:extLst>
                <a:ext uri="{FF2B5EF4-FFF2-40B4-BE49-F238E27FC236}">
                  <a16:creationId xmlns="" xmlns:a16="http://schemas.microsoft.com/office/drawing/2014/main" id="{19FB8F1B-D957-4F15-A704-40C039DA0B93}"/>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4">
              <a:extLst>
                <a:ext uri="{FF2B5EF4-FFF2-40B4-BE49-F238E27FC236}">
                  <a16:creationId xmlns="" xmlns:a16="http://schemas.microsoft.com/office/drawing/2014/main" id="{EE073B15-A809-429C-8A2C-3BC471B896D1}"/>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5">
              <a:extLst>
                <a:ext uri="{FF2B5EF4-FFF2-40B4-BE49-F238E27FC236}">
                  <a16:creationId xmlns="" xmlns:a16="http://schemas.microsoft.com/office/drawing/2014/main" id="{FBFDA949-9C92-4A79-BFD6-C77C10C199BF}"/>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6">
              <a:extLst>
                <a:ext uri="{FF2B5EF4-FFF2-40B4-BE49-F238E27FC236}">
                  <a16:creationId xmlns="" xmlns:a16="http://schemas.microsoft.com/office/drawing/2014/main" id="{5FDEEF6E-9F42-40EF-B2F8-38C4CB62A59F}"/>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a:extLst>
              <a:ext uri="{FF2B5EF4-FFF2-40B4-BE49-F238E27FC236}">
                <a16:creationId xmlns="" xmlns:a16="http://schemas.microsoft.com/office/drawing/2014/main" id="{BE62C7CE-E217-44D0-9D29-660019AD120D}"/>
              </a:ext>
            </a:extLst>
          </p:cNvPr>
          <p:cNvGrpSpPr/>
          <p:nvPr/>
        </p:nvGrpSpPr>
        <p:grpSpPr>
          <a:xfrm>
            <a:off x="4347552" y="5734504"/>
            <a:ext cx="443593" cy="1098981"/>
            <a:chOff x="4425018" y="5512435"/>
            <a:chExt cx="443593" cy="1098981"/>
          </a:xfrm>
        </p:grpSpPr>
        <p:sp>
          <p:nvSpPr>
            <p:cNvPr id="37" name="圆角矩形 29">
              <a:extLst>
                <a:ext uri="{FF2B5EF4-FFF2-40B4-BE49-F238E27FC236}">
                  <a16:creationId xmlns="" xmlns:a16="http://schemas.microsoft.com/office/drawing/2014/main" id="{7895E5A7-47E5-4EC3-ACC1-531CA6346AF5}"/>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0">
              <a:extLst>
                <a:ext uri="{FF2B5EF4-FFF2-40B4-BE49-F238E27FC236}">
                  <a16:creationId xmlns="" xmlns:a16="http://schemas.microsoft.com/office/drawing/2014/main" id="{AF1227CA-EE24-4B4C-8EA4-2DF1E6EE44C5}"/>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1">
              <a:extLst>
                <a:ext uri="{FF2B5EF4-FFF2-40B4-BE49-F238E27FC236}">
                  <a16:creationId xmlns="" xmlns:a16="http://schemas.microsoft.com/office/drawing/2014/main" id="{B7D830D1-440C-4369-8285-1FBF3BAE29D7}"/>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2">
              <a:extLst>
                <a:ext uri="{FF2B5EF4-FFF2-40B4-BE49-F238E27FC236}">
                  <a16:creationId xmlns="" xmlns:a16="http://schemas.microsoft.com/office/drawing/2014/main" id="{B476DC78-8E7B-4D21-8F2F-ECD653305617}"/>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a:extLst>
              <a:ext uri="{FF2B5EF4-FFF2-40B4-BE49-F238E27FC236}">
                <a16:creationId xmlns="" xmlns:a16="http://schemas.microsoft.com/office/drawing/2014/main" id="{EAD1B8D8-BC16-4E62-B0EB-795EB46DD247}"/>
              </a:ext>
            </a:extLst>
          </p:cNvPr>
          <p:cNvGrpSpPr/>
          <p:nvPr/>
        </p:nvGrpSpPr>
        <p:grpSpPr>
          <a:xfrm>
            <a:off x="5072144" y="5734504"/>
            <a:ext cx="443593" cy="1098980"/>
            <a:chOff x="5149610" y="5512435"/>
            <a:chExt cx="443593" cy="1098980"/>
          </a:xfrm>
        </p:grpSpPr>
        <p:sp>
          <p:nvSpPr>
            <p:cNvPr id="43" name="圆角矩形 34">
              <a:extLst>
                <a:ext uri="{FF2B5EF4-FFF2-40B4-BE49-F238E27FC236}">
                  <a16:creationId xmlns="" xmlns:a16="http://schemas.microsoft.com/office/drawing/2014/main" id="{CC5F1D34-598E-4C6B-87E6-146947A27B88}"/>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 xmlns:a16="http://schemas.microsoft.com/office/drawing/2014/main" id="{E35E485E-62EA-454E-8792-E95013A232B9}"/>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 xmlns:a16="http://schemas.microsoft.com/office/drawing/2014/main" id="{E9C867A0-6A3A-4F41-9219-68853673E9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 xmlns:a16="http://schemas.microsoft.com/office/drawing/2014/main" id="{2413A0E9-CB3F-4CAC-A8F9-FC0638DEC8A9}"/>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 xmlns:a16="http://schemas.microsoft.com/office/drawing/2014/main" id="{DFCEB4F8-C85E-4088-81C7-3A91284F5E5F}"/>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 xmlns:a16="http://schemas.microsoft.com/office/drawing/2014/main" id="{42678B7A-C236-4C7F-961A-7A6D6AB1638F}"/>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 xmlns:a16="http://schemas.microsoft.com/office/drawing/2014/main" id="{B8E77983-0847-4A4E-B934-0ACF2952C1E5}"/>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 xmlns:a16="http://schemas.microsoft.com/office/drawing/2014/main" id="{174BDFFD-829C-4A6A-AE42-2E84BA1FF1A8}"/>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 xmlns:a16="http://schemas.microsoft.com/office/drawing/2014/main" id="{8B89B2C6-08A3-4C86-98DA-55E273AAA04D}"/>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 xmlns:a16="http://schemas.microsoft.com/office/drawing/2014/main" id="{1E069246-CE15-4256-B3F5-A2B76BC4D711}"/>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 xmlns:a16="http://schemas.microsoft.com/office/drawing/2014/main" id="{3F40D74E-8317-48F5-98DE-27849B1EBF68}"/>
              </a:ext>
            </a:extLst>
          </p:cNvPr>
          <p:cNvGrpSpPr/>
          <p:nvPr/>
        </p:nvGrpSpPr>
        <p:grpSpPr>
          <a:xfrm>
            <a:off x="2173776" y="6300378"/>
            <a:ext cx="443593" cy="532069"/>
            <a:chOff x="2251242" y="6078309"/>
            <a:chExt cx="443593" cy="532069"/>
          </a:xfrm>
        </p:grpSpPr>
        <p:sp>
          <p:nvSpPr>
            <p:cNvPr id="56" name="圆角矩形 44">
              <a:extLst>
                <a:ext uri="{FF2B5EF4-FFF2-40B4-BE49-F238E27FC236}">
                  <a16:creationId xmlns="" xmlns:a16="http://schemas.microsoft.com/office/drawing/2014/main" id="{0B1CF677-74D9-4AA3-9B40-58B1C71BF8A7}"/>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45">
              <a:extLst>
                <a:ext uri="{FF2B5EF4-FFF2-40B4-BE49-F238E27FC236}">
                  <a16:creationId xmlns="" xmlns:a16="http://schemas.microsoft.com/office/drawing/2014/main" id="{DCDF1818-FC72-4D10-AC7B-EB524A25DAE6}"/>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a:extLst>
              <a:ext uri="{FF2B5EF4-FFF2-40B4-BE49-F238E27FC236}">
                <a16:creationId xmlns="" xmlns:a16="http://schemas.microsoft.com/office/drawing/2014/main" id="{274EEAA2-8A19-47D9-97B7-964645DBA1E8}"/>
              </a:ext>
            </a:extLst>
          </p:cNvPr>
          <p:cNvGrpSpPr/>
          <p:nvPr/>
        </p:nvGrpSpPr>
        <p:grpSpPr>
          <a:xfrm>
            <a:off x="6521329" y="3951818"/>
            <a:ext cx="443593" cy="2881666"/>
            <a:chOff x="6598795" y="3729749"/>
            <a:chExt cx="443593" cy="2881666"/>
          </a:xfrm>
        </p:grpSpPr>
        <p:sp>
          <p:nvSpPr>
            <p:cNvPr id="60" name="圆角矩形 56">
              <a:extLst>
                <a:ext uri="{FF2B5EF4-FFF2-40B4-BE49-F238E27FC236}">
                  <a16:creationId xmlns="" xmlns:a16="http://schemas.microsoft.com/office/drawing/2014/main" id="{2F2BC2BC-88BB-4402-956A-628F9483F7EF}"/>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58">
              <a:extLst>
                <a:ext uri="{FF2B5EF4-FFF2-40B4-BE49-F238E27FC236}">
                  <a16:creationId xmlns="" xmlns:a16="http://schemas.microsoft.com/office/drawing/2014/main" id="{4798115E-3875-4344-95F9-D4E034C93E2A}"/>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59">
              <a:extLst>
                <a:ext uri="{FF2B5EF4-FFF2-40B4-BE49-F238E27FC236}">
                  <a16:creationId xmlns="" xmlns:a16="http://schemas.microsoft.com/office/drawing/2014/main" id="{F73FC07D-66BF-4D71-BD30-3ED70CFB6564}"/>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0">
              <a:extLst>
                <a:ext uri="{FF2B5EF4-FFF2-40B4-BE49-F238E27FC236}">
                  <a16:creationId xmlns="" xmlns:a16="http://schemas.microsoft.com/office/drawing/2014/main" id="{4E31930E-5A35-4F7F-803E-87703412BC7C}"/>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1">
              <a:extLst>
                <a:ext uri="{FF2B5EF4-FFF2-40B4-BE49-F238E27FC236}">
                  <a16:creationId xmlns="" xmlns:a16="http://schemas.microsoft.com/office/drawing/2014/main" id="{BDF8F0A5-2A3F-49EE-BCAC-5CD0496D40DB}"/>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2">
              <a:extLst>
                <a:ext uri="{FF2B5EF4-FFF2-40B4-BE49-F238E27FC236}">
                  <a16:creationId xmlns="" xmlns:a16="http://schemas.microsoft.com/office/drawing/2014/main" id="{5A6C2C52-E5D4-4240-B89A-FADC08DBC0A6}"/>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3">
              <a:extLst>
                <a:ext uri="{FF2B5EF4-FFF2-40B4-BE49-F238E27FC236}">
                  <a16:creationId xmlns="" xmlns:a16="http://schemas.microsoft.com/office/drawing/2014/main" id="{A27D4376-4F2D-418D-B0E6-F6B454629BA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圆角矩形 64">
              <a:extLst>
                <a:ext uri="{FF2B5EF4-FFF2-40B4-BE49-F238E27FC236}">
                  <a16:creationId xmlns="" xmlns:a16="http://schemas.microsoft.com/office/drawing/2014/main" id="{CB60F7C3-634E-4B99-BB97-B0E35638CE15}"/>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65">
              <a:extLst>
                <a:ext uri="{FF2B5EF4-FFF2-40B4-BE49-F238E27FC236}">
                  <a16:creationId xmlns="" xmlns:a16="http://schemas.microsoft.com/office/drawing/2014/main" id="{F44B7BDC-9DC4-4E17-BB8E-870B54C74E7A}"/>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66">
              <a:extLst>
                <a:ext uri="{FF2B5EF4-FFF2-40B4-BE49-F238E27FC236}">
                  <a16:creationId xmlns="" xmlns:a16="http://schemas.microsoft.com/office/drawing/2014/main" id="{64821A69-7761-4C07-B056-0922013193BC}"/>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a:extLst>
              <a:ext uri="{FF2B5EF4-FFF2-40B4-BE49-F238E27FC236}">
                <a16:creationId xmlns="" xmlns:a16="http://schemas.microsoft.com/office/drawing/2014/main" id="{5FFD3A1C-2446-4F27-A163-ECC19480C4FF}"/>
              </a:ext>
            </a:extLst>
          </p:cNvPr>
          <p:cNvGrpSpPr/>
          <p:nvPr/>
        </p:nvGrpSpPr>
        <p:grpSpPr>
          <a:xfrm>
            <a:off x="7245921" y="5734504"/>
            <a:ext cx="443593" cy="1098980"/>
            <a:chOff x="7323387" y="5512435"/>
            <a:chExt cx="443593" cy="1098980"/>
          </a:xfrm>
        </p:grpSpPr>
        <p:sp>
          <p:nvSpPr>
            <p:cNvPr id="72" name="圆角矩形 84">
              <a:extLst>
                <a:ext uri="{FF2B5EF4-FFF2-40B4-BE49-F238E27FC236}">
                  <a16:creationId xmlns="" xmlns:a16="http://schemas.microsoft.com/office/drawing/2014/main" id="{157E1F7E-B1CF-40B2-810C-17EC754B7311}"/>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圆角矩形 86">
              <a:extLst>
                <a:ext uri="{FF2B5EF4-FFF2-40B4-BE49-F238E27FC236}">
                  <a16:creationId xmlns="" xmlns:a16="http://schemas.microsoft.com/office/drawing/2014/main" id="{45DA3C4B-E66F-4C38-A234-C35698F4CB6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87">
              <a:extLst>
                <a:ext uri="{FF2B5EF4-FFF2-40B4-BE49-F238E27FC236}">
                  <a16:creationId xmlns="" xmlns:a16="http://schemas.microsoft.com/office/drawing/2014/main" id="{E42E8AC9-00EB-4F7A-A129-2E4B493742E4}"/>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88">
              <a:extLst>
                <a:ext uri="{FF2B5EF4-FFF2-40B4-BE49-F238E27FC236}">
                  <a16:creationId xmlns="" xmlns:a16="http://schemas.microsoft.com/office/drawing/2014/main" id="{B17B03A0-8EE9-41DD-957A-0894044A8B48}"/>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 name="组合 76">
            <a:extLst>
              <a:ext uri="{FF2B5EF4-FFF2-40B4-BE49-F238E27FC236}">
                <a16:creationId xmlns="" xmlns:a16="http://schemas.microsoft.com/office/drawing/2014/main" id="{588CDBD9-C432-4F5D-80ED-3E4FB12C2399}"/>
              </a:ext>
            </a:extLst>
          </p:cNvPr>
          <p:cNvGrpSpPr/>
          <p:nvPr/>
        </p:nvGrpSpPr>
        <p:grpSpPr>
          <a:xfrm>
            <a:off x="7970513" y="5138915"/>
            <a:ext cx="443593" cy="1694569"/>
            <a:chOff x="8047979" y="4916846"/>
            <a:chExt cx="443593" cy="1694569"/>
          </a:xfrm>
        </p:grpSpPr>
        <p:sp>
          <p:nvSpPr>
            <p:cNvPr id="78" name="圆角矩形 90">
              <a:extLst>
                <a:ext uri="{FF2B5EF4-FFF2-40B4-BE49-F238E27FC236}">
                  <a16:creationId xmlns="" xmlns:a16="http://schemas.microsoft.com/office/drawing/2014/main" id="{9C412F22-D140-430F-AE2C-8231DB4824C0}"/>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圆角矩形 92">
              <a:extLst>
                <a:ext uri="{FF2B5EF4-FFF2-40B4-BE49-F238E27FC236}">
                  <a16:creationId xmlns="" xmlns:a16="http://schemas.microsoft.com/office/drawing/2014/main" id="{08726EAD-0B3C-4F85-BCF4-7D6B20740B9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圆角矩形 93">
              <a:extLst>
                <a:ext uri="{FF2B5EF4-FFF2-40B4-BE49-F238E27FC236}">
                  <a16:creationId xmlns="" xmlns:a16="http://schemas.microsoft.com/office/drawing/2014/main" id="{F940B7CB-D5FD-4754-A378-09687FEFDAFE}"/>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4">
              <a:extLst>
                <a:ext uri="{FF2B5EF4-FFF2-40B4-BE49-F238E27FC236}">
                  <a16:creationId xmlns="" xmlns:a16="http://schemas.microsoft.com/office/drawing/2014/main" id="{5EBE109A-FD3F-4EDA-A24D-A062191CD4C3}"/>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圆角矩形 95">
              <a:extLst>
                <a:ext uri="{FF2B5EF4-FFF2-40B4-BE49-F238E27FC236}">
                  <a16:creationId xmlns="" xmlns:a16="http://schemas.microsoft.com/office/drawing/2014/main" id="{0DEB3D43-70AD-4AF3-84C4-AFFA3A33518C}"/>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圆角矩形 96">
              <a:extLst>
                <a:ext uri="{FF2B5EF4-FFF2-40B4-BE49-F238E27FC236}">
                  <a16:creationId xmlns="" xmlns:a16="http://schemas.microsoft.com/office/drawing/2014/main" id="{0FBDAE04-3030-4529-980B-FB9737EC7578}"/>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 xmlns:a16="http://schemas.microsoft.com/office/drawing/2014/main" id="{8F7574B9-7AC5-4D71-B5D3-153DA59C295E}"/>
              </a:ext>
            </a:extLst>
          </p:cNvPr>
          <p:cNvGrpSpPr/>
          <p:nvPr/>
        </p:nvGrpSpPr>
        <p:grpSpPr>
          <a:xfrm>
            <a:off x="9419697" y="6300378"/>
            <a:ext cx="443593" cy="532069"/>
            <a:chOff x="9497163" y="6078309"/>
            <a:chExt cx="443593" cy="532069"/>
          </a:xfrm>
        </p:grpSpPr>
        <p:sp>
          <p:nvSpPr>
            <p:cNvPr id="86" name="圆角矩形 98">
              <a:extLst>
                <a:ext uri="{FF2B5EF4-FFF2-40B4-BE49-F238E27FC236}">
                  <a16:creationId xmlns="" xmlns:a16="http://schemas.microsoft.com/office/drawing/2014/main" id="{1C6121F5-519B-4270-ADA3-E5C7566C0373}"/>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99">
              <a:extLst>
                <a:ext uri="{FF2B5EF4-FFF2-40B4-BE49-F238E27FC236}">
                  <a16:creationId xmlns="" xmlns:a16="http://schemas.microsoft.com/office/drawing/2014/main" id="{B7E45B26-B18C-4DA7-9F4C-D89308A7C4DD}"/>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9" name="组合 88">
            <a:extLst>
              <a:ext uri="{FF2B5EF4-FFF2-40B4-BE49-F238E27FC236}">
                <a16:creationId xmlns="" xmlns:a16="http://schemas.microsoft.com/office/drawing/2014/main" id="{9CBD72CC-1711-4CC5-A6F0-F2D029639BEA}"/>
              </a:ext>
            </a:extLst>
          </p:cNvPr>
          <p:cNvGrpSpPr/>
          <p:nvPr/>
        </p:nvGrpSpPr>
        <p:grpSpPr>
          <a:xfrm>
            <a:off x="8695105" y="5734504"/>
            <a:ext cx="443593" cy="1098980"/>
            <a:chOff x="8772571" y="5512435"/>
            <a:chExt cx="443593" cy="1098980"/>
          </a:xfrm>
        </p:grpSpPr>
        <p:sp>
          <p:nvSpPr>
            <p:cNvPr id="90" name="圆角矩形 102">
              <a:extLst>
                <a:ext uri="{FF2B5EF4-FFF2-40B4-BE49-F238E27FC236}">
                  <a16:creationId xmlns="" xmlns:a16="http://schemas.microsoft.com/office/drawing/2014/main" id="{07B8351F-4FC3-48EE-9CC9-6AACEAB34610}"/>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04">
              <a:extLst>
                <a:ext uri="{FF2B5EF4-FFF2-40B4-BE49-F238E27FC236}">
                  <a16:creationId xmlns="" xmlns:a16="http://schemas.microsoft.com/office/drawing/2014/main" id="{507B9E20-3DBC-4621-9144-C933B4F95E27}"/>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105">
              <a:extLst>
                <a:ext uri="{FF2B5EF4-FFF2-40B4-BE49-F238E27FC236}">
                  <a16:creationId xmlns="" xmlns:a16="http://schemas.microsoft.com/office/drawing/2014/main" id="{861C99BA-C363-4AE7-A5BA-3D46FBA6860F}"/>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106">
              <a:extLst>
                <a:ext uri="{FF2B5EF4-FFF2-40B4-BE49-F238E27FC236}">
                  <a16:creationId xmlns="" xmlns:a16="http://schemas.microsoft.com/office/drawing/2014/main" id="{DABDB3E4-6BED-4D46-8F56-3FCFACB85C1A}"/>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5" name="组合 94">
            <a:extLst>
              <a:ext uri="{FF2B5EF4-FFF2-40B4-BE49-F238E27FC236}">
                <a16:creationId xmlns="" xmlns:a16="http://schemas.microsoft.com/office/drawing/2014/main" id="{B21C8BCB-E3CA-4858-BABB-19679E778B08}"/>
              </a:ext>
            </a:extLst>
          </p:cNvPr>
          <p:cNvGrpSpPr/>
          <p:nvPr/>
        </p:nvGrpSpPr>
        <p:grpSpPr>
          <a:xfrm>
            <a:off x="1449184" y="5734504"/>
            <a:ext cx="443593" cy="1098981"/>
            <a:chOff x="1526650" y="5512435"/>
            <a:chExt cx="443593" cy="1098981"/>
          </a:xfrm>
        </p:grpSpPr>
        <p:sp>
          <p:nvSpPr>
            <p:cNvPr id="96" name="圆角矩形 110">
              <a:extLst>
                <a:ext uri="{FF2B5EF4-FFF2-40B4-BE49-F238E27FC236}">
                  <a16:creationId xmlns="" xmlns:a16="http://schemas.microsoft.com/office/drawing/2014/main" id="{B337718B-5486-40DB-834A-2D3ECF4C617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111">
              <a:extLst>
                <a:ext uri="{FF2B5EF4-FFF2-40B4-BE49-F238E27FC236}">
                  <a16:creationId xmlns="" xmlns:a16="http://schemas.microsoft.com/office/drawing/2014/main" id="{F48778FB-AF92-4346-9B72-F148095A2655}"/>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圆角矩形 112">
              <a:extLst>
                <a:ext uri="{FF2B5EF4-FFF2-40B4-BE49-F238E27FC236}">
                  <a16:creationId xmlns="" xmlns:a16="http://schemas.microsoft.com/office/drawing/2014/main" id="{81EA1CE6-2AEF-4CE6-BB9C-ED5FEA5F85D9}"/>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13">
              <a:extLst>
                <a:ext uri="{FF2B5EF4-FFF2-40B4-BE49-F238E27FC236}">
                  <a16:creationId xmlns="" xmlns:a16="http://schemas.microsoft.com/office/drawing/2014/main" id="{D0117C5D-F212-41ED-91D2-13CDA36DA760}"/>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a:extLst>
              <a:ext uri="{FF2B5EF4-FFF2-40B4-BE49-F238E27FC236}">
                <a16:creationId xmlns="" xmlns:a16="http://schemas.microsoft.com/office/drawing/2014/main" id="{403EE949-1287-498A-9AA9-0B28C0F4BD44}"/>
              </a:ext>
            </a:extLst>
          </p:cNvPr>
          <p:cNvGrpSpPr/>
          <p:nvPr/>
        </p:nvGrpSpPr>
        <p:grpSpPr>
          <a:xfrm>
            <a:off x="724592" y="6004996"/>
            <a:ext cx="443593" cy="827451"/>
            <a:chOff x="802058" y="5782927"/>
            <a:chExt cx="443593" cy="827451"/>
          </a:xfrm>
        </p:grpSpPr>
        <p:sp>
          <p:nvSpPr>
            <p:cNvPr id="102" name="圆角矩形 116">
              <a:extLst>
                <a:ext uri="{FF2B5EF4-FFF2-40B4-BE49-F238E27FC236}">
                  <a16:creationId xmlns="" xmlns:a16="http://schemas.microsoft.com/office/drawing/2014/main" id="{EED7AA36-7BBD-46A2-8C90-0AF3C09013EB}"/>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圆角矩形 117">
              <a:extLst>
                <a:ext uri="{FF2B5EF4-FFF2-40B4-BE49-F238E27FC236}">
                  <a16:creationId xmlns="" xmlns:a16="http://schemas.microsoft.com/office/drawing/2014/main" id="{6D2BF20F-5BAE-4CBD-A45F-28EC7AABE8D3}"/>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19">
              <a:extLst>
                <a:ext uri="{FF2B5EF4-FFF2-40B4-BE49-F238E27FC236}">
                  <a16:creationId xmlns="" xmlns:a16="http://schemas.microsoft.com/office/drawing/2014/main" id="{C4A1D5E5-340C-42A2-81B7-277DB4C833A8}"/>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a:extLst>
              <a:ext uri="{FF2B5EF4-FFF2-40B4-BE49-F238E27FC236}">
                <a16:creationId xmlns="" xmlns:a16="http://schemas.microsoft.com/office/drawing/2014/main" id="{A013793A-63C9-48A8-9021-2F5C8DEB9D79}"/>
              </a:ext>
            </a:extLst>
          </p:cNvPr>
          <p:cNvGrpSpPr/>
          <p:nvPr/>
        </p:nvGrpSpPr>
        <p:grpSpPr>
          <a:xfrm>
            <a:off x="0" y="6300378"/>
            <a:ext cx="443593" cy="532069"/>
            <a:chOff x="77466" y="6078309"/>
            <a:chExt cx="443593" cy="532069"/>
          </a:xfrm>
        </p:grpSpPr>
        <p:sp>
          <p:nvSpPr>
            <p:cNvPr id="107" name="圆角矩形 121">
              <a:extLst>
                <a:ext uri="{FF2B5EF4-FFF2-40B4-BE49-F238E27FC236}">
                  <a16:creationId xmlns="" xmlns:a16="http://schemas.microsoft.com/office/drawing/2014/main" id="{3628AB06-D889-4C2A-B844-90DD528B5989}"/>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22">
              <a:extLst>
                <a:ext uri="{FF2B5EF4-FFF2-40B4-BE49-F238E27FC236}">
                  <a16:creationId xmlns="" xmlns:a16="http://schemas.microsoft.com/office/drawing/2014/main" id="{22952A6D-384A-4A87-B700-E32DCC85D5E9}"/>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 xmlns:a16="http://schemas.microsoft.com/office/drawing/2014/main" id="{B6FF8136-7FCE-4CD4-B08B-E1F001298DC2}"/>
              </a:ext>
            </a:extLst>
          </p:cNvPr>
          <p:cNvGrpSpPr/>
          <p:nvPr/>
        </p:nvGrpSpPr>
        <p:grpSpPr>
          <a:xfrm>
            <a:off x="11593476" y="6300378"/>
            <a:ext cx="443593" cy="532069"/>
            <a:chOff x="11670942" y="6078309"/>
            <a:chExt cx="443593" cy="532069"/>
          </a:xfrm>
        </p:grpSpPr>
        <p:sp>
          <p:nvSpPr>
            <p:cNvPr id="111" name="圆角矩形 126">
              <a:extLst>
                <a:ext uri="{FF2B5EF4-FFF2-40B4-BE49-F238E27FC236}">
                  <a16:creationId xmlns="" xmlns:a16="http://schemas.microsoft.com/office/drawing/2014/main" id="{A60974F2-017C-4A74-AFC4-44965A006D8B}"/>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27">
              <a:extLst>
                <a:ext uri="{FF2B5EF4-FFF2-40B4-BE49-F238E27FC236}">
                  <a16:creationId xmlns="" xmlns:a16="http://schemas.microsoft.com/office/drawing/2014/main" id="{47FF9B9A-89EA-4D2A-8FEF-B4E341E17B5B}"/>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a:extLst>
              <a:ext uri="{FF2B5EF4-FFF2-40B4-BE49-F238E27FC236}">
                <a16:creationId xmlns="" xmlns:a16="http://schemas.microsoft.com/office/drawing/2014/main" id="{E3C85938-BF34-4350-B54B-4ED2652A1C58}"/>
              </a:ext>
            </a:extLst>
          </p:cNvPr>
          <p:cNvGrpSpPr/>
          <p:nvPr/>
        </p:nvGrpSpPr>
        <p:grpSpPr>
          <a:xfrm>
            <a:off x="10144289" y="5176303"/>
            <a:ext cx="443593" cy="1694569"/>
            <a:chOff x="10221755" y="4954234"/>
            <a:chExt cx="443593" cy="1694569"/>
          </a:xfrm>
        </p:grpSpPr>
        <p:sp>
          <p:nvSpPr>
            <p:cNvPr id="115" name="圆角矩形 130">
              <a:extLst>
                <a:ext uri="{FF2B5EF4-FFF2-40B4-BE49-F238E27FC236}">
                  <a16:creationId xmlns="" xmlns:a16="http://schemas.microsoft.com/office/drawing/2014/main" id="{E685ED0B-106D-4039-B1B5-CF229CB50E06}"/>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圆角矩形 132">
              <a:extLst>
                <a:ext uri="{FF2B5EF4-FFF2-40B4-BE49-F238E27FC236}">
                  <a16:creationId xmlns="" xmlns:a16="http://schemas.microsoft.com/office/drawing/2014/main" id="{75521AFF-D761-42FA-9109-A045D22F877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33">
              <a:extLst>
                <a:ext uri="{FF2B5EF4-FFF2-40B4-BE49-F238E27FC236}">
                  <a16:creationId xmlns="" xmlns:a16="http://schemas.microsoft.com/office/drawing/2014/main" id="{59E76956-7FD1-4025-A864-963639F05AD3}"/>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34">
              <a:extLst>
                <a:ext uri="{FF2B5EF4-FFF2-40B4-BE49-F238E27FC236}">
                  <a16:creationId xmlns="" xmlns:a16="http://schemas.microsoft.com/office/drawing/2014/main" id="{C2C61934-6914-4358-9C01-11FFAD4C2D59}"/>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35">
              <a:extLst>
                <a:ext uri="{FF2B5EF4-FFF2-40B4-BE49-F238E27FC236}">
                  <a16:creationId xmlns="" xmlns:a16="http://schemas.microsoft.com/office/drawing/2014/main" id="{6C78CBBA-DEBE-4688-B21F-5EAB1B1548B4}"/>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圆角矩形 136">
              <a:extLst>
                <a:ext uri="{FF2B5EF4-FFF2-40B4-BE49-F238E27FC236}">
                  <a16:creationId xmlns="" xmlns:a16="http://schemas.microsoft.com/office/drawing/2014/main" id="{BB8BD01B-BA65-40CE-8E7B-44E58753EE06}"/>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 name="组合 121">
            <a:extLst>
              <a:ext uri="{FF2B5EF4-FFF2-40B4-BE49-F238E27FC236}">
                <a16:creationId xmlns="" xmlns:a16="http://schemas.microsoft.com/office/drawing/2014/main" id="{098DD125-4E7B-41A7-8E4D-8B011554E6B3}"/>
              </a:ext>
            </a:extLst>
          </p:cNvPr>
          <p:cNvGrpSpPr/>
          <p:nvPr/>
        </p:nvGrpSpPr>
        <p:grpSpPr>
          <a:xfrm>
            <a:off x="10868881" y="5734504"/>
            <a:ext cx="443593" cy="1098980"/>
            <a:chOff x="10946347" y="5512435"/>
            <a:chExt cx="443593" cy="1098980"/>
          </a:xfrm>
        </p:grpSpPr>
        <p:sp>
          <p:nvSpPr>
            <p:cNvPr id="123" name="圆角矩形 138">
              <a:extLst>
                <a:ext uri="{FF2B5EF4-FFF2-40B4-BE49-F238E27FC236}">
                  <a16:creationId xmlns="" xmlns:a16="http://schemas.microsoft.com/office/drawing/2014/main" id="{705FECAF-56DB-41FF-BFB5-70292F507816}"/>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圆角矩形 140">
              <a:extLst>
                <a:ext uri="{FF2B5EF4-FFF2-40B4-BE49-F238E27FC236}">
                  <a16:creationId xmlns="" xmlns:a16="http://schemas.microsoft.com/office/drawing/2014/main" id="{CBA08AA9-C8B9-43F4-97E3-01445FCEC0A7}"/>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圆角矩形 141">
              <a:extLst>
                <a:ext uri="{FF2B5EF4-FFF2-40B4-BE49-F238E27FC236}">
                  <a16:creationId xmlns="" xmlns:a16="http://schemas.microsoft.com/office/drawing/2014/main" id="{84F2493D-A39C-4942-876D-8070C8CFE8C7}"/>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圆角矩形 142">
              <a:extLst>
                <a:ext uri="{FF2B5EF4-FFF2-40B4-BE49-F238E27FC236}">
                  <a16:creationId xmlns="" xmlns:a16="http://schemas.microsoft.com/office/drawing/2014/main" id="{C8BA6F0F-F5F4-4340-AEE1-FAF780F74EF6}"/>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8" name="组合 127">
            <a:extLst>
              <a:ext uri="{FF2B5EF4-FFF2-40B4-BE49-F238E27FC236}">
                <a16:creationId xmlns="" xmlns:a16="http://schemas.microsoft.com/office/drawing/2014/main" id="{76D3BCEA-134C-4F6B-AE92-EE8A191C3E24}"/>
              </a:ext>
            </a:extLst>
          </p:cNvPr>
          <p:cNvGrpSpPr/>
          <p:nvPr/>
        </p:nvGrpSpPr>
        <p:grpSpPr>
          <a:xfrm>
            <a:off x="5457640" y="6627411"/>
            <a:ext cx="216000" cy="216000"/>
            <a:chOff x="3338179" y="3715228"/>
            <a:chExt cx="216000" cy="216000"/>
          </a:xfrm>
        </p:grpSpPr>
        <p:sp>
          <p:nvSpPr>
            <p:cNvPr id="129" name="椭圆 128">
              <a:extLst>
                <a:ext uri="{FF2B5EF4-FFF2-40B4-BE49-F238E27FC236}">
                  <a16:creationId xmlns="" xmlns:a16="http://schemas.microsoft.com/office/drawing/2014/main" id="{3789363F-046A-4097-9EDA-79EDA37983B1}"/>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椭圆 129">
              <a:extLst>
                <a:ext uri="{FF2B5EF4-FFF2-40B4-BE49-F238E27FC236}">
                  <a16:creationId xmlns="" xmlns:a16="http://schemas.microsoft.com/office/drawing/2014/main" id="{1B3A39AC-F054-40B6-BEFD-5614981626A0}"/>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a:extLst>
              <a:ext uri="{FF2B5EF4-FFF2-40B4-BE49-F238E27FC236}">
                <a16:creationId xmlns="" xmlns:a16="http://schemas.microsoft.com/office/drawing/2014/main" id="{E5314CC5-6921-4435-9531-2DCE1AE41D98}"/>
              </a:ext>
            </a:extLst>
          </p:cNvPr>
          <p:cNvGrpSpPr/>
          <p:nvPr/>
        </p:nvGrpSpPr>
        <p:grpSpPr>
          <a:xfrm>
            <a:off x="8963565" y="5682435"/>
            <a:ext cx="216000" cy="216000"/>
            <a:chOff x="1485908" y="4585337"/>
            <a:chExt cx="216000" cy="216000"/>
          </a:xfrm>
        </p:grpSpPr>
        <p:sp>
          <p:nvSpPr>
            <p:cNvPr id="132" name="椭圆 131">
              <a:extLst>
                <a:ext uri="{FF2B5EF4-FFF2-40B4-BE49-F238E27FC236}">
                  <a16:creationId xmlns="" xmlns:a16="http://schemas.microsoft.com/office/drawing/2014/main" id="{4A00C154-D752-4314-B1A1-71958FB6988D}"/>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椭圆 132">
              <a:extLst>
                <a:ext uri="{FF2B5EF4-FFF2-40B4-BE49-F238E27FC236}">
                  <a16:creationId xmlns="" xmlns:a16="http://schemas.microsoft.com/office/drawing/2014/main" id="{3BAFAB6E-90A6-4907-99F3-AAF8C31A6DD0}"/>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4" name="组合 133">
            <a:extLst>
              <a:ext uri="{FF2B5EF4-FFF2-40B4-BE49-F238E27FC236}">
                <a16:creationId xmlns="" xmlns:a16="http://schemas.microsoft.com/office/drawing/2014/main" id="{338A761D-0A73-4249-A3BF-4831415E1AED}"/>
              </a:ext>
            </a:extLst>
          </p:cNvPr>
          <p:cNvGrpSpPr/>
          <p:nvPr/>
        </p:nvGrpSpPr>
        <p:grpSpPr>
          <a:xfrm>
            <a:off x="7324575" y="5765562"/>
            <a:ext cx="216000" cy="216000"/>
            <a:chOff x="3338179" y="3715228"/>
            <a:chExt cx="216000" cy="216000"/>
          </a:xfrm>
        </p:grpSpPr>
        <p:sp>
          <p:nvSpPr>
            <p:cNvPr id="135" name="椭圆 134">
              <a:extLst>
                <a:ext uri="{FF2B5EF4-FFF2-40B4-BE49-F238E27FC236}">
                  <a16:creationId xmlns="" xmlns:a16="http://schemas.microsoft.com/office/drawing/2014/main" id="{B50BD349-6B88-4BB6-A444-50B4F192F76C}"/>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a:extLst>
                <a:ext uri="{FF2B5EF4-FFF2-40B4-BE49-F238E27FC236}">
                  <a16:creationId xmlns="" xmlns:a16="http://schemas.microsoft.com/office/drawing/2014/main" id="{EF4AEB46-A62B-494D-8E2C-B470053F055F}"/>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7" name="组合 136">
            <a:extLst>
              <a:ext uri="{FF2B5EF4-FFF2-40B4-BE49-F238E27FC236}">
                <a16:creationId xmlns="" xmlns:a16="http://schemas.microsoft.com/office/drawing/2014/main" id="{A2B75CAA-185B-4CBA-ACE3-A99947C19B23}"/>
              </a:ext>
            </a:extLst>
          </p:cNvPr>
          <p:cNvGrpSpPr/>
          <p:nvPr/>
        </p:nvGrpSpPr>
        <p:grpSpPr>
          <a:xfrm>
            <a:off x="10156320" y="5179720"/>
            <a:ext cx="216000" cy="216000"/>
            <a:chOff x="6033223" y="3166448"/>
            <a:chExt cx="216000" cy="216000"/>
          </a:xfrm>
        </p:grpSpPr>
        <p:sp>
          <p:nvSpPr>
            <p:cNvPr id="138" name="椭圆 137">
              <a:extLst>
                <a:ext uri="{FF2B5EF4-FFF2-40B4-BE49-F238E27FC236}">
                  <a16:creationId xmlns="" xmlns:a16="http://schemas.microsoft.com/office/drawing/2014/main" id="{20399694-984C-484D-A0AD-3ECB4A22C72F}"/>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a:extLst>
                <a:ext uri="{FF2B5EF4-FFF2-40B4-BE49-F238E27FC236}">
                  <a16:creationId xmlns="" xmlns:a16="http://schemas.microsoft.com/office/drawing/2014/main" id="{5B8D3708-DC3D-451D-9FE8-AD3676FD00E8}"/>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0" name="组合 139">
            <a:extLst>
              <a:ext uri="{FF2B5EF4-FFF2-40B4-BE49-F238E27FC236}">
                <a16:creationId xmlns="" xmlns:a16="http://schemas.microsoft.com/office/drawing/2014/main" id="{8926C30B-6710-4120-849D-C9BA4C60157D}"/>
              </a:ext>
            </a:extLst>
          </p:cNvPr>
          <p:cNvGrpSpPr/>
          <p:nvPr/>
        </p:nvGrpSpPr>
        <p:grpSpPr>
          <a:xfrm>
            <a:off x="11128854" y="6157063"/>
            <a:ext cx="216000" cy="216000"/>
            <a:chOff x="5319106" y="3881023"/>
            <a:chExt cx="216000" cy="216000"/>
          </a:xfrm>
        </p:grpSpPr>
        <p:sp>
          <p:nvSpPr>
            <p:cNvPr id="141" name="椭圆 140">
              <a:extLst>
                <a:ext uri="{FF2B5EF4-FFF2-40B4-BE49-F238E27FC236}">
                  <a16:creationId xmlns="" xmlns:a16="http://schemas.microsoft.com/office/drawing/2014/main" id="{5547021C-1351-4E58-A88C-E5A0258EE354}"/>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a:extLst>
                <a:ext uri="{FF2B5EF4-FFF2-40B4-BE49-F238E27FC236}">
                  <a16:creationId xmlns="" xmlns:a16="http://schemas.microsoft.com/office/drawing/2014/main" id="{70792620-29FB-494C-86E1-B7F567B234E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4" name="MH_Number_1">
            <a:extLst>
              <a:ext uri="{FF2B5EF4-FFF2-40B4-BE49-F238E27FC236}">
                <a16:creationId xmlns="" xmlns:a16="http://schemas.microsoft.com/office/drawing/2014/main" id="{055D377C-AEE7-4801-A5A8-0E8980292642}"/>
              </a:ext>
            </a:extLst>
          </p:cNvPr>
          <p:cNvSpPr/>
          <p:nvPr>
            <p:custDataLst>
              <p:tags r:id="rId1"/>
            </p:custDataLst>
          </p:nvPr>
        </p:nvSpPr>
        <p:spPr>
          <a:xfrm>
            <a:off x="3581760" y="1935582"/>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5" name="MH_Entry_1">
            <a:extLst>
              <a:ext uri="{FF2B5EF4-FFF2-40B4-BE49-F238E27FC236}">
                <a16:creationId xmlns="" xmlns:a16="http://schemas.microsoft.com/office/drawing/2014/main" id="{5EE4C309-3272-4332-9706-A625AC6FDB65}"/>
              </a:ext>
            </a:extLst>
          </p:cNvPr>
          <p:cNvSpPr/>
          <p:nvPr>
            <p:custDataLst>
              <p:tags r:id="rId2"/>
            </p:custDataLst>
          </p:nvPr>
        </p:nvSpPr>
        <p:spPr>
          <a:xfrm>
            <a:off x="4286756" y="1838998"/>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ANNUAL WORK SUMMARY</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6" name="MH_Number_2">
            <a:extLst>
              <a:ext uri="{FF2B5EF4-FFF2-40B4-BE49-F238E27FC236}">
                <a16:creationId xmlns="" xmlns:a16="http://schemas.microsoft.com/office/drawing/2014/main" id="{0775B56C-5E4D-404A-867C-3AEC229A25F9}"/>
              </a:ext>
            </a:extLst>
          </p:cNvPr>
          <p:cNvSpPr/>
          <p:nvPr>
            <p:custDataLst>
              <p:tags r:id="rId3"/>
            </p:custDataLst>
          </p:nvPr>
        </p:nvSpPr>
        <p:spPr>
          <a:xfrm>
            <a:off x="8138002" y="1935582"/>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7" name="MH_Entry_2">
            <a:extLst>
              <a:ext uri="{FF2B5EF4-FFF2-40B4-BE49-F238E27FC236}">
                <a16:creationId xmlns="" xmlns:a16="http://schemas.microsoft.com/office/drawing/2014/main" id="{B15B1463-334B-48DF-8C20-89A7127E2C0A}"/>
              </a:ext>
            </a:extLst>
          </p:cNvPr>
          <p:cNvSpPr/>
          <p:nvPr>
            <p:custDataLst>
              <p:tags r:id="rId4"/>
            </p:custDataLst>
          </p:nvPr>
        </p:nvSpPr>
        <p:spPr>
          <a:xfrm>
            <a:off x="8842998" y="1838998"/>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COMPLETION OF WORK</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8" name="MH_Number_3">
            <a:extLst>
              <a:ext uri="{FF2B5EF4-FFF2-40B4-BE49-F238E27FC236}">
                <a16:creationId xmlns="" xmlns:a16="http://schemas.microsoft.com/office/drawing/2014/main" id="{83ED35E0-B05C-4135-9D21-CB7AABE26527}"/>
              </a:ext>
            </a:extLst>
          </p:cNvPr>
          <p:cNvSpPr/>
          <p:nvPr>
            <p:custDataLst>
              <p:tags r:id="rId5"/>
            </p:custDataLst>
          </p:nvPr>
        </p:nvSpPr>
        <p:spPr>
          <a:xfrm>
            <a:off x="3620326" y="3671336"/>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9" name="MH_Entry_3">
            <a:extLst>
              <a:ext uri="{FF2B5EF4-FFF2-40B4-BE49-F238E27FC236}">
                <a16:creationId xmlns="" xmlns:a16="http://schemas.microsoft.com/office/drawing/2014/main" id="{E1E6D212-BB9C-4A34-9091-B199A0946E20}"/>
              </a:ext>
            </a:extLst>
          </p:cNvPr>
          <p:cNvSpPr/>
          <p:nvPr>
            <p:custDataLst>
              <p:tags r:id="rId6"/>
            </p:custDataLst>
          </p:nvPr>
        </p:nvSpPr>
        <p:spPr>
          <a:xfrm>
            <a:off x="4325322" y="3574752"/>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SUCCESSFUL PROJECT</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0" name="MH_Number_4">
            <a:extLst>
              <a:ext uri="{FF2B5EF4-FFF2-40B4-BE49-F238E27FC236}">
                <a16:creationId xmlns="" xmlns:a16="http://schemas.microsoft.com/office/drawing/2014/main" id="{77215E94-461D-4893-A50C-4ED5A4DD0077}"/>
              </a:ext>
            </a:extLst>
          </p:cNvPr>
          <p:cNvSpPr/>
          <p:nvPr>
            <p:custDataLst>
              <p:tags r:id="rId7"/>
            </p:custDataLst>
          </p:nvPr>
        </p:nvSpPr>
        <p:spPr>
          <a:xfrm>
            <a:off x="8150033" y="3677686"/>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1" name="MH_Entry_4">
            <a:extLst>
              <a:ext uri="{FF2B5EF4-FFF2-40B4-BE49-F238E27FC236}">
                <a16:creationId xmlns="" xmlns:a16="http://schemas.microsoft.com/office/drawing/2014/main" id="{7CF4BA91-9490-462C-A99C-12BA749B5A1D}"/>
              </a:ext>
            </a:extLst>
          </p:cNvPr>
          <p:cNvSpPr/>
          <p:nvPr>
            <p:custDataLst>
              <p:tags r:id="rId8"/>
            </p:custDataLst>
          </p:nvPr>
        </p:nvSpPr>
        <p:spPr>
          <a:xfrm>
            <a:off x="8855029" y="3581102"/>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NEXT YEAR WORK PLAN</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52" name="组合 151">
            <a:extLst>
              <a:ext uri="{FF2B5EF4-FFF2-40B4-BE49-F238E27FC236}">
                <a16:creationId xmlns="" xmlns:a16="http://schemas.microsoft.com/office/drawing/2014/main" id="{DD6932C0-4E6A-4040-B084-8CB1CD8C5EC1}"/>
              </a:ext>
            </a:extLst>
          </p:cNvPr>
          <p:cNvGrpSpPr/>
          <p:nvPr/>
        </p:nvGrpSpPr>
        <p:grpSpPr>
          <a:xfrm>
            <a:off x="664292" y="1184814"/>
            <a:ext cx="2306403" cy="3794592"/>
            <a:chOff x="1965537" y="1380605"/>
            <a:chExt cx="2306403" cy="3794592"/>
          </a:xfrm>
        </p:grpSpPr>
        <p:sp>
          <p:nvSpPr>
            <p:cNvPr id="153" name="MH_Others_1">
              <a:extLst>
                <a:ext uri="{FF2B5EF4-FFF2-40B4-BE49-F238E27FC236}">
                  <a16:creationId xmlns="" xmlns:a16="http://schemas.microsoft.com/office/drawing/2014/main" id="{A462BACF-221C-421F-A812-CAF009DB04C0}"/>
                </a:ext>
              </a:extLst>
            </p:cNvPr>
            <p:cNvSpPr txBox="1"/>
            <p:nvPr>
              <p:custDataLst>
                <p:tags r:id="rId9"/>
              </p:custDataLst>
            </p:nvPr>
          </p:nvSpPr>
          <p:spPr>
            <a:xfrm>
              <a:off x="2502225" y="1380605"/>
              <a:ext cx="1769715" cy="3794592"/>
            </a:xfrm>
            <a:prstGeom prst="rect">
              <a:avLst/>
            </a:prstGeom>
            <a:noFill/>
          </p:spPr>
          <p:txBody>
            <a:bodyPr vert="eaVert" wrap="square" lIns="0" tIns="0" rIns="0" bIns="0"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目录</a:t>
              </a:r>
            </a:p>
          </p:txBody>
        </p:sp>
        <p:sp>
          <p:nvSpPr>
            <p:cNvPr id="154" name="MH_Others_2">
              <a:extLst>
                <a:ext uri="{FF2B5EF4-FFF2-40B4-BE49-F238E27FC236}">
                  <a16:creationId xmlns="" xmlns:a16="http://schemas.microsoft.com/office/drawing/2014/main" id="{0C9A59B9-9F59-4BBE-B2FB-658B188676FC}"/>
                </a:ext>
              </a:extLst>
            </p:cNvPr>
            <p:cNvSpPr txBox="1"/>
            <p:nvPr>
              <p:custDataLst>
                <p:tags r:id="rId10"/>
              </p:custDataLst>
            </p:nvPr>
          </p:nvSpPr>
          <p:spPr>
            <a:xfrm rot="5400000">
              <a:off x="654443" y="2939347"/>
              <a:ext cx="3299296" cy="677108"/>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CONTENTS</a:t>
              </a:r>
              <a:endParaRPr kumimoji="0" lang="zh-CN" altLang="en-US" sz="4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Tree>
    <p:extLst>
      <p:ext uri="{BB962C8B-B14F-4D97-AF65-F5344CB8AC3E}">
        <p14:creationId xmlns:p14="http://schemas.microsoft.com/office/powerpoint/2010/main" val="2220691955"/>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par>
                                <p:cTn id="8" presetID="22" presetClass="entr" presetSubtype="4" fill="hold" nodeType="withEffect">
                                  <p:stCondLst>
                                    <p:cond delay="500"/>
                                  </p:stCondLst>
                                  <p:childTnLst>
                                    <p:set>
                                      <p:cBhvr>
                                        <p:cTn id="9" dur="1" fill="hold">
                                          <p:stCondLst>
                                            <p:cond delay="0"/>
                                          </p:stCondLst>
                                        </p:cTn>
                                        <p:tgtEl>
                                          <p:spTgt spid="101"/>
                                        </p:tgtEl>
                                        <p:attrNameLst>
                                          <p:attrName>style.visibility</p:attrName>
                                        </p:attrNameLst>
                                      </p:cBhvr>
                                      <p:to>
                                        <p:strVal val="visible"/>
                                      </p:to>
                                    </p:set>
                                    <p:animEffect transition="in" filter="wipe(down)">
                                      <p:cBhvr>
                                        <p:cTn id="10" dur="500"/>
                                        <p:tgtEl>
                                          <p:spTgt spid="101"/>
                                        </p:tgtEl>
                                      </p:cBhvr>
                                    </p:animEffect>
                                  </p:childTnLst>
                                </p:cTn>
                              </p:par>
                              <p:par>
                                <p:cTn id="11" presetID="22" presetClass="entr" presetSubtype="4" fill="hold" nodeType="withEffect">
                                  <p:stCondLst>
                                    <p:cond delay="750"/>
                                  </p:stCondLst>
                                  <p:childTnLst>
                                    <p:set>
                                      <p:cBhvr>
                                        <p:cTn id="12" dur="1" fill="hold">
                                          <p:stCondLst>
                                            <p:cond delay="0"/>
                                          </p:stCondLst>
                                        </p:cTn>
                                        <p:tgtEl>
                                          <p:spTgt spid="95"/>
                                        </p:tgtEl>
                                        <p:attrNameLst>
                                          <p:attrName>style.visibility</p:attrName>
                                        </p:attrNameLst>
                                      </p:cBhvr>
                                      <p:to>
                                        <p:strVal val="visible"/>
                                      </p:to>
                                    </p:set>
                                    <p:animEffect transition="in" filter="wipe(down)">
                                      <p:cBhvr>
                                        <p:cTn id="13" dur="500"/>
                                        <p:tgtEl>
                                          <p:spTgt spid="95"/>
                                        </p:tgtEl>
                                      </p:cBhvr>
                                    </p:animEffect>
                                  </p:childTnLst>
                                </p:cTn>
                              </p:par>
                              <p:par>
                                <p:cTn id="14" presetID="22" presetClass="entr" presetSubtype="4" fill="hold" nodeType="withEffect">
                                  <p:stCondLst>
                                    <p:cond delay="100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par>
                                <p:cTn id="17" presetID="22" presetClass="entr" presetSubtype="4"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nodeType="withEffect">
                                  <p:stCondLst>
                                    <p:cond delay="75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par>
                                <p:cTn id="23" presetID="22" presetClass="entr" presetSubtype="4" fill="hold"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nodeType="withEffect">
                                  <p:stCondLst>
                                    <p:cond delay="750"/>
                                  </p:stCondLst>
                                  <p:childTnLst>
                                    <p:set>
                                      <p:cBhvr>
                                        <p:cTn id="30" dur="1" fill="hold">
                                          <p:stCondLst>
                                            <p:cond delay="0"/>
                                          </p:stCondLst>
                                        </p:cTn>
                                        <p:tgtEl>
                                          <p:spTgt spid="48"/>
                                        </p:tgtEl>
                                        <p:attrNameLst>
                                          <p:attrName>style.visibility</p:attrName>
                                        </p:attrNameLst>
                                      </p:cBhvr>
                                      <p:to>
                                        <p:strVal val="visible"/>
                                      </p:to>
                                    </p:set>
                                    <p:animEffect transition="in" filter="wipe(down)">
                                      <p:cBhvr>
                                        <p:cTn id="31" dur="500"/>
                                        <p:tgtEl>
                                          <p:spTgt spid="48"/>
                                        </p:tgtEl>
                                      </p:cBhvr>
                                    </p:animEffect>
                                  </p:childTnLst>
                                </p:cTn>
                              </p:par>
                              <p:par>
                                <p:cTn id="32" presetID="22" presetClass="entr" presetSubtype="4"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par>
                                <p:cTn id="35" presetID="22" presetClass="entr" presetSubtype="4" fill="hold" nodeType="withEffect">
                                  <p:stCondLst>
                                    <p:cond delay="500"/>
                                  </p:stCondLst>
                                  <p:childTnLst>
                                    <p:set>
                                      <p:cBhvr>
                                        <p:cTn id="36" dur="1" fill="hold">
                                          <p:stCondLst>
                                            <p:cond delay="0"/>
                                          </p:stCondLst>
                                        </p:cTn>
                                        <p:tgtEl>
                                          <p:spTgt spid="71"/>
                                        </p:tgtEl>
                                        <p:attrNameLst>
                                          <p:attrName>style.visibility</p:attrName>
                                        </p:attrNameLst>
                                      </p:cBhvr>
                                      <p:to>
                                        <p:strVal val="visible"/>
                                      </p:to>
                                    </p:set>
                                    <p:animEffect transition="in" filter="wipe(down)">
                                      <p:cBhvr>
                                        <p:cTn id="37" dur="500"/>
                                        <p:tgtEl>
                                          <p:spTgt spid="71"/>
                                        </p:tgtEl>
                                      </p:cBhvr>
                                    </p:animEffect>
                                  </p:childTnLst>
                                </p:cTn>
                              </p:par>
                              <p:par>
                                <p:cTn id="38" presetID="22" presetClass="entr" presetSubtype="4" fill="hold" nodeType="withEffect">
                                  <p:stCondLst>
                                    <p:cond delay="750"/>
                                  </p:stCondLst>
                                  <p:childTnLst>
                                    <p:set>
                                      <p:cBhvr>
                                        <p:cTn id="39" dur="1" fill="hold">
                                          <p:stCondLst>
                                            <p:cond delay="0"/>
                                          </p:stCondLst>
                                        </p:cTn>
                                        <p:tgtEl>
                                          <p:spTgt spid="77"/>
                                        </p:tgtEl>
                                        <p:attrNameLst>
                                          <p:attrName>style.visibility</p:attrName>
                                        </p:attrNameLst>
                                      </p:cBhvr>
                                      <p:to>
                                        <p:strVal val="visible"/>
                                      </p:to>
                                    </p:set>
                                    <p:animEffect transition="in" filter="wipe(down)">
                                      <p:cBhvr>
                                        <p:cTn id="40" dur="500"/>
                                        <p:tgtEl>
                                          <p:spTgt spid="77"/>
                                        </p:tgtEl>
                                      </p:cBhvr>
                                    </p:animEffect>
                                  </p:childTnLst>
                                </p:cTn>
                              </p:par>
                              <p:par>
                                <p:cTn id="41" presetID="22" presetClass="entr" presetSubtype="4" fill="hold" nodeType="withEffect">
                                  <p:stCondLst>
                                    <p:cond delay="1000"/>
                                  </p:stCondLst>
                                  <p:childTnLst>
                                    <p:set>
                                      <p:cBhvr>
                                        <p:cTn id="42" dur="1" fill="hold">
                                          <p:stCondLst>
                                            <p:cond delay="0"/>
                                          </p:stCondLst>
                                        </p:cTn>
                                        <p:tgtEl>
                                          <p:spTgt spid="89"/>
                                        </p:tgtEl>
                                        <p:attrNameLst>
                                          <p:attrName>style.visibility</p:attrName>
                                        </p:attrNameLst>
                                      </p:cBhvr>
                                      <p:to>
                                        <p:strVal val="visible"/>
                                      </p:to>
                                    </p:set>
                                    <p:animEffect transition="in" filter="wipe(down)">
                                      <p:cBhvr>
                                        <p:cTn id="43" dur="500"/>
                                        <p:tgtEl>
                                          <p:spTgt spid="89"/>
                                        </p:tgtEl>
                                      </p:cBhvr>
                                    </p:animEffect>
                                  </p:childTnLst>
                                </p:cTn>
                              </p:par>
                              <p:par>
                                <p:cTn id="44" presetID="22" presetClass="entr" presetSubtype="4" fill="hold" nodeType="withEffect">
                                  <p:stCondLst>
                                    <p:cond delay="500"/>
                                  </p:stCondLst>
                                  <p:childTnLst>
                                    <p:set>
                                      <p:cBhvr>
                                        <p:cTn id="45" dur="1" fill="hold">
                                          <p:stCondLst>
                                            <p:cond delay="0"/>
                                          </p:stCondLst>
                                        </p:cTn>
                                        <p:tgtEl>
                                          <p:spTgt spid="85"/>
                                        </p:tgtEl>
                                        <p:attrNameLst>
                                          <p:attrName>style.visibility</p:attrName>
                                        </p:attrNameLst>
                                      </p:cBhvr>
                                      <p:to>
                                        <p:strVal val="visible"/>
                                      </p:to>
                                    </p:set>
                                    <p:animEffect transition="in" filter="wipe(down)">
                                      <p:cBhvr>
                                        <p:cTn id="46" dur="500"/>
                                        <p:tgtEl>
                                          <p:spTgt spid="85"/>
                                        </p:tgtEl>
                                      </p:cBhvr>
                                    </p:animEffect>
                                  </p:childTnLst>
                                </p:cTn>
                              </p:par>
                              <p:par>
                                <p:cTn id="47" presetID="22" presetClass="entr" presetSubtype="4" fill="hold" nodeType="withEffect">
                                  <p:stCondLst>
                                    <p:cond delay="750"/>
                                  </p:stCondLst>
                                  <p:childTnLst>
                                    <p:set>
                                      <p:cBhvr>
                                        <p:cTn id="48" dur="1" fill="hold">
                                          <p:stCondLst>
                                            <p:cond delay="0"/>
                                          </p:stCondLst>
                                        </p:cTn>
                                        <p:tgtEl>
                                          <p:spTgt spid="114"/>
                                        </p:tgtEl>
                                        <p:attrNameLst>
                                          <p:attrName>style.visibility</p:attrName>
                                        </p:attrNameLst>
                                      </p:cBhvr>
                                      <p:to>
                                        <p:strVal val="visible"/>
                                      </p:to>
                                    </p:set>
                                    <p:animEffect transition="in" filter="wipe(down)">
                                      <p:cBhvr>
                                        <p:cTn id="49" dur="500"/>
                                        <p:tgtEl>
                                          <p:spTgt spid="114"/>
                                        </p:tgtEl>
                                      </p:cBhvr>
                                    </p:animEffect>
                                  </p:childTnLst>
                                </p:cTn>
                              </p:par>
                              <p:par>
                                <p:cTn id="50" presetID="22" presetClass="entr" presetSubtype="4" fill="hold" nodeType="withEffect">
                                  <p:stCondLst>
                                    <p:cond delay="1000"/>
                                  </p:stCondLst>
                                  <p:childTnLst>
                                    <p:set>
                                      <p:cBhvr>
                                        <p:cTn id="51" dur="1" fill="hold">
                                          <p:stCondLst>
                                            <p:cond delay="0"/>
                                          </p:stCondLst>
                                        </p:cTn>
                                        <p:tgtEl>
                                          <p:spTgt spid="122"/>
                                        </p:tgtEl>
                                        <p:attrNameLst>
                                          <p:attrName>style.visibility</p:attrName>
                                        </p:attrNameLst>
                                      </p:cBhvr>
                                      <p:to>
                                        <p:strVal val="visible"/>
                                      </p:to>
                                    </p:set>
                                    <p:animEffect transition="in" filter="wipe(down)">
                                      <p:cBhvr>
                                        <p:cTn id="52" dur="500"/>
                                        <p:tgtEl>
                                          <p:spTgt spid="122"/>
                                        </p:tgtEl>
                                      </p:cBhvr>
                                    </p:animEffect>
                                  </p:childTnLst>
                                </p:cTn>
                              </p:par>
                              <p:par>
                                <p:cTn id="53" presetID="22" presetClass="entr" presetSubtype="4" fill="hold" nodeType="withEffect">
                                  <p:stCondLst>
                                    <p:cond delay="500"/>
                                  </p:stCondLst>
                                  <p:childTnLst>
                                    <p:set>
                                      <p:cBhvr>
                                        <p:cTn id="54" dur="1" fill="hold">
                                          <p:stCondLst>
                                            <p:cond delay="0"/>
                                          </p:stCondLst>
                                        </p:cTn>
                                        <p:tgtEl>
                                          <p:spTgt spid="110"/>
                                        </p:tgtEl>
                                        <p:attrNameLst>
                                          <p:attrName>style.visibility</p:attrName>
                                        </p:attrNameLst>
                                      </p:cBhvr>
                                      <p:to>
                                        <p:strVal val="visible"/>
                                      </p:to>
                                    </p:set>
                                    <p:animEffect transition="in" filter="wipe(down)">
                                      <p:cBhvr>
                                        <p:cTn id="55" dur="500"/>
                                        <p:tgtEl>
                                          <p:spTgt spid="110"/>
                                        </p:tgtEl>
                                      </p:cBhvr>
                                    </p:animEffect>
                                  </p:childTnLst>
                                </p:cTn>
                              </p:par>
                              <p:par>
                                <p:cTn id="56" presetID="53" presetClass="entr" presetSubtype="16" fill="hold" nodeType="withEffect">
                                  <p:stCondLst>
                                    <p:cond delay="750"/>
                                  </p:stCondLst>
                                  <p:childTnLst>
                                    <p:set>
                                      <p:cBhvr>
                                        <p:cTn id="57" dur="1" fill="hold">
                                          <p:stCondLst>
                                            <p:cond delay="0"/>
                                          </p:stCondLst>
                                        </p:cTn>
                                        <p:tgtEl>
                                          <p:spTgt spid="4"/>
                                        </p:tgtEl>
                                        <p:attrNameLst>
                                          <p:attrName>style.visibility</p:attrName>
                                        </p:attrNameLst>
                                      </p:cBhvr>
                                      <p:to>
                                        <p:strVal val="visible"/>
                                      </p:to>
                                    </p:set>
                                    <p:anim calcmode="lin" valueType="num">
                                      <p:cBhvr>
                                        <p:cTn id="58" dur="500" fill="hold"/>
                                        <p:tgtEl>
                                          <p:spTgt spid="4"/>
                                        </p:tgtEl>
                                        <p:attrNameLst>
                                          <p:attrName>ppt_w</p:attrName>
                                        </p:attrNameLst>
                                      </p:cBhvr>
                                      <p:tavLst>
                                        <p:tav tm="0">
                                          <p:val>
                                            <p:fltVal val="0"/>
                                          </p:val>
                                        </p:tav>
                                        <p:tav tm="100000">
                                          <p:val>
                                            <p:strVal val="#ppt_w"/>
                                          </p:val>
                                        </p:tav>
                                      </p:tavLst>
                                    </p:anim>
                                    <p:anim calcmode="lin" valueType="num">
                                      <p:cBhvr>
                                        <p:cTn id="59" dur="500" fill="hold"/>
                                        <p:tgtEl>
                                          <p:spTgt spid="4"/>
                                        </p:tgtEl>
                                        <p:attrNameLst>
                                          <p:attrName>ppt_h</p:attrName>
                                        </p:attrNameLst>
                                      </p:cBhvr>
                                      <p:tavLst>
                                        <p:tav tm="0">
                                          <p:val>
                                            <p:fltVal val="0"/>
                                          </p:val>
                                        </p:tav>
                                        <p:tav tm="100000">
                                          <p:val>
                                            <p:strVal val="#ppt_h"/>
                                          </p:val>
                                        </p:tav>
                                      </p:tavLst>
                                    </p:anim>
                                    <p:animEffect transition="in" filter="fade">
                                      <p:cBhvr>
                                        <p:cTn id="60" dur="500"/>
                                        <p:tgtEl>
                                          <p:spTgt spid="4"/>
                                        </p:tgtEl>
                                      </p:cBhvr>
                                    </p:animEffect>
                                  </p:childTnLst>
                                </p:cTn>
                              </p:par>
                              <p:par>
                                <p:cTn id="61" presetID="53" presetClass="entr" presetSubtype="16" fill="hold" nodeType="withEffect">
                                  <p:stCondLst>
                                    <p:cond delay="100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par>
                                <p:cTn id="76" presetID="53" presetClass="entr" presetSubtype="16" fill="hold" nodeType="withEffect">
                                  <p:stCondLst>
                                    <p:cond delay="750"/>
                                  </p:stCondLst>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ppt_w</p:attrName>
                                        </p:attrNameLst>
                                      </p:cBhvr>
                                      <p:tavLst>
                                        <p:tav tm="0">
                                          <p:val>
                                            <p:fltVal val="0"/>
                                          </p:val>
                                        </p:tav>
                                        <p:tav tm="100000">
                                          <p:val>
                                            <p:strVal val="#ppt_w"/>
                                          </p:val>
                                        </p:tav>
                                      </p:tavLst>
                                    </p:anim>
                                    <p:anim calcmode="lin" valueType="num">
                                      <p:cBhvr>
                                        <p:cTn id="79" dur="500" fill="hold"/>
                                        <p:tgtEl>
                                          <p:spTgt spid="16"/>
                                        </p:tgtEl>
                                        <p:attrNameLst>
                                          <p:attrName>ppt_h</p:attrName>
                                        </p:attrNameLst>
                                      </p:cBhvr>
                                      <p:tavLst>
                                        <p:tav tm="0">
                                          <p:val>
                                            <p:fltVal val="0"/>
                                          </p:val>
                                        </p:tav>
                                        <p:tav tm="100000">
                                          <p:val>
                                            <p:strVal val="#ppt_h"/>
                                          </p:val>
                                        </p:tav>
                                      </p:tavLst>
                                    </p:anim>
                                    <p:animEffect transition="in" filter="fade">
                                      <p:cBhvr>
                                        <p:cTn id="80" dur="500"/>
                                        <p:tgtEl>
                                          <p:spTgt spid="16"/>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28"/>
                                        </p:tgtEl>
                                        <p:attrNameLst>
                                          <p:attrName>style.visibility</p:attrName>
                                        </p:attrNameLst>
                                      </p:cBhvr>
                                      <p:to>
                                        <p:strVal val="visible"/>
                                      </p:to>
                                    </p:set>
                                    <p:anim calcmode="lin" valueType="num">
                                      <p:cBhvr>
                                        <p:cTn id="83" dur="500" fill="hold"/>
                                        <p:tgtEl>
                                          <p:spTgt spid="128"/>
                                        </p:tgtEl>
                                        <p:attrNameLst>
                                          <p:attrName>ppt_w</p:attrName>
                                        </p:attrNameLst>
                                      </p:cBhvr>
                                      <p:tavLst>
                                        <p:tav tm="0">
                                          <p:val>
                                            <p:fltVal val="0"/>
                                          </p:val>
                                        </p:tav>
                                        <p:tav tm="100000">
                                          <p:val>
                                            <p:strVal val="#ppt_w"/>
                                          </p:val>
                                        </p:tav>
                                      </p:tavLst>
                                    </p:anim>
                                    <p:anim calcmode="lin" valueType="num">
                                      <p:cBhvr>
                                        <p:cTn id="84" dur="500" fill="hold"/>
                                        <p:tgtEl>
                                          <p:spTgt spid="128"/>
                                        </p:tgtEl>
                                        <p:attrNameLst>
                                          <p:attrName>ppt_h</p:attrName>
                                        </p:attrNameLst>
                                      </p:cBhvr>
                                      <p:tavLst>
                                        <p:tav tm="0">
                                          <p:val>
                                            <p:fltVal val="0"/>
                                          </p:val>
                                        </p:tav>
                                        <p:tav tm="100000">
                                          <p:val>
                                            <p:strVal val="#ppt_h"/>
                                          </p:val>
                                        </p:tav>
                                      </p:tavLst>
                                    </p:anim>
                                    <p:animEffect transition="in" filter="fade">
                                      <p:cBhvr>
                                        <p:cTn id="85" dur="500"/>
                                        <p:tgtEl>
                                          <p:spTgt spid="128"/>
                                        </p:tgtEl>
                                      </p:cBhvr>
                                    </p:animEffect>
                                  </p:childTnLst>
                                </p:cTn>
                              </p:par>
                              <p:par>
                                <p:cTn id="86" presetID="53" presetClass="entr" presetSubtype="16" fill="hold" nodeType="withEffect">
                                  <p:stCondLst>
                                    <p:cond delay="1250"/>
                                  </p:stCondLst>
                                  <p:childTnLst>
                                    <p:set>
                                      <p:cBhvr>
                                        <p:cTn id="87" dur="1" fill="hold">
                                          <p:stCondLst>
                                            <p:cond delay="0"/>
                                          </p:stCondLst>
                                        </p:cTn>
                                        <p:tgtEl>
                                          <p:spTgt spid="131"/>
                                        </p:tgtEl>
                                        <p:attrNameLst>
                                          <p:attrName>style.visibility</p:attrName>
                                        </p:attrNameLst>
                                      </p:cBhvr>
                                      <p:to>
                                        <p:strVal val="visible"/>
                                      </p:to>
                                    </p:set>
                                    <p:anim calcmode="lin" valueType="num">
                                      <p:cBhvr>
                                        <p:cTn id="88" dur="500" fill="hold"/>
                                        <p:tgtEl>
                                          <p:spTgt spid="131"/>
                                        </p:tgtEl>
                                        <p:attrNameLst>
                                          <p:attrName>ppt_w</p:attrName>
                                        </p:attrNameLst>
                                      </p:cBhvr>
                                      <p:tavLst>
                                        <p:tav tm="0">
                                          <p:val>
                                            <p:fltVal val="0"/>
                                          </p:val>
                                        </p:tav>
                                        <p:tav tm="100000">
                                          <p:val>
                                            <p:strVal val="#ppt_w"/>
                                          </p:val>
                                        </p:tav>
                                      </p:tavLst>
                                    </p:anim>
                                    <p:anim calcmode="lin" valueType="num">
                                      <p:cBhvr>
                                        <p:cTn id="89" dur="500" fill="hold"/>
                                        <p:tgtEl>
                                          <p:spTgt spid="131"/>
                                        </p:tgtEl>
                                        <p:attrNameLst>
                                          <p:attrName>ppt_h</p:attrName>
                                        </p:attrNameLst>
                                      </p:cBhvr>
                                      <p:tavLst>
                                        <p:tav tm="0">
                                          <p:val>
                                            <p:fltVal val="0"/>
                                          </p:val>
                                        </p:tav>
                                        <p:tav tm="100000">
                                          <p:val>
                                            <p:strVal val="#ppt_h"/>
                                          </p:val>
                                        </p:tav>
                                      </p:tavLst>
                                    </p:anim>
                                    <p:animEffect transition="in" filter="fade">
                                      <p:cBhvr>
                                        <p:cTn id="90" dur="500"/>
                                        <p:tgtEl>
                                          <p:spTgt spid="131"/>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4"/>
                                        </p:tgtEl>
                                        <p:attrNameLst>
                                          <p:attrName>style.visibility</p:attrName>
                                        </p:attrNameLst>
                                      </p:cBhvr>
                                      <p:to>
                                        <p:strVal val="visible"/>
                                      </p:to>
                                    </p:set>
                                    <p:anim calcmode="lin" valueType="num">
                                      <p:cBhvr>
                                        <p:cTn id="93" dur="500" fill="hold"/>
                                        <p:tgtEl>
                                          <p:spTgt spid="134"/>
                                        </p:tgtEl>
                                        <p:attrNameLst>
                                          <p:attrName>ppt_w</p:attrName>
                                        </p:attrNameLst>
                                      </p:cBhvr>
                                      <p:tavLst>
                                        <p:tav tm="0">
                                          <p:val>
                                            <p:fltVal val="0"/>
                                          </p:val>
                                        </p:tav>
                                        <p:tav tm="100000">
                                          <p:val>
                                            <p:strVal val="#ppt_w"/>
                                          </p:val>
                                        </p:tav>
                                      </p:tavLst>
                                    </p:anim>
                                    <p:anim calcmode="lin" valueType="num">
                                      <p:cBhvr>
                                        <p:cTn id="94" dur="500" fill="hold"/>
                                        <p:tgtEl>
                                          <p:spTgt spid="134"/>
                                        </p:tgtEl>
                                        <p:attrNameLst>
                                          <p:attrName>ppt_h</p:attrName>
                                        </p:attrNameLst>
                                      </p:cBhvr>
                                      <p:tavLst>
                                        <p:tav tm="0">
                                          <p:val>
                                            <p:fltVal val="0"/>
                                          </p:val>
                                        </p:tav>
                                        <p:tav tm="100000">
                                          <p:val>
                                            <p:strVal val="#ppt_h"/>
                                          </p:val>
                                        </p:tav>
                                      </p:tavLst>
                                    </p:anim>
                                    <p:animEffect transition="in" filter="fade">
                                      <p:cBhvr>
                                        <p:cTn id="95" dur="500"/>
                                        <p:tgtEl>
                                          <p:spTgt spid="134"/>
                                        </p:tgtEl>
                                      </p:cBhvr>
                                    </p:animEffect>
                                  </p:childTnLst>
                                </p:cTn>
                              </p:par>
                              <p:par>
                                <p:cTn id="96" presetID="53" presetClass="entr" presetSubtype="16" fill="hold" nodeType="withEffect">
                                  <p:stCondLst>
                                    <p:cond delay="750"/>
                                  </p:stCondLst>
                                  <p:childTnLst>
                                    <p:set>
                                      <p:cBhvr>
                                        <p:cTn id="97" dur="1" fill="hold">
                                          <p:stCondLst>
                                            <p:cond delay="0"/>
                                          </p:stCondLst>
                                        </p:cTn>
                                        <p:tgtEl>
                                          <p:spTgt spid="137"/>
                                        </p:tgtEl>
                                        <p:attrNameLst>
                                          <p:attrName>style.visibility</p:attrName>
                                        </p:attrNameLst>
                                      </p:cBhvr>
                                      <p:to>
                                        <p:strVal val="visible"/>
                                      </p:to>
                                    </p:set>
                                    <p:anim calcmode="lin" valueType="num">
                                      <p:cBhvr>
                                        <p:cTn id="98" dur="500" fill="hold"/>
                                        <p:tgtEl>
                                          <p:spTgt spid="137"/>
                                        </p:tgtEl>
                                        <p:attrNameLst>
                                          <p:attrName>ppt_w</p:attrName>
                                        </p:attrNameLst>
                                      </p:cBhvr>
                                      <p:tavLst>
                                        <p:tav tm="0">
                                          <p:val>
                                            <p:fltVal val="0"/>
                                          </p:val>
                                        </p:tav>
                                        <p:tav tm="100000">
                                          <p:val>
                                            <p:strVal val="#ppt_w"/>
                                          </p:val>
                                        </p:tav>
                                      </p:tavLst>
                                    </p:anim>
                                    <p:anim calcmode="lin" valueType="num">
                                      <p:cBhvr>
                                        <p:cTn id="99" dur="500" fill="hold"/>
                                        <p:tgtEl>
                                          <p:spTgt spid="137"/>
                                        </p:tgtEl>
                                        <p:attrNameLst>
                                          <p:attrName>ppt_h</p:attrName>
                                        </p:attrNameLst>
                                      </p:cBhvr>
                                      <p:tavLst>
                                        <p:tav tm="0">
                                          <p:val>
                                            <p:fltVal val="0"/>
                                          </p:val>
                                        </p:tav>
                                        <p:tav tm="100000">
                                          <p:val>
                                            <p:strVal val="#ppt_h"/>
                                          </p:val>
                                        </p:tav>
                                      </p:tavLst>
                                    </p:anim>
                                    <p:animEffect transition="in" filter="fade">
                                      <p:cBhvr>
                                        <p:cTn id="100" dur="500"/>
                                        <p:tgtEl>
                                          <p:spTgt spid="137"/>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40"/>
                                        </p:tgtEl>
                                        <p:attrNameLst>
                                          <p:attrName>style.visibility</p:attrName>
                                        </p:attrNameLst>
                                      </p:cBhvr>
                                      <p:to>
                                        <p:strVal val="visible"/>
                                      </p:to>
                                    </p:set>
                                    <p:anim calcmode="lin" valueType="num">
                                      <p:cBhvr>
                                        <p:cTn id="103" dur="500" fill="hold"/>
                                        <p:tgtEl>
                                          <p:spTgt spid="140"/>
                                        </p:tgtEl>
                                        <p:attrNameLst>
                                          <p:attrName>ppt_w</p:attrName>
                                        </p:attrNameLst>
                                      </p:cBhvr>
                                      <p:tavLst>
                                        <p:tav tm="0">
                                          <p:val>
                                            <p:fltVal val="0"/>
                                          </p:val>
                                        </p:tav>
                                        <p:tav tm="100000">
                                          <p:val>
                                            <p:strVal val="#ppt_w"/>
                                          </p:val>
                                        </p:tav>
                                      </p:tavLst>
                                    </p:anim>
                                    <p:anim calcmode="lin" valueType="num">
                                      <p:cBhvr>
                                        <p:cTn id="104" dur="500" fill="hold"/>
                                        <p:tgtEl>
                                          <p:spTgt spid="140"/>
                                        </p:tgtEl>
                                        <p:attrNameLst>
                                          <p:attrName>ppt_h</p:attrName>
                                        </p:attrNameLst>
                                      </p:cBhvr>
                                      <p:tavLst>
                                        <p:tav tm="0">
                                          <p:val>
                                            <p:fltVal val="0"/>
                                          </p:val>
                                        </p:tav>
                                        <p:tav tm="100000">
                                          <p:val>
                                            <p:strVal val="#ppt_h"/>
                                          </p:val>
                                        </p:tav>
                                      </p:tavLst>
                                    </p:anim>
                                    <p:animEffect transition="in" filter="fade">
                                      <p:cBhvr>
                                        <p:cTn id="105" dur="500"/>
                                        <p:tgtEl>
                                          <p:spTgt spid="140"/>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4"/>
                                        </p:tgtEl>
                                      </p:cBhvr>
                                    </p:animEffect>
                                    <p:animScale>
                                      <p:cBhvr>
                                        <p:cTn id="108" dur="500" autoRev="1" fill="hold"/>
                                        <p:tgtEl>
                                          <p:spTgt spid="4"/>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7"/>
                                        </p:tgtEl>
                                      </p:cBhvr>
                                    </p:animEffect>
                                    <p:animScale>
                                      <p:cBhvr>
                                        <p:cTn id="111" dur="500" autoRev="1" fill="hold"/>
                                        <p:tgtEl>
                                          <p:spTgt spid="7"/>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0"/>
                                        </p:tgtEl>
                                      </p:cBhvr>
                                    </p:animEffect>
                                    <p:animScale>
                                      <p:cBhvr>
                                        <p:cTn id="114" dur="500" autoRev="1" fill="hold"/>
                                        <p:tgtEl>
                                          <p:spTgt spid="10"/>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3"/>
                                        </p:tgtEl>
                                      </p:cBhvr>
                                    </p:animEffect>
                                    <p:animScale>
                                      <p:cBhvr>
                                        <p:cTn id="117" dur="500" autoRev="1" fill="hold"/>
                                        <p:tgtEl>
                                          <p:spTgt spid="13"/>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6"/>
                                        </p:tgtEl>
                                      </p:cBhvr>
                                    </p:animEffect>
                                    <p:animScale>
                                      <p:cBhvr>
                                        <p:cTn id="120" dur="500" autoRev="1" fill="hold"/>
                                        <p:tgtEl>
                                          <p:spTgt spid="16"/>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128"/>
                                        </p:tgtEl>
                                      </p:cBhvr>
                                    </p:animEffect>
                                    <p:animScale>
                                      <p:cBhvr>
                                        <p:cTn id="123" dur="500" autoRev="1" fill="hold"/>
                                        <p:tgtEl>
                                          <p:spTgt spid="128"/>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131"/>
                                        </p:tgtEl>
                                      </p:cBhvr>
                                    </p:animEffect>
                                    <p:animScale>
                                      <p:cBhvr>
                                        <p:cTn id="126" dur="500" autoRev="1" fill="hold"/>
                                        <p:tgtEl>
                                          <p:spTgt spid="131"/>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134"/>
                                        </p:tgtEl>
                                      </p:cBhvr>
                                    </p:animEffect>
                                    <p:animScale>
                                      <p:cBhvr>
                                        <p:cTn id="129" dur="500" autoRev="1" fill="hold"/>
                                        <p:tgtEl>
                                          <p:spTgt spid="134"/>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137"/>
                                        </p:tgtEl>
                                      </p:cBhvr>
                                    </p:animEffect>
                                    <p:animScale>
                                      <p:cBhvr>
                                        <p:cTn id="132" dur="500" autoRev="1" fill="hold"/>
                                        <p:tgtEl>
                                          <p:spTgt spid="137"/>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140"/>
                                        </p:tgtEl>
                                      </p:cBhvr>
                                    </p:animEffect>
                                    <p:animScale>
                                      <p:cBhvr>
                                        <p:cTn id="135" dur="500" autoRev="1" fill="hold"/>
                                        <p:tgtEl>
                                          <p:spTgt spid="140"/>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106"/>
                                        </p:tgtEl>
                                        <p:attrNameLst>
                                          <p:attrName>style.visibility</p:attrName>
                                        </p:attrNameLst>
                                      </p:cBhvr>
                                      <p:to>
                                        <p:strVal val="visible"/>
                                      </p:to>
                                    </p:set>
                                    <p:animEffect transition="in" filter="wipe(down)">
                                      <p:cBhvr>
                                        <p:cTn id="138" dur="1250"/>
                                        <p:tgtEl>
                                          <p:spTgt spid="106"/>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101"/>
                                        </p:tgtEl>
                                        <p:attrNameLst>
                                          <p:attrName>style.visibility</p:attrName>
                                        </p:attrNameLst>
                                      </p:cBhvr>
                                      <p:to>
                                        <p:strVal val="visible"/>
                                      </p:to>
                                    </p:set>
                                    <p:animEffect transition="in" filter="wipe(down)">
                                      <p:cBhvr>
                                        <p:cTn id="141" dur="1250"/>
                                        <p:tgtEl>
                                          <p:spTgt spid="101"/>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95"/>
                                        </p:tgtEl>
                                        <p:attrNameLst>
                                          <p:attrName>style.visibility</p:attrName>
                                        </p:attrNameLst>
                                      </p:cBhvr>
                                      <p:to>
                                        <p:strVal val="visible"/>
                                      </p:to>
                                    </p:set>
                                    <p:animEffect transition="in" filter="wipe(down)">
                                      <p:cBhvr>
                                        <p:cTn id="144" dur="1250"/>
                                        <p:tgtEl>
                                          <p:spTgt spid="9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55"/>
                                        </p:tgtEl>
                                        <p:attrNameLst>
                                          <p:attrName>style.visibility</p:attrName>
                                        </p:attrNameLst>
                                      </p:cBhvr>
                                      <p:to>
                                        <p:strVal val="visible"/>
                                      </p:to>
                                    </p:set>
                                    <p:animEffect transition="in" filter="wipe(down)">
                                      <p:cBhvr>
                                        <p:cTn id="147" dur="1250"/>
                                        <p:tgtEl>
                                          <p:spTgt spid="55"/>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19"/>
                                        </p:tgtEl>
                                        <p:attrNameLst>
                                          <p:attrName>style.visibility</p:attrName>
                                        </p:attrNameLst>
                                      </p:cBhvr>
                                      <p:to>
                                        <p:strVal val="visible"/>
                                      </p:to>
                                    </p:set>
                                    <p:animEffect transition="in" filter="wipe(down)">
                                      <p:cBhvr>
                                        <p:cTn id="150" dur="1250"/>
                                        <p:tgtEl>
                                          <p:spTgt spid="19"/>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6"/>
                                        </p:tgtEl>
                                        <p:attrNameLst>
                                          <p:attrName>style.visibility</p:attrName>
                                        </p:attrNameLst>
                                      </p:cBhvr>
                                      <p:to>
                                        <p:strVal val="visible"/>
                                      </p:to>
                                    </p:set>
                                    <p:animEffect transition="in" filter="wipe(down)">
                                      <p:cBhvr>
                                        <p:cTn id="153" dur="1250"/>
                                        <p:tgtEl>
                                          <p:spTgt spid="26"/>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36"/>
                                        </p:tgtEl>
                                        <p:attrNameLst>
                                          <p:attrName>style.visibility</p:attrName>
                                        </p:attrNameLst>
                                      </p:cBhvr>
                                      <p:to>
                                        <p:strVal val="visible"/>
                                      </p:to>
                                    </p:set>
                                    <p:animEffect transition="in" filter="wipe(down)">
                                      <p:cBhvr>
                                        <p:cTn id="156" dur="1250"/>
                                        <p:tgtEl>
                                          <p:spTgt spid="36"/>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42"/>
                                        </p:tgtEl>
                                        <p:attrNameLst>
                                          <p:attrName>style.visibility</p:attrName>
                                        </p:attrNameLst>
                                      </p:cBhvr>
                                      <p:to>
                                        <p:strVal val="visible"/>
                                      </p:to>
                                    </p:set>
                                    <p:animEffect transition="in" filter="wipe(down)">
                                      <p:cBhvr>
                                        <p:cTn id="159" dur="1250"/>
                                        <p:tgtEl>
                                          <p:spTgt spid="42"/>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48"/>
                                        </p:tgtEl>
                                        <p:attrNameLst>
                                          <p:attrName>style.visibility</p:attrName>
                                        </p:attrNameLst>
                                      </p:cBhvr>
                                      <p:to>
                                        <p:strVal val="visible"/>
                                      </p:to>
                                    </p:set>
                                    <p:animEffect transition="in" filter="wipe(down)">
                                      <p:cBhvr>
                                        <p:cTn id="162" dur="1250"/>
                                        <p:tgtEl>
                                          <p:spTgt spid="48"/>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59"/>
                                        </p:tgtEl>
                                        <p:attrNameLst>
                                          <p:attrName>style.visibility</p:attrName>
                                        </p:attrNameLst>
                                      </p:cBhvr>
                                      <p:to>
                                        <p:strVal val="visible"/>
                                      </p:to>
                                    </p:set>
                                    <p:animEffect transition="in" filter="wipe(down)">
                                      <p:cBhvr>
                                        <p:cTn id="165" dur="1250"/>
                                        <p:tgtEl>
                                          <p:spTgt spid="59"/>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71"/>
                                        </p:tgtEl>
                                        <p:attrNameLst>
                                          <p:attrName>style.visibility</p:attrName>
                                        </p:attrNameLst>
                                      </p:cBhvr>
                                      <p:to>
                                        <p:strVal val="visible"/>
                                      </p:to>
                                    </p:set>
                                    <p:animEffect transition="in" filter="wipe(down)">
                                      <p:cBhvr>
                                        <p:cTn id="168" dur="1250"/>
                                        <p:tgtEl>
                                          <p:spTgt spid="71"/>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77"/>
                                        </p:tgtEl>
                                        <p:attrNameLst>
                                          <p:attrName>style.visibility</p:attrName>
                                        </p:attrNameLst>
                                      </p:cBhvr>
                                      <p:to>
                                        <p:strVal val="visible"/>
                                      </p:to>
                                    </p:set>
                                    <p:animEffect transition="in" filter="wipe(down)">
                                      <p:cBhvr>
                                        <p:cTn id="171" dur="1250"/>
                                        <p:tgtEl>
                                          <p:spTgt spid="77"/>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89"/>
                                        </p:tgtEl>
                                        <p:attrNameLst>
                                          <p:attrName>style.visibility</p:attrName>
                                        </p:attrNameLst>
                                      </p:cBhvr>
                                      <p:to>
                                        <p:strVal val="visible"/>
                                      </p:to>
                                    </p:set>
                                    <p:animEffect transition="in" filter="wipe(down)">
                                      <p:cBhvr>
                                        <p:cTn id="174" dur="1250"/>
                                        <p:tgtEl>
                                          <p:spTgt spid="89"/>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85"/>
                                        </p:tgtEl>
                                        <p:attrNameLst>
                                          <p:attrName>style.visibility</p:attrName>
                                        </p:attrNameLst>
                                      </p:cBhvr>
                                      <p:to>
                                        <p:strVal val="visible"/>
                                      </p:to>
                                    </p:set>
                                    <p:animEffect transition="in" filter="wipe(down)">
                                      <p:cBhvr>
                                        <p:cTn id="177" dur="1250"/>
                                        <p:tgtEl>
                                          <p:spTgt spid="85"/>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114"/>
                                        </p:tgtEl>
                                        <p:attrNameLst>
                                          <p:attrName>style.visibility</p:attrName>
                                        </p:attrNameLst>
                                      </p:cBhvr>
                                      <p:to>
                                        <p:strVal val="visible"/>
                                      </p:to>
                                    </p:set>
                                    <p:animEffect transition="in" filter="wipe(down)">
                                      <p:cBhvr>
                                        <p:cTn id="180" dur="1250"/>
                                        <p:tgtEl>
                                          <p:spTgt spid="114"/>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122"/>
                                        </p:tgtEl>
                                        <p:attrNameLst>
                                          <p:attrName>style.visibility</p:attrName>
                                        </p:attrNameLst>
                                      </p:cBhvr>
                                      <p:to>
                                        <p:strVal val="visible"/>
                                      </p:to>
                                    </p:set>
                                    <p:animEffect transition="in" filter="wipe(down)">
                                      <p:cBhvr>
                                        <p:cTn id="183" dur="1250"/>
                                        <p:tgtEl>
                                          <p:spTgt spid="122"/>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110"/>
                                        </p:tgtEl>
                                        <p:attrNameLst>
                                          <p:attrName>style.visibility</p:attrName>
                                        </p:attrNameLst>
                                      </p:cBhvr>
                                      <p:to>
                                        <p:strVal val="visible"/>
                                      </p:to>
                                    </p:set>
                                    <p:animEffect transition="in" filter="wipe(down)">
                                      <p:cBhvr>
                                        <p:cTn id="186" dur="1250"/>
                                        <p:tgtEl>
                                          <p:spTgt spid="110"/>
                                        </p:tgtEl>
                                      </p:cBhvr>
                                    </p:animEffect>
                                  </p:childTnLst>
                                </p:cTn>
                              </p:par>
                            </p:childTnLst>
                          </p:cTn>
                        </p:par>
                        <p:par>
                          <p:cTn id="187" fill="hold">
                            <p:stCondLst>
                              <p:cond delay="4250"/>
                            </p:stCondLst>
                            <p:childTnLst>
                              <p:par>
                                <p:cTn id="188" presetID="53" presetClass="entr" presetSubtype="528" fill="hold" nodeType="afterEffect">
                                  <p:stCondLst>
                                    <p:cond delay="0"/>
                                  </p:stCondLst>
                                  <p:childTnLst>
                                    <p:set>
                                      <p:cBhvr>
                                        <p:cTn id="189" dur="1" fill="hold">
                                          <p:stCondLst>
                                            <p:cond delay="0"/>
                                          </p:stCondLst>
                                        </p:cTn>
                                        <p:tgtEl>
                                          <p:spTgt spid="152"/>
                                        </p:tgtEl>
                                        <p:attrNameLst>
                                          <p:attrName>style.visibility</p:attrName>
                                        </p:attrNameLst>
                                      </p:cBhvr>
                                      <p:to>
                                        <p:strVal val="visible"/>
                                      </p:to>
                                    </p:set>
                                    <p:anim calcmode="lin" valueType="num">
                                      <p:cBhvr>
                                        <p:cTn id="190" dur="500" fill="hold"/>
                                        <p:tgtEl>
                                          <p:spTgt spid="152"/>
                                        </p:tgtEl>
                                        <p:attrNameLst>
                                          <p:attrName>ppt_w</p:attrName>
                                        </p:attrNameLst>
                                      </p:cBhvr>
                                      <p:tavLst>
                                        <p:tav tm="0">
                                          <p:val>
                                            <p:fltVal val="0"/>
                                          </p:val>
                                        </p:tav>
                                        <p:tav tm="100000">
                                          <p:val>
                                            <p:strVal val="#ppt_w"/>
                                          </p:val>
                                        </p:tav>
                                      </p:tavLst>
                                    </p:anim>
                                    <p:anim calcmode="lin" valueType="num">
                                      <p:cBhvr>
                                        <p:cTn id="191" dur="500" fill="hold"/>
                                        <p:tgtEl>
                                          <p:spTgt spid="152"/>
                                        </p:tgtEl>
                                        <p:attrNameLst>
                                          <p:attrName>ppt_h</p:attrName>
                                        </p:attrNameLst>
                                      </p:cBhvr>
                                      <p:tavLst>
                                        <p:tav tm="0">
                                          <p:val>
                                            <p:fltVal val="0"/>
                                          </p:val>
                                        </p:tav>
                                        <p:tav tm="100000">
                                          <p:val>
                                            <p:strVal val="#ppt_h"/>
                                          </p:val>
                                        </p:tav>
                                      </p:tavLst>
                                    </p:anim>
                                    <p:animEffect transition="in" filter="fade">
                                      <p:cBhvr>
                                        <p:cTn id="192" dur="500"/>
                                        <p:tgtEl>
                                          <p:spTgt spid="152"/>
                                        </p:tgtEl>
                                      </p:cBhvr>
                                    </p:animEffect>
                                    <p:anim calcmode="lin" valueType="num">
                                      <p:cBhvr>
                                        <p:cTn id="193" dur="500" fill="hold"/>
                                        <p:tgtEl>
                                          <p:spTgt spid="152"/>
                                        </p:tgtEl>
                                        <p:attrNameLst>
                                          <p:attrName>ppt_x</p:attrName>
                                        </p:attrNameLst>
                                      </p:cBhvr>
                                      <p:tavLst>
                                        <p:tav tm="0">
                                          <p:val>
                                            <p:fltVal val="0.5"/>
                                          </p:val>
                                        </p:tav>
                                        <p:tav tm="100000">
                                          <p:val>
                                            <p:strVal val="#ppt_x"/>
                                          </p:val>
                                        </p:tav>
                                      </p:tavLst>
                                    </p:anim>
                                    <p:anim calcmode="lin" valueType="num">
                                      <p:cBhvr>
                                        <p:cTn id="194" dur="500" fill="hold"/>
                                        <p:tgtEl>
                                          <p:spTgt spid="152"/>
                                        </p:tgtEl>
                                        <p:attrNameLst>
                                          <p:attrName>ppt_y</p:attrName>
                                        </p:attrNameLst>
                                      </p:cBhvr>
                                      <p:tavLst>
                                        <p:tav tm="0">
                                          <p:val>
                                            <p:fltVal val="0.5"/>
                                          </p:val>
                                        </p:tav>
                                        <p:tav tm="100000">
                                          <p:val>
                                            <p:strVal val="#ppt_y"/>
                                          </p:val>
                                        </p:tav>
                                      </p:tavLst>
                                    </p:anim>
                                  </p:childTnLst>
                                </p:cTn>
                              </p:par>
                            </p:childTnLst>
                          </p:cTn>
                        </p:par>
                        <p:par>
                          <p:cTn id="195" fill="hold">
                            <p:stCondLst>
                              <p:cond delay="4750"/>
                            </p:stCondLst>
                            <p:childTnLst>
                              <p:par>
                                <p:cTn id="196" presetID="53" presetClass="entr" presetSubtype="16" fill="hold" grpId="0" nodeType="afterEffect">
                                  <p:stCondLst>
                                    <p:cond delay="0"/>
                                  </p:stCondLst>
                                  <p:childTnLst>
                                    <p:set>
                                      <p:cBhvr>
                                        <p:cTn id="197" dur="1" fill="hold">
                                          <p:stCondLst>
                                            <p:cond delay="0"/>
                                          </p:stCondLst>
                                        </p:cTn>
                                        <p:tgtEl>
                                          <p:spTgt spid="144"/>
                                        </p:tgtEl>
                                        <p:attrNameLst>
                                          <p:attrName>style.visibility</p:attrName>
                                        </p:attrNameLst>
                                      </p:cBhvr>
                                      <p:to>
                                        <p:strVal val="visible"/>
                                      </p:to>
                                    </p:set>
                                    <p:anim calcmode="lin" valueType="num">
                                      <p:cBhvr>
                                        <p:cTn id="198" dur="500" fill="hold"/>
                                        <p:tgtEl>
                                          <p:spTgt spid="144"/>
                                        </p:tgtEl>
                                        <p:attrNameLst>
                                          <p:attrName>ppt_w</p:attrName>
                                        </p:attrNameLst>
                                      </p:cBhvr>
                                      <p:tavLst>
                                        <p:tav tm="0">
                                          <p:val>
                                            <p:fltVal val="0"/>
                                          </p:val>
                                        </p:tav>
                                        <p:tav tm="100000">
                                          <p:val>
                                            <p:strVal val="#ppt_w"/>
                                          </p:val>
                                        </p:tav>
                                      </p:tavLst>
                                    </p:anim>
                                    <p:anim calcmode="lin" valueType="num">
                                      <p:cBhvr>
                                        <p:cTn id="199" dur="500" fill="hold"/>
                                        <p:tgtEl>
                                          <p:spTgt spid="144"/>
                                        </p:tgtEl>
                                        <p:attrNameLst>
                                          <p:attrName>ppt_h</p:attrName>
                                        </p:attrNameLst>
                                      </p:cBhvr>
                                      <p:tavLst>
                                        <p:tav tm="0">
                                          <p:val>
                                            <p:fltVal val="0"/>
                                          </p:val>
                                        </p:tav>
                                        <p:tav tm="100000">
                                          <p:val>
                                            <p:strVal val="#ppt_h"/>
                                          </p:val>
                                        </p:tav>
                                      </p:tavLst>
                                    </p:anim>
                                    <p:animEffect transition="in" filter="fade">
                                      <p:cBhvr>
                                        <p:cTn id="200" dur="500"/>
                                        <p:tgtEl>
                                          <p:spTgt spid="144"/>
                                        </p:tgtEl>
                                      </p:cBhvr>
                                    </p:animEffect>
                                  </p:childTnLst>
                                </p:cTn>
                              </p:par>
                              <p:par>
                                <p:cTn id="201" presetID="53" presetClass="entr" presetSubtype="16" fill="hold" grpId="0" nodeType="withEffect">
                                  <p:stCondLst>
                                    <p:cond delay="0"/>
                                  </p:stCondLst>
                                  <p:childTnLst>
                                    <p:set>
                                      <p:cBhvr>
                                        <p:cTn id="202" dur="1" fill="hold">
                                          <p:stCondLst>
                                            <p:cond delay="0"/>
                                          </p:stCondLst>
                                        </p:cTn>
                                        <p:tgtEl>
                                          <p:spTgt spid="146"/>
                                        </p:tgtEl>
                                        <p:attrNameLst>
                                          <p:attrName>style.visibility</p:attrName>
                                        </p:attrNameLst>
                                      </p:cBhvr>
                                      <p:to>
                                        <p:strVal val="visible"/>
                                      </p:to>
                                    </p:set>
                                    <p:anim calcmode="lin" valueType="num">
                                      <p:cBhvr>
                                        <p:cTn id="203" dur="500" fill="hold"/>
                                        <p:tgtEl>
                                          <p:spTgt spid="146"/>
                                        </p:tgtEl>
                                        <p:attrNameLst>
                                          <p:attrName>ppt_w</p:attrName>
                                        </p:attrNameLst>
                                      </p:cBhvr>
                                      <p:tavLst>
                                        <p:tav tm="0">
                                          <p:val>
                                            <p:fltVal val="0"/>
                                          </p:val>
                                        </p:tav>
                                        <p:tav tm="100000">
                                          <p:val>
                                            <p:strVal val="#ppt_w"/>
                                          </p:val>
                                        </p:tav>
                                      </p:tavLst>
                                    </p:anim>
                                    <p:anim calcmode="lin" valueType="num">
                                      <p:cBhvr>
                                        <p:cTn id="204" dur="500" fill="hold"/>
                                        <p:tgtEl>
                                          <p:spTgt spid="146"/>
                                        </p:tgtEl>
                                        <p:attrNameLst>
                                          <p:attrName>ppt_h</p:attrName>
                                        </p:attrNameLst>
                                      </p:cBhvr>
                                      <p:tavLst>
                                        <p:tav tm="0">
                                          <p:val>
                                            <p:fltVal val="0"/>
                                          </p:val>
                                        </p:tav>
                                        <p:tav tm="100000">
                                          <p:val>
                                            <p:strVal val="#ppt_h"/>
                                          </p:val>
                                        </p:tav>
                                      </p:tavLst>
                                    </p:anim>
                                    <p:animEffect transition="in" filter="fade">
                                      <p:cBhvr>
                                        <p:cTn id="205" dur="500"/>
                                        <p:tgtEl>
                                          <p:spTgt spid="146"/>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148"/>
                                        </p:tgtEl>
                                        <p:attrNameLst>
                                          <p:attrName>style.visibility</p:attrName>
                                        </p:attrNameLst>
                                      </p:cBhvr>
                                      <p:to>
                                        <p:strVal val="visible"/>
                                      </p:to>
                                    </p:set>
                                    <p:anim calcmode="lin" valueType="num">
                                      <p:cBhvr>
                                        <p:cTn id="208" dur="500" fill="hold"/>
                                        <p:tgtEl>
                                          <p:spTgt spid="148"/>
                                        </p:tgtEl>
                                        <p:attrNameLst>
                                          <p:attrName>ppt_w</p:attrName>
                                        </p:attrNameLst>
                                      </p:cBhvr>
                                      <p:tavLst>
                                        <p:tav tm="0">
                                          <p:val>
                                            <p:fltVal val="0"/>
                                          </p:val>
                                        </p:tav>
                                        <p:tav tm="100000">
                                          <p:val>
                                            <p:strVal val="#ppt_w"/>
                                          </p:val>
                                        </p:tav>
                                      </p:tavLst>
                                    </p:anim>
                                    <p:anim calcmode="lin" valueType="num">
                                      <p:cBhvr>
                                        <p:cTn id="209" dur="500" fill="hold"/>
                                        <p:tgtEl>
                                          <p:spTgt spid="148"/>
                                        </p:tgtEl>
                                        <p:attrNameLst>
                                          <p:attrName>ppt_h</p:attrName>
                                        </p:attrNameLst>
                                      </p:cBhvr>
                                      <p:tavLst>
                                        <p:tav tm="0">
                                          <p:val>
                                            <p:fltVal val="0"/>
                                          </p:val>
                                        </p:tav>
                                        <p:tav tm="100000">
                                          <p:val>
                                            <p:strVal val="#ppt_h"/>
                                          </p:val>
                                        </p:tav>
                                      </p:tavLst>
                                    </p:anim>
                                    <p:animEffect transition="in" filter="fade">
                                      <p:cBhvr>
                                        <p:cTn id="210" dur="500"/>
                                        <p:tgtEl>
                                          <p:spTgt spid="148"/>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150"/>
                                        </p:tgtEl>
                                        <p:attrNameLst>
                                          <p:attrName>style.visibility</p:attrName>
                                        </p:attrNameLst>
                                      </p:cBhvr>
                                      <p:to>
                                        <p:strVal val="visible"/>
                                      </p:to>
                                    </p:set>
                                    <p:anim calcmode="lin" valueType="num">
                                      <p:cBhvr>
                                        <p:cTn id="213" dur="500" fill="hold"/>
                                        <p:tgtEl>
                                          <p:spTgt spid="150"/>
                                        </p:tgtEl>
                                        <p:attrNameLst>
                                          <p:attrName>ppt_w</p:attrName>
                                        </p:attrNameLst>
                                      </p:cBhvr>
                                      <p:tavLst>
                                        <p:tav tm="0">
                                          <p:val>
                                            <p:fltVal val="0"/>
                                          </p:val>
                                        </p:tav>
                                        <p:tav tm="100000">
                                          <p:val>
                                            <p:strVal val="#ppt_w"/>
                                          </p:val>
                                        </p:tav>
                                      </p:tavLst>
                                    </p:anim>
                                    <p:anim calcmode="lin" valueType="num">
                                      <p:cBhvr>
                                        <p:cTn id="214" dur="500" fill="hold"/>
                                        <p:tgtEl>
                                          <p:spTgt spid="150"/>
                                        </p:tgtEl>
                                        <p:attrNameLst>
                                          <p:attrName>ppt_h</p:attrName>
                                        </p:attrNameLst>
                                      </p:cBhvr>
                                      <p:tavLst>
                                        <p:tav tm="0">
                                          <p:val>
                                            <p:fltVal val="0"/>
                                          </p:val>
                                        </p:tav>
                                        <p:tav tm="100000">
                                          <p:val>
                                            <p:strVal val="#ppt_h"/>
                                          </p:val>
                                        </p:tav>
                                      </p:tavLst>
                                    </p:anim>
                                    <p:animEffect transition="in" filter="fade">
                                      <p:cBhvr>
                                        <p:cTn id="215" dur="500"/>
                                        <p:tgtEl>
                                          <p:spTgt spid="150"/>
                                        </p:tgtEl>
                                      </p:cBhvr>
                                    </p:animEffect>
                                  </p:childTnLst>
                                </p:cTn>
                              </p:par>
                            </p:childTnLst>
                          </p:cTn>
                        </p:par>
                        <p:par>
                          <p:cTn id="216" fill="hold">
                            <p:stCondLst>
                              <p:cond delay="5250"/>
                            </p:stCondLst>
                            <p:childTnLst>
                              <p:par>
                                <p:cTn id="217" presetID="22" presetClass="entr" presetSubtype="8" fill="hold" grpId="0" nodeType="afterEffect">
                                  <p:stCondLst>
                                    <p:cond delay="0"/>
                                  </p:stCondLst>
                                  <p:childTnLst>
                                    <p:set>
                                      <p:cBhvr>
                                        <p:cTn id="218" dur="1" fill="hold">
                                          <p:stCondLst>
                                            <p:cond delay="0"/>
                                          </p:stCondLst>
                                        </p:cTn>
                                        <p:tgtEl>
                                          <p:spTgt spid="145"/>
                                        </p:tgtEl>
                                        <p:attrNameLst>
                                          <p:attrName>style.visibility</p:attrName>
                                        </p:attrNameLst>
                                      </p:cBhvr>
                                      <p:to>
                                        <p:strVal val="visible"/>
                                      </p:to>
                                    </p:set>
                                    <p:animEffect transition="in" filter="wipe(left)">
                                      <p:cBhvr>
                                        <p:cTn id="219" dur="500"/>
                                        <p:tgtEl>
                                          <p:spTgt spid="145"/>
                                        </p:tgtEl>
                                      </p:cBhvr>
                                    </p:animEffect>
                                  </p:childTnLst>
                                </p:cTn>
                              </p:par>
                              <p:par>
                                <p:cTn id="220" presetID="22" presetClass="entr" presetSubtype="8" fill="hold" grpId="0" nodeType="withEffect">
                                  <p:stCondLst>
                                    <p:cond delay="0"/>
                                  </p:stCondLst>
                                  <p:childTnLst>
                                    <p:set>
                                      <p:cBhvr>
                                        <p:cTn id="221" dur="1" fill="hold">
                                          <p:stCondLst>
                                            <p:cond delay="0"/>
                                          </p:stCondLst>
                                        </p:cTn>
                                        <p:tgtEl>
                                          <p:spTgt spid="147"/>
                                        </p:tgtEl>
                                        <p:attrNameLst>
                                          <p:attrName>style.visibility</p:attrName>
                                        </p:attrNameLst>
                                      </p:cBhvr>
                                      <p:to>
                                        <p:strVal val="visible"/>
                                      </p:to>
                                    </p:set>
                                    <p:animEffect transition="in" filter="wipe(left)">
                                      <p:cBhvr>
                                        <p:cTn id="222" dur="500"/>
                                        <p:tgtEl>
                                          <p:spTgt spid="147"/>
                                        </p:tgtEl>
                                      </p:cBhvr>
                                    </p:animEffect>
                                  </p:childTnLst>
                                </p:cTn>
                              </p:par>
                              <p:par>
                                <p:cTn id="223" presetID="22" presetClass="entr" presetSubtype="8" fill="hold" grpId="0" nodeType="withEffect">
                                  <p:stCondLst>
                                    <p:cond delay="0"/>
                                  </p:stCondLst>
                                  <p:childTnLst>
                                    <p:set>
                                      <p:cBhvr>
                                        <p:cTn id="224" dur="1" fill="hold">
                                          <p:stCondLst>
                                            <p:cond delay="0"/>
                                          </p:stCondLst>
                                        </p:cTn>
                                        <p:tgtEl>
                                          <p:spTgt spid="149"/>
                                        </p:tgtEl>
                                        <p:attrNameLst>
                                          <p:attrName>style.visibility</p:attrName>
                                        </p:attrNameLst>
                                      </p:cBhvr>
                                      <p:to>
                                        <p:strVal val="visible"/>
                                      </p:to>
                                    </p:set>
                                    <p:animEffect transition="in" filter="wipe(left)">
                                      <p:cBhvr>
                                        <p:cTn id="225" dur="500"/>
                                        <p:tgtEl>
                                          <p:spTgt spid="149"/>
                                        </p:tgtEl>
                                      </p:cBhvr>
                                    </p:animEffect>
                                  </p:childTnLst>
                                </p:cTn>
                              </p:par>
                              <p:par>
                                <p:cTn id="226" presetID="22" presetClass="entr" presetSubtype="8" fill="hold" grpId="0" nodeType="withEffect">
                                  <p:stCondLst>
                                    <p:cond delay="0"/>
                                  </p:stCondLst>
                                  <p:childTnLst>
                                    <p:set>
                                      <p:cBhvr>
                                        <p:cTn id="227" dur="1" fill="hold">
                                          <p:stCondLst>
                                            <p:cond delay="0"/>
                                          </p:stCondLst>
                                        </p:cTn>
                                        <p:tgtEl>
                                          <p:spTgt spid="151"/>
                                        </p:tgtEl>
                                        <p:attrNameLst>
                                          <p:attrName>style.visibility</p:attrName>
                                        </p:attrNameLst>
                                      </p:cBhvr>
                                      <p:to>
                                        <p:strVal val="visible"/>
                                      </p:to>
                                    </p:set>
                                    <p:animEffect transition="in" filter="wipe(left)">
                                      <p:cBhvr>
                                        <p:cTn id="228"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145" grpId="0"/>
      <p:bldP spid="146" grpId="0" animBg="1"/>
      <p:bldP spid="147" grpId="0"/>
      <p:bldP spid="148" grpId="0" animBg="1"/>
      <p:bldP spid="149" grpId="0"/>
      <p:bldP spid="150" grpId="0" animBg="1"/>
      <p:bldP spid="1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04</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6147643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rot="5400000">
            <a:off x="3636549" y="2822364"/>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68712" y="30511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830612" y="3492738"/>
            <a:ext cx="2751564" cy="579646"/>
          </a:xfrm>
          <a:prstGeom prst="rect">
            <a:avLst/>
          </a:prstGeom>
        </p:spPr>
        <p:txBody>
          <a:bodyPr wrap="square">
            <a:spAutoFit/>
          </a:bodyPr>
          <a:lstStyle/>
          <a:p>
            <a:pPr algn="ctr">
              <a:lnSpc>
                <a:spcPts val="1867"/>
              </a:lnSpc>
            </a:pPr>
            <a:r>
              <a:rPr lang="zh-CN" altLang="en-US" sz="1600" dirty="0">
                <a:solidFill>
                  <a:schemeClr val="bg1">
                    <a:alpha val="99000"/>
                  </a:schemeClr>
                </a:solidFill>
                <a:latin typeface="微软雅黑" pitchFamily="34" charset="-122"/>
                <a:ea typeface="微软雅黑" pitchFamily="34" charset="-122"/>
              </a:rPr>
              <a:t>单击添加文本单击添加文本单击添加文本单击添加文本</a:t>
            </a:r>
          </a:p>
        </p:txBody>
      </p:sp>
      <p:grpSp>
        <p:nvGrpSpPr>
          <p:cNvPr id="2" name="组合 1"/>
          <p:cNvGrpSpPr/>
          <p:nvPr/>
        </p:nvGrpSpPr>
        <p:grpSpPr>
          <a:xfrm>
            <a:off x="1294794" y="3260420"/>
            <a:ext cx="1248139" cy="1248139"/>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FE6EE9"/>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6" name="椭圆 5"/>
              <p:cNvSpPr>
                <a:spLocks noChangeAspect="1"/>
              </p:cNvSpPr>
              <p:nvPr/>
            </p:nvSpPr>
            <p:spPr>
              <a:xfrm>
                <a:off x="1572696" y="1350811"/>
                <a:ext cx="500981" cy="500981"/>
              </a:xfrm>
              <a:prstGeom prst="ellipse">
                <a:avLst/>
              </a:prstGeom>
              <a:solidFill>
                <a:srgbClr val="FE6EE9"/>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 name="组合 2"/>
          <p:cNvGrpSpPr/>
          <p:nvPr/>
        </p:nvGrpSpPr>
        <p:grpSpPr>
          <a:xfrm>
            <a:off x="6567405" y="2028093"/>
            <a:ext cx="1248139" cy="1248139"/>
            <a:chOff x="6833877" y="1419622"/>
            <a:chExt cx="936104" cy="936104"/>
          </a:xfrm>
          <a:solidFill>
            <a:schemeClr val="bg1"/>
          </a:solidFill>
        </p:grpSpPr>
        <p:grpSp>
          <p:nvGrpSpPr>
            <p:cNvPr id="17" name="组合 16"/>
            <p:cNvGrpSpPr/>
            <p:nvPr/>
          </p:nvGrpSpPr>
          <p:grpSpPr>
            <a:xfrm>
              <a:off x="6833877" y="1419622"/>
              <a:ext cx="936104" cy="936104"/>
              <a:chOff x="1535154" y="1313269"/>
              <a:chExt cx="576064" cy="576064"/>
            </a:xfrm>
            <a:grpFill/>
          </p:grpSpPr>
          <p:sp>
            <p:nvSpPr>
              <p:cNvPr id="18" name="椭圆 17"/>
              <p:cNvSpPr>
                <a:spLocks noChangeAspect="1"/>
              </p:cNvSpPr>
              <p:nvPr/>
            </p:nvSpPr>
            <p:spPr>
              <a:xfrm>
                <a:off x="1535154" y="1313269"/>
                <a:ext cx="576064" cy="576064"/>
              </a:xfrm>
              <a:prstGeom prst="ellipse">
                <a:avLst/>
              </a:prstGeom>
              <a:noFill/>
              <a:ln w="19050" cap="flat">
                <a:solidFill>
                  <a:srgbClr val="412967"/>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19" name="椭圆 18"/>
              <p:cNvSpPr>
                <a:spLocks noChangeAspect="1"/>
              </p:cNvSpPr>
              <p:nvPr/>
            </p:nvSpPr>
            <p:spPr>
              <a:xfrm>
                <a:off x="1572696" y="1350811"/>
                <a:ext cx="500981" cy="500981"/>
              </a:xfrm>
              <a:prstGeom prst="ellipse">
                <a:avLst/>
              </a:prstGeom>
              <a:solidFill>
                <a:srgbClr val="412967"/>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dirty="0"/>
              </a:p>
            </p:txBody>
          </p:sp>
        </p:grpSp>
        <p:grpSp>
          <p:nvGrpSpPr>
            <p:cNvPr id="47" name="组合 46"/>
            <p:cNvGrpSpPr/>
            <p:nvPr/>
          </p:nvGrpSpPr>
          <p:grpSpPr>
            <a:xfrm>
              <a:off x="7156002" y="1670293"/>
              <a:ext cx="346160" cy="418307"/>
              <a:chOff x="603250" y="1590"/>
              <a:chExt cx="715964" cy="865186"/>
            </a:xfrm>
            <a:grpFill/>
          </p:grpSpPr>
          <p:sp>
            <p:nvSpPr>
              <p:cNvPr id="48" name="Rectangle 5"/>
              <p:cNvSpPr>
                <a:spLocks noChangeArrowheads="1"/>
              </p:cNvSpPr>
              <p:nvPr/>
            </p:nvSpPr>
            <p:spPr bwMode="auto">
              <a:xfrm>
                <a:off x="695325" y="325438"/>
                <a:ext cx="138113" cy="541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49" name="Rectangle 6"/>
              <p:cNvSpPr>
                <a:spLocks noChangeArrowheads="1"/>
              </p:cNvSpPr>
              <p:nvPr/>
            </p:nvSpPr>
            <p:spPr bwMode="auto">
              <a:xfrm>
                <a:off x="881063" y="439738"/>
                <a:ext cx="139700" cy="427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50" name="Rectangle 7"/>
              <p:cNvSpPr>
                <a:spLocks noChangeArrowheads="1"/>
              </p:cNvSpPr>
              <p:nvPr/>
            </p:nvSpPr>
            <p:spPr bwMode="auto">
              <a:xfrm>
                <a:off x="1058863" y="609601"/>
                <a:ext cx="141288"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51" name="Freeform 8"/>
              <p:cNvSpPr>
                <a:spLocks/>
              </p:cNvSpPr>
              <p:nvPr/>
            </p:nvSpPr>
            <p:spPr bwMode="auto">
              <a:xfrm>
                <a:off x="603250" y="1590"/>
                <a:ext cx="715964" cy="584201"/>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400"/>
              </a:p>
            </p:txBody>
          </p:sp>
        </p:grpSp>
      </p:grpSp>
      <p:sp>
        <p:nvSpPr>
          <p:cNvPr id="39" name="圆角矩形 38"/>
          <p:cNvSpPr/>
          <p:nvPr/>
        </p:nvSpPr>
        <p:spPr bwMode="auto">
          <a:xfrm>
            <a:off x="2868712" y="4234413"/>
            <a:ext cx="3231617" cy="260915"/>
          </a:xfrm>
          <a:prstGeom prst="roundRect">
            <a:avLst>
              <a:gd name="adj" fmla="val 50000"/>
            </a:avLst>
          </a:prstGeom>
          <a:noFill/>
          <a:ln w="3175">
            <a:solidFill>
              <a:srgbClr val="FE6EE9"/>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endParaRPr>
          </a:p>
        </p:txBody>
      </p:sp>
      <p:sp>
        <p:nvSpPr>
          <p:cNvPr id="40" name="圆角矩形 39"/>
          <p:cNvSpPr/>
          <p:nvPr/>
        </p:nvSpPr>
        <p:spPr bwMode="auto">
          <a:xfrm>
            <a:off x="2876550" y="4732784"/>
            <a:ext cx="3231617" cy="260915"/>
          </a:xfrm>
          <a:prstGeom prst="roundRect">
            <a:avLst>
              <a:gd name="adj" fmla="val 50000"/>
            </a:avLst>
          </a:prstGeom>
          <a:noFill/>
          <a:ln w="3175">
            <a:solidFill>
              <a:srgbClr val="FE6EE9"/>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endParaRPr>
          </a:p>
        </p:txBody>
      </p:sp>
      <p:grpSp>
        <p:nvGrpSpPr>
          <p:cNvPr id="41" name="组合 40"/>
          <p:cNvGrpSpPr/>
          <p:nvPr/>
        </p:nvGrpSpPr>
        <p:grpSpPr>
          <a:xfrm>
            <a:off x="2864303" y="4192720"/>
            <a:ext cx="1877331" cy="338554"/>
            <a:chOff x="4855102" y="3310923"/>
            <a:chExt cx="1407998" cy="294976"/>
          </a:xfrm>
        </p:grpSpPr>
        <p:sp>
          <p:nvSpPr>
            <p:cNvPr id="43" name="圆角矩形 42"/>
            <p:cNvSpPr/>
            <p:nvPr/>
          </p:nvSpPr>
          <p:spPr>
            <a:xfrm>
              <a:off x="4855102" y="3347321"/>
              <a:ext cx="1407998" cy="227307"/>
            </a:xfrm>
            <a:prstGeom prst="roundRect">
              <a:avLst>
                <a:gd name="adj" fmla="val 50000"/>
              </a:avLst>
            </a:prstGeom>
            <a:solidFill>
              <a:srgbClr val="FE6EE9"/>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dirty="0">
                <a:solidFill>
                  <a:srgbClr val="0A0404">
                    <a:alpha val="99000"/>
                  </a:srgbClr>
                </a:solidFill>
              </a:endParaRPr>
            </a:p>
          </p:txBody>
        </p:sp>
        <p:sp>
          <p:nvSpPr>
            <p:cNvPr id="44"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45" name="组合 44"/>
          <p:cNvGrpSpPr/>
          <p:nvPr/>
        </p:nvGrpSpPr>
        <p:grpSpPr>
          <a:xfrm>
            <a:off x="2874463" y="4692264"/>
            <a:ext cx="2605712" cy="338554"/>
            <a:chOff x="4862722" y="3685579"/>
            <a:chExt cx="1954284" cy="294976"/>
          </a:xfrm>
        </p:grpSpPr>
        <p:sp>
          <p:nvSpPr>
            <p:cNvPr id="46" name="圆角矩形 45"/>
            <p:cNvSpPr/>
            <p:nvPr/>
          </p:nvSpPr>
          <p:spPr>
            <a:xfrm>
              <a:off x="4862722" y="3720830"/>
              <a:ext cx="1954284" cy="227307"/>
            </a:xfrm>
            <a:prstGeom prst="roundRect">
              <a:avLst>
                <a:gd name="adj" fmla="val 50000"/>
              </a:avLst>
            </a:prstGeom>
            <a:solidFill>
              <a:srgbClr val="FE6EE9"/>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rgbClr val="0A0404">
                    <a:alpha val="99000"/>
                  </a:srgbClr>
                </a:solidFill>
              </a:endParaRPr>
            </a:p>
          </p:txBody>
        </p:sp>
        <p:sp>
          <p:nvSpPr>
            <p:cNvPr id="52"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53" name="矩形 52"/>
          <p:cNvSpPr/>
          <p:nvPr/>
        </p:nvSpPr>
        <p:spPr>
          <a:xfrm>
            <a:off x="8059667" y="1776129"/>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54" name="矩形 53"/>
          <p:cNvSpPr/>
          <p:nvPr/>
        </p:nvSpPr>
        <p:spPr>
          <a:xfrm>
            <a:off x="8021567" y="2217760"/>
            <a:ext cx="2751564" cy="579646"/>
          </a:xfrm>
          <a:prstGeom prst="rect">
            <a:avLst/>
          </a:prstGeom>
        </p:spPr>
        <p:txBody>
          <a:bodyPr wrap="square">
            <a:spAutoFit/>
          </a:bodyPr>
          <a:lstStyle/>
          <a:p>
            <a:pPr algn="ctr">
              <a:lnSpc>
                <a:spcPts val="1867"/>
              </a:lnSpc>
            </a:pPr>
            <a:r>
              <a:rPr lang="zh-CN" altLang="en-US" sz="1600" dirty="0">
                <a:solidFill>
                  <a:schemeClr val="bg1">
                    <a:alpha val="99000"/>
                  </a:schemeClr>
                </a:solidFill>
                <a:latin typeface="微软雅黑" pitchFamily="34" charset="-122"/>
                <a:ea typeface="微软雅黑" pitchFamily="34" charset="-122"/>
              </a:rPr>
              <a:t>单击添加文本单击添加文本单击添加文本单击添加文本</a:t>
            </a:r>
          </a:p>
        </p:txBody>
      </p:sp>
      <p:sp>
        <p:nvSpPr>
          <p:cNvPr id="55" name="圆角矩形 54"/>
          <p:cNvSpPr/>
          <p:nvPr/>
        </p:nvSpPr>
        <p:spPr bwMode="auto">
          <a:xfrm>
            <a:off x="8059667" y="2959434"/>
            <a:ext cx="3231617" cy="260915"/>
          </a:xfrm>
          <a:prstGeom prst="roundRect">
            <a:avLst>
              <a:gd name="adj" fmla="val 50000"/>
            </a:avLst>
          </a:prstGeom>
          <a:noFill/>
          <a:ln w="3175">
            <a:solidFill>
              <a:srgbClr val="412967"/>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endParaRPr>
          </a:p>
        </p:txBody>
      </p:sp>
      <p:sp>
        <p:nvSpPr>
          <p:cNvPr id="58" name="圆角矩形 57"/>
          <p:cNvSpPr/>
          <p:nvPr/>
        </p:nvSpPr>
        <p:spPr bwMode="auto">
          <a:xfrm>
            <a:off x="8067504" y="3457805"/>
            <a:ext cx="3231617" cy="260915"/>
          </a:xfrm>
          <a:prstGeom prst="roundRect">
            <a:avLst>
              <a:gd name="adj" fmla="val 50000"/>
            </a:avLst>
          </a:prstGeom>
          <a:noFill/>
          <a:ln w="3175">
            <a:solidFill>
              <a:srgbClr val="412967"/>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endParaRPr>
          </a:p>
        </p:txBody>
      </p:sp>
      <p:grpSp>
        <p:nvGrpSpPr>
          <p:cNvPr id="59" name="组合 58"/>
          <p:cNvGrpSpPr/>
          <p:nvPr/>
        </p:nvGrpSpPr>
        <p:grpSpPr>
          <a:xfrm>
            <a:off x="8055258" y="2917742"/>
            <a:ext cx="1877331" cy="338554"/>
            <a:chOff x="4855102" y="3310923"/>
            <a:chExt cx="1407998" cy="294976"/>
          </a:xfrm>
        </p:grpSpPr>
        <p:sp>
          <p:nvSpPr>
            <p:cNvPr id="60" name="圆角矩形 59"/>
            <p:cNvSpPr/>
            <p:nvPr/>
          </p:nvSpPr>
          <p:spPr>
            <a:xfrm>
              <a:off x="4855102" y="3347321"/>
              <a:ext cx="1407998" cy="227307"/>
            </a:xfrm>
            <a:prstGeom prst="roundRect">
              <a:avLst>
                <a:gd name="adj" fmla="val 50000"/>
              </a:avLst>
            </a:prstGeom>
            <a:solidFill>
              <a:srgbClr val="412967"/>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a:solidFill>
                  <a:schemeClr val="bg1">
                    <a:alpha val="99000"/>
                  </a:schemeClr>
                </a:solidFill>
              </a:endParaRPr>
            </a:p>
          </p:txBody>
        </p:sp>
        <p:sp>
          <p:nvSpPr>
            <p:cNvPr id="61"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chemeClr val="bg1">
                      <a:alpha val="99000"/>
                    </a:schemeClr>
                  </a:solidFill>
                  <a:latin typeface="时尚中黑简体" pitchFamily="2" charset="-122"/>
                  <a:ea typeface="时尚中黑简体" pitchFamily="2" charset="-122"/>
                  <a:cs typeface="Arial" pitchFamily="34" charset="0"/>
                </a:rPr>
                <a:t>专注力</a:t>
              </a:r>
            </a:p>
          </p:txBody>
        </p:sp>
      </p:grpSp>
      <p:grpSp>
        <p:nvGrpSpPr>
          <p:cNvPr id="62" name="组合 61"/>
          <p:cNvGrpSpPr/>
          <p:nvPr/>
        </p:nvGrpSpPr>
        <p:grpSpPr>
          <a:xfrm>
            <a:off x="8065418" y="3417285"/>
            <a:ext cx="2605712" cy="338554"/>
            <a:chOff x="4862722" y="3685579"/>
            <a:chExt cx="1954284" cy="294976"/>
          </a:xfrm>
        </p:grpSpPr>
        <p:sp>
          <p:nvSpPr>
            <p:cNvPr id="63" name="圆角矩形 62"/>
            <p:cNvSpPr/>
            <p:nvPr/>
          </p:nvSpPr>
          <p:spPr>
            <a:xfrm>
              <a:off x="4862722" y="3720830"/>
              <a:ext cx="1954284" cy="227307"/>
            </a:xfrm>
            <a:prstGeom prst="roundRect">
              <a:avLst>
                <a:gd name="adj" fmla="val 50000"/>
              </a:avLst>
            </a:prstGeom>
            <a:solidFill>
              <a:srgbClr val="412967"/>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chemeClr val="bg1">
                    <a:alpha val="99000"/>
                  </a:schemeClr>
                </a:solidFill>
              </a:endParaRPr>
            </a:p>
          </p:txBody>
        </p:sp>
        <p:sp>
          <p:nvSpPr>
            <p:cNvPr id="64"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chemeClr val="bg1">
                      <a:alpha val="99000"/>
                    </a:schemeClr>
                  </a:solidFill>
                  <a:latin typeface="时尚中黑简体" pitchFamily="2" charset="-122"/>
                  <a:ea typeface="时尚中黑简体" pitchFamily="2" charset="-122"/>
                  <a:cs typeface="Arial" pitchFamily="34" charset="0"/>
                </a:rPr>
                <a:t>团队合作</a:t>
              </a:r>
            </a:p>
          </p:txBody>
        </p:sp>
      </p:grpSp>
      <p:cxnSp>
        <p:nvCxnSpPr>
          <p:cNvPr id="65" name="直接连接符 64"/>
          <p:cNvCxnSpPr/>
          <p:nvPr/>
        </p:nvCxnSpPr>
        <p:spPr>
          <a:xfrm rot="5400000">
            <a:off x="9013146" y="1430705"/>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4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par>
                                <p:cTn id="33" presetID="22" presetClass="entr" presetSubtype="8"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250"/>
                                        <p:tgtEl>
                                          <p:spTgt spid="45"/>
                                        </p:tgtEl>
                                      </p:cBhvr>
                                    </p:animEffect>
                                  </p:childTnLst>
                                </p:cTn>
                              </p:par>
                              <p:par>
                                <p:cTn id="36" presetID="22" presetClass="entr" presetSubtype="8"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left)">
                                      <p:cBhvr>
                                        <p:cTn id="38" dur="25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1+#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1+#ppt_w/2"/>
                                          </p:val>
                                        </p:tav>
                                        <p:tav tm="100000">
                                          <p:val>
                                            <p:strVal val="#ppt_x"/>
                                          </p:val>
                                        </p:tav>
                                      </p:tavLst>
                                    </p:anim>
                                    <p:anim calcmode="lin" valueType="num">
                                      <p:cBhvr additive="base">
                                        <p:cTn id="48" dur="500" fill="hold"/>
                                        <p:tgtEl>
                                          <p:spTgt spid="65"/>
                                        </p:tgtEl>
                                        <p:attrNameLst>
                                          <p:attrName>ppt_y</p:attrName>
                                        </p:attrNameLst>
                                      </p:cBhvr>
                                      <p:tavLst>
                                        <p:tav tm="0">
                                          <p:val>
                                            <p:strVal val="#ppt_y"/>
                                          </p:val>
                                        </p:tav>
                                        <p:tav tm="100000">
                                          <p:val>
                                            <p:strVal val="#ppt_y"/>
                                          </p:val>
                                        </p:tav>
                                      </p:tavLst>
                                    </p:anim>
                                  </p:childTnLst>
                                </p:cTn>
                              </p:par>
                            </p:childTnLst>
                          </p:cTn>
                        </p:par>
                        <p:par>
                          <p:cTn id="49" fill="hold">
                            <p:stCondLst>
                              <p:cond delay="750"/>
                            </p:stCondLst>
                            <p:childTnLst>
                              <p:par>
                                <p:cTn id="50" presetID="42" presetClass="entr" presetSubtype="0"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childTnLst>
                          </p:cTn>
                        </p:par>
                        <p:par>
                          <p:cTn id="55" fill="hold">
                            <p:stCondLst>
                              <p:cond delay="1750"/>
                            </p:stCondLst>
                            <p:childTnLst>
                              <p:par>
                                <p:cTn id="56" presetID="42" presetClass="entr" presetSubtype="0"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1000"/>
                                        <p:tgtEl>
                                          <p:spTgt spid="54"/>
                                        </p:tgtEl>
                                      </p:cBhvr>
                                    </p:animEffect>
                                    <p:anim calcmode="lin" valueType="num">
                                      <p:cBhvr>
                                        <p:cTn id="59" dur="1000" fill="hold"/>
                                        <p:tgtEl>
                                          <p:spTgt spid="54"/>
                                        </p:tgtEl>
                                        <p:attrNameLst>
                                          <p:attrName>ppt_x</p:attrName>
                                        </p:attrNameLst>
                                      </p:cBhvr>
                                      <p:tavLst>
                                        <p:tav tm="0">
                                          <p:val>
                                            <p:strVal val="#ppt_x"/>
                                          </p:val>
                                        </p:tav>
                                        <p:tav tm="100000">
                                          <p:val>
                                            <p:strVal val="#ppt_x"/>
                                          </p:val>
                                        </p:tav>
                                      </p:tavLst>
                                    </p:anim>
                                    <p:anim calcmode="lin" valueType="num">
                                      <p:cBhvr>
                                        <p:cTn id="6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500"/>
                                        <p:tgtEl>
                                          <p:spTgt spid="5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left)">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250"/>
                                        <p:tgtEl>
                                          <p:spTgt spid="62"/>
                                        </p:tgtEl>
                                      </p:cBhvr>
                                    </p:animEffect>
                                  </p:childTnLst>
                                </p:cTn>
                              </p:par>
                              <p:par>
                                <p:cTn id="72" presetID="22" presetClass="entr" presetSubtype="8" fill="hold"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wipe(left)">
                                      <p:cBhvr>
                                        <p:cTn id="74"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054481" y="1714611"/>
            <a:ext cx="4002617" cy="1228751"/>
            <a:chOff x="790860" y="1555378"/>
            <a:chExt cx="3001963" cy="921563"/>
          </a:xfrm>
        </p:grpSpPr>
        <p:sp>
          <p:nvSpPr>
            <p:cNvPr id="77" name="TextBox 35"/>
            <p:cNvSpPr txBox="1">
              <a:spLocks noChangeArrowheads="1"/>
            </p:cNvSpPr>
            <p:nvPr/>
          </p:nvSpPr>
          <p:spPr bwMode="auto">
            <a:xfrm>
              <a:off x="790860" y="155537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8" name="TextBox 36"/>
            <p:cNvSpPr txBox="1">
              <a:spLocks noChangeArrowheads="1"/>
            </p:cNvSpPr>
            <p:nvPr/>
          </p:nvSpPr>
          <p:spPr bwMode="auto">
            <a:xfrm>
              <a:off x="790860" y="1899667"/>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a:t>
              </a:r>
              <a:endParaRPr lang="en-US" altLang="zh-CN" sz="1467" dirty="0">
                <a:solidFill>
                  <a:schemeClr val="bg1">
                    <a:alpha val="99000"/>
                  </a:schemeClr>
                </a:solidFill>
                <a:latin typeface="微软雅黑" pitchFamily="34" charset="-122"/>
                <a:ea typeface="微软雅黑" pitchFamily="34" charset="-122"/>
              </a:endParaRPr>
            </a:p>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a:t>
              </a:r>
              <a:endParaRPr lang="en-US" altLang="zh-CN" sz="1467" dirty="0">
                <a:solidFill>
                  <a:schemeClr val="bg1">
                    <a:alpha val="99000"/>
                  </a:schemeClr>
                </a:solidFill>
                <a:latin typeface="微软雅黑" pitchFamily="34" charset="-122"/>
                <a:ea typeface="微软雅黑" pitchFamily="34" charset="-122"/>
              </a:endParaRPr>
            </a:p>
          </p:txBody>
        </p:sp>
      </p:grpSp>
      <p:grpSp>
        <p:nvGrpSpPr>
          <p:cNvPr id="4" name="组合 3"/>
          <p:cNvGrpSpPr/>
          <p:nvPr/>
        </p:nvGrpSpPr>
        <p:grpSpPr>
          <a:xfrm>
            <a:off x="5998195" y="2953031"/>
            <a:ext cx="1799256" cy="2087716"/>
            <a:chOff x="4498646" y="2484194"/>
            <a:chExt cx="1349442" cy="1565787"/>
          </a:xfrm>
          <a:solidFill>
            <a:schemeClr val="bg1"/>
          </a:solidFill>
        </p:grpSpPr>
        <p:sp>
          <p:nvSpPr>
            <p:cNvPr id="82" name="六边形 81"/>
            <p:cNvSpPr/>
            <p:nvPr/>
          </p:nvSpPr>
          <p:spPr>
            <a:xfrm rot="5400000">
              <a:off x="4390473" y="2592367"/>
              <a:ext cx="1565787" cy="1349442"/>
            </a:xfrm>
            <a:prstGeom prst="hexagon">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E1CF9A">
                    <a:alpha val="99000"/>
                  </a:srgbClr>
                </a:solidFill>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6" name="组合 5"/>
          <p:cNvGrpSpPr/>
          <p:nvPr/>
        </p:nvGrpSpPr>
        <p:grpSpPr>
          <a:xfrm>
            <a:off x="5392357" y="2038031"/>
            <a:ext cx="1056217" cy="1225551"/>
            <a:chOff x="4044267" y="1797944"/>
            <a:chExt cx="792163" cy="919163"/>
          </a:xfrm>
          <a:solidFill>
            <a:schemeClr val="bg1"/>
          </a:solidFill>
        </p:grpSpPr>
        <p:sp>
          <p:nvSpPr>
            <p:cNvPr id="84" name="六边形 83"/>
            <p:cNvSpPr/>
            <p:nvPr/>
          </p:nvSpPr>
          <p:spPr>
            <a:xfrm rot="5400000">
              <a:off x="3980767" y="1861444"/>
              <a:ext cx="919163" cy="792163"/>
            </a:xfrm>
            <a:prstGeom prst="hexagon">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E1CF9A">
                    <a:alpha val="99000"/>
                  </a:srgbClr>
                </a:solidFill>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grp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itchFamily="34" charset="-122"/>
              </a:endParaRPr>
            </a:p>
          </p:txBody>
        </p:sp>
      </p:grpSp>
      <p:grpSp>
        <p:nvGrpSpPr>
          <p:cNvPr id="5" name="组合 4"/>
          <p:cNvGrpSpPr/>
          <p:nvPr/>
        </p:nvGrpSpPr>
        <p:grpSpPr>
          <a:xfrm>
            <a:off x="4796988" y="3131170"/>
            <a:ext cx="1056217" cy="1225551"/>
            <a:chOff x="3597740" y="2617798"/>
            <a:chExt cx="792163" cy="919163"/>
          </a:xfrm>
          <a:solidFill>
            <a:schemeClr val="bg1"/>
          </a:solidFill>
        </p:grpSpPr>
        <p:sp>
          <p:nvSpPr>
            <p:cNvPr id="83" name="六边形 82"/>
            <p:cNvSpPr/>
            <p:nvPr/>
          </p:nvSpPr>
          <p:spPr>
            <a:xfrm rot="5400000">
              <a:off x="3534240" y="2681298"/>
              <a:ext cx="919163" cy="792163"/>
            </a:xfrm>
            <a:prstGeom prst="hexagon">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E1CF9A">
                    <a:alpha val="99000"/>
                  </a:srgbClr>
                </a:solidFill>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1" name="组合 30"/>
          <p:cNvGrpSpPr/>
          <p:nvPr/>
        </p:nvGrpSpPr>
        <p:grpSpPr>
          <a:xfrm>
            <a:off x="430767" y="3836302"/>
            <a:ext cx="4464000" cy="1260765"/>
            <a:chOff x="323075" y="3146648"/>
            <a:chExt cx="3348000" cy="945574"/>
          </a:xfrm>
        </p:grpSpPr>
        <p:grpSp>
          <p:nvGrpSpPr>
            <p:cNvPr id="8" name="组合 7"/>
            <p:cNvGrpSpPr/>
            <p:nvPr/>
          </p:nvGrpSpPr>
          <p:grpSpPr>
            <a:xfrm>
              <a:off x="539750" y="3146648"/>
              <a:ext cx="3001963" cy="945574"/>
              <a:chOff x="539750" y="3146648"/>
              <a:chExt cx="3001963" cy="945574"/>
            </a:xfrm>
          </p:grpSpPr>
          <p:sp>
            <p:nvSpPr>
              <p:cNvPr id="75" name="TextBox 33"/>
              <p:cNvSpPr txBox="1">
                <a:spLocks noChangeArrowheads="1"/>
              </p:cNvSpPr>
              <p:nvPr/>
            </p:nvSpPr>
            <p:spPr bwMode="auto">
              <a:xfrm>
                <a:off x="539750" y="31466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6" name="TextBox 34"/>
              <p:cNvSpPr txBox="1">
                <a:spLocks noChangeArrowheads="1"/>
              </p:cNvSpPr>
              <p:nvPr/>
            </p:nvSpPr>
            <p:spPr bwMode="auto">
              <a:xfrm>
                <a:off x="539750" y="3514948"/>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848500" y="1533371"/>
            <a:ext cx="4464000" cy="1152815"/>
            <a:chOff x="5136375" y="1419448"/>
            <a:chExt cx="3348000" cy="864611"/>
          </a:xfrm>
        </p:grpSpPr>
        <p:grpSp>
          <p:nvGrpSpPr>
            <p:cNvPr id="7" name="组合 6"/>
            <p:cNvGrpSpPr/>
            <p:nvPr/>
          </p:nvGrpSpPr>
          <p:grpSpPr>
            <a:xfrm>
              <a:off x="5313487" y="1419448"/>
              <a:ext cx="3003550" cy="864611"/>
              <a:chOff x="5313487" y="1419448"/>
              <a:chExt cx="3003550" cy="864611"/>
            </a:xfrm>
          </p:grpSpPr>
          <p:sp>
            <p:nvSpPr>
              <p:cNvPr id="65" name="TextBox 19"/>
              <p:cNvSpPr txBox="1">
                <a:spLocks noChangeArrowheads="1"/>
              </p:cNvSpPr>
              <p:nvPr/>
            </p:nvSpPr>
            <p:spPr bwMode="auto">
              <a:xfrm>
                <a:off x="6732712" y="14194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66" name="TextBox 23"/>
              <p:cNvSpPr txBox="1">
                <a:spLocks noChangeArrowheads="1"/>
              </p:cNvSpPr>
              <p:nvPr/>
            </p:nvSpPr>
            <p:spPr bwMode="auto">
              <a:xfrm>
                <a:off x="5313487" y="1706785"/>
                <a:ext cx="3003550"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848500" y="4600354"/>
            <a:ext cx="4499280" cy="1256531"/>
            <a:chOff x="5136375" y="3719686"/>
            <a:chExt cx="3374460" cy="942398"/>
          </a:xfrm>
        </p:grpSpPr>
        <p:grpSp>
          <p:nvGrpSpPr>
            <p:cNvPr id="26" name="组合 25"/>
            <p:cNvGrpSpPr/>
            <p:nvPr/>
          </p:nvGrpSpPr>
          <p:grpSpPr>
            <a:xfrm>
              <a:off x="5507285" y="3719686"/>
              <a:ext cx="3003550" cy="942398"/>
              <a:chOff x="5507285" y="3719686"/>
              <a:chExt cx="3003550" cy="942398"/>
            </a:xfrm>
          </p:grpSpPr>
          <p:sp>
            <p:nvSpPr>
              <p:cNvPr id="70" name="TextBox 28"/>
              <p:cNvSpPr txBox="1">
                <a:spLocks noChangeArrowheads="1"/>
              </p:cNvSpPr>
              <p:nvPr/>
            </p:nvSpPr>
            <p:spPr bwMode="auto">
              <a:xfrm>
                <a:off x="6926510" y="3719686"/>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1" name="TextBox 29"/>
              <p:cNvSpPr txBox="1">
                <a:spLocks noChangeArrowheads="1"/>
              </p:cNvSpPr>
              <p:nvPr/>
            </p:nvSpPr>
            <p:spPr bwMode="auto">
              <a:xfrm>
                <a:off x="5507285" y="4084811"/>
                <a:ext cx="3003550" cy="5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2351584"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47861"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48128"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608889"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48550"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748550"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sp>
        <p:nvSpPr>
          <p:cNvPr id="25" name="矩形 24"/>
          <p:cNvSpPr/>
          <p:nvPr/>
        </p:nvSpPr>
        <p:spPr>
          <a:xfrm>
            <a:off x="5214130"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6" name="矩形 25"/>
          <p:cNvSpPr/>
          <p:nvPr/>
        </p:nvSpPr>
        <p:spPr>
          <a:xfrm>
            <a:off x="5214130"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sp>
        <p:nvSpPr>
          <p:cNvPr id="27" name="矩形 26"/>
          <p:cNvSpPr/>
          <p:nvPr/>
        </p:nvSpPr>
        <p:spPr>
          <a:xfrm>
            <a:off x="7609993"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8" name="矩形 27"/>
          <p:cNvSpPr/>
          <p:nvPr/>
        </p:nvSpPr>
        <p:spPr>
          <a:xfrm>
            <a:off x="7609993"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grpSp>
        <p:nvGrpSpPr>
          <p:cNvPr id="30" name="组合 29"/>
          <p:cNvGrpSpPr/>
          <p:nvPr/>
        </p:nvGrpSpPr>
        <p:grpSpPr>
          <a:xfrm>
            <a:off x="2761062" y="1665113"/>
            <a:ext cx="1618564" cy="1618564"/>
            <a:chOff x="2073754" y="1461105"/>
            <a:chExt cx="1213923" cy="1213923"/>
          </a:xfrm>
          <a:solidFill>
            <a:schemeClr val="bg1"/>
          </a:solidFill>
        </p:grpSpPr>
        <p:grpSp>
          <p:nvGrpSpPr>
            <p:cNvPr id="2" name="组合 1"/>
            <p:cNvGrpSpPr/>
            <p:nvPr/>
          </p:nvGrpSpPr>
          <p:grpSpPr>
            <a:xfrm>
              <a:off x="2073754" y="1461105"/>
              <a:ext cx="1213923" cy="1213923"/>
              <a:chOff x="2333587" y="4226234"/>
              <a:chExt cx="1213923" cy="1213923"/>
            </a:xfrm>
            <a:grpFill/>
          </p:grpSpPr>
          <p:sp>
            <p:nvSpPr>
              <p:cNvPr id="39" name="菱形 38"/>
              <p:cNvSpPr>
                <a:spLocks noChangeAspect="1"/>
              </p:cNvSpPr>
              <p:nvPr/>
            </p:nvSpPr>
            <p:spPr>
              <a:xfrm>
                <a:off x="2333587"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菱形 43"/>
              <p:cNvSpPr>
                <a:spLocks noChangeAspect="1"/>
              </p:cNvSpPr>
              <p:nvPr/>
            </p:nvSpPr>
            <p:spPr>
              <a:xfrm>
                <a:off x="2465928"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grp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itchFamily="34" charset="-122"/>
              </a:endParaRPr>
            </a:p>
          </p:txBody>
        </p:sp>
      </p:grpSp>
      <p:grpSp>
        <p:nvGrpSpPr>
          <p:cNvPr id="31" name="组合 30"/>
          <p:cNvGrpSpPr/>
          <p:nvPr/>
        </p:nvGrpSpPr>
        <p:grpSpPr>
          <a:xfrm>
            <a:off x="5286718" y="1665113"/>
            <a:ext cx="1618564" cy="1618564"/>
            <a:chOff x="3967996" y="1461105"/>
            <a:chExt cx="1213923" cy="1213923"/>
          </a:xfrm>
          <a:solidFill>
            <a:schemeClr val="bg1"/>
          </a:solidFill>
        </p:grpSpPr>
        <p:grpSp>
          <p:nvGrpSpPr>
            <p:cNvPr id="3" name="组合 2"/>
            <p:cNvGrpSpPr/>
            <p:nvPr/>
          </p:nvGrpSpPr>
          <p:grpSpPr>
            <a:xfrm>
              <a:off x="3967996" y="1461105"/>
              <a:ext cx="1213923" cy="1213923"/>
              <a:chOff x="4026060" y="4226234"/>
              <a:chExt cx="1213923" cy="1213923"/>
            </a:xfrm>
            <a:grpFill/>
          </p:grpSpPr>
          <p:sp>
            <p:nvSpPr>
              <p:cNvPr id="40" name="菱形 39"/>
              <p:cNvSpPr>
                <a:spLocks noChangeAspect="1"/>
              </p:cNvSpPr>
              <p:nvPr/>
            </p:nvSpPr>
            <p:spPr>
              <a:xfrm>
                <a:off x="4026060"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菱形 42"/>
              <p:cNvSpPr>
                <a:spLocks noChangeAspect="1"/>
              </p:cNvSpPr>
              <p:nvPr/>
            </p:nvSpPr>
            <p:spPr>
              <a:xfrm>
                <a:off x="4153770"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3" name="组合 32"/>
          <p:cNvGrpSpPr/>
          <p:nvPr/>
        </p:nvGrpSpPr>
        <p:grpSpPr>
          <a:xfrm>
            <a:off x="7641845" y="1665113"/>
            <a:ext cx="1618564" cy="1618564"/>
            <a:chOff x="5734341" y="1461105"/>
            <a:chExt cx="1213923" cy="1213923"/>
          </a:xfrm>
          <a:solidFill>
            <a:schemeClr val="bg1"/>
          </a:solidFill>
        </p:grpSpPr>
        <p:grpSp>
          <p:nvGrpSpPr>
            <p:cNvPr id="29" name="组合 28"/>
            <p:cNvGrpSpPr/>
            <p:nvPr/>
          </p:nvGrpSpPr>
          <p:grpSpPr>
            <a:xfrm>
              <a:off x="5734341" y="1461105"/>
              <a:ext cx="1213923" cy="1213923"/>
              <a:chOff x="5571794" y="4226234"/>
              <a:chExt cx="1213923" cy="1213923"/>
            </a:xfrm>
            <a:grpFill/>
          </p:grpSpPr>
          <p:sp>
            <p:nvSpPr>
              <p:cNvPr id="41" name="菱形 40"/>
              <p:cNvSpPr>
                <a:spLocks noChangeAspect="1"/>
              </p:cNvSpPr>
              <p:nvPr/>
            </p:nvSpPr>
            <p:spPr>
              <a:xfrm>
                <a:off x="5571794"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菱形 44"/>
              <p:cNvSpPr>
                <a:spLocks noChangeAspect="1"/>
              </p:cNvSpPr>
              <p:nvPr/>
            </p:nvSpPr>
            <p:spPr>
              <a:xfrm>
                <a:off x="5699504"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grpSp>
          <p:nvGrpSpPr>
            <p:cNvPr id="47" name="组合 46"/>
            <p:cNvGrpSpPr/>
            <p:nvPr/>
          </p:nvGrpSpPr>
          <p:grpSpPr>
            <a:xfrm>
              <a:off x="6190269" y="1850684"/>
              <a:ext cx="346160" cy="418309"/>
              <a:chOff x="603250" y="1588"/>
              <a:chExt cx="715963" cy="865188"/>
            </a:xfrm>
            <a:grpFill/>
          </p:grpSpPr>
          <p:sp>
            <p:nvSpPr>
              <p:cNvPr id="48" name="Rectangle 5"/>
              <p:cNvSpPr>
                <a:spLocks noChangeArrowheads="1"/>
              </p:cNvSpPr>
              <p:nvPr/>
            </p:nvSpPr>
            <p:spPr bwMode="auto">
              <a:xfrm>
                <a:off x="695325" y="325438"/>
                <a:ext cx="138113" cy="541338"/>
              </a:xfrm>
              <a:prstGeom prst="rect">
                <a:avLst/>
              </a:prstGeom>
              <a:grpFill/>
              <a:ln w="9525">
                <a:noFill/>
                <a:miter lim="800000"/>
                <a:headEnd/>
                <a:tailEnd/>
              </a:ln>
              <a:extLst/>
            </p:spPr>
            <p:txBody>
              <a:bodyPr/>
              <a:lstStyle/>
              <a:p>
                <a:pPr>
                  <a:defRPr/>
                </a:pPr>
                <a:endParaRPr lang="zh-CN" altLang="en-US" sz="2400"/>
              </a:p>
            </p:txBody>
          </p:sp>
          <p:sp>
            <p:nvSpPr>
              <p:cNvPr id="49" name="Rectangle 6"/>
              <p:cNvSpPr>
                <a:spLocks noChangeArrowheads="1"/>
              </p:cNvSpPr>
              <p:nvPr/>
            </p:nvSpPr>
            <p:spPr bwMode="auto">
              <a:xfrm>
                <a:off x="881063" y="439738"/>
                <a:ext cx="139700" cy="427038"/>
              </a:xfrm>
              <a:prstGeom prst="rect">
                <a:avLst/>
              </a:prstGeom>
              <a:grpFill/>
              <a:ln w="9525">
                <a:noFill/>
                <a:miter lim="800000"/>
                <a:headEnd/>
                <a:tailEnd/>
              </a:ln>
              <a:extLst/>
            </p:spPr>
            <p:txBody>
              <a:bodyPr/>
              <a:lstStyle/>
              <a:p>
                <a:pPr>
                  <a:defRPr/>
                </a:pPr>
                <a:endParaRPr lang="zh-CN" altLang="en-US" sz="2400"/>
              </a:p>
            </p:txBody>
          </p:sp>
          <p:sp>
            <p:nvSpPr>
              <p:cNvPr id="50" name="Rectangle 7"/>
              <p:cNvSpPr>
                <a:spLocks noChangeArrowheads="1"/>
              </p:cNvSpPr>
              <p:nvPr/>
            </p:nvSpPr>
            <p:spPr bwMode="auto">
              <a:xfrm>
                <a:off x="1058863" y="609601"/>
                <a:ext cx="141288" cy="257175"/>
              </a:xfrm>
              <a:prstGeom prst="rect">
                <a:avLst/>
              </a:prstGeom>
              <a:grpFill/>
              <a:ln w="9525">
                <a:noFill/>
                <a:miter lim="800000"/>
                <a:headEnd/>
                <a:tailEnd/>
              </a:ln>
              <a:extLst/>
            </p:spPr>
            <p:txBody>
              <a:bodyPr/>
              <a:lstStyle/>
              <a:p>
                <a:pPr>
                  <a:defRPr/>
                </a:pPr>
                <a:endParaRPr lang="zh-CN" altLang="en-US" sz="2400"/>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w="9525">
                <a:noFill/>
                <a:round/>
                <a:headEnd/>
                <a:tailEnd/>
              </a:ln>
              <a:extLst/>
            </p:spPr>
            <p:txBody>
              <a:bodyPr/>
              <a:lstStyle/>
              <a:p>
                <a:pPr>
                  <a:defRPr/>
                </a:pPr>
                <a:endParaRPr lang="zh-CN" altLang="en-US" sz="2400"/>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anim calcmode="lin" valueType="num">
                                      <p:cBhvr>
                                        <p:cTn id="51" dur="500" fill="hold"/>
                                        <p:tgtEl>
                                          <p:spTgt spid="25"/>
                                        </p:tgtEl>
                                        <p:attrNameLst>
                                          <p:attrName>ppt_x</p:attrName>
                                        </p:attrNameLst>
                                      </p:cBhvr>
                                      <p:tavLst>
                                        <p:tav tm="0">
                                          <p:val>
                                            <p:strVal val="#ppt_x"/>
                                          </p:val>
                                        </p:tav>
                                        <p:tav tm="100000">
                                          <p:val>
                                            <p:strVal val="#ppt_x"/>
                                          </p:val>
                                        </p:tav>
                                      </p:tavLst>
                                    </p:anim>
                                    <p:anim calcmode="lin" valueType="num">
                                      <p:cBhvr>
                                        <p:cTn id="52" dur="500" fill="hold"/>
                                        <p:tgtEl>
                                          <p:spTgt spid="25"/>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anim calcmode="lin" valueType="num">
                                      <p:cBhvr>
                                        <p:cTn id="63" dur="500" fill="hold"/>
                                        <p:tgtEl>
                                          <p:spTgt spid="27"/>
                                        </p:tgtEl>
                                        <p:attrNameLst>
                                          <p:attrName>ppt_x</p:attrName>
                                        </p:attrNameLst>
                                      </p:cBhvr>
                                      <p:tavLst>
                                        <p:tav tm="0">
                                          <p:val>
                                            <p:strVal val="#ppt_x"/>
                                          </p:val>
                                        </p:tav>
                                        <p:tav tm="100000">
                                          <p:val>
                                            <p:strVal val="#ppt_x"/>
                                          </p:val>
                                        </p:tav>
                                      </p:tavLst>
                                    </p:anim>
                                    <p:anim calcmode="lin" valueType="num">
                                      <p:cBhvr>
                                        <p:cTn id="64" dur="500" fill="hold"/>
                                        <p:tgtEl>
                                          <p:spTgt spid="27"/>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strVal val="#ppt_x"/>
                                          </p:val>
                                        </p:tav>
                                        <p:tav tm="100000">
                                          <p:val>
                                            <p:strVal val="#ppt_x"/>
                                          </p:val>
                                        </p:tav>
                                      </p:tavLst>
                                    </p:anim>
                                    <p:anim calcmode="lin" valueType="num">
                                      <p:cBhvr>
                                        <p:cTn id="70"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1125792" y="4092869"/>
            <a:ext cx="4224867" cy="1824567"/>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accent2"/>
              </a:solidFill>
              <a:latin typeface="微软雅黑" pitchFamily="34" charset="-122"/>
              <a:ea typeface="微软雅黑" pitchFamily="34" charset="-122"/>
            </a:endParaRPr>
          </a:p>
        </p:txBody>
      </p:sp>
      <p:sp>
        <p:nvSpPr>
          <p:cNvPr id="27" name="矩形 87"/>
          <p:cNvSpPr>
            <a:spLocks noChangeArrowheads="1"/>
          </p:cNvSpPr>
          <p:nvPr/>
        </p:nvSpPr>
        <p:spPr bwMode="auto">
          <a:xfrm>
            <a:off x="1277894" y="4877713"/>
            <a:ext cx="3920664"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28" name="圆角矩形 27"/>
          <p:cNvSpPr/>
          <p:nvPr/>
        </p:nvSpPr>
        <p:spPr bwMode="auto">
          <a:xfrm>
            <a:off x="1125792" y="1218437"/>
            <a:ext cx="4224867" cy="1822449"/>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tx1"/>
              </a:solidFill>
              <a:latin typeface="微软雅黑" pitchFamily="34" charset="-122"/>
              <a:ea typeface="微软雅黑" pitchFamily="34" charset="-122"/>
            </a:endParaRPr>
          </a:p>
        </p:txBody>
      </p:sp>
      <p:sp>
        <p:nvSpPr>
          <p:cNvPr id="29" name="矩形 87"/>
          <p:cNvSpPr>
            <a:spLocks noChangeArrowheads="1"/>
          </p:cNvSpPr>
          <p:nvPr/>
        </p:nvSpPr>
        <p:spPr bwMode="auto">
          <a:xfrm>
            <a:off x="1165265" y="1548153"/>
            <a:ext cx="4145935"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30" name="Half Frame 12"/>
          <p:cNvSpPr/>
          <p:nvPr/>
        </p:nvSpPr>
        <p:spPr>
          <a:xfrm rot="8097294">
            <a:off x="5784331" y="3128403"/>
            <a:ext cx="713280" cy="728907"/>
          </a:xfrm>
          <a:prstGeom prst="halfFrame">
            <a:avLst/>
          </a:prstGeom>
          <a:solidFill>
            <a:srgbClr val="FE6EE9"/>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989888" y="2636541"/>
            <a:ext cx="2400267" cy="765413"/>
            <a:chOff x="814328" y="3219334"/>
            <a:chExt cx="1356392" cy="432536"/>
          </a:xfrm>
          <a:solidFill>
            <a:srgbClr val="FE6EE9"/>
          </a:solidFill>
        </p:grpSpPr>
        <p:sp>
          <p:nvSpPr>
            <p:cNvPr id="34" name="圆角矩形 33"/>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alpha val="99000"/>
                  </a:schemeClr>
                </a:solidFill>
              </a:endParaRPr>
            </a:p>
          </p:txBody>
        </p:sp>
        <p:sp>
          <p:nvSpPr>
            <p:cNvPr id="33" name="TextBox 32"/>
            <p:cNvSpPr txBox="1"/>
            <p:nvPr/>
          </p:nvSpPr>
          <p:spPr>
            <a:xfrm>
              <a:off x="979939" y="3348319"/>
              <a:ext cx="1048613"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grpSp>
        <p:nvGrpSpPr>
          <p:cNvPr id="36" name="组合 35"/>
          <p:cNvGrpSpPr/>
          <p:nvPr/>
        </p:nvGrpSpPr>
        <p:grpSpPr>
          <a:xfrm>
            <a:off x="1989888" y="3710158"/>
            <a:ext cx="2400267" cy="765413"/>
            <a:chOff x="814328" y="3219334"/>
            <a:chExt cx="1356392" cy="432536"/>
          </a:xfrm>
          <a:solidFill>
            <a:srgbClr val="FE6EE9"/>
          </a:solidFill>
        </p:grpSpPr>
        <p:sp>
          <p:nvSpPr>
            <p:cNvPr id="39" name="圆角矩形 38"/>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38" name="TextBox 37"/>
            <p:cNvSpPr txBox="1"/>
            <p:nvPr/>
          </p:nvSpPr>
          <p:spPr>
            <a:xfrm>
              <a:off x="869834" y="3330419"/>
              <a:ext cx="1268822"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sp>
        <p:nvSpPr>
          <p:cNvPr id="41" name="圆角矩形 40"/>
          <p:cNvSpPr/>
          <p:nvPr/>
        </p:nvSpPr>
        <p:spPr bwMode="auto">
          <a:xfrm>
            <a:off x="6746876" y="4092869"/>
            <a:ext cx="4224867" cy="1824567"/>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accent2"/>
              </a:solidFill>
              <a:latin typeface="微软雅黑" pitchFamily="34" charset="-122"/>
              <a:ea typeface="微软雅黑" pitchFamily="34" charset="-122"/>
            </a:endParaRPr>
          </a:p>
        </p:txBody>
      </p:sp>
      <p:sp>
        <p:nvSpPr>
          <p:cNvPr id="42" name="矩形 87"/>
          <p:cNvSpPr>
            <a:spLocks noChangeArrowheads="1"/>
          </p:cNvSpPr>
          <p:nvPr/>
        </p:nvSpPr>
        <p:spPr bwMode="auto">
          <a:xfrm>
            <a:off x="6898978" y="4877713"/>
            <a:ext cx="3920664"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43" name="圆角矩形 42"/>
          <p:cNvSpPr/>
          <p:nvPr/>
        </p:nvSpPr>
        <p:spPr bwMode="auto">
          <a:xfrm>
            <a:off x="6746876" y="1218437"/>
            <a:ext cx="4224867" cy="1822449"/>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tx1"/>
              </a:solidFill>
              <a:latin typeface="微软雅黑" pitchFamily="34" charset="-122"/>
              <a:ea typeface="微软雅黑" pitchFamily="34" charset="-122"/>
            </a:endParaRPr>
          </a:p>
        </p:txBody>
      </p:sp>
      <p:sp>
        <p:nvSpPr>
          <p:cNvPr id="64" name="矩形 87"/>
          <p:cNvSpPr>
            <a:spLocks noChangeArrowheads="1"/>
          </p:cNvSpPr>
          <p:nvPr/>
        </p:nvSpPr>
        <p:spPr bwMode="auto">
          <a:xfrm>
            <a:off x="6786349" y="1548153"/>
            <a:ext cx="4145935"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5740827" y="3130376"/>
            <a:ext cx="709571" cy="728131"/>
          </a:xfrm>
          <a:prstGeom prst="halfFrame">
            <a:avLst/>
          </a:prstGeom>
          <a:solidFill>
            <a:srgbClr val="412967"/>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dirty="0"/>
          </a:p>
        </p:txBody>
      </p:sp>
      <p:grpSp>
        <p:nvGrpSpPr>
          <p:cNvPr id="66" name="组合 65"/>
          <p:cNvGrpSpPr/>
          <p:nvPr/>
        </p:nvGrpSpPr>
        <p:grpSpPr>
          <a:xfrm>
            <a:off x="7610972" y="2636542"/>
            <a:ext cx="2400267" cy="765413"/>
            <a:chOff x="814328" y="3219334"/>
            <a:chExt cx="1356392" cy="432536"/>
          </a:xfrm>
          <a:solidFill>
            <a:srgbClr val="FE6EE9"/>
          </a:solidFill>
        </p:grpSpPr>
        <p:sp>
          <p:nvSpPr>
            <p:cNvPr id="69" name="圆角矩形 68"/>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68" name="TextBox 67"/>
            <p:cNvSpPr txBox="1"/>
            <p:nvPr/>
          </p:nvSpPr>
          <p:spPr>
            <a:xfrm>
              <a:off x="927508" y="3332295"/>
              <a:ext cx="1153474"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grpSp>
        <p:nvGrpSpPr>
          <p:cNvPr id="71" name="组合 70"/>
          <p:cNvGrpSpPr/>
          <p:nvPr/>
        </p:nvGrpSpPr>
        <p:grpSpPr>
          <a:xfrm>
            <a:off x="7610972" y="3710158"/>
            <a:ext cx="2400267" cy="765413"/>
            <a:chOff x="814328" y="3219334"/>
            <a:chExt cx="1356392" cy="432536"/>
          </a:xfrm>
          <a:solidFill>
            <a:srgbClr val="FE6EE9"/>
          </a:solidFill>
        </p:grpSpPr>
        <p:sp>
          <p:nvSpPr>
            <p:cNvPr id="74" name="圆角矩形 73"/>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73" name="TextBox 72"/>
            <p:cNvSpPr txBox="1"/>
            <p:nvPr/>
          </p:nvSpPr>
          <p:spPr>
            <a:xfrm>
              <a:off x="869834" y="3338431"/>
              <a:ext cx="1268822"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p:tgtEl>
                                          <p:spTgt spid="28"/>
                                        </p:tgtEl>
                                        <p:attrNameLst>
                                          <p:attrName>ppt_y</p:attrName>
                                        </p:attrNameLst>
                                      </p:cBhvr>
                                      <p:tavLst>
                                        <p:tav tm="0">
                                          <p:val>
                                            <p:strVal val="#ppt_y+#ppt_h*1.125000"/>
                                          </p:val>
                                        </p:tav>
                                        <p:tav tm="100000">
                                          <p:val>
                                            <p:strVal val="#ppt_y"/>
                                          </p:val>
                                        </p:tav>
                                      </p:tavLst>
                                    </p:anim>
                                    <p:animEffect transition="in" filter="wipe(up)">
                                      <p:cBhvr>
                                        <p:cTn id="20" dur="750"/>
                                        <p:tgtEl>
                                          <p:spTgt spid="2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p:tgtEl>
                                          <p:spTgt spid="26"/>
                                        </p:tgtEl>
                                        <p:attrNameLst>
                                          <p:attrName>ppt_y</p:attrName>
                                        </p:attrNameLst>
                                      </p:cBhvr>
                                      <p:tavLst>
                                        <p:tav tm="0">
                                          <p:val>
                                            <p:strVal val="#ppt_y-#ppt_h*1.125000"/>
                                          </p:val>
                                        </p:tav>
                                        <p:tav tm="100000">
                                          <p:val>
                                            <p:strVal val="#ppt_y"/>
                                          </p:val>
                                        </p:tav>
                                      </p:tavLst>
                                    </p:anim>
                                    <p:animEffect transition="in" filter="wipe(down)">
                                      <p:cBhvr>
                                        <p:cTn id="24" dur="750"/>
                                        <p:tgtEl>
                                          <p:spTgt spid="26"/>
                                        </p:tgtEl>
                                      </p:cBhvr>
                                    </p:animEffect>
                                  </p:childTnLst>
                                </p:cTn>
                              </p:par>
                            </p:childTnLst>
                          </p:cTn>
                        </p:par>
                        <p:par>
                          <p:cTn id="25" fill="hold">
                            <p:stCondLst>
                              <p:cond delay="175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p:tgtEl>
                                          <p:spTgt spid="27"/>
                                        </p:tgtEl>
                                        <p:attrNameLst>
                                          <p:attrName>ppt_y</p:attrName>
                                        </p:attrNameLst>
                                      </p:cBhvr>
                                      <p:tavLst>
                                        <p:tav tm="0">
                                          <p:val>
                                            <p:strVal val="#ppt_y+#ppt_h*1.125000"/>
                                          </p:val>
                                        </p:tav>
                                        <p:tav tm="100000">
                                          <p:val>
                                            <p:strVal val="#ppt_y"/>
                                          </p:val>
                                        </p:tav>
                                      </p:tavLst>
                                    </p:anim>
                                    <p:animEffect transition="in" filter="wipe(up)">
                                      <p:cBhvr>
                                        <p:cTn id="33" dur="500"/>
                                        <p:tgtEl>
                                          <p:spTgt spid="27"/>
                                        </p:tgtEl>
                                      </p:cBhvr>
                                    </p:animEffect>
                                  </p:childTnLst>
                                </p:cTn>
                              </p:par>
                            </p:childTnLst>
                          </p:cTn>
                        </p:par>
                        <p:par>
                          <p:cTn id="34" fill="hold">
                            <p:stCondLst>
                              <p:cond delay="34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3900"/>
                            </p:stCondLst>
                            <p:childTnLst>
                              <p:par>
                                <p:cTn id="39" presetID="53" presetClass="entr" presetSubtype="16"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childTnLst>
                          </p:cTn>
                        </p:par>
                        <p:par>
                          <p:cTn id="44" fill="hold">
                            <p:stCondLst>
                              <p:cond delay="4400"/>
                            </p:stCondLst>
                            <p:childTnLst>
                              <p:par>
                                <p:cTn id="45" presetID="53" presetClass="entr" presetSubtype="16"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childTnLst>
                          </p:cTn>
                        </p:par>
                        <p:par>
                          <p:cTn id="50" fill="hold">
                            <p:stCondLst>
                              <p:cond delay="4900"/>
                            </p:stCondLst>
                            <p:childTnLst>
                              <p:par>
                                <p:cTn id="51" presetID="12" presetClass="entr" presetSubtype="4"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750"/>
                                        <p:tgtEl>
                                          <p:spTgt spid="43"/>
                                        </p:tgtEl>
                                        <p:attrNameLst>
                                          <p:attrName>ppt_y</p:attrName>
                                        </p:attrNameLst>
                                      </p:cBhvr>
                                      <p:tavLst>
                                        <p:tav tm="0">
                                          <p:val>
                                            <p:strVal val="#ppt_y+#ppt_h*1.125000"/>
                                          </p:val>
                                        </p:tav>
                                        <p:tav tm="100000">
                                          <p:val>
                                            <p:strVal val="#ppt_y"/>
                                          </p:val>
                                        </p:tav>
                                      </p:tavLst>
                                    </p:anim>
                                    <p:animEffect transition="in" filter="wipe(up)">
                                      <p:cBhvr>
                                        <p:cTn id="54" dur="750"/>
                                        <p:tgtEl>
                                          <p:spTgt spid="43"/>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750"/>
                                        <p:tgtEl>
                                          <p:spTgt spid="41"/>
                                        </p:tgtEl>
                                        <p:attrNameLst>
                                          <p:attrName>ppt_y</p:attrName>
                                        </p:attrNameLst>
                                      </p:cBhvr>
                                      <p:tavLst>
                                        <p:tav tm="0">
                                          <p:val>
                                            <p:strVal val="#ppt_y-#ppt_h*1.125000"/>
                                          </p:val>
                                        </p:tav>
                                        <p:tav tm="100000">
                                          <p:val>
                                            <p:strVal val="#ppt_y"/>
                                          </p:val>
                                        </p:tav>
                                      </p:tavLst>
                                    </p:anim>
                                    <p:animEffect transition="in" filter="wipe(down)">
                                      <p:cBhvr>
                                        <p:cTn id="58" dur="750"/>
                                        <p:tgtEl>
                                          <p:spTgt spid="41"/>
                                        </p:tgtEl>
                                      </p:cBhvr>
                                    </p:animEffect>
                                  </p:childTnLst>
                                </p:cTn>
                              </p:par>
                            </p:childTnLst>
                          </p:cTn>
                        </p:par>
                        <p:par>
                          <p:cTn id="59" fill="hold">
                            <p:stCondLst>
                              <p:cond delay="5650"/>
                            </p:stCondLst>
                            <p:childTnLst>
                              <p:par>
                                <p:cTn id="60" presetID="12" presetClass="entr" presetSubtype="4" fill="hold" grpId="0" nodeType="afterEffect">
                                  <p:stCondLst>
                                    <p:cond delay="0"/>
                                  </p:stCondLst>
                                  <p:iterate type="lt">
                                    <p:tmPct val="10000"/>
                                  </p:iterate>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p:tgtEl>
                                          <p:spTgt spid="64"/>
                                        </p:tgtEl>
                                        <p:attrNameLst>
                                          <p:attrName>ppt_y</p:attrName>
                                        </p:attrNameLst>
                                      </p:cBhvr>
                                      <p:tavLst>
                                        <p:tav tm="0">
                                          <p:val>
                                            <p:strVal val="#ppt_y+#ppt_h*1.125000"/>
                                          </p:val>
                                        </p:tav>
                                        <p:tav tm="100000">
                                          <p:val>
                                            <p:strVal val="#ppt_y"/>
                                          </p:val>
                                        </p:tav>
                                      </p:tavLst>
                                    </p:anim>
                                    <p:animEffect transition="in" filter="wipe(up)">
                                      <p:cBhvr>
                                        <p:cTn id="63" dur="500"/>
                                        <p:tgtEl>
                                          <p:spTgt spid="64"/>
                                        </p:tgtEl>
                                      </p:cBhvr>
                                    </p:animEffect>
                                  </p:childTnLst>
                                </p:cTn>
                              </p:par>
                              <p:par>
                                <p:cTn id="64" presetID="12" presetClass="entr" presetSubtype="4" fill="hold" grpId="0" nodeType="withEffect">
                                  <p:stCondLst>
                                    <p:cond delay="0"/>
                                  </p:stCondLst>
                                  <p:iterate type="lt">
                                    <p:tmPct val="10000"/>
                                  </p:iterate>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ppt_y</p:attrName>
                                        </p:attrNameLst>
                                      </p:cBhvr>
                                      <p:tavLst>
                                        <p:tav tm="0">
                                          <p:val>
                                            <p:strVal val="#ppt_y+#ppt_h*1.125000"/>
                                          </p:val>
                                        </p:tav>
                                        <p:tav tm="100000">
                                          <p:val>
                                            <p:strVal val="#ppt_y"/>
                                          </p:val>
                                        </p:tav>
                                      </p:tavLst>
                                    </p:anim>
                                    <p:animEffect transition="in" filter="wipe(up)">
                                      <p:cBhvr>
                                        <p:cTn id="67" dur="500"/>
                                        <p:tgtEl>
                                          <p:spTgt spid="42"/>
                                        </p:tgtEl>
                                      </p:cBhvr>
                                    </p:animEffect>
                                  </p:childTnLst>
                                </p:cTn>
                              </p:par>
                            </p:childTnLst>
                          </p:cTn>
                        </p:par>
                        <p:par>
                          <p:cTn id="68" fill="hold">
                            <p:stCondLst>
                              <p:cond delay="7300"/>
                            </p:stCondLst>
                            <p:childTnLst>
                              <p:par>
                                <p:cTn id="69" presetID="22" presetClass="entr" presetSubtype="8" fill="hold"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9172"/>
          <a:stretch/>
        </p:blipFill>
        <p:spPr>
          <a:xfrm>
            <a:off x="987507" y="1211939"/>
            <a:ext cx="1988327" cy="2707619"/>
          </a:xfrm>
          <a:prstGeom prst="rect">
            <a:avLst/>
          </a:prstGeom>
        </p:spPr>
      </p:pic>
      <p:sp>
        <p:nvSpPr>
          <p:cNvPr id="7" name="文本框 6"/>
          <p:cNvSpPr txBox="1"/>
          <p:nvPr/>
        </p:nvSpPr>
        <p:spPr>
          <a:xfrm>
            <a:off x="2940015" y="2060372"/>
            <a:ext cx="6557148" cy="1107996"/>
          </a:xfrm>
          <a:prstGeom prst="rect">
            <a:avLst/>
          </a:prstGeom>
          <a:noFill/>
        </p:spPr>
        <p:txBody>
          <a:bodyPr wrap="square" rtlCol="0">
            <a:spAutoFit/>
          </a:bodyPr>
          <a:lstStyle/>
          <a:p>
            <a:pPr algn="dist"/>
            <a:r>
              <a:rPr lang="zh-CN" altLang="en-US" sz="6600" b="1" dirty="0">
                <a:solidFill>
                  <a:srgbClr val="FE6EE9"/>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 感谢</a:t>
            </a:r>
            <a:r>
              <a:rPr lang="zh-CN" altLang="en-US" sz="6600" dirty="0">
                <a:solidFill>
                  <a:prstClr val="white"/>
                </a:solidFill>
                <a:effectLst>
                  <a:outerShdw blurRad="38100" dist="38100" dir="2700000" algn="tl">
                    <a:srgbClr val="000000">
                      <a:alpha val="43137"/>
                    </a:srgbClr>
                  </a:outerShdw>
                </a:effectLst>
                <a:latin typeface="浪漫雅圆" panose="02010601040101010101" pitchFamily="2" charset="-122"/>
                <a:ea typeface="浪漫雅圆" panose="02010601040101010101" pitchFamily="2" charset="-122"/>
                <a:cs typeface="经典趣体简" panose="02010609000101010101" pitchFamily="49" charset="-122"/>
              </a:rPr>
              <a:t>聆听</a:t>
            </a:r>
          </a:p>
        </p:txBody>
      </p:sp>
      <p:grpSp>
        <p:nvGrpSpPr>
          <p:cNvPr id="79" name="组合 78"/>
          <p:cNvGrpSpPr/>
          <p:nvPr/>
        </p:nvGrpSpPr>
        <p:grpSpPr>
          <a:xfrm>
            <a:off x="1048482" y="5688409"/>
            <a:ext cx="216000" cy="216000"/>
            <a:chOff x="1485908" y="4585337"/>
            <a:chExt cx="216000" cy="216000"/>
          </a:xfrm>
        </p:grpSpPr>
        <p:sp>
          <p:nvSpPr>
            <p:cNvPr id="68" name="椭圆 67"/>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2900753" y="4818300"/>
            <a:ext cx="216000" cy="216000"/>
            <a:chOff x="3338179" y="3715228"/>
            <a:chExt cx="216000" cy="216000"/>
          </a:xfrm>
        </p:grpSpPr>
        <p:sp>
          <p:nvSpPr>
            <p:cNvPr id="75" name="椭圆 74"/>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4495247" y="5526626"/>
            <a:ext cx="216000" cy="216000"/>
            <a:chOff x="4761435" y="3488430"/>
            <a:chExt cx="216000" cy="216000"/>
          </a:xfrm>
        </p:grpSpPr>
        <p:sp>
          <p:nvSpPr>
            <p:cNvPr id="76" name="椭圆 75"/>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6458489" y="3739573"/>
            <a:ext cx="216000" cy="216000"/>
            <a:chOff x="6033223" y="3166448"/>
            <a:chExt cx="216000" cy="216000"/>
          </a:xfrm>
        </p:grpSpPr>
        <p:sp>
          <p:nvSpPr>
            <p:cNvPr id="77" name="椭圆 76"/>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a:off x="3960399" y="4301500"/>
            <a:ext cx="216000" cy="216000"/>
            <a:chOff x="5319106" y="3881023"/>
            <a:chExt cx="216000" cy="216000"/>
          </a:xfrm>
        </p:grpSpPr>
        <p:sp>
          <p:nvSpPr>
            <p:cNvPr id="78" name="椭圆 77"/>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6" name="组合 165"/>
          <p:cNvGrpSpPr/>
          <p:nvPr/>
        </p:nvGrpSpPr>
        <p:grpSpPr>
          <a:xfrm>
            <a:off x="2975834" y="5233503"/>
            <a:ext cx="443593" cy="1661886"/>
            <a:chOff x="2975834" y="5233503"/>
            <a:chExt cx="443593" cy="1661886"/>
          </a:xfrm>
        </p:grpSpPr>
        <p:sp>
          <p:nvSpPr>
            <p:cNvPr id="12" name="圆角矩形 11"/>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a:off x="2975834"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5" name="组合 164"/>
          <p:cNvGrpSpPr/>
          <p:nvPr/>
        </p:nvGrpSpPr>
        <p:grpSpPr>
          <a:xfrm>
            <a:off x="3700426" y="4358190"/>
            <a:ext cx="443593" cy="2537199"/>
            <a:chOff x="3700426" y="4358190"/>
            <a:chExt cx="443593" cy="2537199"/>
          </a:xfrm>
        </p:grpSpPr>
        <p:sp>
          <p:nvSpPr>
            <p:cNvPr id="19" name="圆角矩形 18"/>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20"/>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21"/>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22"/>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3700426"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24"/>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4" name="组合 163"/>
          <p:cNvGrpSpPr/>
          <p:nvPr/>
        </p:nvGrpSpPr>
        <p:grpSpPr>
          <a:xfrm>
            <a:off x="4425018" y="5512435"/>
            <a:ext cx="443593" cy="1382954"/>
            <a:chOff x="4425018" y="5512435"/>
            <a:chExt cx="443593" cy="1382954"/>
          </a:xfrm>
        </p:grpSpPr>
        <p:sp>
          <p:nvSpPr>
            <p:cNvPr id="30" name="圆角矩形 29"/>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30"/>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31"/>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2"/>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4425018"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3" name="组合 162"/>
          <p:cNvGrpSpPr/>
          <p:nvPr/>
        </p:nvGrpSpPr>
        <p:grpSpPr>
          <a:xfrm>
            <a:off x="5149610" y="5512435"/>
            <a:ext cx="443593" cy="1382954"/>
            <a:chOff x="5149610" y="5512435"/>
            <a:chExt cx="443593" cy="1382954"/>
          </a:xfrm>
        </p:grpSpPr>
        <p:sp>
          <p:nvSpPr>
            <p:cNvPr id="35" name="圆角矩形 34"/>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514961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2" name="组合 161"/>
          <p:cNvGrpSpPr/>
          <p:nvPr/>
        </p:nvGrpSpPr>
        <p:grpSpPr>
          <a:xfrm>
            <a:off x="5874202" y="5213836"/>
            <a:ext cx="443594" cy="1681553"/>
            <a:chOff x="5874202" y="5213836"/>
            <a:chExt cx="443594" cy="1681553"/>
          </a:xfrm>
        </p:grpSpPr>
        <p:sp>
          <p:nvSpPr>
            <p:cNvPr id="29" name="圆角矩形 28"/>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5"/>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36"/>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587420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7" name="组合 166"/>
          <p:cNvGrpSpPr/>
          <p:nvPr/>
        </p:nvGrpSpPr>
        <p:grpSpPr>
          <a:xfrm>
            <a:off x="2251242" y="6078309"/>
            <a:ext cx="443593" cy="817080"/>
            <a:chOff x="2251242" y="6078309"/>
            <a:chExt cx="443593" cy="817080"/>
          </a:xfrm>
        </p:grpSpPr>
        <p:sp>
          <p:nvSpPr>
            <p:cNvPr id="45" name="圆角矩形 44"/>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6"/>
            <p:cNvSpPr/>
            <p:nvPr/>
          </p:nvSpPr>
          <p:spPr>
            <a:xfrm>
              <a:off x="22512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1" name="组合 160"/>
          <p:cNvGrpSpPr/>
          <p:nvPr/>
        </p:nvGrpSpPr>
        <p:grpSpPr>
          <a:xfrm>
            <a:off x="6598795" y="3729749"/>
            <a:ext cx="443593" cy="3165640"/>
            <a:chOff x="6598795" y="3729749"/>
            <a:chExt cx="443593" cy="3165640"/>
          </a:xfrm>
        </p:grpSpPr>
        <p:sp>
          <p:nvSpPr>
            <p:cNvPr id="57" name="圆角矩形 56"/>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57"/>
            <p:cNvSpPr/>
            <p:nvPr/>
          </p:nvSpPr>
          <p:spPr>
            <a:xfrm>
              <a:off x="6598795"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0" name="组合 159"/>
          <p:cNvGrpSpPr/>
          <p:nvPr/>
        </p:nvGrpSpPr>
        <p:grpSpPr>
          <a:xfrm>
            <a:off x="7323387" y="5512435"/>
            <a:ext cx="443593" cy="1382954"/>
            <a:chOff x="7323387" y="5512435"/>
            <a:chExt cx="443593" cy="1382954"/>
          </a:xfrm>
        </p:grpSpPr>
        <p:sp>
          <p:nvSpPr>
            <p:cNvPr id="85" name="圆角矩形 84"/>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85"/>
            <p:cNvSpPr/>
            <p:nvPr/>
          </p:nvSpPr>
          <p:spPr>
            <a:xfrm>
              <a:off x="7323387" y="6648331"/>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86"/>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圆角矩形 87"/>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圆角矩形 88"/>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9" name="组合 158"/>
          <p:cNvGrpSpPr/>
          <p:nvPr/>
        </p:nvGrpSpPr>
        <p:grpSpPr>
          <a:xfrm>
            <a:off x="8047979" y="4916846"/>
            <a:ext cx="443593" cy="1978543"/>
            <a:chOff x="8047979" y="4916846"/>
            <a:chExt cx="443593" cy="1978543"/>
          </a:xfrm>
        </p:grpSpPr>
        <p:sp>
          <p:nvSpPr>
            <p:cNvPr id="91" name="圆角矩形 90"/>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91"/>
            <p:cNvSpPr/>
            <p:nvPr/>
          </p:nvSpPr>
          <p:spPr>
            <a:xfrm>
              <a:off x="8047979"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92"/>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93"/>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94"/>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95"/>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96"/>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7" name="组合 156"/>
          <p:cNvGrpSpPr/>
          <p:nvPr/>
        </p:nvGrpSpPr>
        <p:grpSpPr>
          <a:xfrm>
            <a:off x="9497163" y="6078309"/>
            <a:ext cx="443593" cy="817080"/>
            <a:chOff x="9497163" y="6078309"/>
            <a:chExt cx="443593" cy="817080"/>
          </a:xfrm>
        </p:grpSpPr>
        <p:sp>
          <p:nvSpPr>
            <p:cNvPr id="99" name="圆角矩形 98"/>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99"/>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圆角矩形 100"/>
            <p:cNvSpPr/>
            <p:nvPr/>
          </p:nvSpPr>
          <p:spPr>
            <a:xfrm>
              <a:off x="9497163"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8" name="组合 157"/>
          <p:cNvGrpSpPr/>
          <p:nvPr/>
        </p:nvGrpSpPr>
        <p:grpSpPr>
          <a:xfrm>
            <a:off x="8772571" y="5512435"/>
            <a:ext cx="443593" cy="1382954"/>
            <a:chOff x="8772571" y="5512435"/>
            <a:chExt cx="443593" cy="1382954"/>
          </a:xfrm>
        </p:grpSpPr>
        <p:sp>
          <p:nvSpPr>
            <p:cNvPr id="103" name="圆角矩形 102"/>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圆角矩形 103"/>
            <p:cNvSpPr/>
            <p:nvPr/>
          </p:nvSpPr>
          <p:spPr>
            <a:xfrm>
              <a:off x="8772571"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04"/>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05"/>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06"/>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8" name="组合 167"/>
          <p:cNvGrpSpPr/>
          <p:nvPr/>
        </p:nvGrpSpPr>
        <p:grpSpPr>
          <a:xfrm>
            <a:off x="1526650" y="5512435"/>
            <a:ext cx="443593" cy="1382954"/>
            <a:chOff x="1526650" y="5512435"/>
            <a:chExt cx="443593" cy="1382954"/>
          </a:xfrm>
        </p:grpSpPr>
        <p:sp>
          <p:nvSpPr>
            <p:cNvPr id="111" name="圆角矩形 110"/>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11"/>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12"/>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13"/>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圆角矩形 114"/>
            <p:cNvSpPr/>
            <p:nvPr/>
          </p:nvSpPr>
          <p:spPr>
            <a:xfrm>
              <a:off x="152665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9" name="组合 168"/>
          <p:cNvGrpSpPr/>
          <p:nvPr/>
        </p:nvGrpSpPr>
        <p:grpSpPr>
          <a:xfrm>
            <a:off x="802058" y="5782927"/>
            <a:ext cx="443593" cy="1112462"/>
            <a:chOff x="802058" y="5782927"/>
            <a:chExt cx="443593" cy="1112462"/>
          </a:xfrm>
        </p:grpSpPr>
        <p:sp>
          <p:nvSpPr>
            <p:cNvPr id="117" name="圆角矩形 116"/>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17"/>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18"/>
            <p:cNvSpPr/>
            <p:nvPr/>
          </p:nvSpPr>
          <p:spPr>
            <a:xfrm>
              <a:off x="802058"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19"/>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0" name="组合 169"/>
          <p:cNvGrpSpPr/>
          <p:nvPr/>
        </p:nvGrpSpPr>
        <p:grpSpPr>
          <a:xfrm>
            <a:off x="77466" y="6078309"/>
            <a:ext cx="443593" cy="817080"/>
            <a:chOff x="77466" y="6078309"/>
            <a:chExt cx="443593" cy="817080"/>
          </a:xfrm>
        </p:grpSpPr>
        <p:sp>
          <p:nvSpPr>
            <p:cNvPr id="122" name="圆角矩形 121"/>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122"/>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123"/>
            <p:cNvSpPr/>
            <p:nvPr/>
          </p:nvSpPr>
          <p:spPr>
            <a:xfrm>
              <a:off x="77466"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4" name="组合 153"/>
          <p:cNvGrpSpPr/>
          <p:nvPr/>
        </p:nvGrpSpPr>
        <p:grpSpPr>
          <a:xfrm>
            <a:off x="11670942" y="6078309"/>
            <a:ext cx="443593" cy="817080"/>
            <a:chOff x="11670942" y="6078309"/>
            <a:chExt cx="443593" cy="817080"/>
          </a:xfrm>
        </p:grpSpPr>
        <p:sp>
          <p:nvSpPr>
            <p:cNvPr id="127" name="圆角矩形 126"/>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27"/>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28"/>
            <p:cNvSpPr/>
            <p:nvPr/>
          </p:nvSpPr>
          <p:spPr>
            <a:xfrm>
              <a:off x="116709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6" name="组合 155"/>
          <p:cNvGrpSpPr/>
          <p:nvPr/>
        </p:nvGrpSpPr>
        <p:grpSpPr>
          <a:xfrm>
            <a:off x="10221755" y="4954234"/>
            <a:ext cx="443593" cy="1978543"/>
            <a:chOff x="10221755" y="4954234"/>
            <a:chExt cx="443593" cy="1978543"/>
          </a:xfrm>
        </p:grpSpPr>
        <p:sp>
          <p:nvSpPr>
            <p:cNvPr id="131" name="圆角矩形 130"/>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131"/>
            <p:cNvSpPr/>
            <p:nvPr/>
          </p:nvSpPr>
          <p:spPr>
            <a:xfrm>
              <a:off x="10221755" y="6685719"/>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132"/>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圆角矩形 133"/>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圆角矩形 134"/>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圆角矩形 135"/>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圆角矩形 136"/>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5" name="组合 154"/>
          <p:cNvGrpSpPr/>
          <p:nvPr/>
        </p:nvGrpSpPr>
        <p:grpSpPr>
          <a:xfrm>
            <a:off x="10946347" y="5512435"/>
            <a:ext cx="443593" cy="1382954"/>
            <a:chOff x="10946347" y="5512435"/>
            <a:chExt cx="443593" cy="1382954"/>
          </a:xfrm>
        </p:grpSpPr>
        <p:sp>
          <p:nvSpPr>
            <p:cNvPr id="139" name="圆角矩形 138"/>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p:nvPr/>
          </p:nvSpPr>
          <p:spPr>
            <a:xfrm>
              <a:off x="10946347"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圆角矩形 141"/>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圆角矩形 142"/>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5" name="组合 144"/>
          <p:cNvGrpSpPr/>
          <p:nvPr/>
        </p:nvGrpSpPr>
        <p:grpSpPr>
          <a:xfrm>
            <a:off x="5535106" y="6405342"/>
            <a:ext cx="216000" cy="216000"/>
            <a:chOff x="3338179" y="3715228"/>
            <a:chExt cx="216000" cy="216000"/>
          </a:xfrm>
        </p:grpSpPr>
        <p:sp>
          <p:nvSpPr>
            <p:cNvPr id="146" name="椭圆 145"/>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椭圆 146"/>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8" name="组合 147"/>
          <p:cNvGrpSpPr/>
          <p:nvPr/>
        </p:nvGrpSpPr>
        <p:grpSpPr>
          <a:xfrm>
            <a:off x="9041031" y="5460366"/>
            <a:ext cx="216000" cy="216000"/>
            <a:chOff x="1485908" y="4585337"/>
            <a:chExt cx="216000" cy="216000"/>
          </a:xfrm>
        </p:grpSpPr>
        <p:sp>
          <p:nvSpPr>
            <p:cNvPr id="149" name="椭圆 148"/>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椭圆 149"/>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1" name="组合 150"/>
          <p:cNvGrpSpPr/>
          <p:nvPr/>
        </p:nvGrpSpPr>
        <p:grpSpPr>
          <a:xfrm>
            <a:off x="7402041" y="5543493"/>
            <a:ext cx="216000" cy="216000"/>
            <a:chOff x="3338179" y="3715228"/>
            <a:chExt cx="216000" cy="216000"/>
          </a:xfrm>
        </p:grpSpPr>
        <p:sp>
          <p:nvSpPr>
            <p:cNvPr id="152" name="椭圆 151"/>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椭圆 152"/>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1" name="组合 170"/>
          <p:cNvGrpSpPr/>
          <p:nvPr/>
        </p:nvGrpSpPr>
        <p:grpSpPr>
          <a:xfrm>
            <a:off x="10233786" y="4957651"/>
            <a:ext cx="216000" cy="216000"/>
            <a:chOff x="6033223" y="3166448"/>
            <a:chExt cx="216000" cy="216000"/>
          </a:xfrm>
        </p:grpSpPr>
        <p:sp>
          <p:nvSpPr>
            <p:cNvPr id="172" name="椭圆 171"/>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3" name="椭圆 172"/>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4" name="组合 173"/>
          <p:cNvGrpSpPr/>
          <p:nvPr/>
        </p:nvGrpSpPr>
        <p:grpSpPr>
          <a:xfrm>
            <a:off x="11206320" y="5934994"/>
            <a:ext cx="216000" cy="216000"/>
            <a:chOff x="5319106" y="3881023"/>
            <a:chExt cx="216000" cy="216000"/>
          </a:xfrm>
        </p:grpSpPr>
        <p:sp>
          <p:nvSpPr>
            <p:cNvPr id="175" name="椭圆 174"/>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6" name="椭圆 175"/>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6" name="表格 5">
            <a:extLst>
              <a:ext uri="{FF2B5EF4-FFF2-40B4-BE49-F238E27FC236}">
                <a16:creationId xmlns="" xmlns:a16="http://schemas.microsoft.com/office/drawing/2014/main" id="{79CEC107-079A-4EBF-B4F8-79552CC8A9C2}"/>
              </a:ext>
            </a:extLst>
          </p:cNvPr>
          <p:cNvGraphicFramePr>
            <a:graphicFrameLocks noGrp="1"/>
          </p:cNvGraphicFramePr>
          <p:nvPr/>
        </p:nvGraphicFramePr>
        <p:xfrm>
          <a:off x="2253794" y="-682434"/>
          <a:ext cx="8128001" cy="370840"/>
        </p:xfrm>
        <a:graphic>
          <a:graphicData uri="http://schemas.openxmlformats.org/drawingml/2006/table">
            <a:tbl>
              <a:tblPr firstRow="1" bandRow="1">
                <a:tableStyleId>{5C22544A-7EE6-4342-B048-85BDC9FD1C3A}</a:tableStyleId>
              </a:tblPr>
              <a:tblGrid>
                <a:gridCol w="1161143">
                  <a:extLst>
                    <a:ext uri="{9D8B030D-6E8A-4147-A177-3AD203B41FA5}">
                      <a16:colId xmlns="" xmlns:a16="http://schemas.microsoft.com/office/drawing/2014/main" val="1059819587"/>
                    </a:ext>
                  </a:extLst>
                </a:gridCol>
                <a:gridCol w="1161143">
                  <a:extLst>
                    <a:ext uri="{9D8B030D-6E8A-4147-A177-3AD203B41FA5}">
                      <a16:colId xmlns="" xmlns:a16="http://schemas.microsoft.com/office/drawing/2014/main" val="1111095354"/>
                    </a:ext>
                  </a:extLst>
                </a:gridCol>
                <a:gridCol w="1161143">
                  <a:extLst>
                    <a:ext uri="{9D8B030D-6E8A-4147-A177-3AD203B41FA5}">
                      <a16:colId xmlns="" xmlns:a16="http://schemas.microsoft.com/office/drawing/2014/main" val="3581856437"/>
                    </a:ext>
                  </a:extLst>
                </a:gridCol>
                <a:gridCol w="1161143">
                  <a:extLst>
                    <a:ext uri="{9D8B030D-6E8A-4147-A177-3AD203B41FA5}">
                      <a16:colId xmlns="" xmlns:a16="http://schemas.microsoft.com/office/drawing/2014/main" val="4178403298"/>
                    </a:ext>
                  </a:extLst>
                </a:gridCol>
                <a:gridCol w="1161143">
                  <a:extLst>
                    <a:ext uri="{9D8B030D-6E8A-4147-A177-3AD203B41FA5}">
                      <a16:colId xmlns="" xmlns:a16="http://schemas.microsoft.com/office/drawing/2014/main" val="748013741"/>
                    </a:ext>
                  </a:extLst>
                </a:gridCol>
                <a:gridCol w="1161143">
                  <a:extLst>
                    <a:ext uri="{9D8B030D-6E8A-4147-A177-3AD203B41FA5}">
                      <a16:colId xmlns="" xmlns:a16="http://schemas.microsoft.com/office/drawing/2014/main" val="2105620662"/>
                    </a:ext>
                  </a:extLst>
                </a:gridCol>
                <a:gridCol w="1161143">
                  <a:extLst>
                    <a:ext uri="{9D8B030D-6E8A-4147-A177-3AD203B41FA5}">
                      <a16:colId xmlns="" xmlns:a16="http://schemas.microsoft.com/office/drawing/2014/main" val="2568937026"/>
                    </a:ext>
                  </a:extLst>
                </a:gridCol>
              </a:tblGrid>
              <a:tr h="370840">
                <a:tc>
                  <a:txBody>
                    <a:bodyPr/>
                    <a:lstStyle/>
                    <a:p>
                      <a:endParaRPr lang="zh-CN" altLang="en-US" dirty="0"/>
                    </a:p>
                  </a:txBody>
                  <a:tcPr>
                    <a:solidFill>
                      <a:srgbClr val="FE6EE9"/>
                    </a:solidFill>
                  </a:tcPr>
                </a:tc>
                <a:tc>
                  <a:txBody>
                    <a:bodyPr/>
                    <a:lstStyle/>
                    <a:p>
                      <a:endParaRPr lang="zh-CN" altLang="en-US" dirty="0"/>
                    </a:p>
                  </a:txBody>
                  <a:tcPr>
                    <a:solidFill>
                      <a:srgbClr val="412967"/>
                    </a:solidFill>
                  </a:tcPr>
                </a:tc>
                <a:tc>
                  <a:txBody>
                    <a:bodyPr/>
                    <a:lstStyle/>
                    <a:p>
                      <a:endParaRPr lang="zh-CN" altLang="en-US" dirty="0"/>
                    </a:p>
                  </a:txBody>
                  <a:tcPr>
                    <a:solidFill>
                      <a:srgbClr val="412967"/>
                    </a:solidFill>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 xmlns:a16="http://schemas.microsoft.com/office/drawing/2014/main" val="752283"/>
                  </a:ext>
                </a:extLst>
              </a:tr>
            </a:tbl>
          </a:graphicData>
        </a:graphic>
      </p:graphicFrame>
    </p:spTree>
    <p:extLst>
      <p:ext uri="{BB962C8B-B14F-4D97-AF65-F5344CB8AC3E}">
        <p14:creationId xmlns:p14="http://schemas.microsoft.com/office/powerpoint/2010/main" val="3660610613"/>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170"/>
                                        </p:tgtEl>
                                        <p:attrNameLst>
                                          <p:attrName>style.visibility</p:attrName>
                                        </p:attrNameLst>
                                      </p:cBhvr>
                                      <p:to>
                                        <p:strVal val="visible"/>
                                      </p:to>
                                    </p:set>
                                    <p:animEffect transition="in" filter="wipe(down)">
                                      <p:cBhvr>
                                        <p:cTn id="7" dur="500"/>
                                        <p:tgtEl>
                                          <p:spTgt spid="170"/>
                                        </p:tgtEl>
                                      </p:cBhvr>
                                    </p:animEffect>
                                  </p:childTnLst>
                                </p:cTn>
                              </p:par>
                              <p:par>
                                <p:cTn id="8" presetID="22" presetClass="entr" presetSubtype="4" fill="hold" nodeType="withEffect">
                                  <p:stCondLst>
                                    <p:cond delay="500"/>
                                  </p:stCondLst>
                                  <p:childTnLst>
                                    <p:set>
                                      <p:cBhvr>
                                        <p:cTn id="9" dur="1" fill="hold">
                                          <p:stCondLst>
                                            <p:cond delay="0"/>
                                          </p:stCondLst>
                                        </p:cTn>
                                        <p:tgtEl>
                                          <p:spTgt spid="169"/>
                                        </p:tgtEl>
                                        <p:attrNameLst>
                                          <p:attrName>style.visibility</p:attrName>
                                        </p:attrNameLst>
                                      </p:cBhvr>
                                      <p:to>
                                        <p:strVal val="visible"/>
                                      </p:to>
                                    </p:set>
                                    <p:animEffect transition="in" filter="wipe(down)">
                                      <p:cBhvr>
                                        <p:cTn id="10" dur="500"/>
                                        <p:tgtEl>
                                          <p:spTgt spid="169"/>
                                        </p:tgtEl>
                                      </p:cBhvr>
                                    </p:animEffect>
                                  </p:childTnLst>
                                </p:cTn>
                              </p:par>
                              <p:par>
                                <p:cTn id="11" presetID="22" presetClass="entr" presetSubtype="4" fill="hold" nodeType="withEffect">
                                  <p:stCondLst>
                                    <p:cond delay="750"/>
                                  </p:stCondLst>
                                  <p:childTnLst>
                                    <p:set>
                                      <p:cBhvr>
                                        <p:cTn id="12" dur="1" fill="hold">
                                          <p:stCondLst>
                                            <p:cond delay="0"/>
                                          </p:stCondLst>
                                        </p:cTn>
                                        <p:tgtEl>
                                          <p:spTgt spid="168"/>
                                        </p:tgtEl>
                                        <p:attrNameLst>
                                          <p:attrName>style.visibility</p:attrName>
                                        </p:attrNameLst>
                                      </p:cBhvr>
                                      <p:to>
                                        <p:strVal val="visible"/>
                                      </p:to>
                                    </p:set>
                                    <p:animEffect transition="in" filter="wipe(down)">
                                      <p:cBhvr>
                                        <p:cTn id="13" dur="500"/>
                                        <p:tgtEl>
                                          <p:spTgt spid="168"/>
                                        </p:tgtEl>
                                      </p:cBhvr>
                                    </p:animEffect>
                                  </p:childTnLst>
                                </p:cTn>
                              </p:par>
                              <p:par>
                                <p:cTn id="14" presetID="22" presetClass="entr" presetSubtype="4" fill="hold" nodeType="withEffect">
                                  <p:stCondLst>
                                    <p:cond delay="1000"/>
                                  </p:stCondLst>
                                  <p:childTnLst>
                                    <p:set>
                                      <p:cBhvr>
                                        <p:cTn id="15" dur="1" fill="hold">
                                          <p:stCondLst>
                                            <p:cond delay="0"/>
                                          </p:stCondLst>
                                        </p:cTn>
                                        <p:tgtEl>
                                          <p:spTgt spid="167"/>
                                        </p:tgtEl>
                                        <p:attrNameLst>
                                          <p:attrName>style.visibility</p:attrName>
                                        </p:attrNameLst>
                                      </p:cBhvr>
                                      <p:to>
                                        <p:strVal val="visible"/>
                                      </p:to>
                                    </p:set>
                                    <p:animEffect transition="in" filter="wipe(down)">
                                      <p:cBhvr>
                                        <p:cTn id="16" dur="500"/>
                                        <p:tgtEl>
                                          <p:spTgt spid="167"/>
                                        </p:tgtEl>
                                      </p:cBhvr>
                                    </p:animEffect>
                                  </p:childTnLst>
                                </p:cTn>
                              </p:par>
                              <p:par>
                                <p:cTn id="17" presetID="22" presetClass="entr" presetSubtype="4" fill="hold" nodeType="withEffect">
                                  <p:stCondLst>
                                    <p:cond delay="500"/>
                                  </p:stCondLst>
                                  <p:childTnLst>
                                    <p:set>
                                      <p:cBhvr>
                                        <p:cTn id="18" dur="1" fill="hold">
                                          <p:stCondLst>
                                            <p:cond delay="0"/>
                                          </p:stCondLst>
                                        </p:cTn>
                                        <p:tgtEl>
                                          <p:spTgt spid="166"/>
                                        </p:tgtEl>
                                        <p:attrNameLst>
                                          <p:attrName>style.visibility</p:attrName>
                                        </p:attrNameLst>
                                      </p:cBhvr>
                                      <p:to>
                                        <p:strVal val="visible"/>
                                      </p:to>
                                    </p:set>
                                    <p:animEffect transition="in" filter="wipe(down)">
                                      <p:cBhvr>
                                        <p:cTn id="19" dur="500"/>
                                        <p:tgtEl>
                                          <p:spTgt spid="166"/>
                                        </p:tgtEl>
                                      </p:cBhvr>
                                    </p:animEffect>
                                  </p:childTnLst>
                                </p:cTn>
                              </p:par>
                              <p:par>
                                <p:cTn id="20" presetID="22" presetClass="entr" presetSubtype="4" fill="hold" nodeType="withEffect">
                                  <p:stCondLst>
                                    <p:cond delay="750"/>
                                  </p:stCondLst>
                                  <p:childTnLst>
                                    <p:set>
                                      <p:cBhvr>
                                        <p:cTn id="21" dur="1" fill="hold">
                                          <p:stCondLst>
                                            <p:cond delay="0"/>
                                          </p:stCondLst>
                                        </p:cTn>
                                        <p:tgtEl>
                                          <p:spTgt spid="165"/>
                                        </p:tgtEl>
                                        <p:attrNameLst>
                                          <p:attrName>style.visibility</p:attrName>
                                        </p:attrNameLst>
                                      </p:cBhvr>
                                      <p:to>
                                        <p:strVal val="visible"/>
                                      </p:to>
                                    </p:set>
                                    <p:animEffect transition="in" filter="wipe(down)">
                                      <p:cBhvr>
                                        <p:cTn id="22" dur="500"/>
                                        <p:tgtEl>
                                          <p:spTgt spid="165"/>
                                        </p:tgtEl>
                                      </p:cBhvr>
                                    </p:animEffect>
                                  </p:childTnLst>
                                </p:cTn>
                              </p:par>
                              <p:par>
                                <p:cTn id="23" presetID="22" presetClass="entr" presetSubtype="4" fill="hold" nodeType="withEffect">
                                  <p:stCondLst>
                                    <p:cond delay="1000"/>
                                  </p:stCondLst>
                                  <p:childTnLst>
                                    <p:set>
                                      <p:cBhvr>
                                        <p:cTn id="24" dur="1" fill="hold">
                                          <p:stCondLst>
                                            <p:cond delay="0"/>
                                          </p:stCondLst>
                                        </p:cTn>
                                        <p:tgtEl>
                                          <p:spTgt spid="164"/>
                                        </p:tgtEl>
                                        <p:attrNameLst>
                                          <p:attrName>style.visibility</p:attrName>
                                        </p:attrNameLst>
                                      </p:cBhvr>
                                      <p:to>
                                        <p:strVal val="visible"/>
                                      </p:to>
                                    </p:set>
                                    <p:animEffect transition="in" filter="wipe(down)">
                                      <p:cBhvr>
                                        <p:cTn id="25" dur="500"/>
                                        <p:tgtEl>
                                          <p:spTgt spid="164"/>
                                        </p:tgtEl>
                                      </p:cBhvr>
                                    </p:animEffect>
                                  </p:childTnLst>
                                </p:cTn>
                              </p:par>
                              <p:par>
                                <p:cTn id="26" presetID="22" presetClass="entr" presetSubtype="4" fill="hold" nodeType="withEffect">
                                  <p:stCondLst>
                                    <p:cond delay="500"/>
                                  </p:stCondLst>
                                  <p:childTnLst>
                                    <p:set>
                                      <p:cBhvr>
                                        <p:cTn id="27" dur="1" fill="hold">
                                          <p:stCondLst>
                                            <p:cond delay="0"/>
                                          </p:stCondLst>
                                        </p:cTn>
                                        <p:tgtEl>
                                          <p:spTgt spid="163"/>
                                        </p:tgtEl>
                                        <p:attrNameLst>
                                          <p:attrName>style.visibility</p:attrName>
                                        </p:attrNameLst>
                                      </p:cBhvr>
                                      <p:to>
                                        <p:strVal val="visible"/>
                                      </p:to>
                                    </p:set>
                                    <p:animEffect transition="in" filter="wipe(down)">
                                      <p:cBhvr>
                                        <p:cTn id="28" dur="500"/>
                                        <p:tgtEl>
                                          <p:spTgt spid="163"/>
                                        </p:tgtEl>
                                      </p:cBhvr>
                                    </p:animEffect>
                                  </p:childTnLst>
                                </p:cTn>
                              </p:par>
                              <p:par>
                                <p:cTn id="29" presetID="22" presetClass="entr" presetSubtype="4" fill="hold" nodeType="withEffect">
                                  <p:stCondLst>
                                    <p:cond delay="750"/>
                                  </p:stCondLst>
                                  <p:childTnLst>
                                    <p:set>
                                      <p:cBhvr>
                                        <p:cTn id="30" dur="1" fill="hold">
                                          <p:stCondLst>
                                            <p:cond delay="0"/>
                                          </p:stCondLst>
                                        </p:cTn>
                                        <p:tgtEl>
                                          <p:spTgt spid="162"/>
                                        </p:tgtEl>
                                        <p:attrNameLst>
                                          <p:attrName>style.visibility</p:attrName>
                                        </p:attrNameLst>
                                      </p:cBhvr>
                                      <p:to>
                                        <p:strVal val="visible"/>
                                      </p:to>
                                    </p:set>
                                    <p:animEffect transition="in" filter="wipe(down)">
                                      <p:cBhvr>
                                        <p:cTn id="31" dur="500"/>
                                        <p:tgtEl>
                                          <p:spTgt spid="162"/>
                                        </p:tgtEl>
                                      </p:cBhvr>
                                    </p:animEffect>
                                  </p:childTnLst>
                                </p:cTn>
                              </p:par>
                              <p:par>
                                <p:cTn id="32" presetID="22" presetClass="entr" presetSubtype="4" fill="hold" nodeType="withEffect">
                                  <p:stCondLst>
                                    <p:cond delay="1000"/>
                                  </p:stCondLst>
                                  <p:childTnLst>
                                    <p:set>
                                      <p:cBhvr>
                                        <p:cTn id="33" dur="1" fill="hold">
                                          <p:stCondLst>
                                            <p:cond delay="0"/>
                                          </p:stCondLst>
                                        </p:cTn>
                                        <p:tgtEl>
                                          <p:spTgt spid="161"/>
                                        </p:tgtEl>
                                        <p:attrNameLst>
                                          <p:attrName>style.visibility</p:attrName>
                                        </p:attrNameLst>
                                      </p:cBhvr>
                                      <p:to>
                                        <p:strVal val="visible"/>
                                      </p:to>
                                    </p:set>
                                    <p:animEffect transition="in" filter="wipe(down)">
                                      <p:cBhvr>
                                        <p:cTn id="34" dur="500"/>
                                        <p:tgtEl>
                                          <p:spTgt spid="161"/>
                                        </p:tgtEl>
                                      </p:cBhvr>
                                    </p:animEffect>
                                  </p:childTnLst>
                                </p:cTn>
                              </p:par>
                              <p:par>
                                <p:cTn id="35" presetID="22" presetClass="entr" presetSubtype="4" fill="hold" nodeType="withEffect">
                                  <p:stCondLst>
                                    <p:cond delay="500"/>
                                  </p:stCondLst>
                                  <p:childTnLst>
                                    <p:set>
                                      <p:cBhvr>
                                        <p:cTn id="36" dur="1" fill="hold">
                                          <p:stCondLst>
                                            <p:cond delay="0"/>
                                          </p:stCondLst>
                                        </p:cTn>
                                        <p:tgtEl>
                                          <p:spTgt spid="160"/>
                                        </p:tgtEl>
                                        <p:attrNameLst>
                                          <p:attrName>style.visibility</p:attrName>
                                        </p:attrNameLst>
                                      </p:cBhvr>
                                      <p:to>
                                        <p:strVal val="visible"/>
                                      </p:to>
                                    </p:set>
                                    <p:animEffect transition="in" filter="wipe(down)">
                                      <p:cBhvr>
                                        <p:cTn id="37" dur="500"/>
                                        <p:tgtEl>
                                          <p:spTgt spid="160"/>
                                        </p:tgtEl>
                                      </p:cBhvr>
                                    </p:animEffect>
                                  </p:childTnLst>
                                </p:cTn>
                              </p:par>
                              <p:par>
                                <p:cTn id="38" presetID="22" presetClass="entr" presetSubtype="4" fill="hold" nodeType="withEffect">
                                  <p:stCondLst>
                                    <p:cond delay="750"/>
                                  </p:stCondLst>
                                  <p:childTnLst>
                                    <p:set>
                                      <p:cBhvr>
                                        <p:cTn id="39" dur="1" fill="hold">
                                          <p:stCondLst>
                                            <p:cond delay="0"/>
                                          </p:stCondLst>
                                        </p:cTn>
                                        <p:tgtEl>
                                          <p:spTgt spid="159"/>
                                        </p:tgtEl>
                                        <p:attrNameLst>
                                          <p:attrName>style.visibility</p:attrName>
                                        </p:attrNameLst>
                                      </p:cBhvr>
                                      <p:to>
                                        <p:strVal val="visible"/>
                                      </p:to>
                                    </p:set>
                                    <p:animEffect transition="in" filter="wipe(down)">
                                      <p:cBhvr>
                                        <p:cTn id="40" dur="500"/>
                                        <p:tgtEl>
                                          <p:spTgt spid="159"/>
                                        </p:tgtEl>
                                      </p:cBhvr>
                                    </p:animEffect>
                                  </p:childTnLst>
                                </p:cTn>
                              </p:par>
                              <p:par>
                                <p:cTn id="41" presetID="22" presetClass="entr" presetSubtype="4" fill="hold" nodeType="withEffect">
                                  <p:stCondLst>
                                    <p:cond delay="1000"/>
                                  </p:stCondLst>
                                  <p:childTnLst>
                                    <p:set>
                                      <p:cBhvr>
                                        <p:cTn id="42" dur="1" fill="hold">
                                          <p:stCondLst>
                                            <p:cond delay="0"/>
                                          </p:stCondLst>
                                        </p:cTn>
                                        <p:tgtEl>
                                          <p:spTgt spid="158"/>
                                        </p:tgtEl>
                                        <p:attrNameLst>
                                          <p:attrName>style.visibility</p:attrName>
                                        </p:attrNameLst>
                                      </p:cBhvr>
                                      <p:to>
                                        <p:strVal val="visible"/>
                                      </p:to>
                                    </p:set>
                                    <p:animEffect transition="in" filter="wipe(down)">
                                      <p:cBhvr>
                                        <p:cTn id="43" dur="500"/>
                                        <p:tgtEl>
                                          <p:spTgt spid="158"/>
                                        </p:tgtEl>
                                      </p:cBhvr>
                                    </p:animEffect>
                                  </p:childTnLst>
                                </p:cTn>
                              </p:par>
                              <p:par>
                                <p:cTn id="44" presetID="22" presetClass="entr" presetSubtype="4" fill="hold" nodeType="withEffect">
                                  <p:stCondLst>
                                    <p:cond delay="500"/>
                                  </p:stCondLst>
                                  <p:childTnLst>
                                    <p:set>
                                      <p:cBhvr>
                                        <p:cTn id="45" dur="1" fill="hold">
                                          <p:stCondLst>
                                            <p:cond delay="0"/>
                                          </p:stCondLst>
                                        </p:cTn>
                                        <p:tgtEl>
                                          <p:spTgt spid="157"/>
                                        </p:tgtEl>
                                        <p:attrNameLst>
                                          <p:attrName>style.visibility</p:attrName>
                                        </p:attrNameLst>
                                      </p:cBhvr>
                                      <p:to>
                                        <p:strVal val="visible"/>
                                      </p:to>
                                    </p:set>
                                    <p:animEffect transition="in" filter="wipe(down)">
                                      <p:cBhvr>
                                        <p:cTn id="46" dur="500"/>
                                        <p:tgtEl>
                                          <p:spTgt spid="157"/>
                                        </p:tgtEl>
                                      </p:cBhvr>
                                    </p:animEffect>
                                  </p:childTnLst>
                                </p:cTn>
                              </p:par>
                              <p:par>
                                <p:cTn id="47" presetID="22" presetClass="entr" presetSubtype="4" fill="hold" nodeType="withEffect">
                                  <p:stCondLst>
                                    <p:cond delay="750"/>
                                  </p:stCondLst>
                                  <p:childTnLst>
                                    <p:set>
                                      <p:cBhvr>
                                        <p:cTn id="48" dur="1" fill="hold">
                                          <p:stCondLst>
                                            <p:cond delay="0"/>
                                          </p:stCondLst>
                                        </p:cTn>
                                        <p:tgtEl>
                                          <p:spTgt spid="156"/>
                                        </p:tgtEl>
                                        <p:attrNameLst>
                                          <p:attrName>style.visibility</p:attrName>
                                        </p:attrNameLst>
                                      </p:cBhvr>
                                      <p:to>
                                        <p:strVal val="visible"/>
                                      </p:to>
                                    </p:set>
                                    <p:animEffect transition="in" filter="wipe(down)">
                                      <p:cBhvr>
                                        <p:cTn id="49" dur="500"/>
                                        <p:tgtEl>
                                          <p:spTgt spid="156"/>
                                        </p:tgtEl>
                                      </p:cBhvr>
                                    </p:animEffect>
                                  </p:childTnLst>
                                </p:cTn>
                              </p:par>
                              <p:par>
                                <p:cTn id="50" presetID="22" presetClass="entr" presetSubtype="4" fill="hold" nodeType="withEffect">
                                  <p:stCondLst>
                                    <p:cond delay="1000"/>
                                  </p:stCondLst>
                                  <p:childTnLst>
                                    <p:set>
                                      <p:cBhvr>
                                        <p:cTn id="51" dur="1" fill="hold">
                                          <p:stCondLst>
                                            <p:cond delay="0"/>
                                          </p:stCondLst>
                                        </p:cTn>
                                        <p:tgtEl>
                                          <p:spTgt spid="155"/>
                                        </p:tgtEl>
                                        <p:attrNameLst>
                                          <p:attrName>style.visibility</p:attrName>
                                        </p:attrNameLst>
                                      </p:cBhvr>
                                      <p:to>
                                        <p:strVal val="visible"/>
                                      </p:to>
                                    </p:set>
                                    <p:animEffect transition="in" filter="wipe(down)">
                                      <p:cBhvr>
                                        <p:cTn id="52" dur="500"/>
                                        <p:tgtEl>
                                          <p:spTgt spid="155"/>
                                        </p:tgtEl>
                                      </p:cBhvr>
                                    </p:animEffect>
                                  </p:childTnLst>
                                </p:cTn>
                              </p:par>
                              <p:par>
                                <p:cTn id="53" presetID="22" presetClass="entr" presetSubtype="4" fill="hold" nodeType="withEffect">
                                  <p:stCondLst>
                                    <p:cond delay="500"/>
                                  </p:stCondLst>
                                  <p:childTnLst>
                                    <p:set>
                                      <p:cBhvr>
                                        <p:cTn id="54" dur="1" fill="hold">
                                          <p:stCondLst>
                                            <p:cond delay="0"/>
                                          </p:stCondLst>
                                        </p:cTn>
                                        <p:tgtEl>
                                          <p:spTgt spid="154"/>
                                        </p:tgtEl>
                                        <p:attrNameLst>
                                          <p:attrName>style.visibility</p:attrName>
                                        </p:attrNameLst>
                                      </p:cBhvr>
                                      <p:to>
                                        <p:strVal val="visible"/>
                                      </p:to>
                                    </p:set>
                                    <p:animEffect transition="in" filter="wipe(down)">
                                      <p:cBhvr>
                                        <p:cTn id="55" dur="500"/>
                                        <p:tgtEl>
                                          <p:spTgt spid="15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par>
                                <p:cTn id="61" presetID="53" presetClass="entr" presetSubtype="16" fill="hold" nodeType="withEffect">
                                  <p:stCondLst>
                                    <p:cond delay="1000"/>
                                  </p:stCondLst>
                                  <p:childTnLst>
                                    <p:set>
                                      <p:cBhvr>
                                        <p:cTn id="62" dur="1" fill="hold">
                                          <p:stCondLst>
                                            <p:cond delay="0"/>
                                          </p:stCondLst>
                                        </p:cTn>
                                        <p:tgtEl>
                                          <p:spTgt spid="83"/>
                                        </p:tgtEl>
                                        <p:attrNameLst>
                                          <p:attrName>style.visibility</p:attrName>
                                        </p:attrNameLst>
                                      </p:cBhvr>
                                      <p:to>
                                        <p:strVal val="visible"/>
                                      </p:to>
                                    </p:set>
                                    <p:anim calcmode="lin" valueType="num">
                                      <p:cBhvr>
                                        <p:cTn id="63" dur="500" fill="hold"/>
                                        <p:tgtEl>
                                          <p:spTgt spid="83"/>
                                        </p:tgtEl>
                                        <p:attrNameLst>
                                          <p:attrName>ppt_w</p:attrName>
                                        </p:attrNameLst>
                                      </p:cBhvr>
                                      <p:tavLst>
                                        <p:tav tm="0">
                                          <p:val>
                                            <p:fltVal val="0"/>
                                          </p:val>
                                        </p:tav>
                                        <p:tav tm="100000">
                                          <p:val>
                                            <p:strVal val="#ppt_w"/>
                                          </p:val>
                                        </p:tav>
                                      </p:tavLst>
                                    </p:anim>
                                    <p:anim calcmode="lin" valueType="num">
                                      <p:cBhvr>
                                        <p:cTn id="64" dur="500" fill="hold"/>
                                        <p:tgtEl>
                                          <p:spTgt spid="83"/>
                                        </p:tgtEl>
                                        <p:attrNameLst>
                                          <p:attrName>ppt_h</p:attrName>
                                        </p:attrNameLst>
                                      </p:cBhvr>
                                      <p:tavLst>
                                        <p:tav tm="0">
                                          <p:val>
                                            <p:fltVal val="0"/>
                                          </p:val>
                                        </p:tav>
                                        <p:tav tm="100000">
                                          <p:val>
                                            <p:strVal val="#ppt_h"/>
                                          </p:val>
                                        </p:tav>
                                      </p:tavLst>
                                    </p:anim>
                                    <p:animEffect transition="in" filter="fade">
                                      <p:cBhvr>
                                        <p:cTn id="65" dur="500"/>
                                        <p:tgtEl>
                                          <p:spTgt spid="83"/>
                                        </p:tgtEl>
                                      </p:cBhvr>
                                    </p:animEffect>
                                  </p:childTnLst>
                                </p:cTn>
                              </p:par>
                              <p:par>
                                <p:cTn id="66" presetID="53" presetClass="entr" presetSubtype="16" fill="hold" nodeType="withEffect">
                                  <p:stCondLst>
                                    <p:cond delay="1250"/>
                                  </p:stCondLst>
                                  <p:childTnLst>
                                    <p:set>
                                      <p:cBhvr>
                                        <p:cTn id="67" dur="1" fill="hold">
                                          <p:stCondLst>
                                            <p:cond delay="0"/>
                                          </p:stCondLst>
                                        </p:cTn>
                                        <p:tgtEl>
                                          <p:spTgt spid="80"/>
                                        </p:tgtEl>
                                        <p:attrNameLst>
                                          <p:attrName>style.visibility</p:attrName>
                                        </p:attrNameLst>
                                      </p:cBhvr>
                                      <p:to>
                                        <p:strVal val="visible"/>
                                      </p:to>
                                    </p:set>
                                    <p:anim calcmode="lin" valueType="num">
                                      <p:cBhvr>
                                        <p:cTn id="68" dur="500" fill="hold"/>
                                        <p:tgtEl>
                                          <p:spTgt spid="80"/>
                                        </p:tgtEl>
                                        <p:attrNameLst>
                                          <p:attrName>ppt_w</p:attrName>
                                        </p:attrNameLst>
                                      </p:cBhvr>
                                      <p:tavLst>
                                        <p:tav tm="0">
                                          <p:val>
                                            <p:fltVal val="0"/>
                                          </p:val>
                                        </p:tav>
                                        <p:tav tm="100000">
                                          <p:val>
                                            <p:strVal val="#ppt_w"/>
                                          </p:val>
                                        </p:tav>
                                      </p:tavLst>
                                    </p:anim>
                                    <p:anim calcmode="lin" valueType="num">
                                      <p:cBhvr>
                                        <p:cTn id="69" dur="500" fill="hold"/>
                                        <p:tgtEl>
                                          <p:spTgt spid="80"/>
                                        </p:tgtEl>
                                        <p:attrNameLst>
                                          <p:attrName>ppt_h</p:attrName>
                                        </p:attrNameLst>
                                      </p:cBhvr>
                                      <p:tavLst>
                                        <p:tav tm="0">
                                          <p:val>
                                            <p:fltVal val="0"/>
                                          </p:val>
                                        </p:tav>
                                        <p:tav tm="100000">
                                          <p:val>
                                            <p:strVal val="#ppt_h"/>
                                          </p:val>
                                        </p:tav>
                                      </p:tavLst>
                                    </p:anim>
                                    <p:animEffect transition="in" filter="fade">
                                      <p:cBhvr>
                                        <p:cTn id="70" dur="500"/>
                                        <p:tgtEl>
                                          <p:spTgt spid="8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82"/>
                                        </p:tgtEl>
                                        <p:attrNameLst>
                                          <p:attrName>style.visibility</p:attrName>
                                        </p:attrNameLst>
                                      </p:cBhvr>
                                      <p:to>
                                        <p:strVal val="visible"/>
                                      </p:to>
                                    </p:set>
                                    <p:anim calcmode="lin" valueType="num">
                                      <p:cBhvr>
                                        <p:cTn id="73" dur="500" fill="hold"/>
                                        <p:tgtEl>
                                          <p:spTgt spid="82"/>
                                        </p:tgtEl>
                                        <p:attrNameLst>
                                          <p:attrName>ppt_w</p:attrName>
                                        </p:attrNameLst>
                                      </p:cBhvr>
                                      <p:tavLst>
                                        <p:tav tm="0">
                                          <p:val>
                                            <p:fltVal val="0"/>
                                          </p:val>
                                        </p:tav>
                                        <p:tav tm="100000">
                                          <p:val>
                                            <p:strVal val="#ppt_w"/>
                                          </p:val>
                                        </p:tav>
                                      </p:tavLst>
                                    </p:anim>
                                    <p:anim calcmode="lin" valueType="num">
                                      <p:cBhvr>
                                        <p:cTn id="74" dur="500" fill="hold"/>
                                        <p:tgtEl>
                                          <p:spTgt spid="82"/>
                                        </p:tgtEl>
                                        <p:attrNameLst>
                                          <p:attrName>ppt_h</p:attrName>
                                        </p:attrNameLst>
                                      </p:cBhvr>
                                      <p:tavLst>
                                        <p:tav tm="0">
                                          <p:val>
                                            <p:fltVal val="0"/>
                                          </p:val>
                                        </p:tav>
                                        <p:tav tm="100000">
                                          <p:val>
                                            <p:strVal val="#ppt_h"/>
                                          </p:val>
                                        </p:tav>
                                      </p:tavLst>
                                    </p:anim>
                                    <p:animEffect transition="in" filter="fade">
                                      <p:cBhvr>
                                        <p:cTn id="75" dur="500"/>
                                        <p:tgtEl>
                                          <p:spTgt spid="82"/>
                                        </p:tgtEl>
                                      </p:cBhvr>
                                    </p:animEffect>
                                  </p:childTnLst>
                                </p:cTn>
                              </p:par>
                              <p:par>
                                <p:cTn id="76" presetID="53" presetClass="entr" presetSubtype="16" fill="hold" nodeType="withEffect">
                                  <p:stCondLst>
                                    <p:cond delay="750"/>
                                  </p:stCondLst>
                                  <p:childTnLst>
                                    <p:set>
                                      <p:cBhvr>
                                        <p:cTn id="77" dur="1" fill="hold">
                                          <p:stCondLst>
                                            <p:cond delay="0"/>
                                          </p:stCondLst>
                                        </p:cTn>
                                        <p:tgtEl>
                                          <p:spTgt spid="81"/>
                                        </p:tgtEl>
                                        <p:attrNameLst>
                                          <p:attrName>style.visibility</p:attrName>
                                        </p:attrNameLst>
                                      </p:cBhvr>
                                      <p:to>
                                        <p:strVal val="visible"/>
                                      </p:to>
                                    </p:set>
                                    <p:anim calcmode="lin" valueType="num">
                                      <p:cBhvr>
                                        <p:cTn id="78" dur="500" fill="hold"/>
                                        <p:tgtEl>
                                          <p:spTgt spid="81"/>
                                        </p:tgtEl>
                                        <p:attrNameLst>
                                          <p:attrName>ppt_w</p:attrName>
                                        </p:attrNameLst>
                                      </p:cBhvr>
                                      <p:tavLst>
                                        <p:tav tm="0">
                                          <p:val>
                                            <p:fltVal val="0"/>
                                          </p:val>
                                        </p:tav>
                                        <p:tav tm="100000">
                                          <p:val>
                                            <p:strVal val="#ppt_w"/>
                                          </p:val>
                                        </p:tav>
                                      </p:tavLst>
                                    </p:anim>
                                    <p:anim calcmode="lin" valueType="num">
                                      <p:cBhvr>
                                        <p:cTn id="79" dur="500" fill="hold"/>
                                        <p:tgtEl>
                                          <p:spTgt spid="81"/>
                                        </p:tgtEl>
                                        <p:attrNameLst>
                                          <p:attrName>ppt_h</p:attrName>
                                        </p:attrNameLst>
                                      </p:cBhvr>
                                      <p:tavLst>
                                        <p:tav tm="0">
                                          <p:val>
                                            <p:fltVal val="0"/>
                                          </p:val>
                                        </p:tav>
                                        <p:tav tm="100000">
                                          <p:val>
                                            <p:strVal val="#ppt_h"/>
                                          </p:val>
                                        </p:tav>
                                      </p:tavLst>
                                    </p:anim>
                                    <p:animEffect transition="in" filter="fade">
                                      <p:cBhvr>
                                        <p:cTn id="80" dur="500"/>
                                        <p:tgtEl>
                                          <p:spTgt spid="81"/>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45"/>
                                        </p:tgtEl>
                                        <p:attrNameLst>
                                          <p:attrName>style.visibility</p:attrName>
                                        </p:attrNameLst>
                                      </p:cBhvr>
                                      <p:to>
                                        <p:strVal val="visible"/>
                                      </p:to>
                                    </p:set>
                                    <p:anim calcmode="lin" valueType="num">
                                      <p:cBhvr>
                                        <p:cTn id="83" dur="500" fill="hold"/>
                                        <p:tgtEl>
                                          <p:spTgt spid="145"/>
                                        </p:tgtEl>
                                        <p:attrNameLst>
                                          <p:attrName>ppt_w</p:attrName>
                                        </p:attrNameLst>
                                      </p:cBhvr>
                                      <p:tavLst>
                                        <p:tav tm="0">
                                          <p:val>
                                            <p:fltVal val="0"/>
                                          </p:val>
                                        </p:tav>
                                        <p:tav tm="100000">
                                          <p:val>
                                            <p:strVal val="#ppt_w"/>
                                          </p:val>
                                        </p:tav>
                                      </p:tavLst>
                                    </p:anim>
                                    <p:anim calcmode="lin" valueType="num">
                                      <p:cBhvr>
                                        <p:cTn id="84" dur="500" fill="hold"/>
                                        <p:tgtEl>
                                          <p:spTgt spid="145"/>
                                        </p:tgtEl>
                                        <p:attrNameLst>
                                          <p:attrName>ppt_h</p:attrName>
                                        </p:attrNameLst>
                                      </p:cBhvr>
                                      <p:tavLst>
                                        <p:tav tm="0">
                                          <p:val>
                                            <p:fltVal val="0"/>
                                          </p:val>
                                        </p:tav>
                                        <p:tav tm="100000">
                                          <p:val>
                                            <p:strVal val="#ppt_h"/>
                                          </p:val>
                                        </p:tav>
                                      </p:tavLst>
                                    </p:anim>
                                    <p:animEffect transition="in" filter="fade">
                                      <p:cBhvr>
                                        <p:cTn id="85" dur="500"/>
                                        <p:tgtEl>
                                          <p:spTgt spid="145"/>
                                        </p:tgtEl>
                                      </p:cBhvr>
                                    </p:animEffect>
                                  </p:childTnLst>
                                </p:cTn>
                              </p:par>
                              <p:par>
                                <p:cTn id="86" presetID="53" presetClass="entr" presetSubtype="16" fill="hold" nodeType="withEffect">
                                  <p:stCondLst>
                                    <p:cond delay="1250"/>
                                  </p:stCondLst>
                                  <p:childTnLst>
                                    <p:set>
                                      <p:cBhvr>
                                        <p:cTn id="87" dur="1" fill="hold">
                                          <p:stCondLst>
                                            <p:cond delay="0"/>
                                          </p:stCondLst>
                                        </p:cTn>
                                        <p:tgtEl>
                                          <p:spTgt spid="148"/>
                                        </p:tgtEl>
                                        <p:attrNameLst>
                                          <p:attrName>style.visibility</p:attrName>
                                        </p:attrNameLst>
                                      </p:cBhvr>
                                      <p:to>
                                        <p:strVal val="visible"/>
                                      </p:to>
                                    </p:set>
                                    <p:anim calcmode="lin" valueType="num">
                                      <p:cBhvr>
                                        <p:cTn id="88" dur="500" fill="hold"/>
                                        <p:tgtEl>
                                          <p:spTgt spid="148"/>
                                        </p:tgtEl>
                                        <p:attrNameLst>
                                          <p:attrName>ppt_w</p:attrName>
                                        </p:attrNameLst>
                                      </p:cBhvr>
                                      <p:tavLst>
                                        <p:tav tm="0">
                                          <p:val>
                                            <p:fltVal val="0"/>
                                          </p:val>
                                        </p:tav>
                                        <p:tav tm="100000">
                                          <p:val>
                                            <p:strVal val="#ppt_w"/>
                                          </p:val>
                                        </p:tav>
                                      </p:tavLst>
                                    </p:anim>
                                    <p:anim calcmode="lin" valueType="num">
                                      <p:cBhvr>
                                        <p:cTn id="89" dur="500" fill="hold"/>
                                        <p:tgtEl>
                                          <p:spTgt spid="148"/>
                                        </p:tgtEl>
                                        <p:attrNameLst>
                                          <p:attrName>ppt_h</p:attrName>
                                        </p:attrNameLst>
                                      </p:cBhvr>
                                      <p:tavLst>
                                        <p:tav tm="0">
                                          <p:val>
                                            <p:fltVal val="0"/>
                                          </p:val>
                                        </p:tav>
                                        <p:tav tm="100000">
                                          <p:val>
                                            <p:strVal val="#ppt_h"/>
                                          </p:val>
                                        </p:tav>
                                      </p:tavLst>
                                    </p:anim>
                                    <p:animEffect transition="in" filter="fade">
                                      <p:cBhvr>
                                        <p:cTn id="90" dur="500"/>
                                        <p:tgtEl>
                                          <p:spTgt spid="148"/>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51"/>
                                        </p:tgtEl>
                                        <p:attrNameLst>
                                          <p:attrName>style.visibility</p:attrName>
                                        </p:attrNameLst>
                                      </p:cBhvr>
                                      <p:to>
                                        <p:strVal val="visible"/>
                                      </p:to>
                                    </p:set>
                                    <p:anim calcmode="lin" valueType="num">
                                      <p:cBhvr>
                                        <p:cTn id="93" dur="500" fill="hold"/>
                                        <p:tgtEl>
                                          <p:spTgt spid="151"/>
                                        </p:tgtEl>
                                        <p:attrNameLst>
                                          <p:attrName>ppt_w</p:attrName>
                                        </p:attrNameLst>
                                      </p:cBhvr>
                                      <p:tavLst>
                                        <p:tav tm="0">
                                          <p:val>
                                            <p:fltVal val="0"/>
                                          </p:val>
                                        </p:tav>
                                        <p:tav tm="100000">
                                          <p:val>
                                            <p:strVal val="#ppt_w"/>
                                          </p:val>
                                        </p:tav>
                                      </p:tavLst>
                                    </p:anim>
                                    <p:anim calcmode="lin" valueType="num">
                                      <p:cBhvr>
                                        <p:cTn id="94" dur="500" fill="hold"/>
                                        <p:tgtEl>
                                          <p:spTgt spid="151"/>
                                        </p:tgtEl>
                                        <p:attrNameLst>
                                          <p:attrName>ppt_h</p:attrName>
                                        </p:attrNameLst>
                                      </p:cBhvr>
                                      <p:tavLst>
                                        <p:tav tm="0">
                                          <p:val>
                                            <p:fltVal val="0"/>
                                          </p:val>
                                        </p:tav>
                                        <p:tav tm="100000">
                                          <p:val>
                                            <p:strVal val="#ppt_h"/>
                                          </p:val>
                                        </p:tav>
                                      </p:tavLst>
                                    </p:anim>
                                    <p:animEffect transition="in" filter="fade">
                                      <p:cBhvr>
                                        <p:cTn id="95" dur="500"/>
                                        <p:tgtEl>
                                          <p:spTgt spid="151"/>
                                        </p:tgtEl>
                                      </p:cBhvr>
                                    </p:animEffect>
                                  </p:childTnLst>
                                </p:cTn>
                              </p:par>
                              <p:par>
                                <p:cTn id="96" presetID="53" presetClass="entr" presetSubtype="16" fill="hold" nodeType="withEffect">
                                  <p:stCondLst>
                                    <p:cond delay="750"/>
                                  </p:stCondLst>
                                  <p:childTnLst>
                                    <p:set>
                                      <p:cBhvr>
                                        <p:cTn id="97" dur="1" fill="hold">
                                          <p:stCondLst>
                                            <p:cond delay="0"/>
                                          </p:stCondLst>
                                        </p:cTn>
                                        <p:tgtEl>
                                          <p:spTgt spid="171"/>
                                        </p:tgtEl>
                                        <p:attrNameLst>
                                          <p:attrName>style.visibility</p:attrName>
                                        </p:attrNameLst>
                                      </p:cBhvr>
                                      <p:to>
                                        <p:strVal val="visible"/>
                                      </p:to>
                                    </p:set>
                                    <p:anim calcmode="lin" valueType="num">
                                      <p:cBhvr>
                                        <p:cTn id="98" dur="500" fill="hold"/>
                                        <p:tgtEl>
                                          <p:spTgt spid="171"/>
                                        </p:tgtEl>
                                        <p:attrNameLst>
                                          <p:attrName>ppt_w</p:attrName>
                                        </p:attrNameLst>
                                      </p:cBhvr>
                                      <p:tavLst>
                                        <p:tav tm="0">
                                          <p:val>
                                            <p:fltVal val="0"/>
                                          </p:val>
                                        </p:tav>
                                        <p:tav tm="100000">
                                          <p:val>
                                            <p:strVal val="#ppt_w"/>
                                          </p:val>
                                        </p:tav>
                                      </p:tavLst>
                                    </p:anim>
                                    <p:anim calcmode="lin" valueType="num">
                                      <p:cBhvr>
                                        <p:cTn id="99" dur="500" fill="hold"/>
                                        <p:tgtEl>
                                          <p:spTgt spid="171"/>
                                        </p:tgtEl>
                                        <p:attrNameLst>
                                          <p:attrName>ppt_h</p:attrName>
                                        </p:attrNameLst>
                                      </p:cBhvr>
                                      <p:tavLst>
                                        <p:tav tm="0">
                                          <p:val>
                                            <p:fltVal val="0"/>
                                          </p:val>
                                        </p:tav>
                                        <p:tav tm="100000">
                                          <p:val>
                                            <p:strVal val="#ppt_h"/>
                                          </p:val>
                                        </p:tav>
                                      </p:tavLst>
                                    </p:anim>
                                    <p:animEffect transition="in" filter="fade">
                                      <p:cBhvr>
                                        <p:cTn id="100" dur="500"/>
                                        <p:tgtEl>
                                          <p:spTgt spid="171"/>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74"/>
                                        </p:tgtEl>
                                        <p:attrNameLst>
                                          <p:attrName>style.visibility</p:attrName>
                                        </p:attrNameLst>
                                      </p:cBhvr>
                                      <p:to>
                                        <p:strVal val="visible"/>
                                      </p:to>
                                    </p:set>
                                    <p:anim calcmode="lin" valueType="num">
                                      <p:cBhvr>
                                        <p:cTn id="103" dur="500" fill="hold"/>
                                        <p:tgtEl>
                                          <p:spTgt spid="174"/>
                                        </p:tgtEl>
                                        <p:attrNameLst>
                                          <p:attrName>ppt_w</p:attrName>
                                        </p:attrNameLst>
                                      </p:cBhvr>
                                      <p:tavLst>
                                        <p:tav tm="0">
                                          <p:val>
                                            <p:fltVal val="0"/>
                                          </p:val>
                                        </p:tav>
                                        <p:tav tm="100000">
                                          <p:val>
                                            <p:strVal val="#ppt_w"/>
                                          </p:val>
                                        </p:tav>
                                      </p:tavLst>
                                    </p:anim>
                                    <p:anim calcmode="lin" valueType="num">
                                      <p:cBhvr>
                                        <p:cTn id="104" dur="500" fill="hold"/>
                                        <p:tgtEl>
                                          <p:spTgt spid="174"/>
                                        </p:tgtEl>
                                        <p:attrNameLst>
                                          <p:attrName>ppt_h</p:attrName>
                                        </p:attrNameLst>
                                      </p:cBhvr>
                                      <p:tavLst>
                                        <p:tav tm="0">
                                          <p:val>
                                            <p:fltVal val="0"/>
                                          </p:val>
                                        </p:tav>
                                        <p:tav tm="100000">
                                          <p:val>
                                            <p:strVal val="#ppt_h"/>
                                          </p:val>
                                        </p:tav>
                                      </p:tavLst>
                                    </p:anim>
                                    <p:animEffect transition="in" filter="fade">
                                      <p:cBhvr>
                                        <p:cTn id="105" dur="500"/>
                                        <p:tgtEl>
                                          <p:spTgt spid="174"/>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9"/>
                                        </p:tgtEl>
                                      </p:cBhvr>
                                    </p:animEffect>
                                    <p:animScale>
                                      <p:cBhvr>
                                        <p:cTn id="108" dur="500" autoRev="1" fill="hold"/>
                                        <p:tgtEl>
                                          <p:spTgt spid="79"/>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83"/>
                                        </p:tgtEl>
                                      </p:cBhvr>
                                    </p:animEffect>
                                    <p:animScale>
                                      <p:cBhvr>
                                        <p:cTn id="111" dur="500" autoRev="1" fill="hold"/>
                                        <p:tgtEl>
                                          <p:spTgt spid="83"/>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80"/>
                                        </p:tgtEl>
                                      </p:cBhvr>
                                    </p:animEffect>
                                    <p:animScale>
                                      <p:cBhvr>
                                        <p:cTn id="114" dur="500" autoRev="1" fill="hold"/>
                                        <p:tgtEl>
                                          <p:spTgt spid="80"/>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82"/>
                                        </p:tgtEl>
                                      </p:cBhvr>
                                    </p:animEffect>
                                    <p:animScale>
                                      <p:cBhvr>
                                        <p:cTn id="117" dur="500" autoRev="1" fill="hold"/>
                                        <p:tgtEl>
                                          <p:spTgt spid="82"/>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81"/>
                                        </p:tgtEl>
                                      </p:cBhvr>
                                    </p:animEffect>
                                    <p:animScale>
                                      <p:cBhvr>
                                        <p:cTn id="120" dur="500" autoRev="1" fill="hold"/>
                                        <p:tgtEl>
                                          <p:spTgt spid="81"/>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145"/>
                                        </p:tgtEl>
                                      </p:cBhvr>
                                    </p:animEffect>
                                    <p:animScale>
                                      <p:cBhvr>
                                        <p:cTn id="123" dur="500" autoRev="1" fill="hold"/>
                                        <p:tgtEl>
                                          <p:spTgt spid="145"/>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148"/>
                                        </p:tgtEl>
                                      </p:cBhvr>
                                    </p:animEffect>
                                    <p:animScale>
                                      <p:cBhvr>
                                        <p:cTn id="126" dur="500" autoRev="1" fill="hold"/>
                                        <p:tgtEl>
                                          <p:spTgt spid="148"/>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151"/>
                                        </p:tgtEl>
                                      </p:cBhvr>
                                    </p:animEffect>
                                    <p:animScale>
                                      <p:cBhvr>
                                        <p:cTn id="129" dur="500" autoRev="1" fill="hold"/>
                                        <p:tgtEl>
                                          <p:spTgt spid="151"/>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171"/>
                                        </p:tgtEl>
                                      </p:cBhvr>
                                    </p:animEffect>
                                    <p:animScale>
                                      <p:cBhvr>
                                        <p:cTn id="132" dur="500" autoRev="1" fill="hold"/>
                                        <p:tgtEl>
                                          <p:spTgt spid="171"/>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174"/>
                                        </p:tgtEl>
                                      </p:cBhvr>
                                    </p:animEffect>
                                    <p:animScale>
                                      <p:cBhvr>
                                        <p:cTn id="135" dur="500" autoRev="1" fill="hold"/>
                                        <p:tgtEl>
                                          <p:spTgt spid="174"/>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170"/>
                                        </p:tgtEl>
                                        <p:attrNameLst>
                                          <p:attrName>style.visibility</p:attrName>
                                        </p:attrNameLst>
                                      </p:cBhvr>
                                      <p:to>
                                        <p:strVal val="visible"/>
                                      </p:to>
                                    </p:set>
                                    <p:animEffect transition="in" filter="wipe(down)">
                                      <p:cBhvr>
                                        <p:cTn id="138" dur="1250"/>
                                        <p:tgtEl>
                                          <p:spTgt spid="170"/>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169"/>
                                        </p:tgtEl>
                                        <p:attrNameLst>
                                          <p:attrName>style.visibility</p:attrName>
                                        </p:attrNameLst>
                                      </p:cBhvr>
                                      <p:to>
                                        <p:strVal val="visible"/>
                                      </p:to>
                                    </p:set>
                                    <p:animEffect transition="in" filter="wipe(down)">
                                      <p:cBhvr>
                                        <p:cTn id="141" dur="1250"/>
                                        <p:tgtEl>
                                          <p:spTgt spid="169"/>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168"/>
                                        </p:tgtEl>
                                        <p:attrNameLst>
                                          <p:attrName>style.visibility</p:attrName>
                                        </p:attrNameLst>
                                      </p:cBhvr>
                                      <p:to>
                                        <p:strVal val="visible"/>
                                      </p:to>
                                    </p:set>
                                    <p:animEffect transition="in" filter="wipe(down)">
                                      <p:cBhvr>
                                        <p:cTn id="144" dur="1250"/>
                                        <p:tgtEl>
                                          <p:spTgt spid="168"/>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167"/>
                                        </p:tgtEl>
                                        <p:attrNameLst>
                                          <p:attrName>style.visibility</p:attrName>
                                        </p:attrNameLst>
                                      </p:cBhvr>
                                      <p:to>
                                        <p:strVal val="visible"/>
                                      </p:to>
                                    </p:set>
                                    <p:animEffect transition="in" filter="wipe(down)">
                                      <p:cBhvr>
                                        <p:cTn id="147" dur="1250"/>
                                        <p:tgtEl>
                                          <p:spTgt spid="16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166"/>
                                        </p:tgtEl>
                                        <p:attrNameLst>
                                          <p:attrName>style.visibility</p:attrName>
                                        </p:attrNameLst>
                                      </p:cBhvr>
                                      <p:to>
                                        <p:strVal val="visible"/>
                                      </p:to>
                                    </p:set>
                                    <p:animEffect transition="in" filter="wipe(down)">
                                      <p:cBhvr>
                                        <p:cTn id="150" dur="1250"/>
                                        <p:tgtEl>
                                          <p:spTgt spid="166"/>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165"/>
                                        </p:tgtEl>
                                        <p:attrNameLst>
                                          <p:attrName>style.visibility</p:attrName>
                                        </p:attrNameLst>
                                      </p:cBhvr>
                                      <p:to>
                                        <p:strVal val="visible"/>
                                      </p:to>
                                    </p:set>
                                    <p:animEffect transition="in" filter="wipe(down)">
                                      <p:cBhvr>
                                        <p:cTn id="153" dur="1250"/>
                                        <p:tgtEl>
                                          <p:spTgt spid="16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164"/>
                                        </p:tgtEl>
                                        <p:attrNameLst>
                                          <p:attrName>style.visibility</p:attrName>
                                        </p:attrNameLst>
                                      </p:cBhvr>
                                      <p:to>
                                        <p:strVal val="visible"/>
                                      </p:to>
                                    </p:set>
                                    <p:animEffect transition="in" filter="wipe(down)">
                                      <p:cBhvr>
                                        <p:cTn id="156" dur="1250"/>
                                        <p:tgtEl>
                                          <p:spTgt spid="164"/>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163"/>
                                        </p:tgtEl>
                                        <p:attrNameLst>
                                          <p:attrName>style.visibility</p:attrName>
                                        </p:attrNameLst>
                                      </p:cBhvr>
                                      <p:to>
                                        <p:strVal val="visible"/>
                                      </p:to>
                                    </p:set>
                                    <p:animEffect transition="in" filter="wipe(down)">
                                      <p:cBhvr>
                                        <p:cTn id="159" dur="1250"/>
                                        <p:tgtEl>
                                          <p:spTgt spid="163"/>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162"/>
                                        </p:tgtEl>
                                        <p:attrNameLst>
                                          <p:attrName>style.visibility</p:attrName>
                                        </p:attrNameLst>
                                      </p:cBhvr>
                                      <p:to>
                                        <p:strVal val="visible"/>
                                      </p:to>
                                    </p:set>
                                    <p:animEffect transition="in" filter="wipe(down)">
                                      <p:cBhvr>
                                        <p:cTn id="162" dur="1250"/>
                                        <p:tgtEl>
                                          <p:spTgt spid="162"/>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161"/>
                                        </p:tgtEl>
                                        <p:attrNameLst>
                                          <p:attrName>style.visibility</p:attrName>
                                        </p:attrNameLst>
                                      </p:cBhvr>
                                      <p:to>
                                        <p:strVal val="visible"/>
                                      </p:to>
                                    </p:set>
                                    <p:animEffect transition="in" filter="wipe(down)">
                                      <p:cBhvr>
                                        <p:cTn id="165" dur="1250"/>
                                        <p:tgtEl>
                                          <p:spTgt spid="161"/>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160"/>
                                        </p:tgtEl>
                                        <p:attrNameLst>
                                          <p:attrName>style.visibility</p:attrName>
                                        </p:attrNameLst>
                                      </p:cBhvr>
                                      <p:to>
                                        <p:strVal val="visible"/>
                                      </p:to>
                                    </p:set>
                                    <p:animEffect transition="in" filter="wipe(down)">
                                      <p:cBhvr>
                                        <p:cTn id="168" dur="1250"/>
                                        <p:tgtEl>
                                          <p:spTgt spid="160"/>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159"/>
                                        </p:tgtEl>
                                        <p:attrNameLst>
                                          <p:attrName>style.visibility</p:attrName>
                                        </p:attrNameLst>
                                      </p:cBhvr>
                                      <p:to>
                                        <p:strVal val="visible"/>
                                      </p:to>
                                    </p:set>
                                    <p:animEffect transition="in" filter="wipe(down)">
                                      <p:cBhvr>
                                        <p:cTn id="171" dur="1250"/>
                                        <p:tgtEl>
                                          <p:spTgt spid="159"/>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158"/>
                                        </p:tgtEl>
                                        <p:attrNameLst>
                                          <p:attrName>style.visibility</p:attrName>
                                        </p:attrNameLst>
                                      </p:cBhvr>
                                      <p:to>
                                        <p:strVal val="visible"/>
                                      </p:to>
                                    </p:set>
                                    <p:animEffect transition="in" filter="wipe(down)">
                                      <p:cBhvr>
                                        <p:cTn id="174" dur="1250"/>
                                        <p:tgtEl>
                                          <p:spTgt spid="158"/>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157"/>
                                        </p:tgtEl>
                                        <p:attrNameLst>
                                          <p:attrName>style.visibility</p:attrName>
                                        </p:attrNameLst>
                                      </p:cBhvr>
                                      <p:to>
                                        <p:strVal val="visible"/>
                                      </p:to>
                                    </p:set>
                                    <p:animEffect transition="in" filter="wipe(down)">
                                      <p:cBhvr>
                                        <p:cTn id="177" dur="1250"/>
                                        <p:tgtEl>
                                          <p:spTgt spid="157"/>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156"/>
                                        </p:tgtEl>
                                        <p:attrNameLst>
                                          <p:attrName>style.visibility</p:attrName>
                                        </p:attrNameLst>
                                      </p:cBhvr>
                                      <p:to>
                                        <p:strVal val="visible"/>
                                      </p:to>
                                    </p:set>
                                    <p:animEffect transition="in" filter="wipe(down)">
                                      <p:cBhvr>
                                        <p:cTn id="180" dur="1250"/>
                                        <p:tgtEl>
                                          <p:spTgt spid="156"/>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155"/>
                                        </p:tgtEl>
                                        <p:attrNameLst>
                                          <p:attrName>style.visibility</p:attrName>
                                        </p:attrNameLst>
                                      </p:cBhvr>
                                      <p:to>
                                        <p:strVal val="visible"/>
                                      </p:to>
                                    </p:set>
                                    <p:animEffect transition="in" filter="wipe(down)">
                                      <p:cBhvr>
                                        <p:cTn id="183" dur="1250"/>
                                        <p:tgtEl>
                                          <p:spTgt spid="155"/>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154"/>
                                        </p:tgtEl>
                                        <p:attrNameLst>
                                          <p:attrName>style.visibility</p:attrName>
                                        </p:attrNameLst>
                                      </p:cBhvr>
                                      <p:to>
                                        <p:strVal val="visible"/>
                                      </p:to>
                                    </p:set>
                                    <p:animEffect transition="in" filter="wipe(down)">
                                      <p:cBhvr>
                                        <p:cTn id="186" dur="1250"/>
                                        <p:tgtEl>
                                          <p:spTgt spid="154"/>
                                        </p:tgtEl>
                                      </p:cBhvr>
                                    </p:animEffect>
                                  </p:childTnLst>
                                </p:cTn>
                              </p:par>
                              <p:par>
                                <p:cTn id="187" presetID="42" presetClass="entr" presetSubtype="0" fill="hold" nodeType="withEffect">
                                  <p:stCondLst>
                                    <p:cond delay="0"/>
                                  </p:stCondLst>
                                  <p:childTnLst>
                                    <p:set>
                                      <p:cBhvr>
                                        <p:cTn id="188" dur="1" fill="hold">
                                          <p:stCondLst>
                                            <p:cond delay="0"/>
                                          </p:stCondLst>
                                        </p:cTn>
                                        <p:tgtEl>
                                          <p:spTgt spid="4"/>
                                        </p:tgtEl>
                                        <p:attrNameLst>
                                          <p:attrName>style.visibility</p:attrName>
                                        </p:attrNameLst>
                                      </p:cBhvr>
                                      <p:to>
                                        <p:strVal val="visible"/>
                                      </p:to>
                                    </p:set>
                                    <p:animEffect transition="in" filter="fade">
                                      <p:cBhvr>
                                        <p:cTn id="189" dur="1000"/>
                                        <p:tgtEl>
                                          <p:spTgt spid="4"/>
                                        </p:tgtEl>
                                      </p:cBhvr>
                                    </p:animEffect>
                                    <p:anim calcmode="lin" valueType="num">
                                      <p:cBhvr>
                                        <p:cTn id="190" dur="1000" fill="hold"/>
                                        <p:tgtEl>
                                          <p:spTgt spid="4"/>
                                        </p:tgtEl>
                                        <p:attrNameLst>
                                          <p:attrName>ppt_x</p:attrName>
                                        </p:attrNameLst>
                                      </p:cBhvr>
                                      <p:tavLst>
                                        <p:tav tm="0">
                                          <p:val>
                                            <p:strVal val="#ppt_x"/>
                                          </p:val>
                                        </p:tav>
                                        <p:tav tm="100000">
                                          <p:val>
                                            <p:strVal val="#ppt_x"/>
                                          </p:val>
                                        </p:tav>
                                      </p:tavLst>
                                    </p:anim>
                                    <p:anim calcmode="lin" valueType="num">
                                      <p:cBhvr>
                                        <p:cTn id="191" dur="1000" fill="hold"/>
                                        <p:tgtEl>
                                          <p:spTgt spid="4"/>
                                        </p:tgtEl>
                                        <p:attrNameLst>
                                          <p:attrName>ppt_y</p:attrName>
                                        </p:attrNameLst>
                                      </p:cBhvr>
                                      <p:tavLst>
                                        <p:tav tm="0">
                                          <p:val>
                                            <p:strVal val="#ppt_y+.1"/>
                                          </p:val>
                                        </p:tav>
                                        <p:tav tm="100000">
                                          <p:val>
                                            <p:strVal val="#ppt_y"/>
                                          </p:val>
                                        </p:tav>
                                      </p:tavLst>
                                    </p:anim>
                                  </p:childTnLst>
                                </p:cTn>
                              </p:par>
                              <p:par>
                                <p:cTn id="192" presetID="1" presetClass="entr" presetSubtype="0" fill="hold" grpId="0" nodeType="withEffect">
                                  <p:stCondLst>
                                    <p:cond delay="0"/>
                                  </p:stCondLst>
                                  <p:iterate type="lt">
                                    <p:tmAbs val="100"/>
                                  </p:iterate>
                                  <p:childTnLst>
                                    <p:set>
                                      <p:cBhvr>
                                        <p:cTn id="19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01</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68125290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9">
            <a:extLst>
              <a:ext uri="{FF2B5EF4-FFF2-40B4-BE49-F238E27FC236}">
                <a16:creationId xmlns="" xmlns:a16="http://schemas.microsoft.com/office/drawing/2014/main" id="{A8384426-E2B0-4B6A-A330-1197FDEFE2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0716" y="1933851"/>
            <a:ext cx="5440680" cy="3759731"/>
          </a:xfrm>
          <a:prstGeom prst="rect">
            <a:avLst/>
          </a:prstGeom>
        </p:spPr>
      </p:pic>
      <p:pic>
        <p:nvPicPr>
          <p:cNvPr id="3" name="图片占位符 3">
            <a:extLst>
              <a:ext uri="{FF2B5EF4-FFF2-40B4-BE49-F238E27FC236}">
                <a16:creationId xmlns="" xmlns:a16="http://schemas.microsoft.com/office/drawing/2014/main" id="{41A94F83-6003-45F1-998E-D01CBD47F6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311" r="23669"/>
          <a:stretch/>
        </p:blipFill>
        <p:spPr>
          <a:xfrm>
            <a:off x="6889898" y="1933852"/>
            <a:ext cx="3474890" cy="3759731"/>
          </a:xfrm>
          <a:prstGeom prst="rect">
            <a:avLst/>
          </a:prstGeom>
        </p:spPr>
      </p:pic>
      <p:sp>
        <p:nvSpPr>
          <p:cNvPr id="5" name="Rectangle 44">
            <a:extLst>
              <a:ext uri="{FF2B5EF4-FFF2-40B4-BE49-F238E27FC236}">
                <a16:creationId xmlns="" xmlns:a16="http://schemas.microsoft.com/office/drawing/2014/main" id="{5D18FB54-7265-4749-ADA9-9795783617AA}"/>
              </a:ext>
            </a:extLst>
          </p:cNvPr>
          <p:cNvSpPr/>
          <p:nvPr/>
        </p:nvSpPr>
        <p:spPr>
          <a:xfrm>
            <a:off x="1300399" y="4667695"/>
            <a:ext cx="5440997" cy="1025888"/>
          </a:xfrm>
          <a:prstGeom prst="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5">
            <a:extLst>
              <a:ext uri="{FF2B5EF4-FFF2-40B4-BE49-F238E27FC236}">
                <a16:creationId xmlns="" xmlns:a16="http://schemas.microsoft.com/office/drawing/2014/main" id="{4149DC20-B880-42E8-853A-44013310FF88}"/>
              </a:ext>
            </a:extLst>
          </p:cNvPr>
          <p:cNvSpPr/>
          <p:nvPr/>
        </p:nvSpPr>
        <p:spPr>
          <a:xfrm>
            <a:off x="1664663" y="4721009"/>
            <a:ext cx="4712468" cy="972574"/>
          </a:xfrm>
          <a:prstGeom prst="rect">
            <a:avLst/>
          </a:prstGeom>
        </p:spPr>
        <p:txBody>
          <a:bodyPr wrap="square">
            <a:spAutoFit/>
          </a:bodyPr>
          <a:lstStyle/>
          <a:p>
            <a:pPr>
              <a:lnSpc>
                <a:spcPct val="130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“Unique Office Solutions” Concept 2015</a:t>
            </a:r>
          </a:p>
          <a:p>
            <a:pPr>
              <a:lnSpc>
                <a:spcPct val="130000"/>
              </a:lnSpc>
            </a:pPr>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grpSp>
        <p:nvGrpSpPr>
          <p:cNvPr id="7" name="组合 6">
            <a:extLst>
              <a:ext uri="{FF2B5EF4-FFF2-40B4-BE49-F238E27FC236}">
                <a16:creationId xmlns="" xmlns:a16="http://schemas.microsoft.com/office/drawing/2014/main" id="{D280AE02-83B6-4BD3-A43D-B5187B3EA60C}"/>
              </a:ext>
            </a:extLst>
          </p:cNvPr>
          <p:cNvGrpSpPr/>
          <p:nvPr/>
        </p:nvGrpSpPr>
        <p:grpSpPr>
          <a:xfrm>
            <a:off x="1340813" y="1295761"/>
            <a:ext cx="3459419" cy="584775"/>
            <a:chOff x="4673299" y="2641312"/>
            <a:chExt cx="3459419" cy="584775"/>
          </a:xfrm>
        </p:grpSpPr>
        <p:sp>
          <p:nvSpPr>
            <p:cNvPr id="8" name="矩形 7">
              <a:extLst>
                <a:ext uri="{FF2B5EF4-FFF2-40B4-BE49-F238E27FC236}">
                  <a16:creationId xmlns="" xmlns:a16="http://schemas.microsoft.com/office/drawing/2014/main" id="{07F6A007-66BE-49DE-B178-9CD1423250FB}"/>
                </a:ext>
              </a:extLst>
            </p:cNvPr>
            <p:cNvSpPr/>
            <p:nvPr/>
          </p:nvSpPr>
          <p:spPr>
            <a:xfrm>
              <a:off x="4673299" y="2771774"/>
              <a:ext cx="323850" cy="323850"/>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4377CFAB-3B7B-4E47-AA45-F5018F6BE2CA}"/>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Tree>
    <p:extLst>
      <p:ext uri="{BB962C8B-B14F-4D97-AF65-F5344CB8AC3E}">
        <p14:creationId xmlns:p14="http://schemas.microsoft.com/office/powerpoint/2010/main" val="1059543564"/>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 name="组合 231">
            <a:extLst>
              <a:ext uri="{FF2B5EF4-FFF2-40B4-BE49-F238E27FC236}">
                <a16:creationId xmlns="" xmlns:a16="http://schemas.microsoft.com/office/drawing/2014/main" id="{4FE7E7F5-F00F-4D16-B052-BCDDA0FCA172}"/>
              </a:ext>
            </a:extLst>
          </p:cNvPr>
          <p:cNvGrpSpPr/>
          <p:nvPr/>
        </p:nvGrpSpPr>
        <p:grpSpPr>
          <a:xfrm>
            <a:off x="4796171" y="2162341"/>
            <a:ext cx="3499833" cy="584775"/>
            <a:chOff x="4632885" y="2641312"/>
            <a:chExt cx="3499833" cy="584775"/>
          </a:xfrm>
        </p:grpSpPr>
        <p:sp>
          <p:nvSpPr>
            <p:cNvPr id="8" name="矩形 7">
              <a:extLst>
                <a:ext uri="{FF2B5EF4-FFF2-40B4-BE49-F238E27FC236}">
                  <a16:creationId xmlns="" xmlns:a16="http://schemas.microsoft.com/office/drawing/2014/main" id="{456F7F4D-7621-42FC-9668-B1F09C6D53EE}"/>
                </a:ext>
              </a:extLst>
            </p:cNvPr>
            <p:cNvSpPr/>
            <p:nvPr/>
          </p:nvSpPr>
          <p:spPr>
            <a:xfrm>
              <a:off x="4632885" y="2771775"/>
              <a:ext cx="323850" cy="323850"/>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 xmlns:a16="http://schemas.microsoft.com/office/drawing/2014/main" id="{A5DC0CE2-41C6-48DF-BE21-83492562C332}"/>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
        <p:nvSpPr>
          <p:cNvPr id="10" name="TextBox 7">
            <a:extLst>
              <a:ext uri="{FF2B5EF4-FFF2-40B4-BE49-F238E27FC236}">
                <a16:creationId xmlns="" xmlns:a16="http://schemas.microsoft.com/office/drawing/2014/main" id="{BC2DC812-54CD-44E0-BB8A-080C53991730}"/>
              </a:ext>
            </a:extLst>
          </p:cNvPr>
          <p:cNvSpPr txBox="1"/>
          <p:nvPr/>
        </p:nvSpPr>
        <p:spPr>
          <a:xfrm>
            <a:off x="5284292" y="3423865"/>
            <a:ext cx="5053923" cy="1681229"/>
          </a:xfrm>
          <a:prstGeom prst="rect">
            <a:avLst/>
          </a:prstGeom>
          <a:noFill/>
        </p:spPr>
        <p:txBody>
          <a:bodyPr wrap="square" rtlCol="0">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pic>
        <p:nvPicPr>
          <p:cNvPr id="231" name="图片 230">
            <a:extLst>
              <a:ext uri="{FF2B5EF4-FFF2-40B4-BE49-F238E27FC236}">
                <a16:creationId xmlns="" xmlns:a16="http://schemas.microsoft.com/office/drawing/2014/main" id="{A35AC352-8B59-415E-80C1-2E336D87AF2D}"/>
              </a:ext>
            </a:extLst>
          </p:cNvPr>
          <p:cNvPicPr>
            <a:picLocks noChangeAspect="1"/>
          </p:cNvPicPr>
          <p:nvPr/>
        </p:nvPicPr>
        <p:blipFill>
          <a:blip r:embed="rId3"/>
          <a:stretch>
            <a:fillRect/>
          </a:stretch>
        </p:blipFill>
        <p:spPr>
          <a:xfrm>
            <a:off x="800938" y="973411"/>
            <a:ext cx="3361071" cy="4911177"/>
          </a:xfrm>
          <a:prstGeom prst="rect">
            <a:avLst/>
          </a:prstGeom>
        </p:spPr>
      </p:pic>
    </p:spTree>
    <p:extLst>
      <p:ext uri="{BB962C8B-B14F-4D97-AF65-F5344CB8AC3E}">
        <p14:creationId xmlns:p14="http://schemas.microsoft.com/office/powerpoint/2010/main" val="3824753338"/>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fade">
                                      <p:cBhvr>
                                        <p:cTn id="13" dur="1000"/>
                                        <p:tgtEl>
                                          <p:spTgt spid="231"/>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Effect transition="in" filter="wipe(left)">
                                      <p:cBhvr>
                                        <p:cTn id="17" dur="1000"/>
                                        <p:tgtEl>
                                          <p:spTgt spid="232"/>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EEBF899-8F07-466D-B98A-4E43F74F93CA}"/>
              </a:ext>
            </a:extLst>
          </p:cNvPr>
          <p:cNvPicPr>
            <a:picLocks noChangeAspect="1"/>
          </p:cNvPicPr>
          <p:nvPr/>
        </p:nvPicPr>
        <p:blipFill>
          <a:blip r:embed="rId3" cstate="print">
            <a:clrChange>
              <a:clrFrom>
                <a:srgbClr val="0C0606"/>
              </a:clrFrom>
              <a:clrTo>
                <a:srgbClr val="0C0606">
                  <a:alpha val="0"/>
                </a:srgbClr>
              </a:clrTo>
            </a:clrChange>
            <a:extLst>
              <a:ext uri="{28A0092B-C50C-407E-A947-70E740481C1C}">
                <a14:useLocalDpi xmlns:a14="http://schemas.microsoft.com/office/drawing/2010/main" val="0"/>
              </a:ext>
            </a:extLst>
          </a:blip>
          <a:stretch>
            <a:fillRect/>
          </a:stretch>
        </p:blipFill>
        <p:spPr>
          <a:xfrm>
            <a:off x="-972174" y="903768"/>
            <a:ext cx="5370004" cy="5127280"/>
          </a:xfrm>
          <a:prstGeom prst="rect">
            <a:avLst/>
          </a:prstGeom>
        </p:spPr>
      </p:pic>
      <p:grpSp>
        <p:nvGrpSpPr>
          <p:cNvPr id="7" name="组合 6">
            <a:extLst>
              <a:ext uri="{FF2B5EF4-FFF2-40B4-BE49-F238E27FC236}">
                <a16:creationId xmlns="" xmlns:a16="http://schemas.microsoft.com/office/drawing/2014/main" id="{8880B3A4-F7A3-4ECF-A1B3-8D17C4762027}"/>
              </a:ext>
            </a:extLst>
          </p:cNvPr>
          <p:cNvGrpSpPr/>
          <p:nvPr/>
        </p:nvGrpSpPr>
        <p:grpSpPr>
          <a:xfrm>
            <a:off x="5560203" y="1646316"/>
            <a:ext cx="4873258" cy="727287"/>
            <a:chOff x="6697887" y="1835424"/>
            <a:chExt cx="4873258" cy="727287"/>
          </a:xfrm>
        </p:grpSpPr>
        <p:sp>
          <p:nvSpPr>
            <p:cNvPr id="8" name="Oval 124">
              <a:extLst>
                <a:ext uri="{FF2B5EF4-FFF2-40B4-BE49-F238E27FC236}">
                  <a16:creationId xmlns="" xmlns:a16="http://schemas.microsoft.com/office/drawing/2014/main" id="{F00D24A5-E042-4073-B818-F2A4273B428C}"/>
                </a:ext>
              </a:extLst>
            </p:cNvPr>
            <p:cNvSpPr/>
            <p:nvPr/>
          </p:nvSpPr>
          <p:spPr>
            <a:xfrm>
              <a:off x="6697887" y="1947795"/>
              <a:ext cx="614916" cy="614916"/>
            </a:xfrm>
            <a:prstGeom prst="ellips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01</a:t>
              </a:r>
              <a:endParaRPr lang="en-US" dirty="0">
                <a:solidFill>
                  <a:schemeClr val="bg1"/>
                </a:solidFill>
              </a:endParaRPr>
            </a:p>
          </p:txBody>
        </p:sp>
        <p:sp>
          <p:nvSpPr>
            <p:cNvPr id="10" name="Rectangle 125">
              <a:extLst>
                <a:ext uri="{FF2B5EF4-FFF2-40B4-BE49-F238E27FC236}">
                  <a16:creationId xmlns="" xmlns:a16="http://schemas.microsoft.com/office/drawing/2014/main" id="{A23828CA-A904-4982-8C16-51CDA8B54491}"/>
                </a:ext>
              </a:extLst>
            </p:cNvPr>
            <p:cNvSpPr/>
            <p:nvPr/>
          </p:nvSpPr>
          <p:spPr>
            <a:xfrm>
              <a:off x="7568898" y="183542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2" name="组合 11">
            <a:extLst>
              <a:ext uri="{FF2B5EF4-FFF2-40B4-BE49-F238E27FC236}">
                <a16:creationId xmlns="" xmlns:a16="http://schemas.microsoft.com/office/drawing/2014/main" id="{BED6E74D-DD97-4390-8161-1099AF6770AD}"/>
              </a:ext>
            </a:extLst>
          </p:cNvPr>
          <p:cNvGrpSpPr/>
          <p:nvPr/>
        </p:nvGrpSpPr>
        <p:grpSpPr>
          <a:xfrm>
            <a:off x="5560203" y="2684308"/>
            <a:ext cx="4873258" cy="727289"/>
            <a:chOff x="6697887" y="2873416"/>
            <a:chExt cx="4873258" cy="727289"/>
          </a:xfrm>
        </p:grpSpPr>
        <p:sp>
          <p:nvSpPr>
            <p:cNvPr id="13" name="Oval 134">
              <a:extLst>
                <a:ext uri="{FF2B5EF4-FFF2-40B4-BE49-F238E27FC236}">
                  <a16:creationId xmlns="" xmlns:a16="http://schemas.microsoft.com/office/drawing/2014/main" id="{DE580D8D-1EB7-4BCE-AC6F-183678132568}"/>
                </a:ext>
              </a:extLst>
            </p:cNvPr>
            <p:cNvSpPr/>
            <p:nvPr/>
          </p:nvSpPr>
          <p:spPr>
            <a:xfrm>
              <a:off x="6697887" y="2985789"/>
              <a:ext cx="614916" cy="614916"/>
            </a:xfrm>
            <a:prstGeom prst="ellipse">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02</a:t>
              </a:r>
              <a:endParaRPr lang="en-US" dirty="0">
                <a:solidFill>
                  <a:schemeClr val="bg1"/>
                </a:solidFill>
              </a:endParaRPr>
            </a:p>
          </p:txBody>
        </p:sp>
        <p:sp>
          <p:nvSpPr>
            <p:cNvPr id="14" name="Rectangle 135">
              <a:extLst>
                <a:ext uri="{FF2B5EF4-FFF2-40B4-BE49-F238E27FC236}">
                  <a16:creationId xmlns="" xmlns:a16="http://schemas.microsoft.com/office/drawing/2014/main" id="{5C7BB138-984D-4163-B19A-19E55F802E94}"/>
                </a:ext>
              </a:extLst>
            </p:cNvPr>
            <p:cNvSpPr/>
            <p:nvPr/>
          </p:nvSpPr>
          <p:spPr>
            <a:xfrm>
              <a:off x="7568898" y="2873416"/>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5" name="组合 14">
            <a:extLst>
              <a:ext uri="{FF2B5EF4-FFF2-40B4-BE49-F238E27FC236}">
                <a16:creationId xmlns="" xmlns:a16="http://schemas.microsoft.com/office/drawing/2014/main" id="{10165101-5E1B-46C8-9A97-F9BDBE194987}"/>
              </a:ext>
            </a:extLst>
          </p:cNvPr>
          <p:cNvGrpSpPr/>
          <p:nvPr/>
        </p:nvGrpSpPr>
        <p:grpSpPr>
          <a:xfrm>
            <a:off x="5560203" y="3722301"/>
            <a:ext cx="4873258" cy="727289"/>
            <a:chOff x="6697887" y="3911409"/>
            <a:chExt cx="4873258" cy="727289"/>
          </a:xfrm>
        </p:grpSpPr>
        <p:sp>
          <p:nvSpPr>
            <p:cNvPr id="16" name="Oval 137">
              <a:extLst>
                <a:ext uri="{FF2B5EF4-FFF2-40B4-BE49-F238E27FC236}">
                  <a16:creationId xmlns="" xmlns:a16="http://schemas.microsoft.com/office/drawing/2014/main" id="{0D164553-4B37-4B91-903E-D8D3978D6108}"/>
                </a:ext>
              </a:extLst>
            </p:cNvPr>
            <p:cNvSpPr/>
            <p:nvPr/>
          </p:nvSpPr>
          <p:spPr>
            <a:xfrm>
              <a:off x="6697887" y="4023782"/>
              <a:ext cx="614916" cy="614916"/>
            </a:xfrm>
            <a:prstGeom prst="ellipse">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03</a:t>
              </a:r>
              <a:endParaRPr lang="en-US" dirty="0">
                <a:solidFill>
                  <a:schemeClr val="bg1"/>
                </a:solidFill>
              </a:endParaRPr>
            </a:p>
          </p:txBody>
        </p:sp>
        <p:sp>
          <p:nvSpPr>
            <p:cNvPr id="17" name="Rectangle 138">
              <a:extLst>
                <a:ext uri="{FF2B5EF4-FFF2-40B4-BE49-F238E27FC236}">
                  <a16:creationId xmlns="" xmlns:a16="http://schemas.microsoft.com/office/drawing/2014/main" id="{0D80EF80-C7B8-4520-8AE9-4D02290032A9}"/>
                </a:ext>
              </a:extLst>
            </p:cNvPr>
            <p:cNvSpPr/>
            <p:nvPr/>
          </p:nvSpPr>
          <p:spPr>
            <a:xfrm>
              <a:off x="7568898" y="3911409"/>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8" name="组合 17">
            <a:extLst>
              <a:ext uri="{FF2B5EF4-FFF2-40B4-BE49-F238E27FC236}">
                <a16:creationId xmlns="" xmlns:a16="http://schemas.microsoft.com/office/drawing/2014/main" id="{735A3EE2-6304-41FA-B2B8-50AA606A5E4E}"/>
              </a:ext>
            </a:extLst>
          </p:cNvPr>
          <p:cNvGrpSpPr/>
          <p:nvPr/>
        </p:nvGrpSpPr>
        <p:grpSpPr>
          <a:xfrm>
            <a:off x="5560203" y="4760296"/>
            <a:ext cx="4873258" cy="727287"/>
            <a:chOff x="6697887" y="4949404"/>
            <a:chExt cx="4873258" cy="727287"/>
          </a:xfrm>
        </p:grpSpPr>
        <p:sp>
          <p:nvSpPr>
            <p:cNvPr id="19" name="Oval 140">
              <a:extLst>
                <a:ext uri="{FF2B5EF4-FFF2-40B4-BE49-F238E27FC236}">
                  <a16:creationId xmlns="" xmlns:a16="http://schemas.microsoft.com/office/drawing/2014/main" id="{49476DE9-E936-449B-9D0C-E598CBA0A180}"/>
                </a:ext>
              </a:extLst>
            </p:cNvPr>
            <p:cNvSpPr/>
            <p:nvPr/>
          </p:nvSpPr>
          <p:spPr>
            <a:xfrm>
              <a:off x="6697887" y="5061775"/>
              <a:ext cx="614916" cy="614916"/>
            </a:xfrm>
            <a:prstGeom prst="ellipse">
              <a:avLst/>
            </a:prstGeom>
            <a:solidFill>
              <a:srgbClr val="FE6EE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04</a:t>
              </a:r>
              <a:endParaRPr lang="en-US" dirty="0">
                <a:solidFill>
                  <a:schemeClr val="bg1"/>
                </a:solidFill>
              </a:endParaRPr>
            </a:p>
          </p:txBody>
        </p:sp>
        <p:sp>
          <p:nvSpPr>
            <p:cNvPr id="20" name="Rectangle 141">
              <a:extLst>
                <a:ext uri="{FF2B5EF4-FFF2-40B4-BE49-F238E27FC236}">
                  <a16:creationId xmlns="" xmlns:a16="http://schemas.microsoft.com/office/drawing/2014/main" id="{75C116EF-1606-47D7-A4A9-632E72F3FF03}"/>
                </a:ext>
              </a:extLst>
            </p:cNvPr>
            <p:cNvSpPr/>
            <p:nvPr/>
          </p:nvSpPr>
          <p:spPr>
            <a:xfrm>
              <a:off x="7568898" y="494940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3958539332"/>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val="0"/>
              </a:ext>
            </a:extLst>
          </a:blip>
          <a:srcRect l="25217" r="18171"/>
          <a:stretch/>
        </p:blipFill>
        <p:spPr>
          <a:xfrm>
            <a:off x="609601" y="1895206"/>
            <a:ext cx="2667000" cy="3006725"/>
          </a:xfrm>
        </p:spPr>
      </p:pic>
      <p:pic>
        <p:nvPicPr>
          <p:cNvPr id="7" name="图片占位符 6"/>
          <p:cNvPicPr>
            <a:picLocks noGrp="1" noChangeAspect="1"/>
          </p:cNvPicPr>
          <p:nvPr>
            <p:ph type="pic" sz="quarter" idx="4294967295"/>
          </p:nvPr>
        </p:nvPicPr>
        <p:blipFill rotWithShape="1">
          <a:blip r:embed="rId4" cstate="print">
            <a:extLst>
              <a:ext uri="{28A0092B-C50C-407E-A947-70E740481C1C}">
                <a14:useLocalDpi xmlns:a14="http://schemas.microsoft.com/office/drawing/2010/main" val="0"/>
              </a:ext>
            </a:extLst>
          </a:blip>
          <a:srcRect l="22869" r="23557"/>
          <a:stretch/>
        </p:blipFill>
        <p:spPr>
          <a:xfrm>
            <a:off x="3353974" y="1848843"/>
            <a:ext cx="2762250" cy="3067050"/>
          </a:xfrm>
        </p:spPr>
      </p:pic>
      <p:pic>
        <p:nvPicPr>
          <p:cNvPr id="4" name="图片占位符 3"/>
          <p:cNvPicPr>
            <a:picLocks noGrp="1" noChangeAspect="1"/>
          </p:cNvPicPr>
          <p:nvPr>
            <p:ph type="pic" sz="quarter" idx="4294967295"/>
          </p:nvPr>
        </p:nvPicPr>
        <p:blipFill rotWithShape="1">
          <a:blip r:embed="rId5" cstate="print">
            <a:extLst>
              <a:ext uri="{28A0092B-C50C-407E-A947-70E740481C1C}">
                <a14:useLocalDpi xmlns:a14="http://schemas.microsoft.com/office/drawing/2010/main" val="0"/>
              </a:ext>
            </a:extLst>
          </a:blip>
          <a:srcRect l="23851" r="21540"/>
          <a:stretch/>
        </p:blipFill>
        <p:spPr>
          <a:xfrm>
            <a:off x="6096000" y="1841862"/>
            <a:ext cx="2740025" cy="3043238"/>
          </a:xfrm>
        </p:spPr>
      </p:pic>
      <p:pic>
        <p:nvPicPr>
          <p:cNvPr id="6" name="图片占位符 5"/>
          <p:cNvPicPr>
            <a:picLocks noGrp="1" noChangeAspect="1"/>
          </p:cNvPicPr>
          <p:nvPr>
            <p:ph type="pic" sz="quarter" idx="4294967295"/>
          </p:nvPr>
        </p:nvPicPr>
        <p:blipFill rotWithShape="1">
          <a:blip r:embed="rId6" cstate="print">
            <a:extLst>
              <a:ext uri="{28A0092B-C50C-407E-A947-70E740481C1C}">
                <a14:useLocalDpi xmlns:a14="http://schemas.microsoft.com/office/drawing/2010/main" val="0"/>
              </a:ext>
            </a:extLst>
          </a:blip>
          <a:srcRect l="18710" r="22675"/>
          <a:stretch/>
        </p:blipFill>
        <p:spPr>
          <a:xfrm>
            <a:off x="8858250" y="1865674"/>
            <a:ext cx="2719387" cy="3043238"/>
          </a:xfrm>
        </p:spPr>
      </p:pic>
      <p:sp>
        <p:nvSpPr>
          <p:cNvPr id="39" name="Rectangle 38"/>
          <p:cNvSpPr/>
          <p:nvPr/>
        </p:nvSpPr>
        <p:spPr>
          <a:xfrm>
            <a:off x="609601" y="4922874"/>
            <a:ext cx="2724151" cy="792127"/>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3355975" y="4922874"/>
            <a:ext cx="2724151" cy="792127"/>
          </a:xfrm>
          <a:prstGeom prst="rect">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102350" y="4922874"/>
            <a:ext cx="2724151" cy="792127"/>
          </a:xfrm>
          <a:prstGeom prst="rect">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848726" y="4922874"/>
            <a:ext cx="2724151" cy="792127"/>
          </a:xfrm>
          <a:prstGeom prst="rect">
            <a:avLst/>
          </a:prstGeom>
          <a:solidFill>
            <a:srgbClr val="FE6EE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840290" y="4908912"/>
            <a:ext cx="2258769" cy="783741"/>
          </a:xfrm>
          <a:prstGeom prst="rect">
            <a:avLst/>
          </a:prstGeom>
        </p:spPr>
        <p:txBody>
          <a:bodyPr wrap="square">
            <a:spAutoFit/>
          </a:bodyPr>
          <a:lstStyle/>
          <a:p>
            <a:pPr>
              <a:lnSpc>
                <a:spcPct val="130000"/>
              </a:lnSpc>
            </a:pPr>
            <a:r>
              <a:rPr lang="zh-CN" altLang="en-US" dirty="0">
                <a:solidFill>
                  <a:prstClr val="white"/>
                </a:solidFill>
              </a:rPr>
              <a:t>单击添加文本单击添加文本单击添加文本</a:t>
            </a: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43"/>
          <p:cNvSpPr/>
          <p:nvPr/>
        </p:nvSpPr>
        <p:spPr>
          <a:xfrm>
            <a:off x="3588666"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44"/>
          <p:cNvSpPr/>
          <p:nvPr/>
        </p:nvSpPr>
        <p:spPr>
          <a:xfrm>
            <a:off x="6335041"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45"/>
          <p:cNvSpPr/>
          <p:nvPr/>
        </p:nvSpPr>
        <p:spPr>
          <a:xfrm>
            <a:off x="9081417"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99735053"/>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a:xfrm>
            <a:off x="655637" y="2232819"/>
            <a:ext cx="5440363" cy="3627437"/>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0" name="图片占位符 9"/>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tretch>
            <a:fillRect/>
          </a:stretch>
        </p:blipFill>
        <p:spPr>
          <a:xfrm>
            <a:off x="8888413" y="2231232"/>
            <a:ext cx="2697162" cy="1798637"/>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1" name="图片占位符 10"/>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tretch>
            <a:fillRect/>
          </a:stretch>
        </p:blipFill>
        <p:spPr>
          <a:xfrm>
            <a:off x="6127750" y="2232819"/>
            <a:ext cx="2697162" cy="1797050"/>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2" name="图片占位符 11"/>
          <p:cNvPicPr>
            <a:picLocks noGrp="1" noChangeAspect="1"/>
          </p:cNvPicPr>
          <p:nvPr>
            <p:ph type="pic" sz="quarter" idx="4294967295"/>
          </p:nvPr>
        </p:nvPicPr>
        <p:blipFill rotWithShape="1">
          <a:blip r:embed="rId6" cstate="print">
            <a:extLst>
              <a:ext uri="{28A0092B-C50C-407E-A947-70E740481C1C}">
                <a14:useLocalDpi xmlns:a14="http://schemas.microsoft.com/office/drawing/2010/main" val="0"/>
              </a:ext>
            </a:extLst>
          </a:blip>
          <a:srcRect t="48883"/>
          <a:stretch/>
        </p:blipFill>
        <p:spPr>
          <a:xfrm>
            <a:off x="6127750" y="4093369"/>
            <a:ext cx="5457825" cy="1766887"/>
          </a:xfrm>
          <a:ln>
            <a:gradFill>
              <a:gsLst>
                <a:gs pos="0">
                  <a:schemeClr val="accent1">
                    <a:lumMod val="5000"/>
                    <a:lumOff val="95000"/>
                  </a:schemeClr>
                </a:gs>
                <a:gs pos="74000">
                  <a:srgbClr val="AF8E69"/>
                </a:gs>
                <a:gs pos="83000">
                  <a:srgbClr val="57442F"/>
                </a:gs>
                <a:gs pos="100000">
                  <a:srgbClr val="AF8E69"/>
                </a:gs>
              </a:gsLst>
              <a:lin ang="5400000" scaled="1"/>
            </a:gradFill>
          </a:ln>
        </p:spPr>
      </p:pic>
      <p:sp>
        <p:nvSpPr>
          <p:cNvPr id="38" name="Rectangle 37"/>
          <p:cNvSpPr/>
          <p:nvPr/>
        </p:nvSpPr>
        <p:spPr>
          <a:xfrm>
            <a:off x="570721" y="1404420"/>
            <a:ext cx="7148256"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41" name="Rectangle 40"/>
          <p:cNvSpPr/>
          <p:nvPr/>
        </p:nvSpPr>
        <p:spPr>
          <a:xfrm>
            <a:off x="933421" y="4902471"/>
            <a:ext cx="4074515" cy="812530"/>
          </a:xfrm>
          <a:prstGeom prst="rect">
            <a:avLst/>
          </a:prstGeom>
        </p:spPr>
        <p:txBody>
          <a:bodyPr wrap="square">
            <a:spAutoFit/>
          </a:bodyPr>
          <a:lstStyle/>
          <a:p>
            <a:pPr>
              <a:lnSpc>
                <a:spcPct val="130000"/>
              </a:lnSpc>
            </a:pPr>
            <a:r>
              <a:rPr lang="en-US" sz="900" b="1" dirty="0">
                <a:solidFill>
                  <a:srgbClr val="FE6EE9"/>
                </a:solidFill>
                <a:latin typeface="Open Sans" panose="020B0606030504020204" pitchFamily="34" charset="0"/>
                <a:ea typeface="Open Sans" panose="020B0606030504020204" pitchFamily="34" charset="0"/>
                <a:cs typeface="Open Sans" panose="020B0606030504020204" pitchFamily="34" charset="0"/>
              </a:rPr>
              <a:t>WE ARE CREATIVE COMPANY</a:t>
            </a:r>
          </a:p>
          <a:p>
            <a:pPr>
              <a:lnSpc>
                <a:spcPct val="130000"/>
              </a:lnSpc>
            </a:pPr>
            <a:endParaRPr lang="en-US" sz="900" dirty="0">
              <a:solidFill>
                <a:srgbClr val="FE6EE9"/>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900" dirty="0">
                <a:solidFill>
                  <a:srgbClr val="FE6EE9"/>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spTree>
    <p:extLst>
      <p:ext uri="{BB962C8B-B14F-4D97-AF65-F5344CB8AC3E}">
        <p14:creationId xmlns:p14="http://schemas.microsoft.com/office/powerpoint/2010/main" val="3395670755"/>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fltVal val="0.5"/>
                                          </p:val>
                                        </p:tav>
                                        <p:tav tm="100000">
                                          <p:val>
                                            <p:strVal val="#ppt_x"/>
                                          </p:val>
                                        </p:tav>
                                      </p:tavLst>
                                    </p:anim>
                                    <p:anim calcmode="lin" valueType="num">
                                      <p:cBhvr>
                                        <p:cTn id="19" dur="500" fill="hold"/>
                                        <p:tgtEl>
                                          <p:spTgt spid="1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02</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933041484"/>
      </p:ext>
    </p:extLst>
  </p:cSld>
  <p:clrMapOvr>
    <a:masterClrMapping/>
  </p:clrMapOvr>
  <mc:AlternateContent xmlns:mc="http://schemas.openxmlformats.org/markup-compatibility/2006" xmlns:p14="http://schemas.microsoft.com/office/powerpoint/2010/main">
    <mc:Choice Requires="p14">
      <p:transition spd="slow" p14:dur="475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动感炫酷音乐主播影视传媒类PPT模板"/>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1139</Words>
  <Application>Microsoft Office PowerPoint</Application>
  <PresentationFormat>宽屏</PresentationFormat>
  <Paragraphs>212</Paragraphs>
  <Slides>25</Slides>
  <Notes>25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Gotham Light</vt:lpstr>
      <vt:lpstr>Gotham Medium</vt:lpstr>
      <vt:lpstr>MS PGothic</vt:lpstr>
      <vt:lpstr>Open Sans</vt:lpstr>
      <vt:lpstr>Simple-Line-Icons</vt:lpstr>
      <vt:lpstr>等线</vt:lpstr>
      <vt:lpstr>等线 Light</vt:lpstr>
      <vt:lpstr>方正正中黑简体</vt:lpstr>
      <vt:lpstr>汉仪粗宋简</vt:lpstr>
      <vt:lpstr>黑体</vt:lpstr>
      <vt:lpstr>经典趣体简</vt:lpstr>
      <vt:lpstr>浪漫雅圆</vt:lpstr>
      <vt:lpstr>时尚中黑简体</vt:lpstr>
      <vt:lpstr>宋体</vt:lpstr>
      <vt:lpstr>腾祥沁圆简-W1</vt:lpstr>
      <vt:lpstr>微软雅黑</vt:lpstr>
      <vt:lpstr>造字工房悦黑体验版纤细体</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动感炫酷音乐主播影视传媒类PPT模板</dc:title>
  <dc:creator>Whishile.King&amp;Ethan</dc:creator>
  <cp:lastModifiedBy>Windows 用户</cp:lastModifiedBy>
  <cp:revision>22</cp:revision>
  <dcterms:created xsi:type="dcterms:W3CDTF">2017-06-26T04:42:19Z</dcterms:created>
  <dcterms:modified xsi:type="dcterms:W3CDTF">2018-08-07T07:51:11Z</dcterms:modified>
</cp:coreProperties>
</file>