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6" r:id="rId2"/>
    <p:sldMasterId id="2147483704" r:id="rId3"/>
  </p:sldMasterIdLst>
  <p:notesMasterIdLst>
    <p:notesMasterId r:id="rId30"/>
  </p:notesMasterIdLst>
  <p:sldIdLst>
    <p:sldId id="343" r:id="rId4"/>
    <p:sldId id="370" r:id="rId5"/>
    <p:sldId id="404" r:id="rId6"/>
    <p:sldId id="420" r:id="rId7"/>
    <p:sldId id="421" r:id="rId8"/>
    <p:sldId id="422" r:id="rId9"/>
    <p:sldId id="405" r:id="rId10"/>
    <p:sldId id="407" r:id="rId11"/>
    <p:sldId id="413" r:id="rId12"/>
    <p:sldId id="408" r:id="rId13"/>
    <p:sldId id="412" r:id="rId14"/>
    <p:sldId id="415" r:id="rId15"/>
    <p:sldId id="417" r:id="rId16"/>
    <p:sldId id="418" r:id="rId17"/>
    <p:sldId id="411" r:id="rId18"/>
    <p:sldId id="403" r:id="rId19"/>
    <p:sldId id="414" r:id="rId20"/>
    <p:sldId id="406" r:id="rId21"/>
    <p:sldId id="410" r:id="rId22"/>
    <p:sldId id="419" r:id="rId23"/>
    <p:sldId id="416" r:id="rId24"/>
    <p:sldId id="358" r:id="rId25"/>
    <p:sldId id="423" r:id="rId26"/>
    <p:sldId id="271" r:id="rId27"/>
    <p:sldId id="1723" r:id="rId28"/>
    <p:sldId id="172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0030"/>
    <a:srgbClr val="FF9BB5"/>
    <a:srgbClr val="DA6282"/>
    <a:srgbClr val="FFFFFF"/>
    <a:srgbClr val="FFC000"/>
    <a:srgbClr val="DA3662"/>
    <a:srgbClr val="34000E"/>
    <a:srgbClr val="87223D"/>
    <a:srgbClr val="75001F"/>
    <a:srgbClr val="C03A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1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91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D31EA0-A9BB-40F5-BCB0-58C4AF146CF0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20A024-461C-4220-A77E-2DD51DB18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718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FCB3D-DA25-4AC8-9DBE-C667C233A39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710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3.pn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DC735A-9473-44EA-852B-159BF4E1FC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DB654FD-66F4-4F7C-9527-8CD6FCD61F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26D854-F16C-47A1-A4DB-4ABC8B5A5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693A33-7016-4F31-8813-54BECDAFA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D13E57-9EF9-413B-B4DF-0255851FA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619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328A084-8C32-4EB1-999C-11FD5CAB1FEC}"/>
              </a:ext>
            </a:extLst>
          </p:cNvPr>
          <p:cNvSpPr/>
          <p:nvPr userDrawn="1"/>
        </p:nvSpPr>
        <p:spPr>
          <a:xfrm>
            <a:off x="0" y="1158893"/>
            <a:ext cx="12192000" cy="4439859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文本占位符 57">
            <a:extLst>
              <a:ext uri="{FF2B5EF4-FFF2-40B4-BE49-F238E27FC236}">
                <a16:creationId xmlns:a16="http://schemas.microsoft.com/office/drawing/2014/main" id="{231F2C9B-1E7C-4808-ABD9-3F5242D568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91332" y="352927"/>
            <a:ext cx="7407275" cy="51137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200" normalizeH="0" baseline="0">
                <a:ln>
                  <a:noFill/>
                </a:ln>
                <a:solidFill>
                  <a:srgbClr val="B4003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457200" indent="0">
              <a:buNone/>
              <a:defRPr/>
            </a:lvl2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200" normalizeH="0" baseline="0" noProof="0" dirty="0">
                <a:ln>
                  <a:noFill/>
                </a:ln>
                <a:solidFill>
                  <a:srgbClr val="B4003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—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B4003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</a:t>
            </a: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B4003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这是你的题目</a:t>
            </a:r>
            <a:r>
              <a:rPr kumimoji="0" lang="en-US" altLang="zh-CN" sz="2800" b="0" i="0" u="none" strike="noStrike" kern="1200" cap="none" spc="200" normalizeH="0" baseline="0" noProof="0" dirty="0">
                <a:ln>
                  <a:noFill/>
                </a:ln>
                <a:solidFill>
                  <a:srgbClr val="B4003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—</a:t>
            </a:r>
            <a:endParaRPr kumimoji="0" lang="zh-CN" altLang="en-US" sz="2800" b="0" i="0" u="none" strike="noStrike" kern="1200" cap="none" spc="200" normalizeH="0" baseline="0" noProof="0" dirty="0">
              <a:ln>
                <a:noFill/>
              </a:ln>
              <a:solidFill>
                <a:srgbClr val="B4003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id="{15011BB7-FF3A-418C-848B-DBE30BC922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77" y="125262"/>
            <a:ext cx="851769" cy="85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50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A51156A-6722-44E4-8426-BE10BA30BF00}"/>
              </a:ext>
            </a:extLst>
          </p:cNvPr>
          <p:cNvCxnSpPr>
            <a:cxnSpLocks/>
          </p:cNvCxnSpPr>
          <p:nvPr userDrawn="1"/>
        </p:nvCxnSpPr>
        <p:spPr>
          <a:xfrm>
            <a:off x="7816241" y="588722"/>
            <a:ext cx="4375759" cy="0"/>
          </a:xfrm>
          <a:prstGeom prst="line">
            <a:avLst/>
          </a:prstGeom>
          <a:ln w="19050">
            <a:solidFill>
              <a:srgbClr val="B40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F85D2139-9907-49EB-8716-C7750D96FAB1}"/>
              </a:ext>
            </a:extLst>
          </p:cNvPr>
          <p:cNvSpPr/>
          <p:nvPr userDrawn="1"/>
        </p:nvSpPr>
        <p:spPr>
          <a:xfrm>
            <a:off x="0" y="3144033"/>
            <a:ext cx="12192000" cy="3713967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表格占位符 7">
            <a:extLst>
              <a:ext uri="{FF2B5EF4-FFF2-40B4-BE49-F238E27FC236}">
                <a16:creationId xmlns:a16="http://schemas.microsoft.com/office/drawing/2014/main" id="{25D57DB3-F265-45B8-89CA-CCD064A1EB3A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254745" y="1177251"/>
            <a:ext cx="9682510" cy="450349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40CC83DD-C6B9-4FE5-B50A-202647D2954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96431" y="300038"/>
            <a:ext cx="5799138" cy="652462"/>
          </a:xfrm>
        </p:spPr>
        <p:txBody>
          <a:bodyPr>
            <a:normAutofit/>
          </a:bodyPr>
          <a:lstStyle>
            <a:lvl1pPr marL="0" indent="0" algn="ctr">
              <a:buNone/>
              <a:defRPr sz="3200"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请输入表格标题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CCC30F0-D49E-499A-AF10-970F2BE29590}"/>
              </a:ext>
            </a:extLst>
          </p:cNvPr>
          <p:cNvCxnSpPr>
            <a:cxnSpLocks/>
          </p:cNvCxnSpPr>
          <p:nvPr userDrawn="1"/>
        </p:nvCxnSpPr>
        <p:spPr>
          <a:xfrm>
            <a:off x="0" y="588722"/>
            <a:ext cx="4371584" cy="0"/>
          </a:xfrm>
          <a:prstGeom prst="line">
            <a:avLst/>
          </a:prstGeom>
          <a:ln w="19050">
            <a:solidFill>
              <a:srgbClr val="B40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9787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D7C5A0A-1970-42A1-9751-4940E2B6D504}"/>
              </a:ext>
            </a:extLst>
          </p:cNvPr>
          <p:cNvSpPr/>
          <p:nvPr userDrawn="1"/>
        </p:nvSpPr>
        <p:spPr>
          <a:xfrm>
            <a:off x="0" y="-1"/>
            <a:ext cx="12192000" cy="588495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890E946-7A44-4EC6-A220-4F112468D527}"/>
              </a:ext>
            </a:extLst>
          </p:cNvPr>
          <p:cNvCxnSpPr>
            <a:cxnSpLocks/>
          </p:cNvCxnSpPr>
          <p:nvPr userDrawn="1"/>
        </p:nvCxnSpPr>
        <p:spPr>
          <a:xfrm>
            <a:off x="87682" y="6538585"/>
            <a:ext cx="9407047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F35AA479-789A-49D3-9DC2-424CD487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7881" y="6144015"/>
            <a:ext cx="2296437" cy="577259"/>
          </a:xfrm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4BFA4AFF-357D-476F-9B1D-CA1D6913BB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3150" y="50333"/>
            <a:ext cx="5136040" cy="538162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单击此处添加标题</a:t>
            </a:r>
          </a:p>
        </p:txBody>
      </p:sp>
      <p:sp>
        <p:nvSpPr>
          <p:cNvPr id="8" name="内容占位符 11">
            <a:extLst>
              <a:ext uri="{FF2B5EF4-FFF2-40B4-BE49-F238E27FC236}">
                <a16:creationId xmlns:a16="http://schemas.microsoft.com/office/drawing/2014/main" id="{608D3F70-AC07-44F1-832E-ECE9BF9FAD6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042589"/>
            <a:ext cx="10515600" cy="50419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u"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</p:spTree>
    <p:extLst>
      <p:ext uri="{BB962C8B-B14F-4D97-AF65-F5344CB8AC3E}">
        <p14:creationId xmlns:p14="http://schemas.microsoft.com/office/powerpoint/2010/main" val="2642382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0B87D472-6365-4014-8361-6F63B9502AD1}"/>
              </a:ext>
            </a:extLst>
          </p:cNvPr>
          <p:cNvSpPr/>
          <p:nvPr userDrawn="1"/>
        </p:nvSpPr>
        <p:spPr>
          <a:xfrm>
            <a:off x="375781" y="0"/>
            <a:ext cx="3620022" cy="6858000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81A7E7-99E3-4610-AB33-39CFAE36BD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1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241" y="602740"/>
            <a:ext cx="1958757" cy="1958757"/>
          </a:xfrm>
          <a:prstGeom prst="rect">
            <a:avLst/>
          </a:prstGeom>
        </p:spPr>
      </p:pic>
      <p:sp>
        <p:nvSpPr>
          <p:cNvPr id="9" name="文本占位符 2">
            <a:extLst>
              <a:ext uri="{FF2B5EF4-FFF2-40B4-BE49-F238E27FC236}">
                <a16:creationId xmlns:a16="http://schemas.microsoft.com/office/drawing/2014/main" id="{A14D9941-9872-4EDB-9491-530CCF50F0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4238" y="1225421"/>
            <a:ext cx="2798762" cy="51422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实验结果</a:t>
            </a:r>
            <a:endParaRPr lang="en-US" altLang="zh-CN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1B57653-F82D-4F8A-8AF7-6098F577B76E}"/>
              </a:ext>
            </a:extLst>
          </p:cNvPr>
          <p:cNvCxnSpPr>
            <a:cxnSpLocks/>
          </p:cNvCxnSpPr>
          <p:nvPr userDrawn="1"/>
        </p:nvCxnSpPr>
        <p:spPr>
          <a:xfrm>
            <a:off x="1811577" y="2041012"/>
            <a:ext cx="748431" cy="0"/>
          </a:xfrm>
          <a:prstGeom prst="line">
            <a:avLst/>
          </a:prstGeom>
          <a:ln w="38100">
            <a:solidFill>
              <a:schemeClr val="bg1"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16C5BCA3-61E0-46B4-B980-6DD29CD322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4237" y="2561496"/>
            <a:ext cx="2798763" cy="3693763"/>
          </a:xfrm>
        </p:spPr>
        <p:txBody>
          <a:bodyPr/>
          <a:lstStyle>
            <a:lvl1pPr marL="0" indent="0" algn="just">
              <a:buNone/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50178E14-C716-4012-807D-B393123D332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71975" y="1225550"/>
            <a:ext cx="7443788" cy="5029200"/>
          </a:xfrm>
        </p:spPr>
        <p:txBody>
          <a:bodyPr>
            <a:normAutofit/>
          </a:bodyPr>
          <a:lstStyle>
            <a:lvl1pPr marL="228600" indent="-228600">
              <a:lnSpc>
                <a:spcPct val="150000"/>
              </a:lnSpc>
              <a:buFont typeface="Wingdings" panose="05000000000000000000" pitchFamily="2" charset="2"/>
              <a:buChar char="Ø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31751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E594DFB-C7C7-40E6-8851-08CBFAC29D2E}"/>
              </a:ext>
            </a:extLst>
          </p:cNvPr>
          <p:cNvCxnSpPr>
            <a:cxnSpLocks/>
          </p:cNvCxnSpPr>
          <p:nvPr userDrawn="1"/>
        </p:nvCxnSpPr>
        <p:spPr>
          <a:xfrm>
            <a:off x="0" y="85725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>
            <a:extLst>
              <a:ext uri="{FF2B5EF4-FFF2-40B4-BE49-F238E27FC236}">
                <a16:creationId xmlns:a16="http://schemas.microsoft.com/office/drawing/2014/main" id="{E025CDEC-8D0A-445A-867B-34B7248D1E96}"/>
              </a:ext>
            </a:extLst>
          </p:cNvPr>
          <p:cNvSpPr/>
          <p:nvPr userDrawn="1"/>
        </p:nvSpPr>
        <p:spPr>
          <a:xfrm>
            <a:off x="693560" y="1457624"/>
            <a:ext cx="10804880" cy="44206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270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6139648A-02F4-4BD8-91FC-F1D50BA2B402}"/>
              </a:ext>
            </a:extLst>
          </p:cNvPr>
          <p:cNvSpPr/>
          <p:nvPr userDrawn="1"/>
        </p:nvSpPr>
        <p:spPr>
          <a:xfrm>
            <a:off x="693560" y="1457624"/>
            <a:ext cx="10804880" cy="45719"/>
          </a:xfrm>
          <a:prstGeom prst="rect">
            <a:avLst/>
          </a:prstGeom>
          <a:solidFill>
            <a:srgbClr val="B4003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94C24FC1-80F2-4893-A94C-530EF6BAB99D}"/>
              </a:ext>
            </a:extLst>
          </p:cNvPr>
          <p:cNvSpPr txBox="1"/>
          <p:nvPr userDrawn="1"/>
        </p:nvSpPr>
        <p:spPr>
          <a:xfrm>
            <a:off x="10715377" y="1345614"/>
            <a:ext cx="533451" cy="493365"/>
          </a:xfrm>
          <a:custGeom>
            <a:avLst/>
            <a:gdLst/>
            <a:ahLst/>
            <a:cxnLst/>
            <a:rect l="l" t="t" r="r" b="b"/>
            <a:pathLst>
              <a:path w="533451" h="493365">
                <a:moveTo>
                  <a:pt x="335077" y="0"/>
                </a:moveTo>
                <a:lnTo>
                  <a:pt x="533451" y="0"/>
                </a:lnTo>
                <a:lnTo>
                  <a:pt x="533451" y="169594"/>
                </a:lnTo>
                <a:cubicBezTo>
                  <a:pt x="533451" y="261415"/>
                  <a:pt x="522830" y="327539"/>
                  <a:pt x="501588" y="367968"/>
                </a:cubicBezTo>
                <a:cubicBezTo>
                  <a:pt x="472123" y="423472"/>
                  <a:pt x="426213" y="465271"/>
                  <a:pt x="363857" y="493365"/>
                </a:cubicBezTo>
                <a:lnTo>
                  <a:pt x="318632" y="420388"/>
                </a:lnTo>
                <a:cubicBezTo>
                  <a:pt x="355634" y="405313"/>
                  <a:pt x="383215" y="381501"/>
                  <a:pt x="401373" y="348953"/>
                </a:cubicBezTo>
                <a:cubicBezTo>
                  <a:pt x="419532" y="316405"/>
                  <a:pt x="429639" y="271693"/>
                  <a:pt x="431695" y="214819"/>
                </a:cubicBezTo>
                <a:lnTo>
                  <a:pt x="335077" y="214819"/>
                </a:lnTo>
                <a:close/>
                <a:moveTo>
                  <a:pt x="16445" y="0"/>
                </a:moveTo>
                <a:lnTo>
                  <a:pt x="214819" y="0"/>
                </a:lnTo>
                <a:lnTo>
                  <a:pt x="214819" y="169594"/>
                </a:lnTo>
                <a:cubicBezTo>
                  <a:pt x="214819" y="261415"/>
                  <a:pt x="204198" y="327539"/>
                  <a:pt x="182956" y="367968"/>
                </a:cubicBezTo>
                <a:cubicBezTo>
                  <a:pt x="153491" y="423472"/>
                  <a:pt x="107581" y="465271"/>
                  <a:pt x="45225" y="493365"/>
                </a:cubicBezTo>
                <a:lnTo>
                  <a:pt x="0" y="420388"/>
                </a:lnTo>
                <a:cubicBezTo>
                  <a:pt x="37002" y="405313"/>
                  <a:pt x="64583" y="381501"/>
                  <a:pt x="82741" y="348953"/>
                </a:cubicBezTo>
                <a:cubicBezTo>
                  <a:pt x="100900" y="316405"/>
                  <a:pt x="111007" y="271693"/>
                  <a:pt x="113063" y="214819"/>
                </a:cubicBezTo>
                <a:lnTo>
                  <a:pt x="16445" y="21481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782EC976-EC94-48C2-80C5-F9D1628C473B}"/>
              </a:ext>
            </a:extLst>
          </p:cNvPr>
          <p:cNvSpPr/>
          <p:nvPr userDrawn="1"/>
        </p:nvSpPr>
        <p:spPr>
          <a:xfrm>
            <a:off x="0" y="6462793"/>
            <a:ext cx="12192000" cy="395207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id="{2ACE9D2D-4E8B-4629-87B1-14CCD9DB9C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563" y="216647"/>
            <a:ext cx="2296437" cy="577259"/>
          </a:xfrm>
          <a:prstGeom prst="rect">
            <a:avLst/>
          </a:prstGeom>
        </p:spPr>
      </p:pic>
      <p:sp>
        <p:nvSpPr>
          <p:cNvPr id="80" name="文本占位符 79">
            <a:extLst>
              <a:ext uri="{FF2B5EF4-FFF2-40B4-BE49-F238E27FC236}">
                <a16:creationId xmlns:a16="http://schemas.microsoft.com/office/drawing/2014/main" id="{FC402821-95AA-4E47-B455-9BEE8AFD0F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703388"/>
            <a:ext cx="10334625" cy="4049712"/>
          </a:xfrm>
        </p:spPr>
        <p:txBody>
          <a:bodyPr/>
          <a:lstStyle>
            <a:lvl1pPr marL="571500" indent="-571500">
              <a:buAutoNum type="romanUcPeriod"/>
              <a:defRPr kumimoji="0" lang="zh-CN" altLang="en-US" sz="2400" b="0" i="0" u="none" strike="noStrike" kern="100" cap="none" spc="0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514350">
              <a:defRPr/>
            </a:lvl2pPr>
            <a:lvl3pPr marL="514350" indent="-514350">
              <a:defRPr/>
            </a:lvl3pPr>
            <a:lvl4pPr>
              <a:defRPr/>
            </a:lvl4pPr>
            <a:lvl5pPr>
              <a:defRPr/>
            </a:lvl5pPr>
          </a:lstStyle>
          <a:p>
            <a:pPr marL="400050" marR="0" lvl="0" indent="-4000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014924"/>
              </a:buClr>
              <a:buSzTx/>
              <a:buFont typeface="+mj-lt"/>
              <a:buAutoNum type="romanUcPeriod"/>
              <a:tabLst/>
              <a:defRPr/>
            </a:pPr>
            <a:r>
              <a:rPr lang="zh-CN" altLang="en-US" dirty="0"/>
              <a:t>单击此处编辑母版文本样式</a:t>
            </a:r>
          </a:p>
          <a:p>
            <a:pPr marL="400050" marR="0" lvl="0" indent="-4000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014924"/>
              </a:buClr>
              <a:buSzTx/>
              <a:buFont typeface="+mj-lt"/>
              <a:buAutoNum type="romanUcPeriod"/>
              <a:tabLst/>
              <a:defRPr/>
            </a:pPr>
            <a:r>
              <a:rPr lang="zh-CN" altLang="en-US" dirty="0"/>
              <a:t>二级</a:t>
            </a:r>
          </a:p>
          <a:p>
            <a:pPr marL="400050" marR="0" lvl="0" indent="-4000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014924"/>
              </a:buClr>
              <a:buSzTx/>
              <a:buFont typeface="+mj-lt"/>
              <a:buAutoNum type="romanUcPeriod"/>
              <a:tabLst/>
              <a:defRPr/>
            </a:pPr>
            <a:r>
              <a:rPr lang="zh-CN" altLang="en-US" dirty="0"/>
              <a:t>三级</a:t>
            </a:r>
          </a:p>
          <a:p>
            <a:pPr marL="400050" marR="0" lvl="0" indent="-4000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014924"/>
              </a:buClr>
              <a:buSzTx/>
              <a:buFont typeface="+mj-lt"/>
              <a:buAutoNum type="romanUcPeriod"/>
              <a:tabLst/>
              <a:defRPr/>
            </a:pPr>
            <a:r>
              <a:rPr lang="zh-CN" altLang="en-US" dirty="0"/>
              <a:t>四级</a:t>
            </a:r>
          </a:p>
          <a:p>
            <a:pPr marL="400050" marR="0" lvl="0" indent="-4000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014924"/>
              </a:buClr>
              <a:buSzTx/>
              <a:buFont typeface="+mj-lt"/>
              <a:buAutoNum type="romanUcPeriod"/>
              <a:tabLst/>
              <a:defRPr/>
            </a:pPr>
            <a:r>
              <a:rPr lang="zh-CN" altLang="en-US" dirty="0"/>
              <a:t>五级</a:t>
            </a:r>
          </a:p>
        </p:txBody>
      </p:sp>
      <p:sp>
        <p:nvSpPr>
          <p:cNvPr id="82" name="文本占位符 81">
            <a:extLst>
              <a:ext uri="{FF2B5EF4-FFF2-40B4-BE49-F238E27FC236}">
                <a16:creationId xmlns:a16="http://schemas.microsoft.com/office/drawing/2014/main" id="{9572F42B-B7A8-485B-95E8-C00EF67BFA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3560" y="219605"/>
            <a:ext cx="4434670" cy="657225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2064182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66860A7-32AC-48AA-AD7E-06D28B20F81C}"/>
              </a:ext>
            </a:extLst>
          </p:cNvPr>
          <p:cNvSpPr/>
          <p:nvPr userDrawn="1"/>
        </p:nvSpPr>
        <p:spPr>
          <a:xfrm>
            <a:off x="5247101" y="685810"/>
            <a:ext cx="6409231" cy="54863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1500" dist="381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424D91F-6B1A-44B7-9876-575A910A05BE}"/>
              </a:ext>
            </a:extLst>
          </p:cNvPr>
          <p:cNvSpPr/>
          <p:nvPr userDrawn="1"/>
        </p:nvSpPr>
        <p:spPr>
          <a:xfrm>
            <a:off x="1" y="0"/>
            <a:ext cx="5563891" cy="6858000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62DB5D4-6876-4911-B5D4-7A6B9D7E1B35}"/>
              </a:ext>
            </a:extLst>
          </p:cNvPr>
          <p:cNvGrpSpPr/>
          <p:nvPr userDrawn="1"/>
        </p:nvGrpSpPr>
        <p:grpSpPr>
          <a:xfrm>
            <a:off x="1733764" y="808408"/>
            <a:ext cx="2096363" cy="869151"/>
            <a:chOff x="392341" y="1425428"/>
            <a:chExt cx="2096363" cy="86915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36E24B6-C757-434D-AF39-898147641748}"/>
                </a:ext>
              </a:extLst>
            </p:cNvPr>
            <p:cNvSpPr txBox="1"/>
            <p:nvPr/>
          </p:nvSpPr>
          <p:spPr>
            <a:xfrm>
              <a:off x="392341" y="1425428"/>
              <a:ext cx="20963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你的标题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9A1830B-C666-401A-B98D-562925E8D35E}"/>
                </a:ext>
              </a:extLst>
            </p:cNvPr>
            <p:cNvCxnSpPr/>
            <p:nvPr/>
          </p:nvCxnSpPr>
          <p:spPr>
            <a:xfrm>
              <a:off x="1061746" y="2294579"/>
              <a:ext cx="738915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4F6A8DB7-865F-46BD-A891-B8F83349E1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95975" y="1577975"/>
            <a:ext cx="5322888" cy="4094163"/>
          </a:xfrm>
        </p:spPr>
        <p:txBody>
          <a:bodyPr/>
          <a:lstStyle>
            <a:lvl1pPr marL="0" indent="0">
              <a:buNone/>
              <a:defRPr kumimoji="0" lang="zh-CN" altLang="en-US" sz="1800" b="1" i="0" u="none" strike="noStrike" kern="1200" cap="none" spc="0" normalizeH="0" baseline="0" dirty="0" smtClean="0">
                <a:ln>
                  <a:noFill/>
                </a:ln>
                <a:solidFill>
                  <a:srgbClr val="0A477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kumimoji="0" lang="zh-CN" altLang="en-US" sz="1600" b="0" i="0" u="none" strike="noStrike" kern="1200" cap="none" spc="0" normalizeH="0" baseline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标题</a:t>
            </a:r>
            <a:endParaRPr lang="en-US" altLang="zh-CN" dirty="0"/>
          </a:p>
          <a:p>
            <a:pPr lvl="1"/>
            <a:r>
              <a:rPr lang="zh-CN" altLang="en-US" dirty="0"/>
              <a:t>正文</a:t>
            </a:r>
            <a:endParaRPr lang="en-US" altLang="zh-CN" dirty="0"/>
          </a:p>
          <a:p>
            <a:pPr lvl="0"/>
            <a:r>
              <a:rPr lang="zh-CN" altLang="en-US" dirty="0"/>
              <a:t>标题</a:t>
            </a:r>
            <a:endParaRPr lang="en-US" altLang="zh-CN" dirty="0"/>
          </a:p>
          <a:p>
            <a:pPr lvl="1"/>
            <a:r>
              <a:rPr lang="zh-CN" altLang="en-US" dirty="0"/>
              <a:t>正文</a:t>
            </a:r>
            <a:endParaRPr lang="en-US" altLang="zh-CN" dirty="0"/>
          </a:p>
          <a:p>
            <a:pPr lvl="0"/>
            <a:r>
              <a:rPr lang="zh-CN" altLang="en-US" dirty="0"/>
              <a:t>标题</a:t>
            </a:r>
            <a:endParaRPr lang="en-US" altLang="zh-CN" dirty="0"/>
          </a:p>
          <a:p>
            <a:pPr lvl="1"/>
            <a:r>
              <a:rPr lang="zh-CN" altLang="en-US" dirty="0"/>
              <a:t>正文</a:t>
            </a:r>
          </a:p>
        </p:txBody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id="{195B3523-B764-43BA-82CE-5B00A065C2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14481" y="2263155"/>
            <a:ext cx="4534930" cy="3408983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3581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85C459-421A-4884-993E-68A8F46ADCED}"/>
              </a:ext>
            </a:extLst>
          </p:cNvPr>
          <p:cNvSpPr/>
          <p:nvPr userDrawn="1"/>
        </p:nvSpPr>
        <p:spPr>
          <a:xfrm>
            <a:off x="0" y="154743"/>
            <a:ext cx="12192000" cy="813046"/>
          </a:xfrm>
          <a:prstGeom prst="rect">
            <a:avLst/>
          </a:prstGeom>
          <a:gradFill flip="none" rotWithShape="1">
            <a:gsLst>
              <a:gs pos="39000">
                <a:srgbClr val="B40030"/>
              </a:gs>
              <a:gs pos="0">
                <a:srgbClr val="B40030"/>
              </a:gs>
              <a:gs pos="100000">
                <a:srgbClr val="B40030">
                  <a:alpha val="26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635A6B4D-70D8-48AF-AE3C-A376E01059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77810"/>
            <a:ext cx="6784975" cy="814387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zh-CN" altLang="en-US" sz="36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8C6DED7-F625-477C-90F8-BF0BFC7CD33A}"/>
              </a:ext>
            </a:extLst>
          </p:cNvPr>
          <p:cNvSpPr/>
          <p:nvPr userDrawn="1"/>
        </p:nvSpPr>
        <p:spPr>
          <a:xfrm>
            <a:off x="0" y="6703256"/>
            <a:ext cx="12192000" cy="174089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内容占位符 11">
            <a:extLst>
              <a:ext uri="{FF2B5EF4-FFF2-40B4-BE49-F238E27FC236}">
                <a16:creationId xmlns:a16="http://schemas.microsoft.com/office/drawing/2014/main" id="{8F65F8A1-23BE-49B3-BC0E-D136057BCC8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216606"/>
            <a:ext cx="10515600" cy="50419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u"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</p:spTree>
    <p:extLst>
      <p:ext uri="{BB962C8B-B14F-4D97-AF65-F5344CB8AC3E}">
        <p14:creationId xmlns:p14="http://schemas.microsoft.com/office/powerpoint/2010/main" val="18072577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9A700EB-EDF3-4555-8522-C4C54C189176}"/>
              </a:ext>
            </a:extLst>
          </p:cNvPr>
          <p:cNvCxnSpPr>
            <a:cxnSpLocks/>
          </p:cNvCxnSpPr>
          <p:nvPr userDrawn="1"/>
        </p:nvCxnSpPr>
        <p:spPr>
          <a:xfrm>
            <a:off x="466594" y="977030"/>
            <a:ext cx="11725406" cy="0"/>
          </a:xfrm>
          <a:prstGeom prst="line">
            <a:avLst/>
          </a:prstGeom>
          <a:ln w="19050">
            <a:solidFill>
              <a:srgbClr val="B40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DEE4D286-5D9C-410E-BF50-67DCED254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4796" y="243629"/>
            <a:ext cx="6613178" cy="489190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759004F-F4B9-4FA0-8B28-CAAA5D98CBDA}"/>
              </a:ext>
            </a:extLst>
          </p:cNvPr>
          <p:cNvSpPr/>
          <p:nvPr userDrawn="1"/>
        </p:nvSpPr>
        <p:spPr>
          <a:xfrm>
            <a:off x="466594" y="87198"/>
            <a:ext cx="150312" cy="802053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4F29B65-8211-447C-9BBD-FED9D15D4FBD}"/>
              </a:ext>
            </a:extLst>
          </p:cNvPr>
          <p:cNvGrpSpPr/>
          <p:nvPr userDrawn="1"/>
        </p:nvGrpSpPr>
        <p:grpSpPr>
          <a:xfrm>
            <a:off x="0" y="6230319"/>
            <a:ext cx="12192000" cy="627681"/>
            <a:chOff x="0" y="5888735"/>
            <a:chExt cx="12192000" cy="96926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FABDFFB-B62A-4396-B288-BA432451F229}"/>
                </a:ext>
              </a:extLst>
            </p:cNvPr>
            <p:cNvSpPr/>
            <p:nvPr/>
          </p:nvSpPr>
          <p:spPr>
            <a:xfrm>
              <a:off x="0" y="5888736"/>
              <a:ext cx="12192000" cy="969264"/>
            </a:xfrm>
            <a:custGeom>
              <a:avLst/>
              <a:gdLst>
                <a:gd name="connsiteX0" fmla="*/ 12192000 w 12192000"/>
                <a:gd name="connsiteY0" fmla="*/ 0 h 834158"/>
                <a:gd name="connsiteX1" fmla="*/ 12192000 w 12192000"/>
                <a:gd name="connsiteY1" fmla="*/ 834158 h 834158"/>
                <a:gd name="connsiteX2" fmla="*/ 0 w 12192000"/>
                <a:gd name="connsiteY2" fmla="*/ 834158 h 834158"/>
                <a:gd name="connsiteX3" fmla="*/ 0 w 12192000"/>
                <a:gd name="connsiteY3" fmla="*/ 421770 h 834158"/>
                <a:gd name="connsiteX4" fmla="*/ 703930 w 12192000"/>
                <a:gd name="connsiteY4" fmla="*/ 493800 h 834158"/>
                <a:gd name="connsiteX5" fmla="*/ 4867275 w 12192000"/>
                <a:gd name="connsiteY5" fmla="*/ 671363 h 834158"/>
                <a:gd name="connsiteX6" fmla="*/ 12109997 w 12192000"/>
                <a:gd name="connsiteY6" fmla="*/ 22736 h 834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834158">
                  <a:moveTo>
                    <a:pt x="12192000" y="0"/>
                  </a:moveTo>
                  <a:lnTo>
                    <a:pt x="12192000" y="834158"/>
                  </a:lnTo>
                  <a:lnTo>
                    <a:pt x="0" y="834158"/>
                  </a:lnTo>
                  <a:lnTo>
                    <a:pt x="0" y="421770"/>
                  </a:lnTo>
                  <a:lnTo>
                    <a:pt x="703930" y="493800"/>
                  </a:lnTo>
                  <a:cubicBezTo>
                    <a:pt x="1941539" y="607040"/>
                    <a:pt x="3359810" y="671363"/>
                    <a:pt x="4867275" y="671363"/>
                  </a:cubicBezTo>
                  <a:cubicBezTo>
                    <a:pt x="7882206" y="671363"/>
                    <a:pt x="10540358" y="414071"/>
                    <a:pt x="12109997" y="22736"/>
                  </a:cubicBezTo>
                  <a:close/>
                </a:path>
              </a:pathLst>
            </a:custGeom>
            <a:solidFill>
              <a:srgbClr val="B40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1957D19-4948-48BC-92C2-FDFA52E5D435}"/>
                </a:ext>
              </a:extLst>
            </p:cNvPr>
            <p:cNvSpPr/>
            <p:nvPr/>
          </p:nvSpPr>
          <p:spPr>
            <a:xfrm>
              <a:off x="1" y="5888735"/>
              <a:ext cx="6540284" cy="693261"/>
            </a:xfrm>
            <a:custGeom>
              <a:avLst/>
              <a:gdLst>
                <a:gd name="connsiteX0" fmla="*/ 0 w 5170531"/>
                <a:gd name="connsiteY0" fmla="*/ 0 h 794504"/>
                <a:gd name="connsiteX1" fmla="*/ 509126 w 5170531"/>
                <a:gd name="connsiteY1" fmla="*/ 127114 h 794504"/>
                <a:gd name="connsiteX2" fmla="*/ 4499910 w 5170531"/>
                <a:gd name="connsiteY2" fmla="*/ 720789 h 794504"/>
                <a:gd name="connsiteX3" fmla="*/ 5170531 w 5170531"/>
                <a:gd name="connsiteY3" fmla="*/ 768690 h 794504"/>
                <a:gd name="connsiteX4" fmla="*/ 4943847 w 5170531"/>
                <a:gd name="connsiteY4" fmla="*/ 779391 h 794504"/>
                <a:gd name="connsiteX5" fmla="*/ 3958041 w 5170531"/>
                <a:gd name="connsiteY5" fmla="*/ 794504 h 794504"/>
                <a:gd name="connsiteX6" fmla="*/ 499235 w 5170531"/>
                <a:gd name="connsiteY6" fmla="*/ 576626 h 794504"/>
                <a:gd name="connsiteX7" fmla="*/ 0 w 5170531"/>
                <a:gd name="connsiteY7" fmla="*/ 484608 h 794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531" h="794504">
                  <a:moveTo>
                    <a:pt x="0" y="0"/>
                  </a:moveTo>
                  <a:lnTo>
                    <a:pt x="509126" y="127114"/>
                  </a:lnTo>
                  <a:cubicBezTo>
                    <a:pt x="1656276" y="394427"/>
                    <a:pt x="3011164" y="598944"/>
                    <a:pt x="4499910" y="720789"/>
                  </a:cubicBezTo>
                  <a:lnTo>
                    <a:pt x="5170531" y="768690"/>
                  </a:lnTo>
                  <a:lnTo>
                    <a:pt x="4943847" y="779391"/>
                  </a:lnTo>
                  <a:cubicBezTo>
                    <a:pt x="4625423" y="789300"/>
                    <a:pt x="4295728" y="794504"/>
                    <a:pt x="3958041" y="794504"/>
                  </a:cubicBezTo>
                  <a:cubicBezTo>
                    <a:pt x="2607293" y="794504"/>
                    <a:pt x="1384420" y="711242"/>
                    <a:pt x="499235" y="576626"/>
                  </a:cubicBezTo>
                  <a:lnTo>
                    <a:pt x="0" y="4846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" name="内容占位符 11">
            <a:extLst>
              <a:ext uri="{FF2B5EF4-FFF2-40B4-BE49-F238E27FC236}">
                <a16:creationId xmlns:a16="http://schemas.microsoft.com/office/drawing/2014/main" id="{C166D398-3B38-4E9F-A1D3-DCF7DE225CB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04795" y="1188419"/>
            <a:ext cx="10618941" cy="50419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u"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</p:spTree>
    <p:extLst>
      <p:ext uri="{BB962C8B-B14F-4D97-AF65-F5344CB8AC3E}">
        <p14:creationId xmlns:p14="http://schemas.microsoft.com/office/powerpoint/2010/main" val="6363133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53800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CFC0FF-A8D6-4350-B100-CBEFA8B14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60AFB2-61A7-4F0A-921E-9273D2B4E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77709F-6FE1-46AA-A00D-B601ECE1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AAC649-DEA5-4DD2-9C62-F8B60F053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03E13C-1AEF-4D83-B8DC-0AB7D2D51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005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2F7367C-0830-4D0F-BCC1-11C820CE93BE}"/>
              </a:ext>
            </a:extLst>
          </p:cNvPr>
          <p:cNvSpPr/>
          <p:nvPr userDrawn="1"/>
        </p:nvSpPr>
        <p:spPr>
          <a:xfrm>
            <a:off x="7513856" y="-1267412"/>
            <a:ext cx="9356288" cy="9356288"/>
          </a:xfrm>
          <a:prstGeom prst="rect">
            <a:avLst/>
          </a:prstGeom>
          <a:blipFill dpi="0" rotWithShape="1">
            <a:blip r:embed="rId2">
              <a:alphaModFix amt="49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天空, 建筑物, 户外&#10;&#10;描述已自动生成">
            <a:extLst>
              <a:ext uri="{FF2B5EF4-FFF2-40B4-BE49-F238E27FC236}">
                <a16:creationId xmlns:a16="http://schemas.microsoft.com/office/drawing/2014/main" id="{69DB4EF2-5C6E-4828-BF87-9C797D1FAE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9" t="-2115" r="44076" b="17893"/>
          <a:stretch/>
        </p:blipFill>
        <p:spPr>
          <a:xfrm>
            <a:off x="0" y="0"/>
            <a:ext cx="5401732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E20EC6F-BE04-44F9-BBA2-5E506A75933E}"/>
              </a:ext>
            </a:extLst>
          </p:cNvPr>
          <p:cNvSpPr/>
          <p:nvPr userDrawn="1"/>
        </p:nvSpPr>
        <p:spPr>
          <a:xfrm>
            <a:off x="0" y="0"/>
            <a:ext cx="5401733" cy="6858000"/>
          </a:xfrm>
          <a:prstGeom prst="rect">
            <a:avLst/>
          </a:prstGeom>
          <a:solidFill>
            <a:srgbClr val="B40030">
              <a:alpha val="88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4003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8A3AC69-F50B-48A6-9B94-8D7C743DC899}"/>
              </a:ext>
            </a:extLst>
          </p:cNvPr>
          <p:cNvGrpSpPr/>
          <p:nvPr userDrawn="1"/>
        </p:nvGrpSpPr>
        <p:grpSpPr>
          <a:xfrm>
            <a:off x="793751" y="2487402"/>
            <a:ext cx="3460882" cy="1320025"/>
            <a:chOff x="869951" y="2487402"/>
            <a:chExt cx="3460882" cy="132002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B1A40B5-3EDF-4CDD-9DC5-15F329BE80DF}"/>
                </a:ext>
              </a:extLst>
            </p:cNvPr>
            <p:cNvSpPr txBox="1"/>
            <p:nvPr userDrawn="1"/>
          </p:nvSpPr>
          <p:spPr>
            <a:xfrm>
              <a:off x="869951" y="2487402"/>
              <a:ext cx="19347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kumimoji="0" lang="zh-CN" altLang="en-US" sz="54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7A3C7BE3-6EAB-4FD1-9D7C-C39D7EA5A577}"/>
                </a:ext>
              </a:extLst>
            </p:cNvPr>
            <p:cNvCxnSpPr>
              <a:cxnSpLocks/>
            </p:cNvCxnSpPr>
            <p:nvPr/>
          </p:nvCxnSpPr>
          <p:spPr>
            <a:xfrm>
              <a:off x="974373" y="3494253"/>
              <a:ext cx="156719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8A6AB5D-3934-4AA9-A4C0-8D92AED5D9F6}"/>
                </a:ext>
              </a:extLst>
            </p:cNvPr>
            <p:cNvCxnSpPr>
              <a:cxnSpLocks/>
            </p:cNvCxnSpPr>
            <p:nvPr/>
          </p:nvCxnSpPr>
          <p:spPr>
            <a:xfrm>
              <a:off x="978429" y="3807427"/>
              <a:ext cx="4866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D2718082-5189-404B-856F-EBCCD42F6188}"/>
                </a:ext>
              </a:extLst>
            </p:cNvPr>
            <p:cNvSpPr/>
            <p:nvPr/>
          </p:nvSpPr>
          <p:spPr>
            <a:xfrm rot="5400000">
              <a:off x="4151112" y="2865863"/>
              <a:ext cx="193033" cy="166408"/>
            </a:xfrm>
            <a:prstGeom prst="triangle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84734A5-8774-4752-B198-5FCAA32EA13E}"/>
              </a:ext>
            </a:extLst>
          </p:cNvPr>
          <p:cNvCxnSpPr>
            <a:cxnSpLocks/>
          </p:cNvCxnSpPr>
          <p:nvPr userDrawn="1"/>
        </p:nvCxnSpPr>
        <p:spPr>
          <a:xfrm>
            <a:off x="6121400" y="3835352"/>
            <a:ext cx="3683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20853A7B-C47D-4B83-BD5E-71C4737178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95313" y="2503028"/>
            <a:ext cx="4649560" cy="882650"/>
          </a:xfrm>
        </p:spPr>
        <p:txBody>
          <a:bodyPr>
            <a:noAutofit/>
          </a:bodyPr>
          <a:lstStyle>
            <a:lvl1pPr marL="0" indent="0">
              <a:buNone/>
              <a:defRPr lang="zh-CN" altLang="en-US" sz="4800" b="1" kern="1200" dirty="0" smtClean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dirty="0"/>
              <a:t>添加标题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A2A90E4F-A88B-4B7A-9458-D996679B67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95313" y="3328904"/>
            <a:ext cx="4456112" cy="266700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1400" b="0" i="0" u="none" strike="noStrike" kern="1200" cap="none" spc="100" normalizeH="0" baseline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dirty="0"/>
              <a:t>单击此处添加标题英文大写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646FEB0D-D47E-434F-B7CD-12C7099A63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8514" y="2487402"/>
            <a:ext cx="1116256" cy="9906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kumimoji="0" lang="zh-CN" altLang="en-US" sz="5400" b="0" i="0" u="none" strike="noStrike" kern="1200" cap="none" spc="10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914400" marR="0" lvl="0" indent="-914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54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5400" b="0" i="0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73586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EA5884-F1A6-4AA9-BFE7-0FB2F7C61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ADBCE2-59EA-4D68-A86C-9E9C9532DE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3867C3-ACE7-457A-96B4-789427C89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8EF9EA-B4E1-4062-8A3D-13BA2FD02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241A48-F6F0-4F9E-8E66-8458447FF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5413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F963E9-591A-49B5-B076-1E9F054F9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1E2A4F-1E09-415E-870D-ED73A07209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E4A0944-B9B3-4AB6-A5C4-461FB32B5A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B5F2616-A7D2-449B-95A8-4BF032071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F27AD45-7944-4A29-978E-D6C36C839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575C885-9E85-4F84-9669-EC531A7E5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37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B569FC-D43E-4F58-8CAD-13CFE56DF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034338-64FE-44E9-8BC9-19C150DB3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BFCC1A7-C9DE-46EF-ADB4-FC3ADFFFAE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BB3B81E-E9CD-4CA1-9E88-B4FE272140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4642BD3-FA6E-4078-8205-6A741B2BEC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8BAAE74-6EF9-461E-97C9-230B002F7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A2B733A-5F93-4663-B40E-0D2B8B8CD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04443A4-0DFE-47B2-A5ED-7B6946164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648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0383DC-9FAF-43B7-84AD-7AFCA511C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2FB195-6973-427E-BBCA-894DDEB5E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4EDC75A-D9D2-4F66-9687-BCA36CE8F8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9CB583E-42B5-443A-823D-B6D213BEA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80B78C0-76F0-40DA-8F93-F6686E6BA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5281B94-D3E9-43A6-A317-1EB1F58F2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8038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5EF46D-2D27-4F5F-B690-B13D97BD2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BE03B63-7D7D-4CF3-A8D1-24AE2CF1D2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0E2B608-E96D-4CBD-A9B4-86E99A56A8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7E9678-0121-4647-8154-6DDBCACA1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866FBA8-5735-47E8-AC36-E92ADB27B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955E22B-D724-4612-A2DA-DAAAF9E33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9668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624D90-6B56-4DFC-ACB5-EE626D850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72CDF0-5DE9-494D-8CB9-19D4552851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6F4C9B-BAA9-4AA4-A724-073C15A8B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70927E-F8B2-4F62-8FC4-75D956623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C2E6F4-6BFB-4C46-AB46-801AFA99E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311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6CA2ADA-9EF7-42E8-8A7A-A2F26F8A05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F3831B-1FE8-499A-A979-C6E094F189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5647E0-96A3-4EBB-82EA-D356F0ED0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B5BA22-5F37-4B9C-8470-C434E2902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56DAD1-74AB-4B10-998A-E3E496AA0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9270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DC735A-9473-44EA-852B-159BF4E1FC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DB654FD-66F4-4F7C-9527-8CD6FCD61F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26D854-F16C-47A1-A4DB-4ABC8B5A5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693A33-7016-4F31-8813-54BECDAFA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D13E57-9EF9-413B-B4DF-0255851FA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0374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2F7367C-0830-4D0F-BCC1-11C820CE93BE}"/>
              </a:ext>
            </a:extLst>
          </p:cNvPr>
          <p:cNvSpPr/>
          <p:nvPr userDrawn="1"/>
        </p:nvSpPr>
        <p:spPr>
          <a:xfrm>
            <a:off x="7513856" y="-1267412"/>
            <a:ext cx="9356288" cy="9356288"/>
          </a:xfrm>
          <a:prstGeom prst="rect">
            <a:avLst/>
          </a:prstGeom>
          <a:blipFill dpi="0" rotWithShape="1">
            <a:blip r:embed="rId2">
              <a:alphaModFix amt="49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天空, 建筑物, 户外&#10;&#10;描述已自动生成">
            <a:extLst>
              <a:ext uri="{FF2B5EF4-FFF2-40B4-BE49-F238E27FC236}">
                <a16:creationId xmlns:a16="http://schemas.microsoft.com/office/drawing/2014/main" id="{69DB4EF2-5C6E-4828-BF87-9C797D1FAE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9" t="-2115" r="44076" b="17893"/>
          <a:stretch/>
        </p:blipFill>
        <p:spPr>
          <a:xfrm>
            <a:off x="0" y="0"/>
            <a:ext cx="5401732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E20EC6F-BE04-44F9-BBA2-5E506A75933E}"/>
              </a:ext>
            </a:extLst>
          </p:cNvPr>
          <p:cNvSpPr/>
          <p:nvPr userDrawn="1"/>
        </p:nvSpPr>
        <p:spPr>
          <a:xfrm>
            <a:off x="0" y="0"/>
            <a:ext cx="5401733" cy="6858000"/>
          </a:xfrm>
          <a:prstGeom prst="rect">
            <a:avLst/>
          </a:prstGeom>
          <a:solidFill>
            <a:srgbClr val="B40030">
              <a:alpha val="88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4003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8A3AC69-F50B-48A6-9B94-8D7C743DC899}"/>
              </a:ext>
            </a:extLst>
          </p:cNvPr>
          <p:cNvGrpSpPr/>
          <p:nvPr userDrawn="1"/>
        </p:nvGrpSpPr>
        <p:grpSpPr>
          <a:xfrm>
            <a:off x="793751" y="2487402"/>
            <a:ext cx="3460882" cy="1320025"/>
            <a:chOff x="869951" y="2487402"/>
            <a:chExt cx="3460882" cy="132002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B1A40B5-3EDF-4CDD-9DC5-15F329BE80DF}"/>
                </a:ext>
              </a:extLst>
            </p:cNvPr>
            <p:cNvSpPr txBox="1"/>
            <p:nvPr userDrawn="1"/>
          </p:nvSpPr>
          <p:spPr>
            <a:xfrm>
              <a:off x="869951" y="2487402"/>
              <a:ext cx="19347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kumimoji="0" lang="zh-CN" altLang="en-US" sz="54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7A3C7BE3-6EAB-4FD1-9D7C-C39D7EA5A577}"/>
                </a:ext>
              </a:extLst>
            </p:cNvPr>
            <p:cNvCxnSpPr>
              <a:cxnSpLocks/>
            </p:cNvCxnSpPr>
            <p:nvPr/>
          </p:nvCxnSpPr>
          <p:spPr>
            <a:xfrm>
              <a:off x="974373" y="3494253"/>
              <a:ext cx="156719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8A6AB5D-3934-4AA9-A4C0-8D92AED5D9F6}"/>
                </a:ext>
              </a:extLst>
            </p:cNvPr>
            <p:cNvCxnSpPr>
              <a:cxnSpLocks/>
            </p:cNvCxnSpPr>
            <p:nvPr/>
          </p:nvCxnSpPr>
          <p:spPr>
            <a:xfrm>
              <a:off x="978429" y="3807427"/>
              <a:ext cx="4866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D2718082-5189-404B-856F-EBCCD42F6188}"/>
                </a:ext>
              </a:extLst>
            </p:cNvPr>
            <p:cNvSpPr/>
            <p:nvPr/>
          </p:nvSpPr>
          <p:spPr>
            <a:xfrm rot="5400000">
              <a:off x="4151112" y="2865863"/>
              <a:ext cx="193033" cy="166408"/>
            </a:xfrm>
            <a:prstGeom prst="triangle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84734A5-8774-4752-B198-5FCAA32EA13E}"/>
              </a:ext>
            </a:extLst>
          </p:cNvPr>
          <p:cNvCxnSpPr>
            <a:cxnSpLocks/>
          </p:cNvCxnSpPr>
          <p:nvPr userDrawn="1"/>
        </p:nvCxnSpPr>
        <p:spPr>
          <a:xfrm>
            <a:off x="6121400" y="3835352"/>
            <a:ext cx="3683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20853A7B-C47D-4B83-BD5E-71C4737178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95313" y="2503028"/>
            <a:ext cx="4649560" cy="882650"/>
          </a:xfrm>
        </p:spPr>
        <p:txBody>
          <a:bodyPr>
            <a:noAutofit/>
          </a:bodyPr>
          <a:lstStyle>
            <a:lvl1pPr marL="0" indent="0">
              <a:buNone/>
              <a:defRPr lang="zh-CN" altLang="en-US" sz="4800" b="1" kern="1200" dirty="0" smtClean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dirty="0"/>
              <a:t>添加标题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A2A90E4F-A88B-4B7A-9458-D996679B67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95313" y="3328904"/>
            <a:ext cx="4456112" cy="266700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1400" b="0" i="0" u="none" strike="noStrike" kern="1200" cap="none" spc="100" normalizeH="0" baseline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dirty="0"/>
              <a:t>单击此处添加标题英文大写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646FEB0D-D47E-434F-B7CD-12C7099A63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8514" y="2487402"/>
            <a:ext cx="1116256" cy="9906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kumimoji="0" lang="zh-CN" altLang="en-US" sz="5400" b="0" i="0" u="none" strike="noStrike" kern="1200" cap="none" spc="10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914400" marR="0" lvl="0" indent="-914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54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5400" b="0" i="0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27246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5000"/>
                    </a14:imgEffect>
                  </a14:imgLayer>
                </a14:imgProps>
              </a:ext>
            </a:extLst>
          </a:blip>
          <a:srcRect/>
          <a:stretch>
            <a:fillRect l="-71000" r="-7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4895565-68B8-45AE-B9C6-8AAE20BBB46E}"/>
              </a:ext>
            </a:extLst>
          </p:cNvPr>
          <p:cNvSpPr/>
          <p:nvPr userDrawn="1"/>
        </p:nvSpPr>
        <p:spPr>
          <a:xfrm>
            <a:off x="-1" y="-1"/>
            <a:ext cx="12192001" cy="6858001"/>
          </a:xfrm>
          <a:prstGeom prst="rect">
            <a:avLst/>
          </a:prstGeom>
          <a:gradFill flip="none" rotWithShape="1">
            <a:gsLst>
              <a:gs pos="0">
                <a:srgbClr val="B40030">
                  <a:alpha val="0"/>
                </a:srgbClr>
              </a:gs>
              <a:gs pos="100000">
                <a:srgbClr val="B40030">
                  <a:alpha val="18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4A51294-3ADD-447E-9CD9-99A6CE19E2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70762" y="2385191"/>
            <a:ext cx="8250476" cy="2087617"/>
          </a:xfrm>
        </p:spPr>
        <p:txBody>
          <a:bodyPr>
            <a:noAutofit/>
          </a:bodyPr>
          <a:lstStyle>
            <a:lvl1pPr algn="dist">
              <a:defRPr sz="11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这是内容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AFC5C15-79F4-4C70-A5C6-3891C3BE2A29}"/>
              </a:ext>
            </a:extLst>
          </p:cNvPr>
          <p:cNvCxnSpPr>
            <a:cxnSpLocks/>
          </p:cNvCxnSpPr>
          <p:nvPr userDrawn="1"/>
        </p:nvCxnSpPr>
        <p:spPr>
          <a:xfrm>
            <a:off x="1955800" y="2172248"/>
            <a:ext cx="8280400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4B650E1-FFFB-48F5-A851-E2E7D13A54CC}"/>
              </a:ext>
            </a:extLst>
          </p:cNvPr>
          <p:cNvCxnSpPr>
            <a:cxnSpLocks/>
          </p:cNvCxnSpPr>
          <p:nvPr userDrawn="1"/>
        </p:nvCxnSpPr>
        <p:spPr>
          <a:xfrm>
            <a:off x="1955800" y="4472808"/>
            <a:ext cx="8280400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723C9BA8-D18D-485D-B349-03AFBC302087}"/>
              </a:ext>
            </a:extLst>
          </p:cNvPr>
          <p:cNvSpPr/>
          <p:nvPr userDrawn="1"/>
        </p:nvSpPr>
        <p:spPr>
          <a:xfrm>
            <a:off x="5077217" y="1959306"/>
            <a:ext cx="2037568" cy="425884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D968F32-6A21-45AD-8E52-4A5597C48D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126" y="313149"/>
            <a:ext cx="845507" cy="845507"/>
          </a:xfrm>
          <a:prstGeom prst="rect">
            <a:avLst/>
          </a:prstGeom>
        </p:spPr>
      </p:pic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12E0BD6D-90CD-4BA0-9318-1E31959D4FE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76825" y="1937306"/>
            <a:ext cx="2038350" cy="425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这是标题</a:t>
            </a:r>
          </a:p>
        </p:txBody>
      </p:sp>
    </p:spTree>
    <p:extLst>
      <p:ext uri="{BB962C8B-B14F-4D97-AF65-F5344CB8AC3E}">
        <p14:creationId xmlns:p14="http://schemas.microsoft.com/office/powerpoint/2010/main" val="15186435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232">
          <p15:clr>
            <a:srgbClr val="FBAE40"/>
          </p15:clr>
        </p15:guide>
        <p15:guide id="3" pos="644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5000"/>
                    </a14:imgEffect>
                  </a14:imgLayer>
                </a14:imgProps>
              </a:ext>
            </a:extLst>
          </a:blip>
          <a:srcRect/>
          <a:stretch>
            <a:fillRect l="-71000" r="-7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4895565-68B8-45AE-B9C6-8AAE20BBB46E}"/>
              </a:ext>
            </a:extLst>
          </p:cNvPr>
          <p:cNvSpPr/>
          <p:nvPr userDrawn="1"/>
        </p:nvSpPr>
        <p:spPr>
          <a:xfrm>
            <a:off x="-1" y="-1"/>
            <a:ext cx="12192001" cy="6858001"/>
          </a:xfrm>
          <a:prstGeom prst="rect">
            <a:avLst/>
          </a:prstGeom>
          <a:gradFill flip="none" rotWithShape="1">
            <a:gsLst>
              <a:gs pos="0">
                <a:srgbClr val="B40030">
                  <a:alpha val="0"/>
                </a:srgbClr>
              </a:gs>
              <a:gs pos="100000">
                <a:srgbClr val="B40030">
                  <a:alpha val="18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4A51294-3ADD-447E-9CD9-99A6CE19E2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70762" y="2385191"/>
            <a:ext cx="8250476" cy="2087617"/>
          </a:xfrm>
        </p:spPr>
        <p:txBody>
          <a:bodyPr>
            <a:noAutofit/>
          </a:bodyPr>
          <a:lstStyle>
            <a:lvl1pPr algn="dist">
              <a:defRPr sz="11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这是内容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AFC5C15-79F4-4C70-A5C6-3891C3BE2A29}"/>
              </a:ext>
            </a:extLst>
          </p:cNvPr>
          <p:cNvCxnSpPr>
            <a:cxnSpLocks/>
          </p:cNvCxnSpPr>
          <p:nvPr userDrawn="1"/>
        </p:nvCxnSpPr>
        <p:spPr>
          <a:xfrm>
            <a:off x="1955800" y="2172248"/>
            <a:ext cx="8280400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4B650E1-FFFB-48F5-A851-E2E7D13A54CC}"/>
              </a:ext>
            </a:extLst>
          </p:cNvPr>
          <p:cNvCxnSpPr>
            <a:cxnSpLocks/>
          </p:cNvCxnSpPr>
          <p:nvPr userDrawn="1"/>
        </p:nvCxnSpPr>
        <p:spPr>
          <a:xfrm>
            <a:off x="1955800" y="4472808"/>
            <a:ext cx="8280400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723C9BA8-D18D-485D-B349-03AFBC302087}"/>
              </a:ext>
            </a:extLst>
          </p:cNvPr>
          <p:cNvSpPr/>
          <p:nvPr userDrawn="1"/>
        </p:nvSpPr>
        <p:spPr>
          <a:xfrm>
            <a:off x="5077217" y="1959306"/>
            <a:ext cx="2037568" cy="425884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D968F32-6A21-45AD-8E52-4A5597C48D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126" y="313149"/>
            <a:ext cx="845507" cy="845507"/>
          </a:xfrm>
          <a:prstGeom prst="rect">
            <a:avLst/>
          </a:prstGeom>
        </p:spPr>
      </p:pic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12E0BD6D-90CD-4BA0-9318-1E31959D4FE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76825" y="1937306"/>
            <a:ext cx="2038350" cy="425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这是标题</a:t>
            </a:r>
          </a:p>
        </p:txBody>
      </p:sp>
    </p:spTree>
    <p:extLst>
      <p:ext uri="{BB962C8B-B14F-4D97-AF65-F5344CB8AC3E}">
        <p14:creationId xmlns:p14="http://schemas.microsoft.com/office/powerpoint/2010/main" val="146932387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232" userDrawn="1">
          <p15:clr>
            <a:srgbClr val="FBAE40"/>
          </p15:clr>
        </p15:guide>
        <p15:guide id="3" pos="6448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DCF60165-473E-4322-B302-F3F11E306C29}"/>
              </a:ext>
            </a:extLst>
          </p:cNvPr>
          <p:cNvSpPr/>
          <p:nvPr userDrawn="1"/>
        </p:nvSpPr>
        <p:spPr>
          <a:xfrm>
            <a:off x="7277622" y="0"/>
            <a:ext cx="4914378" cy="6721475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19D8B6-05EC-4FF3-954D-CA716F4145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2192" y="1153331"/>
            <a:ext cx="2743200" cy="849899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8" name="图表占位符 7">
            <a:extLst>
              <a:ext uri="{FF2B5EF4-FFF2-40B4-BE49-F238E27FC236}">
                <a16:creationId xmlns:a16="http://schemas.microsoft.com/office/drawing/2014/main" id="{E1A69099-92E3-41D4-B25A-E82F355FAFF1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00049" y="665750"/>
            <a:ext cx="6439161" cy="492085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A4DE5D56-5A64-4955-BFB7-FF81D53610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72192" y="5829256"/>
            <a:ext cx="3507636" cy="362994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DA6282"/>
                </a:solidFill>
              </a:defRPr>
            </a:lvl1pPr>
          </a:lstStyle>
          <a:p>
            <a:pPr lvl="0"/>
            <a:r>
              <a:rPr lang="zh-CN" altLang="en-US" dirty="0"/>
              <a:t>请输入文字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B07C83F-FAB2-4F97-BBFB-205457B48090}"/>
              </a:ext>
            </a:extLst>
          </p:cNvPr>
          <p:cNvCxnSpPr/>
          <p:nvPr userDrawn="1"/>
        </p:nvCxnSpPr>
        <p:spPr>
          <a:xfrm>
            <a:off x="7672192" y="665750"/>
            <a:ext cx="680581" cy="0"/>
          </a:xfrm>
          <a:prstGeom prst="line">
            <a:avLst/>
          </a:prstGeom>
          <a:ln w="57150">
            <a:solidFill>
              <a:schemeClr val="bg1">
                <a:alpha val="5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F0245534-2941-4963-9362-C3A223DAB8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72388" y="2213258"/>
            <a:ext cx="3802062" cy="337335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请输入您的正文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AF282D7-AD6C-4ED7-8A7B-013F8EA4AF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126" y="313149"/>
            <a:ext cx="845507" cy="84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5676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A14CD9A-834B-41F6-B36B-F798A9A94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662FF88-08FA-4E09-94FD-9BA7D21D7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96E7E3F-2F4C-4302-B627-16428219F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日期占位符 1">
            <a:extLst>
              <a:ext uri="{FF2B5EF4-FFF2-40B4-BE49-F238E27FC236}">
                <a16:creationId xmlns:a16="http://schemas.microsoft.com/office/drawing/2014/main" id="{9A07751D-0C98-41C2-A248-C9F37904CAE6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530C0A-2155-491B-A580-5007F2B7115C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id="{D342A1AA-7F83-4E84-BCD5-7B4488F74BD0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2B31FF9-891D-423D-9DAB-811DF80DD86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9425C22-5ED3-4A71-9565-9570EBDA3280}"/>
              </a:ext>
            </a:extLst>
          </p:cNvPr>
          <p:cNvSpPr/>
          <p:nvPr userDrawn="1"/>
        </p:nvSpPr>
        <p:spPr>
          <a:xfrm>
            <a:off x="0" y="338201"/>
            <a:ext cx="12192000" cy="538620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A50D00D-3FBB-4BFC-89EE-ADDD239117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7887"/>
            <a:ext cx="3338669" cy="83924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AD31D3F-F609-4A0B-A4C2-204B52B7C5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29"/>
          <a:stretch/>
        </p:blipFill>
        <p:spPr>
          <a:xfrm>
            <a:off x="0" y="5426540"/>
            <a:ext cx="12192000" cy="145496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43F59C5-64F3-47D8-9370-7CF3C6B5037B}"/>
              </a:ext>
            </a:extLst>
          </p:cNvPr>
          <p:cNvSpPr/>
          <p:nvPr userDrawn="1"/>
        </p:nvSpPr>
        <p:spPr>
          <a:xfrm>
            <a:off x="0" y="5426540"/>
            <a:ext cx="12192000" cy="14549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67A1F750-D043-4A02-93F1-08CCA11DE8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314450"/>
            <a:ext cx="10515600" cy="50419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u"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</p:spTree>
    <p:extLst>
      <p:ext uri="{BB962C8B-B14F-4D97-AF65-F5344CB8AC3E}">
        <p14:creationId xmlns:p14="http://schemas.microsoft.com/office/powerpoint/2010/main" val="421734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04A26B4-82DD-4812-9B6C-327CC973DF47}"/>
              </a:ext>
            </a:extLst>
          </p:cNvPr>
          <p:cNvCxnSpPr>
            <a:cxnSpLocks/>
          </p:cNvCxnSpPr>
          <p:nvPr userDrawn="1"/>
        </p:nvCxnSpPr>
        <p:spPr>
          <a:xfrm>
            <a:off x="1553227" y="876821"/>
            <a:ext cx="10638773" cy="0"/>
          </a:xfrm>
          <a:prstGeom prst="line">
            <a:avLst/>
          </a:prstGeom>
          <a:ln w="19050">
            <a:solidFill>
              <a:srgbClr val="B40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C1CE7FCA-F870-4AFB-8CDA-9EA757100F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77" y="125262"/>
            <a:ext cx="851769" cy="851769"/>
          </a:xfrm>
          <a:prstGeom prst="rect">
            <a:avLst/>
          </a:prstGeom>
        </p:spPr>
      </p:pic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20ADB9F-0464-40E1-99AE-FCF8823FC8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52575" y="298757"/>
            <a:ext cx="4673600" cy="563562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请添加标题</a:t>
            </a:r>
          </a:p>
        </p:txBody>
      </p:sp>
      <p:sp>
        <p:nvSpPr>
          <p:cNvPr id="5" name="内容占位符 11">
            <a:extLst>
              <a:ext uri="{FF2B5EF4-FFF2-40B4-BE49-F238E27FC236}">
                <a16:creationId xmlns:a16="http://schemas.microsoft.com/office/drawing/2014/main" id="{FA3F5187-F5A2-420E-8D2E-A980992C456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314450"/>
            <a:ext cx="10515600" cy="50419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u"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</p:spTree>
    <p:extLst>
      <p:ext uri="{BB962C8B-B14F-4D97-AF65-F5344CB8AC3E}">
        <p14:creationId xmlns:p14="http://schemas.microsoft.com/office/powerpoint/2010/main" val="29880648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E6C9FD9-8231-458F-B362-87D86BF44131}"/>
              </a:ext>
            </a:extLst>
          </p:cNvPr>
          <p:cNvGrpSpPr/>
          <p:nvPr userDrawn="1"/>
        </p:nvGrpSpPr>
        <p:grpSpPr>
          <a:xfrm>
            <a:off x="0" y="6230319"/>
            <a:ext cx="12192000" cy="627681"/>
            <a:chOff x="0" y="5888735"/>
            <a:chExt cx="12192000" cy="96926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FD439D4-A5E5-490E-BB24-0123F7FD191D}"/>
                </a:ext>
              </a:extLst>
            </p:cNvPr>
            <p:cNvSpPr/>
            <p:nvPr/>
          </p:nvSpPr>
          <p:spPr>
            <a:xfrm>
              <a:off x="0" y="5888736"/>
              <a:ext cx="12192000" cy="969264"/>
            </a:xfrm>
            <a:custGeom>
              <a:avLst/>
              <a:gdLst>
                <a:gd name="connsiteX0" fmla="*/ 12192000 w 12192000"/>
                <a:gd name="connsiteY0" fmla="*/ 0 h 834158"/>
                <a:gd name="connsiteX1" fmla="*/ 12192000 w 12192000"/>
                <a:gd name="connsiteY1" fmla="*/ 834158 h 834158"/>
                <a:gd name="connsiteX2" fmla="*/ 0 w 12192000"/>
                <a:gd name="connsiteY2" fmla="*/ 834158 h 834158"/>
                <a:gd name="connsiteX3" fmla="*/ 0 w 12192000"/>
                <a:gd name="connsiteY3" fmla="*/ 421770 h 834158"/>
                <a:gd name="connsiteX4" fmla="*/ 703930 w 12192000"/>
                <a:gd name="connsiteY4" fmla="*/ 493800 h 834158"/>
                <a:gd name="connsiteX5" fmla="*/ 4867275 w 12192000"/>
                <a:gd name="connsiteY5" fmla="*/ 671363 h 834158"/>
                <a:gd name="connsiteX6" fmla="*/ 12109997 w 12192000"/>
                <a:gd name="connsiteY6" fmla="*/ 22736 h 834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834158">
                  <a:moveTo>
                    <a:pt x="12192000" y="0"/>
                  </a:moveTo>
                  <a:lnTo>
                    <a:pt x="12192000" y="834158"/>
                  </a:lnTo>
                  <a:lnTo>
                    <a:pt x="0" y="834158"/>
                  </a:lnTo>
                  <a:lnTo>
                    <a:pt x="0" y="421770"/>
                  </a:lnTo>
                  <a:lnTo>
                    <a:pt x="703930" y="493800"/>
                  </a:lnTo>
                  <a:cubicBezTo>
                    <a:pt x="1941539" y="607040"/>
                    <a:pt x="3359810" y="671363"/>
                    <a:pt x="4867275" y="671363"/>
                  </a:cubicBezTo>
                  <a:cubicBezTo>
                    <a:pt x="7882206" y="671363"/>
                    <a:pt x="10540358" y="414071"/>
                    <a:pt x="12109997" y="22736"/>
                  </a:cubicBezTo>
                  <a:close/>
                </a:path>
              </a:pathLst>
            </a:custGeom>
            <a:solidFill>
              <a:srgbClr val="B40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F1E8C42-1129-4C86-A92F-E4831E73F5DE}"/>
                </a:ext>
              </a:extLst>
            </p:cNvPr>
            <p:cNvSpPr/>
            <p:nvPr/>
          </p:nvSpPr>
          <p:spPr>
            <a:xfrm>
              <a:off x="1" y="5888735"/>
              <a:ext cx="6540284" cy="693261"/>
            </a:xfrm>
            <a:custGeom>
              <a:avLst/>
              <a:gdLst>
                <a:gd name="connsiteX0" fmla="*/ 0 w 5170531"/>
                <a:gd name="connsiteY0" fmla="*/ 0 h 794504"/>
                <a:gd name="connsiteX1" fmla="*/ 509126 w 5170531"/>
                <a:gd name="connsiteY1" fmla="*/ 127114 h 794504"/>
                <a:gd name="connsiteX2" fmla="*/ 4499910 w 5170531"/>
                <a:gd name="connsiteY2" fmla="*/ 720789 h 794504"/>
                <a:gd name="connsiteX3" fmla="*/ 5170531 w 5170531"/>
                <a:gd name="connsiteY3" fmla="*/ 768690 h 794504"/>
                <a:gd name="connsiteX4" fmla="*/ 4943847 w 5170531"/>
                <a:gd name="connsiteY4" fmla="*/ 779391 h 794504"/>
                <a:gd name="connsiteX5" fmla="*/ 3958041 w 5170531"/>
                <a:gd name="connsiteY5" fmla="*/ 794504 h 794504"/>
                <a:gd name="connsiteX6" fmla="*/ 499235 w 5170531"/>
                <a:gd name="connsiteY6" fmla="*/ 576626 h 794504"/>
                <a:gd name="connsiteX7" fmla="*/ 0 w 5170531"/>
                <a:gd name="connsiteY7" fmla="*/ 484608 h 794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531" h="794504">
                  <a:moveTo>
                    <a:pt x="0" y="0"/>
                  </a:moveTo>
                  <a:lnTo>
                    <a:pt x="509126" y="127114"/>
                  </a:lnTo>
                  <a:cubicBezTo>
                    <a:pt x="1656276" y="394427"/>
                    <a:pt x="3011164" y="598944"/>
                    <a:pt x="4499910" y="720789"/>
                  </a:cubicBezTo>
                  <a:lnTo>
                    <a:pt x="5170531" y="768690"/>
                  </a:lnTo>
                  <a:lnTo>
                    <a:pt x="4943847" y="779391"/>
                  </a:lnTo>
                  <a:cubicBezTo>
                    <a:pt x="4625423" y="789300"/>
                    <a:pt x="4295728" y="794504"/>
                    <a:pt x="3958041" y="794504"/>
                  </a:cubicBezTo>
                  <a:cubicBezTo>
                    <a:pt x="2607293" y="794504"/>
                    <a:pt x="1384420" y="711242"/>
                    <a:pt x="499235" y="576626"/>
                  </a:cubicBezTo>
                  <a:lnTo>
                    <a:pt x="0" y="4846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518C33C-7314-4364-BCEA-4760C93E12B1}"/>
              </a:ext>
            </a:extLst>
          </p:cNvPr>
          <p:cNvCxnSpPr/>
          <p:nvPr/>
        </p:nvCxnSpPr>
        <p:spPr>
          <a:xfrm>
            <a:off x="5736260" y="1299325"/>
            <a:ext cx="7194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5505D9D-71CC-499D-8CB1-B6EC4A5BCB42}"/>
              </a:ext>
            </a:extLst>
          </p:cNvPr>
          <p:cNvGrpSpPr/>
          <p:nvPr/>
        </p:nvGrpSpPr>
        <p:grpSpPr>
          <a:xfrm>
            <a:off x="1664427" y="2160247"/>
            <a:ext cx="3515710" cy="2927541"/>
            <a:chOff x="911225" y="1507712"/>
            <a:chExt cx="3515710" cy="377846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E8E822E-8CE8-4717-ADD7-272C12BD869B}"/>
                </a:ext>
              </a:extLst>
            </p:cNvPr>
            <p:cNvGrpSpPr/>
            <p:nvPr/>
          </p:nvGrpSpPr>
          <p:grpSpPr>
            <a:xfrm>
              <a:off x="911225" y="1507712"/>
              <a:ext cx="3515710" cy="3778465"/>
              <a:chOff x="911225" y="1380521"/>
              <a:chExt cx="3515710" cy="3778465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153D4EFE-0961-4F7B-92FE-AD848C2A4387}"/>
                  </a:ext>
                </a:extLst>
              </p:cNvPr>
              <p:cNvSpPr/>
              <p:nvPr/>
            </p:nvSpPr>
            <p:spPr>
              <a:xfrm>
                <a:off x="911225" y="1380521"/>
                <a:ext cx="3515710" cy="3778465"/>
              </a:xfrm>
              <a:prstGeom prst="roundRect">
                <a:avLst>
                  <a:gd name="adj" fmla="val 0"/>
                </a:avLst>
              </a:prstGeom>
              <a:solidFill>
                <a:srgbClr val="FBFB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208B9AAD-659B-47AA-9A25-5ED427B303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225" y="1380521"/>
                <a:ext cx="3515710" cy="0"/>
              </a:xfrm>
              <a:prstGeom prst="line">
                <a:avLst/>
              </a:prstGeom>
              <a:ln w="63500">
                <a:solidFill>
                  <a:srgbClr val="B4003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FC72D22-3F93-422C-8859-0E701F8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911225" y="5286181"/>
              <a:ext cx="3515710" cy="0"/>
            </a:xfrm>
            <a:prstGeom prst="line">
              <a:avLst/>
            </a:prstGeom>
            <a:ln w="63500">
              <a:solidFill>
                <a:srgbClr val="B4003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D2255E-D622-409D-AE16-B03D40217A7F}"/>
              </a:ext>
            </a:extLst>
          </p:cNvPr>
          <p:cNvGrpSpPr/>
          <p:nvPr/>
        </p:nvGrpSpPr>
        <p:grpSpPr>
          <a:xfrm>
            <a:off x="6961169" y="2160244"/>
            <a:ext cx="3515710" cy="2927541"/>
            <a:chOff x="7067714" y="2019304"/>
            <a:chExt cx="3515710" cy="3219576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C484813-5A51-4FEE-9183-CE5E85DA21F9}"/>
                </a:ext>
              </a:extLst>
            </p:cNvPr>
            <p:cNvGrpSpPr/>
            <p:nvPr/>
          </p:nvGrpSpPr>
          <p:grpSpPr>
            <a:xfrm>
              <a:off x="7067714" y="2019304"/>
              <a:ext cx="3515710" cy="3219573"/>
              <a:chOff x="911225" y="1380521"/>
              <a:chExt cx="3515710" cy="3778465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79D55D5-1F04-40CB-A3C3-033B6F35747B}"/>
                  </a:ext>
                </a:extLst>
              </p:cNvPr>
              <p:cNvSpPr/>
              <p:nvPr/>
            </p:nvSpPr>
            <p:spPr>
              <a:xfrm>
                <a:off x="911225" y="1380521"/>
                <a:ext cx="3515710" cy="3778465"/>
              </a:xfrm>
              <a:prstGeom prst="roundRect">
                <a:avLst>
                  <a:gd name="adj" fmla="val 0"/>
                </a:avLst>
              </a:prstGeom>
              <a:solidFill>
                <a:srgbClr val="FBFB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D73BA7B6-A6AB-4F11-8C34-5E6080E3F8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225" y="1380521"/>
                <a:ext cx="3515710" cy="0"/>
              </a:xfrm>
              <a:prstGeom prst="line">
                <a:avLst/>
              </a:prstGeom>
              <a:ln w="63500">
                <a:solidFill>
                  <a:srgbClr val="B4003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277F5A98-1546-402A-9468-F718A25CB47B}"/>
                </a:ext>
              </a:extLst>
            </p:cNvPr>
            <p:cNvCxnSpPr>
              <a:cxnSpLocks/>
            </p:cNvCxnSpPr>
            <p:nvPr/>
          </p:nvCxnSpPr>
          <p:spPr>
            <a:xfrm>
              <a:off x="7067714" y="5238880"/>
              <a:ext cx="3515710" cy="0"/>
            </a:xfrm>
            <a:prstGeom prst="line">
              <a:avLst/>
            </a:prstGeom>
            <a:ln w="63500">
              <a:solidFill>
                <a:srgbClr val="B4003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98F36679-AF82-4BE2-BAC4-54E0CA7DD0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4396" y="2335939"/>
            <a:ext cx="1415772" cy="461663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小标题</a:t>
            </a:r>
          </a:p>
        </p:txBody>
      </p:sp>
      <p:sp>
        <p:nvSpPr>
          <p:cNvPr id="31" name="文本占位符 29">
            <a:extLst>
              <a:ext uri="{FF2B5EF4-FFF2-40B4-BE49-F238E27FC236}">
                <a16:creationId xmlns:a16="http://schemas.microsoft.com/office/drawing/2014/main" id="{533457DD-D5D5-4738-8C09-6443F827C2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11138" y="2335939"/>
            <a:ext cx="1415772" cy="461663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小标题</a:t>
            </a:r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52C7A564-CC51-46D7-BB4A-7679E814A4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47482" y="2895731"/>
            <a:ext cx="3149600" cy="190023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请在这里输入一大堆文字一大堆文字一大堆文字</a:t>
            </a:r>
          </a:p>
        </p:txBody>
      </p:sp>
      <p:sp>
        <p:nvSpPr>
          <p:cNvPr id="34" name="文本占位符 32">
            <a:extLst>
              <a:ext uri="{FF2B5EF4-FFF2-40B4-BE49-F238E27FC236}">
                <a16:creationId xmlns:a16="http://schemas.microsoft.com/office/drawing/2014/main" id="{C586A74A-624E-47D7-A03C-9EEB00012D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44224" y="2895731"/>
            <a:ext cx="3149600" cy="190023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请在这里输入一大堆文字一大堆文字一大堆文字</a:t>
            </a:r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id="{5271553C-270F-43CF-AD63-2AC5055D8E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00362" y="625429"/>
            <a:ext cx="6391275" cy="449263"/>
          </a:xfrm>
        </p:spPr>
        <p:txBody>
          <a:bodyPr>
            <a:noAutofit/>
          </a:bodyPr>
          <a:lstStyle>
            <a:lvl1pPr marL="0" indent="0" algn="ctr">
              <a:buNone/>
              <a:defRPr kumimoji="0" lang="zh-CN" altLang="en-US" sz="3200" b="1" i="0" u="none" strike="noStrike" kern="1200" cap="none" spc="200" normalizeH="0" baseline="0" dirty="0" smtClean="0">
                <a:ln>
                  <a:noFill/>
                </a:ln>
                <a:solidFill>
                  <a:srgbClr val="B400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457200" indent="0">
              <a:buNone/>
              <a:defRPr/>
            </a:lvl2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BA9912F6-F710-423C-B0EA-904ED04FC2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77" y="125262"/>
            <a:ext cx="851769" cy="85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831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82BE3991-8C0C-45B7-9E4F-34CA948FABF1}"/>
              </a:ext>
            </a:extLst>
          </p:cNvPr>
          <p:cNvSpPr/>
          <p:nvPr userDrawn="1"/>
        </p:nvSpPr>
        <p:spPr>
          <a:xfrm>
            <a:off x="2781300" y="-1"/>
            <a:ext cx="9410700" cy="835693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4681277-2392-4D9B-97AE-F1D8CF3FC1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9100" y="-2"/>
            <a:ext cx="7962900" cy="835694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请输入您的标题</a:t>
            </a: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5232F466-D544-4480-866B-4753E77B211F}"/>
              </a:ext>
            </a:extLst>
          </p:cNvPr>
          <p:cNvSpPr/>
          <p:nvPr userDrawn="1"/>
        </p:nvSpPr>
        <p:spPr>
          <a:xfrm>
            <a:off x="-1909012" y="0"/>
            <a:ext cx="6138111" cy="1171074"/>
          </a:xfrm>
          <a:prstGeom prst="parallelogram">
            <a:avLst>
              <a:gd name="adj" fmla="val 95667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物体&#10;&#10;描述已自动生成">
            <a:extLst>
              <a:ext uri="{FF2B5EF4-FFF2-40B4-BE49-F238E27FC236}">
                <a16:creationId xmlns:a16="http://schemas.microsoft.com/office/drawing/2014/main" id="{C4FDD3A2-509C-4FE0-B26B-ED3F94A94A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117"/>
            <a:ext cx="3441700" cy="984839"/>
          </a:xfrm>
          <a:prstGeom prst="rect">
            <a:avLst/>
          </a:prstGeom>
        </p:spPr>
      </p:pic>
      <p:sp>
        <p:nvSpPr>
          <p:cNvPr id="7" name="内容占位符 11">
            <a:extLst>
              <a:ext uri="{FF2B5EF4-FFF2-40B4-BE49-F238E27FC236}">
                <a16:creationId xmlns:a16="http://schemas.microsoft.com/office/drawing/2014/main" id="{541B34B0-D705-4A9B-8BC5-E6234A0972C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89000" y="1264191"/>
            <a:ext cx="4610100" cy="50419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150000"/>
              </a:lnSpc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  <p:sp>
        <p:nvSpPr>
          <p:cNvPr id="8" name="内容占位符 11">
            <a:extLst>
              <a:ext uri="{FF2B5EF4-FFF2-40B4-BE49-F238E27FC236}">
                <a16:creationId xmlns:a16="http://schemas.microsoft.com/office/drawing/2014/main" id="{0895BF82-9784-4FC1-984A-A3F8AF2BAE9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92901" y="1264191"/>
            <a:ext cx="4610100" cy="50419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150000"/>
              </a:lnSpc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9605123-F735-4640-AE4D-DC5CCFE98C35}"/>
              </a:ext>
            </a:extLst>
          </p:cNvPr>
          <p:cNvCxnSpPr/>
          <p:nvPr userDrawn="1"/>
        </p:nvCxnSpPr>
        <p:spPr>
          <a:xfrm>
            <a:off x="6096000" y="2127791"/>
            <a:ext cx="0" cy="3314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6231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3DAA860D-346C-479D-8DF1-6FE7B0A01A12}"/>
              </a:ext>
            </a:extLst>
          </p:cNvPr>
          <p:cNvSpPr/>
          <p:nvPr userDrawn="1"/>
        </p:nvSpPr>
        <p:spPr>
          <a:xfrm>
            <a:off x="0" y="0"/>
            <a:ext cx="3200400" cy="6858000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 descr="图片包含 物体&#10;&#10;描述已自动生成">
            <a:extLst>
              <a:ext uri="{FF2B5EF4-FFF2-40B4-BE49-F238E27FC236}">
                <a16:creationId xmlns:a16="http://schemas.microsoft.com/office/drawing/2014/main" id="{C8BA59FD-F97C-48FC-A9CD-798DCDCD9E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47" y="5855961"/>
            <a:ext cx="2392906" cy="684728"/>
          </a:xfrm>
          <a:prstGeom prst="rect">
            <a:avLst/>
          </a:prstGeom>
        </p:spPr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038639-0CEC-4848-8C63-F9D9C34E4E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3747" y="638174"/>
            <a:ext cx="2392906" cy="51422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这是大标题</a:t>
            </a:r>
            <a:endParaRPr lang="en-US" altLang="zh-CN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69EDC4A-28F3-45E0-9AF0-B31D58CE402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526" y="1276348"/>
            <a:ext cx="2289348" cy="514221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这是副标题</a:t>
            </a:r>
            <a:endParaRPr lang="en-US" altLang="zh-CN" dirty="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365A08F-28C5-458B-8658-0A9A45F51CB9}"/>
              </a:ext>
            </a:extLst>
          </p:cNvPr>
          <p:cNvCxnSpPr/>
          <p:nvPr userDrawn="1"/>
        </p:nvCxnSpPr>
        <p:spPr>
          <a:xfrm>
            <a:off x="1180578" y="2029216"/>
            <a:ext cx="83924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6CBC5DB8-4448-4601-82A8-1EF4909C3A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4148" y="576262"/>
            <a:ext cx="1456368" cy="63804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标题：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D5C487D-9990-4C00-9272-2561A59D8D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3625" y="1416050"/>
            <a:ext cx="7970838" cy="454660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196188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328A084-8C32-4EB1-999C-11FD5CAB1FEC}"/>
              </a:ext>
            </a:extLst>
          </p:cNvPr>
          <p:cNvSpPr/>
          <p:nvPr userDrawn="1"/>
        </p:nvSpPr>
        <p:spPr>
          <a:xfrm>
            <a:off x="0" y="1158893"/>
            <a:ext cx="12192000" cy="4439859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文本占位符 57">
            <a:extLst>
              <a:ext uri="{FF2B5EF4-FFF2-40B4-BE49-F238E27FC236}">
                <a16:creationId xmlns:a16="http://schemas.microsoft.com/office/drawing/2014/main" id="{231F2C9B-1E7C-4808-ABD9-3F5242D568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91332" y="352927"/>
            <a:ext cx="7407275" cy="51137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200" normalizeH="0" baseline="0">
                <a:ln>
                  <a:noFill/>
                </a:ln>
                <a:solidFill>
                  <a:srgbClr val="B4003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457200" indent="0">
              <a:buNone/>
              <a:defRPr/>
            </a:lvl2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200" normalizeH="0" baseline="0" noProof="0" dirty="0">
                <a:ln>
                  <a:noFill/>
                </a:ln>
                <a:solidFill>
                  <a:srgbClr val="B4003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—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B4003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</a:t>
            </a: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B4003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这是你的题目</a:t>
            </a:r>
            <a:r>
              <a:rPr kumimoji="0" lang="en-US" altLang="zh-CN" sz="2800" b="0" i="0" u="none" strike="noStrike" kern="1200" cap="none" spc="200" normalizeH="0" baseline="0" noProof="0" dirty="0">
                <a:ln>
                  <a:noFill/>
                </a:ln>
                <a:solidFill>
                  <a:srgbClr val="B4003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—</a:t>
            </a:r>
            <a:endParaRPr kumimoji="0" lang="zh-CN" altLang="en-US" sz="2800" b="0" i="0" u="none" strike="noStrike" kern="1200" cap="none" spc="200" normalizeH="0" baseline="0" noProof="0" dirty="0">
              <a:ln>
                <a:noFill/>
              </a:ln>
              <a:solidFill>
                <a:srgbClr val="B4003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id="{15011BB7-FF3A-418C-848B-DBE30BC922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77" y="125262"/>
            <a:ext cx="851769" cy="85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2800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A51156A-6722-44E4-8426-BE10BA30BF00}"/>
              </a:ext>
            </a:extLst>
          </p:cNvPr>
          <p:cNvCxnSpPr>
            <a:cxnSpLocks/>
          </p:cNvCxnSpPr>
          <p:nvPr userDrawn="1"/>
        </p:nvCxnSpPr>
        <p:spPr>
          <a:xfrm>
            <a:off x="7816241" y="588722"/>
            <a:ext cx="4375759" cy="0"/>
          </a:xfrm>
          <a:prstGeom prst="line">
            <a:avLst/>
          </a:prstGeom>
          <a:ln w="19050">
            <a:solidFill>
              <a:srgbClr val="B40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F85D2139-9907-49EB-8716-C7750D96FAB1}"/>
              </a:ext>
            </a:extLst>
          </p:cNvPr>
          <p:cNvSpPr/>
          <p:nvPr userDrawn="1"/>
        </p:nvSpPr>
        <p:spPr>
          <a:xfrm>
            <a:off x="0" y="3144033"/>
            <a:ext cx="12192000" cy="3713967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表格占位符 7">
            <a:extLst>
              <a:ext uri="{FF2B5EF4-FFF2-40B4-BE49-F238E27FC236}">
                <a16:creationId xmlns:a16="http://schemas.microsoft.com/office/drawing/2014/main" id="{25D57DB3-F265-45B8-89CA-CCD064A1EB3A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254745" y="1177251"/>
            <a:ext cx="9682510" cy="450349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40CC83DD-C6B9-4FE5-B50A-202647D2954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96431" y="300038"/>
            <a:ext cx="5799138" cy="652462"/>
          </a:xfrm>
        </p:spPr>
        <p:txBody>
          <a:bodyPr>
            <a:normAutofit/>
          </a:bodyPr>
          <a:lstStyle>
            <a:lvl1pPr marL="0" indent="0" algn="ctr">
              <a:buNone/>
              <a:defRPr sz="3200"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请输入表格标题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CCC30F0-D49E-499A-AF10-970F2BE29590}"/>
              </a:ext>
            </a:extLst>
          </p:cNvPr>
          <p:cNvCxnSpPr>
            <a:cxnSpLocks/>
          </p:cNvCxnSpPr>
          <p:nvPr userDrawn="1"/>
        </p:nvCxnSpPr>
        <p:spPr>
          <a:xfrm>
            <a:off x="0" y="588722"/>
            <a:ext cx="4371584" cy="0"/>
          </a:xfrm>
          <a:prstGeom prst="line">
            <a:avLst/>
          </a:prstGeom>
          <a:ln w="19050">
            <a:solidFill>
              <a:srgbClr val="B40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37973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D7C5A0A-1970-42A1-9751-4940E2B6D504}"/>
              </a:ext>
            </a:extLst>
          </p:cNvPr>
          <p:cNvSpPr/>
          <p:nvPr userDrawn="1"/>
        </p:nvSpPr>
        <p:spPr>
          <a:xfrm>
            <a:off x="0" y="-1"/>
            <a:ext cx="12192000" cy="588495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890E946-7A44-4EC6-A220-4F112468D527}"/>
              </a:ext>
            </a:extLst>
          </p:cNvPr>
          <p:cNvCxnSpPr>
            <a:cxnSpLocks/>
          </p:cNvCxnSpPr>
          <p:nvPr userDrawn="1"/>
        </p:nvCxnSpPr>
        <p:spPr>
          <a:xfrm>
            <a:off x="87682" y="6538585"/>
            <a:ext cx="9407047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F35AA479-789A-49D3-9DC2-424CD487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7881" y="6144015"/>
            <a:ext cx="2296437" cy="577259"/>
          </a:xfrm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4BFA4AFF-357D-476F-9B1D-CA1D6913BB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3150" y="50333"/>
            <a:ext cx="5136040" cy="538162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单击此处添加标题</a:t>
            </a:r>
          </a:p>
        </p:txBody>
      </p:sp>
      <p:sp>
        <p:nvSpPr>
          <p:cNvPr id="8" name="内容占位符 11">
            <a:extLst>
              <a:ext uri="{FF2B5EF4-FFF2-40B4-BE49-F238E27FC236}">
                <a16:creationId xmlns:a16="http://schemas.microsoft.com/office/drawing/2014/main" id="{608D3F70-AC07-44F1-832E-ECE9BF9FAD6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042589"/>
            <a:ext cx="10515600" cy="50419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u"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</p:spTree>
    <p:extLst>
      <p:ext uri="{BB962C8B-B14F-4D97-AF65-F5344CB8AC3E}">
        <p14:creationId xmlns:p14="http://schemas.microsoft.com/office/powerpoint/2010/main" val="1721464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0B87D472-6365-4014-8361-6F63B9502AD1}"/>
              </a:ext>
            </a:extLst>
          </p:cNvPr>
          <p:cNvSpPr/>
          <p:nvPr userDrawn="1"/>
        </p:nvSpPr>
        <p:spPr>
          <a:xfrm>
            <a:off x="375781" y="0"/>
            <a:ext cx="3620022" cy="6858000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81A7E7-99E3-4610-AB33-39CFAE36BD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1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241" y="602740"/>
            <a:ext cx="1958757" cy="1958757"/>
          </a:xfrm>
          <a:prstGeom prst="rect">
            <a:avLst/>
          </a:prstGeom>
        </p:spPr>
      </p:pic>
      <p:sp>
        <p:nvSpPr>
          <p:cNvPr id="9" name="文本占位符 2">
            <a:extLst>
              <a:ext uri="{FF2B5EF4-FFF2-40B4-BE49-F238E27FC236}">
                <a16:creationId xmlns:a16="http://schemas.microsoft.com/office/drawing/2014/main" id="{A14D9941-9872-4EDB-9491-530CCF50F0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4238" y="1225421"/>
            <a:ext cx="2798762" cy="51422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实验结果</a:t>
            </a:r>
            <a:endParaRPr lang="en-US" altLang="zh-CN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1B57653-F82D-4F8A-8AF7-6098F577B76E}"/>
              </a:ext>
            </a:extLst>
          </p:cNvPr>
          <p:cNvCxnSpPr>
            <a:cxnSpLocks/>
          </p:cNvCxnSpPr>
          <p:nvPr userDrawn="1"/>
        </p:nvCxnSpPr>
        <p:spPr>
          <a:xfrm>
            <a:off x="1811577" y="2041012"/>
            <a:ext cx="748431" cy="0"/>
          </a:xfrm>
          <a:prstGeom prst="line">
            <a:avLst/>
          </a:prstGeom>
          <a:ln w="38100">
            <a:solidFill>
              <a:schemeClr val="bg1">
                <a:alpha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16C5BCA3-61E0-46B4-B980-6DD29CD322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4237" y="2561496"/>
            <a:ext cx="2798763" cy="3693763"/>
          </a:xfrm>
        </p:spPr>
        <p:txBody>
          <a:bodyPr/>
          <a:lstStyle>
            <a:lvl1pPr marL="0" indent="0" algn="just">
              <a:buNone/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50178E14-C716-4012-807D-B393123D332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71975" y="1225550"/>
            <a:ext cx="7443788" cy="5029200"/>
          </a:xfrm>
        </p:spPr>
        <p:txBody>
          <a:bodyPr>
            <a:normAutofit/>
          </a:bodyPr>
          <a:lstStyle>
            <a:lvl1pPr marL="228600" indent="-228600">
              <a:lnSpc>
                <a:spcPct val="150000"/>
              </a:lnSpc>
              <a:buFont typeface="Wingdings" panose="05000000000000000000" pitchFamily="2" charset="2"/>
              <a:buChar char="Ø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31179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DCF60165-473E-4322-B302-F3F11E306C29}"/>
              </a:ext>
            </a:extLst>
          </p:cNvPr>
          <p:cNvSpPr/>
          <p:nvPr userDrawn="1"/>
        </p:nvSpPr>
        <p:spPr>
          <a:xfrm>
            <a:off x="7277622" y="0"/>
            <a:ext cx="4914378" cy="6721475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19D8B6-05EC-4FF3-954D-CA716F4145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2192" y="1153331"/>
            <a:ext cx="2743200" cy="849899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8" name="图表占位符 7">
            <a:extLst>
              <a:ext uri="{FF2B5EF4-FFF2-40B4-BE49-F238E27FC236}">
                <a16:creationId xmlns:a16="http://schemas.microsoft.com/office/drawing/2014/main" id="{E1A69099-92E3-41D4-B25A-E82F355FAFF1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00049" y="665750"/>
            <a:ext cx="6439161" cy="492085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A4DE5D56-5A64-4955-BFB7-FF81D53610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72192" y="5829256"/>
            <a:ext cx="3507636" cy="362994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DA6282"/>
                </a:solidFill>
              </a:defRPr>
            </a:lvl1pPr>
          </a:lstStyle>
          <a:p>
            <a:pPr lvl="0"/>
            <a:r>
              <a:rPr lang="zh-CN" altLang="en-US" dirty="0"/>
              <a:t>请输入文字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B07C83F-FAB2-4F97-BBFB-205457B48090}"/>
              </a:ext>
            </a:extLst>
          </p:cNvPr>
          <p:cNvCxnSpPr/>
          <p:nvPr userDrawn="1"/>
        </p:nvCxnSpPr>
        <p:spPr>
          <a:xfrm>
            <a:off x="7672192" y="665750"/>
            <a:ext cx="680581" cy="0"/>
          </a:xfrm>
          <a:prstGeom prst="line">
            <a:avLst/>
          </a:prstGeom>
          <a:ln w="57150">
            <a:solidFill>
              <a:schemeClr val="bg1">
                <a:alpha val="5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F0245534-2941-4963-9362-C3A223DAB8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72388" y="2213258"/>
            <a:ext cx="3802062" cy="337335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请输入您的正文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AF282D7-AD6C-4ED7-8A7B-013F8EA4AF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126" y="313149"/>
            <a:ext cx="845507" cy="84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9124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E594DFB-C7C7-40E6-8851-08CBFAC29D2E}"/>
              </a:ext>
            </a:extLst>
          </p:cNvPr>
          <p:cNvCxnSpPr>
            <a:cxnSpLocks/>
          </p:cNvCxnSpPr>
          <p:nvPr userDrawn="1"/>
        </p:nvCxnSpPr>
        <p:spPr>
          <a:xfrm>
            <a:off x="0" y="85725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>
            <a:extLst>
              <a:ext uri="{FF2B5EF4-FFF2-40B4-BE49-F238E27FC236}">
                <a16:creationId xmlns:a16="http://schemas.microsoft.com/office/drawing/2014/main" id="{E025CDEC-8D0A-445A-867B-34B7248D1E96}"/>
              </a:ext>
            </a:extLst>
          </p:cNvPr>
          <p:cNvSpPr/>
          <p:nvPr userDrawn="1"/>
        </p:nvSpPr>
        <p:spPr>
          <a:xfrm>
            <a:off x="693560" y="1457624"/>
            <a:ext cx="10804880" cy="44206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270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6139648A-02F4-4BD8-91FC-F1D50BA2B402}"/>
              </a:ext>
            </a:extLst>
          </p:cNvPr>
          <p:cNvSpPr/>
          <p:nvPr userDrawn="1"/>
        </p:nvSpPr>
        <p:spPr>
          <a:xfrm>
            <a:off x="693560" y="1457624"/>
            <a:ext cx="10804880" cy="45719"/>
          </a:xfrm>
          <a:prstGeom prst="rect">
            <a:avLst/>
          </a:prstGeom>
          <a:solidFill>
            <a:srgbClr val="B4003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94C24FC1-80F2-4893-A94C-530EF6BAB99D}"/>
              </a:ext>
            </a:extLst>
          </p:cNvPr>
          <p:cNvSpPr txBox="1"/>
          <p:nvPr userDrawn="1"/>
        </p:nvSpPr>
        <p:spPr>
          <a:xfrm>
            <a:off x="10715377" y="1345614"/>
            <a:ext cx="533451" cy="493365"/>
          </a:xfrm>
          <a:custGeom>
            <a:avLst/>
            <a:gdLst/>
            <a:ahLst/>
            <a:cxnLst/>
            <a:rect l="l" t="t" r="r" b="b"/>
            <a:pathLst>
              <a:path w="533451" h="493365">
                <a:moveTo>
                  <a:pt x="335077" y="0"/>
                </a:moveTo>
                <a:lnTo>
                  <a:pt x="533451" y="0"/>
                </a:lnTo>
                <a:lnTo>
                  <a:pt x="533451" y="169594"/>
                </a:lnTo>
                <a:cubicBezTo>
                  <a:pt x="533451" y="261415"/>
                  <a:pt x="522830" y="327539"/>
                  <a:pt x="501588" y="367968"/>
                </a:cubicBezTo>
                <a:cubicBezTo>
                  <a:pt x="472123" y="423472"/>
                  <a:pt x="426213" y="465271"/>
                  <a:pt x="363857" y="493365"/>
                </a:cubicBezTo>
                <a:lnTo>
                  <a:pt x="318632" y="420388"/>
                </a:lnTo>
                <a:cubicBezTo>
                  <a:pt x="355634" y="405313"/>
                  <a:pt x="383215" y="381501"/>
                  <a:pt x="401373" y="348953"/>
                </a:cubicBezTo>
                <a:cubicBezTo>
                  <a:pt x="419532" y="316405"/>
                  <a:pt x="429639" y="271693"/>
                  <a:pt x="431695" y="214819"/>
                </a:cubicBezTo>
                <a:lnTo>
                  <a:pt x="335077" y="214819"/>
                </a:lnTo>
                <a:close/>
                <a:moveTo>
                  <a:pt x="16445" y="0"/>
                </a:moveTo>
                <a:lnTo>
                  <a:pt x="214819" y="0"/>
                </a:lnTo>
                <a:lnTo>
                  <a:pt x="214819" y="169594"/>
                </a:lnTo>
                <a:cubicBezTo>
                  <a:pt x="214819" y="261415"/>
                  <a:pt x="204198" y="327539"/>
                  <a:pt x="182956" y="367968"/>
                </a:cubicBezTo>
                <a:cubicBezTo>
                  <a:pt x="153491" y="423472"/>
                  <a:pt x="107581" y="465271"/>
                  <a:pt x="45225" y="493365"/>
                </a:cubicBezTo>
                <a:lnTo>
                  <a:pt x="0" y="420388"/>
                </a:lnTo>
                <a:cubicBezTo>
                  <a:pt x="37002" y="405313"/>
                  <a:pt x="64583" y="381501"/>
                  <a:pt x="82741" y="348953"/>
                </a:cubicBezTo>
                <a:cubicBezTo>
                  <a:pt x="100900" y="316405"/>
                  <a:pt x="111007" y="271693"/>
                  <a:pt x="113063" y="214819"/>
                </a:cubicBezTo>
                <a:lnTo>
                  <a:pt x="16445" y="21481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782EC976-EC94-48C2-80C5-F9D1628C473B}"/>
              </a:ext>
            </a:extLst>
          </p:cNvPr>
          <p:cNvSpPr/>
          <p:nvPr userDrawn="1"/>
        </p:nvSpPr>
        <p:spPr>
          <a:xfrm>
            <a:off x="0" y="6462793"/>
            <a:ext cx="12192000" cy="395207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id="{2ACE9D2D-4E8B-4629-87B1-14CCD9DB9C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563" y="216647"/>
            <a:ext cx="2296437" cy="577259"/>
          </a:xfrm>
          <a:prstGeom prst="rect">
            <a:avLst/>
          </a:prstGeom>
        </p:spPr>
      </p:pic>
      <p:sp>
        <p:nvSpPr>
          <p:cNvPr id="80" name="文本占位符 79">
            <a:extLst>
              <a:ext uri="{FF2B5EF4-FFF2-40B4-BE49-F238E27FC236}">
                <a16:creationId xmlns:a16="http://schemas.microsoft.com/office/drawing/2014/main" id="{FC402821-95AA-4E47-B455-9BEE8AFD0F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703388"/>
            <a:ext cx="10334625" cy="4049712"/>
          </a:xfrm>
        </p:spPr>
        <p:txBody>
          <a:bodyPr/>
          <a:lstStyle>
            <a:lvl1pPr marL="571500" indent="-571500">
              <a:buAutoNum type="romanUcPeriod"/>
              <a:defRPr kumimoji="0" lang="zh-CN" altLang="en-US" sz="2400" b="0" i="0" u="none" strike="noStrike" kern="100" cap="none" spc="0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514350">
              <a:defRPr/>
            </a:lvl2pPr>
            <a:lvl3pPr marL="514350" indent="-514350">
              <a:defRPr/>
            </a:lvl3pPr>
            <a:lvl4pPr>
              <a:defRPr/>
            </a:lvl4pPr>
            <a:lvl5pPr>
              <a:defRPr/>
            </a:lvl5pPr>
          </a:lstStyle>
          <a:p>
            <a:pPr marL="400050" marR="0" lvl="0" indent="-4000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014924"/>
              </a:buClr>
              <a:buSzTx/>
              <a:buFont typeface="+mj-lt"/>
              <a:buAutoNum type="romanUcPeriod"/>
              <a:tabLst/>
              <a:defRPr/>
            </a:pPr>
            <a:r>
              <a:rPr lang="zh-CN" altLang="en-US" dirty="0"/>
              <a:t>单击此处编辑母版文本样式</a:t>
            </a:r>
          </a:p>
          <a:p>
            <a:pPr marL="400050" marR="0" lvl="0" indent="-4000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014924"/>
              </a:buClr>
              <a:buSzTx/>
              <a:buFont typeface="+mj-lt"/>
              <a:buAutoNum type="romanUcPeriod"/>
              <a:tabLst/>
              <a:defRPr/>
            </a:pPr>
            <a:r>
              <a:rPr lang="zh-CN" altLang="en-US" dirty="0"/>
              <a:t>二级</a:t>
            </a:r>
          </a:p>
          <a:p>
            <a:pPr marL="400050" marR="0" lvl="0" indent="-4000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014924"/>
              </a:buClr>
              <a:buSzTx/>
              <a:buFont typeface="+mj-lt"/>
              <a:buAutoNum type="romanUcPeriod"/>
              <a:tabLst/>
              <a:defRPr/>
            </a:pPr>
            <a:r>
              <a:rPr lang="zh-CN" altLang="en-US" dirty="0"/>
              <a:t>三级</a:t>
            </a:r>
          </a:p>
          <a:p>
            <a:pPr marL="400050" marR="0" lvl="0" indent="-4000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014924"/>
              </a:buClr>
              <a:buSzTx/>
              <a:buFont typeface="+mj-lt"/>
              <a:buAutoNum type="romanUcPeriod"/>
              <a:tabLst/>
              <a:defRPr/>
            </a:pPr>
            <a:r>
              <a:rPr lang="zh-CN" altLang="en-US" dirty="0"/>
              <a:t>四级</a:t>
            </a:r>
          </a:p>
          <a:p>
            <a:pPr marL="400050" marR="0" lvl="0" indent="-4000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014924"/>
              </a:buClr>
              <a:buSzTx/>
              <a:buFont typeface="+mj-lt"/>
              <a:buAutoNum type="romanUcPeriod"/>
              <a:tabLst/>
              <a:defRPr/>
            </a:pPr>
            <a:r>
              <a:rPr lang="zh-CN" altLang="en-US" dirty="0"/>
              <a:t>五级</a:t>
            </a:r>
          </a:p>
        </p:txBody>
      </p:sp>
      <p:sp>
        <p:nvSpPr>
          <p:cNvPr id="82" name="文本占位符 81">
            <a:extLst>
              <a:ext uri="{FF2B5EF4-FFF2-40B4-BE49-F238E27FC236}">
                <a16:creationId xmlns:a16="http://schemas.microsoft.com/office/drawing/2014/main" id="{9572F42B-B7A8-485B-95E8-C00EF67BFA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3560" y="219605"/>
            <a:ext cx="4434670" cy="657225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2675142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66860A7-32AC-48AA-AD7E-06D28B20F81C}"/>
              </a:ext>
            </a:extLst>
          </p:cNvPr>
          <p:cNvSpPr/>
          <p:nvPr userDrawn="1"/>
        </p:nvSpPr>
        <p:spPr>
          <a:xfrm>
            <a:off x="5247101" y="685810"/>
            <a:ext cx="6409231" cy="54863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1500" dist="381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424D91F-6B1A-44B7-9876-575A910A05BE}"/>
              </a:ext>
            </a:extLst>
          </p:cNvPr>
          <p:cNvSpPr/>
          <p:nvPr userDrawn="1"/>
        </p:nvSpPr>
        <p:spPr>
          <a:xfrm>
            <a:off x="1" y="0"/>
            <a:ext cx="5563891" cy="6858000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62DB5D4-6876-4911-B5D4-7A6B9D7E1B35}"/>
              </a:ext>
            </a:extLst>
          </p:cNvPr>
          <p:cNvGrpSpPr/>
          <p:nvPr userDrawn="1"/>
        </p:nvGrpSpPr>
        <p:grpSpPr>
          <a:xfrm>
            <a:off x="1733764" y="808408"/>
            <a:ext cx="2096363" cy="869151"/>
            <a:chOff x="392341" y="1425428"/>
            <a:chExt cx="2096363" cy="86915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36E24B6-C757-434D-AF39-898147641748}"/>
                </a:ext>
              </a:extLst>
            </p:cNvPr>
            <p:cNvSpPr txBox="1"/>
            <p:nvPr/>
          </p:nvSpPr>
          <p:spPr>
            <a:xfrm>
              <a:off x="392341" y="1425428"/>
              <a:ext cx="20963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你的标题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9A1830B-C666-401A-B98D-562925E8D35E}"/>
                </a:ext>
              </a:extLst>
            </p:cNvPr>
            <p:cNvCxnSpPr/>
            <p:nvPr/>
          </p:nvCxnSpPr>
          <p:spPr>
            <a:xfrm>
              <a:off x="1061746" y="2294579"/>
              <a:ext cx="738915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4F6A8DB7-865F-46BD-A891-B8F83349E1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95975" y="1577975"/>
            <a:ext cx="5322888" cy="4094163"/>
          </a:xfrm>
        </p:spPr>
        <p:txBody>
          <a:bodyPr/>
          <a:lstStyle>
            <a:lvl1pPr marL="0" indent="0">
              <a:buNone/>
              <a:defRPr kumimoji="0" lang="zh-CN" altLang="en-US" sz="1800" b="1" i="0" u="none" strike="noStrike" kern="1200" cap="none" spc="0" normalizeH="0" baseline="0" dirty="0" smtClean="0">
                <a:ln>
                  <a:noFill/>
                </a:ln>
                <a:solidFill>
                  <a:srgbClr val="0A477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kumimoji="0" lang="zh-CN" altLang="en-US" sz="1600" b="0" i="0" u="none" strike="noStrike" kern="1200" cap="none" spc="0" normalizeH="0" baseline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标题</a:t>
            </a:r>
            <a:endParaRPr lang="en-US" altLang="zh-CN" dirty="0"/>
          </a:p>
          <a:p>
            <a:pPr lvl="1"/>
            <a:r>
              <a:rPr lang="zh-CN" altLang="en-US" dirty="0"/>
              <a:t>正文</a:t>
            </a:r>
            <a:endParaRPr lang="en-US" altLang="zh-CN" dirty="0"/>
          </a:p>
          <a:p>
            <a:pPr lvl="0"/>
            <a:r>
              <a:rPr lang="zh-CN" altLang="en-US" dirty="0"/>
              <a:t>标题</a:t>
            </a:r>
            <a:endParaRPr lang="en-US" altLang="zh-CN" dirty="0"/>
          </a:p>
          <a:p>
            <a:pPr lvl="1"/>
            <a:r>
              <a:rPr lang="zh-CN" altLang="en-US" dirty="0"/>
              <a:t>正文</a:t>
            </a:r>
            <a:endParaRPr lang="en-US" altLang="zh-CN" dirty="0"/>
          </a:p>
          <a:p>
            <a:pPr lvl="0"/>
            <a:r>
              <a:rPr lang="zh-CN" altLang="en-US" dirty="0"/>
              <a:t>标题</a:t>
            </a:r>
            <a:endParaRPr lang="en-US" altLang="zh-CN" dirty="0"/>
          </a:p>
          <a:p>
            <a:pPr lvl="1"/>
            <a:r>
              <a:rPr lang="zh-CN" altLang="en-US" dirty="0"/>
              <a:t>正文</a:t>
            </a:r>
          </a:p>
        </p:txBody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id="{195B3523-B764-43BA-82CE-5B00A065C2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14481" y="2263155"/>
            <a:ext cx="4534930" cy="3408983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602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85C459-421A-4884-993E-68A8F46ADCED}"/>
              </a:ext>
            </a:extLst>
          </p:cNvPr>
          <p:cNvSpPr/>
          <p:nvPr userDrawn="1"/>
        </p:nvSpPr>
        <p:spPr>
          <a:xfrm>
            <a:off x="0" y="154743"/>
            <a:ext cx="12192000" cy="813046"/>
          </a:xfrm>
          <a:prstGeom prst="rect">
            <a:avLst/>
          </a:prstGeom>
          <a:gradFill flip="none" rotWithShape="1">
            <a:gsLst>
              <a:gs pos="39000">
                <a:srgbClr val="B40030"/>
              </a:gs>
              <a:gs pos="0">
                <a:srgbClr val="B40030"/>
              </a:gs>
              <a:gs pos="100000">
                <a:srgbClr val="B40030">
                  <a:alpha val="26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635A6B4D-70D8-48AF-AE3C-A376E01059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77810"/>
            <a:ext cx="6784975" cy="814387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zh-CN" altLang="en-US" sz="36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8C6DED7-F625-477C-90F8-BF0BFC7CD33A}"/>
              </a:ext>
            </a:extLst>
          </p:cNvPr>
          <p:cNvSpPr/>
          <p:nvPr userDrawn="1"/>
        </p:nvSpPr>
        <p:spPr>
          <a:xfrm>
            <a:off x="0" y="6703256"/>
            <a:ext cx="12192000" cy="174089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内容占位符 11">
            <a:extLst>
              <a:ext uri="{FF2B5EF4-FFF2-40B4-BE49-F238E27FC236}">
                <a16:creationId xmlns:a16="http://schemas.microsoft.com/office/drawing/2014/main" id="{8F65F8A1-23BE-49B3-BC0E-D136057BCC8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216606"/>
            <a:ext cx="10515600" cy="50419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u"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</p:spTree>
    <p:extLst>
      <p:ext uri="{BB962C8B-B14F-4D97-AF65-F5344CB8AC3E}">
        <p14:creationId xmlns:p14="http://schemas.microsoft.com/office/powerpoint/2010/main" val="18058915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9A700EB-EDF3-4555-8522-C4C54C189176}"/>
              </a:ext>
            </a:extLst>
          </p:cNvPr>
          <p:cNvCxnSpPr>
            <a:cxnSpLocks/>
          </p:cNvCxnSpPr>
          <p:nvPr userDrawn="1"/>
        </p:nvCxnSpPr>
        <p:spPr>
          <a:xfrm>
            <a:off x="466594" y="977030"/>
            <a:ext cx="11725406" cy="0"/>
          </a:xfrm>
          <a:prstGeom prst="line">
            <a:avLst/>
          </a:prstGeom>
          <a:ln w="19050">
            <a:solidFill>
              <a:srgbClr val="B40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DEE4D286-5D9C-410E-BF50-67DCED254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4796" y="243629"/>
            <a:ext cx="6613178" cy="489190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759004F-F4B9-4FA0-8B28-CAAA5D98CBDA}"/>
              </a:ext>
            </a:extLst>
          </p:cNvPr>
          <p:cNvSpPr/>
          <p:nvPr userDrawn="1"/>
        </p:nvSpPr>
        <p:spPr>
          <a:xfrm>
            <a:off x="466594" y="87198"/>
            <a:ext cx="150312" cy="802053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4F29B65-8211-447C-9BBD-FED9D15D4FBD}"/>
              </a:ext>
            </a:extLst>
          </p:cNvPr>
          <p:cNvGrpSpPr/>
          <p:nvPr userDrawn="1"/>
        </p:nvGrpSpPr>
        <p:grpSpPr>
          <a:xfrm>
            <a:off x="0" y="6230319"/>
            <a:ext cx="12192000" cy="627681"/>
            <a:chOff x="0" y="5888735"/>
            <a:chExt cx="12192000" cy="96926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FABDFFB-B62A-4396-B288-BA432451F229}"/>
                </a:ext>
              </a:extLst>
            </p:cNvPr>
            <p:cNvSpPr/>
            <p:nvPr/>
          </p:nvSpPr>
          <p:spPr>
            <a:xfrm>
              <a:off x="0" y="5888736"/>
              <a:ext cx="12192000" cy="969264"/>
            </a:xfrm>
            <a:custGeom>
              <a:avLst/>
              <a:gdLst>
                <a:gd name="connsiteX0" fmla="*/ 12192000 w 12192000"/>
                <a:gd name="connsiteY0" fmla="*/ 0 h 834158"/>
                <a:gd name="connsiteX1" fmla="*/ 12192000 w 12192000"/>
                <a:gd name="connsiteY1" fmla="*/ 834158 h 834158"/>
                <a:gd name="connsiteX2" fmla="*/ 0 w 12192000"/>
                <a:gd name="connsiteY2" fmla="*/ 834158 h 834158"/>
                <a:gd name="connsiteX3" fmla="*/ 0 w 12192000"/>
                <a:gd name="connsiteY3" fmla="*/ 421770 h 834158"/>
                <a:gd name="connsiteX4" fmla="*/ 703930 w 12192000"/>
                <a:gd name="connsiteY4" fmla="*/ 493800 h 834158"/>
                <a:gd name="connsiteX5" fmla="*/ 4867275 w 12192000"/>
                <a:gd name="connsiteY5" fmla="*/ 671363 h 834158"/>
                <a:gd name="connsiteX6" fmla="*/ 12109997 w 12192000"/>
                <a:gd name="connsiteY6" fmla="*/ 22736 h 834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834158">
                  <a:moveTo>
                    <a:pt x="12192000" y="0"/>
                  </a:moveTo>
                  <a:lnTo>
                    <a:pt x="12192000" y="834158"/>
                  </a:lnTo>
                  <a:lnTo>
                    <a:pt x="0" y="834158"/>
                  </a:lnTo>
                  <a:lnTo>
                    <a:pt x="0" y="421770"/>
                  </a:lnTo>
                  <a:lnTo>
                    <a:pt x="703930" y="493800"/>
                  </a:lnTo>
                  <a:cubicBezTo>
                    <a:pt x="1941539" y="607040"/>
                    <a:pt x="3359810" y="671363"/>
                    <a:pt x="4867275" y="671363"/>
                  </a:cubicBezTo>
                  <a:cubicBezTo>
                    <a:pt x="7882206" y="671363"/>
                    <a:pt x="10540358" y="414071"/>
                    <a:pt x="12109997" y="22736"/>
                  </a:cubicBezTo>
                  <a:close/>
                </a:path>
              </a:pathLst>
            </a:custGeom>
            <a:solidFill>
              <a:srgbClr val="B40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1957D19-4948-48BC-92C2-FDFA52E5D435}"/>
                </a:ext>
              </a:extLst>
            </p:cNvPr>
            <p:cNvSpPr/>
            <p:nvPr/>
          </p:nvSpPr>
          <p:spPr>
            <a:xfrm>
              <a:off x="1" y="5888735"/>
              <a:ext cx="6540284" cy="693261"/>
            </a:xfrm>
            <a:custGeom>
              <a:avLst/>
              <a:gdLst>
                <a:gd name="connsiteX0" fmla="*/ 0 w 5170531"/>
                <a:gd name="connsiteY0" fmla="*/ 0 h 794504"/>
                <a:gd name="connsiteX1" fmla="*/ 509126 w 5170531"/>
                <a:gd name="connsiteY1" fmla="*/ 127114 h 794504"/>
                <a:gd name="connsiteX2" fmla="*/ 4499910 w 5170531"/>
                <a:gd name="connsiteY2" fmla="*/ 720789 h 794504"/>
                <a:gd name="connsiteX3" fmla="*/ 5170531 w 5170531"/>
                <a:gd name="connsiteY3" fmla="*/ 768690 h 794504"/>
                <a:gd name="connsiteX4" fmla="*/ 4943847 w 5170531"/>
                <a:gd name="connsiteY4" fmla="*/ 779391 h 794504"/>
                <a:gd name="connsiteX5" fmla="*/ 3958041 w 5170531"/>
                <a:gd name="connsiteY5" fmla="*/ 794504 h 794504"/>
                <a:gd name="connsiteX6" fmla="*/ 499235 w 5170531"/>
                <a:gd name="connsiteY6" fmla="*/ 576626 h 794504"/>
                <a:gd name="connsiteX7" fmla="*/ 0 w 5170531"/>
                <a:gd name="connsiteY7" fmla="*/ 484608 h 794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531" h="794504">
                  <a:moveTo>
                    <a:pt x="0" y="0"/>
                  </a:moveTo>
                  <a:lnTo>
                    <a:pt x="509126" y="127114"/>
                  </a:lnTo>
                  <a:cubicBezTo>
                    <a:pt x="1656276" y="394427"/>
                    <a:pt x="3011164" y="598944"/>
                    <a:pt x="4499910" y="720789"/>
                  </a:cubicBezTo>
                  <a:lnTo>
                    <a:pt x="5170531" y="768690"/>
                  </a:lnTo>
                  <a:lnTo>
                    <a:pt x="4943847" y="779391"/>
                  </a:lnTo>
                  <a:cubicBezTo>
                    <a:pt x="4625423" y="789300"/>
                    <a:pt x="4295728" y="794504"/>
                    <a:pt x="3958041" y="794504"/>
                  </a:cubicBezTo>
                  <a:cubicBezTo>
                    <a:pt x="2607293" y="794504"/>
                    <a:pt x="1384420" y="711242"/>
                    <a:pt x="499235" y="576626"/>
                  </a:cubicBezTo>
                  <a:lnTo>
                    <a:pt x="0" y="4846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" name="内容占位符 11">
            <a:extLst>
              <a:ext uri="{FF2B5EF4-FFF2-40B4-BE49-F238E27FC236}">
                <a16:creationId xmlns:a16="http://schemas.microsoft.com/office/drawing/2014/main" id="{C166D398-3B38-4E9F-A1D3-DCF7DE225CB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04795" y="1188419"/>
            <a:ext cx="10618941" cy="50419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u"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</p:spTree>
    <p:extLst>
      <p:ext uri="{BB962C8B-B14F-4D97-AF65-F5344CB8AC3E}">
        <p14:creationId xmlns:p14="http://schemas.microsoft.com/office/powerpoint/2010/main" val="34638775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56672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CFC0FF-A8D6-4350-B100-CBEFA8B14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60AFB2-61A7-4F0A-921E-9273D2B4E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77709F-6FE1-46AA-A00D-B601ECE1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AAC649-DEA5-4DD2-9C62-F8B60F053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03E13C-1AEF-4D83-B8DC-0AB7D2D51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7909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EA5884-F1A6-4AA9-BFE7-0FB2F7C61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ADBCE2-59EA-4D68-A86C-9E9C9532DE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3867C3-ACE7-457A-96B4-789427C89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8EF9EA-B4E1-4062-8A3D-13BA2FD02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241A48-F6F0-4F9E-8E66-8458447FF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3653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F963E9-591A-49B5-B076-1E9F054F9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1E2A4F-1E09-415E-870D-ED73A07209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E4A0944-B9B3-4AB6-A5C4-461FB32B5A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B5F2616-A7D2-449B-95A8-4BF032071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F27AD45-7944-4A29-978E-D6C36C839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575C885-9E85-4F84-9669-EC531A7E5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9939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B569FC-D43E-4F58-8CAD-13CFE56DF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034338-64FE-44E9-8BC9-19C150DB3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BFCC1A7-C9DE-46EF-ADB4-FC3ADFFFAE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BB3B81E-E9CD-4CA1-9E88-B4FE272140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4642BD3-FA6E-4078-8205-6A741B2BEC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8BAAE74-6EF9-461E-97C9-230B002F7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A2B733A-5F93-4663-B40E-0D2B8B8CD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04443A4-0DFE-47B2-A5ED-7B6946164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1007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0383DC-9FAF-43B7-84AD-7AFCA511C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2FB195-6973-427E-BBCA-894DDEB5E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4EDC75A-D9D2-4F66-9687-BCA36CE8F8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9CB583E-42B5-443A-823D-B6D213BEA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80B78C0-76F0-40DA-8F93-F6686E6BA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5281B94-D3E9-43A6-A317-1EB1F58F2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637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A14CD9A-834B-41F6-B36B-F798A9A94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662FF88-08FA-4E09-94FD-9BA7D21D7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96E7E3F-2F4C-4302-B627-16428219F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日期占位符 1">
            <a:extLst>
              <a:ext uri="{FF2B5EF4-FFF2-40B4-BE49-F238E27FC236}">
                <a16:creationId xmlns:a16="http://schemas.microsoft.com/office/drawing/2014/main" id="{9A07751D-0C98-41C2-A248-C9F37904CAE6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530C0A-2155-491B-A580-5007F2B7115C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id="{D342A1AA-7F83-4E84-BCD5-7B4488F74BD0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2B31FF9-891D-423D-9DAB-811DF80DD86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9425C22-5ED3-4A71-9565-9570EBDA3280}"/>
              </a:ext>
            </a:extLst>
          </p:cNvPr>
          <p:cNvSpPr/>
          <p:nvPr userDrawn="1"/>
        </p:nvSpPr>
        <p:spPr>
          <a:xfrm>
            <a:off x="0" y="338201"/>
            <a:ext cx="12192000" cy="538620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A50D00D-3FBB-4BFC-89EE-ADDD239117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7887"/>
            <a:ext cx="3338669" cy="83924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AD31D3F-F609-4A0B-A4C2-204B52B7C5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29"/>
          <a:stretch/>
        </p:blipFill>
        <p:spPr>
          <a:xfrm>
            <a:off x="0" y="5426540"/>
            <a:ext cx="12192000" cy="145496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43F59C5-64F3-47D8-9370-7CF3C6B5037B}"/>
              </a:ext>
            </a:extLst>
          </p:cNvPr>
          <p:cNvSpPr/>
          <p:nvPr userDrawn="1"/>
        </p:nvSpPr>
        <p:spPr>
          <a:xfrm>
            <a:off x="0" y="5426540"/>
            <a:ext cx="12192000" cy="14549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67A1F750-D043-4A02-93F1-08CCA11DE8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314450"/>
            <a:ext cx="10515600" cy="50419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u"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</p:spTree>
    <p:extLst>
      <p:ext uri="{BB962C8B-B14F-4D97-AF65-F5344CB8AC3E}">
        <p14:creationId xmlns:p14="http://schemas.microsoft.com/office/powerpoint/2010/main" val="375015414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5EF46D-2D27-4F5F-B690-B13D97BD2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BE03B63-7D7D-4CF3-A8D1-24AE2CF1D2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0E2B608-E96D-4CBD-A9B4-86E99A56A8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7E9678-0121-4647-8154-6DDBCACA1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866FBA8-5735-47E8-AC36-E92ADB27B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955E22B-D724-4612-A2DA-DAAAF9E33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5836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624D90-6B56-4DFC-ACB5-EE626D850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72CDF0-5DE9-494D-8CB9-19D4552851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6F4C9B-BAA9-4AA4-A724-073C15A8B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70927E-F8B2-4F62-8FC4-75D956623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C2E6F4-6BFB-4C46-AB46-801AFA99E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70081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6CA2ADA-9EF7-42E8-8A7A-A2F26F8A05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F3831B-1FE8-499A-A979-C6E094F189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5647E0-96A3-4EBB-82EA-D356F0ED0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B5BA22-5F37-4B9C-8470-C434E2902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56DAD1-74AB-4B10-998A-E3E496AA0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473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1270998"/>
      </p:ext>
    </p:extLst>
  </p:cSld>
  <p:clrMapOvr>
    <a:masterClrMapping/>
  </p:clrMapOvr>
  <p:transition spd="slow">
    <p:push dir="u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548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918086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04A26B4-82DD-4812-9B6C-327CC973DF47}"/>
              </a:ext>
            </a:extLst>
          </p:cNvPr>
          <p:cNvCxnSpPr>
            <a:cxnSpLocks/>
          </p:cNvCxnSpPr>
          <p:nvPr userDrawn="1"/>
        </p:nvCxnSpPr>
        <p:spPr>
          <a:xfrm>
            <a:off x="1553227" y="876821"/>
            <a:ext cx="10638773" cy="0"/>
          </a:xfrm>
          <a:prstGeom prst="line">
            <a:avLst/>
          </a:prstGeom>
          <a:ln w="19050">
            <a:solidFill>
              <a:srgbClr val="B40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C1CE7FCA-F870-4AFB-8CDA-9EA757100F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77" y="125262"/>
            <a:ext cx="851769" cy="851769"/>
          </a:xfrm>
          <a:prstGeom prst="rect">
            <a:avLst/>
          </a:prstGeom>
        </p:spPr>
      </p:pic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20ADB9F-0464-40E1-99AE-FCF8823FC8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52575" y="298757"/>
            <a:ext cx="4673600" cy="563562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请添加标题</a:t>
            </a:r>
          </a:p>
        </p:txBody>
      </p:sp>
      <p:sp>
        <p:nvSpPr>
          <p:cNvPr id="5" name="内容占位符 11">
            <a:extLst>
              <a:ext uri="{FF2B5EF4-FFF2-40B4-BE49-F238E27FC236}">
                <a16:creationId xmlns:a16="http://schemas.microsoft.com/office/drawing/2014/main" id="{FA3F5187-F5A2-420E-8D2E-A980992C456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314450"/>
            <a:ext cx="10515600" cy="50419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u"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</p:spTree>
    <p:extLst>
      <p:ext uri="{BB962C8B-B14F-4D97-AF65-F5344CB8AC3E}">
        <p14:creationId xmlns:p14="http://schemas.microsoft.com/office/powerpoint/2010/main" val="3950875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E6C9FD9-8231-458F-B362-87D86BF44131}"/>
              </a:ext>
            </a:extLst>
          </p:cNvPr>
          <p:cNvGrpSpPr/>
          <p:nvPr userDrawn="1"/>
        </p:nvGrpSpPr>
        <p:grpSpPr>
          <a:xfrm>
            <a:off x="0" y="6230319"/>
            <a:ext cx="12192000" cy="627681"/>
            <a:chOff x="0" y="5888735"/>
            <a:chExt cx="12192000" cy="96926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FD439D4-A5E5-490E-BB24-0123F7FD191D}"/>
                </a:ext>
              </a:extLst>
            </p:cNvPr>
            <p:cNvSpPr/>
            <p:nvPr/>
          </p:nvSpPr>
          <p:spPr>
            <a:xfrm>
              <a:off x="0" y="5888736"/>
              <a:ext cx="12192000" cy="969264"/>
            </a:xfrm>
            <a:custGeom>
              <a:avLst/>
              <a:gdLst>
                <a:gd name="connsiteX0" fmla="*/ 12192000 w 12192000"/>
                <a:gd name="connsiteY0" fmla="*/ 0 h 834158"/>
                <a:gd name="connsiteX1" fmla="*/ 12192000 w 12192000"/>
                <a:gd name="connsiteY1" fmla="*/ 834158 h 834158"/>
                <a:gd name="connsiteX2" fmla="*/ 0 w 12192000"/>
                <a:gd name="connsiteY2" fmla="*/ 834158 h 834158"/>
                <a:gd name="connsiteX3" fmla="*/ 0 w 12192000"/>
                <a:gd name="connsiteY3" fmla="*/ 421770 h 834158"/>
                <a:gd name="connsiteX4" fmla="*/ 703930 w 12192000"/>
                <a:gd name="connsiteY4" fmla="*/ 493800 h 834158"/>
                <a:gd name="connsiteX5" fmla="*/ 4867275 w 12192000"/>
                <a:gd name="connsiteY5" fmla="*/ 671363 h 834158"/>
                <a:gd name="connsiteX6" fmla="*/ 12109997 w 12192000"/>
                <a:gd name="connsiteY6" fmla="*/ 22736 h 834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834158">
                  <a:moveTo>
                    <a:pt x="12192000" y="0"/>
                  </a:moveTo>
                  <a:lnTo>
                    <a:pt x="12192000" y="834158"/>
                  </a:lnTo>
                  <a:lnTo>
                    <a:pt x="0" y="834158"/>
                  </a:lnTo>
                  <a:lnTo>
                    <a:pt x="0" y="421770"/>
                  </a:lnTo>
                  <a:lnTo>
                    <a:pt x="703930" y="493800"/>
                  </a:lnTo>
                  <a:cubicBezTo>
                    <a:pt x="1941539" y="607040"/>
                    <a:pt x="3359810" y="671363"/>
                    <a:pt x="4867275" y="671363"/>
                  </a:cubicBezTo>
                  <a:cubicBezTo>
                    <a:pt x="7882206" y="671363"/>
                    <a:pt x="10540358" y="414071"/>
                    <a:pt x="12109997" y="22736"/>
                  </a:cubicBezTo>
                  <a:close/>
                </a:path>
              </a:pathLst>
            </a:custGeom>
            <a:solidFill>
              <a:srgbClr val="B40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F1E8C42-1129-4C86-A92F-E4831E73F5DE}"/>
                </a:ext>
              </a:extLst>
            </p:cNvPr>
            <p:cNvSpPr/>
            <p:nvPr/>
          </p:nvSpPr>
          <p:spPr>
            <a:xfrm>
              <a:off x="1" y="5888735"/>
              <a:ext cx="6540284" cy="693261"/>
            </a:xfrm>
            <a:custGeom>
              <a:avLst/>
              <a:gdLst>
                <a:gd name="connsiteX0" fmla="*/ 0 w 5170531"/>
                <a:gd name="connsiteY0" fmla="*/ 0 h 794504"/>
                <a:gd name="connsiteX1" fmla="*/ 509126 w 5170531"/>
                <a:gd name="connsiteY1" fmla="*/ 127114 h 794504"/>
                <a:gd name="connsiteX2" fmla="*/ 4499910 w 5170531"/>
                <a:gd name="connsiteY2" fmla="*/ 720789 h 794504"/>
                <a:gd name="connsiteX3" fmla="*/ 5170531 w 5170531"/>
                <a:gd name="connsiteY3" fmla="*/ 768690 h 794504"/>
                <a:gd name="connsiteX4" fmla="*/ 4943847 w 5170531"/>
                <a:gd name="connsiteY4" fmla="*/ 779391 h 794504"/>
                <a:gd name="connsiteX5" fmla="*/ 3958041 w 5170531"/>
                <a:gd name="connsiteY5" fmla="*/ 794504 h 794504"/>
                <a:gd name="connsiteX6" fmla="*/ 499235 w 5170531"/>
                <a:gd name="connsiteY6" fmla="*/ 576626 h 794504"/>
                <a:gd name="connsiteX7" fmla="*/ 0 w 5170531"/>
                <a:gd name="connsiteY7" fmla="*/ 484608 h 794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531" h="794504">
                  <a:moveTo>
                    <a:pt x="0" y="0"/>
                  </a:moveTo>
                  <a:lnTo>
                    <a:pt x="509126" y="127114"/>
                  </a:lnTo>
                  <a:cubicBezTo>
                    <a:pt x="1656276" y="394427"/>
                    <a:pt x="3011164" y="598944"/>
                    <a:pt x="4499910" y="720789"/>
                  </a:cubicBezTo>
                  <a:lnTo>
                    <a:pt x="5170531" y="768690"/>
                  </a:lnTo>
                  <a:lnTo>
                    <a:pt x="4943847" y="779391"/>
                  </a:lnTo>
                  <a:cubicBezTo>
                    <a:pt x="4625423" y="789300"/>
                    <a:pt x="4295728" y="794504"/>
                    <a:pt x="3958041" y="794504"/>
                  </a:cubicBezTo>
                  <a:cubicBezTo>
                    <a:pt x="2607293" y="794504"/>
                    <a:pt x="1384420" y="711242"/>
                    <a:pt x="499235" y="576626"/>
                  </a:cubicBezTo>
                  <a:lnTo>
                    <a:pt x="0" y="4846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518C33C-7314-4364-BCEA-4760C93E12B1}"/>
              </a:ext>
            </a:extLst>
          </p:cNvPr>
          <p:cNvCxnSpPr/>
          <p:nvPr/>
        </p:nvCxnSpPr>
        <p:spPr>
          <a:xfrm>
            <a:off x="5736260" y="1299325"/>
            <a:ext cx="7194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5505D9D-71CC-499D-8CB1-B6EC4A5BCB42}"/>
              </a:ext>
            </a:extLst>
          </p:cNvPr>
          <p:cNvGrpSpPr/>
          <p:nvPr/>
        </p:nvGrpSpPr>
        <p:grpSpPr>
          <a:xfrm>
            <a:off x="1664427" y="2160247"/>
            <a:ext cx="3515710" cy="2927541"/>
            <a:chOff x="911225" y="1507712"/>
            <a:chExt cx="3515710" cy="377846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E8E822E-8CE8-4717-ADD7-272C12BD869B}"/>
                </a:ext>
              </a:extLst>
            </p:cNvPr>
            <p:cNvGrpSpPr/>
            <p:nvPr/>
          </p:nvGrpSpPr>
          <p:grpSpPr>
            <a:xfrm>
              <a:off x="911225" y="1507712"/>
              <a:ext cx="3515710" cy="3778465"/>
              <a:chOff x="911225" y="1380521"/>
              <a:chExt cx="3515710" cy="3778465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153D4EFE-0961-4F7B-92FE-AD848C2A4387}"/>
                  </a:ext>
                </a:extLst>
              </p:cNvPr>
              <p:cNvSpPr/>
              <p:nvPr/>
            </p:nvSpPr>
            <p:spPr>
              <a:xfrm>
                <a:off x="911225" y="1380521"/>
                <a:ext cx="3515710" cy="3778465"/>
              </a:xfrm>
              <a:prstGeom prst="roundRect">
                <a:avLst>
                  <a:gd name="adj" fmla="val 0"/>
                </a:avLst>
              </a:prstGeom>
              <a:solidFill>
                <a:srgbClr val="FBFB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208B9AAD-659B-47AA-9A25-5ED427B303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225" y="1380521"/>
                <a:ext cx="3515710" cy="0"/>
              </a:xfrm>
              <a:prstGeom prst="line">
                <a:avLst/>
              </a:prstGeom>
              <a:ln w="63500">
                <a:solidFill>
                  <a:srgbClr val="B4003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FC72D22-3F93-422C-8859-0E701F8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911225" y="5286181"/>
              <a:ext cx="3515710" cy="0"/>
            </a:xfrm>
            <a:prstGeom prst="line">
              <a:avLst/>
            </a:prstGeom>
            <a:ln w="63500">
              <a:solidFill>
                <a:srgbClr val="B4003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D2255E-D622-409D-AE16-B03D40217A7F}"/>
              </a:ext>
            </a:extLst>
          </p:cNvPr>
          <p:cNvGrpSpPr/>
          <p:nvPr/>
        </p:nvGrpSpPr>
        <p:grpSpPr>
          <a:xfrm>
            <a:off x="6961169" y="2160244"/>
            <a:ext cx="3515710" cy="2927541"/>
            <a:chOff x="7067714" y="2019304"/>
            <a:chExt cx="3515710" cy="3219576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C484813-5A51-4FEE-9183-CE5E85DA21F9}"/>
                </a:ext>
              </a:extLst>
            </p:cNvPr>
            <p:cNvGrpSpPr/>
            <p:nvPr/>
          </p:nvGrpSpPr>
          <p:grpSpPr>
            <a:xfrm>
              <a:off x="7067714" y="2019304"/>
              <a:ext cx="3515710" cy="3219573"/>
              <a:chOff x="911225" y="1380521"/>
              <a:chExt cx="3515710" cy="3778465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79D55D5-1F04-40CB-A3C3-033B6F35747B}"/>
                  </a:ext>
                </a:extLst>
              </p:cNvPr>
              <p:cNvSpPr/>
              <p:nvPr/>
            </p:nvSpPr>
            <p:spPr>
              <a:xfrm>
                <a:off x="911225" y="1380521"/>
                <a:ext cx="3515710" cy="3778465"/>
              </a:xfrm>
              <a:prstGeom prst="roundRect">
                <a:avLst>
                  <a:gd name="adj" fmla="val 0"/>
                </a:avLst>
              </a:prstGeom>
              <a:solidFill>
                <a:srgbClr val="FBFB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D73BA7B6-A6AB-4F11-8C34-5E6080E3F8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225" y="1380521"/>
                <a:ext cx="3515710" cy="0"/>
              </a:xfrm>
              <a:prstGeom prst="line">
                <a:avLst/>
              </a:prstGeom>
              <a:ln w="63500">
                <a:solidFill>
                  <a:srgbClr val="B4003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277F5A98-1546-402A-9468-F718A25CB47B}"/>
                </a:ext>
              </a:extLst>
            </p:cNvPr>
            <p:cNvCxnSpPr>
              <a:cxnSpLocks/>
            </p:cNvCxnSpPr>
            <p:nvPr/>
          </p:nvCxnSpPr>
          <p:spPr>
            <a:xfrm>
              <a:off x="7067714" y="5238880"/>
              <a:ext cx="3515710" cy="0"/>
            </a:xfrm>
            <a:prstGeom prst="line">
              <a:avLst/>
            </a:prstGeom>
            <a:ln w="63500">
              <a:solidFill>
                <a:srgbClr val="B4003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98F36679-AF82-4BE2-BAC4-54E0CA7DD0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4396" y="2335939"/>
            <a:ext cx="1415772" cy="461663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小标题</a:t>
            </a:r>
          </a:p>
        </p:txBody>
      </p:sp>
      <p:sp>
        <p:nvSpPr>
          <p:cNvPr id="31" name="文本占位符 29">
            <a:extLst>
              <a:ext uri="{FF2B5EF4-FFF2-40B4-BE49-F238E27FC236}">
                <a16:creationId xmlns:a16="http://schemas.microsoft.com/office/drawing/2014/main" id="{533457DD-D5D5-4738-8C09-6443F827C2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11138" y="2335939"/>
            <a:ext cx="1415772" cy="461663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小标题</a:t>
            </a:r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52C7A564-CC51-46D7-BB4A-7679E814A4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47482" y="2895731"/>
            <a:ext cx="3149600" cy="190023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请在这里输入一大堆文字一大堆文字一大堆文字</a:t>
            </a:r>
          </a:p>
        </p:txBody>
      </p:sp>
      <p:sp>
        <p:nvSpPr>
          <p:cNvPr id="34" name="文本占位符 32">
            <a:extLst>
              <a:ext uri="{FF2B5EF4-FFF2-40B4-BE49-F238E27FC236}">
                <a16:creationId xmlns:a16="http://schemas.microsoft.com/office/drawing/2014/main" id="{C586A74A-624E-47D7-A03C-9EEB00012D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44224" y="2895731"/>
            <a:ext cx="3149600" cy="190023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请在这里输入一大堆文字一大堆文字一大堆文字</a:t>
            </a:r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id="{5271553C-270F-43CF-AD63-2AC5055D8E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00362" y="625429"/>
            <a:ext cx="6391275" cy="449263"/>
          </a:xfrm>
        </p:spPr>
        <p:txBody>
          <a:bodyPr>
            <a:noAutofit/>
          </a:bodyPr>
          <a:lstStyle>
            <a:lvl1pPr marL="0" indent="0" algn="ctr">
              <a:buNone/>
              <a:defRPr kumimoji="0" lang="zh-CN" altLang="en-US" sz="3200" b="1" i="0" u="none" strike="noStrike" kern="1200" cap="none" spc="200" normalizeH="0" baseline="0" dirty="0" smtClean="0">
                <a:ln>
                  <a:noFill/>
                </a:ln>
                <a:solidFill>
                  <a:srgbClr val="B400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457200" indent="0">
              <a:buNone/>
              <a:defRPr/>
            </a:lvl2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BA9912F6-F710-423C-B0EA-904ED04FC2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77" y="125262"/>
            <a:ext cx="851769" cy="85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272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82BE3991-8C0C-45B7-9E4F-34CA948FABF1}"/>
              </a:ext>
            </a:extLst>
          </p:cNvPr>
          <p:cNvSpPr/>
          <p:nvPr userDrawn="1"/>
        </p:nvSpPr>
        <p:spPr>
          <a:xfrm>
            <a:off x="2781300" y="-1"/>
            <a:ext cx="9410700" cy="835693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4681277-2392-4D9B-97AE-F1D8CF3FC1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9100" y="-2"/>
            <a:ext cx="7962900" cy="835694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请输入您的标题</a:t>
            </a: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5232F466-D544-4480-866B-4753E77B211F}"/>
              </a:ext>
            </a:extLst>
          </p:cNvPr>
          <p:cNvSpPr/>
          <p:nvPr userDrawn="1"/>
        </p:nvSpPr>
        <p:spPr>
          <a:xfrm>
            <a:off x="-1909012" y="0"/>
            <a:ext cx="6138111" cy="1171074"/>
          </a:xfrm>
          <a:prstGeom prst="parallelogram">
            <a:avLst>
              <a:gd name="adj" fmla="val 95667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物体&#10;&#10;描述已自动生成">
            <a:extLst>
              <a:ext uri="{FF2B5EF4-FFF2-40B4-BE49-F238E27FC236}">
                <a16:creationId xmlns:a16="http://schemas.microsoft.com/office/drawing/2014/main" id="{C4FDD3A2-509C-4FE0-B26B-ED3F94A94A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117"/>
            <a:ext cx="3441700" cy="984839"/>
          </a:xfrm>
          <a:prstGeom prst="rect">
            <a:avLst/>
          </a:prstGeom>
        </p:spPr>
      </p:pic>
      <p:sp>
        <p:nvSpPr>
          <p:cNvPr id="7" name="内容占位符 11">
            <a:extLst>
              <a:ext uri="{FF2B5EF4-FFF2-40B4-BE49-F238E27FC236}">
                <a16:creationId xmlns:a16="http://schemas.microsoft.com/office/drawing/2014/main" id="{541B34B0-D705-4A9B-8BC5-E6234A0972C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89000" y="1264191"/>
            <a:ext cx="4610100" cy="50419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150000"/>
              </a:lnSpc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  <p:sp>
        <p:nvSpPr>
          <p:cNvPr id="8" name="内容占位符 11">
            <a:extLst>
              <a:ext uri="{FF2B5EF4-FFF2-40B4-BE49-F238E27FC236}">
                <a16:creationId xmlns:a16="http://schemas.microsoft.com/office/drawing/2014/main" id="{0895BF82-9784-4FC1-984A-A3F8AF2BAE9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92901" y="1264191"/>
            <a:ext cx="4610100" cy="50419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150000"/>
              </a:lnSpc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9605123-F735-4640-AE4D-DC5CCFE98C35}"/>
              </a:ext>
            </a:extLst>
          </p:cNvPr>
          <p:cNvCxnSpPr/>
          <p:nvPr userDrawn="1"/>
        </p:nvCxnSpPr>
        <p:spPr>
          <a:xfrm>
            <a:off x="6096000" y="2127791"/>
            <a:ext cx="0" cy="3314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9328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3DAA860D-346C-479D-8DF1-6FE7B0A01A12}"/>
              </a:ext>
            </a:extLst>
          </p:cNvPr>
          <p:cNvSpPr/>
          <p:nvPr userDrawn="1"/>
        </p:nvSpPr>
        <p:spPr>
          <a:xfrm>
            <a:off x="0" y="0"/>
            <a:ext cx="3200400" cy="6858000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 descr="图片包含 物体&#10;&#10;描述已自动生成">
            <a:extLst>
              <a:ext uri="{FF2B5EF4-FFF2-40B4-BE49-F238E27FC236}">
                <a16:creationId xmlns:a16="http://schemas.microsoft.com/office/drawing/2014/main" id="{C8BA59FD-F97C-48FC-A9CD-798DCDCD9E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47" y="5855961"/>
            <a:ext cx="2392906" cy="684728"/>
          </a:xfrm>
          <a:prstGeom prst="rect">
            <a:avLst/>
          </a:prstGeom>
        </p:spPr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038639-0CEC-4848-8C63-F9D9C34E4E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3747" y="638174"/>
            <a:ext cx="2392906" cy="51422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这是大标题</a:t>
            </a:r>
            <a:endParaRPr lang="en-US" altLang="zh-CN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69EDC4A-28F3-45E0-9AF0-B31D58CE402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526" y="1276348"/>
            <a:ext cx="2289348" cy="514221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这是副标题</a:t>
            </a:r>
            <a:endParaRPr lang="en-US" altLang="zh-CN" dirty="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365A08F-28C5-458B-8658-0A9A45F51CB9}"/>
              </a:ext>
            </a:extLst>
          </p:cNvPr>
          <p:cNvCxnSpPr/>
          <p:nvPr userDrawn="1"/>
        </p:nvCxnSpPr>
        <p:spPr>
          <a:xfrm>
            <a:off x="1180578" y="2029216"/>
            <a:ext cx="83924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6CBC5DB8-4448-4601-82A8-1EF4909C3A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4148" y="576262"/>
            <a:ext cx="1456368" cy="63804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标题：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D5C487D-9990-4C00-9272-2561A59D8D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3625" y="1416050"/>
            <a:ext cx="7970838" cy="454660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8524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52.xml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slideLayout" Target="../slideLayouts/slideLayout5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79F0DBE-8FF6-418B-967C-6C9B9D185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9519AF-00CF-4EEA-BE1B-863E91C947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16E182-2419-46E3-B66A-FF5A02059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62D3AC-082A-49A5-98CA-3B92D1EB88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F6A59B-7DBD-4328-AA4A-097514EF5B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828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3" r:id="rId4"/>
    <p:sldLayoutId id="2147483654" r:id="rId5"/>
    <p:sldLayoutId id="2147483664" r:id="rId6"/>
    <p:sldLayoutId id="2147483666" r:id="rId7"/>
    <p:sldLayoutId id="2147483665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55" r:id="rId18"/>
    <p:sldLayoutId id="2147483650" r:id="rId19"/>
    <p:sldLayoutId id="2147483651" r:id="rId20"/>
    <p:sldLayoutId id="2147483652" r:id="rId21"/>
    <p:sldLayoutId id="2147483653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79F0DBE-8FF6-418B-967C-6C9B9D185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9519AF-00CF-4EEA-BE1B-863E91C947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16E182-2419-46E3-B66A-FF5A02059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30C0A-2155-491B-A580-5007F2B7115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62D3AC-082A-49A5-98CA-3B92D1EB88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F6A59B-7DBD-4328-AA4A-097514EF5B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31FF9-891D-423D-9DAB-811DF80DD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747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  <p:sldLayoutId id="2147483696" r:id="rId20"/>
    <p:sldLayoutId id="2147483697" r:id="rId21"/>
    <p:sldLayoutId id="2147483698" r:id="rId22"/>
    <p:sldLayoutId id="2147483699" r:id="rId23"/>
    <p:sldLayoutId id="2147483700" r:id="rId24"/>
    <p:sldLayoutId id="2147483701" r:id="rId25"/>
    <p:sldLayoutId id="2147483702" r:id="rId26"/>
    <p:sldLayoutId id="2147483703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430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4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microsoft.com/office/2007/relationships/hdphoto" Target="../media/hdphoto5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D7621CFC-1606-472B-96F0-AB9739BCB1E5}"/>
              </a:ext>
            </a:extLst>
          </p:cNvPr>
          <p:cNvSpPr/>
          <p:nvPr/>
        </p:nvSpPr>
        <p:spPr>
          <a:xfrm>
            <a:off x="-10248" y="1686900"/>
            <a:ext cx="12212496" cy="2982184"/>
          </a:xfrm>
          <a:prstGeom prst="rect">
            <a:avLst/>
          </a:prstGeom>
          <a:solidFill>
            <a:srgbClr val="B3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4166013-EA86-414A-914B-5EC717B859E5}"/>
              </a:ext>
            </a:extLst>
          </p:cNvPr>
          <p:cNvSpPr/>
          <p:nvPr/>
        </p:nvSpPr>
        <p:spPr>
          <a:xfrm>
            <a:off x="1310820" y="2160426"/>
            <a:ext cx="9590855" cy="13234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8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毕业设计答辩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E0B011C-CE8B-40E9-A617-77D017C115B8}"/>
              </a:ext>
            </a:extLst>
          </p:cNvPr>
          <p:cNvSpPr/>
          <p:nvPr/>
        </p:nvSpPr>
        <p:spPr>
          <a:xfrm>
            <a:off x="4939275" y="3913905"/>
            <a:ext cx="2313454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7C26A20-D029-4BC3-BF06-DB2C934820F7}"/>
              </a:ext>
            </a:extLst>
          </p:cNvPr>
          <p:cNvSpPr/>
          <p:nvPr/>
        </p:nvSpPr>
        <p:spPr>
          <a:xfrm>
            <a:off x="1580742" y="2101639"/>
            <a:ext cx="9051010" cy="144101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147557E-98D1-4DC6-A558-272C6AE73F93}"/>
              </a:ext>
            </a:extLst>
          </p:cNvPr>
          <p:cNvCxnSpPr>
            <a:cxnSpLocks/>
          </p:cNvCxnSpPr>
          <p:nvPr/>
        </p:nvCxnSpPr>
        <p:spPr>
          <a:xfrm>
            <a:off x="1580743" y="4175515"/>
            <a:ext cx="318522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FE37E28-2690-4389-AC27-6861431B682C}"/>
              </a:ext>
            </a:extLst>
          </p:cNvPr>
          <p:cNvCxnSpPr>
            <a:cxnSpLocks/>
          </p:cNvCxnSpPr>
          <p:nvPr/>
        </p:nvCxnSpPr>
        <p:spPr>
          <a:xfrm>
            <a:off x="7384473" y="4175515"/>
            <a:ext cx="32472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E8ABBB6E-2D34-4A5E-825F-CE93DDB15FD3}"/>
              </a:ext>
            </a:extLst>
          </p:cNvPr>
          <p:cNvSpPr/>
          <p:nvPr/>
        </p:nvSpPr>
        <p:spPr>
          <a:xfrm>
            <a:off x="1310820" y="2160426"/>
            <a:ext cx="9590855" cy="13234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8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毕业设计答辩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48A2A9-ACFE-47FD-8CDB-F5A073E552EB}"/>
              </a:ext>
            </a:extLst>
          </p:cNvPr>
          <p:cNvSpPr txBox="1"/>
          <p:nvPr/>
        </p:nvSpPr>
        <p:spPr>
          <a:xfrm>
            <a:off x="4926449" y="5162651"/>
            <a:ext cx="5847050" cy="523220"/>
          </a:xfrm>
          <a:prstGeom prst="rect">
            <a:avLst/>
          </a:prstGeom>
          <a:gradFill flip="none" rotWithShape="1">
            <a:gsLst>
              <a:gs pos="0">
                <a:srgbClr val="B40021">
                  <a:alpha val="0"/>
                </a:srgbClr>
              </a:gs>
              <a:gs pos="100000">
                <a:srgbClr val="B40021"/>
              </a:gs>
            </a:gsLst>
            <a:lin ang="0" scaled="1"/>
            <a:tileRect/>
          </a:gra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指导教师：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F0DA3D2-1BC3-4335-97B5-5BE70886F83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654" y="369803"/>
            <a:ext cx="2115690" cy="60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8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8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816CE4-7AC5-4763-A18F-2D4DE5416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添加标题</a:t>
            </a:r>
          </a:p>
        </p:txBody>
      </p:sp>
      <p:sp>
        <p:nvSpPr>
          <p:cNvPr id="3" name="图表占位符 2">
            <a:extLst>
              <a:ext uri="{FF2B5EF4-FFF2-40B4-BE49-F238E27FC236}">
                <a16:creationId xmlns:a16="http://schemas.microsoft.com/office/drawing/2014/main" id="{0C975355-BD62-45B6-A375-818092A2D1D7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/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7B95E1-3746-4C5F-B001-B2EE2241FC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请输入尾注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C273173-2D43-47A1-8283-A00896B3F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请输入您的正文</a:t>
            </a:r>
          </a:p>
        </p:txBody>
      </p:sp>
    </p:spTree>
    <p:extLst>
      <p:ext uri="{BB962C8B-B14F-4D97-AF65-F5344CB8AC3E}">
        <p14:creationId xmlns:p14="http://schemas.microsoft.com/office/powerpoint/2010/main" val="1168777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84F828A-1985-4980-8D14-C9F7CB5C59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大标题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36793F-3067-438E-AE18-6A278A45D6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副标题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7CF4E4A-CAD9-4FCD-A3BB-BA02B6FEF2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标题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66791A1-831E-49D5-86FF-53188A947A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320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53F86C2-A9AD-4950-A796-8761AE2B87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实验结果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6DDD88-EB5A-4BA0-8881-402AD353A3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/>
              <a:t>这是结果结果</a:t>
            </a:r>
            <a:endParaRPr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20D9FD8-BA0F-40B3-946B-3A6BF8E0D64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7196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3E6AD81-C01E-4FFB-AC58-0A3CEB5E84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这是小标题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0BCFEB-EA31-4A85-8763-424190E7272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53992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9026A8-C92E-40B7-8155-394A9020E1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这是标题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C323D8-A1DE-4268-8CDE-14655EC52E8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3869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60753F4-6FC8-4F1B-8396-4BC78138B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FABD8BC-8B50-44CC-9A57-CC385AE3C28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350306D6-B002-4B6C-8148-8E1E816C29A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4135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60CC9AB-C6B9-4AEA-80CE-BA89154F4C1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8501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C57BDFE-63F0-470C-B685-01976A4A99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这是标题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B82219-48D3-4E9F-A5FE-6D858744A3C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08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E5954E9-A8FC-4E95-BF81-D5048CE489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5EE7F3-2F50-435C-9D0B-B746DE6C2B0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4359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DBC62F9-1E4B-47FB-9CBA-0C5C62E399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小标题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6BF33D1-4323-44CB-9389-6AF89DC934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小标题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92BDEB2-AB93-4690-A40D-4F1C7DFE99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57A95C1-9B0C-4E2B-BC4C-D7F0389FF0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E59D420-EDC5-4CF4-A171-C49F11DD6F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zh-CN" altLang="en-US" dirty="0"/>
              <a:t>这是标题</a:t>
            </a:r>
          </a:p>
        </p:txBody>
      </p:sp>
    </p:spTree>
    <p:extLst>
      <p:ext uri="{BB962C8B-B14F-4D97-AF65-F5344CB8AC3E}">
        <p14:creationId xmlns:p14="http://schemas.microsoft.com/office/powerpoint/2010/main" val="3239521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364E671F-E038-450D-A3F2-2067CDDB1214}"/>
              </a:ext>
            </a:extLst>
          </p:cNvPr>
          <p:cNvGrpSpPr/>
          <p:nvPr/>
        </p:nvGrpSpPr>
        <p:grpSpPr>
          <a:xfrm>
            <a:off x="1061409" y="2649434"/>
            <a:ext cx="1299962" cy="1971085"/>
            <a:chOff x="3023559" y="-2246416"/>
            <a:chExt cx="1299962" cy="197108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7EA3DDE-C55E-457B-87FC-B32482AE18C9}"/>
                </a:ext>
              </a:extLst>
            </p:cNvPr>
            <p:cNvSpPr/>
            <p:nvPr/>
          </p:nvSpPr>
          <p:spPr>
            <a:xfrm>
              <a:off x="3023559" y="-2246416"/>
              <a:ext cx="1086928" cy="197108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31E10F1-1AEF-492F-9F6B-EB2DCB921AB3}"/>
                </a:ext>
              </a:extLst>
            </p:cNvPr>
            <p:cNvSpPr txBox="1"/>
            <p:nvPr/>
          </p:nvSpPr>
          <p:spPr>
            <a:xfrm>
              <a:off x="3038357" y="-2138037"/>
              <a:ext cx="92373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目</a:t>
              </a:r>
              <a:endPara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录</a:t>
              </a:r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F11DB89-4B41-45BA-8D78-BB5F6A8A3B70}"/>
                </a:ext>
              </a:extLst>
            </p:cNvPr>
            <p:cNvGrpSpPr/>
            <p:nvPr/>
          </p:nvGrpSpPr>
          <p:grpSpPr>
            <a:xfrm>
              <a:off x="3861856" y="-1922817"/>
              <a:ext cx="461665" cy="1285576"/>
              <a:chOff x="-1066576" y="3156001"/>
              <a:chExt cx="537830" cy="1285576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A70F3001-E347-4CEA-9EF9-9AFF83E2E785}"/>
                  </a:ext>
                </a:extLst>
              </p:cNvPr>
              <p:cNvSpPr/>
              <p:nvPr/>
            </p:nvSpPr>
            <p:spPr>
              <a:xfrm>
                <a:off x="-965744" y="3186742"/>
                <a:ext cx="311625" cy="12366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5CD1078-5198-4CED-B200-95DAB80A07DB}"/>
                  </a:ext>
                </a:extLst>
              </p:cNvPr>
              <p:cNvSpPr txBox="1"/>
              <p:nvPr/>
            </p:nvSpPr>
            <p:spPr>
              <a:xfrm flipV="1">
                <a:off x="-1066576" y="3156001"/>
                <a:ext cx="537830" cy="1285576"/>
              </a:xfrm>
              <a:prstGeom prst="rect">
                <a:avLst/>
              </a:prstGeom>
              <a:solidFill>
                <a:srgbClr val="B40030"/>
              </a:solidFill>
              <a:ln>
                <a:noFill/>
              </a:ln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CONTENTS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CBD43782-97C9-465A-AA2D-893E138D702E}"/>
              </a:ext>
            </a:extLst>
          </p:cNvPr>
          <p:cNvSpPr txBox="1"/>
          <p:nvPr/>
        </p:nvSpPr>
        <p:spPr>
          <a:xfrm>
            <a:off x="3167033" y="1721917"/>
            <a:ext cx="4244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3600" dirty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丨</a:t>
            </a:r>
            <a:r>
              <a:rPr lang="zh-CN" altLang="en-US" sz="3600" b="1" dirty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背景及意义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CDE044C4-ACFE-44F7-AF64-98A2E41C97AC}"/>
              </a:ext>
            </a:extLst>
          </p:cNvPr>
          <p:cNvSpPr txBox="1"/>
          <p:nvPr/>
        </p:nvSpPr>
        <p:spPr>
          <a:xfrm>
            <a:off x="3167033" y="2782669"/>
            <a:ext cx="4244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3600" dirty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丨</a:t>
            </a:r>
            <a:r>
              <a:rPr lang="zh-CN" altLang="en-US" sz="3600" b="1" dirty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研究目标</a:t>
            </a: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D117B890-05C1-4441-B263-43177399619E}"/>
              </a:ext>
            </a:extLst>
          </p:cNvPr>
          <p:cNvSpPr txBox="1"/>
          <p:nvPr/>
        </p:nvSpPr>
        <p:spPr>
          <a:xfrm>
            <a:off x="3167033" y="4904172"/>
            <a:ext cx="4244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3600" dirty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丨</a:t>
            </a:r>
            <a:r>
              <a:rPr lang="zh-CN" altLang="en-US" sz="3600" b="1" dirty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总结与展望</a:t>
            </a:r>
          </a:p>
        </p:txBody>
      </p:sp>
      <p:sp>
        <p:nvSpPr>
          <p:cNvPr id="306" name="文本框 305">
            <a:extLst>
              <a:ext uri="{FF2B5EF4-FFF2-40B4-BE49-F238E27FC236}">
                <a16:creationId xmlns:a16="http://schemas.microsoft.com/office/drawing/2014/main" id="{E0C667D0-2558-4A3F-BAB1-96D5B2B4F457}"/>
              </a:ext>
            </a:extLst>
          </p:cNvPr>
          <p:cNvSpPr txBox="1"/>
          <p:nvPr/>
        </p:nvSpPr>
        <p:spPr>
          <a:xfrm>
            <a:off x="3167033" y="3843421"/>
            <a:ext cx="4244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3600" dirty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丨</a:t>
            </a:r>
            <a:r>
              <a:rPr lang="zh-CN" altLang="en-US" sz="3600" b="1" dirty="0">
                <a:solidFill>
                  <a:srgbClr val="B40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创新与不足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BA8E1DE-3273-48E4-8A73-7FF9FCB7DC47}"/>
              </a:ext>
            </a:extLst>
          </p:cNvPr>
          <p:cNvSpPr/>
          <p:nvPr/>
        </p:nvSpPr>
        <p:spPr>
          <a:xfrm>
            <a:off x="8261665" y="950140"/>
            <a:ext cx="5126400" cy="6858000"/>
          </a:xfrm>
          <a:prstGeom prst="rect">
            <a:avLst/>
          </a:prstGeom>
          <a:blipFill dpi="0" rotWithShape="1">
            <a:blip r:embed="rId4">
              <a:alphaModFix amt="51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F610A3A-5431-47A6-9970-51002BD1A3F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28" y="344737"/>
            <a:ext cx="2115690" cy="60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9844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98AC5A0-77CF-40A9-8F9B-AEC8F21145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这是标题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F8CF41-2296-4DA2-AE4B-29AF69ABBD3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9124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CFA9E45-0D4C-4E5D-82E0-1B825B5702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这是正文</a:t>
            </a:r>
            <a:endParaRPr lang="en-US" altLang="zh-CN" dirty="0"/>
          </a:p>
          <a:p>
            <a:r>
              <a:rPr lang="zh-CN" altLang="en-US" dirty="0"/>
              <a:t>这是正文</a:t>
            </a:r>
            <a:endParaRPr lang="en-US" altLang="zh-CN" dirty="0"/>
          </a:p>
          <a:p>
            <a:r>
              <a:rPr lang="zh-CN" altLang="en-US" dirty="0"/>
              <a:t>这是正文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223588-8862-4CFD-A74B-1EDD591730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这是标题</a:t>
            </a:r>
          </a:p>
        </p:txBody>
      </p:sp>
    </p:spTree>
    <p:extLst>
      <p:ext uri="{BB962C8B-B14F-4D97-AF65-F5344CB8AC3E}">
        <p14:creationId xmlns:p14="http://schemas.microsoft.com/office/powerpoint/2010/main" val="10003875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50BCA721-EA1F-4674-8118-BD900F63C613}"/>
              </a:ext>
            </a:extLst>
          </p:cNvPr>
          <p:cNvSpPr/>
          <p:nvPr/>
        </p:nvSpPr>
        <p:spPr>
          <a:xfrm>
            <a:off x="0" y="3390900"/>
            <a:ext cx="12192000" cy="571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思源黑体 CN Regular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C81AE8B-AD75-4BB5-B3CF-6C0A5E85BBCA}"/>
              </a:ext>
            </a:extLst>
          </p:cNvPr>
          <p:cNvSpPr/>
          <p:nvPr/>
        </p:nvSpPr>
        <p:spPr>
          <a:xfrm>
            <a:off x="0" y="3562350"/>
            <a:ext cx="12192000" cy="3295650"/>
          </a:xfrm>
          <a:prstGeom prst="rect">
            <a:avLst/>
          </a:prstGeom>
          <a:solidFill>
            <a:srgbClr val="B40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思源黑体 CN Regular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4EA5FDA-4C08-4505-A814-AFB788B00794}"/>
              </a:ext>
            </a:extLst>
          </p:cNvPr>
          <p:cNvGrpSpPr/>
          <p:nvPr/>
        </p:nvGrpSpPr>
        <p:grpSpPr>
          <a:xfrm>
            <a:off x="3060700" y="5294591"/>
            <a:ext cx="5956300" cy="307777"/>
            <a:chOff x="3119868" y="3524060"/>
            <a:chExt cx="5956300" cy="30777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2D1D5DE-DEAE-4179-A248-233AD8DB594D}"/>
                </a:ext>
              </a:extLst>
            </p:cNvPr>
            <p:cNvGrpSpPr/>
            <p:nvPr/>
          </p:nvGrpSpPr>
          <p:grpSpPr>
            <a:xfrm>
              <a:off x="4211465" y="3524060"/>
              <a:ext cx="4864703" cy="307777"/>
              <a:chOff x="4244123" y="3736333"/>
              <a:chExt cx="4864703" cy="307777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7776393-38EB-4157-8928-9A44C42A1301}"/>
                  </a:ext>
                </a:extLst>
              </p:cNvPr>
              <p:cNvSpPr txBox="1"/>
              <p:nvPr/>
            </p:nvSpPr>
            <p:spPr>
              <a:xfrm>
                <a:off x="4244123" y="3736333"/>
                <a:ext cx="388740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THANK YOU FOR YOUR WATCH</a:t>
                </a:r>
                <a:endPara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929F2284-75BD-4BA8-9877-78497865B03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20158" y="3873325"/>
                <a:ext cx="888668" cy="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8242BF2-96AF-45CE-8254-020BA002A6E0}"/>
                </a:ext>
              </a:extLst>
            </p:cNvPr>
            <p:cNvCxnSpPr>
              <a:cxnSpLocks/>
            </p:cNvCxnSpPr>
            <p:nvPr/>
          </p:nvCxnSpPr>
          <p:spPr>
            <a:xfrm>
              <a:off x="3119868" y="3650980"/>
              <a:ext cx="923495" cy="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片 12" descr="图片包含 户外, 围栏, 天空, 建筑物&#10;&#10;描述已自动生成">
            <a:extLst>
              <a:ext uri="{FF2B5EF4-FFF2-40B4-BE49-F238E27FC236}">
                <a16:creationId xmlns:a16="http://schemas.microsoft.com/office/drawing/2014/main" id="{E728944D-88CE-4EAA-872D-91676811BA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6" r="9026"/>
          <a:stretch/>
        </p:blipFill>
        <p:spPr>
          <a:xfrm>
            <a:off x="-2" y="0"/>
            <a:ext cx="12192001" cy="3461004"/>
          </a:xfrm>
          <a:prstGeom prst="rect">
            <a:avLst/>
          </a:prstGeom>
        </p:spPr>
      </p:pic>
      <p:pic>
        <p:nvPicPr>
          <p:cNvPr id="15" name="图片 14" descr="图片包含 物体&#10;&#10;描述已自动生成">
            <a:extLst>
              <a:ext uri="{FF2B5EF4-FFF2-40B4-BE49-F238E27FC236}">
                <a16:creationId xmlns:a16="http://schemas.microsoft.com/office/drawing/2014/main" id="{245117F6-0917-4327-A3C0-8A5C30B01B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73" y="145510"/>
            <a:ext cx="2475267" cy="70829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AC00EF9-7398-4E84-8E9E-2BB37FE298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55207"/>
            <a:ext cx="12192000" cy="199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4237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BB46E6F-ABAD-4137-BC71-1DE131C10E83}"/>
              </a:ext>
            </a:extLst>
          </p:cNvPr>
          <p:cNvSpPr txBox="1"/>
          <p:nvPr/>
        </p:nvSpPr>
        <p:spPr>
          <a:xfrm>
            <a:off x="2794000" y="533400"/>
            <a:ext cx="660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B4003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logo</a:t>
            </a:r>
            <a:r>
              <a:rPr lang="zh-CN" altLang="en-US" sz="4400" dirty="0">
                <a:solidFill>
                  <a:srgbClr val="B4003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素材福利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092651A-914A-48F4-B0B9-6A5C644954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823" y="2025110"/>
            <a:ext cx="3940789" cy="3940789"/>
          </a:xfrm>
          <a:prstGeom prst="rect">
            <a:avLst/>
          </a:prstGeom>
        </p:spPr>
      </p:pic>
      <p:pic>
        <p:nvPicPr>
          <p:cNvPr id="6" name="图片 5" descr="图片包含 物体&#10;&#10;描述已自动生成">
            <a:extLst>
              <a:ext uri="{FF2B5EF4-FFF2-40B4-BE49-F238E27FC236}">
                <a16:creationId xmlns:a16="http://schemas.microsoft.com/office/drawing/2014/main" id="{6DDF6B34-3588-480D-92F9-0223D9D882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89" y="2953718"/>
            <a:ext cx="3183311" cy="910901"/>
          </a:xfrm>
          <a:prstGeom prst="rect">
            <a:avLst/>
          </a:prstGeom>
        </p:spPr>
      </p:pic>
      <p:pic>
        <p:nvPicPr>
          <p:cNvPr id="8" name="图片 7" descr="图片包含 物体&#10;&#10;描述已自动生成">
            <a:extLst>
              <a:ext uri="{FF2B5EF4-FFF2-40B4-BE49-F238E27FC236}">
                <a16:creationId xmlns:a16="http://schemas.microsoft.com/office/drawing/2014/main" id="{C0B720A8-46F6-4B18-A5E3-4F1C6BC898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89" y="3993465"/>
            <a:ext cx="3183311" cy="91599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39784D9-BB93-4668-9029-1789CAA8BE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89" y="1920089"/>
            <a:ext cx="3183311" cy="90478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0CF61D1-2AD2-4917-93A9-8AB8867DB3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89" y="5038307"/>
            <a:ext cx="3183311" cy="88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5844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王康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中北大学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77A18888-0D82-491C-B7B8-CD563DD347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63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8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2BDE65-12DD-4A11-B4E7-5CEEBA0E0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229" y="3622381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788FF4E-51DD-41D4-B918-9E4EC50164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背景及意义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7C002FB-A2D2-43CD-B2F9-1FA3FCFFD5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BACKGROUND AND SIGNFICANCE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DAFCFEF-BD31-4EF1-A6C9-6028BA3247E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0015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67C5051-6109-4D02-860A-BF15CD8F18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研究目标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49D6F1-26BD-4FEE-B8A9-2E2938225F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RESEARCH OBJECTIVES
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B143D79-486A-4EFC-B352-8F5610BBE0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6083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98CE77D-86AA-4788-A395-61A1F7E963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创新与不足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D45376-82C3-481D-B35C-A27F91E1B9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INNOVATION AND DEFICIENCY
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A8D0200-A61C-4119-BD4A-B3E419941E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8374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8F918A-580A-4B35-B40F-78A428F01F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总结与展望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F80595-C4D9-4391-A17C-A2C6B12A69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SUMMARY AND PROSPECT
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669E66-FDB7-4FC4-9DB6-90852BF146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7838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24FD62-24EC-4076-B556-9DB9D484D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这是内容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8ABFD4-6AD3-46B7-9119-83C115301D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anchor="ctr">
            <a:normAutofit fontScale="92500" lnSpcReduction="10000"/>
          </a:bodyPr>
          <a:lstStyle/>
          <a:p>
            <a:r>
              <a:rPr lang="zh-CN" altLang="en-US" dirty="0"/>
              <a:t>这是标题</a:t>
            </a:r>
          </a:p>
        </p:txBody>
      </p:sp>
    </p:spTree>
    <p:extLst>
      <p:ext uri="{BB962C8B-B14F-4D97-AF65-F5344CB8AC3E}">
        <p14:creationId xmlns:p14="http://schemas.microsoft.com/office/powerpoint/2010/main" val="2455276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C642536-6582-46EA-A732-17ED036C71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这是你的题目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56CA404-48A5-4F15-9600-A8F472EBDD0A}"/>
              </a:ext>
            </a:extLst>
          </p:cNvPr>
          <p:cNvGrpSpPr/>
          <p:nvPr/>
        </p:nvGrpSpPr>
        <p:grpSpPr>
          <a:xfrm>
            <a:off x="342600" y="1862777"/>
            <a:ext cx="10839144" cy="2891874"/>
            <a:chOff x="84571" y="1933754"/>
            <a:chExt cx="10839144" cy="2891874"/>
          </a:xfrm>
        </p:grpSpPr>
        <p:sp>
          <p:nvSpPr>
            <p:cNvPr id="4" name="文本框 19">
              <a:extLst>
                <a:ext uri="{FF2B5EF4-FFF2-40B4-BE49-F238E27FC236}">
                  <a16:creationId xmlns:a16="http://schemas.microsoft.com/office/drawing/2014/main" id="{D4E2FC25-43D2-4284-9EF8-F7BEBC4A67DD}"/>
                </a:ext>
              </a:extLst>
            </p:cNvPr>
            <p:cNvSpPr txBox="1"/>
            <p:nvPr userDrawn="1"/>
          </p:nvSpPr>
          <p:spPr>
            <a:xfrm>
              <a:off x="511079" y="1933754"/>
              <a:ext cx="21186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标题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20">
              <a:extLst>
                <a:ext uri="{FF2B5EF4-FFF2-40B4-BE49-F238E27FC236}">
                  <a16:creationId xmlns:a16="http://schemas.microsoft.com/office/drawing/2014/main" id="{C76C7F4C-B492-4C04-A37D-FD22B8B4A649}"/>
                </a:ext>
              </a:extLst>
            </p:cNvPr>
            <p:cNvSpPr txBox="1"/>
            <p:nvPr userDrawn="1"/>
          </p:nvSpPr>
          <p:spPr>
            <a:xfrm>
              <a:off x="3129729" y="2005172"/>
              <a:ext cx="13613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内容</a:t>
              </a:r>
            </a:p>
          </p:txBody>
        </p:sp>
        <p:sp>
          <p:nvSpPr>
            <p:cNvPr id="6" name="文本框 21">
              <a:extLst>
                <a:ext uri="{FF2B5EF4-FFF2-40B4-BE49-F238E27FC236}">
                  <a16:creationId xmlns:a16="http://schemas.microsoft.com/office/drawing/2014/main" id="{7290EB7F-E89C-44DB-8D8B-E82659675F1A}"/>
                </a:ext>
              </a:extLst>
            </p:cNvPr>
            <p:cNvSpPr txBox="1"/>
            <p:nvPr userDrawn="1"/>
          </p:nvSpPr>
          <p:spPr>
            <a:xfrm>
              <a:off x="5192971" y="2005172"/>
              <a:ext cx="10249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内容</a:t>
              </a:r>
            </a:p>
          </p:txBody>
        </p:sp>
        <p:sp>
          <p:nvSpPr>
            <p:cNvPr id="7" name="文本框 22">
              <a:extLst>
                <a:ext uri="{FF2B5EF4-FFF2-40B4-BE49-F238E27FC236}">
                  <a16:creationId xmlns:a16="http://schemas.microsoft.com/office/drawing/2014/main" id="{128B546C-57E5-4114-99B5-BE6B4E899888}"/>
                </a:ext>
              </a:extLst>
            </p:cNvPr>
            <p:cNvSpPr txBox="1"/>
            <p:nvPr userDrawn="1"/>
          </p:nvSpPr>
          <p:spPr>
            <a:xfrm>
              <a:off x="7224774" y="2005172"/>
              <a:ext cx="7171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内容</a:t>
              </a:r>
            </a:p>
          </p:txBody>
        </p:sp>
        <p:sp>
          <p:nvSpPr>
            <p:cNvPr id="8" name="文本框 23">
              <a:extLst>
                <a:ext uri="{FF2B5EF4-FFF2-40B4-BE49-F238E27FC236}">
                  <a16:creationId xmlns:a16="http://schemas.microsoft.com/office/drawing/2014/main" id="{2DB9F090-87D8-4DB3-BCA3-1661CBE704CC}"/>
                </a:ext>
              </a:extLst>
            </p:cNvPr>
            <p:cNvSpPr txBox="1"/>
            <p:nvPr userDrawn="1"/>
          </p:nvSpPr>
          <p:spPr>
            <a:xfrm>
              <a:off x="8609210" y="2005172"/>
              <a:ext cx="1770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内容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B63E8CF-796D-497C-82A4-8154F9A2AFE0}"/>
                </a:ext>
              </a:extLst>
            </p:cNvPr>
            <p:cNvSpPr txBox="1"/>
            <p:nvPr userDrawn="1"/>
          </p:nvSpPr>
          <p:spPr>
            <a:xfrm>
              <a:off x="84571" y="4302408"/>
              <a:ext cx="29716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标题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F846A57-7340-406F-AA4C-0100770F5441}"/>
                </a:ext>
              </a:extLst>
            </p:cNvPr>
            <p:cNvSpPr txBox="1"/>
            <p:nvPr userDrawn="1"/>
          </p:nvSpPr>
          <p:spPr>
            <a:xfrm>
              <a:off x="3107937" y="4379056"/>
              <a:ext cx="13613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内容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2D1F9B8-73F7-4829-B736-24B535B0DF92}"/>
                </a:ext>
              </a:extLst>
            </p:cNvPr>
            <p:cNvSpPr txBox="1"/>
            <p:nvPr userDrawn="1"/>
          </p:nvSpPr>
          <p:spPr>
            <a:xfrm>
              <a:off x="5061197" y="4379056"/>
              <a:ext cx="13613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内容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3AAF19B-AF03-42E4-94AD-C256C0C2C970}"/>
                </a:ext>
              </a:extLst>
            </p:cNvPr>
            <p:cNvSpPr txBox="1"/>
            <p:nvPr userDrawn="1"/>
          </p:nvSpPr>
          <p:spPr>
            <a:xfrm>
              <a:off x="6902678" y="4379056"/>
              <a:ext cx="13613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内容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5DC1DE5-12FC-47EC-8E25-7782154CD622}"/>
                </a:ext>
              </a:extLst>
            </p:cNvPr>
            <p:cNvSpPr txBox="1"/>
            <p:nvPr userDrawn="1"/>
          </p:nvSpPr>
          <p:spPr>
            <a:xfrm>
              <a:off x="8381346" y="4379056"/>
              <a:ext cx="22262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内容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4F82F71-8819-44C2-B60F-7C885AD0E37B}"/>
                </a:ext>
              </a:extLst>
            </p:cNvPr>
            <p:cNvGrpSpPr/>
            <p:nvPr userDrawn="1"/>
          </p:nvGrpSpPr>
          <p:grpSpPr>
            <a:xfrm>
              <a:off x="1741570" y="3098643"/>
              <a:ext cx="9182145" cy="830409"/>
              <a:chOff x="1741570" y="3098643"/>
              <a:chExt cx="9182145" cy="830409"/>
            </a:xfrm>
          </p:grpSpPr>
          <p:cxnSp>
            <p:nvCxnSpPr>
              <p:cNvPr id="25" name="直接箭头连接符 24">
                <a:extLst>
                  <a:ext uri="{FF2B5EF4-FFF2-40B4-BE49-F238E27FC236}">
                    <a16:creationId xmlns:a16="http://schemas.microsoft.com/office/drawing/2014/main" id="{9C751CDE-AF34-44C5-9981-798B51740FE2}"/>
                  </a:ext>
                </a:extLst>
              </p:cNvPr>
              <p:cNvCxnSpPr/>
              <p:nvPr userDrawn="1"/>
            </p:nvCxnSpPr>
            <p:spPr>
              <a:xfrm>
                <a:off x="1847847" y="3230482"/>
                <a:ext cx="9075868" cy="0"/>
              </a:xfrm>
              <a:prstGeom prst="straightConnector1">
                <a:avLst/>
              </a:prstGeom>
              <a:ln w="76200">
                <a:solidFill>
                  <a:schemeClr val="bg1">
                    <a:lumMod val="9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05114096-9384-4806-AFC0-DA9453B37259}"/>
                  </a:ext>
                </a:extLst>
              </p:cNvPr>
              <p:cNvGrpSpPr/>
              <p:nvPr userDrawn="1"/>
            </p:nvGrpSpPr>
            <p:grpSpPr>
              <a:xfrm>
                <a:off x="3129729" y="3098643"/>
                <a:ext cx="1361359" cy="830409"/>
                <a:chOff x="3129729" y="3098643"/>
                <a:chExt cx="1361359" cy="830409"/>
              </a:xfrm>
            </p:grpSpPr>
            <p:sp>
              <p:nvSpPr>
                <p:cNvPr id="45" name="文本框 25">
                  <a:extLst>
                    <a:ext uri="{FF2B5EF4-FFF2-40B4-BE49-F238E27FC236}">
                      <a16:creationId xmlns:a16="http://schemas.microsoft.com/office/drawing/2014/main" id="{AC462D8D-CEF0-4DB6-B6D8-F140F06CEEC9}"/>
                    </a:ext>
                  </a:extLst>
                </p:cNvPr>
                <p:cNvSpPr txBox="1"/>
                <p:nvPr userDrawn="1"/>
              </p:nvSpPr>
              <p:spPr>
                <a:xfrm>
                  <a:off x="3129729" y="3467387"/>
                  <a:ext cx="136135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Bold" panose="020B0800000000000000" pitchFamily="34" charset="-122"/>
                      <a:ea typeface="思源黑体 CN Bold" panose="020B0800000000000000" pitchFamily="34" charset="-122"/>
                      <a:cs typeface="+mn-cs"/>
                    </a:rPr>
                    <a:t>开始</a:t>
                  </a:r>
                </a:p>
              </p:txBody>
            </p: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id="{05F626C3-B7AA-4A98-973B-CCD75847B552}"/>
                    </a:ext>
                  </a:extLst>
                </p:cNvPr>
                <p:cNvGrpSpPr/>
                <p:nvPr userDrawn="1"/>
              </p:nvGrpSpPr>
              <p:grpSpPr>
                <a:xfrm>
                  <a:off x="3678570" y="3098643"/>
                  <a:ext cx="263678" cy="263678"/>
                  <a:chOff x="11086858" y="1347057"/>
                  <a:chExt cx="625068" cy="625068"/>
                </a:xfrm>
              </p:grpSpPr>
              <p:sp>
                <p:nvSpPr>
                  <p:cNvPr id="47" name="椭圆 46">
                    <a:extLst>
                      <a:ext uri="{FF2B5EF4-FFF2-40B4-BE49-F238E27FC236}">
                        <a16:creationId xmlns:a16="http://schemas.microsoft.com/office/drawing/2014/main" id="{37ECD49C-64B6-4D66-9518-7645CB34F9E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1086858" y="1347057"/>
                    <a:ext cx="625068" cy="625068"/>
                  </a:xfrm>
                  <a:prstGeom prst="ellipse">
                    <a:avLst/>
                  </a:prstGeom>
                  <a:solidFill>
                    <a:schemeClr val="bg1">
                      <a:alpha val="5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8" name="椭圆 47">
                    <a:extLst>
                      <a:ext uri="{FF2B5EF4-FFF2-40B4-BE49-F238E27FC236}">
                        <a16:creationId xmlns:a16="http://schemas.microsoft.com/office/drawing/2014/main" id="{261D0A0B-E9AE-438A-9F78-920428E62DB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1227579" y="1487778"/>
                    <a:ext cx="343626" cy="343626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458C556B-90B5-4D05-AD67-9264162A7167}"/>
                  </a:ext>
                </a:extLst>
              </p:cNvPr>
              <p:cNvGrpSpPr/>
              <p:nvPr userDrawn="1"/>
            </p:nvGrpSpPr>
            <p:grpSpPr>
              <a:xfrm>
                <a:off x="5024422" y="3098643"/>
                <a:ext cx="1361359" cy="830409"/>
                <a:chOff x="2713404" y="3165322"/>
                <a:chExt cx="1361359" cy="830409"/>
              </a:xfrm>
            </p:grpSpPr>
            <p:sp>
              <p:nvSpPr>
                <p:cNvPr id="41" name="文本框 56">
                  <a:extLst>
                    <a:ext uri="{FF2B5EF4-FFF2-40B4-BE49-F238E27FC236}">
                      <a16:creationId xmlns:a16="http://schemas.microsoft.com/office/drawing/2014/main" id="{C71ECD02-9EB0-499E-A714-9153F2989338}"/>
                    </a:ext>
                  </a:extLst>
                </p:cNvPr>
                <p:cNvSpPr txBox="1"/>
                <p:nvPr userDrawn="1"/>
              </p:nvSpPr>
              <p:spPr>
                <a:xfrm>
                  <a:off x="2713404" y="3534066"/>
                  <a:ext cx="136135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Bold" panose="020B0800000000000000" pitchFamily="34" charset="-122"/>
                      <a:ea typeface="思源黑体 CN Bold" panose="020B0800000000000000" pitchFamily="34" charset="-122"/>
                      <a:cs typeface="+mn-cs"/>
                    </a:rPr>
                    <a:t>过程</a:t>
                  </a: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Bold" panose="020B0800000000000000" pitchFamily="34" charset="-122"/>
                      <a:ea typeface="思源黑体 CN Bold" panose="020B0800000000000000" pitchFamily="34" charset="-122"/>
                      <a:cs typeface="+mn-cs"/>
                    </a:rPr>
                    <a:t>1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FCD88E49-2A27-4A9A-A8D6-F765DFAAA886}"/>
                    </a:ext>
                  </a:extLst>
                </p:cNvPr>
                <p:cNvGrpSpPr/>
                <p:nvPr userDrawn="1"/>
              </p:nvGrpSpPr>
              <p:grpSpPr>
                <a:xfrm>
                  <a:off x="3262245" y="3165322"/>
                  <a:ext cx="263678" cy="263678"/>
                  <a:chOff x="11086858" y="1347057"/>
                  <a:chExt cx="625068" cy="625068"/>
                </a:xfrm>
              </p:grpSpPr>
              <p:sp>
                <p:nvSpPr>
                  <p:cNvPr id="43" name="椭圆 42">
                    <a:extLst>
                      <a:ext uri="{FF2B5EF4-FFF2-40B4-BE49-F238E27FC236}">
                        <a16:creationId xmlns:a16="http://schemas.microsoft.com/office/drawing/2014/main" id="{65872118-D0FB-48D5-8B04-E6FA6615B5B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1086858" y="1347057"/>
                    <a:ext cx="625068" cy="625068"/>
                  </a:xfrm>
                  <a:prstGeom prst="ellipse">
                    <a:avLst/>
                  </a:prstGeom>
                  <a:solidFill>
                    <a:schemeClr val="bg1">
                      <a:alpha val="5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4" name="椭圆 43">
                    <a:extLst>
                      <a:ext uri="{FF2B5EF4-FFF2-40B4-BE49-F238E27FC236}">
                        <a16:creationId xmlns:a16="http://schemas.microsoft.com/office/drawing/2014/main" id="{EE198825-11F5-4034-9AF2-EB018C233B9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1227579" y="1487778"/>
                    <a:ext cx="343626" cy="343626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FFCC16A4-D56E-4503-B54D-DEA1FC2E7654}"/>
                  </a:ext>
                </a:extLst>
              </p:cNvPr>
              <p:cNvGrpSpPr/>
              <p:nvPr userDrawn="1"/>
            </p:nvGrpSpPr>
            <p:grpSpPr>
              <a:xfrm>
                <a:off x="6919115" y="3098643"/>
                <a:ext cx="1361359" cy="830409"/>
                <a:chOff x="2713404" y="3165322"/>
                <a:chExt cx="1361359" cy="830409"/>
              </a:xfrm>
            </p:grpSpPr>
            <p:sp>
              <p:nvSpPr>
                <p:cNvPr id="37" name="文本框 61">
                  <a:extLst>
                    <a:ext uri="{FF2B5EF4-FFF2-40B4-BE49-F238E27FC236}">
                      <a16:creationId xmlns:a16="http://schemas.microsoft.com/office/drawing/2014/main" id="{6D29867E-7BAE-4773-952C-140A7B91622E}"/>
                    </a:ext>
                  </a:extLst>
                </p:cNvPr>
                <p:cNvSpPr txBox="1"/>
                <p:nvPr userDrawn="1"/>
              </p:nvSpPr>
              <p:spPr>
                <a:xfrm>
                  <a:off x="2713404" y="3534066"/>
                  <a:ext cx="136135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dirty="0">
                      <a:solidFill>
                        <a:prstClr val="white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过程</a:t>
                  </a:r>
                  <a:r>
                    <a:rPr lang="en-US" altLang="zh-CN" sz="2400" dirty="0">
                      <a:solidFill>
                        <a:prstClr val="white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2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id="{3FC14521-168F-4F6E-9DB4-FC83129FE99A}"/>
                    </a:ext>
                  </a:extLst>
                </p:cNvPr>
                <p:cNvGrpSpPr/>
                <p:nvPr userDrawn="1"/>
              </p:nvGrpSpPr>
              <p:grpSpPr>
                <a:xfrm>
                  <a:off x="3262245" y="3165322"/>
                  <a:ext cx="263678" cy="263678"/>
                  <a:chOff x="11086858" y="1347057"/>
                  <a:chExt cx="625068" cy="625068"/>
                </a:xfrm>
              </p:grpSpPr>
              <p:sp>
                <p:nvSpPr>
                  <p:cNvPr id="39" name="椭圆 38">
                    <a:extLst>
                      <a:ext uri="{FF2B5EF4-FFF2-40B4-BE49-F238E27FC236}">
                        <a16:creationId xmlns:a16="http://schemas.microsoft.com/office/drawing/2014/main" id="{8080A12A-3C17-4EC6-8A3D-C064E70666A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1086858" y="1347057"/>
                    <a:ext cx="625068" cy="625068"/>
                  </a:xfrm>
                  <a:prstGeom prst="ellipse">
                    <a:avLst/>
                  </a:prstGeom>
                  <a:solidFill>
                    <a:schemeClr val="bg1">
                      <a:alpha val="5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0" name="椭圆 39">
                    <a:extLst>
                      <a:ext uri="{FF2B5EF4-FFF2-40B4-BE49-F238E27FC236}">
                        <a16:creationId xmlns:a16="http://schemas.microsoft.com/office/drawing/2014/main" id="{A3CB4822-6EF9-404B-9ED0-B56D94CE9D4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1227579" y="1487778"/>
                    <a:ext cx="343626" cy="343626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3DFA2B3-9BC6-4DBF-8BB2-C812E6945751}"/>
                  </a:ext>
                </a:extLst>
              </p:cNvPr>
              <p:cNvGrpSpPr/>
              <p:nvPr userDrawn="1"/>
            </p:nvGrpSpPr>
            <p:grpSpPr>
              <a:xfrm>
                <a:off x="8813808" y="3098643"/>
                <a:ext cx="1361359" cy="830409"/>
                <a:chOff x="2713404" y="3165322"/>
                <a:chExt cx="1361359" cy="830409"/>
              </a:xfrm>
            </p:grpSpPr>
            <p:sp>
              <p:nvSpPr>
                <p:cNvPr id="33" name="文本框 66">
                  <a:extLst>
                    <a:ext uri="{FF2B5EF4-FFF2-40B4-BE49-F238E27FC236}">
                      <a16:creationId xmlns:a16="http://schemas.microsoft.com/office/drawing/2014/main" id="{2852D011-1049-45B4-A15B-1BA54FABC7F8}"/>
                    </a:ext>
                  </a:extLst>
                </p:cNvPr>
                <p:cNvSpPr txBox="1"/>
                <p:nvPr userDrawn="1"/>
              </p:nvSpPr>
              <p:spPr>
                <a:xfrm>
                  <a:off x="2713404" y="3534066"/>
                  <a:ext cx="136135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Bold" panose="020B0800000000000000" pitchFamily="34" charset="-122"/>
                      <a:ea typeface="思源黑体 CN Bold" panose="020B0800000000000000" pitchFamily="34" charset="-122"/>
                      <a:cs typeface="+mn-cs"/>
                    </a:rPr>
                    <a:t>结果</a:t>
                  </a:r>
                </a:p>
              </p:txBody>
            </p: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id="{DDF6755F-0BD7-4E79-9EA6-CBD9C0D86C47}"/>
                    </a:ext>
                  </a:extLst>
                </p:cNvPr>
                <p:cNvGrpSpPr/>
                <p:nvPr userDrawn="1"/>
              </p:nvGrpSpPr>
              <p:grpSpPr>
                <a:xfrm>
                  <a:off x="3262245" y="3165322"/>
                  <a:ext cx="263678" cy="263678"/>
                  <a:chOff x="11086858" y="1347057"/>
                  <a:chExt cx="625068" cy="625068"/>
                </a:xfrm>
              </p:grpSpPr>
              <p:sp>
                <p:nvSpPr>
                  <p:cNvPr id="35" name="椭圆 34">
                    <a:extLst>
                      <a:ext uri="{FF2B5EF4-FFF2-40B4-BE49-F238E27FC236}">
                        <a16:creationId xmlns:a16="http://schemas.microsoft.com/office/drawing/2014/main" id="{EA77A15A-469D-4CB3-AAC8-721F1BC83E5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1086858" y="1347057"/>
                    <a:ext cx="625068" cy="625068"/>
                  </a:xfrm>
                  <a:prstGeom prst="ellipse">
                    <a:avLst/>
                  </a:prstGeom>
                  <a:solidFill>
                    <a:schemeClr val="bg1">
                      <a:alpha val="5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6" name="椭圆 35">
                    <a:extLst>
                      <a:ext uri="{FF2B5EF4-FFF2-40B4-BE49-F238E27FC236}">
                        <a16:creationId xmlns:a16="http://schemas.microsoft.com/office/drawing/2014/main" id="{AEFA8624-2579-4CF2-8F03-89319DAA3CB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1227579" y="1487778"/>
                    <a:ext cx="343626" cy="343626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EFB457A6-2B05-4444-A41F-2A4A1E32A92F}"/>
                  </a:ext>
                </a:extLst>
              </p:cNvPr>
              <p:cNvGrpSpPr/>
              <p:nvPr userDrawn="1"/>
            </p:nvGrpSpPr>
            <p:grpSpPr>
              <a:xfrm>
                <a:off x="1741570" y="3098643"/>
                <a:ext cx="263678" cy="263678"/>
                <a:chOff x="11086858" y="1347057"/>
                <a:chExt cx="625068" cy="625068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4BB5827E-1498-4B94-8690-8665B913EC9B}"/>
                    </a:ext>
                  </a:extLst>
                </p:cNvPr>
                <p:cNvSpPr/>
                <p:nvPr userDrawn="1"/>
              </p:nvSpPr>
              <p:spPr>
                <a:xfrm>
                  <a:off x="11086858" y="1347057"/>
                  <a:ext cx="625068" cy="625068"/>
                </a:xfrm>
                <a:prstGeom prst="ellipse">
                  <a:avLst/>
                </a:prstGeom>
                <a:solidFill>
                  <a:schemeClr val="bg1">
                    <a:alpha val="5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42E0FC6D-15C5-4C31-AA0D-5ABCC8806983}"/>
                    </a:ext>
                  </a:extLst>
                </p:cNvPr>
                <p:cNvSpPr/>
                <p:nvPr userDrawn="1"/>
              </p:nvSpPr>
              <p:spPr>
                <a:xfrm>
                  <a:off x="11227579" y="1487778"/>
                  <a:ext cx="343626" cy="3436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37D32D7E-E81F-4963-B7AF-7FC40CDFFB4B}"/>
                </a:ext>
              </a:extLst>
            </p:cNvPr>
            <p:cNvGrpSpPr/>
            <p:nvPr userDrawn="1"/>
          </p:nvGrpSpPr>
          <p:grpSpPr>
            <a:xfrm>
              <a:off x="3800646" y="2554971"/>
              <a:ext cx="5693840" cy="366130"/>
              <a:chOff x="3800646" y="2456974"/>
              <a:chExt cx="5693840" cy="585331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44BE736-ED9C-4250-A41F-E8C66959B84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800646" y="2456974"/>
                <a:ext cx="0" cy="585331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CEBE5553-34B0-4F50-A712-8A8F60B194A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5698593" y="2456974"/>
                <a:ext cx="0" cy="585331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46F77B94-2DFF-4392-B651-1175B7A5FAF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7596540" y="2456974"/>
                <a:ext cx="0" cy="585331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0F4E391F-4CA4-4BE9-98D9-2160A8DEA8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9494486" y="2456974"/>
                <a:ext cx="0" cy="585331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7F9CB49-D1CD-4F16-BC7C-B65DC3FF6CEA}"/>
                </a:ext>
              </a:extLst>
            </p:cNvPr>
            <p:cNvGrpSpPr/>
            <p:nvPr userDrawn="1"/>
          </p:nvGrpSpPr>
          <p:grpSpPr>
            <a:xfrm>
              <a:off x="3788615" y="3950755"/>
              <a:ext cx="5693840" cy="366130"/>
              <a:chOff x="3800646" y="2456974"/>
              <a:chExt cx="5693840" cy="585331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F4CF6430-E353-41BC-9DFB-F7799105A16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800646" y="2456974"/>
                <a:ext cx="0" cy="585331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EA741891-EE23-462D-A158-5804DC4EF1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5698593" y="2456974"/>
                <a:ext cx="0" cy="585331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D258FEBC-4B7E-4497-8FFE-7A8A0AD69D3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7596540" y="2456974"/>
                <a:ext cx="0" cy="585331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7979AE25-54E5-45C8-BD59-D4713B03887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9494486" y="2456974"/>
                <a:ext cx="0" cy="585331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38610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表格占位符 1">
            <a:extLst>
              <a:ext uri="{FF2B5EF4-FFF2-40B4-BE49-F238E27FC236}">
                <a16:creationId xmlns:a16="http://schemas.microsoft.com/office/drawing/2014/main" id="{D21B5170-4FE3-4668-BAFB-6120C6A24E46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254745" y="1177251"/>
            <a:ext cx="9682510" cy="4503498"/>
          </a:xfrm>
        </p:spPr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998E10-99B8-46B4-AFD4-ED32515EED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请输入表格标题</a:t>
            </a:r>
          </a:p>
        </p:txBody>
      </p:sp>
    </p:spTree>
    <p:extLst>
      <p:ext uri="{BB962C8B-B14F-4D97-AF65-F5344CB8AC3E}">
        <p14:creationId xmlns:p14="http://schemas.microsoft.com/office/powerpoint/2010/main" val="3457106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165</Words>
  <Application>Microsoft Office PowerPoint</Application>
  <PresentationFormat>宽屏</PresentationFormat>
  <Paragraphs>66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微软雅黑</vt:lpstr>
      <vt:lpstr>微软雅黑 Light</vt:lpstr>
      <vt:lpstr>思源宋体 CN Heavy</vt:lpstr>
      <vt:lpstr>思源宋体 CN Medium</vt:lpstr>
      <vt:lpstr>思源黑体 CN Bold</vt:lpstr>
      <vt:lpstr>等线</vt:lpstr>
      <vt:lpstr>等线 Light</vt:lpstr>
      <vt:lpstr>Arial</vt:lpstr>
      <vt:lpstr>Calibri</vt:lpstr>
      <vt:lpstr>Century Gothic</vt:lpstr>
      <vt:lpstr>Segoe UI</vt:lpstr>
      <vt:lpstr>Segoe UI Light</vt:lpstr>
      <vt:lpstr>Wingdings</vt:lpstr>
      <vt:lpstr>Office 主题​​</vt:lpstr>
      <vt:lpstr>1_Office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这是内容</vt:lpstr>
      <vt:lpstr>PowerPoint 演示文稿</vt:lpstr>
      <vt:lpstr>PowerPoint 演示文稿</vt:lpstr>
      <vt:lpstr>添加标题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王康</dc:creator>
  <cp:lastModifiedBy>Yunxuan Liu (Chinasoft International)</cp:lastModifiedBy>
  <cp:revision>82</cp:revision>
  <dcterms:created xsi:type="dcterms:W3CDTF">2019-03-31T09:48:39Z</dcterms:created>
  <dcterms:modified xsi:type="dcterms:W3CDTF">2019-04-16T02:28:13Z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2019-04-16T02:27:46.9100337Z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a041c709-ab93-4e74-b248-001ee97a163c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