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dp" ContentType="image/vnd.ms-photo"/>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charts/chart7.xml" ContentType="application/vnd.openxmlformats-officedocument.drawingml.chart+xml"/>
  <Override PartName="/ppt/charts/style7.xml" ContentType="application/vnd.ms-office.chartstyle+xml"/>
  <Override PartName="/ppt/charts/colors7.xml" ContentType="application/vnd.ms-office.chartcolorstyl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76" r:id="rId2"/>
  </p:sldMasterIdLst>
  <p:notesMasterIdLst>
    <p:notesMasterId r:id="rId44"/>
  </p:notesMasterIdLst>
  <p:handoutMasterIdLst>
    <p:handoutMasterId r:id="rId45"/>
  </p:handoutMasterIdLst>
  <p:sldIdLst>
    <p:sldId id="807" r:id="rId3"/>
    <p:sldId id="820" r:id="rId4"/>
    <p:sldId id="830" r:id="rId5"/>
    <p:sldId id="753" r:id="rId6"/>
    <p:sldId id="833" r:id="rId7"/>
    <p:sldId id="772" r:id="rId8"/>
    <p:sldId id="795" r:id="rId9"/>
    <p:sldId id="771" r:id="rId10"/>
    <p:sldId id="838" r:id="rId11"/>
    <p:sldId id="811" r:id="rId12"/>
    <p:sldId id="331" r:id="rId13"/>
    <p:sldId id="839" r:id="rId14"/>
    <p:sldId id="780" r:id="rId15"/>
    <p:sldId id="286" r:id="rId16"/>
    <p:sldId id="826" r:id="rId17"/>
    <p:sldId id="824" r:id="rId18"/>
    <p:sldId id="792" r:id="rId19"/>
    <p:sldId id="817" r:id="rId20"/>
    <p:sldId id="813" r:id="rId21"/>
    <p:sldId id="787" r:id="rId22"/>
    <p:sldId id="840" r:id="rId23"/>
    <p:sldId id="791" r:id="rId24"/>
    <p:sldId id="764" r:id="rId25"/>
    <p:sldId id="828" r:id="rId26"/>
    <p:sldId id="818" r:id="rId27"/>
    <p:sldId id="842" r:id="rId28"/>
    <p:sldId id="789" r:id="rId29"/>
    <p:sldId id="827" r:id="rId30"/>
    <p:sldId id="832" r:id="rId31"/>
    <p:sldId id="837" r:id="rId32"/>
    <p:sldId id="293" r:id="rId33"/>
    <p:sldId id="822" r:id="rId34"/>
    <p:sldId id="831" r:id="rId35"/>
    <p:sldId id="782" r:id="rId36"/>
    <p:sldId id="844" r:id="rId37"/>
    <p:sldId id="829" r:id="rId38"/>
    <p:sldId id="819" r:id="rId39"/>
    <p:sldId id="845" r:id="rId40"/>
    <p:sldId id="271" r:id="rId41"/>
    <p:sldId id="1723" r:id="rId42"/>
    <p:sldId id="1728" r:id="rId43"/>
  </p:sldIdLst>
  <p:sldSz cx="12192000" cy="6858000"/>
  <p:notesSz cx="6858000" cy="9144000"/>
  <p:custDataLst>
    <p:tags r:id="rId46"/>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5" orient="horz" pos="2115" userDrawn="1">
          <p15:clr>
            <a:srgbClr val="A4A3A4"/>
          </p15:clr>
        </p15:guide>
        <p15:guide id="6" orient="horz" pos="1593" userDrawn="1">
          <p15:clr>
            <a:srgbClr val="A4A3A4"/>
          </p15:clr>
        </p15:guide>
        <p15:guide id="8" orient="horz" pos="890" userDrawn="1">
          <p15:clr>
            <a:srgbClr val="A4A3A4"/>
          </p15:clr>
        </p15:guide>
        <p15:guide id="9" orient="horz" pos="3113" userDrawn="1">
          <p15:clr>
            <a:srgbClr val="A4A3A4"/>
          </p15:clr>
        </p15:guide>
        <p15:guide id="11" orient="horz" pos="4065" userDrawn="1">
          <p15:clr>
            <a:srgbClr val="A4A3A4"/>
          </p15:clr>
        </p15:guide>
        <p15:guide id="13" orient="horz" pos="2432" userDrawn="1">
          <p15:clr>
            <a:srgbClr val="A4A3A4"/>
          </p15:clr>
        </p15:guide>
        <p15:guide id="14" pos="665"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21831"/>
    <a:srgbClr val="E6E6E6"/>
    <a:srgbClr val="E83131"/>
    <a:srgbClr val="FFFFFF"/>
    <a:srgbClr val="A51E1D"/>
    <a:srgbClr val="949FB6"/>
    <a:srgbClr val="D31D17"/>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8D230F3-CF80-4859-8CE7-A43EE81993B5}" styleName="浅色样式 1 - 强调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72833802-FEF1-4C79-8D5D-14CF1EAF98D9}" styleName="浅色样式 2 - 强调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3309" autoAdjust="0"/>
    <p:restoredTop sz="93812" autoAdjust="0"/>
  </p:normalViewPr>
  <p:slideViewPr>
    <p:cSldViewPr snapToGrid="0">
      <p:cViewPr varScale="1">
        <p:scale>
          <a:sx n="103" d="100"/>
          <a:sy n="103" d="100"/>
        </p:scale>
        <p:origin x="1008" y="72"/>
      </p:cViewPr>
      <p:guideLst>
        <p:guide orient="horz" pos="2115"/>
        <p:guide orient="horz" pos="1593"/>
        <p:guide orient="horz" pos="890"/>
        <p:guide orient="horz" pos="3113"/>
        <p:guide orient="horz" pos="4065"/>
        <p:guide orient="horz" pos="2432"/>
        <p:guide pos="665"/>
      </p:guideLst>
    </p:cSldViewPr>
  </p:slideViewPr>
  <p:notesTextViewPr>
    <p:cViewPr>
      <p:scale>
        <a:sx n="1" d="1"/>
        <a:sy n="1" d="1"/>
      </p:scale>
      <p:origin x="0" y="0"/>
    </p:cViewPr>
  </p:notesTextViewPr>
  <p:sorterViewPr>
    <p:cViewPr>
      <p:scale>
        <a:sx n="33" d="100"/>
        <a:sy n="33" d="100"/>
      </p:scale>
      <p:origin x="0" y="-444"/>
    </p:cViewPr>
  </p:sorterViewPr>
  <p:notesViewPr>
    <p:cSldViewPr snapToGrid="0" showGuides="1">
      <p:cViewPr varScale="1">
        <p:scale>
          <a:sx n="48" d="100"/>
          <a:sy n="48" d="100"/>
        </p:scale>
        <p:origin x="2934" y="60"/>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tags" Target="tags/tag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slide" Target="slides/slide39.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handoutMaster" Target="handoutMasters/handoutMaster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theme" Target="theme/theme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notesMaster" Target="notesMasters/notesMaster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viewProps" Target="viewProps.xml"/><Relationship Id="rId8" Type="http://schemas.openxmlformats.org/officeDocument/2006/relationships/slide" Target="slides/slide6.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_Worksheet4.xlsx"/><Relationship Id="rId2" Type="http://schemas.microsoft.com/office/2011/relationships/chartColorStyle" Target="colors5.xml"/><Relationship Id="rId1" Type="http://schemas.microsoft.com/office/2011/relationships/chartStyle" Target="style5.xml"/></Relationships>
</file>

<file path=ppt/charts/_rels/chart6.xml.rels><?xml version="1.0" encoding="UTF-8" standalone="yes"?>
<Relationships xmlns="http://schemas.openxmlformats.org/package/2006/relationships"><Relationship Id="rId3" Type="http://schemas.openxmlformats.org/officeDocument/2006/relationships/package" Target="../embeddings/Microsoft_Excel_Worksheet5.xlsx"/><Relationship Id="rId2" Type="http://schemas.microsoft.com/office/2011/relationships/chartColorStyle" Target="colors6.xml"/><Relationship Id="rId1" Type="http://schemas.microsoft.com/office/2011/relationships/chartStyle" Target="style6.xml"/></Relationships>
</file>

<file path=ppt/charts/_rels/chart7.xml.rels><?xml version="1.0" encoding="UTF-8" standalone="yes"?>
<Relationships xmlns="http://schemas.openxmlformats.org/package/2006/relationships"><Relationship Id="rId3" Type="http://schemas.openxmlformats.org/officeDocument/2006/relationships/package" Target="../embeddings/Microsoft_Excel_Worksheet6.xlsx"/><Relationship Id="rId2" Type="http://schemas.microsoft.com/office/2011/relationships/chartColorStyle" Target="colors7.xml"/><Relationship Id="rId1" Type="http://schemas.microsoft.com/office/2011/relationships/chartStyle" Target="style7.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1"/>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62" b="1" i="0" u="none" strike="noStrike" kern="1200" spc="0" baseline="0">
                <a:solidFill>
                  <a:schemeClr val="tx1">
                    <a:lumMod val="65000"/>
                    <a:lumOff val="35000"/>
                  </a:schemeClr>
                </a:solidFill>
                <a:latin typeface="+mj-ea"/>
                <a:ea typeface="+mj-ea"/>
                <a:cs typeface="+mn-cs"/>
              </a:defRPr>
            </a:pPr>
            <a:r>
              <a:rPr lang="zh-CN" altLang="en-US" b="1" dirty="0">
                <a:latin typeface="+mj-ea"/>
                <a:ea typeface="+mj-ea"/>
              </a:rPr>
              <a:t>我是图表标题</a:t>
            </a:r>
          </a:p>
        </c:rich>
      </c:tx>
      <c:overlay val="0"/>
      <c:spPr>
        <a:noFill/>
        <a:ln>
          <a:noFill/>
        </a:ln>
        <a:effectLst/>
      </c:spPr>
      <c:txPr>
        <a:bodyPr rot="0" spcFirstLastPara="1" vertOverflow="ellipsis" vert="horz" wrap="square" anchor="ctr" anchorCtr="1"/>
        <a:lstStyle/>
        <a:p>
          <a:pPr>
            <a:defRPr sz="1862" b="1" i="0" u="none" strike="noStrike" kern="1200" spc="0" baseline="0">
              <a:solidFill>
                <a:schemeClr val="tx1">
                  <a:lumMod val="65000"/>
                  <a:lumOff val="35000"/>
                </a:schemeClr>
              </a:solidFill>
              <a:latin typeface="+mj-ea"/>
              <a:ea typeface="+mj-ea"/>
              <a:cs typeface="+mn-cs"/>
            </a:defRPr>
          </a:pPr>
          <a:endParaRPr lang="zh-CN"/>
        </a:p>
      </c:txPr>
    </c:title>
    <c:autoTitleDeleted val="0"/>
    <c:plotArea>
      <c:layout/>
      <c:lineChart>
        <c:grouping val="stacked"/>
        <c:varyColors val="0"/>
        <c:ser>
          <c:idx val="2"/>
          <c:order val="0"/>
          <c:tx>
            <c:strRef>
              <c:f>Sheet1!$B$1</c:f>
              <c:strCache>
                <c:ptCount val="1"/>
                <c:pt idx="0">
                  <c:v>关键词数量</c:v>
                </c:pt>
              </c:strCache>
            </c:strRef>
          </c:tx>
          <c:spPr>
            <a:ln w="28575" cap="rnd">
              <a:gradFill>
                <a:gsLst>
                  <a:gs pos="0">
                    <a:schemeClr val="accent1"/>
                  </a:gs>
                  <a:gs pos="100000">
                    <a:schemeClr val="accent5"/>
                  </a:gs>
                </a:gsLst>
                <a:lin ang="5400000" scaled="1"/>
              </a:gradFill>
              <a:round/>
              <a:headEnd type="oval"/>
              <a:tailEnd w="lg" len="lg"/>
            </a:ln>
            <a:effectLst>
              <a:glow>
                <a:schemeClr val="accent1">
                  <a:alpha val="40000"/>
                </a:schemeClr>
              </a:glow>
            </a:effectLst>
          </c:spPr>
          <c:marker>
            <c:symbol val="none"/>
          </c:marker>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zh-CN"/>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2015年</c:v>
                </c:pt>
                <c:pt idx="1">
                  <c:v>2016年</c:v>
                </c:pt>
                <c:pt idx="2">
                  <c:v>2017年</c:v>
                </c:pt>
                <c:pt idx="3">
                  <c:v>2018年</c:v>
                </c:pt>
              </c:strCache>
            </c:strRef>
          </c:cat>
          <c:val>
            <c:numRef>
              <c:f>Sheet1!$B$2:$B$5</c:f>
              <c:numCache>
                <c:formatCode>General</c:formatCode>
                <c:ptCount val="4"/>
                <c:pt idx="0">
                  <c:v>15</c:v>
                </c:pt>
                <c:pt idx="1">
                  <c:v>36</c:v>
                </c:pt>
                <c:pt idx="2">
                  <c:v>27</c:v>
                </c:pt>
                <c:pt idx="3">
                  <c:v>48</c:v>
                </c:pt>
              </c:numCache>
            </c:numRef>
          </c:val>
          <c:smooth val="1"/>
          <c:extLst>
            <c:ext xmlns:c16="http://schemas.microsoft.com/office/drawing/2014/chart" uri="{C3380CC4-5D6E-409C-BE32-E72D297353CC}">
              <c16:uniqueId val="{00000002-0C50-4D93-9BDA-0486B11FB4BF}"/>
            </c:ext>
          </c:extLst>
        </c:ser>
        <c:dLbls>
          <c:dLblPos val="t"/>
          <c:showLegendKey val="0"/>
          <c:showVal val="1"/>
          <c:showCatName val="0"/>
          <c:showSerName val="0"/>
          <c:showPercent val="0"/>
          <c:showBubbleSize val="0"/>
        </c:dLbls>
        <c:smooth val="0"/>
        <c:axId val="1312027167"/>
        <c:axId val="1372126863"/>
      </c:lineChart>
      <c:catAx>
        <c:axId val="1312027167"/>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1372126863"/>
        <c:crosses val="autoZero"/>
        <c:auto val="1"/>
        <c:lblAlgn val="ctr"/>
        <c:lblOffset val="100"/>
        <c:noMultiLvlLbl val="0"/>
      </c:catAx>
      <c:valAx>
        <c:axId val="1372126863"/>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out"/>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1312027167"/>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legend>
    <c:plotVisOnly val="1"/>
    <c:dispBlanksAs val="zero"/>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solidFill>
              <a:schemeClr val="accent1"/>
            </a:solidFill>
          </c:spPr>
          <c:dPt>
            <c:idx val="0"/>
            <c:bubble3D val="0"/>
            <c:spPr>
              <a:solidFill>
                <a:schemeClr val="bg2"/>
              </a:solidFill>
              <a:ln w="19050">
                <a:solidFill>
                  <a:schemeClr val="lt1"/>
                </a:solidFill>
              </a:ln>
              <a:effectLst/>
            </c:spPr>
            <c:extLst>
              <c:ext xmlns:c16="http://schemas.microsoft.com/office/drawing/2014/chart" uri="{C3380CC4-5D6E-409C-BE32-E72D297353CC}">
                <c16:uniqueId val="{00000003-3235-49D5-A47A-48A02A0BBCB5}"/>
              </c:ext>
            </c:extLst>
          </c:dPt>
          <c:dPt>
            <c:idx val="1"/>
            <c:bubble3D val="0"/>
            <c:spPr>
              <a:solidFill>
                <a:schemeClr val="accent1"/>
              </a:solidFill>
              <a:ln w="19050">
                <a:solidFill>
                  <a:schemeClr val="lt1"/>
                </a:solidFill>
              </a:ln>
              <a:effectLst/>
            </c:spPr>
            <c:extLst>
              <c:ext xmlns:c16="http://schemas.microsoft.com/office/drawing/2014/chart" uri="{C3380CC4-5D6E-409C-BE32-E72D297353CC}">
                <c16:uniqueId val="{00000002-3235-49D5-A47A-48A02A0BBCB5}"/>
              </c:ext>
            </c:extLst>
          </c:dPt>
          <c:dPt>
            <c:idx val="2"/>
            <c:bubble3D val="0"/>
            <c:spPr>
              <a:solidFill>
                <a:schemeClr val="accent1"/>
              </a:solidFill>
              <a:ln w="19050">
                <a:solidFill>
                  <a:schemeClr val="lt1"/>
                </a:solidFill>
              </a:ln>
              <a:effectLst/>
            </c:spPr>
            <c:extLst>
              <c:ext xmlns:c16="http://schemas.microsoft.com/office/drawing/2014/chart" uri="{C3380CC4-5D6E-409C-BE32-E72D297353CC}">
                <c16:uniqueId val="{00000005-2C11-456A-81B9-44073C5760D1}"/>
              </c:ext>
            </c:extLst>
          </c:dPt>
          <c:dPt>
            <c:idx val="3"/>
            <c:bubble3D val="0"/>
            <c:spPr>
              <a:solidFill>
                <a:schemeClr val="accent1"/>
              </a:solidFill>
              <a:ln w="19050">
                <a:solidFill>
                  <a:schemeClr val="lt1"/>
                </a:solidFill>
              </a:ln>
              <a:effectLst/>
            </c:spPr>
            <c:extLst>
              <c:ext xmlns:c16="http://schemas.microsoft.com/office/drawing/2014/chart" uri="{C3380CC4-5D6E-409C-BE32-E72D297353CC}">
                <c16:uniqueId val="{00000007-2C11-456A-81B9-44073C5760D1}"/>
              </c:ext>
            </c:extLst>
          </c:dPt>
          <c:cat>
            <c:strRef>
              <c:f>Sheet1!$A$2:$A$5</c:f>
              <c:strCache>
                <c:ptCount val="2"/>
                <c:pt idx="0">
                  <c:v>市场总额</c:v>
                </c:pt>
                <c:pt idx="1">
                  <c:v>数据占比</c:v>
                </c:pt>
              </c:strCache>
            </c:strRef>
          </c:cat>
          <c:val>
            <c:numRef>
              <c:f>Sheet1!$B$2:$B$5</c:f>
              <c:numCache>
                <c:formatCode>General</c:formatCode>
                <c:ptCount val="4"/>
                <c:pt idx="0">
                  <c:v>10</c:v>
                </c:pt>
                <c:pt idx="1">
                  <c:v>6</c:v>
                </c:pt>
              </c:numCache>
            </c:numRef>
          </c:val>
          <c:extLst>
            <c:ext xmlns:c16="http://schemas.microsoft.com/office/drawing/2014/chart" uri="{C3380CC4-5D6E-409C-BE32-E72D297353CC}">
              <c16:uniqueId val="{00000000-3235-49D5-A47A-48A02A0BBCB5}"/>
            </c:ext>
          </c:extLst>
        </c:ser>
        <c:dLbls>
          <c:showLegendKey val="0"/>
          <c:showVal val="0"/>
          <c:showCatName val="0"/>
          <c:showSerName val="0"/>
          <c:showPercent val="0"/>
          <c:showBubbleSize val="0"/>
          <c:showLeaderLines val="1"/>
        </c:dLbls>
        <c:firstSliceAng val="0"/>
        <c:holeSize val="75"/>
      </c:doughnutChart>
      <c:spPr>
        <a:noFill/>
        <a:ln>
          <a:noFill/>
        </a:ln>
        <a:effectLst/>
      </c:spPr>
    </c:plotArea>
    <c:legend>
      <c:legendPos val="b"/>
      <c:legendEntry>
        <c:idx val="2"/>
        <c:delete val="1"/>
      </c:legendEntry>
      <c:legendEntry>
        <c:idx val="3"/>
        <c:delete val="1"/>
      </c:legendEntry>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solidFill>
              <a:schemeClr val="accent1"/>
            </a:solidFill>
          </c:spPr>
          <c:dPt>
            <c:idx val="0"/>
            <c:bubble3D val="0"/>
            <c:spPr>
              <a:solidFill>
                <a:schemeClr val="bg2"/>
              </a:solidFill>
              <a:ln w="19050">
                <a:solidFill>
                  <a:schemeClr val="lt1"/>
                </a:solidFill>
              </a:ln>
              <a:effectLst/>
            </c:spPr>
            <c:extLst>
              <c:ext xmlns:c16="http://schemas.microsoft.com/office/drawing/2014/chart" uri="{C3380CC4-5D6E-409C-BE32-E72D297353CC}">
                <c16:uniqueId val="{00000003-3235-49D5-A47A-48A02A0BBCB5}"/>
              </c:ext>
            </c:extLst>
          </c:dPt>
          <c:dPt>
            <c:idx val="1"/>
            <c:bubble3D val="0"/>
            <c:spPr>
              <a:solidFill>
                <a:schemeClr val="accent3"/>
              </a:solidFill>
              <a:ln w="19050">
                <a:solidFill>
                  <a:schemeClr val="lt1"/>
                </a:solidFill>
              </a:ln>
              <a:effectLst/>
            </c:spPr>
            <c:extLst>
              <c:ext xmlns:c16="http://schemas.microsoft.com/office/drawing/2014/chart" uri="{C3380CC4-5D6E-409C-BE32-E72D297353CC}">
                <c16:uniqueId val="{00000002-3235-49D5-A47A-48A02A0BBCB5}"/>
              </c:ext>
            </c:extLst>
          </c:dPt>
          <c:dPt>
            <c:idx val="2"/>
            <c:bubble3D val="0"/>
            <c:spPr>
              <a:solidFill>
                <a:schemeClr val="accent1"/>
              </a:solidFill>
              <a:ln w="19050">
                <a:solidFill>
                  <a:schemeClr val="lt1"/>
                </a:solidFill>
              </a:ln>
              <a:effectLst/>
            </c:spPr>
            <c:extLst>
              <c:ext xmlns:c16="http://schemas.microsoft.com/office/drawing/2014/chart" uri="{C3380CC4-5D6E-409C-BE32-E72D297353CC}">
                <c16:uniqueId val="{00000005-9CE4-40B7-BFF1-3DC16FE6F5EF}"/>
              </c:ext>
            </c:extLst>
          </c:dPt>
          <c:dPt>
            <c:idx val="3"/>
            <c:bubble3D val="0"/>
            <c:spPr>
              <a:solidFill>
                <a:schemeClr val="accent1"/>
              </a:solidFill>
              <a:ln w="19050">
                <a:solidFill>
                  <a:schemeClr val="lt1"/>
                </a:solidFill>
              </a:ln>
              <a:effectLst/>
            </c:spPr>
            <c:extLst>
              <c:ext xmlns:c16="http://schemas.microsoft.com/office/drawing/2014/chart" uri="{C3380CC4-5D6E-409C-BE32-E72D297353CC}">
                <c16:uniqueId val="{00000007-9CE4-40B7-BFF1-3DC16FE6F5EF}"/>
              </c:ext>
            </c:extLst>
          </c:dPt>
          <c:cat>
            <c:strRef>
              <c:f>Sheet1!$A$2:$A$5</c:f>
              <c:strCache>
                <c:ptCount val="2"/>
                <c:pt idx="0">
                  <c:v>市场总额</c:v>
                </c:pt>
                <c:pt idx="1">
                  <c:v>数据占比</c:v>
                </c:pt>
              </c:strCache>
            </c:strRef>
          </c:cat>
          <c:val>
            <c:numRef>
              <c:f>Sheet1!$B$2:$B$5</c:f>
              <c:numCache>
                <c:formatCode>General</c:formatCode>
                <c:ptCount val="4"/>
                <c:pt idx="0">
                  <c:v>10</c:v>
                </c:pt>
                <c:pt idx="1">
                  <c:v>4</c:v>
                </c:pt>
              </c:numCache>
            </c:numRef>
          </c:val>
          <c:extLst>
            <c:ext xmlns:c16="http://schemas.microsoft.com/office/drawing/2014/chart" uri="{C3380CC4-5D6E-409C-BE32-E72D297353CC}">
              <c16:uniqueId val="{00000000-3235-49D5-A47A-48A02A0BBCB5}"/>
            </c:ext>
          </c:extLst>
        </c:ser>
        <c:dLbls>
          <c:showLegendKey val="0"/>
          <c:showVal val="0"/>
          <c:showCatName val="0"/>
          <c:showSerName val="0"/>
          <c:showPercent val="0"/>
          <c:showBubbleSize val="0"/>
          <c:showLeaderLines val="1"/>
        </c:dLbls>
        <c:firstSliceAng val="0"/>
        <c:holeSize val="75"/>
      </c:doughnutChart>
      <c:spPr>
        <a:noFill/>
        <a:ln>
          <a:noFill/>
        </a:ln>
        <a:effectLst/>
      </c:spPr>
    </c:plotArea>
    <c:legend>
      <c:legendPos val="b"/>
      <c:legendEntry>
        <c:idx val="2"/>
        <c:delete val="1"/>
      </c:legendEntry>
      <c:legendEntry>
        <c:idx val="3"/>
        <c:delete val="1"/>
      </c:legendEntry>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solidFill>
              <a:schemeClr val="accent1"/>
            </a:solidFill>
          </c:spPr>
          <c:dPt>
            <c:idx val="0"/>
            <c:bubble3D val="0"/>
            <c:spPr>
              <a:solidFill>
                <a:schemeClr val="bg2"/>
              </a:solidFill>
              <a:ln w="19050">
                <a:solidFill>
                  <a:schemeClr val="lt1"/>
                </a:solidFill>
              </a:ln>
              <a:effectLst/>
            </c:spPr>
            <c:extLst>
              <c:ext xmlns:c16="http://schemas.microsoft.com/office/drawing/2014/chart" uri="{C3380CC4-5D6E-409C-BE32-E72D297353CC}">
                <c16:uniqueId val="{00000003-3235-49D5-A47A-48A02A0BBCB5}"/>
              </c:ext>
            </c:extLst>
          </c:dPt>
          <c:dPt>
            <c:idx val="1"/>
            <c:bubble3D val="0"/>
            <c:spPr>
              <a:solidFill>
                <a:schemeClr val="accent6"/>
              </a:solidFill>
              <a:ln w="19050">
                <a:solidFill>
                  <a:schemeClr val="lt1"/>
                </a:solidFill>
              </a:ln>
              <a:effectLst/>
            </c:spPr>
            <c:extLst>
              <c:ext xmlns:c16="http://schemas.microsoft.com/office/drawing/2014/chart" uri="{C3380CC4-5D6E-409C-BE32-E72D297353CC}">
                <c16:uniqueId val="{00000002-3235-49D5-A47A-48A02A0BBCB5}"/>
              </c:ext>
            </c:extLst>
          </c:dPt>
          <c:dPt>
            <c:idx val="2"/>
            <c:bubble3D val="0"/>
            <c:spPr>
              <a:solidFill>
                <a:schemeClr val="accent1"/>
              </a:solidFill>
              <a:ln w="19050">
                <a:solidFill>
                  <a:schemeClr val="lt1"/>
                </a:solidFill>
              </a:ln>
              <a:effectLst/>
            </c:spPr>
            <c:extLst>
              <c:ext xmlns:c16="http://schemas.microsoft.com/office/drawing/2014/chart" uri="{C3380CC4-5D6E-409C-BE32-E72D297353CC}">
                <c16:uniqueId val="{00000005-9CE4-40B7-BFF1-3DC16FE6F5EF}"/>
              </c:ext>
            </c:extLst>
          </c:dPt>
          <c:dPt>
            <c:idx val="3"/>
            <c:bubble3D val="0"/>
            <c:spPr>
              <a:solidFill>
                <a:schemeClr val="accent1"/>
              </a:solidFill>
              <a:ln w="19050">
                <a:solidFill>
                  <a:schemeClr val="lt1"/>
                </a:solidFill>
              </a:ln>
              <a:effectLst/>
            </c:spPr>
            <c:extLst>
              <c:ext xmlns:c16="http://schemas.microsoft.com/office/drawing/2014/chart" uri="{C3380CC4-5D6E-409C-BE32-E72D297353CC}">
                <c16:uniqueId val="{00000007-9CE4-40B7-BFF1-3DC16FE6F5EF}"/>
              </c:ext>
            </c:extLst>
          </c:dPt>
          <c:cat>
            <c:strRef>
              <c:f>Sheet1!$A$2:$A$5</c:f>
              <c:strCache>
                <c:ptCount val="2"/>
                <c:pt idx="0">
                  <c:v>市场总额</c:v>
                </c:pt>
                <c:pt idx="1">
                  <c:v>数据占比</c:v>
                </c:pt>
              </c:strCache>
            </c:strRef>
          </c:cat>
          <c:val>
            <c:numRef>
              <c:f>Sheet1!$B$2:$B$5</c:f>
              <c:numCache>
                <c:formatCode>General</c:formatCode>
                <c:ptCount val="4"/>
                <c:pt idx="0">
                  <c:v>10</c:v>
                </c:pt>
                <c:pt idx="1">
                  <c:v>4</c:v>
                </c:pt>
              </c:numCache>
            </c:numRef>
          </c:val>
          <c:extLst>
            <c:ext xmlns:c16="http://schemas.microsoft.com/office/drawing/2014/chart" uri="{C3380CC4-5D6E-409C-BE32-E72D297353CC}">
              <c16:uniqueId val="{00000000-3235-49D5-A47A-48A02A0BBCB5}"/>
            </c:ext>
          </c:extLst>
        </c:ser>
        <c:dLbls>
          <c:showLegendKey val="0"/>
          <c:showVal val="0"/>
          <c:showCatName val="0"/>
          <c:showSerName val="0"/>
          <c:showPercent val="0"/>
          <c:showBubbleSize val="0"/>
          <c:showLeaderLines val="1"/>
        </c:dLbls>
        <c:firstSliceAng val="0"/>
        <c:holeSize val="75"/>
      </c:doughnutChart>
      <c:spPr>
        <a:noFill/>
        <a:ln>
          <a:noFill/>
        </a:ln>
        <a:effectLst/>
      </c:spPr>
    </c:plotArea>
    <c:legend>
      <c:legendPos val="b"/>
      <c:legendEntry>
        <c:idx val="2"/>
        <c:delete val="1"/>
      </c:legendEntry>
      <c:legendEntry>
        <c:idx val="3"/>
        <c:delete val="1"/>
      </c:legendEntry>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系列 1</c:v>
                </c:pt>
              </c:strCache>
            </c:strRef>
          </c:tx>
          <c:spPr>
            <a:solidFill>
              <a:schemeClr val="accent1"/>
            </a:solidFill>
            <a:ln>
              <a:noFill/>
            </a:ln>
            <a:effectLst/>
          </c:spPr>
          <c:invertIfNegative val="0"/>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extLst>
            <c:ext xmlns:c16="http://schemas.microsoft.com/office/drawing/2014/chart" uri="{C3380CC4-5D6E-409C-BE32-E72D297353CC}">
              <c16:uniqueId val="{00000000-5169-45F4-8B9B-D1CDDC8ADE81}"/>
            </c:ext>
          </c:extLst>
        </c:ser>
        <c:ser>
          <c:idx val="1"/>
          <c:order val="1"/>
          <c:tx>
            <c:strRef>
              <c:f>Sheet1!$C$1</c:f>
              <c:strCache>
                <c:ptCount val="1"/>
                <c:pt idx="0">
                  <c:v>系列 3</c:v>
                </c:pt>
              </c:strCache>
            </c:strRef>
          </c:tx>
          <c:spPr>
            <a:solidFill>
              <a:schemeClr val="accent3"/>
            </a:solidFill>
            <a:ln>
              <a:noFill/>
            </a:ln>
            <a:effectLst/>
          </c:spPr>
          <c:invertIfNegative val="0"/>
          <c:cat>
            <c:strRef>
              <c:f>Sheet1!$A$2:$A$5</c:f>
              <c:strCache>
                <c:ptCount val="4"/>
                <c:pt idx="0">
                  <c:v>类别 1</c:v>
                </c:pt>
                <c:pt idx="1">
                  <c:v>类别 2</c:v>
                </c:pt>
                <c:pt idx="2">
                  <c:v>类别 3</c:v>
                </c:pt>
                <c:pt idx="3">
                  <c:v>类别 4</c:v>
                </c:pt>
              </c:strCache>
            </c:strRef>
          </c:cat>
          <c:val>
            <c:numRef>
              <c:f>Sheet1!$C$2:$C$5</c:f>
              <c:numCache>
                <c:formatCode>General</c:formatCode>
                <c:ptCount val="4"/>
                <c:pt idx="0">
                  <c:v>2</c:v>
                </c:pt>
                <c:pt idx="1">
                  <c:v>2</c:v>
                </c:pt>
                <c:pt idx="2">
                  <c:v>3</c:v>
                </c:pt>
                <c:pt idx="3">
                  <c:v>5</c:v>
                </c:pt>
              </c:numCache>
            </c:numRef>
          </c:val>
          <c:extLst>
            <c:ext xmlns:c16="http://schemas.microsoft.com/office/drawing/2014/chart" uri="{C3380CC4-5D6E-409C-BE32-E72D297353CC}">
              <c16:uniqueId val="{00000001-5169-45F4-8B9B-D1CDDC8ADE81}"/>
            </c:ext>
          </c:extLst>
        </c:ser>
        <c:dLbls>
          <c:showLegendKey val="0"/>
          <c:showVal val="0"/>
          <c:showCatName val="0"/>
          <c:showSerName val="0"/>
          <c:showPercent val="0"/>
          <c:showBubbleSize val="0"/>
        </c:dLbls>
        <c:gapWidth val="219"/>
        <c:overlap val="-27"/>
        <c:axId val="2127919567"/>
        <c:axId val="1252632735"/>
      </c:barChart>
      <c:catAx>
        <c:axId val="2127919567"/>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1252632735"/>
        <c:crosses val="autoZero"/>
        <c:auto val="1"/>
        <c:lblAlgn val="ctr"/>
        <c:lblOffset val="100"/>
        <c:noMultiLvlLbl val="0"/>
      </c:catAx>
      <c:valAx>
        <c:axId val="1252632735"/>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2127919567"/>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1.5396470692481894E-2"/>
          <c:y val="4.3469291294971034E-2"/>
          <c:w val="0.9692070586150362"/>
          <c:h val="0.91306141741005797"/>
        </c:manualLayout>
      </c:layout>
      <c:barChart>
        <c:barDir val="bar"/>
        <c:grouping val="stacked"/>
        <c:varyColors val="0"/>
        <c:ser>
          <c:idx val="0"/>
          <c:order val="0"/>
          <c:tx>
            <c:strRef>
              <c:f>Sheet1!$B$1</c:f>
              <c:strCache>
                <c:ptCount val="1"/>
                <c:pt idx="0">
                  <c:v>数据一</c:v>
                </c:pt>
              </c:strCache>
            </c:strRef>
          </c:tx>
          <c:spPr>
            <a:solidFill>
              <a:schemeClr val="accent3"/>
            </a:solidFill>
            <a:ln w="19050">
              <a:noFill/>
            </a:ln>
            <a:effectLst/>
          </c:spPr>
          <c:invertIfNegative val="0"/>
          <c:dPt>
            <c:idx val="0"/>
            <c:invertIfNegative val="0"/>
            <c:bubble3D val="0"/>
            <c:spPr>
              <a:solidFill>
                <a:schemeClr val="accent1"/>
              </a:solidFill>
              <a:ln w="19050">
                <a:noFill/>
              </a:ln>
              <a:effectLst/>
            </c:spPr>
            <c:extLst>
              <c:ext xmlns:c16="http://schemas.microsoft.com/office/drawing/2014/chart" uri="{C3380CC4-5D6E-409C-BE32-E72D297353CC}">
                <c16:uniqueId val="{00000003-0186-41FE-A7D5-0DA5FCC007C6}"/>
              </c:ext>
            </c:extLst>
          </c:dPt>
          <c:cat>
            <c:numRef>
              <c:f>Sheet1!$A$2</c:f>
              <c:numCache>
                <c:formatCode>General</c:formatCode>
                <c:ptCount val="1"/>
              </c:numCache>
            </c:numRef>
          </c:cat>
          <c:val>
            <c:numRef>
              <c:f>Sheet1!$B$2</c:f>
              <c:numCache>
                <c:formatCode>General</c:formatCode>
                <c:ptCount val="1"/>
                <c:pt idx="0">
                  <c:v>0.33</c:v>
                </c:pt>
              </c:numCache>
            </c:numRef>
          </c:val>
          <c:extLst>
            <c:ext xmlns:c16="http://schemas.microsoft.com/office/drawing/2014/chart" uri="{C3380CC4-5D6E-409C-BE32-E72D297353CC}">
              <c16:uniqueId val="{00000000-0186-41FE-A7D5-0DA5FCC007C6}"/>
            </c:ext>
          </c:extLst>
        </c:ser>
        <c:ser>
          <c:idx val="1"/>
          <c:order val="1"/>
          <c:tx>
            <c:strRef>
              <c:f>Sheet1!$C$1</c:f>
              <c:strCache>
                <c:ptCount val="1"/>
                <c:pt idx="0">
                  <c:v>数据二</c:v>
                </c:pt>
              </c:strCache>
            </c:strRef>
          </c:tx>
          <c:spPr>
            <a:solidFill>
              <a:schemeClr val="accent3"/>
            </a:solidFill>
            <a:ln w="19050">
              <a:noFill/>
            </a:ln>
            <a:effectLst/>
          </c:spPr>
          <c:invertIfNegative val="0"/>
          <c:cat>
            <c:numRef>
              <c:f>Sheet1!$A$2</c:f>
              <c:numCache>
                <c:formatCode>General</c:formatCode>
                <c:ptCount val="1"/>
              </c:numCache>
            </c:numRef>
          </c:cat>
          <c:val>
            <c:numRef>
              <c:f>Sheet1!$C$2</c:f>
              <c:numCache>
                <c:formatCode>General</c:formatCode>
                <c:ptCount val="1"/>
                <c:pt idx="0">
                  <c:v>0.12</c:v>
                </c:pt>
              </c:numCache>
            </c:numRef>
          </c:val>
          <c:extLst>
            <c:ext xmlns:c16="http://schemas.microsoft.com/office/drawing/2014/chart" uri="{C3380CC4-5D6E-409C-BE32-E72D297353CC}">
              <c16:uniqueId val="{00000001-0186-41FE-A7D5-0DA5FCC007C6}"/>
            </c:ext>
          </c:extLst>
        </c:ser>
        <c:ser>
          <c:idx val="2"/>
          <c:order val="2"/>
          <c:tx>
            <c:strRef>
              <c:f>Sheet1!$D$1</c:f>
              <c:strCache>
                <c:ptCount val="1"/>
                <c:pt idx="0">
                  <c:v>数据三</c:v>
                </c:pt>
              </c:strCache>
            </c:strRef>
          </c:tx>
          <c:spPr>
            <a:solidFill>
              <a:schemeClr val="accent6"/>
            </a:solidFill>
            <a:ln w="19050">
              <a:noFill/>
            </a:ln>
            <a:effectLst/>
          </c:spPr>
          <c:invertIfNegative val="0"/>
          <c:cat>
            <c:numRef>
              <c:f>Sheet1!$A$2</c:f>
              <c:numCache>
                <c:formatCode>General</c:formatCode>
                <c:ptCount val="1"/>
              </c:numCache>
            </c:numRef>
          </c:cat>
          <c:val>
            <c:numRef>
              <c:f>Sheet1!$D$2</c:f>
              <c:numCache>
                <c:formatCode>General</c:formatCode>
                <c:ptCount val="1"/>
                <c:pt idx="0">
                  <c:v>0.45</c:v>
                </c:pt>
              </c:numCache>
            </c:numRef>
          </c:val>
          <c:extLst>
            <c:ext xmlns:c16="http://schemas.microsoft.com/office/drawing/2014/chart" uri="{C3380CC4-5D6E-409C-BE32-E72D297353CC}">
              <c16:uniqueId val="{00000002-0186-41FE-A7D5-0DA5FCC007C6}"/>
            </c:ext>
          </c:extLst>
        </c:ser>
        <c:dLbls>
          <c:showLegendKey val="0"/>
          <c:showVal val="0"/>
          <c:showCatName val="0"/>
          <c:showSerName val="0"/>
          <c:showPercent val="0"/>
          <c:showBubbleSize val="0"/>
        </c:dLbls>
        <c:gapWidth val="250"/>
        <c:overlap val="100"/>
        <c:axId val="253588896"/>
        <c:axId val="253587232"/>
      </c:barChart>
      <c:catAx>
        <c:axId val="253588896"/>
        <c:scaling>
          <c:orientation val="minMax"/>
        </c:scaling>
        <c:delete val="1"/>
        <c:axPos val="l"/>
        <c:numFmt formatCode="General" sourceLinked="1"/>
        <c:majorTickMark val="none"/>
        <c:minorTickMark val="none"/>
        <c:tickLblPos val="nextTo"/>
        <c:crossAx val="253587232"/>
        <c:crosses val="autoZero"/>
        <c:auto val="1"/>
        <c:lblAlgn val="ctr"/>
        <c:lblOffset val="100"/>
        <c:noMultiLvlLbl val="0"/>
      </c:catAx>
      <c:valAx>
        <c:axId val="253587232"/>
        <c:scaling>
          <c:orientation val="minMax"/>
        </c:scaling>
        <c:delete val="1"/>
        <c:axPos val="b"/>
        <c:numFmt formatCode="General" sourceLinked="1"/>
        <c:majorTickMark val="out"/>
        <c:minorTickMark val="none"/>
        <c:tickLblPos val="nextTo"/>
        <c:crossAx val="253588896"/>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1.5396470692481894E-2"/>
          <c:y val="4.3469291294971034E-2"/>
          <c:w val="0.9692070586150362"/>
          <c:h val="0.91306141741005797"/>
        </c:manualLayout>
      </c:layout>
      <c:barChart>
        <c:barDir val="bar"/>
        <c:grouping val="stacked"/>
        <c:varyColors val="0"/>
        <c:ser>
          <c:idx val="0"/>
          <c:order val="0"/>
          <c:tx>
            <c:strRef>
              <c:f>Sheet1!$B$1</c:f>
              <c:strCache>
                <c:ptCount val="1"/>
                <c:pt idx="0">
                  <c:v>木枕</c:v>
                </c:pt>
              </c:strCache>
            </c:strRef>
          </c:tx>
          <c:spPr>
            <a:solidFill>
              <a:schemeClr val="accent3"/>
            </a:solidFill>
            <a:ln w="19050">
              <a:noFill/>
            </a:ln>
            <a:effectLst/>
          </c:spPr>
          <c:invertIfNegative val="0"/>
          <c:dPt>
            <c:idx val="0"/>
            <c:invertIfNegative val="0"/>
            <c:bubble3D val="0"/>
            <c:spPr>
              <a:solidFill>
                <a:schemeClr val="accent1"/>
              </a:solidFill>
              <a:ln w="19050">
                <a:noFill/>
              </a:ln>
              <a:effectLst/>
            </c:spPr>
            <c:extLst>
              <c:ext xmlns:c16="http://schemas.microsoft.com/office/drawing/2014/chart" uri="{C3380CC4-5D6E-409C-BE32-E72D297353CC}">
                <c16:uniqueId val="{00000003-0186-41FE-A7D5-0DA5FCC007C6}"/>
              </c:ext>
            </c:extLst>
          </c:dPt>
          <c:cat>
            <c:numRef>
              <c:f>Sheet1!$A$2</c:f>
              <c:numCache>
                <c:formatCode>General</c:formatCode>
                <c:ptCount val="1"/>
              </c:numCache>
            </c:numRef>
          </c:cat>
          <c:val>
            <c:numRef>
              <c:f>Sheet1!$B$2</c:f>
              <c:numCache>
                <c:formatCode>General</c:formatCode>
                <c:ptCount val="1"/>
                <c:pt idx="0">
                  <c:v>0.48899999999999999</c:v>
                </c:pt>
              </c:numCache>
            </c:numRef>
          </c:val>
          <c:extLst>
            <c:ext xmlns:c16="http://schemas.microsoft.com/office/drawing/2014/chart" uri="{C3380CC4-5D6E-409C-BE32-E72D297353CC}">
              <c16:uniqueId val="{00000000-0186-41FE-A7D5-0DA5FCC007C6}"/>
            </c:ext>
          </c:extLst>
        </c:ser>
        <c:ser>
          <c:idx val="1"/>
          <c:order val="1"/>
          <c:tx>
            <c:strRef>
              <c:f>Sheet1!$C$1</c:f>
              <c:strCache>
                <c:ptCount val="1"/>
                <c:pt idx="0">
                  <c:v>混凝土枕</c:v>
                </c:pt>
              </c:strCache>
            </c:strRef>
          </c:tx>
          <c:spPr>
            <a:solidFill>
              <a:schemeClr val="accent3"/>
            </a:solidFill>
            <a:ln w="19050">
              <a:noFill/>
            </a:ln>
            <a:effectLst/>
          </c:spPr>
          <c:invertIfNegative val="0"/>
          <c:cat>
            <c:numRef>
              <c:f>Sheet1!$A$2</c:f>
              <c:numCache>
                <c:formatCode>General</c:formatCode>
                <c:ptCount val="1"/>
              </c:numCache>
            </c:numRef>
          </c:cat>
          <c:val>
            <c:numRef>
              <c:f>Sheet1!$C$2</c:f>
              <c:numCache>
                <c:formatCode>General</c:formatCode>
                <c:ptCount val="1"/>
                <c:pt idx="0">
                  <c:v>0.46899999999999997</c:v>
                </c:pt>
              </c:numCache>
            </c:numRef>
          </c:val>
          <c:extLst>
            <c:ext xmlns:c16="http://schemas.microsoft.com/office/drawing/2014/chart" uri="{C3380CC4-5D6E-409C-BE32-E72D297353CC}">
              <c16:uniqueId val="{00000001-0186-41FE-A7D5-0DA5FCC007C6}"/>
            </c:ext>
          </c:extLst>
        </c:ser>
        <c:ser>
          <c:idx val="2"/>
          <c:order val="2"/>
          <c:tx>
            <c:strRef>
              <c:f>Sheet1!$D$1</c:f>
              <c:strCache>
                <c:ptCount val="1"/>
                <c:pt idx="0">
                  <c:v>其他枕2</c:v>
                </c:pt>
              </c:strCache>
            </c:strRef>
          </c:tx>
          <c:spPr>
            <a:solidFill>
              <a:schemeClr val="accent6"/>
            </a:solidFill>
            <a:ln w="19050">
              <a:noFill/>
            </a:ln>
            <a:effectLst/>
          </c:spPr>
          <c:invertIfNegative val="0"/>
          <c:cat>
            <c:numRef>
              <c:f>Sheet1!$A$2</c:f>
              <c:numCache>
                <c:formatCode>General</c:formatCode>
                <c:ptCount val="1"/>
              </c:numCache>
            </c:numRef>
          </c:cat>
          <c:val>
            <c:numRef>
              <c:f>Sheet1!$D$2</c:f>
              <c:numCache>
                <c:formatCode>General</c:formatCode>
                <c:ptCount val="1"/>
                <c:pt idx="0">
                  <c:v>4.2000000000000003E-2</c:v>
                </c:pt>
              </c:numCache>
            </c:numRef>
          </c:val>
          <c:extLst>
            <c:ext xmlns:c16="http://schemas.microsoft.com/office/drawing/2014/chart" uri="{C3380CC4-5D6E-409C-BE32-E72D297353CC}">
              <c16:uniqueId val="{00000002-0186-41FE-A7D5-0DA5FCC007C6}"/>
            </c:ext>
          </c:extLst>
        </c:ser>
        <c:dLbls>
          <c:showLegendKey val="0"/>
          <c:showVal val="0"/>
          <c:showCatName val="0"/>
          <c:showSerName val="0"/>
          <c:showPercent val="0"/>
          <c:showBubbleSize val="0"/>
        </c:dLbls>
        <c:gapWidth val="250"/>
        <c:overlap val="100"/>
        <c:axId val="253588896"/>
        <c:axId val="253587232"/>
      </c:barChart>
      <c:catAx>
        <c:axId val="253588896"/>
        <c:scaling>
          <c:orientation val="minMax"/>
        </c:scaling>
        <c:delete val="1"/>
        <c:axPos val="l"/>
        <c:numFmt formatCode="General" sourceLinked="1"/>
        <c:majorTickMark val="none"/>
        <c:minorTickMark val="none"/>
        <c:tickLblPos val="nextTo"/>
        <c:crossAx val="253587232"/>
        <c:crosses val="autoZero"/>
        <c:auto val="1"/>
        <c:lblAlgn val="ctr"/>
        <c:lblOffset val="100"/>
        <c:noMultiLvlLbl val="0"/>
      </c:catAx>
      <c:valAx>
        <c:axId val="253587232"/>
        <c:scaling>
          <c:orientation val="minMax"/>
        </c:scaling>
        <c:delete val="1"/>
        <c:axPos val="b"/>
        <c:numFmt formatCode="General" sourceLinked="1"/>
        <c:majorTickMark val="out"/>
        <c:minorTickMark val="none"/>
        <c:tickLblPos val="nextTo"/>
        <c:crossAx val="253588896"/>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a:extLst>
              <a:ext uri="{FF2B5EF4-FFF2-40B4-BE49-F238E27FC236}">
                <a16:creationId xmlns:a16="http://schemas.microsoft.com/office/drawing/2014/main" id="{52B7D099-B31C-4A1E-ADFF-B577F782DB59}"/>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a:extLst>
              <a:ext uri="{FF2B5EF4-FFF2-40B4-BE49-F238E27FC236}">
                <a16:creationId xmlns:a16="http://schemas.microsoft.com/office/drawing/2014/main" id="{D0C15288-5738-4C9E-989E-6D5952F3A068}"/>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07BC6B8-A6A6-47A3-B89B-65961B8D4B6F}" type="datetimeFigureOut">
              <a:rPr lang="zh-CN" altLang="en-US" smtClean="0"/>
              <a:t>2019/4/13 Saturday</a:t>
            </a:fld>
            <a:endParaRPr lang="zh-CN" altLang="en-US"/>
          </a:p>
        </p:txBody>
      </p:sp>
      <p:sp>
        <p:nvSpPr>
          <p:cNvPr id="4" name="页脚占位符 3">
            <a:extLst>
              <a:ext uri="{FF2B5EF4-FFF2-40B4-BE49-F238E27FC236}">
                <a16:creationId xmlns:a16="http://schemas.microsoft.com/office/drawing/2014/main" id="{AE1C62FC-6090-4EB2-ADA5-D098A7E258F4}"/>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a:extLst>
              <a:ext uri="{FF2B5EF4-FFF2-40B4-BE49-F238E27FC236}">
                <a16:creationId xmlns:a16="http://schemas.microsoft.com/office/drawing/2014/main" id="{9E9545F4-AACB-46D9-AD61-A83E16181350}"/>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B14CB5F2-7942-492D-8CD8-A96A45FBF474}" type="slidenum">
              <a:rPr lang="zh-CN" altLang="en-US" smtClean="0"/>
              <a:t>‹#›</a:t>
            </a:fld>
            <a:endParaRPr lang="zh-CN" altLang="en-US"/>
          </a:p>
        </p:txBody>
      </p:sp>
    </p:spTree>
    <p:extLst>
      <p:ext uri="{BB962C8B-B14F-4D97-AF65-F5344CB8AC3E}">
        <p14:creationId xmlns:p14="http://schemas.microsoft.com/office/powerpoint/2010/main" val="374275815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6C44905-6E04-439D-BA85-019A796D5CF6}" type="datetimeFigureOut">
              <a:rPr lang="zh-CN" altLang="en-US" smtClean="0"/>
              <a:t>2019/4/13 Saturday</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351EC18-9902-4293-810D-E1C5C12D0EA9}" type="slidenum">
              <a:rPr lang="zh-CN" altLang="en-US" smtClean="0"/>
              <a:t>‹#›</a:t>
            </a:fld>
            <a:endParaRPr lang="zh-CN" altLang="en-US"/>
          </a:p>
        </p:txBody>
      </p:sp>
    </p:spTree>
    <p:extLst>
      <p:ext uri="{BB962C8B-B14F-4D97-AF65-F5344CB8AC3E}">
        <p14:creationId xmlns:p14="http://schemas.microsoft.com/office/powerpoint/2010/main" val="10607787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351EC18-9902-4293-810D-E1C5C12D0EA9}" type="slidenum">
              <a:rPr lang="zh-CN" altLang="en-US" smtClean="0"/>
              <a:t>1</a:t>
            </a:fld>
            <a:endParaRPr lang="zh-CN" altLang="en-US"/>
          </a:p>
        </p:txBody>
      </p:sp>
    </p:spTree>
    <p:extLst>
      <p:ext uri="{BB962C8B-B14F-4D97-AF65-F5344CB8AC3E}">
        <p14:creationId xmlns:p14="http://schemas.microsoft.com/office/powerpoint/2010/main" val="382918717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351EC18-9902-4293-810D-E1C5C12D0EA9}" type="slidenum">
              <a:rPr lang="zh-CN" altLang="en-US" smtClean="0"/>
              <a:t>10</a:t>
            </a:fld>
            <a:endParaRPr lang="zh-CN" altLang="en-US"/>
          </a:p>
        </p:txBody>
      </p:sp>
    </p:spTree>
    <p:extLst>
      <p:ext uri="{BB962C8B-B14F-4D97-AF65-F5344CB8AC3E}">
        <p14:creationId xmlns:p14="http://schemas.microsoft.com/office/powerpoint/2010/main" val="184281728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351EC18-9902-4293-810D-E1C5C12D0EA9}" type="slidenum">
              <a:rPr lang="zh-CN" altLang="en-US" smtClean="0"/>
              <a:t>11</a:t>
            </a:fld>
            <a:endParaRPr lang="zh-CN" altLang="en-US"/>
          </a:p>
        </p:txBody>
      </p:sp>
    </p:spTree>
    <p:extLst>
      <p:ext uri="{BB962C8B-B14F-4D97-AF65-F5344CB8AC3E}">
        <p14:creationId xmlns:p14="http://schemas.microsoft.com/office/powerpoint/2010/main" val="399405915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351EC18-9902-4293-810D-E1C5C12D0EA9}" type="slidenum">
              <a:rPr lang="zh-CN" altLang="en-US" smtClean="0"/>
              <a:t>12</a:t>
            </a:fld>
            <a:endParaRPr lang="zh-CN" altLang="en-US"/>
          </a:p>
        </p:txBody>
      </p:sp>
    </p:spTree>
    <p:extLst>
      <p:ext uri="{BB962C8B-B14F-4D97-AF65-F5344CB8AC3E}">
        <p14:creationId xmlns:p14="http://schemas.microsoft.com/office/powerpoint/2010/main" val="399615427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351EC18-9902-4293-810D-E1C5C12D0EA9}" type="slidenum">
              <a:rPr lang="zh-CN" altLang="en-US" smtClean="0"/>
              <a:t>13</a:t>
            </a:fld>
            <a:endParaRPr lang="zh-CN" altLang="en-US"/>
          </a:p>
        </p:txBody>
      </p:sp>
    </p:spTree>
    <p:extLst>
      <p:ext uri="{BB962C8B-B14F-4D97-AF65-F5344CB8AC3E}">
        <p14:creationId xmlns:p14="http://schemas.microsoft.com/office/powerpoint/2010/main" val="14040104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351EC18-9902-4293-810D-E1C5C12D0EA9}" type="slidenum">
              <a:rPr lang="zh-CN" altLang="en-US" smtClean="0"/>
              <a:t>14</a:t>
            </a:fld>
            <a:endParaRPr lang="zh-CN" altLang="en-US"/>
          </a:p>
        </p:txBody>
      </p:sp>
    </p:spTree>
    <p:extLst>
      <p:ext uri="{BB962C8B-B14F-4D97-AF65-F5344CB8AC3E}">
        <p14:creationId xmlns:p14="http://schemas.microsoft.com/office/powerpoint/2010/main" val="53462047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351EC18-9902-4293-810D-E1C5C12D0EA9}" type="slidenum">
              <a:rPr lang="zh-CN" altLang="en-US" smtClean="0"/>
              <a:t>15</a:t>
            </a:fld>
            <a:endParaRPr lang="zh-CN" altLang="en-US"/>
          </a:p>
        </p:txBody>
      </p:sp>
    </p:spTree>
    <p:extLst>
      <p:ext uri="{BB962C8B-B14F-4D97-AF65-F5344CB8AC3E}">
        <p14:creationId xmlns:p14="http://schemas.microsoft.com/office/powerpoint/2010/main" val="29657029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351EC18-9902-4293-810D-E1C5C12D0EA9}" type="slidenum">
              <a:rPr lang="zh-CN" altLang="en-US" smtClean="0"/>
              <a:t>16</a:t>
            </a:fld>
            <a:endParaRPr lang="zh-CN" altLang="en-US"/>
          </a:p>
        </p:txBody>
      </p:sp>
    </p:spTree>
    <p:extLst>
      <p:ext uri="{BB962C8B-B14F-4D97-AF65-F5344CB8AC3E}">
        <p14:creationId xmlns:p14="http://schemas.microsoft.com/office/powerpoint/2010/main" val="76209238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351EC18-9902-4293-810D-E1C5C12D0EA9}" type="slidenum">
              <a:rPr lang="zh-CN" altLang="en-US" smtClean="0"/>
              <a:t>17</a:t>
            </a:fld>
            <a:endParaRPr lang="zh-CN" altLang="en-US"/>
          </a:p>
        </p:txBody>
      </p:sp>
    </p:spTree>
    <p:extLst>
      <p:ext uri="{BB962C8B-B14F-4D97-AF65-F5344CB8AC3E}">
        <p14:creationId xmlns:p14="http://schemas.microsoft.com/office/powerpoint/2010/main" val="179585272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351EC18-9902-4293-810D-E1C5C12D0EA9}" type="slidenum">
              <a:rPr lang="zh-CN" altLang="en-US" smtClean="0"/>
              <a:t>18</a:t>
            </a:fld>
            <a:endParaRPr lang="zh-CN" altLang="en-US"/>
          </a:p>
        </p:txBody>
      </p:sp>
    </p:spTree>
    <p:extLst>
      <p:ext uri="{BB962C8B-B14F-4D97-AF65-F5344CB8AC3E}">
        <p14:creationId xmlns:p14="http://schemas.microsoft.com/office/powerpoint/2010/main" val="211056212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351EC18-9902-4293-810D-E1C5C12D0EA9}" type="slidenum">
              <a:rPr lang="zh-CN" altLang="en-US" smtClean="0"/>
              <a:t>19</a:t>
            </a:fld>
            <a:endParaRPr lang="zh-CN" altLang="en-US"/>
          </a:p>
        </p:txBody>
      </p:sp>
    </p:spTree>
    <p:extLst>
      <p:ext uri="{BB962C8B-B14F-4D97-AF65-F5344CB8AC3E}">
        <p14:creationId xmlns:p14="http://schemas.microsoft.com/office/powerpoint/2010/main" val="145419434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351EC18-9902-4293-810D-E1C5C12D0EA9}" type="slidenum">
              <a:rPr lang="zh-CN" altLang="en-US" smtClean="0"/>
              <a:t>2</a:t>
            </a:fld>
            <a:endParaRPr lang="zh-CN" altLang="en-US"/>
          </a:p>
        </p:txBody>
      </p:sp>
    </p:spTree>
    <p:extLst>
      <p:ext uri="{BB962C8B-B14F-4D97-AF65-F5344CB8AC3E}">
        <p14:creationId xmlns:p14="http://schemas.microsoft.com/office/powerpoint/2010/main" val="213979630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351EC18-9902-4293-810D-E1C5C12D0EA9}" type="slidenum">
              <a:rPr lang="zh-CN" altLang="en-US" smtClean="0"/>
              <a:t>20</a:t>
            </a:fld>
            <a:endParaRPr lang="zh-CN" altLang="en-US"/>
          </a:p>
        </p:txBody>
      </p:sp>
    </p:spTree>
    <p:extLst>
      <p:ext uri="{BB962C8B-B14F-4D97-AF65-F5344CB8AC3E}">
        <p14:creationId xmlns:p14="http://schemas.microsoft.com/office/powerpoint/2010/main" val="221751797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351EC18-9902-4293-810D-E1C5C12D0EA9}" type="slidenum">
              <a:rPr lang="zh-CN" altLang="en-US" smtClean="0"/>
              <a:t>21</a:t>
            </a:fld>
            <a:endParaRPr lang="zh-CN" altLang="en-US"/>
          </a:p>
        </p:txBody>
      </p:sp>
    </p:spTree>
    <p:extLst>
      <p:ext uri="{BB962C8B-B14F-4D97-AF65-F5344CB8AC3E}">
        <p14:creationId xmlns:p14="http://schemas.microsoft.com/office/powerpoint/2010/main" val="189978892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351EC18-9902-4293-810D-E1C5C12D0EA9}" type="slidenum">
              <a:rPr lang="zh-CN" altLang="en-US" smtClean="0"/>
              <a:t>22</a:t>
            </a:fld>
            <a:endParaRPr lang="zh-CN" altLang="en-US"/>
          </a:p>
        </p:txBody>
      </p:sp>
    </p:spTree>
    <p:extLst>
      <p:ext uri="{BB962C8B-B14F-4D97-AF65-F5344CB8AC3E}">
        <p14:creationId xmlns:p14="http://schemas.microsoft.com/office/powerpoint/2010/main" val="161174604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351EC18-9902-4293-810D-E1C5C12D0EA9}" type="slidenum">
              <a:rPr lang="zh-CN" altLang="en-US" smtClean="0"/>
              <a:t>23</a:t>
            </a:fld>
            <a:endParaRPr lang="zh-CN" altLang="en-US"/>
          </a:p>
        </p:txBody>
      </p:sp>
    </p:spTree>
    <p:extLst>
      <p:ext uri="{BB962C8B-B14F-4D97-AF65-F5344CB8AC3E}">
        <p14:creationId xmlns:p14="http://schemas.microsoft.com/office/powerpoint/2010/main" val="172245075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351EC18-9902-4293-810D-E1C5C12D0EA9}" type="slidenum">
              <a:rPr lang="zh-CN" altLang="en-US" smtClean="0"/>
              <a:t>24</a:t>
            </a:fld>
            <a:endParaRPr lang="zh-CN" altLang="en-US"/>
          </a:p>
        </p:txBody>
      </p:sp>
    </p:spTree>
    <p:extLst>
      <p:ext uri="{BB962C8B-B14F-4D97-AF65-F5344CB8AC3E}">
        <p14:creationId xmlns:p14="http://schemas.microsoft.com/office/powerpoint/2010/main" val="299912365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351EC18-9902-4293-810D-E1C5C12D0EA9}" type="slidenum">
              <a:rPr lang="zh-CN" altLang="en-US" smtClean="0"/>
              <a:t>25</a:t>
            </a:fld>
            <a:endParaRPr lang="zh-CN" altLang="en-US"/>
          </a:p>
        </p:txBody>
      </p:sp>
    </p:spTree>
    <p:extLst>
      <p:ext uri="{BB962C8B-B14F-4D97-AF65-F5344CB8AC3E}">
        <p14:creationId xmlns:p14="http://schemas.microsoft.com/office/powerpoint/2010/main" val="94608254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351EC18-9902-4293-810D-E1C5C12D0EA9}" type="slidenum">
              <a:rPr lang="zh-CN" altLang="en-US" smtClean="0"/>
              <a:t>26</a:t>
            </a:fld>
            <a:endParaRPr lang="zh-CN" altLang="en-US"/>
          </a:p>
        </p:txBody>
      </p:sp>
    </p:spTree>
    <p:extLst>
      <p:ext uri="{BB962C8B-B14F-4D97-AF65-F5344CB8AC3E}">
        <p14:creationId xmlns:p14="http://schemas.microsoft.com/office/powerpoint/2010/main" val="311188447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351EC18-9902-4293-810D-E1C5C12D0EA9}" type="slidenum">
              <a:rPr lang="zh-CN" altLang="en-US" smtClean="0"/>
              <a:t>27</a:t>
            </a:fld>
            <a:endParaRPr lang="zh-CN" altLang="en-US"/>
          </a:p>
        </p:txBody>
      </p:sp>
    </p:spTree>
    <p:extLst>
      <p:ext uri="{BB962C8B-B14F-4D97-AF65-F5344CB8AC3E}">
        <p14:creationId xmlns:p14="http://schemas.microsoft.com/office/powerpoint/2010/main" val="214776524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351EC18-9902-4293-810D-E1C5C12D0EA9}" type="slidenum">
              <a:rPr lang="zh-CN" altLang="en-US" smtClean="0"/>
              <a:t>28</a:t>
            </a:fld>
            <a:endParaRPr lang="zh-CN" altLang="en-US"/>
          </a:p>
        </p:txBody>
      </p:sp>
    </p:spTree>
    <p:extLst>
      <p:ext uri="{BB962C8B-B14F-4D97-AF65-F5344CB8AC3E}">
        <p14:creationId xmlns:p14="http://schemas.microsoft.com/office/powerpoint/2010/main" val="77457826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351EC18-9902-4293-810D-E1C5C12D0EA9}" type="slidenum">
              <a:rPr lang="zh-CN" altLang="en-US" smtClean="0"/>
              <a:t>29</a:t>
            </a:fld>
            <a:endParaRPr lang="zh-CN" altLang="en-US"/>
          </a:p>
        </p:txBody>
      </p:sp>
    </p:spTree>
    <p:extLst>
      <p:ext uri="{BB962C8B-B14F-4D97-AF65-F5344CB8AC3E}">
        <p14:creationId xmlns:p14="http://schemas.microsoft.com/office/powerpoint/2010/main" val="175556152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A351EC18-9902-4293-810D-E1C5C12D0EA9}" type="slidenum">
              <a:rPr lang="zh-CN" altLang="en-US" smtClean="0"/>
              <a:t>3</a:t>
            </a:fld>
            <a:endParaRPr lang="zh-CN" altLang="en-US"/>
          </a:p>
        </p:txBody>
      </p:sp>
    </p:spTree>
    <p:extLst>
      <p:ext uri="{BB962C8B-B14F-4D97-AF65-F5344CB8AC3E}">
        <p14:creationId xmlns:p14="http://schemas.microsoft.com/office/powerpoint/2010/main" val="131003530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351EC18-9902-4293-810D-E1C5C12D0EA9}" type="slidenum">
              <a:rPr lang="zh-CN" altLang="en-US" smtClean="0"/>
              <a:t>30</a:t>
            </a:fld>
            <a:endParaRPr lang="zh-CN" altLang="en-US"/>
          </a:p>
        </p:txBody>
      </p:sp>
    </p:spTree>
    <p:extLst>
      <p:ext uri="{BB962C8B-B14F-4D97-AF65-F5344CB8AC3E}">
        <p14:creationId xmlns:p14="http://schemas.microsoft.com/office/powerpoint/2010/main" val="24534710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351EC18-9902-4293-810D-E1C5C12D0EA9}" type="slidenum">
              <a:rPr lang="zh-CN" altLang="en-US" smtClean="0"/>
              <a:t>31</a:t>
            </a:fld>
            <a:endParaRPr lang="zh-CN" altLang="en-US"/>
          </a:p>
        </p:txBody>
      </p:sp>
    </p:spTree>
    <p:extLst>
      <p:ext uri="{BB962C8B-B14F-4D97-AF65-F5344CB8AC3E}">
        <p14:creationId xmlns:p14="http://schemas.microsoft.com/office/powerpoint/2010/main" val="95159252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351EC18-9902-4293-810D-E1C5C12D0EA9}" type="slidenum">
              <a:rPr lang="zh-CN" altLang="en-US" smtClean="0"/>
              <a:t>32</a:t>
            </a:fld>
            <a:endParaRPr lang="zh-CN" altLang="en-US"/>
          </a:p>
        </p:txBody>
      </p:sp>
    </p:spTree>
    <p:extLst>
      <p:ext uri="{BB962C8B-B14F-4D97-AF65-F5344CB8AC3E}">
        <p14:creationId xmlns:p14="http://schemas.microsoft.com/office/powerpoint/2010/main" val="254879236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351EC18-9902-4293-810D-E1C5C12D0EA9}" type="slidenum">
              <a:rPr lang="zh-CN" altLang="en-US" smtClean="0"/>
              <a:t>33</a:t>
            </a:fld>
            <a:endParaRPr lang="zh-CN" altLang="en-US"/>
          </a:p>
        </p:txBody>
      </p:sp>
    </p:spTree>
    <p:extLst>
      <p:ext uri="{BB962C8B-B14F-4D97-AF65-F5344CB8AC3E}">
        <p14:creationId xmlns:p14="http://schemas.microsoft.com/office/powerpoint/2010/main" val="453276019"/>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351EC18-9902-4293-810D-E1C5C12D0EA9}" type="slidenum">
              <a:rPr lang="zh-CN" altLang="en-US" smtClean="0"/>
              <a:t>34</a:t>
            </a:fld>
            <a:endParaRPr lang="zh-CN" altLang="en-US"/>
          </a:p>
        </p:txBody>
      </p:sp>
    </p:spTree>
    <p:extLst>
      <p:ext uri="{BB962C8B-B14F-4D97-AF65-F5344CB8AC3E}">
        <p14:creationId xmlns:p14="http://schemas.microsoft.com/office/powerpoint/2010/main" val="3630610927"/>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A351EC18-9902-4293-810D-E1C5C12D0EA9}" type="slidenum">
              <a:rPr lang="zh-CN" altLang="en-US" smtClean="0"/>
              <a:t>35</a:t>
            </a:fld>
            <a:endParaRPr lang="zh-CN" altLang="en-US"/>
          </a:p>
        </p:txBody>
      </p:sp>
    </p:spTree>
    <p:extLst>
      <p:ext uri="{BB962C8B-B14F-4D97-AF65-F5344CB8AC3E}">
        <p14:creationId xmlns:p14="http://schemas.microsoft.com/office/powerpoint/2010/main" val="2725292548"/>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351EC18-9902-4293-810D-E1C5C12D0EA9}" type="slidenum">
              <a:rPr lang="zh-CN" altLang="en-US" smtClean="0"/>
              <a:t>36</a:t>
            </a:fld>
            <a:endParaRPr lang="zh-CN" altLang="en-US"/>
          </a:p>
        </p:txBody>
      </p:sp>
    </p:spTree>
    <p:extLst>
      <p:ext uri="{BB962C8B-B14F-4D97-AF65-F5344CB8AC3E}">
        <p14:creationId xmlns:p14="http://schemas.microsoft.com/office/powerpoint/2010/main" val="956396420"/>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351EC18-9902-4293-810D-E1C5C12D0EA9}" type="slidenum">
              <a:rPr lang="zh-CN" altLang="en-US" smtClean="0"/>
              <a:t>37</a:t>
            </a:fld>
            <a:endParaRPr lang="zh-CN" altLang="en-US"/>
          </a:p>
        </p:txBody>
      </p:sp>
    </p:spTree>
    <p:extLst>
      <p:ext uri="{BB962C8B-B14F-4D97-AF65-F5344CB8AC3E}">
        <p14:creationId xmlns:p14="http://schemas.microsoft.com/office/powerpoint/2010/main" val="888857349"/>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351EC18-9902-4293-810D-E1C5C12D0EA9}" type="slidenum">
              <a:rPr lang="zh-CN" altLang="en-US" smtClean="0"/>
              <a:t>38</a:t>
            </a:fld>
            <a:endParaRPr lang="zh-CN" altLang="en-US"/>
          </a:p>
        </p:txBody>
      </p:sp>
    </p:spTree>
    <p:extLst>
      <p:ext uri="{BB962C8B-B14F-4D97-AF65-F5344CB8AC3E}">
        <p14:creationId xmlns:p14="http://schemas.microsoft.com/office/powerpoint/2010/main" val="661149717"/>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351EC18-9902-4293-810D-E1C5C12D0EA9}" type="slidenum">
              <a:rPr lang="zh-CN" altLang="en-US" smtClean="0"/>
              <a:t>39</a:t>
            </a:fld>
            <a:endParaRPr lang="zh-CN" altLang="en-US"/>
          </a:p>
        </p:txBody>
      </p:sp>
    </p:spTree>
    <p:extLst>
      <p:ext uri="{BB962C8B-B14F-4D97-AF65-F5344CB8AC3E}">
        <p14:creationId xmlns:p14="http://schemas.microsoft.com/office/powerpoint/2010/main" val="300334581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351EC18-9902-4293-810D-E1C5C12D0EA9}" type="slidenum">
              <a:rPr lang="zh-CN" altLang="en-US" smtClean="0"/>
              <a:t>4</a:t>
            </a:fld>
            <a:endParaRPr lang="zh-CN" altLang="en-US"/>
          </a:p>
        </p:txBody>
      </p:sp>
    </p:spTree>
    <p:extLst>
      <p:ext uri="{BB962C8B-B14F-4D97-AF65-F5344CB8AC3E}">
        <p14:creationId xmlns:p14="http://schemas.microsoft.com/office/powerpoint/2010/main" val="326530702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351EC18-9902-4293-810D-E1C5C12D0EA9}" type="slidenum">
              <a:rPr lang="zh-CN" altLang="en-US" smtClean="0"/>
              <a:t>5</a:t>
            </a:fld>
            <a:endParaRPr lang="zh-CN" altLang="en-US"/>
          </a:p>
        </p:txBody>
      </p:sp>
    </p:spTree>
    <p:extLst>
      <p:ext uri="{BB962C8B-B14F-4D97-AF65-F5344CB8AC3E}">
        <p14:creationId xmlns:p14="http://schemas.microsoft.com/office/powerpoint/2010/main" val="323519820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A351EC18-9902-4293-810D-E1C5C12D0EA9}" type="slidenum">
              <a:rPr lang="zh-CN" altLang="en-US" smtClean="0"/>
              <a:t>6</a:t>
            </a:fld>
            <a:endParaRPr lang="zh-CN" altLang="en-US"/>
          </a:p>
        </p:txBody>
      </p:sp>
    </p:spTree>
    <p:extLst>
      <p:ext uri="{BB962C8B-B14F-4D97-AF65-F5344CB8AC3E}">
        <p14:creationId xmlns:p14="http://schemas.microsoft.com/office/powerpoint/2010/main" val="320161006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351EC18-9902-4293-810D-E1C5C12D0EA9}" type="slidenum">
              <a:rPr lang="zh-CN" altLang="en-US" smtClean="0"/>
              <a:t>7</a:t>
            </a:fld>
            <a:endParaRPr lang="zh-CN" altLang="en-US"/>
          </a:p>
        </p:txBody>
      </p:sp>
    </p:spTree>
    <p:extLst>
      <p:ext uri="{BB962C8B-B14F-4D97-AF65-F5344CB8AC3E}">
        <p14:creationId xmlns:p14="http://schemas.microsoft.com/office/powerpoint/2010/main" val="289347483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351EC18-9902-4293-810D-E1C5C12D0EA9}" type="slidenum">
              <a:rPr lang="zh-CN" altLang="en-US" smtClean="0"/>
              <a:t>8</a:t>
            </a:fld>
            <a:endParaRPr lang="zh-CN" altLang="en-US"/>
          </a:p>
        </p:txBody>
      </p:sp>
    </p:spTree>
    <p:extLst>
      <p:ext uri="{BB962C8B-B14F-4D97-AF65-F5344CB8AC3E}">
        <p14:creationId xmlns:p14="http://schemas.microsoft.com/office/powerpoint/2010/main" val="250366704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351EC18-9902-4293-810D-E1C5C12D0EA9}" type="slidenum">
              <a:rPr lang="zh-CN" altLang="en-US" smtClean="0"/>
              <a:t>9</a:t>
            </a:fld>
            <a:endParaRPr lang="zh-CN" altLang="en-US"/>
          </a:p>
        </p:txBody>
      </p:sp>
    </p:spTree>
    <p:extLst>
      <p:ext uri="{BB962C8B-B14F-4D97-AF65-F5344CB8AC3E}">
        <p14:creationId xmlns:p14="http://schemas.microsoft.com/office/powerpoint/2010/main" val="305307205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2.xml"/><Relationship Id="rId4" Type="http://schemas.openxmlformats.org/officeDocument/2006/relationships/image" Target="../media/image5.png"/></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封面页">
    <p:spTree>
      <p:nvGrpSpPr>
        <p:cNvPr id="1" name=""/>
        <p:cNvGrpSpPr/>
        <p:nvPr/>
      </p:nvGrpSpPr>
      <p:grpSpPr>
        <a:xfrm>
          <a:off x="0" y="0"/>
          <a:ext cx="0" cy="0"/>
          <a:chOff x="0" y="0"/>
          <a:chExt cx="0" cy="0"/>
        </a:xfrm>
      </p:grpSpPr>
      <p:sp>
        <p:nvSpPr>
          <p:cNvPr id="141" name="矩形 140">
            <a:extLst>
              <a:ext uri="{FF2B5EF4-FFF2-40B4-BE49-F238E27FC236}">
                <a16:creationId xmlns:a16="http://schemas.microsoft.com/office/drawing/2014/main" id="{901EBE49-C84D-4983-A015-FC61947D2B0C}"/>
              </a:ext>
            </a:extLst>
          </p:cNvPr>
          <p:cNvSpPr/>
          <p:nvPr userDrawn="1"/>
        </p:nvSpPr>
        <p:spPr>
          <a:xfrm>
            <a:off x="-2278359" y="1970170"/>
            <a:ext cx="779381" cy="369332"/>
          </a:xfrm>
          <a:prstGeom prst="rect">
            <a:avLst/>
          </a:prstGeom>
        </p:spPr>
        <p:txBody>
          <a:bodyPr wrap="none">
            <a:spAutoFit/>
          </a:bodyPr>
          <a:lstStyle/>
          <a:p>
            <a:r>
              <a:rPr lang="en-US" altLang="zh-CN" dirty="0"/>
              <a:t>1.</a:t>
            </a:r>
            <a:r>
              <a:rPr lang="zh-CN" altLang="en-US" dirty="0"/>
              <a:t>封面</a:t>
            </a:r>
          </a:p>
        </p:txBody>
      </p:sp>
      <p:sp>
        <p:nvSpPr>
          <p:cNvPr id="3" name="图片占位符 2">
            <a:extLst>
              <a:ext uri="{FF2B5EF4-FFF2-40B4-BE49-F238E27FC236}">
                <a16:creationId xmlns:a16="http://schemas.microsoft.com/office/drawing/2014/main" id="{4A5CF9C3-C516-47A2-B5F5-5424FDDABA1E}"/>
              </a:ext>
            </a:extLst>
          </p:cNvPr>
          <p:cNvSpPr>
            <a:spLocks noGrp="1"/>
          </p:cNvSpPr>
          <p:nvPr>
            <p:ph type="pic" sz="quarter" idx="10"/>
          </p:nvPr>
        </p:nvSpPr>
        <p:spPr>
          <a:xfrm>
            <a:off x="4648200" y="0"/>
            <a:ext cx="7543800" cy="6858000"/>
          </a:xfrm>
        </p:spPr>
        <p:txBody>
          <a:bodyPr/>
          <a:lstStyle/>
          <a:p>
            <a:endParaRPr lang="zh-CN" altLang="en-US"/>
          </a:p>
        </p:txBody>
      </p:sp>
    </p:spTree>
    <p:extLst>
      <p:ext uri="{BB962C8B-B14F-4D97-AF65-F5344CB8AC3E}">
        <p14:creationId xmlns:p14="http://schemas.microsoft.com/office/powerpoint/2010/main" val="229648364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左标题右图片">
    <p:spTree>
      <p:nvGrpSpPr>
        <p:cNvPr id="1" name=""/>
        <p:cNvGrpSpPr/>
        <p:nvPr/>
      </p:nvGrpSpPr>
      <p:grpSpPr>
        <a:xfrm>
          <a:off x="0" y="0"/>
          <a:ext cx="0" cy="0"/>
          <a:chOff x="0" y="0"/>
          <a:chExt cx="0" cy="0"/>
        </a:xfrm>
      </p:grpSpPr>
      <p:sp>
        <p:nvSpPr>
          <p:cNvPr id="3" name="图片占位符 2">
            <a:extLst>
              <a:ext uri="{FF2B5EF4-FFF2-40B4-BE49-F238E27FC236}">
                <a16:creationId xmlns:a16="http://schemas.microsoft.com/office/drawing/2014/main" id="{C44A0F97-CF09-4976-A49D-B70E2E20C671}"/>
              </a:ext>
            </a:extLst>
          </p:cNvPr>
          <p:cNvSpPr>
            <a:spLocks noGrp="1"/>
          </p:cNvSpPr>
          <p:nvPr>
            <p:ph type="pic" sz="quarter" idx="10"/>
          </p:nvPr>
        </p:nvSpPr>
        <p:spPr>
          <a:xfrm>
            <a:off x="1016484" y="1992539"/>
            <a:ext cx="2063750" cy="2063750"/>
          </a:xfrm>
          <a:prstGeom prst="ellipse">
            <a:avLst/>
          </a:prstGeom>
        </p:spPr>
        <p:txBody>
          <a:bodyPr/>
          <a:lstStyle/>
          <a:p>
            <a:endParaRPr lang="zh-CN" altLang="en-US"/>
          </a:p>
        </p:txBody>
      </p:sp>
      <p:sp>
        <p:nvSpPr>
          <p:cNvPr id="5" name="图片占位符 2">
            <a:extLst>
              <a:ext uri="{FF2B5EF4-FFF2-40B4-BE49-F238E27FC236}">
                <a16:creationId xmlns:a16="http://schemas.microsoft.com/office/drawing/2014/main" id="{16500E09-C3F4-4251-9671-07AF57C62BF9}"/>
              </a:ext>
            </a:extLst>
          </p:cNvPr>
          <p:cNvSpPr>
            <a:spLocks noGrp="1"/>
          </p:cNvSpPr>
          <p:nvPr>
            <p:ph type="pic" sz="quarter" idx="11"/>
          </p:nvPr>
        </p:nvSpPr>
        <p:spPr>
          <a:xfrm>
            <a:off x="5125357" y="1992539"/>
            <a:ext cx="2063750" cy="2063750"/>
          </a:xfrm>
          <a:prstGeom prst="ellipse">
            <a:avLst/>
          </a:prstGeom>
        </p:spPr>
        <p:txBody>
          <a:bodyPr/>
          <a:lstStyle/>
          <a:p>
            <a:endParaRPr lang="zh-CN" altLang="en-US"/>
          </a:p>
        </p:txBody>
      </p:sp>
      <p:sp>
        <p:nvSpPr>
          <p:cNvPr id="6" name="图片占位符 2">
            <a:extLst>
              <a:ext uri="{FF2B5EF4-FFF2-40B4-BE49-F238E27FC236}">
                <a16:creationId xmlns:a16="http://schemas.microsoft.com/office/drawing/2014/main" id="{C72F5419-EDD6-488A-A710-94581E835A46}"/>
              </a:ext>
            </a:extLst>
          </p:cNvPr>
          <p:cNvSpPr>
            <a:spLocks noGrp="1"/>
          </p:cNvSpPr>
          <p:nvPr>
            <p:ph type="pic" sz="quarter" idx="12"/>
          </p:nvPr>
        </p:nvSpPr>
        <p:spPr>
          <a:xfrm>
            <a:off x="9111766" y="1992539"/>
            <a:ext cx="2063750" cy="2063750"/>
          </a:xfrm>
          <a:prstGeom prst="ellipse">
            <a:avLst/>
          </a:prstGeom>
        </p:spPr>
        <p:txBody>
          <a:bodyPr/>
          <a:lstStyle/>
          <a:p>
            <a:endParaRPr lang="zh-CN" altLang="en-US"/>
          </a:p>
        </p:txBody>
      </p:sp>
    </p:spTree>
    <p:extLst>
      <p:ext uri="{BB962C8B-B14F-4D97-AF65-F5344CB8AC3E}">
        <p14:creationId xmlns:p14="http://schemas.microsoft.com/office/powerpoint/2010/main" val="15688003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2_左标题右图片">
    <p:spTree>
      <p:nvGrpSpPr>
        <p:cNvPr id="1" name=""/>
        <p:cNvGrpSpPr/>
        <p:nvPr/>
      </p:nvGrpSpPr>
      <p:grpSpPr>
        <a:xfrm>
          <a:off x="0" y="0"/>
          <a:ext cx="0" cy="0"/>
          <a:chOff x="0" y="0"/>
          <a:chExt cx="0" cy="0"/>
        </a:xfrm>
      </p:grpSpPr>
      <p:sp>
        <p:nvSpPr>
          <p:cNvPr id="4" name="图片占位符 3">
            <a:extLst>
              <a:ext uri="{FF2B5EF4-FFF2-40B4-BE49-F238E27FC236}">
                <a16:creationId xmlns:a16="http://schemas.microsoft.com/office/drawing/2014/main" id="{C7C86C7E-E411-411F-A50D-70F9B741AAFD}"/>
              </a:ext>
            </a:extLst>
          </p:cNvPr>
          <p:cNvSpPr>
            <a:spLocks noGrp="1"/>
          </p:cNvSpPr>
          <p:nvPr>
            <p:ph type="pic" sz="quarter" idx="10"/>
          </p:nvPr>
        </p:nvSpPr>
        <p:spPr>
          <a:xfrm>
            <a:off x="409575" y="0"/>
            <a:ext cx="2419350" cy="6858000"/>
          </a:xfrm>
        </p:spPr>
        <p:txBody>
          <a:bodyPr/>
          <a:lstStyle/>
          <a:p>
            <a:endParaRPr lang="zh-CN" altLang="en-US"/>
          </a:p>
        </p:txBody>
      </p:sp>
      <p:sp>
        <p:nvSpPr>
          <p:cNvPr id="12" name="图片占位符 3">
            <a:extLst>
              <a:ext uri="{FF2B5EF4-FFF2-40B4-BE49-F238E27FC236}">
                <a16:creationId xmlns:a16="http://schemas.microsoft.com/office/drawing/2014/main" id="{39288ACE-9562-4E3F-806D-36ADE8AF721C}"/>
              </a:ext>
            </a:extLst>
          </p:cNvPr>
          <p:cNvSpPr>
            <a:spLocks noGrp="1"/>
          </p:cNvSpPr>
          <p:nvPr>
            <p:ph type="pic" sz="quarter" idx="11"/>
          </p:nvPr>
        </p:nvSpPr>
        <p:spPr>
          <a:xfrm>
            <a:off x="3394075" y="0"/>
            <a:ext cx="2419350" cy="6858000"/>
          </a:xfrm>
        </p:spPr>
        <p:txBody>
          <a:bodyPr/>
          <a:lstStyle/>
          <a:p>
            <a:endParaRPr lang="zh-CN" altLang="en-US"/>
          </a:p>
        </p:txBody>
      </p:sp>
      <p:sp>
        <p:nvSpPr>
          <p:cNvPr id="13" name="图片占位符 3">
            <a:extLst>
              <a:ext uri="{FF2B5EF4-FFF2-40B4-BE49-F238E27FC236}">
                <a16:creationId xmlns:a16="http://schemas.microsoft.com/office/drawing/2014/main" id="{57853558-E3C0-4639-A7B4-2FEEED2B7DF5}"/>
              </a:ext>
            </a:extLst>
          </p:cNvPr>
          <p:cNvSpPr>
            <a:spLocks noGrp="1"/>
          </p:cNvSpPr>
          <p:nvPr>
            <p:ph type="pic" sz="quarter" idx="12"/>
          </p:nvPr>
        </p:nvSpPr>
        <p:spPr>
          <a:xfrm>
            <a:off x="6378575" y="0"/>
            <a:ext cx="2419350" cy="6858000"/>
          </a:xfrm>
        </p:spPr>
        <p:txBody>
          <a:bodyPr/>
          <a:lstStyle/>
          <a:p>
            <a:endParaRPr lang="zh-CN" altLang="en-US"/>
          </a:p>
        </p:txBody>
      </p:sp>
      <p:sp>
        <p:nvSpPr>
          <p:cNvPr id="14" name="图片占位符 3">
            <a:extLst>
              <a:ext uri="{FF2B5EF4-FFF2-40B4-BE49-F238E27FC236}">
                <a16:creationId xmlns:a16="http://schemas.microsoft.com/office/drawing/2014/main" id="{545823F2-DFA6-482D-B6E6-526319EEE781}"/>
              </a:ext>
            </a:extLst>
          </p:cNvPr>
          <p:cNvSpPr>
            <a:spLocks noGrp="1"/>
          </p:cNvSpPr>
          <p:nvPr>
            <p:ph type="pic" sz="quarter" idx="13"/>
          </p:nvPr>
        </p:nvSpPr>
        <p:spPr>
          <a:xfrm>
            <a:off x="9363075" y="0"/>
            <a:ext cx="2419350" cy="6858000"/>
          </a:xfrm>
        </p:spPr>
        <p:txBody>
          <a:bodyPr/>
          <a:lstStyle/>
          <a:p>
            <a:endParaRPr lang="zh-CN" altLang="en-US"/>
          </a:p>
        </p:txBody>
      </p:sp>
    </p:spTree>
    <p:extLst>
      <p:ext uri="{BB962C8B-B14F-4D97-AF65-F5344CB8AC3E}">
        <p14:creationId xmlns:p14="http://schemas.microsoft.com/office/powerpoint/2010/main" val="250837393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4_左标题右图片">
    <p:spTree>
      <p:nvGrpSpPr>
        <p:cNvPr id="1" name=""/>
        <p:cNvGrpSpPr/>
        <p:nvPr/>
      </p:nvGrpSpPr>
      <p:grpSpPr>
        <a:xfrm>
          <a:off x="0" y="0"/>
          <a:ext cx="0" cy="0"/>
          <a:chOff x="0" y="0"/>
          <a:chExt cx="0" cy="0"/>
        </a:xfrm>
      </p:grpSpPr>
      <p:sp>
        <p:nvSpPr>
          <p:cNvPr id="13" name="图片占位符 3">
            <a:extLst>
              <a:ext uri="{FF2B5EF4-FFF2-40B4-BE49-F238E27FC236}">
                <a16:creationId xmlns:a16="http://schemas.microsoft.com/office/drawing/2014/main" id="{57853558-E3C0-4639-A7B4-2FEEED2B7DF5}"/>
              </a:ext>
            </a:extLst>
          </p:cNvPr>
          <p:cNvSpPr>
            <a:spLocks noGrp="1"/>
          </p:cNvSpPr>
          <p:nvPr>
            <p:ph type="pic" sz="quarter" idx="12"/>
          </p:nvPr>
        </p:nvSpPr>
        <p:spPr>
          <a:xfrm>
            <a:off x="0" y="308700"/>
            <a:ext cx="10800000" cy="1440000"/>
          </a:xfrm>
        </p:spPr>
        <p:txBody>
          <a:bodyPr/>
          <a:lstStyle/>
          <a:p>
            <a:endParaRPr lang="zh-CN" altLang="en-US"/>
          </a:p>
        </p:txBody>
      </p:sp>
      <p:sp>
        <p:nvSpPr>
          <p:cNvPr id="6" name="图片占位符 3">
            <a:extLst>
              <a:ext uri="{FF2B5EF4-FFF2-40B4-BE49-F238E27FC236}">
                <a16:creationId xmlns:a16="http://schemas.microsoft.com/office/drawing/2014/main" id="{9BD5DF64-1D5E-4D3D-9BCE-80AEAA84E5CE}"/>
              </a:ext>
            </a:extLst>
          </p:cNvPr>
          <p:cNvSpPr>
            <a:spLocks noGrp="1"/>
          </p:cNvSpPr>
          <p:nvPr>
            <p:ph type="pic" sz="quarter" idx="13"/>
          </p:nvPr>
        </p:nvSpPr>
        <p:spPr>
          <a:xfrm>
            <a:off x="0" y="3529418"/>
            <a:ext cx="10800000" cy="1440000"/>
          </a:xfrm>
        </p:spPr>
        <p:txBody>
          <a:bodyPr/>
          <a:lstStyle/>
          <a:p>
            <a:endParaRPr lang="zh-CN" altLang="en-US"/>
          </a:p>
        </p:txBody>
      </p:sp>
      <p:sp>
        <p:nvSpPr>
          <p:cNvPr id="7" name="图片占位符 3">
            <a:extLst>
              <a:ext uri="{FF2B5EF4-FFF2-40B4-BE49-F238E27FC236}">
                <a16:creationId xmlns:a16="http://schemas.microsoft.com/office/drawing/2014/main" id="{C151F561-BCA6-4F3F-84F0-3ADB10AC3617}"/>
              </a:ext>
            </a:extLst>
          </p:cNvPr>
          <p:cNvSpPr>
            <a:spLocks noGrp="1"/>
          </p:cNvSpPr>
          <p:nvPr>
            <p:ph type="pic" sz="quarter" idx="14"/>
          </p:nvPr>
        </p:nvSpPr>
        <p:spPr>
          <a:xfrm>
            <a:off x="1392000" y="5139776"/>
            <a:ext cx="10800000" cy="1440000"/>
          </a:xfrm>
        </p:spPr>
        <p:txBody>
          <a:bodyPr/>
          <a:lstStyle/>
          <a:p>
            <a:endParaRPr lang="zh-CN" altLang="en-US"/>
          </a:p>
        </p:txBody>
      </p:sp>
      <p:sp>
        <p:nvSpPr>
          <p:cNvPr id="8" name="图片占位符 3">
            <a:extLst>
              <a:ext uri="{FF2B5EF4-FFF2-40B4-BE49-F238E27FC236}">
                <a16:creationId xmlns:a16="http://schemas.microsoft.com/office/drawing/2014/main" id="{15FD5E57-29FB-40A0-B23E-1427B6161F03}"/>
              </a:ext>
            </a:extLst>
          </p:cNvPr>
          <p:cNvSpPr>
            <a:spLocks noGrp="1"/>
          </p:cNvSpPr>
          <p:nvPr>
            <p:ph type="pic" sz="quarter" idx="15"/>
          </p:nvPr>
        </p:nvSpPr>
        <p:spPr>
          <a:xfrm>
            <a:off x="1392000" y="1919059"/>
            <a:ext cx="10800000" cy="1440000"/>
          </a:xfrm>
        </p:spPr>
        <p:txBody>
          <a:bodyPr/>
          <a:lstStyle/>
          <a:p>
            <a:endParaRPr lang="zh-CN" altLang="en-US"/>
          </a:p>
        </p:txBody>
      </p:sp>
    </p:spTree>
    <p:extLst>
      <p:ext uri="{BB962C8B-B14F-4D97-AF65-F5344CB8AC3E}">
        <p14:creationId xmlns:p14="http://schemas.microsoft.com/office/powerpoint/2010/main" val="12831301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3_左标题右图片">
    <p:spTree>
      <p:nvGrpSpPr>
        <p:cNvPr id="1" name=""/>
        <p:cNvGrpSpPr/>
        <p:nvPr/>
      </p:nvGrpSpPr>
      <p:grpSpPr>
        <a:xfrm>
          <a:off x="0" y="0"/>
          <a:ext cx="0" cy="0"/>
          <a:chOff x="0" y="0"/>
          <a:chExt cx="0" cy="0"/>
        </a:xfrm>
      </p:grpSpPr>
      <p:sp>
        <p:nvSpPr>
          <p:cNvPr id="4" name="图片占位符 3">
            <a:extLst>
              <a:ext uri="{FF2B5EF4-FFF2-40B4-BE49-F238E27FC236}">
                <a16:creationId xmlns:a16="http://schemas.microsoft.com/office/drawing/2014/main" id="{C7C86C7E-E411-411F-A50D-70F9B741AAFD}"/>
              </a:ext>
            </a:extLst>
          </p:cNvPr>
          <p:cNvSpPr>
            <a:spLocks noGrp="1"/>
          </p:cNvSpPr>
          <p:nvPr>
            <p:ph type="pic" sz="quarter" idx="10"/>
          </p:nvPr>
        </p:nvSpPr>
        <p:spPr>
          <a:xfrm>
            <a:off x="511861" y="0"/>
            <a:ext cx="3600000" cy="6858000"/>
          </a:xfrm>
        </p:spPr>
        <p:txBody>
          <a:bodyPr/>
          <a:lstStyle/>
          <a:p>
            <a:endParaRPr lang="zh-CN" altLang="en-US"/>
          </a:p>
        </p:txBody>
      </p:sp>
      <p:sp>
        <p:nvSpPr>
          <p:cNvPr id="12" name="图片占位符 3">
            <a:extLst>
              <a:ext uri="{FF2B5EF4-FFF2-40B4-BE49-F238E27FC236}">
                <a16:creationId xmlns:a16="http://schemas.microsoft.com/office/drawing/2014/main" id="{39288ACE-9562-4E3F-806D-36ADE8AF721C}"/>
              </a:ext>
            </a:extLst>
          </p:cNvPr>
          <p:cNvSpPr>
            <a:spLocks noGrp="1"/>
          </p:cNvSpPr>
          <p:nvPr>
            <p:ph type="pic" sz="quarter" idx="11"/>
          </p:nvPr>
        </p:nvSpPr>
        <p:spPr>
          <a:xfrm>
            <a:off x="4296000" y="0"/>
            <a:ext cx="3600000" cy="6858000"/>
          </a:xfrm>
        </p:spPr>
        <p:txBody>
          <a:bodyPr/>
          <a:lstStyle/>
          <a:p>
            <a:endParaRPr lang="zh-CN" altLang="en-US"/>
          </a:p>
        </p:txBody>
      </p:sp>
      <p:sp>
        <p:nvSpPr>
          <p:cNvPr id="13" name="图片占位符 3">
            <a:extLst>
              <a:ext uri="{FF2B5EF4-FFF2-40B4-BE49-F238E27FC236}">
                <a16:creationId xmlns:a16="http://schemas.microsoft.com/office/drawing/2014/main" id="{57853558-E3C0-4639-A7B4-2FEEED2B7DF5}"/>
              </a:ext>
            </a:extLst>
          </p:cNvPr>
          <p:cNvSpPr>
            <a:spLocks noGrp="1"/>
          </p:cNvSpPr>
          <p:nvPr>
            <p:ph type="pic" sz="quarter" idx="12"/>
          </p:nvPr>
        </p:nvSpPr>
        <p:spPr>
          <a:xfrm>
            <a:off x="8080139" y="0"/>
            <a:ext cx="3600000" cy="6858000"/>
          </a:xfrm>
        </p:spPr>
        <p:txBody>
          <a:bodyPr/>
          <a:lstStyle/>
          <a:p>
            <a:endParaRPr lang="zh-CN" altLang="en-US"/>
          </a:p>
        </p:txBody>
      </p:sp>
    </p:spTree>
    <p:extLst>
      <p:ext uri="{BB962C8B-B14F-4D97-AF65-F5344CB8AC3E}">
        <p14:creationId xmlns:p14="http://schemas.microsoft.com/office/powerpoint/2010/main" val="194509072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s形异性占位符">
    <p:spTree>
      <p:nvGrpSpPr>
        <p:cNvPr id="1" name=""/>
        <p:cNvGrpSpPr/>
        <p:nvPr/>
      </p:nvGrpSpPr>
      <p:grpSpPr>
        <a:xfrm>
          <a:off x="0" y="0"/>
          <a:ext cx="0" cy="0"/>
          <a:chOff x="0" y="0"/>
          <a:chExt cx="0" cy="0"/>
        </a:xfrm>
      </p:grpSpPr>
      <p:sp>
        <p:nvSpPr>
          <p:cNvPr id="20" name="任意多边形: 形状 19">
            <a:extLst>
              <a:ext uri="{FF2B5EF4-FFF2-40B4-BE49-F238E27FC236}">
                <a16:creationId xmlns:a16="http://schemas.microsoft.com/office/drawing/2014/main" id="{D5168C50-CE3F-4C07-9271-7D216FAFE602}"/>
              </a:ext>
            </a:extLst>
          </p:cNvPr>
          <p:cNvSpPr/>
          <p:nvPr userDrawn="1"/>
        </p:nvSpPr>
        <p:spPr>
          <a:xfrm>
            <a:off x="12268200" y="-1981200"/>
            <a:ext cx="76200" cy="76200"/>
          </a:xfrm>
          <a:custGeom>
            <a:avLst/>
            <a:gdLst>
              <a:gd name="connsiteX0" fmla="*/ 76200 w 76200"/>
              <a:gd name="connsiteY0" fmla="*/ 0 h 76200"/>
              <a:gd name="connsiteX1" fmla="*/ 0 w 76200"/>
              <a:gd name="connsiteY1" fmla="*/ 76200 h 76200"/>
              <a:gd name="connsiteX2" fmla="*/ 24415 w 76200"/>
              <a:gd name="connsiteY2" fmla="*/ 40469 h 76200"/>
              <a:gd name="connsiteX3" fmla="*/ 76200 w 76200"/>
              <a:gd name="connsiteY3" fmla="*/ 0 h 76200"/>
            </a:gdLst>
            <a:ahLst/>
            <a:cxnLst>
              <a:cxn ang="0">
                <a:pos x="connsiteX0" y="connsiteY0"/>
              </a:cxn>
              <a:cxn ang="0">
                <a:pos x="connsiteX1" y="connsiteY1"/>
              </a:cxn>
              <a:cxn ang="0">
                <a:pos x="connsiteX2" y="connsiteY2"/>
              </a:cxn>
              <a:cxn ang="0">
                <a:pos x="connsiteX3" y="connsiteY3"/>
              </a:cxn>
            </a:cxnLst>
            <a:rect l="l" t="t" r="r" b="b"/>
            <a:pathLst>
              <a:path w="76200" h="76200">
                <a:moveTo>
                  <a:pt x="76200" y="0"/>
                </a:moveTo>
                <a:lnTo>
                  <a:pt x="0" y="76200"/>
                </a:lnTo>
                <a:lnTo>
                  <a:pt x="24415" y="40469"/>
                </a:lnTo>
                <a:lnTo>
                  <a:pt x="76200" y="0"/>
                </a:lnTo>
                <a:close/>
              </a:path>
            </a:pathLst>
          </a:custGeom>
          <a:solidFill>
            <a:schemeClr val="tx1"/>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图片占位符 22">
            <a:extLst>
              <a:ext uri="{FF2B5EF4-FFF2-40B4-BE49-F238E27FC236}">
                <a16:creationId xmlns:a16="http://schemas.microsoft.com/office/drawing/2014/main" id="{8841BA68-601A-4984-97D8-C67427CB1DDC}"/>
              </a:ext>
            </a:extLst>
          </p:cNvPr>
          <p:cNvSpPr>
            <a:spLocks noGrp="1"/>
          </p:cNvSpPr>
          <p:nvPr>
            <p:ph type="pic" sz="quarter" idx="10"/>
          </p:nvPr>
        </p:nvSpPr>
        <p:spPr>
          <a:xfrm>
            <a:off x="8839345" y="0"/>
            <a:ext cx="7526193" cy="6858000"/>
          </a:xfrm>
          <a:custGeom>
            <a:avLst/>
            <a:gdLst>
              <a:gd name="connsiteX0" fmla="*/ 1129268 w 7526193"/>
              <a:gd name="connsiteY0" fmla="*/ 0 h 6858000"/>
              <a:gd name="connsiteX1" fmla="*/ 7003883 w 7526193"/>
              <a:gd name="connsiteY1" fmla="*/ 0 h 6858000"/>
              <a:gd name="connsiteX2" fmla="*/ 6974182 w 7526193"/>
              <a:gd name="connsiteY2" fmla="*/ 36134 h 6858000"/>
              <a:gd name="connsiteX3" fmla="*/ 5312339 w 7526193"/>
              <a:gd name="connsiteY3" fmla="*/ 3070121 h 6858000"/>
              <a:gd name="connsiteX4" fmla="*/ 7448320 w 7526193"/>
              <a:gd name="connsiteY4" fmla="*/ 5441846 h 6858000"/>
              <a:gd name="connsiteX5" fmla="*/ 7526193 w 7526193"/>
              <a:gd name="connsiteY5" fmla="*/ 5501719 h 6858000"/>
              <a:gd name="connsiteX6" fmla="*/ 7526193 w 7526193"/>
              <a:gd name="connsiteY6" fmla="*/ 6858000 h 6858000"/>
              <a:gd name="connsiteX7" fmla="*/ 0 w 7526193"/>
              <a:gd name="connsiteY7" fmla="*/ 6858000 h 6858000"/>
              <a:gd name="connsiteX8" fmla="*/ 202177 w 7526193"/>
              <a:gd name="connsiteY8" fmla="*/ 6634853 h 6858000"/>
              <a:gd name="connsiteX9" fmla="*/ 1083239 w 7526193"/>
              <a:gd name="connsiteY9" fmla="*/ 5127521 h 6858000"/>
              <a:gd name="connsiteX10" fmla="*/ 130739 w 7526193"/>
              <a:gd name="connsiteY10" fmla="*/ 1546121 h 6858000"/>
              <a:gd name="connsiteX11" fmla="*/ 1062998 w 7526193"/>
              <a:gd name="connsiteY11" fmla="*/ 64984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7526193" h="6858000">
                <a:moveTo>
                  <a:pt x="1129268" y="0"/>
                </a:moveTo>
                <a:lnTo>
                  <a:pt x="7003883" y="0"/>
                </a:lnTo>
                <a:lnTo>
                  <a:pt x="6974182" y="36134"/>
                </a:lnTo>
                <a:cubicBezTo>
                  <a:pt x="6139451" y="1046207"/>
                  <a:pt x="5194467" y="2180724"/>
                  <a:pt x="5312339" y="3070121"/>
                </a:cubicBezTo>
                <a:cubicBezTo>
                  <a:pt x="5417114" y="3860696"/>
                  <a:pt x="6445814" y="4671909"/>
                  <a:pt x="7448320" y="5441846"/>
                </a:cubicBezTo>
                <a:lnTo>
                  <a:pt x="7526193" y="5501719"/>
                </a:lnTo>
                <a:lnTo>
                  <a:pt x="7526193" y="6858000"/>
                </a:lnTo>
                <a:lnTo>
                  <a:pt x="0" y="6858000"/>
                </a:lnTo>
                <a:lnTo>
                  <a:pt x="202177" y="6634853"/>
                </a:lnTo>
                <a:cubicBezTo>
                  <a:pt x="614927" y="6167334"/>
                  <a:pt x="1003864" y="5654571"/>
                  <a:pt x="1083239" y="5127521"/>
                </a:cubicBezTo>
                <a:cubicBezTo>
                  <a:pt x="1241989" y="4073421"/>
                  <a:pt x="-129611" y="2612921"/>
                  <a:pt x="130739" y="1546121"/>
                </a:cubicBezTo>
                <a:cubicBezTo>
                  <a:pt x="260914" y="1012721"/>
                  <a:pt x="607783" y="526946"/>
                  <a:pt x="1062998" y="64984"/>
                </a:cubicBezTo>
                <a:close/>
              </a:path>
            </a:pathLst>
          </a:custGeom>
        </p:spPr>
        <p:txBody>
          <a:bodyPr wrap="square">
            <a:noAutofit/>
          </a:bodyPr>
          <a:lstStyle/>
          <a:p>
            <a:endParaRPr lang="zh-CN" altLang="en-US"/>
          </a:p>
        </p:txBody>
      </p:sp>
      <p:sp>
        <p:nvSpPr>
          <p:cNvPr id="2" name="文本框 1">
            <a:extLst>
              <a:ext uri="{FF2B5EF4-FFF2-40B4-BE49-F238E27FC236}">
                <a16:creationId xmlns:a16="http://schemas.microsoft.com/office/drawing/2014/main" id="{B587A649-DDF5-4C27-8961-73C72233FD6C}"/>
              </a:ext>
            </a:extLst>
          </p:cNvPr>
          <p:cNvSpPr txBox="1"/>
          <p:nvPr userDrawn="1"/>
        </p:nvSpPr>
        <p:spPr>
          <a:xfrm>
            <a:off x="-2876550" y="1752600"/>
            <a:ext cx="2457450" cy="369332"/>
          </a:xfrm>
          <a:prstGeom prst="rect">
            <a:avLst/>
          </a:prstGeom>
          <a:noFill/>
        </p:spPr>
        <p:txBody>
          <a:bodyPr wrap="square" rtlCol="0">
            <a:spAutoFit/>
          </a:bodyPr>
          <a:lstStyle/>
          <a:p>
            <a:r>
              <a:rPr lang="zh-CN" altLang="en-US" dirty="0"/>
              <a:t>异性图片占位符</a:t>
            </a:r>
            <a:r>
              <a:rPr lang="en-US" altLang="zh-CN" dirty="0"/>
              <a:t>2</a:t>
            </a:r>
            <a:endParaRPr lang="zh-CN" altLang="en-US" dirty="0"/>
          </a:p>
        </p:txBody>
      </p:sp>
    </p:spTree>
    <p:extLst>
      <p:ext uri="{BB962C8B-B14F-4D97-AF65-F5344CB8AC3E}">
        <p14:creationId xmlns:p14="http://schemas.microsoft.com/office/powerpoint/2010/main" val="135130648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blank" preserve="1">
  <p:cSld name="空白页">
    <p:spTree>
      <p:nvGrpSpPr>
        <p:cNvPr id="1" name=""/>
        <p:cNvGrpSpPr/>
        <p:nvPr/>
      </p:nvGrpSpPr>
      <p:grpSpPr>
        <a:xfrm>
          <a:off x="0" y="0"/>
          <a:ext cx="0" cy="0"/>
          <a:chOff x="0" y="0"/>
          <a:chExt cx="0" cy="0"/>
        </a:xfrm>
      </p:grpSpPr>
      <p:sp>
        <p:nvSpPr>
          <p:cNvPr id="5" name="矩形 4">
            <a:extLst>
              <a:ext uri="{FF2B5EF4-FFF2-40B4-BE49-F238E27FC236}">
                <a16:creationId xmlns:a16="http://schemas.microsoft.com/office/drawing/2014/main" id="{F7211192-AD0D-4B34-82D4-83079D71B4AE}"/>
              </a:ext>
            </a:extLst>
          </p:cNvPr>
          <p:cNvSpPr/>
          <p:nvPr userDrawn="1"/>
        </p:nvSpPr>
        <p:spPr>
          <a:xfrm>
            <a:off x="-2278359" y="1970170"/>
            <a:ext cx="1047082" cy="369332"/>
          </a:xfrm>
          <a:prstGeom prst="rect">
            <a:avLst/>
          </a:prstGeom>
        </p:spPr>
        <p:txBody>
          <a:bodyPr wrap="none">
            <a:spAutoFit/>
          </a:bodyPr>
          <a:lstStyle/>
          <a:p>
            <a:r>
              <a:rPr lang="en-US" altLang="zh-CN" dirty="0"/>
              <a:t>6.</a:t>
            </a:r>
            <a:r>
              <a:rPr lang="zh-CN" altLang="en-US" dirty="0"/>
              <a:t>空白页</a:t>
            </a:r>
          </a:p>
        </p:txBody>
      </p:sp>
    </p:spTree>
    <p:extLst>
      <p:ext uri="{BB962C8B-B14F-4D97-AF65-F5344CB8AC3E}">
        <p14:creationId xmlns:p14="http://schemas.microsoft.com/office/powerpoint/2010/main" val="316260121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3063FC4-A2CB-4D05-A7C4-2EA48AC97567}"/>
              </a:ext>
            </a:extLst>
          </p:cNvPr>
          <p:cNvSpPr>
            <a:spLocks noGrp="1"/>
          </p:cNvSpPr>
          <p:nvPr>
            <p:ph type="title"/>
          </p:nvPr>
        </p:nvSpPr>
        <p:spPr>
          <a:xfrm>
            <a:off x="660400" y="2520496"/>
            <a:ext cx="5159829" cy="1391104"/>
          </a:xfrm>
        </p:spPr>
        <p:txBody>
          <a:bodyPr lIns="0"/>
          <a:lstStyle>
            <a:lvl1pPr>
              <a:lnSpc>
                <a:spcPct val="100000"/>
              </a:lnSpc>
              <a:defRPr>
                <a:solidFill>
                  <a:schemeClr val="accent2"/>
                </a:solidFill>
              </a:defRPr>
            </a:lvl1pPr>
          </a:lstStyle>
          <a:p>
            <a:r>
              <a:rPr lang="zh-CN" altLang="en-US" dirty="0"/>
              <a:t>单击此处编辑母版标题样式</a:t>
            </a:r>
          </a:p>
        </p:txBody>
      </p:sp>
      <p:cxnSp>
        <p:nvCxnSpPr>
          <p:cNvPr id="9" name="直接连接符 8">
            <a:extLst>
              <a:ext uri="{FF2B5EF4-FFF2-40B4-BE49-F238E27FC236}">
                <a16:creationId xmlns:a16="http://schemas.microsoft.com/office/drawing/2014/main" id="{8CE84408-2DDE-4B56-AE47-0FA9FC4F326B}"/>
              </a:ext>
            </a:extLst>
          </p:cNvPr>
          <p:cNvCxnSpPr>
            <a:cxnSpLocks/>
          </p:cNvCxnSpPr>
          <p:nvPr userDrawn="1"/>
        </p:nvCxnSpPr>
        <p:spPr>
          <a:xfrm>
            <a:off x="728980" y="2030186"/>
            <a:ext cx="1270000" cy="0"/>
          </a:xfrm>
          <a:prstGeom prst="line">
            <a:avLst/>
          </a:prstGeom>
          <a:ln w="88900" cap="rnd">
            <a:solidFill>
              <a:schemeClr val="accent2"/>
            </a:solidFill>
            <a:round/>
          </a:ln>
        </p:spPr>
        <p:style>
          <a:lnRef idx="1">
            <a:schemeClr val="accent1"/>
          </a:lnRef>
          <a:fillRef idx="0">
            <a:schemeClr val="accent1"/>
          </a:fillRef>
          <a:effectRef idx="0">
            <a:schemeClr val="accent1"/>
          </a:effectRef>
          <a:fontRef idx="minor">
            <a:schemeClr val="tx1"/>
          </a:fontRef>
        </p:style>
      </p:cxnSp>
      <p:sp>
        <p:nvSpPr>
          <p:cNvPr id="11" name="矩形 10">
            <a:extLst>
              <a:ext uri="{FF2B5EF4-FFF2-40B4-BE49-F238E27FC236}">
                <a16:creationId xmlns:a16="http://schemas.microsoft.com/office/drawing/2014/main" id="{797C009F-CF85-4075-A9D5-6AD0CA2AF80C}"/>
              </a:ext>
            </a:extLst>
          </p:cNvPr>
          <p:cNvSpPr/>
          <p:nvPr userDrawn="1"/>
        </p:nvSpPr>
        <p:spPr>
          <a:xfrm>
            <a:off x="-2278359" y="1970170"/>
            <a:ext cx="1047082" cy="369332"/>
          </a:xfrm>
          <a:prstGeom prst="rect">
            <a:avLst/>
          </a:prstGeom>
        </p:spPr>
        <p:txBody>
          <a:bodyPr wrap="none">
            <a:spAutoFit/>
          </a:bodyPr>
          <a:lstStyle/>
          <a:p>
            <a:r>
              <a:rPr lang="en-US" altLang="zh-CN" dirty="0"/>
              <a:t>5.</a:t>
            </a:r>
            <a:r>
              <a:rPr lang="zh-CN" altLang="en-US" dirty="0"/>
              <a:t>仅标题</a:t>
            </a:r>
          </a:p>
        </p:txBody>
      </p:sp>
    </p:spTree>
    <p:extLst>
      <p:ext uri="{BB962C8B-B14F-4D97-AF65-F5344CB8AC3E}">
        <p14:creationId xmlns:p14="http://schemas.microsoft.com/office/powerpoint/2010/main" val="39850198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结尾页">
    <p:spTree>
      <p:nvGrpSpPr>
        <p:cNvPr id="1" name=""/>
        <p:cNvGrpSpPr/>
        <p:nvPr/>
      </p:nvGrpSpPr>
      <p:grpSpPr>
        <a:xfrm>
          <a:off x="0" y="0"/>
          <a:ext cx="0" cy="0"/>
          <a:chOff x="0" y="0"/>
          <a:chExt cx="0" cy="0"/>
        </a:xfrm>
      </p:grpSpPr>
      <p:pic>
        <p:nvPicPr>
          <p:cNvPr id="23" name="图片 22">
            <a:extLst>
              <a:ext uri="{FF2B5EF4-FFF2-40B4-BE49-F238E27FC236}">
                <a16:creationId xmlns:a16="http://schemas.microsoft.com/office/drawing/2014/main" id="{8285C68E-6A53-487A-8248-3CCA48E311ED}"/>
              </a:ext>
            </a:extLst>
          </p:cNvPr>
          <p:cNvPicPr>
            <a:picLocks noChangeAspect="1"/>
          </p:cNvPicPr>
          <p:nvPr userDrawn="1"/>
        </p:nvPicPr>
        <p:blipFill>
          <a:blip r:embed="rId2">
            <a:alphaModFix amt="5000"/>
            <a:extLst>
              <a:ext uri="{28A0092B-C50C-407E-A947-70E740481C1C}">
                <a14:useLocalDpi xmlns:a14="http://schemas.microsoft.com/office/drawing/2010/main" val="0"/>
              </a:ext>
            </a:extLst>
          </a:blip>
          <a:stretch>
            <a:fillRect/>
          </a:stretch>
        </p:blipFill>
        <p:spPr>
          <a:xfrm>
            <a:off x="3087974" y="420974"/>
            <a:ext cx="6016052" cy="6016052"/>
          </a:xfrm>
          <a:prstGeom prst="ellipse">
            <a:avLst/>
          </a:prstGeom>
        </p:spPr>
      </p:pic>
      <p:sp>
        <p:nvSpPr>
          <p:cNvPr id="5" name="文本占位符 4">
            <a:extLst>
              <a:ext uri="{FF2B5EF4-FFF2-40B4-BE49-F238E27FC236}">
                <a16:creationId xmlns:a16="http://schemas.microsoft.com/office/drawing/2014/main" id="{46794057-EF92-40B8-B675-985412C4A91A}"/>
              </a:ext>
            </a:extLst>
          </p:cNvPr>
          <p:cNvSpPr>
            <a:spLocks noGrp="1"/>
          </p:cNvSpPr>
          <p:nvPr>
            <p:ph type="body" sz="quarter" idx="10" hasCustomPrompt="1"/>
          </p:nvPr>
        </p:nvSpPr>
        <p:spPr>
          <a:xfrm>
            <a:off x="2787650" y="2160834"/>
            <a:ext cx="6483350" cy="809625"/>
          </a:xfrm>
        </p:spPr>
        <p:txBody>
          <a:bodyPr>
            <a:normAutofit/>
          </a:bodyPr>
          <a:lstStyle>
            <a:lvl1pPr marL="0" indent="0" algn="dist">
              <a:buFontTx/>
              <a:buNone/>
              <a:defRPr sz="4800">
                <a:solidFill>
                  <a:schemeClr val="accent2"/>
                </a:solidFill>
                <a:latin typeface="+mj-ea"/>
                <a:ea typeface="+mj-ea"/>
              </a:defRPr>
            </a:lvl1pPr>
          </a:lstStyle>
          <a:p>
            <a:pPr lvl="0"/>
            <a:r>
              <a:rPr lang="zh-CN" altLang="en-US" dirty="0"/>
              <a:t>输入你的结束语</a:t>
            </a:r>
          </a:p>
        </p:txBody>
      </p:sp>
      <p:sp>
        <p:nvSpPr>
          <p:cNvPr id="22" name="文本占位符 21">
            <a:extLst>
              <a:ext uri="{FF2B5EF4-FFF2-40B4-BE49-F238E27FC236}">
                <a16:creationId xmlns:a16="http://schemas.microsoft.com/office/drawing/2014/main" id="{0C6C1D82-B196-41CF-A140-2901407204DB}"/>
              </a:ext>
            </a:extLst>
          </p:cNvPr>
          <p:cNvSpPr>
            <a:spLocks noGrp="1"/>
          </p:cNvSpPr>
          <p:nvPr>
            <p:ph type="body" sz="quarter" idx="12" hasCustomPrompt="1"/>
          </p:nvPr>
        </p:nvSpPr>
        <p:spPr>
          <a:xfrm>
            <a:off x="4307089" y="5045627"/>
            <a:ext cx="3577823" cy="558322"/>
          </a:xfrm>
        </p:spPr>
        <p:txBody>
          <a:bodyPr>
            <a:normAutofit/>
          </a:bodyPr>
          <a:lstStyle>
            <a:lvl1pPr marL="0" indent="0" algn="ctr">
              <a:buFontTx/>
              <a:buNone/>
              <a:defRPr sz="2400" spc="300">
                <a:latin typeface="+mn-ea"/>
                <a:ea typeface="+mn-ea"/>
              </a:defRPr>
            </a:lvl1pPr>
            <a:lvl2pPr marL="457200" indent="0">
              <a:buNone/>
              <a:defRPr/>
            </a:lvl2pPr>
          </a:lstStyle>
          <a:p>
            <a:pPr lvl="0"/>
            <a:r>
              <a:rPr lang="zh-CN" altLang="en-US" dirty="0"/>
              <a:t>输入你的名字</a:t>
            </a:r>
          </a:p>
        </p:txBody>
      </p:sp>
      <p:sp>
        <p:nvSpPr>
          <p:cNvPr id="25" name="文本占位符 24">
            <a:extLst>
              <a:ext uri="{FF2B5EF4-FFF2-40B4-BE49-F238E27FC236}">
                <a16:creationId xmlns:a16="http://schemas.microsoft.com/office/drawing/2014/main" id="{E608E412-2E36-40C0-9181-B99E240CAFE3}"/>
              </a:ext>
            </a:extLst>
          </p:cNvPr>
          <p:cNvSpPr>
            <a:spLocks noGrp="1"/>
          </p:cNvSpPr>
          <p:nvPr>
            <p:ph type="body" sz="quarter" idx="13" hasCustomPrompt="1"/>
          </p:nvPr>
        </p:nvSpPr>
        <p:spPr>
          <a:xfrm>
            <a:off x="2854325" y="2984760"/>
            <a:ext cx="6483350" cy="403227"/>
          </a:xfrm>
        </p:spPr>
        <p:txBody>
          <a:bodyPr>
            <a:noAutofit/>
          </a:bodyPr>
          <a:lstStyle>
            <a:lvl1pPr marL="0" indent="0" algn="dist">
              <a:buFontTx/>
              <a:buNone/>
              <a:defRPr sz="2000">
                <a:solidFill>
                  <a:schemeClr val="bg1">
                    <a:lumMod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algn="dist"/>
            <a:r>
              <a:rPr lang="en-US" altLang="zh-CN" dirty="0">
                <a:solidFill>
                  <a:schemeClr val="tx1">
                    <a:lumMod val="65000"/>
                    <a:lumOff val="35000"/>
                  </a:schemeClr>
                </a:solidFill>
                <a:latin typeface="+mn-ea"/>
              </a:rPr>
              <a:t>ENTER YOUR CONCLUSION</a:t>
            </a:r>
            <a:endParaRPr lang="zh-CN" altLang="en-US" dirty="0">
              <a:solidFill>
                <a:schemeClr val="tx1">
                  <a:lumMod val="65000"/>
                  <a:lumOff val="35000"/>
                </a:schemeClr>
              </a:solidFill>
              <a:latin typeface="+mn-ea"/>
            </a:endParaRPr>
          </a:p>
        </p:txBody>
      </p:sp>
      <p:sp>
        <p:nvSpPr>
          <p:cNvPr id="28" name="矩形 27">
            <a:extLst>
              <a:ext uri="{FF2B5EF4-FFF2-40B4-BE49-F238E27FC236}">
                <a16:creationId xmlns:a16="http://schemas.microsoft.com/office/drawing/2014/main" id="{964E7B79-B6FF-4A63-A065-16D6D434F9D9}"/>
              </a:ext>
            </a:extLst>
          </p:cNvPr>
          <p:cNvSpPr/>
          <p:nvPr userDrawn="1"/>
        </p:nvSpPr>
        <p:spPr>
          <a:xfrm>
            <a:off x="-2278359" y="1970170"/>
            <a:ext cx="1043876" cy="369332"/>
          </a:xfrm>
          <a:prstGeom prst="rect">
            <a:avLst/>
          </a:prstGeom>
        </p:spPr>
        <p:txBody>
          <a:bodyPr wrap="none">
            <a:spAutoFit/>
          </a:bodyPr>
          <a:lstStyle/>
          <a:p>
            <a:r>
              <a:rPr lang="en-US" altLang="zh-CN" dirty="0"/>
              <a:t>7.</a:t>
            </a:r>
            <a:r>
              <a:rPr lang="zh-CN" altLang="en-US" dirty="0"/>
              <a:t>结束页</a:t>
            </a:r>
          </a:p>
        </p:txBody>
      </p:sp>
    </p:spTree>
    <p:extLst>
      <p:ext uri="{BB962C8B-B14F-4D97-AF65-F5344CB8AC3E}">
        <p14:creationId xmlns:p14="http://schemas.microsoft.com/office/powerpoint/2010/main" val="227531157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0B406CE-8E94-4CBF-B7AC-A218670F5C28}"/>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id="{42D5BE1D-EEA5-4B50-864C-A56B7EEC9393}"/>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id="{D06590E6-273A-40D9-8B38-FB6CDECC1BED}"/>
              </a:ext>
            </a:extLst>
          </p:cNvPr>
          <p:cNvSpPr>
            <a:spLocks noGrp="1"/>
          </p:cNvSpPr>
          <p:nvPr>
            <p:ph type="dt" sz="half" idx="10"/>
          </p:nvPr>
        </p:nvSpPr>
        <p:spPr/>
        <p:txBody>
          <a:bodyPr/>
          <a:lstStyle/>
          <a:p>
            <a:fld id="{5076041D-4566-48A7-AADB-C00AAD995DC5}" type="datetimeFigureOut">
              <a:rPr lang="zh-CN" altLang="en-US" smtClean="0"/>
              <a:t>2019/4/13 Saturday</a:t>
            </a:fld>
            <a:endParaRPr lang="zh-CN" altLang="en-US"/>
          </a:p>
        </p:txBody>
      </p:sp>
      <p:sp>
        <p:nvSpPr>
          <p:cNvPr id="5" name="页脚占位符 4">
            <a:extLst>
              <a:ext uri="{FF2B5EF4-FFF2-40B4-BE49-F238E27FC236}">
                <a16:creationId xmlns:a16="http://schemas.microsoft.com/office/drawing/2014/main" id="{60B2FCA2-CE58-4CB3-9455-610379881D10}"/>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2CE6EFEC-491C-4A43-BB02-294DC66A7573}"/>
              </a:ext>
            </a:extLst>
          </p:cNvPr>
          <p:cNvSpPr>
            <a:spLocks noGrp="1"/>
          </p:cNvSpPr>
          <p:nvPr>
            <p:ph type="sldNum" sz="quarter" idx="12"/>
          </p:nvPr>
        </p:nvSpPr>
        <p:spPr/>
        <p:txBody>
          <a:bodyPr/>
          <a:lstStyle/>
          <a:p>
            <a:fld id="{B1E8CC16-EE76-429D-8C6A-3D19C82C5EFB}" type="slidenum">
              <a:rPr lang="zh-CN" altLang="en-US" smtClean="0"/>
              <a:t>‹#›</a:t>
            </a:fld>
            <a:endParaRPr lang="zh-CN" altLang="en-US"/>
          </a:p>
        </p:txBody>
      </p:sp>
    </p:spTree>
    <p:extLst>
      <p:ext uri="{BB962C8B-B14F-4D97-AF65-F5344CB8AC3E}">
        <p14:creationId xmlns:p14="http://schemas.microsoft.com/office/powerpoint/2010/main" val="29849294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3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3436836412"/>
      </p:ext>
    </p:extLst>
  </p:cSld>
  <p:clrMapOvr>
    <a:masterClrMapping/>
  </p:clrMapOvr>
  <p:transition spd="slow">
    <p:push dir="u"/>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封面页">
    <p:spTree>
      <p:nvGrpSpPr>
        <p:cNvPr id="1" name=""/>
        <p:cNvGrpSpPr/>
        <p:nvPr/>
      </p:nvGrpSpPr>
      <p:grpSpPr>
        <a:xfrm>
          <a:off x="0" y="0"/>
          <a:ext cx="0" cy="0"/>
          <a:chOff x="0" y="0"/>
          <a:chExt cx="0" cy="0"/>
        </a:xfrm>
      </p:grpSpPr>
      <p:sp>
        <p:nvSpPr>
          <p:cNvPr id="141" name="矩形 140">
            <a:extLst>
              <a:ext uri="{FF2B5EF4-FFF2-40B4-BE49-F238E27FC236}">
                <a16:creationId xmlns:a16="http://schemas.microsoft.com/office/drawing/2014/main" id="{901EBE49-C84D-4983-A015-FC61947D2B0C}"/>
              </a:ext>
            </a:extLst>
          </p:cNvPr>
          <p:cNvSpPr/>
          <p:nvPr userDrawn="1"/>
        </p:nvSpPr>
        <p:spPr>
          <a:xfrm>
            <a:off x="-2278359" y="1970170"/>
            <a:ext cx="779381" cy="369332"/>
          </a:xfrm>
          <a:prstGeom prst="rect">
            <a:avLst/>
          </a:prstGeom>
        </p:spPr>
        <p:txBody>
          <a:bodyPr wrap="none">
            <a:spAutoFit/>
          </a:bodyPr>
          <a:lstStyle/>
          <a:p>
            <a:r>
              <a:rPr lang="en-US" altLang="zh-CN" dirty="0"/>
              <a:t>1.</a:t>
            </a:r>
            <a:r>
              <a:rPr lang="zh-CN" altLang="en-US" dirty="0"/>
              <a:t>封底</a:t>
            </a:r>
            <a:endParaRPr lang="en-US" altLang="zh-CN" dirty="0"/>
          </a:p>
        </p:txBody>
      </p:sp>
      <p:sp>
        <p:nvSpPr>
          <p:cNvPr id="3" name="图片占位符 2">
            <a:extLst>
              <a:ext uri="{FF2B5EF4-FFF2-40B4-BE49-F238E27FC236}">
                <a16:creationId xmlns:a16="http://schemas.microsoft.com/office/drawing/2014/main" id="{4A5CF9C3-C516-47A2-B5F5-5424FDDABA1E}"/>
              </a:ext>
            </a:extLst>
          </p:cNvPr>
          <p:cNvSpPr>
            <a:spLocks noGrp="1"/>
          </p:cNvSpPr>
          <p:nvPr>
            <p:ph type="pic" sz="quarter" idx="10"/>
          </p:nvPr>
        </p:nvSpPr>
        <p:spPr>
          <a:xfrm>
            <a:off x="0" y="0"/>
            <a:ext cx="7543800" cy="6858000"/>
          </a:xfrm>
        </p:spPr>
        <p:txBody>
          <a:bodyPr/>
          <a:lstStyle/>
          <a:p>
            <a:endParaRPr lang="zh-CN" altLang="en-US"/>
          </a:p>
        </p:txBody>
      </p:sp>
    </p:spTree>
    <p:extLst>
      <p:ext uri="{BB962C8B-B14F-4D97-AF65-F5344CB8AC3E}">
        <p14:creationId xmlns:p14="http://schemas.microsoft.com/office/powerpoint/2010/main" val="120646855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自定义版式">
    <p:bg>
      <p:bgPr>
        <a:solidFill>
          <a:schemeClr val="tx1"/>
        </a:solidFill>
        <a:effectLst/>
      </p:bgPr>
    </p:bg>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5A677578-EE5C-4EF4-B0AD-2C9F9C6AC6B2}"/>
              </a:ext>
            </a:extLst>
          </p:cNvPr>
          <p:cNvPicPr>
            <a:picLocks noChangeAspect="1"/>
          </p:cNvPicPr>
          <p:nvPr userDrawn="1"/>
        </p:nvPicPr>
        <p:blipFill rotWithShape="1">
          <a:blip r:embed="rId2">
            <a:duotone>
              <a:schemeClr val="bg2">
                <a:shade val="45000"/>
                <a:satMod val="135000"/>
              </a:schemeClr>
              <a:prstClr val="white"/>
            </a:duotone>
          </a:blip>
          <a:srcRect r="27993"/>
          <a:stretch/>
        </p:blipFill>
        <p:spPr>
          <a:xfrm>
            <a:off x="1" y="-5557"/>
            <a:ext cx="12192000" cy="6863557"/>
          </a:xfrm>
          <a:prstGeom prst="rect">
            <a:avLst/>
          </a:prstGeom>
        </p:spPr>
      </p:pic>
      <p:sp>
        <p:nvSpPr>
          <p:cNvPr id="4" name="矩形 3">
            <a:extLst>
              <a:ext uri="{FF2B5EF4-FFF2-40B4-BE49-F238E27FC236}">
                <a16:creationId xmlns:a16="http://schemas.microsoft.com/office/drawing/2014/main" id="{8216A5A6-7707-4E8A-942A-139653FAB1BC}"/>
              </a:ext>
            </a:extLst>
          </p:cNvPr>
          <p:cNvSpPr/>
          <p:nvPr userDrawn="1"/>
        </p:nvSpPr>
        <p:spPr>
          <a:xfrm>
            <a:off x="-3" y="2077796"/>
            <a:ext cx="12192000" cy="4780204"/>
          </a:xfrm>
          <a:prstGeom prst="rect">
            <a:avLst/>
          </a:prstGeom>
          <a:gradFill>
            <a:gsLst>
              <a:gs pos="0">
                <a:srgbClr val="010000">
                  <a:alpha val="0"/>
                </a:srgbClr>
              </a:gs>
              <a:gs pos="100000">
                <a:srgbClr val="010000">
                  <a:alpha val="89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5" name="矩形 4">
            <a:extLst>
              <a:ext uri="{FF2B5EF4-FFF2-40B4-BE49-F238E27FC236}">
                <a16:creationId xmlns:a16="http://schemas.microsoft.com/office/drawing/2014/main" id="{F740F69A-19BB-4AA3-A265-5AB4D0D430F4}"/>
              </a:ext>
            </a:extLst>
          </p:cNvPr>
          <p:cNvSpPr/>
          <p:nvPr userDrawn="1"/>
        </p:nvSpPr>
        <p:spPr>
          <a:xfrm rot="10800000">
            <a:off x="-1" y="-5557"/>
            <a:ext cx="12191999" cy="3217764"/>
          </a:xfrm>
          <a:prstGeom prst="rect">
            <a:avLst/>
          </a:prstGeom>
          <a:gradFill>
            <a:gsLst>
              <a:gs pos="0">
                <a:srgbClr val="010000">
                  <a:alpha val="0"/>
                </a:srgbClr>
              </a:gs>
              <a:gs pos="100000">
                <a:srgbClr val="0100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6" name="矩形 5">
            <a:extLst>
              <a:ext uri="{FF2B5EF4-FFF2-40B4-BE49-F238E27FC236}">
                <a16:creationId xmlns:a16="http://schemas.microsoft.com/office/drawing/2014/main" id="{2BDA7112-A044-49CE-B9CA-A72126AA67B4}"/>
              </a:ext>
            </a:extLst>
          </p:cNvPr>
          <p:cNvSpPr/>
          <p:nvPr userDrawn="1"/>
        </p:nvSpPr>
        <p:spPr>
          <a:xfrm>
            <a:off x="-1" y="0"/>
            <a:ext cx="12192001" cy="6811864"/>
          </a:xfrm>
          <a:prstGeom prst="rect">
            <a:avLst/>
          </a:prstGeom>
          <a:solidFill>
            <a:srgbClr val="080304">
              <a:alpha val="6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7" name="文本框 6">
            <a:extLst>
              <a:ext uri="{FF2B5EF4-FFF2-40B4-BE49-F238E27FC236}">
                <a16:creationId xmlns:a16="http://schemas.microsoft.com/office/drawing/2014/main" id="{1444A070-E8CF-4E44-B7E5-DA7C47A7E6A7}"/>
              </a:ext>
            </a:extLst>
          </p:cNvPr>
          <p:cNvSpPr txBox="1"/>
          <p:nvPr userDrawn="1"/>
        </p:nvSpPr>
        <p:spPr>
          <a:xfrm>
            <a:off x="4760680" y="564634"/>
            <a:ext cx="2670634" cy="369332"/>
          </a:xfrm>
          <a:prstGeom prst="rect">
            <a:avLst/>
          </a:prstGeom>
          <a:noFill/>
        </p:spPr>
        <p:txBody>
          <a:bodyPr wrap="square" rtlCol="0">
            <a:spAutoFit/>
          </a:bodyPr>
          <a:lstStyle>
            <a:defPPr>
              <a:defRPr lang="en-US"/>
            </a:defPPr>
            <a:lvl1pPr algn="dist">
              <a:defRPr sz="1600">
                <a:solidFill>
                  <a:schemeClr val="bg1"/>
                </a:solidFill>
                <a:latin typeface="+mj-ea"/>
                <a:ea typeface="+mj-ea"/>
              </a:defRPr>
            </a:lvl1p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a:ln>
                  <a:noFill/>
                </a:ln>
                <a:solidFill>
                  <a:prstClr val="white"/>
                </a:solidFill>
                <a:effectLst/>
                <a:uLnTx/>
                <a:uFillTx/>
                <a:latin typeface="微软雅黑"/>
                <a:ea typeface="微软雅黑"/>
                <a:cs typeface="+mn-cs"/>
              </a:rPr>
              <a:t>本</a:t>
            </a:r>
            <a:r>
              <a:rPr kumimoji="0" lang="en-US" altLang="zh-CN" sz="1800" b="0" i="0" u="none" strike="noStrike" kern="1200" cap="none" spc="0" normalizeH="0" baseline="0" noProof="0">
                <a:ln>
                  <a:noFill/>
                </a:ln>
                <a:solidFill>
                  <a:prstClr val="white"/>
                </a:solidFill>
                <a:effectLst/>
                <a:uLnTx/>
                <a:uFillTx/>
                <a:latin typeface="微软雅黑"/>
                <a:ea typeface="微软雅黑"/>
                <a:cs typeface="+mn-cs"/>
              </a:rPr>
              <a:t>PPT</a:t>
            </a:r>
            <a:r>
              <a:rPr kumimoji="0" lang="zh-CN" altLang="en-US" sz="1800" b="0" i="0" u="none" strike="noStrike" kern="1200" cap="none" spc="0" normalizeH="0" baseline="0" noProof="0">
                <a:ln>
                  <a:noFill/>
                </a:ln>
                <a:solidFill>
                  <a:prstClr val="white"/>
                </a:solidFill>
                <a:effectLst/>
                <a:uLnTx/>
                <a:uFillTx/>
                <a:latin typeface="微软雅黑"/>
                <a:ea typeface="微软雅黑"/>
                <a:cs typeface="+mn-cs"/>
              </a:rPr>
              <a:t>模板正参与</a:t>
            </a:r>
            <a:endParaRPr kumimoji="0" lang="en-US" sz="1800" b="0" i="0" u="none" strike="noStrike" kern="1200" cap="none" spc="0" normalizeH="0" baseline="0" noProof="0">
              <a:ln>
                <a:noFill/>
              </a:ln>
              <a:solidFill>
                <a:prstClr val="white"/>
              </a:solidFill>
              <a:effectLst/>
              <a:uLnTx/>
              <a:uFillTx/>
              <a:latin typeface="微软雅黑"/>
              <a:ea typeface="微软雅黑"/>
              <a:cs typeface="+mn-cs"/>
            </a:endParaRPr>
          </a:p>
        </p:txBody>
      </p:sp>
      <p:sp>
        <p:nvSpPr>
          <p:cNvPr id="8" name="矩形 7">
            <a:extLst>
              <a:ext uri="{FF2B5EF4-FFF2-40B4-BE49-F238E27FC236}">
                <a16:creationId xmlns:a16="http://schemas.microsoft.com/office/drawing/2014/main" id="{E5858290-D261-4C60-BB99-630C19F3840C}"/>
              </a:ext>
            </a:extLst>
          </p:cNvPr>
          <p:cNvSpPr/>
          <p:nvPr userDrawn="1"/>
        </p:nvSpPr>
        <p:spPr>
          <a:xfrm>
            <a:off x="3602350" y="2482543"/>
            <a:ext cx="4987300" cy="400109"/>
          </a:xfrm>
          <a:prstGeom prst="rect">
            <a:avLst/>
          </a:prstGeom>
          <a:gradFill flip="none" rotWithShape="1">
            <a:gsLst>
              <a:gs pos="100000">
                <a:srgbClr val="CB9B53">
                  <a:alpha val="0"/>
                </a:srgbClr>
              </a:gs>
              <a:gs pos="0">
                <a:srgbClr val="CB9B53">
                  <a:alpha val="70000"/>
                </a:srgb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1" i="0" u="none" strike="noStrike" kern="1200" cap="none" spc="0" normalizeH="0" baseline="0" noProof="0">
              <a:ln>
                <a:noFill/>
              </a:ln>
              <a:solidFill>
                <a:srgbClr val="0E5177"/>
              </a:solidFill>
              <a:effectLst/>
              <a:uLnTx/>
              <a:uFillTx/>
              <a:latin typeface="Segoe UI"/>
              <a:ea typeface="微软雅黑"/>
              <a:cs typeface="+mn-cs"/>
            </a:endParaRPr>
          </a:p>
        </p:txBody>
      </p:sp>
      <p:sp>
        <p:nvSpPr>
          <p:cNvPr id="9" name="文本框 8">
            <a:extLst>
              <a:ext uri="{FF2B5EF4-FFF2-40B4-BE49-F238E27FC236}">
                <a16:creationId xmlns:a16="http://schemas.microsoft.com/office/drawing/2014/main" id="{87DC30B4-F006-4610-BE34-27B2068262E4}"/>
              </a:ext>
            </a:extLst>
          </p:cNvPr>
          <p:cNvSpPr txBox="1"/>
          <p:nvPr userDrawn="1"/>
        </p:nvSpPr>
        <p:spPr>
          <a:xfrm>
            <a:off x="4049486" y="2517885"/>
            <a:ext cx="4093028" cy="338554"/>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a:ln>
                  <a:noFill/>
                </a:ln>
                <a:solidFill>
                  <a:prstClr val="white"/>
                </a:solidFill>
                <a:effectLst/>
                <a:uLnTx/>
                <a:uFillTx/>
                <a:latin typeface="微软雅黑"/>
                <a:ea typeface="微软雅黑"/>
                <a:cs typeface="+mn-cs"/>
              </a:rPr>
              <a:t> </a:t>
            </a:r>
            <a:r>
              <a:rPr kumimoji="0" lang="zh-CN" altLang="en-US" sz="1600" b="0" i="0" u="none" strike="noStrike" kern="1200" cap="none" spc="0" normalizeH="0" baseline="0" noProof="0">
                <a:ln>
                  <a:noFill/>
                </a:ln>
                <a:solidFill>
                  <a:prstClr val="white"/>
                </a:solidFill>
                <a:effectLst/>
                <a:uLnTx/>
                <a:uFillTx/>
                <a:latin typeface="微软雅黑"/>
                <a:ea typeface="微软雅黑"/>
                <a:cs typeface="+mn-cs"/>
              </a:rPr>
              <a:t>第一届高校</a:t>
            </a:r>
            <a:r>
              <a:rPr kumimoji="0" lang="en-US" altLang="zh-CN" sz="1600" b="0" i="0" u="none" strike="noStrike" kern="1200" cap="none" spc="0" normalizeH="0" baseline="0" noProof="0">
                <a:ln>
                  <a:noFill/>
                </a:ln>
                <a:solidFill>
                  <a:prstClr val="white"/>
                </a:solidFill>
                <a:effectLst/>
                <a:uLnTx/>
                <a:uFillTx/>
                <a:latin typeface="微软雅黑"/>
                <a:ea typeface="微软雅黑"/>
                <a:cs typeface="+mn-cs"/>
              </a:rPr>
              <a:t>PPT</a:t>
            </a:r>
            <a:r>
              <a:rPr kumimoji="0" lang="zh-CN" altLang="en-US" sz="1600" b="0" i="0" u="none" strike="noStrike" kern="1200" cap="none" spc="0" normalizeH="0" baseline="0" noProof="0">
                <a:ln>
                  <a:noFill/>
                </a:ln>
                <a:solidFill>
                  <a:prstClr val="white"/>
                </a:solidFill>
                <a:effectLst/>
                <a:uLnTx/>
                <a:uFillTx/>
                <a:latin typeface="微软雅黑"/>
                <a:ea typeface="微软雅黑"/>
                <a:cs typeface="+mn-cs"/>
              </a:rPr>
              <a:t>模板设计大赛 </a:t>
            </a:r>
            <a:endParaRPr kumimoji="0" lang="en-US" sz="1600" b="0" i="0" u="none" strike="noStrike" kern="1200" cap="none" spc="0" normalizeH="0" baseline="0" noProof="0">
              <a:ln>
                <a:noFill/>
              </a:ln>
              <a:solidFill>
                <a:prstClr val="white"/>
              </a:solidFill>
              <a:effectLst/>
              <a:uLnTx/>
              <a:uFillTx/>
              <a:latin typeface="微软雅黑"/>
              <a:ea typeface="微软雅黑"/>
              <a:cs typeface="+mn-cs"/>
            </a:endParaRPr>
          </a:p>
        </p:txBody>
      </p:sp>
      <p:sp>
        <p:nvSpPr>
          <p:cNvPr id="11" name="文本框 10">
            <a:extLst>
              <a:ext uri="{FF2B5EF4-FFF2-40B4-BE49-F238E27FC236}">
                <a16:creationId xmlns:a16="http://schemas.microsoft.com/office/drawing/2014/main" id="{6DC88D0E-6AEB-4B0D-AE77-4A1F31C8C366}"/>
              </a:ext>
            </a:extLst>
          </p:cNvPr>
          <p:cNvSpPr txBox="1"/>
          <p:nvPr userDrawn="1"/>
        </p:nvSpPr>
        <p:spPr>
          <a:xfrm>
            <a:off x="6133678" y="4824918"/>
            <a:ext cx="2545865" cy="1061381"/>
          </a:xfrm>
          <a:prstGeom prst="rect">
            <a:avLst/>
          </a:prstGeom>
          <a:noFill/>
        </p:spPr>
        <p:txBody>
          <a:bodyPr wrap="square" rtlCol="0">
            <a:spAutoFit/>
          </a:bodyPr>
          <a:lstStyle>
            <a:defPPr>
              <a:defRPr lang="en-US"/>
            </a:defPPr>
            <a:lvl1pPr algn="dist">
              <a:defRPr>
                <a:solidFill>
                  <a:schemeClr val="bg1"/>
                </a:solidFill>
                <a:latin typeface="+mj-ea"/>
                <a:ea typeface="+mj-ea"/>
              </a:defRPr>
            </a:lvl1p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800" b="0" i="0" u="none" strike="noStrike" kern="1200" cap="none" spc="150" normalizeH="0" baseline="0" noProof="0">
                <a:ln>
                  <a:noFill/>
                </a:ln>
                <a:solidFill>
                  <a:prstClr val="white"/>
                </a:solidFill>
                <a:effectLst/>
                <a:uLnTx/>
                <a:uFillTx/>
                <a:latin typeface="微软雅黑"/>
                <a:ea typeface="微软雅黑"/>
                <a:cs typeface="+mn-cs"/>
              </a:rPr>
              <a:t>微信扫码</a:t>
            </a:r>
            <a:endParaRPr kumimoji="0" lang="en-US" altLang="zh-CN" sz="1800" b="0" i="0" u="none" strike="noStrike" kern="1200" cap="none" spc="150" normalizeH="0" baseline="0" noProof="0">
              <a:ln>
                <a:noFill/>
              </a:ln>
              <a:solidFill>
                <a:prstClr val="white"/>
              </a:solidFill>
              <a:effectLst/>
              <a:uLnTx/>
              <a:uFillTx/>
              <a:latin typeface="微软雅黑"/>
              <a:ea typeface="微软雅黑"/>
              <a:cs typeface="+mn-cs"/>
            </a:endParaRPr>
          </a:p>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800" b="0" i="0" u="none" strike="noStrike" kern="1200" cap="none" spc="150" normalizeH="0" baseline="0" noProof="0">
                <a:ln>
                  <a:noFill/>
                </a:ln>
                <a:solidFill>
                  <a:prstClr val="white"/>
                </a:solidFill>
                <a:effectLst/>
                <a:uLnTx/>
                <a:uFillTx/>
                <a:latin typeface="微软雅黑"/>
                <a:ea typeface="微软雅黑"/>
                <a:cs typeface="+mn-cs"/>
              </a:rPr>
              <a:t>来聆听模板作者</a:t>
            </a:r>
            <a:endParaRPr kumimoji="0" lang="en-US" altLang="zh-CN" sz="1800" b="0" i="0" u="none" strike="noStrike" kern="1200" cap="none" spc="150" normalizeH="0" baseline="0" noProof="0">
              <a:ln>
                <a:noFill/>
              </a:ln>
              <a:solidFill>
                <a:prstClr val="white"/>
              </a:solidFill>
              <a:effectLst/>
              <a:uLnTx/>
              <a:uFillTx/>
              <a:latin typeface="微软雅黑"/>
              <a:ea typeface="微软雅黑"/>
              <a:cs typeface="+mn-cs"/>
            </a:endParaRPr>
          </a:p>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800" b="0" i="0" u="none" strike="noStrike" kern="1200" cap="none" spc="150" normalizeH="0" baseline="0" noProof="0">
                <a:ln>
                  <a:noFill/>
                </a:ln>
                <a:solidFill>
                  <a:prstClr val="white"/>
                </a:solidFill>
                <a:effectLst/>
                <a:uLnTx/>
                <a:uFillTx/>
                <a:latin typeface="微软雅黑"/>
                <a:ea typeface="微软雅黑"/>
                <a:cs typeface="+mn-cs"/>
              </a:rPr>
              <a:t>设计灵感、制作思路</a:t>
            </a:r>
            <a:endParaRPr kumimoji="0" lang="en-US" sz="1800" b="0" i="0" u="none" strike="noStrike" kern="1200" cap="none" spc="150" normalizeH="0" baseline="0" noProof="0">
              <a:ln>
                <a:noFill/>
              </a:ln>
              <a:solidFill>
                <a:prstClr val="white"/>
              </a:solidFill>
              <a:effectLst/>
              <a:uLnTx/>
              <a:uFillTx/>
              <a:latin typeface="微软雅黑"/>
              <a:ea typeface="微软雅黑"/>
              <a:cs typeface="+mn-cs"/>
            </a:endParaRPr>
          </a:p>
        </p:txBody>
      </p:sp>
      <p:pic>
        <p:nvPicPr>
          <p:cNvPr id="12" name="图片 11">
            <a:extLst>
              <a:ext uri="{FF2B5EF4-FFF2-40B4-BE49-F238E27FC236}">
                <a16:creationId xmlns:a16="http://schemas.microsoft.com/office/drawing/2014/main" id="{D791EC9B-5DBA-40F6-9696-4F391A93BCEF}"/>
              </a:ext>
            </a:extLst>
          </p:cNvPr>
          <p:cNvPicPr>
            <a:picLocks noChangeAspect="1"/>
          </p:cNvPicPr>
          <p:nvPr userDrawn="1"/>
        </p:nvPicPr>
        <p:blipFill>
          <a:blip r:embed="rId3"/>
          <a:stretch>
            <a:fillRect/>
          </a:stretch>
        </p:blipFill>
        <p:spPr>
          <a:xfrm>
            <a:off x="-615419" y="3771974"/>
            <a:ext cx="13817069" cy="3996426"/>
          </a:xfrm>
          <a:prstGeom prst="rect">
            <a:avLst/>
          </a:prstGeom>
        </p:spPr>
      </p:pic>
      <p:pic>
        <p:nvPicPr>
          <p:cNvPr id="13" name="图片 12">
            <a:extLst>
              <a:ext uri="{FF2B5EF4-FFF2-40B4-BE49-F238E27FC236}">
                <a16:creationId xmlns:a16="http://schemas.microsoft.com/office/drawing/2014/main" id="{3337B091-14D1-40FD-B8AD-B9A96874112A}"/>
              </a:ext>
            </a:extLst>
          </p:cNvPr>
          <p:cNvPicPr>
            <a:picLocks noChangeAspect="1"/>
          </p:cNvPicPr>
          <p:nvPr userDrawn="1"/>
        </p:nvPicPr>
        <p:blipFill>
          <a:blip r:embed="rId4"/>
          <a:stretch>
            <a:fillRect/>
          </a:stretch>
        </p:blipFill>
        <p:spPr>
          <a:xfrm>
            <a:off x="1683657" y="716939"/>
            <a:ext cx="8824686" cy="1844708"/>
          </a:xfrm>
          <a:prstGeom prst="rect">
            <a:avLst/>
          </a:prstGeom>
        </p:spPr>
      </p:pic>
      <p:sp>
        <p:nvSpPr>
          <p:cNvPr id="14" name="文本框 13">
            <a:extLst>
              <a:ext uri="{FF2B5EF4-FFF2-40B4-BE49-F238E27FC236}">
                <a16:creationId xmlns:a16="http://schemas.microsoft.com/office/drawing/2014/main" id="{260EA93C-471D-411C-A976-09210F7DFE72}"/>
              </a:ext>
            </a:extLst>
          </p:cNvPr>
          <p:cNvSpPr txBox="1"/>
          <p:nvPr userDrawn="1"/>
        </p:nvSpPr>
        <p:spPr>
          <a:xfrm>
            <a:off x="3742050" y="2971888"/>
            <a:ext cx="1983605" cy="261610"/>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1100" b="0" i="0" u="none" strike="noStrike" kern="1200" cap="none" spc="0" normalizeH="0" baseline="0" noProof="0">
                <a:ln>
                  <a:noFill/>
                </a:ln>
                <a:solidFill>
                  <a:prstClr val="white">
                    <a:lumMod val="75000"/>
                  </a:prstClr>
                </a:solidFill>
                <a:effectLst/>
                <a:uLnTx/>
                <a:uFillTx/>
                <a:latin typeface="微软雅黑"/>
                <a:ea typeface="微软雅黑"/>
                <a:cs typeface="+mn-cs"/>
              </a:rPr>
              <a:t>活动主办：秋叶</a:t>
            </a:r>
            <a:r>
              <a:rPr kumimoji="0" lang="en-US" altLang="zh-CN" sz="1100" b="0" i="0" u="none" strike="noStrike" kern="1200" cap="none" spc="0" normalizeH="0" baseline="0" noProof="0">
                <a:ln>
                  <a:noFill/>
                </a:ln>
                <a:solidFill>
                  <a:prstClr val="white">
                    <a:lumMod val="75000"/>
                  </a:prstClr>
                </a:solidFill>
                <a:effectLst/>
                <a:uLnTx/>
                <a:uFillTx/>
                <a:latin typeface="微软雅黑"/>
                <a:ea typeface="微软雅黑"/>
                <a:cs typeface="+mn-cs"/>
              </a:rPr>
              <a:t>PPT</a:t>
            </a:r>
            <a:endParaRPr kumimoji="0" lang="en-US" sz="1100" b="0" i="0" u="none" strike="noStrike" kern="1200" cap="none" spc="0" normalizeH="0" baseline="0" noProof="0">
              <a:ln>
                <a:noFill/>
              </a:ln>
              <a:solidFill>
                <a:prstClr val="white">
                  <a:lumMod val="75000"/>
                </a:prstClr>
              </a:solidFill>
              <a:effectLst/>
              <a:uLnTx/>
              <a:uFillTx/>
              <a:latin typeface="微软雅黑"/>
              <a:ea typeface="微软雅黑"/>
              <a:cs typeface="+mn-cs"/>
            </a:endParaRPr>
          </a:p>
        </p:txBody>
      </p:sp>
      <p:sp>
        <p:nvSpPr>
          <p:cNvPr id="15" name="文本框 14">
            <a:extLst>
              <a:ext uri="{FF2B5EF4-FFF2-40B4-BE49-F238E27FC236}">
                <a16:creationId xmlns:a16="http://schemas.microsoft.com/office/drawing/2014/main" id="{636416E4-5D2E-4F0B-8673-534B0C96E10E}"/>
              </a:ext>
            </a:extLst>
          </p:cNvPr>
          <p:cNvSpPr txBox="1"/>
          <p:nvPr userDrawn="1"/>
        </p:nvSpPr>
        <p:spPr>
          <a:xfrm>
            <a:off x="6079638" y="2971888"/>
            <a:ext cx="2492943" cy="261610"/>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1100" b="0" i="0" u="none" strike="noStrike" kern="1200" cap="none" spc="0" normalizeH="0" baseline="0" noProof="0">
                <a:ln>
                  <a:noFill/>
                </a:ln>
                <a:solidFill>
                  <a:prstClr val="white">
                    <a:lumMod val="75000"/>
                  </a:prstClr>
                </a:solidFill>
                <a:effectLst/>
                <a:uLnTx/>
                <a:uFillTx/>
                <a:latin typeface="微软雅黑"/>
                <a:ea typeface="微软雅黑"/>
                <a:cs typeface="+mn-cs"/>
              </a:rPr>
              <a:t>技术支持：微软听听文档</a:t>
            </a:r>
            <a:endParaRPr kumimoji="0" lang="en-US" sz="1100" b="0" i="0" u="none" strike="noStrike" kern="1200" cap="none" spc="0" normalizeH="0" baseline="0" noProof="0">
              <a:ln>
                <a:noFill/>
              </a:ln>
              <a:solidFill>
                <a:prstClr val="white">
                  <a:lumMod val="75000"/>
                </a:prstClr>
              </a:solidFill>
              <a:effectLst/>
              <a:uLnTx/>
              <a:uFillTx/>
              <a:latin typeface="微软雅黑"/>
              <a:ea typeface="微软雅黑"/>
              <a:cs typeface="+mn-cs"/>
            </a:endParaRPr>
          </a:p>
        </p:txBody>
      </p:sp>
      <p:sp>
        <p:nvSpPr>
          <p:cNvPr id="16" name="矩形 15">
            <a:extLst>
              <a:ext uri="{FF2B5EF4-FFF2-40B4-BE49-F238E27FC236}">
                <a16:creationId xmlns:a16="http://schemas.microsoft.com/office/drawing/2014/main" id="{90FAAB6E-BB88-4DC1-B3F2-030FD2561703}"/>
              </a:ext>
            </a:extLst>
          </p:cNvPr>
          <p:cNvSpPr/>
          <p:nvPr userDrawn="1"/>
        </p:nvSpPr>
        <p:spPr>
          <a:xfrm>
            <a:off x="3600610" y="3494767"/>
            <a:ext cx="2318400" cy="2318400"/>
          </a:xfrm>
          <a:prstGeom prst="rect">
            <a:avLst/>
          </a:prstGeom>
          <a:solidFill>
            <a:schemeClr val="bg1"/>
          </a:solidFill>
          <a:ln w="57150">
            <a:solidFill>
              <a:srgbClr val="CB9B5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68692806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_标注页">
    <p:bg>
      <p:bgPr>
        <a:solidFill>
          <a:srgbClr val="E73A1C"/>
        </a:solidFill>
        <a:effectLst/>
      </p:bgPr>
    </p:bg>
    <p:spTree>
      <p:nvGrpSpPr>
        <p:cNvPr id="1" name=""/>
        <p:cNvGrpSpPr/>
        <p:nvPr/>
      </p:nvGrpSpPr>
      <p:grpSpPr>
        <a:xfrm>
          <a:off x="0" y="0"/>
          <a:ext cx="0" cy="0"/>
          <a:chOff x="0" y="0"/>
          <a:chExt cx="0" cy="0"/>
        </a:xfrm>
      </p:grpSpPr>
      <p:sp>
        <p:nvSpPr>
          <p:cNvPr id="6" name="矩形 5"/>
          <p:cNvSpPr/>
          <p:nvPr userDrawn="1"/>
        </p:nvSpPr>
        <p:spPr>
          <a:xfrm>
            <a:off x="440603" y="759873"/>
            <a:ext cx="646331" cy="369332"/>
          </a:xfrm>
          <a:prstGeom prst="rect">
            <a:avLst/>
          </a:prstGeom>
        </p:spPr>
        <p:txBody>
          <a:bodyPr wrap="none">
            <a:spAutoFit/>
          </a:bodyPr>
          <a:lstStyle/>
          <a:p>
            <a:pPr marL="0" marR="0" lvl="0" indent="0" defTabSz="609585"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a:ln>
                  <a:noFill/>
                </a:ln>
                <a:solidFill>
                  <a:srgbClr val="FFFFFF"/>
                </a:solidFill>
                <a:effectLst/>
                <a:uLnTx/>
                <a:uFillTx/>
                <a:latin typeface="Segoe UI Light"/>
                <a:ea typeface="微软雅黑"/>
                <a:cs typeface="Segoe UI Light"/>
              </a:rPr>
              <a:t>标注</a:t>
            </a:r>
            <a:endParaRPr kumimoji="0" lang="zh-CN" altLang="en-US" sz="1800" b="0" i="0" u="none" strike="noStrike" kern="0" cap="none" spc="0" normalizeH="0" baseline="0" noProof="0" dirty="0">
              <a:ln>
                <a:noFill/>
              </a:ln>
              <a:solidFill>
                <a:srgbClr val="FFFFFF"/>
              </a:solidFill>
              <a:effectLst/>
              <a:uLnTx/>
              <a:uFillTx/>
              <a:latin typeface="Segoe UI Light"/>
              <a:ea typeface="微软雅黑"/>
              <a:cs typeface="Segoe UI Light"/>
            </a:endParaRPr>
          </a:p>
        </p:txBody>
      </p:sp>
      <p:sp>
        <p:nvSpPr>
          <p:cNvPr id="11" name="矩形 10"/>
          <p:cNvSpPr/>
          <p:nvPr userDrawn="1"/>
        </p:nvSpPr>
        <p:spPr>
          <a:xfrm>
            <a:off x="2572589" y="759873"/>
            <a:ext cx="1402001" cy="2025170"/>
          </a:xfrm>
          <a:prstGeom prst="rect">
            <a:avLst/>
          </a:prstGeom>
        </p:spPr>
        <p:txBody>
          <a:bodyPr wrap="square">
            <a:spAutoFit/>
          </a:bodyPr>
          <a:lstStyle/>
          <a:p>
            <a:pPr marL="0" marR="0" lvl="0" indent="0" defTabSz="609585"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使用说明 </a:t>
            </a:r>
            <a:endParaRPr kumimoji="0" lang="en-US" altLang="zh-CN" sz="1400" b="0" i="0" u="none" strike="noStrike" kern="0" cap="none" spc="0" normalizeH="0" baseline="0" noProof="0" dirty="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dirty="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dirty="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声明</a:t>
            </a:r>
            <a:endParaRPr kumimoji="0" lang="en-US" altLang="zh-CN" sz="1400" b="0" i="0" u="none" strike="noStrike" kern="0" cap="none" spc="0" normalizeH="0" baseline="0" noProof="0" dirty="0">
              <a:ln>
                <a:noFill/>
              </a:ln>
              <a:solidFill>
                <a:srgbClr val="FFFFFF"/>
              </a:solidFill>
              <a:effectLst/>
              <a:uLnTx/>
              <a:uFillTx/>
              <a:latin typeface="Segoe UI Light"/>
              <a:ea typeface="微软雅黑"/>
              <a:cs typeface="Segoe UI Light"/>
            </a:endParaRPr>
          </a:p>
        </p:txBody>
      </p:sp>
      <p:sp>
        <p:nvSpPr>
          <p:cNvPr id="12" name="矩形 11"/>
          <p:cNvSpPr/>
          <p:nvPr userDrawn="1"/>
        </p:nvSpPr>
        <p:spPr>
          <a:xfrm>
            <a:off x="4153010" y="759873"/>
            <a:ext cx="7074345" cy="2585323"/>
          </a:xfrm>
          <a:prstGeom prst="rect">
            <a:avLst/>
          </a:prstGeom>
        </p:spPr>
        <p:txBody>
          <a:bodyPr wrap="square">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本</a:t>
            </a:r>
            <a:r>
              <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rPr>
              <a:t>PPT</a:t>
            </a: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模板为作者原创，著作权归作者所有。</a:t>
            </a:r>
            <a:endPar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endParaRPr>
          </a:p>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您仅可以个人非商业用途使用本</a:t>
            </a:r>
            <a:r>
              <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rPr>
              <a:t>PPT</a:t>
            </a: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模板，</a:t>
            </a:r>
            <a:r>
              <a:rPr kumimoji="0" lang="zh-CN" altLang="en-US" sz="1400" b="0" i="0" u="none" strike="noStrike" kern="1200" cap="none" spc="0" normalizeH="0" baseline="0" noProof="0">
                <a:ln>
                  <a:noFill/>
                </a:ln>
                <a:solidFill>
                  <a:prstClr val="white"/>
                </a:solidFill>
                <a:effectLst/>
                <a:uLnTx/>
                <a:uFillTx/>
                <a:latin typeface="+mn-lt"/>
                <a:ea typeface="微软雅黑" charset="0"/>
                <a:cs typeface="+mn-cs"/>
              </a:rPr>
              <a:t>未经权利人书面明确授权，不可将信息内容的全部或部分用于出售，或以出租、出借、转让、分销、发布等其他任何方式供他人使用</a:t>
            </a: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a:t>
            </a:r>
            <a:r>
              <a:rPr kumimoji="0" lang="zh-CN" altLang="en-US" sz="1400" b="0" i="0" u="none" strike="noStrike" kern="1200" cap="none" spc="0" normalizeH="0" baseline="0" noProof="0">
                <a:ln>
                  <a:noFill/>
                </a:ln>
                <a:solidFill>
                  <a:prstClr val="white"/>
                </a:solidFill>
                <a:effectLst/>
                <a:uLnTx/>
                <a:uFillTx/>
                <a:latin typeface="+mn-lt"/>
                <a:ea typeface="微软雅黑" charset="0"/>
                <a:cs typeface="+mn-cs"/>
              </a:rPr>
              <a:t>否则将承担法律责任。</a:t>
            </a:r>
            <a:endPar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dirty="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r>
              <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rPr>
              <a:t>OfficePLUS</a:t>
            </a: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尊重知识产权并注重保护用户享有的各项权利。</a:t>
            </a:r>
            <a:endPar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r>
              <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rPr>
              <a:t>OfficePLUS</a:t>
            </a: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拥有对本</a:t>
            </a:r>
            <a:r>
              <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rPr>
              <a:t>PPT</a:t>
            </a: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模板进行展示、报道、宣传及用于市场活动的权利，若在比赛或商业应用过程中发生版权纠纷，其法律责任由作者本人承担。</a:t>
            </a:r>
            <a:endParaRPr kumimoji="0" lang="zh-CN" altLang="en-US" sz="1400" b="0" i="0" u="none" strike="noStrike" kern="0" cap="none" spc="0" normalizeH="0" baseline="0" noProof="0" dirty="0">
              <a:ln>
                <a:noFill/>
              </a:ln>
              <a:solidFill>
                <a:srgbClr val="FFFFFF"/>
              </a:solidFill>
              <a:effectLst/>
              <a:uLnTx/>
              <a:uFillTx/>
              <a:latin typeface="Segoe UI Light"/>
              <a:ea typeface="微软雅黑"/>
              <a:cs typeface="Segoe UI Light"/>
            </a:endParaRPr>
          </a:p>
        </p:txBody>
      </p:sp>
      <p:sp>
        <p:nvSpPr>
          <p:cNvPr id="13" name="矩形 12"/>
          <p:cNvSpPr/>
          <p:nvPr userDrawn="1"/>
        </p:nvSpPr>
        <p:spPr>
          <a:xfrm>
            <a:off x="440603" y="182445"/>
            <a:ext cx="777777" cy="246221"/>
          </a:xfrm>
          <a:prstGeom prst="rect">
            <a:avLst/>
          </a:prstGeom>
        </p:spPr>
        <p:txBody>
          <a:bodyPr wrap="none">
            <a:spAutoFit/>
          </a:bodyPr>
          <a:lstStyle/>
          <a:p>
            <a:pPr marL="0" marR="0" lvl="0" indent="0" defTabSz="609585" eaLnBrk="1" fontAlgn="auto" latinLnBrk="0" hangingPunct="1">
              <a:lnSpc>
                <a:spcPct val="100000"/>
              </a:lnSpc>
              <a:spcBef>
                <a:spcPts val="0"/>
              </a:spcBef>
              <a:spcAft>
                <a:spcPts val="0"/>
              </a:spcAft>
              <a:buClrTx/>
              <a:buSzTx/>
              <a:buFontTx/>
              <a:buNone/>
              <a:tabLst/>
              <a:defRPr/>
            </a:pPr>
            <a:r>
              <a:rPr kumimoji="1" lang="en-US" altLang="zh-CN" sz="1000" b="0" i="0" u="none" strike="noStrike" kern="0" cap="none" spc="0" normalizeH="0" baseline="0" noProof="0" dirty="0">
                <a:ln>
                  <a:noFill/>
                </a:ln>
                <a:solidFill>
                  <a:prstClr val="white"/>
                </a:solidFill>
                <a:effectLst/>
                <a:uLnTx/>
                <a:uFillTx/>
                <a:latin typeface="Segoe UI Light"/>
                <a:ea typeface="微软雅黑" charset="0"/>
                <a:cs typeface="Segoe UI Light"/>
              </a:rPr>
              <a:t>OfficePLUS</a:t>
            </a:r>
            <a:endParaRPr kumimoji="0" lang="zh-CN" altLang="en-US" sz="1000" b="0" i="0" u="none" strike="noStrike" kern="0" cap="none" spc="0" normalizeH="0" baseline="0" noProof="0" dirty="0">
              <a:ln>
                <a:noFill/>
              </a:ln>
              <a:solidFill>
                <a:prstClr val="white"/>
              </a:solidFill>
              <a:effectLst/>
              <a:uLnTx/>
              <a:uFillTx/>
              <a:latin typeface="Segoe UI Light"/>
              <a:ea typeface="微软雅黑" charset="0"/>
              <a:cs typeface="Segoe UI Light"/>
            </a:endParaRPr>
          </a:p>
        </p:txBody>
      </p:sp>
    </p:spTree>
    <p:extLst>
      <p:ext uri="{BB962C8B-B14F-4D97-AF65-F5344CB8AC3E}">
        <p14:creationId xmlns:p14="http://schemas.microsoft.com/office/powerpoint/2010/main" val="800802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目录页">
    <p:spTree>
      <p:nvGrpSpPr>
        <p:cNvPr id="1" name=""/>
        <p:cNvGrpSpPr/>
        <p:nvPr/>
      </p:nvGrpSpPr>
      <p:grpSpPr>
        <a:xfrm>
          <a:off x="0" y="0"/>
          <a:ext cx="0" cy="0"/>
          <a:chOff x="0" y="0"/>
          <a:chExt cx="0" cy="0"/>
        </a:xfrm>
      </p:grpSpPr>
      <p:sp>
        <p:nvSpPr>
          <p:cNvPr id="31" name="矩形 30">
            <a:extLst>
              <a:ext uri="{FF2B5EF4-FFF2-40B4-BE49-F238E27FC236}">
                <a16:creationId xmlns:a16="http://schemas.microsoft.com/office/drawing/2014/main" id="{65B1B0E4-6DD7-486E-B727-FCCC50CF0CD3}"/>
              </a:ext>
            </a:extLst>
          </p:cNvPr>
          <p:cNvSpPr/>
          <p:nvPr userDrawn="1"/>
        </p:nvSpPr>
        <p:spPr>
          <a:xfrm>
            <a:off x="-2278359" y="1970170"/>
            <a:ext cx="1047082" cy="369332"/>
          </a:xfrm>
          <a:prstGeom prst="rect">
            <a:avLst/>
          </a:prstGeom>
        </p:spPr>
        <p:txBody>
          <a:bodyPr wrap="none">
            <a:spAutoFit/>
          </a:bodyPr>
          <a:lstStyle/>
          <a:p>
            <a:r>
              <a:rPr lang="en-US" altLang="zh-CN" dirty="0"/>
              <a:t>2.</a:t>
            </a:r>
            <a:r>
              <a:rPr lang="zh-CN" altLang="en-US" dirty="0"/>
              <a:t>目录页</a:t>
            </a:r>
          </a:p>
        </p:txBody>
      </p:sp>
    </p:spTree>
    <p:extLst>
      <p:ext uri="{BB962C8B-B14F-4D97-AF65-F5344CB8AC3E}">
        <p14:creationId xmlns:p14="http://schemas.microsoft.com/office/powerpoint/2010/main" val="278656770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14" name="矩形 13">
            <a:extLst>
              <a:ext uri="{FF2B5EF4-FFF2-40B4-BE49-F238E27FC236}">
                <a16:creationId xmlns:a16="http://schemas.microsoft.com/office/drawing/2014/main" id="{ECAA6105-9090-4C4D-BBB5-A746B62E9EBE}"/>
              </a:ext>
            </a:extLst>
          </p:cNvPr>
          <p:cNvSpPr/>
          <p:nvPr userDrawn="1"/>
        </p:nvSpPr>
        <p:spPr>
          <a:xfrm>
            <a:off x="-2278359" y="1970170"/>
            <a:ext cx="1742785" cy="369332"/>
          </a:xfrm>
          <a:prstGeom prst="rect">
            <a:avLst/>
          </a:prstGeom>
        </p:spPr>
        <p:txBody>
          <a:bodyPr wrap="none">
            <a:spAutoFit/>
          </a:bodyPr>
          <a:lstStyle/>
          <a:p>
            <a:r>
              <a:rPr lang="en-US" altLang="zh-CN" dirty="0"/>
              <a:t>4.</a:t>
            </a:r>
            <a:r>
              <a:rPr lang="zh-CN" altLang="en-US" dirty="0"/>
              <a:t>标题和内容页</a:t>
            </a:r>
          </a:p>
        </p:txBody>
      </p:sp>
      <p:pic>
        <p:nvPicPr>
          <p:cNvPr id="6" name="图片 5">
            <a:extLst>
              <a:ext uri="{FF2B5EF4-FFF2-40B4-BE49-F238E27FC236}">
                <a16:creationId xmlns:a16="http://schemas.microsoft.com/office/drawing/2014/main" id="{6C6A3BE9-6216-49C7-93D3-9AE44BB20907}"/>
              </a:ext>
            </a:extLst>
          </p:cNvPr>
          <p:cNvPicPr>
            <a:picLocks noChangeAspect="1"/>
          </p:cNvPicPr>
          <p:nvPr userDrawn="1"/>
        </p:nvPicPr>
        <p:blipFill>
          <a:blip r:embed="rId2">
            <a:alphaModFix amt="50000"/>
            <a:extLst>
              <a:ext uri="{28A0092B-C50C-407E-A947-70E740481C1C}">
                <a14:useLocalDpi xmlns:a14="http://schemas.microsoft.com/office/drawing/2010/main" val="0"/>
              </a:ext>
            </a:extLst>
          </a:blip>
          <a:stretch>
            <a:fillRect/>
          </a:stretch>
        </p:blipFill>
        <p:spPr>
          <a:xfrm>
            <a:off x="11125367" y="5816600"/>
            <a:ext cx="787066" cy="787066"/>
          </a:xfrm>
          <a:prstGeom prst="rect">
            <a:avLst/>
          </a:prstGeom>
        </p:spPr>
      </p:pic>
      <p:sp>
        <p:nvSpPr>
          <p:cNvPr id="8" name="标题 1">
            <a:extLst>
              <a:ext uri="{FF2B5EF4-FFF2-40B4-BE49-F238E27FC236}">
                <a16:creationId xmlns:a16="http://schemas.microsoft.com/office/drawing/2014/main" id="{A04211B7-011C-4F2F-A127-93D6A3195A74}"/>
              </a:ext>
            </a:extLst>
          </p:cNvPr>
          <p:cNvSpPr>
            <a:spLocks noGrp="1"/>
          </p:cNvSpPr>
          <p:nvPr>
            <p:ph type="title" hasCustomPrompt="1"/>
          </p:nvPr>
        </p:nvSpPr>
        <p:spPr>
          <a:xfrm>
            <a:off x="1420587" y="573660"/>
            <a:ext cx="2574423" cy="535531"/>
          </a:xfrm>
          <a:solidFill>
            <a:schemeClr val="bg1"/>
          </a:solidFill>
        </p:spPr>
        <p:txBody>
          <a:bodyPr wrap="none" lIns="0" rIns="0" anchor="b">
            <a:spAutoFit/>
          </a:bodyPr>
          <a:lstStyle>
            <a:lvl1pPr>
              <a:defRPr sz="3200" b="1">
                <a:solidFill>
                  <a:schemeClr val="accent1"/>
                </a:solidFill>
              </a:defRPr>
            </a:lvl1pPr>
          </a:lstStyle>
          <a:p>
            <a:r>
              <a:rPr lang="zh-CN" altLang="en-US" dirty="0"/>
              <a:t>输入你的标题 </a:t>
            </a:r>
          </a:p>
        </p:txBody>
      </p:sp>
    </p:spTree>
    <p:extLst>
      <p:ext uri="{BB962C8B-B14F-4D97-AF65-F5344CB8AC3E}">
        <p14:creationId xmlns:p14="http://schemas.microsoft.com/office/powerpoint/2010/main" val="201110842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过渡页">
    <p:spTree>
      <p:nvGrpSpPr>
        <p:cNvPr id="1" name=""/>
        <p:cNvGrpSpPr/>
        <p:nvPr/>
      </p:nvGrpSpPr>
      <p:grpSpPr>
        <a:xfrm>
          <a:off x="0" y="0"/>
          <a:ext cx="0" cy="0"/>
          <a:chOff x="0" y="0"/>
          <a:chExt cx="0" cy="0"/>
        </a:xfrm>
      </p:grpSpPr>
      <p:sp>
        <p:nvSpPr>
          <p:cNvPr id="3" name="日期占位符 2">
            <a:extLst>
              <a:ext uri="{FF2B5EF4-FFF2-40B4-BE49-F238E27FC236}">
                <a16:creationId xmlns:a16="http://schemas.microsoft.com/office/drawing/2014/main" id="{C333A8E5-33B5-4B50-B43D-9249F0F72DE5}"/>
              </a:ext>
            </a:extLst>
          </p:cNvPr>
          <p:cNvSpPr>
            <a:spLocks noGrp="1"/>
          </p:cNvSpPr>
          <p:nvPr>
            <p:ph type="dt" sz="half" idx="10"/>
          </p:nvPr>
        </p:nvSpPr>
        <p:spPr/>
        <p:txBody>
          <a:bodyPr/>
          <a:lstStyle/>
          <a:p>
            <a:fld id="{10823B0D-92B0-4C32-84B7-B2F96875F064}" type="datetimeFigureOut">
              <a:rPr lang="zh-CN" altLang="en-US" smtClean="0"/>
              <a:t>2019/4/13 Saturday</a:t>
            </a:fld>
            <a:endParaRPr lang="zh-CN" altLang="en-US"/>
          </a:p>
        </p:txBody>
      </p:sp>
      <p:sp>
        <p:nvSpPr>
          <p:cNvPr id="4" name="页脚占位符 3">
            <a:extLst>
              <a:ext uri="{FF2B5EF4-FFF2-40B4-BE49-F238E27FC236}">
                <a16:creationId xmlns:a16="http://schemas.microsoft.com/office/drawing/2014/main" id="{004F2DAD-EE80-4D2D-9556-3B4F5F1043DE}"/>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AB5B7955-8DF7-498D-A517-85C180747660}"/>
              </a:ext>
            </a:extLst>
          </p:cNvPr>
          <p:cNvSpPr>
            <a:spLocks noGrp="1"/>
          </p:cNvSpPr>
          <p:nvPr>
            <p:ph type="sldNum" sz="quarter" idx="12"/>
          </p:nvPr>
        </p:nvSpPr>
        <p:spPr/>
        <p:txBody>
          <a:bodyPr/>
          <a:lstStyle/>
          <a:p>
            <a:fld id="{28ED164B-EE49-47D0-A8E1-7A7EFE232E61}" type="slidenum">
              <a:rPr lang="zh-CN" altLang="en-US" smtClean="0"/>
              <a:t>‹#›</a:t>
            </a:fld>
            <a:endParaRPr lang="zh-CN" altLang="en-US"/>
          </a:p>
        </p:txBody>
      </p:sp>
      <p:sp>
        <p:nvSpPr>
          <p:cNvPr id="6" name="文本框 5">
            <a:extLst>
              <a:ext uri="{FF2B5EF4-FFF2-40B4-BE49-F238E27FC236}">
                <a16:creationId xmlns:a16="http://schemas.microsoft.com/office/drawing/2014/main" id="{8C19A312-CE89-4E42-9E50-EC2A35E9838F}"/>
              </a:ext>
            </a:extLst>
          </p:cNvPr>
          <p:cNvSpPr txBox="1"/>
          <p:nvPr userDrawn="1"/>
        </p:nvSpPr>
        <p:spPr>
          <a:xfrm>
            <a:off x="-3543300" y="2247900"/>
            <a:ext cx="1619250" cy="568425"/>
          </a:xfrm>
          <a:prstGeom prst="rect">
            <a:avLst/>
          </a:prstGeom>
          <a:noFill/>
        </p:spPr>
        <p:txBody>
          <a:bodyPr wrap="square" rtlCol="0">
            <a:spAutoFit/>
          </a:bodyPr>
          <a:lstStyle/>
          <a:p>
            <a:pPr algn="l">
              <a:lnSpc>
                <a:spcPct val="120000"/>
              </a:lnSpc>
            </a:pPr>
            <a:r>
              <a:rPr lang="en-US" altLang="zh-CN" sz="2800" dirty="0">
                <a:solidFill>
                  <a:srgbClr val="FF0000"/>
                </a:solidFill>
                <a:latin typeface="+mn-ea"/>
              </a:rPr>
              <a:t>3.</a:t>
            </a:r>
            <a:r>
              <a:rPr lang="zh-CN" altLang="en-US" sz="2800" dirty="0">
                <a:solidFill>
                  <a:srgbClr val="FF0000"/>
                </a:solidFill>
                <a:latin typeface="+mn-ea"/>
              </a:rPr>
              <a:t>过渡页</a:t>
            </a:r>
          </a:p>
        </p:txBody>
      </p:sp>
      <p:sp>
        <p:nvSpPr>
          <p:cNvPr id="8" name="图片占位符 7">
            <a:extLst>
              <a:ext uri="{FF2B5EF4-FFF2-40B4-BE49-F238E27FC236}">
                <a16:creationId xmlns:a16="http://schemas.microsoft.com/office/drawing/2014/main" id="{2959F404-3491-4CA9-AB53-728842F0F636}"/>
              </a:ext>
            </a:extLst>
          </p:cNvPr>
          <p:cNvSpPr>
            <a:spLocks noGrp="1"/>
          </p:cNvSpPr>
          <p:nvPr>
            <p:ph type="pic" sz="quarter" idx="13"/>
          </p:nvPr>
        </p:nvSpPr>
        <p:spPr>
          <a:xfrm>
            <a:off x="431800" y="0"/>
            <a:ext cx="11760200" cy="6858000"/>
          </a:xfrm>
        </p:spPr>
        <p:txBody>
          <a:bodyPr/>
          <a:lstStyle/>
          <a:p>
            <a:endParaRPr lang="zh-CN" altLang="en-US"/>
          </a:p>
        </p:txBody>
      </p:sp>
    </p:spTree>
    <p:extLst>
      <p:ext uri="{BB962C8B-B14F-4D97-AF65-F5344CB8AC3E}">
        <p14:creationId xmlns:p14="http://schemas.microsoft.com/office/powerpoint/2010/main" val="146146843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8" name="图片占位符 7">
            <a:extLst>
              <a:ext uri="{FF2B5EF4-FFF2-40B4-BE49-F238E27FC236}">
                <a16:creationId xmlns:a16="http://schemas.microsoft.com/office/drawing/2014/main" id="{B5BBC04D-F055-46EB-89F3-06B46080B39A}"/>
              </a:ext>
            </a:extLst>
          </p:cNvPr>
          <p:cNvSpPr>
            <a:spLocks noGrp="1"/>
          </p:cNvSpPr>
          <p:nvPr>
            <p:ph type="pic" sz="quarter" idx="13"/>
          </p:nvPr>
        </p:nvSpPr>
        <p:spPr>
          <a:xfrm>
            <a:off x="381000" y="354894"/>
            <a:ext cx="11430000" cy="3196026"/>
          </a:xfrm>
          <a:custGeom>
            <a:avLst/>
            <a:gdLst>
              <a:gd name="connsiteX0" fmla="*/ 130742 w 11430000"/>
              <a:gd name="connsiteY0" fmla="*/ 0 h 3196026"/>
              <a:gd name="connsiteX1" fmla="*/ 11299258 w 11430000"/>
              <a:gd name="connsiteY1" fmla="*/ 0 h 3196026"/>
              <a:gd name="connsiteX2" fmla="*/ 11430000 w 11430000"/>
              <a:gd name="connsiteY2" fmla="*/ 130742 h 3196026"/>
              <a:gd name="connsiteX3" fmla="*/ 11430000 w 11430000"/>
              <a:gd name="connsiteY3" fmla="*/ 841446 h 3196026"/>
              <a:gd name="connsiteX4" fmla="*/ 11430000 w 11430000"/>
              <a:gd name="connsiteY4" fmla="*/ 2943364 h 3196026"/>
              <a:gd name="connsiteX5" fmla="*/ 11430000 w 11430000"/>
              <a:gd name="connsiteY5" fmla="*/ 3196026 h 3196026"/>
              <a:gd name="connsiteX6" fmla="*/ 0 w 11430000"/>
              <a:gd name="connsiteY6" fmla="*/ 3196026 h 3196026"/>
              <a:gd name="connsiteX7" fmla="*/ 0 w 11430000"/>
              <a:gd name="connsiteY7" fmla="*/ 2943364 h 3196026"/>
              <a:gd name="connsiteX8" fmla="*/ 0 w 11430000"/>
              <a:gd name="connsiteY8" fmla="*/ 841446 h 3196026"/>
              <a:gd name="connsiteX9" fmla="*/ 0 w 11430000"/>
              <a:gd name="connsiteY9" fmla="*/ 130742 h 3196026"/>
              <a:gd name="connsiteX10" fmla="*/ 130742 w 11430000"/>
              <a:gd name="connsiteY10" fmla="*/ 0 h 31960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430000" h="3196026">
                <a:moveTo>
                  <a:pt x="130742" y="0"/>
                </a:moveTo>
                <a:lnTo>
                  <a:pt x="11299258" y="0"/>
                </a:lnTo>
                <a:cubicBezTo>
                  <a:pt x="11371465" y="0"/>
                  <a:pt x="11430000" y="58535"/>
                  <a:pt x="11430000" y="130742"/>
                </a:cubicBezTo>
                <a:lnTo>
                  <a:pt x="11430000" y="841446"/>
                </a:lnTo>
                <a:lnTo>
                  <a:pt x="11430000" y="2943364"/>
                </a:lnTo>
                <a:lnTo>
                  <a:pt x="11430000" y="3196026"/>
                </a:lnTo>
                <a:lnTo>
                  <a:pt x="0" y="3196026"/>
                </a:lnTo>
                <a:lnTo>
                  <a:pt x="0" y="2943364"/>
                </a:lnTo>
                <a:lnTo>
                  <a:pt x="0" y="841446"/>
                </a:lnTo>
                <a:lnTo>
                  <a:pt x="0" y="130742"/>
                </a:lnTo>
                <a:cubicBezTo>
                  <a:pt x="0" y="58535"/>
                  <a:pt x="58535" y="0"/>
                  <a:pt x="130742" y="0"/>
                </a:cubicBezTo>
                <a:close/>
              </a:path>
            </a:pathLst>
          </a:custGeom>
        </p:spPr>
        <p:txBody>
          <a:bodyPr wrap="square">
            <a:noAutofit/>
          </a:bodyPr>
          <a:lstStyle/>
          <a:p>
            <a:endParaRPr lang="zh-CN" altLang="en-US"/>
          </a:p>
        </p:txBody>
      </p:sp>
      <p:sp>
        <p:nvSpPr>
          <p:cNvPr id="3" name="日期占位符 2">
            <a:extLst>
              <a:ext uri="{FF2B5EF4-FFF2-40B4-BE49-F238E27FC236}">
                <a16:creationId xmlns:a16="http://schemas.microsoft.com/office/drawing/2014/main" id="{EC6B51F8-D1B8-4305-B0DF-91E8072CA511}"/>
              </a:ext>
            </a:extLst>
          </p:cNvPr>
          <p:cNvSpPr>
            <a:spLocks noGrp="1"/>
          </p:cNvSpPr>
          <p:nvPr>
            <p:ph type="dt" sz="half" idx="10"/>
          </p:nvPr>
        </p:nvSpPr>
        <p:spPr/>
        <p:txBody>
          <a:bodyPr/>
          <a:lstStyle/>
          <a:p>
            <a:fld id="{10823B0D-92B0-4C32-84B7-B2F96875F064}" type="datetimeFigureOut">
              <a:rPr lang="zh-CN" altLang="en-US" smtClean="0"/>
              <a:t>2019/4/13 Saturday</a:t>
            </a:fld>
            <a:endParaRPr lang="zh-CN" altLang="en-US"/>
          </a:p>
        </p:txBody>
      </p:sp>
      <p:sp>
        <p:nvSpPr>
          <p:cNvPr id="4" name="页脚占位符 3">
            <a:extLst>
              <a:ext uri="{FF2B5EF4-FFF2-40B4-BE49-F238E27FC236}">
                <a16:creationId xmlns:a16="http://schemas.microsoft.com/office/drawing/2014/main" id="{BD58B782-68B0-4247-A33D-2298E43494D1}"/>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AEB9B23C-0331-413E-A117-07CFFE24B4B4}"/>
              </a:ext>
            </a:extLst>
          </p:cNvPr>
          <p:cNvSpPr>
            <a:spLocks noGrp="1"/>
          </p:cNvSpPr>
          <p:nvPr>
            <p:ph type="sldNum" sz="quarter" idx="12"/>
          </p:nvPr>
        </p:nvSpPr>
        <p:spPr/>
        <p:txBody>
          <a:bodyPr/>
          <a:lstStyle/>
          <a:p>
            <a:fld id="{28ED164B-EE49-47D0-A8E1-7A7EFE232E61}" type="slidenum">
              <a:rPr lang="zh-CN" altLang="en-US" smtClean="0"/>
              <a:t>‹#›</a:t>
            </a:fld>
            <a:endParaRPr lang="zh-CN" altLang="en-US"/>
          </a:p>
        </p:txBody>
      </p:sp>
      <p:sp>
        <p:nvSpPr>
          <p:cNvPr id="11" name="文本框 10">
            <a:extLst>
              <a:ext uri="{FF2B5EF4-FFF2-40B4-BE49-F238E27FC236}">
                <a16:creationId xmlns:a16="http://schemas.microsoft.com/office/drawing/2014/main" id="{983E02E3-A94C-4EAA-AD3A-0192C459BD59}"/>
              </a:ext>
            </a:extLst>
          </p:cNvPr>
          <p:cNvSpPr txBox="1"/>
          <p:nvPr userDrawn="1"/>
        </p:nvSpPr>
        <p:spPr>
          <a:xfrm>
            <a:off x="-1872343" y="1770743"/>
            <a:ext cx="1117600" cy="364395"/>
          </a:xfrm>
          <a:prstGeom prst="rect">
            <a:avLst/>
          </a:prstGeom>
          <a:noFill/>
        </p:spPr>
        <p:txBody>
          <a:bodyPr wrap="square" rtlCol="0">
            <a:spAutoFit/>
          </a:bodyPr>
          <a:lstStyle/>
          <a:p>
            <a:pPr algn="l">
              <a:lnSpc>
                <a:spcPct val="120000"/>
              </a:lnSpc>
            </a:pPr>
            <a:r>
              <a:rPr lang="zh-CN" altLang="en-US" sz="1600" dirty="0">
                <a:solidFill>
                  <a:srgbClr val="FF0000"/>
                </a:solidFill>
                <a:latin typeface="+mn-ea"/>
              </a:rPr>
              <a:t>上图下文</a:t>
            </a:r>
            <a:r>
              <a:rPr lang="en-US" altLang="zh-CN" sz="1600" dirty="0">
                <a:solidFill>
                  <a:srgbClr val="FF0000"/>
                </a:solidFill>
                <a:latin typeface="+mn-ea"/>
              </a:rPr>
              <a:t>1</a:t>
            </a:r>
          </a:p>
        </p:txBody>
      </p:sp>
    </p:spTree>
    <p:extLst>
      <p:ext uri="{BB962C8B-B14F-4D97-AF65-F5344CB8AC3E}">
        <p14:creationId xmlns:p14="http://schemas.microsoft.com/office/powerpoint/2010/main" val="101979808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左文右图1">
    <p:spTree>
      <p:nvGrpSpPr>
        <p:cNvPr id="1" name=""/>
        <p:cNvGrpSpPr/>
        <p:nvPr/>
      </p:nvGrpSpPr>
      <p:grpSpPr>
        <a:xfrm>
          <a:off x="0" y="0"/>
          <a:ext cx="0" cy="0"/>
          <a:chOff x="0" y="0"/>
          <a:chExt cx="0" cy="0"/>
        </a:xfrm>
      </p:grpSpPr>
      <p:sp>
        <p:nvSpPr>
          <p:cNvPr id="8" name="图片占位符 7">
            <a:extLst>
              <a:ext uri="{FF2B5EF4-FFF2-40B4-BE49-F238E27FC236}">
                <a16:creationId xmlns:a16="http://schemas.microsoft.com/office/drawing/2014/main" id="{4BA8617E-C11E-4DFB-8586-A2AA6F4224EE}"/>
              </a:ext>
            </a:extLst>
          </p:cNvPr>
          <p:cNvSpPr>
            <a:spLocks noGrp="1"/>
          </p:cNvSpPr>
          <p:nvPr>
            <p:ph type="pic" sz="quarter" idx="13"/>
          </p:nvPr>
        </p:nvSpPr>
        <p:spPr>
          <a:xfrm>
            <a:off x="7331075" y="1060450"/>
            <a:ext cx="4451350" cy="4883150"/>
          </a:xfrm>
        </p:spPr>
        <p:txBody>
          <a:bodyPr/>
          <a:lstStyle/>
          <a:p>
            <a:endParaRPr lang="zh-CN" altLang="en-US"/>
          </a:p>
        </p:txBody>
      </p:sp>
      <p:sp>
        <p:nvSpPr>
          <p:cNvPr id="3" name="日期占位符 2">
            <a:extLst>
              <a:ext uri="{FF2B5EF4-FFF2-40B4-BE49-F238E27FC236}">
                <a16:creationId xmlns:a16="http://schemas.microsoft.com/office/drawing/2014/main" id="{A8F461C4-CF55-4ACC-9A01-D01350F4D91F}"/>
              </a:ext>
            </a:extLst>
          </p:cNvPr>
          <p:cNvSpPr>
            <a:spLocks noGrp="1"/>
          </p:cNvSpPr>
          <p:nvPr>
            <p:ph type="dt" sz="half" idx="10"/>
          </p:nvPr>
        </p:nvSpPr>
        <p:spPr/>
        <p:txBody>
          <a:bodyPr/>
          <a:lstStyle/>
          <a:p>
            <a:fld id="{10823B0D-92B0-4C32-84B7-B2F96875F064}" type="datetimeFigureOut">
              <a:rPr lang="zh-CN" altLang="en-US" smtClean="0"/>
              <a:t>2019/4/13 Saturday</a:t>
            </a:fld>
            <a:endParaRPr lang="zh-CN" altLang="en-US"/>
          </a:p>
        </p:txBody>
      </p:sp>
      <p:sp>
        <p:nvSpPr>
          <p:cNvPr id="4" name="页脚占位符 3">
            <a:extLst>
              <a:ext uri="{FF2B5EF4-FFF2-40B4-BE49-F238E27FC236}">
                <a16:creationId xmlns:a16="http://schemas.microsoft.com/office/drawing/2014/main" id="{FDF60B7C-1428-4FCC-AF2D-EFF06C517A20}"/>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6D2F6201-0162-4C31-98AD-90B0C52AB62B}"/>
              </a:ext>
            </a:extLst>
          </p:cNvPr>
          <p:cNvSpPr>
            <a:spLocks noGrp="1"/>
          </p:cNvSpPr>
          <p:nvPr>
            <p:ph type="sldNum" sz="quarter" idx="12"/>
          </p:nvPr>
        </p:nvSpPr>
        <p:spPr/>
        <p:txBody>
          <a:bodyPr/>
          <a:lstStyle/>
          <a:p>
            <a:fld id="{28ED164B-EE49-47D0-A8E1-7A7EFE232E61}" type="slidenum">
              <a:rPr lang="zh-CN" altLang="en-US" smtClean="0"/>
              <a:t>‹#›</a:t>
            </a:fld>
            <a:endParaRPr lang="zh-CN" altLang="en-US"/>
          </a:p>
        </p:txBody>
      </p:sp>
    </p:spTree>
    <p:extLst>
      <p:ext uri="{BB962C8B-B14F-4D97-AF65-F5344CB8AC3E}">
        <p14:creationId xmlns:p14="http://schemas.microsoft.com/office/powerpoint/2010/main" val="304894054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
        <p:nvSpPr>
          <p:cNvPr id="9" name="图片占位符 8">
            <a:extLst>
              <a:ext uri="{FF2B5EF4-FFF2-40B4-BE49-F238E27FC236}">
                <a16:creationId xmlns:a16="http://schemas.microsoft.com/office/drawing/2014/main" id="{EEB88787-3698-44B6-B0EE-BC7F5BF28ABC}"/>
              </a:ext>
            </a:extLst>
          </p:cNvPr>
          <p:cNvSpPr>
            <a:spLocks noGrp="1"/>
          </p:cNvSpPr>
          <p:nvPr>
            <p:ph type="pic" sz="quarter" idx="10"/>
          </p:nvPr>
        </p:nvSpPr>
        <p:spPr>
          <a:xfrm>
            <a:off x="2118360" y="0"/>
            <a:ext cx="10073640" cy="6858000"/>
          </a:xfrm>
          <a:custGeom>
            <a:avLst/>
            <a:gdLst>
              <a:gd name="connsiteX0" fmla="*/ 0 w 10073640"/>
              <a:gd name="connsiteY0" fmla="*/ 0 h 6858000"/>
              <a:gd name="connsiteX1" fmla="*/ 10073640 w 10073640"/>
              <a:gd name="connsiteY1" fmla="*/ 0 h 6858000"/>
              <a:gd name="connsiteX2" fmla="*/ 10073640 w 10073640"/>
              <a:gd name="connsiteY2" fmla="*/ 6858000 h 6858000"/>
              <a:gd name="connsiteX3" fmla="*/ 7955280 w 1007364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0073640" h="6858000">
                <a:moveTo>
                  <a:pt x="0" y="0"/>
                </a:moveTo>
                <a:lnTo>
                  <a:pt x="10073640" y="0"/>
                </a:lnTo>
                <a:lnTo>
                  <a:pt x="10073640" y="6858000"/>
                </a:lnTo>
                <a:lnTo>
                  <a:pt x="7955280" y="6858000"/>
                </a:lnTo>
                <a:close/>
              </a:path>
            </a:pathLst>
          </a:custGeom>
        </p:spPr>
        <p:txBody>
          <a:bodyPr wrap="square">
            <a:noAutofit/>
          </a:bodyPr>
          <a:lstStyle/>
          <a:p>
            <a:endParaRPr lang="zh-CN" altLang="en-US"/>
          </a:p>
        </p:txBody>
      </p:sp>
      <p:sp>
        <p:nvSpPr>
          <p:cNvPr id="10" name="图片占位符 9">
            <a:extLst>
              <a:ext uri="{FF2B5EF4-FFF2-40B4-BE49-F238E27FC236}">
                <a16:creationId xmlns:a16="http://schemas.microsoft.com/office/drawing/2014/main" id="{89A5ED16-67C6-42DC-8AB5-1FC471571C65}"/>
              </a:ext>
            </a:extLst>
          </p:cNvPr>
          <p:cNvSpPr>
            <a:spLocks noGrp="1"/>
          </p:cNvSpPr>
          <p:nvPr>
            <p:ph type="pic" sz="quarter" idx="11"/>
          </p:nvPr>
        </p:nvSpPr>
        <p:spPr>
          <a:xfrm flipH="1" flipV="1">
            <a:off x="0" y="0"/>
            <a:ext cx="10073640" cy="6858000"/>
          </a:xfrm>
          <a:custGeom>
            <a:avLst/>
            <a:gdLst>
              <a:gd name="connsiteX0" fmla="*/ 0 w 10073640"/>
              <a:gd name="connsiteY0" fmla="*/ 0 h 6858000"/>
              <a:gd name="connsiteX1" fmla="*/ 10073640 w 10073640"/>
              <a:gd name="connsiteY1" fmla="*/ 0 h 6858000"/>
              <a:gd name="connsiteX2" fmla="*/ 10073640 w 10073640"/>
              <a:gd name="connsiteY2" fmla="*/ 6858000 h 6858000"/>
              <a:gd name="connsiteX3" fmla="*/ 7955280 w 1007364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0073640" h="6858000">
                <a:moveTo>
                  <a:pt x="0" y="0"/>
                </a:moveTo>
                <a:lnTo>
                  <a:pt x="10073640" y="0"/>
                </a:lnTo>
                <a:lnTo>
                  <a:pt x="10073640" y="6858000"/>
                </a:lnTo>
                <a:lnTo>
                  <a:pt x="7955280" y="6858000"/>
                </a:lnTo>
                <a:close/>
              </a:path>
            </a:pathLst>
          </a:custGeom>
        </p:spPr>
        <p:txBody>
          <a:bodyPr wrap="square">
            <a:noAutofit/>
          </a:bodyPr>
          <a:lstStyle/>
          <a:p>
            <a:endParaRPr lang="zh-CN" altLang="en-US" dirty="0"/>
          </a:p>
        </p:txBody>
      </p:sp>
    </p:spTree>
    <p:extLst>
      <p:ext uri="{BB962C8B-B14F-4D97-AF65-F5344CB8AC3E}">
        <p14:creationId xmlns:p14="http://schemas.microsoft.com/office/powerpoint/2010/main" val="2647460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左标题右图片">
    <p:spTree>
      <p:nvGrpSpPr>
        <p:cNvPr id="1" name=""/>
        <p:cNvGrpSpPr/>
        <p:nvPr/>
      </p:nvGrpSpPr>
      <p:grpSpPr>
        <a:xfrm>
          <a:off x="0" y="0"/>
          <a:ext cx="0" cy="0"/>
          <a:chOff x="0" y="0"/>
          <a:chExt cx="0" cy="0"/>
        </a:xfrm>
      </p:grpSpPr>
      <p:sp>
        <p:nvSpPr>
          <p:cNvPr id="32" name="图片占位符 31">
            <a:extLst>
              <a:ext uri="{FF2B5EF4-FFF2-40B4-BE49-F238E27FC236}">
                <a16:creationId xmlns:a16="http://schemas.microsoft.com/office/drawing/2014/main" id="{C5E97B56-55D4-426A-8948-795CFBA9CB7E}"/>
              </a:ext>
            </a:extLst>
          </p:cNvPr>
          <p:cNvSpPr>
            <a:spLocks noGrp="1"/>
          </p:cNvSpPr>
          <p:nvPr>
            <p:ph type="pic" sz="quarter" idx="10"/>
          </p:nvPr>
        </p:nvSpPr>
        <p:spPr>
          <a:xfrm>
            <a:off x="5251875" y="0"/>
            <a:ext cx="6940125" cy="6858000"/>
          </a:xfrm>
          <a:custGeom>
            <a:avLst/>
            <a:gdLst>
              <a:gd name="connsiteX0" fmla="*/ 4000173 w 6254325"/>
              <a:gd name="connsiteY0" fmla="*/ 0 h 6858000"/>
              <a:gd name="connsiteX1" fmla="*/ 4061754 w 6254325"/>
              <a:gd name="connsiteY1" fmla="*/ 0 h 6858000"/>
              <a:gd name="connsiteX2" fmla="*/ 4049745 w 6254325"/>
              <a:gd name="connsiteY2" fmla="*/ 5736 h 6858000"/>
              <a:gd name="connsiteX3" fmla="*/ 3980749 w 6254325"/>
              <a:gd name="connsiteY3" fmla="*/ 25785 h 6858000"/>
              <a:gd name="connsiteX4" fmla="*/ 3988334 w 6254325"/>
              <a:gd name="connsiteY4" fmla="*/ 6529 h 6858000"/>
              <a:gd name="connsiteX5" fmla="*/ 3655156 w 6254325"/>
              <a:gd name="connsiteY5" fmla="*/ 0 h 6858000"/>
              <a:gd name="connsiteX6" fmla="*/ 3895819 w 6254325"/>
              <a:gd name="connsiteY6" fmla="*/ 0 h 6858000"/>
              <a:gd name="connsiteX7" fmla="*/ 3882711 w 6254325"/>
              <a:gd name="connsiteY7" fmla="*/ 5211 h 6858000"/>
              <a:gd name="connsiteX8" fmla="*/ 3847071 w 6254325"/>
              <a:gd name="connsiteY8" fmla="*/ 19679 h 6858000"/>
              <a:gd name="connsiteX9" fmla="*/ 3362127 w 6254325"/>
              <a:gd name="connsiteY9" fmla="*/ 221433 h 6858000"/>
              <a:gd name="connsiteX10" fmla="*/ 3287885 w 6254325"/>
              <a:gd name="connsiteY10" fmla="*/ 275942 h 6858000"/>
              <a:gd name="connsiteX11" fmla="*/ 3276549 w 6254325"/>
              <a:gd name="connsiteY11" fmla="*/ 276523 h 6858000"/>
              <a:gd name="connsiteX12" fmla="*/ 3156997 w 6254325"/>
              <a:gd name="connsiteY12" fmla="*/ 305066 h 6858000"/>
              <a:gd name="connsiteX13" fmla="*/ 3010936 w 6254325"/>
              <a:gd name="connsiteY13" fmla="*/ 372696 h 6858000"/>
              <a:gd name="connsiteX14" fmla="*/ 2620971 w 6254325"/>
              <a:gd name="connsiteY14" fmla="*/ 551886 h 6858000"/>
              <a:gd name="connsiteX15" fmla="*/ 2507029 w 6254325"/>
              <a:gd name="connsiteY15" fmla="*/ 622585 h 6858000"/>
              <a:gd name="connsiteX16" fmla="*/ 2500411 w 6254325"/>
              <a:gd name="connsiteY16" fmla="*/ 625283 h 6858000"/>
              <a:gd name="connsiteX17" fmla="*/ 2052308 w 6254325"/>
              <a:gd name="connsiteY17" fmla="*/ 832221 h 6858000"/>
              <a:gd name="connsiteX18" fmla="*/ 1728959 w 6254325"/>
              <a:gd name="connsiteY18" fmla="*/ 1004456 h 6858000"/>
              <a:gd name="connsiteX19" fmla="*/ 1701525 w 6254325"/>
              <a:gd name="connsiteY19" fmla="*/ 1031803 h 6858000"/>
              <a:gd name="connsiteX20" fmla="*/ 1812119 w 6254325"/>
              <a:gd name="connsiteY20" fmla="*/ 990754 h 6858000"/>
              <a:gd name="connsiteX21" fmla="*/ 2476732 w 6254325"/>
              <a:gd name="connsiteY21" fmla="*/ 671304 h 6858000"/>
              <a:gd name="connsiteX22" fmla="*/ 2498479 w 6254325"/>
              <a:gd name="connsiteY22" fmla="*/ 658397 h 6858000"/>
              <a:gd name="connsiteX23" fmla="*/ 2526361 w 6254325"/>
              <a:gd name="connsiteY23" fmla="*/ 651070 h 6858000"/>
              <a:gd name="connsiteX24" fmla="*/ 2507439 w 6254325"/>
              <a:gd name="connsiteY24" fmla="*/ 670907 h 6858000"/>
              <a:gd name="connsiteX25" fmla="*/ 2473867 w 6254325"/>
              <a:gd name="connsiteY25" fmla="*/ 692672 h 6858000"/>
              <a:gd name="connsiteX26" fmla="*/ 2456841 w 6254325"/>
              <a:gd name="connsiteY26" fmla="*/ 707695 h 6858000"/>
              <a:gd name="connsiteX27" fmla="*/ 2499368 w 6254325"/>
              <a:gd name="connsiteY27" fmla="*/ 698438 h 6858000"/>
              <a:gd name="connsiteX28" fmla="*/ 2567435 w 6254325"/>
              <a:gd name="connsiteY28" fmla="*/ 666646 h 6858000"/>
              <a:gd name="connsiteX29" fmla="*/ 2938962 w 6254325"/>
              <a:gd name="connsiteY29" fmla="*/ 499014 h 6858000"/>
              <a:gd name="connsiteX30" fmla="*/ 3010338 w 6254325"/>
              <a:gd name="connsiteY30" fmla="*/ 465873 h 6858000"/>
              <a:gd name="connsiteX31" fmla="*/ 3161604 w 6254325"/>
              <a:gd name="connsiteY31" fmla="*/ 392079 h 6858000"/>
              <a:gd name="connsiteX32" fmla="*/ 3184764 w 6254325"/>
              <a:gd name="connsiteY32" fmla="*/ 382637 h 6858000"/>
              <a:gd name="connsiteX33" fmla="*/ 3378073 w 6254325"/>
              <a:gd name="connsiteY33" fmla="*/ 307864 h 6858000"/>
              <a:gd name="connsiteX34" fmla="*/ 3828034 w 6254325"/>
              <a:gd name="connsiteY34" fmla="*/ 124413 h 6858000"/>
              <a:gd name="connsiteX35" fmla="*/ 4069560 w 6254325"/>
              <a:gd name="connsiteY35" fmla="*/ 25943 h 6858000"/>
              <a:gd name="connsiteX36" fmla="*/ 4133191 w 6254325"/>
              <a:gd name="connsiteY36" fmla="*/ 0 h 6858000"/>
              <a:gd name="connsiteX37" fmla="*/ 6254325 w 6254325"/>
              <a:gd name="connsiteY37" fmla="*/ 0 h 6858000"/>
              <a:gd name="connsiteX38" fmla="*/ 6254325 w 6254325"/>
              <a:gd name="connsiteY38" fmla="*/ 6812925 h 6858000"/>
              <a:gd name="connsiteX39" fmla="*/ 6187146 w 6254325"/>
              <a:gd name="connsiteY39" fmla="*/ 6858000 h 6858000"/>
              <a:gd name="connsiteX40" fmla="*/ 2849531 w 6254325"/>
              <a:gd name="connsiteY40" fmla="*/ 6858000 h 6858000"/>
              <a:gd name="connsiteX41" fmla="*/ 2863389 w 6254325"/>
              <a:gd name="connsiteY41" fmla="*/ 6853278 h 6858000"/>
              <a:gd name="connsiteX42" fmla="*/ 2912090 w 6254325"/>
              <a:gd name="connsiteY42" fmla="*/ 6821304 h 6858000"/>
              <a:gd name="connsiteX43" fmla="*/ 2904060 w 6254325"/>
              <a:gd name="connsiteY43" fmla="*/ 6820537 h 6858000"/>
              <a:gd name="connsiteX44" fmla="*/ 2880900 w 6254325"/>
              <a:gd name="connsiteY44" fmla="*/ 6829980 h 6858000"/>
              <a:gd name="connsiteX45" fmla="*/ 2875250 w 6254325"/>
              <a:gd name="connsiteY45" fmla="*/ 6816121 h 6858000"/>
              <a:gd name="connsiteX46" fmla="*/ 2866290 w 6254325"/>
              <a:gd name="connsiteY46" fmla="*/ 6803610 h 6858000"/>
              <a:gd name="connsiteX47" fmla="*/ 2796402 w 6254325"/>
              <a:gd name="connsiteY47" fmla="*/ 6783619 h 6858000"/>
              <a:gd name="connsiteX48" fmla="*/ 2841793 w 6254325"/>
              <a:gd name="connsiteY48" fmla="*/ 6752991 h 6858000"/>
              <a:gd name="connsiteX49" fmla="*/ 2870158 w 6254325"/>
              <a:gd name="connsiteY49" fmla="*/ 6737385 h 6858000"/>
              <a:gd name="connsiteX50" fmla="*/ 2890493 w 6254325"/>
              <a:gd name="connsiteY50" fmla="*/ 6721013 h 6858000"/>
              <a:gd name="connsiteX51" fmla="*/ 2857890 w 6254325"/>
              <a:gd name="connsiteY51" fmla="*/ 6726225 h 6858000"/>
              <a:gd name="connsiteX52" fmla="*/ 2801198 w 6254325"/>
              <a:gd name="connsiteY52" fmla="*/ 6729135 h 6858000"/>
              <a:gd name="connsiteX53" fmla="*/ 2713319 w 6254325"/>
              <a:gd name="connsiteY53" fmla="*/ 6740719 h 6858000"/>
              <a:gd name="connsiteX54" fmla="*/ 2470457 w 6254325"/>
              <a:gd name="connsiteY54" fmla="*/ 6779128 h 6858000"/>
              <a:gd name="connsiteX55" fmla="*/ 2443543 w 6254325"/>
              <a:gd name="connsiteY55" fmla="*/ 6769897 h 6858000"/>
              <a:gd name="connsiteX56" fmla="*/ 2736032 w 6254325"/>
              <a:gd name="connsiteY56" fmla="*/ 6711259 h 6858000"/>
              <a:gd name="connsiteX57" fmla="*/ 2702503 w 6254325"/>
              <a:gd name="connsiteY57" fmla="*/ 6704725 h 6858000"/>
              <a:gd name="connsiteX58" fmla="*/ 2737483 w 6254325"/>
              <a:gd name="connsiteY58" fmla="*/ 6686423 h 6858000"/>
              <a:gd name="connsiteX59" fmla="*/ 2854212 w 6254325"/>
              <a:gd name="connsiteY59" fmla="*/ 6650955 h 6858000"/>
              <a:gd name="connsiteX60" fmla="*/ 2841463 w 6254325"/>
              <a:gd name="connsiteY60" fmla="*/ 6648071 h 6858000"/>
              <a:gd name="connsiteX61" fmla="*/ 2794695 w 6254325"/>
              <a:gd name="connsiteY61" fmla="*/ 6646935 h 6858000"/>
              <a:gd name="connsiteX62" fmla="*/ 2746033 w 6254325"/>
              <a:gd name="connsiteY62" fmla="*/ 6650611 h 6858000"/>
              <a:gd name="connsiteX63" fmla="*/ 2750310 w 6254325"/>
              <a:gd name="connsiteY63" fmla="*/ 6632705 h 6858000"/>
              <a:gd name="connsiteX64" fmla="*/ 2773023 w 6254325"/>
              <a:gd name="connsiteY64" fmla="*/ 6603245 h 6858000"/>
              <a:gd name="connsiteX65" fmla="*/ 2738043 w 6254325"/>
              <a:gd name="connsiteY65" fmla="*/ 6621547 h 6858000"/>
              <a:gd name="connsiteX66" fmla="*/ 2587783 w 6254325"/>
              <a:gd name="connsiteY66" fmla="*/ 6650483 h 6858000"/>
              <a:gd name="connsiteX67" fmla="*/ 2512169 w 6254325"/>
              <a:gd name="connsiteY67" fmla="*/ 6673229 h 6858000"/>
              <a:gd name="connsiteX68" fmla="*/ 2521648 w 6254325"/>
              <a:gd name="connsiteY68" fmla="*/ 6649162 h 6858000"/>
              <a:gd name="connsiteX69" fmla="*/ 2647414 w 6254325"/>
              <a:gd name="connsiteY69" fmla="*/ 6569605 h 6858000"/>
              <a:gd name="connsiteX70" fmla="*/ 2648862 w 6254325"/>
              <a:gd name="connsiteY70" fmla="*/ 6544770 h 6858000"/>
              <a:gd name="connsiteX71" fmla="*/ 2569940 w 6254325"/>
              <a:gd name="connsiteY71" fmla="*/ 6568866 h 6858000"/>
              <a:gd name="connsiteX72" fmla="*/ 2590274 w 6254325"/>
              <a:gd name="connsiteY72" fmla="*/ 6552494 h 6858000"/>
              <a:gd name="connsiteX73" fmla="*/ 2688119 w 6254325"/>
              <a:gd name="connsiteY73" fmla="*/ 6508561 h 6858000"/>
              <a:gd name="connsiteX74" fmla="*/ 2690499 w 6254325"/>
              <a:gd name="connsiteY74" fmla="*/ 6495469 h 6858000"/>
              <a:gd name="connsiteX75" fmla="*/ 2664514 w 6254325"/>
              <a:gd name="connsiteY75" fmla="*/ 6497982 h 6858000"/>
              <a:gd name="connsiteX76" fmla="*/ 2639498 w 6254325"/>
              <a:gd name="connsiteY76" fmla="*/ 6483940 h 6858000"/>
              <a:gd name="connsiteX77" fmla="*/ 2638121 w 6254325"/>
              <a:gd name="connsiteY77" fmla="*/ 6452176 h 6858000"/>
              <a:gd name="connsiteX78" fmla="*/ 2633883 w 6254325"/>
              <a:gd name="connsiteY78" fmla="*/ 6441781 h 6858000"/>
              <a:gd name="connsiteX79" fmla="*/ 2699570 w 6254325"/>
              <a:gd name="connsiteY79" fmla="*/ 6423082 h 6858000"/>
              <a:gd name="connsiteX80" fmla="*/ 2750166 w 6254325"/>
              <a:gd name="connsiteY80" fmla="*/ 6386291 h 6858000"/>
              <a:gd name="connsiteX81" fmla="*/ 2802175 w 6254325"/>
              <a:gd name="connsiteY81" fmla="*/ 6352965 h 6858000"/>
              <a:gd name="connsiteX82" fmla="*/ 2919871 w 6254325"/>
              <a:gd name="connsiteY82" fmla="*/ 6300939 h 6858000"/>
              <a:gd name="connsiteX83" fmla="*/ 2989831 w 6254325"/>
              <a:gd name="connsiteY83" fmla="*/ 6264334 h 6858000"/>
              <a:gd name="connsiteX84" fmla="*/ 2961506 w 6254325"/>
              <a:gd name="connsiteY84" fmla="*/ 6251642 h 6858000"/>
              <a:gd name="connsiteX85" fmla="*/ 2861320 w 6254325"/>
              <a:gd name="connsiteY85" fmla="*/ 6280366 h 6858000"/>
              <a:gd name="connsiteX86" fmla="*/ 2783813 w 6254325"/>
              <a:gd name="connsiteY86" fmla="*/ 6307926 h 6858000"/>
              <a:gd name="connsiteX87" fmla="*/ 2641580 w 6254325"/>
              <a:gd name="connsiteY87" fmla="*/ 6337629 h 6858000"/>
              <a:gd name="connsiteX88" fmla="*/ 2673216 w 6254325"/>
              <a:gd name="connsiteY88" fmla="*/ 6348976 h 6858000"/>
              <a:gd name="connsiteX89" fmla="*/ 2728495 w 6254325"/>
              <a:gd name="connsiteY89" fmla="*/ 6342601 h 6858000"/>
              <a:gd name="connsiteX90" fmla="*/ 2665149 w 6254325"/>
              <a:gd name="connsiteY90" fmla="*/ 6376509 h 6858000"/>
              <a:gd name="connsiteX91" fmla="*/ 2601359 w 6254325"/>
              <a:gd name="connsiteY91" fmla="*/ 6390394 h 6858000"/>
              <a:gd name="connsiteX92" fmla="*/ 2601878 w 6254325"/>
              <a:gd name="connsiteY92" fmla="*/ 6353816 h 6858000"/>
              <a:gd name="connsiteX93" fmla="*/ 2547528 w 6254325"/>
              <a:gd name="connsiteY93" fmla="*/ 6371934 h 6858000"/>
              <a:gd name="connsiteX94" fmla="*/ 2367455 w 6254325"/>
              <a:gd name="connsiteY94" fmla="*/ 6441310 h 6858000"/>
              <a:gd name="connsiteX95" fmla="*/ 2277195 w 6254325"/>
              <a:gd name="connsiteY95" fmla="*/ 6465987 h 6858000"/>
              <a:gd name="connsiteX96" fmla="*/ 2360877 w 6254325"/>
              <a:gd name="connsiteY96" fmla="*/ 6415711 h 6858000"/>
              <a:gd name="connsiteX97" fmla="*/ 2466788 w 6254325"/>
              <a:gd name="connsiteY97" fmla="*/ 6344245 h 6858000"/>
              <a:gd name="connsiteX98" fmla="*/ 2573144 w 6254325"/>
              <a:gd name="connsiteY98" fmla="*/ 6292802 h 6858000"/>
              <a:gd name="connsiteX99" fmla="*/ 2619018 w 6254325"/>
              <a:gd name="connsiteY99" fmla="*/ 6253895 h 6858000"/>
              <a:gd name="connsiteX100" fmla="*/ 2596826 w 6254325"/>
              <a:gd name="connsiteY100" fmla="*/ 6246780 h 6858000"/>
              <a:gd name="connsiteX101" fmla="*/ 2629910 w 6254325"/>
              <a:gd name="connsiteY101" fmla="*/ 6233292 h 6858000"/>
              <a:gd name="connsiteX102" fmla="*/ 2653553 w 6254325"/>
              <a:gd name="connsiteY102" fmla="*/ 6215571 h 6858000"/>
              <a:gd name="connsiteX103" fmla="*/ 2771250 w 6254325"/>
              <a:gd name="connsiteY103" fmla="*/ 6163548 h 6858000"/>
              <a:gd name="connsiteX104" fmla="*/ 2787347 w 6254325"/>
              <a:gd name="connsiteY104" fmla="*/ 6136782 h 6858000"/>
              <a:gd name="connsiteX105" fmla="*/ 2697569 w 6254325"/>
              <a:gd name="connsiteY105" fmla="*/ 6153182 h 6858000"/>
              <a:gd name="connsiteX106" fmla="*/ 2612476 w 6254325"/>
              <a:gd name="connsiteY106" fmla="*/ 6199996 h 6858000"/>
              <a:gd name="connsiteX107" fmla="*/ 2379910 w 6254325"/>
              <a:gd name="connsiteY107" fmla="*/ 6310977 h 6858000"/>
              <a:gd name="connsiteX108" fmla="*/ 2439949 w 6254325"/>
              <a:gd name="connsiteY108" fmla="*/ 6278418 h 6858000"/>
              <a:gd name="connsiteX109" fmla="*/ 2495264 w 6254325"/>
              <a:gd name="connsiteY109" fmla="*/ 6243743 h 6858000"/>
              <a:gd name="connsiteX110" fmla="*/ 2481103 w 6254325"/>
              <a:gd name="connsiteY110" fmla="*/ 6237395 h 6858000"/>
              <a:gd name="connsiteX111" fmla="*/ 2480170 w 6254325"/>
              <a:gd name="connsiteY111" fmla="*/ 6225653 h 6858000"/>
              <a:gd name="connsiteX112" fmla="*/ 2511845 w 6254325"/>
              <a:gd name="connsiteY112" fmla="*/ 6208698 h 6858000"/>
              <a:gd name="connsiteX113" fmla="*/ 2622963 w 6254325"/>
              <a:gd name="connsiteY113" fmla="*/ 6131073 h 6858000"/>
              <a:gd name="connsiteX114" fmla="*/ 2634783 w 6254325"/>
              <a:gd name="connsiteY114" fmla="*/ 6122213 h 6858000"/>
              <a:gd name="connsiteX115" fmla="*/ 2831476 w 6254325"/>
              <a:gd name="connsiteY115" fmla="*/ 5989492 h 6858000"/>
              <a:gd name="connsiteX116" fmla="*/ 2897685 w 6254325"/>
              <a:gd name="connsiteY116" fmla="*/ 5934213 h 6858000"/>
              <a:gd name="connsiteX117" fmla="*/ 2963412 w 6254325"/>
              <a:gd name="connsiteY117" fmla="*/ 5887216 h 6858000"/>
              <a:gd name="connsiteX118" fmla="*/ 2884005 w 6254325"/>
              <a:gd name="connsiteY118" fmla="*/ 5919590 h 6858000"/>
              <a:gd name="connsiteX119" fmla="*/ 2818278 w 6254325"/>
              <a:gd name="connsiteY119" fmla="*/ 5966587 h 6858000"/>
              <a:gd name="connsiteX120" fmla="*/ 2776680 w 6254325"/>
              <a:gd name="connsiteY120" fmla="*/ 5987587 h 6858000"/>
              <a:gd name="connsiteX121" fmla="*/ 2718056 w 6254325"/>
              <a:gd name="connsiteY121" fmla="*/ 6023611 h 6858000"/>
              <a:gd name="connsiteX122" fmla="*/ 2716605 w 6254325"/>
              <a:gd name="connsiteY122" fmla="*/ 6048447 h 6858000"/>
              <a:gd name="connsiteX123" fmla="*/ 2696754 w 6254325"/>
              <a:gd name="connsiteY123" fmla="*/ 6056540 h 6858000"/>
              <a:gd name="connsiteX124" fmla="*/ 2652331 w 6254325"/>
              <a:gd name="connsiteY124" fmla="*/ 6070611 h 6858000"/>
              <a:gd name="connsiteX125" fmla="*/ 2648054 w 6254325"/>
              <a:gd name="connsiteY125" fmla="*/ 6088517 h 6858000"/>
              <a:gd name="connsiteX126" fmla="*/ 2606456 w 6254325"/>
              <a:gd name="connsiteY126" fmla="*/ 6109518 h 6858000"/>
              <a:gd name="connsiteX127" fmla="*/ 2571476 w 6254325"/>
              <a:gd name="connsiteY127" fmla="*/ 6127820 h 6858000"/>
              <a:gd name="connsiteX128" fmla="*/ 2527982 w 6254325"/>
              <a:gd name="connsiteY128" fmla="*/ 6153635 h 6858000"/>
              <a:gd name="connsiteX129" fmla="*/ 2505786 w 6254325"/>
              <a:gd name="connsiteY129" fmla="*/ 6146521 h 6858000"/>
              <a:gd name="connsiteX130" fmla="*/ 2521883 w 6254325"/>
              <a:gd name="connsiteY130" fmla="*/ 6119754 h 6858000"/>
              <a:gd name="connsiteX131" fmla="*/ 2580994 w 6254325"/>
              <a:gd name="connsiteY131" fmla="*/ 6075451 h 6858000"/>
              <a:gd name="connsiteX132" fmla="*/ 2640103 w 6254325"/>
              <a:gd name="connsiteY132" fmla="*/ 6031153 h 6858000"/>
              <a:gd name="connsiteX133" fmla="*/ 2579134 w 6254325"/>
              <a:gd name="connsiteY133" fmla="*/ 6051969 h 6858000"/>
              <a:gd name="connsiteX134" fmla="*/ 2398616 w 6254325"/>
              <a:gd name="connsiteY134" fmla="*/ 6101323 h 6858000"/>
              <a:gd name="connsiteX135" fmla="*/ 2312107 w 6254325"/>
              <a:gd name="connsiteY135" fmla="*/ 6144674 h 6858000"/>
              <a:gd name="connsiteX136" fmla="*/ 2261515 w 6254325"/>
              <a:gd name="connsiteY136" fmla="*/ 6181464 h 6858000"/>
              <a:gd name="connsiteX137" fmla="*/ 2263891 w 6254325"/>
              <a:gd name="connsiteY137" fmla="*/ 6168372 h 6858000"/>
              <a:gd name="connsiteX138" fmla="*/ 2232740 w 6254325"/>
              <a:gd name="connsiteY138" fmla="*/ 6148747 h 6858000"/>
              <a:gd name="connsiteX139" fmla="*/ 2194005 w 6254325"/>
              <a:gd name="connsiteY139" fmla="*/ 6148376 h 6858000"/>
              <a:gd name="connsiteX140" fmla="*/ 2212444 w 6254325"/>
              <a:gd name="connsiteY140" fmla="*/ 6136819 h 6858000"/>
              <a:gd name="connsiteX141" fmla="*/ 2260176 w 6254325"/>
              <a:gd name="connsiteY141" fmla="*/ 6121398 h 6858000"/>
              <a:gd name="connsiteX142" fmla="*/ 2289026 w 6254325"/>
              <a:gd name="connsiteY142" fmla="*/ 6097514 h 6858000"/>
              <a:gd name="connsiteX143" fmla="*/ 2336273 w 6254325"/>
              <a:gd name="connsiteY143" fmla="*/ 6090373 h 6858000"/>
              <a:gd name="connsiteX144" fmla="*/ 2325903 w 6254325"/>
              <a:gd name="connsiteY144" fmla="*/ 6074402 h 6858000"/>
              <a:gd name="connsiteX145" fmla="*/ 2389732 w 6254325"/>
              <a:gd name="connsiteY145" fmla="*/ 6032215 h 6858000"/>
              <a:gd name="connsiteX146" fmla="*/ 2430401 w 6254325"/>
              <a:gd name="connsiteY146" fmla="*/ 5999472 h 6858000"/>
              <a:gd name="connsiteX147" fmla="*/ 2363302 w 6254325"/>
              <a:gd name="connsiteY147" fmla="*/ 6014706 h 6858000"/>
              <a:gd name="connsiteX148" fmla="*/ 2315570 w 6254325"/>
              <a:gd name="connsiteY148" fmla="*/ 6030126 h 6858000"/>
              <a:gd name="connsiteX149" fmla="*/ 2410105 w 6254325"/>
              <a:gd name="connsiteY149" fmla="*/ 5987543 h 6858000"/>
              <a:gd name="connsiteX150" fmla="*/ 2679064 w 6254325"/>
              <a:gd name="connsiteY150" fmla="*/ 5861724 h 6858000"/>
              <a:gd name="connsiteX151" fmla="*/ 2628060 w 6254325"/>
              <a:gd name="connsiteY151" fmla="*/ 5850197 h 6858000"/>
              <a:gd name="connsiteX152" fmla="*/ 2543490 w 6254325"/>
              <a:gd name="connsiteY152" fmla="*/ 5860432 h 6858000"/>
              <a:gd name="connsiteX153" fmla="*/ 2505236 w 6254325"/>
              <a:gd name="connsiteY153" fmla="*/ 5851784 h 6858000"/>
              <a:gd name="connsiteX154" fmla="*/ 2457059 w 6254325"/>
              <a:gd name="connsiteY154" fmla="*/ 5847182 h 6858000"/>
              <a:gd name="connsiteX155" fmla="*/ 2417318 w 6254325"/>
              <a:gd name="connsiteY155" fmla="*/ 5891669 h 6858000"/>
              <a:gd name="connsiteX156" fmla="*/ 2418247 w 6254325"/>
              <a:gd name="connsiteY156" fmla="*/ 5903413 h 6858000"/>
              <a:gd name="connsiteX157" fmla="*/ 2237690 w 6254325"/>
              <a:gd name="connsiteY157" fmla="*/ 5981067 h 6858000"/>
              <a:gd name="connsiteX158" fmla="*/ 2190438 w 6254325"/>
              <a:gd name="connsiteY158" fmla="*/ 5988210 h 6858000"/>
              <a:gd name="connsiteX159" fmla="*/ 2104456 w 6254325"/>
              <a:gd name="connsiteY159" fmla="*/ 5994980 h 6858000"/>
              <a:gd name="connsiteX160" fmla="*/ 2119585 w 6254325"/>
              <a:gd name="connsiteY160" fmla="*/ 5984771 h 6858000"/>
              <a:gd name="connsiteX161" fmla="*/ 2342188 w 6254325"/>
              <a:gd name="connsiteY161" fmla="*/ 5906137 h 6858000"/>
              <a:gd name="connsiteX162" fmla="*/ 2332745 w 6254325"/>
              <a:gd name="connsiteY162" fmla="*/ 5901906 h 6858000"/>
              <a:gd name="connsiteX163" fmla="*/ 2371113 w 6254325"/>
              <a:gd name="connsiteY163" fmla="*/ 5825656 h 6858000"/>
              <a:gd name="connsiteX164" fmla="*/ 2387210 w 6254325"/>
              <a:gd name="connsiteY164" fmla="*/ 5798890 h 6858000"/>
              <a:gd name="connsiteX165" fmla="*/ 2414199 w 6254325"/>
              <a:gd name="connsiteY165" fmla="*/ 5751523 h 6858000"/>
              <a:gd name="connsiteX166" fmla="*/ 2426503 w 6254325"/>
              <a:gd name="connsiteY166" fmla="*/ 5734385 h 6858000"/>
              <a:gd name="connsiteX167" fmla="*/ 2217545 w 6254325"/>
              <a:gd name="connsiteY167" fmla="*/ 5855941 h 6858000"/>
              <a:gd name="connsiteX168" fmla="*/ 2196726 w 6254325"/>
              <a:gd name="connsiteY168" fmla="*/ 5880591 h 6858000"/>
              <a:gd name="connsiteX169" fmla="*/ 2122002 w 6254325"/>
              <a:gd name="connsiteY169" fmla="*/ 5943383 h 6858000"/>
              <a:gd name="connsiteX170" fmla="*/ 1996241 w 6254325"/>
              <a:gd name="connsiteY170" fmla="*/ 6022941 h 6858000"/>
              <a:gd name="connsiteX171" fmla="*/ 2186430 w 6254325"/>
              <a:gd name="connsiteY171" fmla="*/ 5808019 h 6858000"/>
              <a:gd name="connsiteX172" fmla="*/ 2269181 w 6254325"/>
              <a:gd name="connsiteY172" fmla="*/ 5745997 h 6858000"/>
              <a:gd name="connsiteX173" fmla="*/ 2338216 w 6254325"/>
              <a:gd name="connsiteY173" fmla="*/ 5697651 h 6858000"/>
              <a:gd name="connsiteX174" fmla="*/ 2399665 w 6254325"/>
              <a:gd name="connsiteY174" fmla="*/ 5668557 h 6858000"/>
              <a:gd name="connsiteX175" fmla="*/ 2389293 w 6254325"/>
              <a:gd name="connsiteY175" fmla="*/ 5652582 h 6858000"/>
              <a:gd name="connsiteX176" fmla="*/ 2351523 w 6254325"/>
              <a:gd name="connsiteY176" fmla="*/ 5635655 h 6858000"/>
              <a:gd name="connsiteX177" fmla="*/ 2257472 w 6254325"/>
              <a:gd name="connsiteY177" fmla="*/ 5669960 h 6858000"/>
              <a:gd name="connsiteX178" fmla="*/ 2157734 w 6254325"/>
              <a:gd name="connsiteY178" fmla="*/ 5718705 h 6858000"/>
              <a:gd name="connsiteX179" fmla="*/ 2238105 w 6254325"/>
              <a:gd name="connsiteY179" fmla="*/ 5669774 h 6858000"/>
              <a:gd name="connsiteX180" fmla="*/ 2305282 w 6254325"/>
              <a:gd name="connsiteY180" fmla="*/ 5597941 h 6858000"/>
              <a:gd name="connsiteX181" fmla="*/ 2323756 w 6254325"/>
              <a:gd name="connsiteY181" fmla="*/ 5558084 h 6858000"/>
              <a:gd name="connsiteX182" fmla="*/ 2384725 w 6254325"/>
              <a:gd name="connsiteY182" fmla="*/ 5537268 h 6858000"/>
              <a:gd name="connsiteX183" fmla="*/ 2397513 w 6254325"/>
              <a:gd name="connsiteY183" fmla="*/ 5511851 h 6858000"/>
              <a:gd name="connsiteX184" fmla="*/ 2333720 w 6254325"/>
              <a:gd name="connsiteY184" fmla="*/ 5525741 h 6858000"/>
              <a:gd name="connsiteX185" fmla="*/ 2267065 w 6254325"/>
              <a:gd name="connsiteY185" fmla="*/ 5560994 h 6858000"/>
              <a:gd name="connsiteX186" fmla="*/ 2253388 w 6254325"/>
              <a:gd name="connsiteY186" fmla="*/ 5546370 h 6858000"/>
              <a:gd name="connsiteX187" fmla="*/ 2292645 w 6254325"/>
              <a:gd name="connsiteY187" fmla="*/ 5510162 h 6858000"/>
              <a:gd name="connsiteX188" fmla="*/ 2254391 w 6254325"/>
              <a:gd name="connsiteY188" fmla="*/ 5501513 h 6858000"/>
              <a:gd name="connsiteX189" fmla="*/ 2154615 w 6254325"/>
              <a:gd name="connsiteY189" fmla="*/ 5578559 h 6858000"/>
              <a:gd name="connsiteX190" fmla="*/ 2151751 w 6254325"/>
              <a:gd name="connsiteY190" fmla="*/ 5599930 h 6858000"/>
              <a:gd name="connsiteX191" fmla="*/ 2186250 w 6254325"/>
              <a:gd name="connsiteY191" fmla="*/ 5589905 h 6858000"/>
              <a:gd name="connsiteX192" fmla="*/ 2227363 w 6254325"/>
              <a:gd name="connsiteY192" fmla="*/ 5577180 h 6858000"/>
              <a:gd name="connsiteX193" fmla="*/ 2180560 w 6254325"/>
              <a:gd name="connsiteY193" fmla="*/ 5604344 h 6858000"/>
              <a:gd name="connsiteX194" fmla="*/ 2103498 w 6254325"/>
              <a:gd name="connsiteY194" fmla="*/ 5651925 h 6858000"/>
              <a:gd name="connsiteX195" fmla="*/ 2076545 w 6254325"/>
              <a:gd name="connsiteY195" fmla="*/ 5670995 h 6858000"/>
              <a:gd name="connsiteX196" fmla="*/ 2097363 w 6254325"/>
              <a:gd name="connsiteY196" fmla="*/ 5646345 h 6858000"/>
              <a:gd name="connsiteX197" fmla="*/ 2139037 w 6254325"/>
              <a:gd name="connsiteY197" fmla="*/ 5568747 h 6858000"/>
              <a:gd name="connsiteX198" fmla="*/ 2100748 w 6254325"/>
              <a:gd name="connsiteY198" fmla="*/ 5588399 h 6858000"/>
              <a:gd name="connsiteX199" fmla="*/ 2091750 w 6254325"/>
              <a:gd name="connsiteY199" fmla="*/ 5604189 h 6858000"/>
              <a:gd name="connsiteX200" fmla="*/ 2084206 w 6254325"/>
              <a:gd name="connsiteY200" fmla="*/ 5595143 h 6858000"/>
              <a:gd name="connsiteX201" fmla="*/ 2021341 w 6254325"/>
              <a:gd name="connsiteY201" fmla="*/ 5620773 h 6858000"/>
              <a:gd name="connsiteX202" fmla="*/ 1988258 w 6254325"/>
              <a:gd name="connsiteY202" fmla="*/ 5634261 h 6858000"/>
              <a:gd name="connsiteX203" fmla="*/ 2133871 w 6254325"/>
              <a:gd name="connsiteY203" fmla="*/ 5546609 h 6858000"/>
              <a:gd name="connsiteX204" fmla="*/ 2271941 w 6254325"/>
              <a:gd name="connsiteY204" fmla="*/ 5449914 h 6858000"/>
              <a:gd name="connsiteX205" fmla="*/ 2284245 w 6254325"/>
              <a:gd name="connsiteY205" fmla="*/ 5432776 h 6858000"/>
              <a:gd name="connsiteX206" fmla="*/ 2294653 w 6254325"/>
              <a:gd name="connsiteY206" fmla="*/ 5420451 h 6858000"/>
              <a:gd name="connsiteX207" fmla="*/ 2300825 w 6254325"/>
              <a:gd name="connsiteY207" fmla="*/ 5397730 h 6858000"/>
              <a:gd name="connsiteX208" fmla="*/ 2284764 w 6254325"/>
              <a:gd name="connsiteY208" fmla="*/ 5396198 h 6858000"/>
              <a:gd name="connsiteX209" fmla="*/ 2026622 w 6254325"/>
              <a:gd name="connsiteY209" fmla="*/ 5558013 h 6858000"/>
              <a:gd name="connsiteX210" fmla="*/ 1831227 w 6254325"/>
              <a:gd name="connsiteY210" fmla="*/ 5779094 h 6858000"/>
              <a:gd name="connsiteX211" fmla="*/ 1800929 w 6254325"/>
              <a:gd name="connsiteY211" fmla="*/ 5827813 h 6858000"/>
              <a:gd name="connsiteX212" fmla="*/ 1634382 w 6254325"/>
              <a:gd name="connsiteY212" fmla="*/ 6025010 h 6858000"/>
              <a:gd name="connsiteX213" fmla="*/ 1606949 w 6254325"/>
              <a:gd name="connsiteY213" fmla="*/ 6052357 h 6858000"/>
              <a:gd name="connsiteX214" fmla="*/ 1653345 w 6254325"/>
              <a:gd name="connsiteY214" fmla="*/ 5976876 h 6858000"/>
              <a:gd name="connsiteX215" fmla="*/ 1723382 w 6254325"/>
              <a:gd name="connsiteY215" fmla="*/ 5883670 h 6858000"/>
              <a:gd name="connsiteX216" fmla="*/ 1750820 w 6254325"/>
              <a:gd name="connsiteY216" fmla="*/ 5856324 h 6858000"/>
              <a:gd name="connsiteX217" fmla="*/ 1787326 w 6254325"/>
              <a:gd name="connsiteY217" fmla="*/ 5756585 h 6858000"/>
              <a:gd name="connsiteX218" fmla="*/ 1879633 w 6254325"/>
              <a:gd name="connsiteY218" fmla="*/ 5613901 h 6858000"/>
              <a:gd name="connsiteX219" fmla="*/ 1897142 w 6254325"/>
              <a:gd name="connsiteY219" fmla="*/ 5590599 h 6858000"/>
              <a:gd name="connsiteX220" fmla="*/ 1977628 w 6254325"/>
              <a:gd name="connsiteY220" fmla="*/ 5456771 h 6858000"/>
              <a:gd name="connsiteX221" fmla="*/ 1989486 w 6254325"/>
              <a:gd name="connsiteY221" fmla="*/ 5419610 h 6858000"/>
              <a:gd name="connsiteX222" fmla="*/ 2022130 w 6254325"/>
              <a:gd name="connsiteY222" fmla="*/ 5386101 h 6858000"/>
              <a:gd name="connsiteX223" fmla="*/ 2085030 w 6254325"/>
              <a:gd name="connsiteY223" fmla="*/ 5332172 h 6858000"/>
              <a:gd name="connsiteX224" fmla="*/ 2107742 w 6254325"/>
              <a:gd name="connsiteY224" fmla="*/ 5302708 h 6858000"/>
              <a:gd name="connsiteX225" fmla="*/ 2079380 w 6254325"/>
              <a:gd name="connsiteY225" fmla="*/ 5318313 h 6858000"/>
              <a:gd name="connsiteX226" fmla="*/ 2057149 w 6254325"/>
              <a:gd name="connsiteY226" fmla="*/ 5339498 h 6858000"/>
              <a:gd name="connsiteX227" fmla="*/ 2029712 w 6254325"/>
              <a:gd name="connsiteY227" fmla="*/ 5366847 h 6858000"/>
              <a:gd name="connsiteX228" fmla="*/ 2000418 w 6254325"/>
              <a:gd name="connsiteY228" fmla="*/ 5370709 h 6858000"/>
              <a:gd name="connsiteX229" fmla="*/ 1964509 w 6254325"/>
              <a:gd name="connsiteY229" fmla="*/ 5377268 h 6858000"/>
              <a:gd name="connsiteX230" fmla="*/ 1955511 w 6254325"/>
              <a:gd name="connsiteY230" fmla="*/ 5393059 h 6858000"/>
              <a:gd name="connsiteX231" fmla="*/ 1953131 w 6254325"/>
              <a:gd name="connsiteY231" fmla="*/ 5406151 h 6858000"/>
              <a:gd name="connsiteX232" fmla="*/ 1906774 w 6254325"/>
              <a:gd name="connsiteY232" fmla="*/ 5453332 h 6858000"/>
              <a:gd name="connsiteX233" fmla="*/ 1884059 w 6254325"/>
              <a:gd name="connsiteY233" fmla="*/ 5482796 h 6858000"/>
              <a:gd name="connsiteX234" fmla="*/ 1838633 w 6254325"/>
              <a:gd name="connsiteY234" fmla="*/ 5541724 h 6858000"/>
              <a:gd name="connsiteX235" fmla="*/ 1754429 w 6254325"/>
              <a:gd name="connsiteY235" fmla="*/ 5628580 h 6858000"/>
              <a:gd name="connsiteX236" fmla="*/ 1763424 w 6254325"/>
              <a:gd name="connsiteY236" fmla="*/ 5612791 h 6858000"/>
              <a:gd name="connsiteX237" fmla="*/ 1805546 w 6254325"/>
              <a:gd name="connsiteY237" fmla="*/ 5555214 h 6858000"/>
              <a:gd name="connsiteX238" fmla="*/ 1822610 w 6254325"/>
              <a:gd name="connsiteY238" fmla="*/ 5511890 h 6858000"/>
              <a:gd name="connsiteX239" fmla="*/ 1793761 w 6254325"/>
              <a:gd name="connsiteY239" fmla="*/ 5535774 h 6858000"/>
              <a:gd name="connsiteX240" fmla="*/ 1754060 w 6254325"/>
              <a:gd name="connsiteY240" fmla="*/ 5551961 h 6858000"/>
              <a:gd name="connsiteX241" fmla="*/ 1704876 w 6254325"/>
              <a:gd name="connsiteY241" fmla="*/ 5592217 h 6858000"/>
              <a:gd name="connsiteX242" fmla="*/ 1676474 w 6254325"/>
              <a:gd name="connsiteY242" fmla="*/ 5636118 h 6858000"/>
              <a:gd name="connsiteX243" fmla="*/ 1649521 w 6254325"/>
              <a:gd name="connsiteY243" fmla="*/ 5655189 h 6858000"/>
              <a:gd name="connsiteX244" fmla="*/ 1645284 w 6254325"/>
              <a:gd name="connsiteY244" fmla="*/ 5644794 h 6858000"/>
              <a:gd name="connsiteX245" fmla="*/ 1643427 w 6254325"/>
              <a:gd name="connsiteY245" fmla="*/ 5621310 h 6858000"/>
              <a:gd name="connsiteX246" fmla="*/ 1608372 w 6254325"/>
              <a:gd name="connsiteY246" fmla="*/ 5696210 h 6858000"/>
              <a:gd name="connsiteX247" fmla="*/ 1572384 w 6254325"/>
              <a:gd name="connsiteY247" fmla="*/ 5759367 h 6858000"/>
              <a:gd name="connsiteX248" fmla="*/ 1535873 w 6254325"/>
              <a:gd name="connsiteY248" fmla="*/ 5859103 h 6858000"/>
              <a:gd name="connsiteX249" fmla="*/ 1530148 w 6254325"/>
              <a:gd name="connsiteY249" fmla="*/ 5901845 h 6858000"/>
              <a:gd name="connsiteX250" fmla="*/ 1504723 w 6254325"/>
              <a:gd name="connsiteY250" fmla="*/ 5839482 h 6858000"/>
              <a:gd name="connsiteX251" fmla="*/ 1486768 w 6254325"/>
              <a:gd name="connsiteY251" fmla="*/ 5842761 h 6858000"/>
              <a:gd name="connsiteX252" fmla="*/ 1473980 w 6254325"/>
              <a:gd name="connsiteY252" fmla="*/ 5868179 h 6858000"/>
              <a:gd name="connsiteX253" fmla="*/ 1473612 w 6254325"/>
              <a:gd name="connsiteY253" fmla="*/ 5791559 h 6858000"/>
              <a:gd name="connsiteX254" fmla="*/ 1478368 w 6254325"/>
              <a:gd name="connsiteY254" fmla="*/ 5765375 h 6858000"/>
              <a:gd name="connsiteX255" fmla="*/ 1528147 w 6254325"/>
              <a:gd name="connsiteY255" fmla="*/ 5631944 h 6858000"/>
              <a:gd name="connsiteX256" fmla="*/ 1527219 w 6254325"/>
              <a:gd name="connsiteY256" fmla="*/ 5620201 h 6858000"/>
              <a:gd name="connsiteX257" fmla="*/ 1558484 w 6254325"/>
              <a:gd name="connsiteY257" fmla="*/ 5554928 h 6858000"/>
              <a:gd name="connsiteX258" fmla="*/ 1590273 w 6254325"/>
              <a:gd name="connsiteY258" fmla="*/ 5453076 h 6858000"/>
              <a:gd name="connsiteX259" fmla="*/ 1588896 w 6254325"/>
              <a:gd name="connsiteY259" fmla="*/ 5421311 h 6858000"/>
              <a:gd name="connsiteX260" fmla="*/ 1583730 w 6254325"/>
              <a:gd name="connsiteY260" fmla="*/ 5399173 h 6858000"/>
              <a:gd name="connsiteX261" fmla="*/ 1461607 w 6254325"/>
              <a:gd name="connsiteY261" fmla="*/ 5582303 h 6858000"/>
              <a:gd name="connsiteX262" fmla="*/ 1442201 w 6254325"/>
              <a:gd name="connsiteY262" fmla="*/ 5610419 h 6858000"/>
              <a:gd name="connsiteX263" fmla="*/ 1441756 w 6254325"/>
              <a:gd name="connsiteY263" fmla="*/ 5590396 h 6858000"/>
              <a:gd name="connsiteX264" fmla="*/ 1424766 w 6254325"/>
              <a:gd name="connsiteY264" fmla="*/ 5577120 h 6858000"/>
              <a:gd name="connsiteX265" fmla="*/ 1372162 w 6254325"/>
              <a:gd name="connsiteY265" fmla="*/ 5703621 h 6858000"/>
              <a:gd name="connsiteX266" fmla="*/ 1360303 w 6254325"/>
              <a:gd name="connsiteY266" fmla="*/ 5740782 h 6858000"/>
              <a:gd name="connsiteX267" fmla="*/ 1334281 w 6254325"/>
              <a:gd name="connsiteY267" fmla="*/ 5771591 h 6858000"/>
              <a:gd name="connsiteX268" fmla="*/ 1333352 w 6254325"/>
              <a:gd name="connsiteY268" fmla="*/ 5759847 h 6858000"/>
              <a:gd name="connsiteX269" fmla="*/ 1351344 w 6254325"/>
              <a:gd name="connsiteY269" fmla="*/ 5728272 h 6858000"/>
              <a:gd name="connsiteX270" fmla="*/ 1336698 w 6254325"/>
              <a:gd name="connsiteY270" fmla="*/ 5730202 h 6858000"/>
              <a:gd name="connsiteX271" fmla="*/ 1291715 w 6254325"/>
              <a:gd name="connsiteY271" fmla="*/ 5809149 h 6858000"/>
              <a:gd name="connsiteX272" fmla="*/ 1265247 w 6254325"/>
              <a:gd name="connsiteY272" fmla="*/ 5819940 h 6858000"/>
              <a:gd name="connsiteX273" fmla="*/ 1290379 w 6254325"/>
              <a:gd name="connsiteY273" fmla="*/ 5749087 h 6858000"/>
              <a:gd name="connsiteX274" fmla="*/ 1312165 w 6254325"/>
              <a:gd name="connsiteY274" fmla="*/ 5707879 h 6858000"/>
              <a:gd name="connsiteX275" fmla="*/ 1343876 w 6254325"/>
              <a:gd name="connsiteY275" fmla="*/ 5662628 h 6858000"/>
              <a:gd name="connsiteX276" fmla="*/ 1375586 w 6254325"/>
              <a:gd name="connsiteY276" fmla="*/ 5617374 h 6858000"/>
              <a:gd name="connsiteX277" fmla="*/ 1400677 w 6254325"/>
              <a:gd name="connsiteY277" fmla="*/ 5574819 h 6858000"/>
              <a:gd name="connsiteX278" fmla="*/ 1399305 w 6254325"/>
              <a:gd name="connsiteY278" fmla="*/ 5543056 h 6858000"/>
              <a:gd name="connsiteX279" fmla="*/ 1396031 w 6254325"/>
              <a:gd name="connsiteY279" fmla="*/ 5516106 h 6858000"/>
              <a:gd name="connsiteX280" fmla="*/ 1399380 w 6254325"/>
              <a:gd name="connsiteY280" fmla="*/ 5486456 h 6858000"/>
              <a:gd name="connsiteX281" fmla="*/ 1392277 w 6254325"/>
              <a:gd name="connsiteY281" fmla="*/ 5497433 h 6858000"/>
              <a:gd name="connsiteX282" fmla="*/ 1373804 w 6254325"/>
              <a:gd name="connsiteY282" fmla="*/ 5537290 h 6858000"/>
              <a:gd name="connsiteX283" fmla="*/ 1342129 w 6254325"/>
              <a:gd name="connsiteY283" fmla="*/ 5554245 h 6858000"/>
              <a:gd name="connsiteX284" fmla="*/ 1346887 w 6254325"/>
              <a:gd name="connsiteY284" fmla="*/ 5528061 h 6858000"/>
              <a:gd name="connsiteX285" fmla="*/ 1343617 w 6254325"/>
              <a:gd name="connsiteY285" fmla="*/ 5501109 h 6858000"/>
              <a:gd name="connsiteX286" fmla="*/ 1358341 w 6254325"/>
              <a:gd name="connsiteY286" fmla="*/ 5442580 h 6858000"/>
              <a:gd name="connsiteX287" fmla="*/ 1371538 w 6254325"/>
              <a:gd name="connsiteY287" fmla="*/ 5465485 h 6858000"/>
              <a:gd name="connsiteX288" fmla="*/ 1374844 w 6254325"/>
              <a:gd name="connsiteY288" fmla="*/ 5464137 h 6858000"/>
              <a:gd name="connsiteX289" fmla="*/ 1379605 w 6254325"/>
              <a:gd name="connsiteY289" fmla="*/ 5437952 h 6858000"/>
              <a:gd name="connsiteX290" fmla="*/ 1384845 w 6254325"/>
              <a:gd name="connsiteY290" fmla="*/ 5403489 h 6858000"/>
              <a:gd name="connsiteX291" fmla="*/ 1387265 w 6254325"/>
              <a:gd name="connsiteY291" fmla="*/ 5362099 h 6858000"/>
              <a:gd name="connsiteX292" fmla="*/ 1392506 w 6254325"/>
              <a:gd name="connsiteY292" fmla="*/ 5327637 h 6858000"/>
              <a:gd name="connsiteX293" fmla="*/ 1381167 w 6254325"/>
              <a:gd name="connsiteY293" fmla="*/ 5328219 h 6858000"/>
              <a:gd name="connsiteX294" fmla="*/ 1339085 w 6254325"/>
              <a:gd name="connsiteY294" fmla="*/ 5357498 h 6858000"/>
              <a:gd name="connsiteX295" fmla="*/ 1277112 w 6254325"/>
              <a:gd name="connsiteY295" fmla="*/ 5423168 h 6858000"/>
              <a:gd name="connsiteX296" fmla="*/ 1186219 w 6254325"/>
              <a:gd name="connsiteY296" fmla="*/ 5569321 h 6858000"/>
              <a:gd name="connsiteX297" fmla="*/ 1303176 w 6254325"/>
              <a:gd name="connsiteY297" fmla="*/ 5364057 h 6858000"/>
              <a:gd name="connsiteX298" fmla="*/ 1289050 w 6254325"/>
              <a:gd name="connsiteY298" fmla="*/ 5329409 h 6858000"/>
              <a:gd name="connsiteX299" fmla="*/ 1287190 w 6254325"/>
              <a:gd name="connsiteY299" fmla="*/ 5305927 h 6858000"/>
              <a:gd name="connsiteX300" fmla="*/ 1281095 w 6254325"/>
              <a:gd name="connsiteY300" fmla="*/ 5272046 h 6858000"/>
              <a:gd name="connsiteX301" fmla="*/ 1267862 w 6254325"/>
              <a:gd name="connsiteY301" fmla="*/ 5277441 h 6858000"/>
              <a:gd name="connsiteX302" fmla="*/ 1240795 w 6254325"/>
              <a:gd name="connsiteY302" fmla="*/ 5381409 h 6858000"/>
              <a:gd name="connsiteX303" fmla="*/ 1237970 w 6254325"/>
              <a:gd name="connsiteY303" fmla="*/ 5374479 h 6858000"/>
              <a:gd name="connsiteX304" fmla="*/ 1222876 w 6254325"/>
              <a:gd name="connsiteY304" fmla="*/ 5356389 h 6858000"/>
              <a:gd name="connsiteX305" fmla="*/ 1162766 w 6254325"/>
              <a:gd name="connsiteY305" fmla="*/ 5445547 h 6858000"/>
              <a:gd name="connsiteX306" fmla="*/ 1136741 w 6254325"/>
              <a:gd name="connsiteY306" fmla="*/ 5476361 h 6858000"/>
              <a:gd name="connsiteX307" fmla="*/ 1057184 w 6254325"/>
              <a:gd name="connsiteY307" fmla="*/ 5621930 h 6858000"/>
              <a:gd name="connsiteX308" fmla="*/ 1012241 w 6254325"/>
              <a:gd name="connsiteY308" fmla="*/ 5672579 h 6858000"/>
              <a:gd name="connsiteX309" fmla="*/ 1008039 w 6254325"/>
              <a:gd name="connsiteY309" fmla="*/ 5633885 h 6858000"/>
              <a:gd name="connsiteX310" fmla="*/ 963730 w 6254325"/>
              <a:gd name="connsiteY310" fmla="*/ 5563058 h 6858000"/>
              <a:gd name="connsiteX311" fmla="*/ 934400 w 6254325"/>
              <a:gd name="connsiteY311" fmla="*/ 5595219 h 6858000"/>
              <a:gd name="connsiteX312" fmla="*/ 895140 w 6254325"/>
              <a:gd name="connsiteY312" fmla="*/ 5631429 h 6858000"/>
              <a:gd name="connsiteX313" fmla="*/ 884807 w 6254325"/>
              <a:gd name="connsiteY313" fmla="*/ 5587153 h 6858000"/>
              <a:gd name="connsiteX314" fmla="*/ 870721 w 6254325"/>
              <a:gd name="connsiteY314" fmla="*/ 5524208 h 6858000"/>
              <a:gd name="connsiteX315" fmla="*/ 814219 w 6254325"/>
              <a:gd name="connsiteY315" fmla="*/ 5385623 h 6858000"/>
              <a:gd name="connsiteX316" fmla="*/ 829577 w 6254325"/>
              <a:gd name="connsiteY316" fmla="*/ 5205618 h 6858000"/>
              <a:gd name="connsiteX317" fmla="*/ 828684 w 6254325"/>
              <a:gd name="connsiteY317" fmla="*/ 5165575 h 6858000"/>
              <a:gd name="connsiteX318" fmla="*/ 906496 w 6254325"/>
              <a:gd name="connsiteY318" fmla="*/ 4911623 h 6858000"/>
              <a:gd name="connsiteX319" fmla="*/ 919767 w 6254325"/>
              <a:gd name="connsiteY319" fmla="*/ 4877927 h 6858000"/>
              <a:gd name="connsiteX320" fmla="*/ 1035351 w 6254325"/>
              <a:gd name="connsiteY320" fmla="*/ 4640897 h 6858000"/>
              <a:gd name="connsiteX321" fmla="*/ 1115427 w 6254325"/>
              <a:gd name="connsiteY321" fmla="*/ 4458750 h 6858000"/>
              <a:gd name="connsiteX322" fmla="*/ 1140074 w 6254325"/>
              <a:gd name="connsiteY322" fmla="*/ 4396172 h 6858000"/>
              <a:gd name="connsiteX323" fmla="*/ 1154277 w 6254325"/>
              <a:gd name="connsiteY323" fmla="*/ 4374223 h 6858000"/>
              <a:gd name="connsiteX324" fmla="*/ 1216248 w 6254325"/>
              <a:gd name="connsiteY324" fmla="*/ 4308550 h 6858000"/>
              <a:gd name="connsiteX325" fmla="*/ 1229075 w 6254325"/>
              <a:gd name="connsiteY325" fmla="*/ 4254835 h 6858000"/>
              <a:gd name="connsiteX326" fmla="*/ 1131715 w 6254325"/>
              <a:gd name="connsiteY326" fmla="*/ 4290489 h 6858000"/>
              <a:gd name="connsiteX327" fmla="*/ 1062274 w 6254325"/>
              <a:gd name="connsiteY327" fmla="*/ 4290515 h 6858000"/>
              <a:gd name="connsiteX328" fmla="*/ 1183275 w 6254325"/>
              <a:gd name="connsiteY328" fmla="*/ 4237142 h 6858000"/>
              <a:gd name="connsiteX329" fmla="*/ 1331717 w 6254325"/>
              <a:gd name="connsiteY329" fmla="*/ 4156418 h 6858000"/>
              <a:gd name="connsiteX330" fmla="*/ 1452797 w 6254325"/>
              <a:gd name="connsiteY330" fmla="*/ 4046446 h 6858000"/>
              <a:gd name="connsiteX331" fmla="*/ 1507667 w 6254325"/>
              <a:gd name="connsiteY331" fmla="*/ 3991750 h 6858000"/>
              <a:gd name="connsiteX332" fmla="*/ 1470825 w 6254325"/>
              <a:gd name="connsiteY332" fmla="*/ 3986566 h 6858000"/>
              <a:gd name="connsiteX333" fmla="*/ 1385808 w 6254325"/>
              <a:gd name="connsiteY333" fmla="*/ 3976784 h 6858000"/>
              <a:gd name="connsiteX334" fmla="*/ 1457146 w 6254325"/>
              <a:gd name="connsiteY334" fmla="*/ 3971944 h 6858000"/>
              <a:gd name="connsiteX335" fmla="*/ 1526589 w 6254325"/>
              <a:gd name="connsiteY335" fmla="*/ 3971913 h 6858000"/>
              <a:gd name="connsiteX336" fmla="*/ 1604136 w 6254325"/>
              <a:gd name="connsiteY336" fmla="*/ 3916056 h 6858000"/>
              <a:gd name="connsiteX337" fmla="*/ 1672242 w 6254325"/>
              <a:gd name="connsiteY337" fmla="*/ 3855964 h 6858000"/>
              <a:gd name="connsiteX338" fmla="*/ 1519601 w 6254325"/>
              <a:gd name="connsiteY338" fmla="*/ 3897992 h 6858000"/>
              <a:gd name="connsiteX339" fmla="*/ 1465291 w 6254325"/>
              <a:gd name="connsiteY339" fmla="*/ 3887813 h 6858000"/>
              <a:gd name="connsiteX340" fmla="*/ 1472873 w 6254325"/>
              <a:gd name="connsiteY340" fmla="*/ 3868558 h 6858000"/>
              <a:gd name="connsiteX341" fmla="*/ 1450236 w 6254325"/>
              <a:gd name="connsiteY341" fmla="*/ 3841421 h 6858000"/>
              <a:gd name="connsiteX342" fmla="*/ 1369861 w 6254325"/>
              <a:gd name="connsiteY342" fmla="*/ 3890353 h 6858000"/>
              <a:gd name="connsiteX343" fmla="*/ 1252650 w 6254325"/>
              <a:gd name="connsiteY343" fmla="*/ 3934100 h 6858000"/>
              <a:gd name="connsiteX344" fmla="*/ 1314137 w 6254325"/>
              <a:gd name="connsiteY344" fmla="*/ 3876705 h 6858000"/>
              <a:gd name="connsiteX345" fmla="*/ 1400199 w 6254325"/>
              <a:gd name="connsiteY345" fmla="*/ 3813337 h 6858000"/>
              <a:gd name="connsiteX346" fmla="*/ 1497599 w 6254325"/>
              <a:gd name="connsiteY346" fmla="*/ 3749382 h 6858000"/>
              <a:gd name="connsiteX347" fmla="*/ 1560496 w 6254325"/>
              <a:gd name="connsiteY347" fmla="*/ 3695454 h 6858000"/>
              <a:gd name="connsiteX348" fmla="*/ 1601651 w 6254325"/>
              <a:gd name="connsiteY348" fmla="*/ 3654434 h 6858000"/>
              <a:gd name="connsiteX349" fmla="*/ 1582803 w 6254325"/>
              <a:gd name="connsiteY349" fmla="*/ 3617671 h 6858000"/>
              <a:gd name="connsiteX350" fmla="*/ 1485925 w 6254325"/>
              <a:gd name="connsiteY350" fmla="*/ 3645046 h 6858000"/>
              <a:gd name="connsiteX351" fmla="*/ 1428230 w 6254325"/>
              <a:gd name="connsiteY351" fmla="*/ 3692813 h 6858000"/>
              <a:gd name="connsiteX352" fmla="*/ 1398452 w 6254325"/>
              <a:gd name="connsiteY352" fmla="*/ 3704953 h 6858000"/>
              <a:gd name="connsiteX353" fmla="*/ 1343177 w 6254325"/>
              <a:gd name="connsiteY353" fmla="*/ 3711327 h 6858000"/>
              <a:gd name="connsiteX354" fmla="*/ 1317191 w 6254325"/>
              <a:gd name="connsiteY354" fmla="*/ 3713839 h 6858000"/>
              <a:gd name="connsiteX355" fmla="*/ 1340832 w 6254325"/>
              <a:gd name="connsiteY355" fmla="*/ 3696120 h 6858000"/>
              <a:gd name="connsiteX356" fmla="*/ 1361166 w 6254325"/>
              <a:gd name="connsiteY356" fmla="*/ 3679748 h 6858000"/>
              <a:gd name="connsiteX357" fmla="*/ 1428306 w 6254325"/>
              <a:gd name="connsiteY357" fmla="*/ 3636216 h 6858000"/>
              <a:gd name="connsiteX358" fmla="*/ 1480315 w 6254325"/>
              <a:gd name="connsiteY358" fmla="*/ 3602889 h 6858000"/>
              <a:gd name="connsiteX359" fmla="*/ 1409423 w 6254325"/>
              <a:gd name="connsiteY359" fmla="*/ 3627752 h 6858000"/>
              <a:gd name="connsiteX360" fmla="*/ 1374923 w 6254325"/>
              <a:gd name="connsiteY360" fmla="*/ 3637776 h 6858000"/>
              <a:gd name="connsiteX361" fmla="*/ 1313994 w 6254325"/>
              <a:gd name="connsiteY361" fmla="*/ 3630292 h 6858000"/>
              <a:gd name="connsiteX362" fmla="*/ 1347564 w 6254325"/>
              <a:gd name="connsiteY362" fmla="*/ 3608523 h 6858000"/>
              <a:gd name="connsiteX363" fmla="*/ 1359868 w 6254325"/>
              <a:gd name="connsiteY363" fmla="*/ 3591385 h 6858000"/>
              <a:gd name="connsiteX364" fmla="*/ 1350910 w 6254325"/>
              <a:gd name="connsiteY364" fmla="*/ 3578878 h 6858000"/>
              <a:gd name="connsiteX365" fmla="*/ 1387266 w 6254325"/>
              <a:gd name="connsiteY365" fmla="*/ 3592337 h 6858000"/>
              <a:gd name="connsiteX366" fmla="*/ 1434034 w 6254325"/>
              <a:gd name="connsiteY366" fmla="*/ 3593473 h 6858000"/>
              <a:gd name="connsiteX367" fmla="*/ 1456711 w 6254325"/>
              <a:gd name="connsiteY367" fmla="*/ 3592309 h 6858000"/>
              <a:gd name="connsiteX368" fmla="*/ 1542248 w 6254325"/>
              <a:gd name="connsiteY368" fmla="*/ 3565517 h 6858000"/>
              <a:gd name="connsiteX369" fmla="*/ 1698681 w 6254325"/>
              <a:gd name="connsiteY369" fmla="*/ 3513860 h 6858000"/>
              <a:gd name="connsiteX370" fmla="*/ 1694888 w 6254325"/>
              <a:gd name="connsiteY370" fmla="*/ 3523488 h 6858000"/>
              <a:gd name="connsiteX371" fmla="*/ 1720428 w 6254325"/>
              <a:gd name="connsiteY371" fmla="*/ 3500954 h 6858000"/>
              <a:gd name="connsiteX372" fmla="*/ 1797454 w 6254325"/>
              <a:gd name="connsiteY372" fmla="*/ 3481672 h 6858000"/>
              <a:gd name="connsiteX373" fmla="*/ 1826263 w 6254325"/>
              <a:gd name="connsiteY373" fmla="*/ 3486085 h 6858000"/>
              <a:gd name="connsiteX374" fmla="*/ 1822062 w 6254325"/>
              <a:gd name="connsiteY374" fmla="*/ 3447394 h 6858000"/>
              <a:gd name="connsiteX375" fmla="*/ 1815967 w 6254325"/>
              <a:gd name="connsiteY375" fmla="*/ 3413513 h 6858000"/>
              <a:gd name="connsiteX376" fmla="*/ 1826858 w 6254325"/>
              <a:gd name="connsiteY376" fmla="*/ 3392910 h 6858000"/>
              <a:gd name="connsiteX377" fmla="*/ 1613215 w 6254325"/>
              <a:gd name="connsiteY377" fmla="*/ 3484054 h 6858000"/>
              <a:gd name="connsiteX378" fmla="*/ 1569276 w 6254325"/>
              <a:gd name="connsiteY378" fmla="*/ 3489850 h 6858000"/>
              <a:gd name="connsiteX379" fmla="*/ 1488012 w 6254325"/>
              <a:gd name="connsiteY379" fmla="*/ 3498737 h 6858000"/>
              <a:gd name="connsiteX380" fmla="*/ 1386413 w 6254325"/>
              <a:gd name="connsiteY380" fmla="*/ 3523996 h 6858000"/>
              <a:gd name="connsiteX381" fmla="*/ 1328757 w 6254325"/>
              <a:gd name="connsiteY381" fmla="*/ 3543462 h 6858000"/>
              <a:gd name="connsiteX382" fmla="*/ 1292845 w 6254325"/>
              <a:gd name="connsiteY382" fmla="*/ 3550022 h 6858000"/>
              <a:gd name="connsiteX383" fmla="*/ 1268756 w 6254325"/>
              <a:gd name="connsiteY383" fmla="*/ 3547721 h 6858000"/>
              <a:gd name="connsiteX384" fmla="*/ 1396376 w 6254325"/>
              <a:gd name="connsiteY384" fmla="*/ 3491650 h 6858000"/>
              <a:gd name="connsiteX385" fmla="*/ 1611916 w 6254325"/>
              <a:gd name="connsiteY385" fmla="*/ 3395691 h 6858000"/>
              <a:gd name="connsiteX386" fmla="*/ 1766490 w 6254325"/>
              <a:gd name="connsiteY386" fmla="*/ 3320553 h 6858000"/>
              <a:gd name="connsiteX387" fmla="*/ 1751399 w 6254325"/>
              <a:gd name="connsiteY387" fmla="*/ 3302461 h 6858000"/>
              <a:gd name="connsiteX388" fmla="*/ 1574670 w 6254325"/>
              <a:gd name="connsiteY388" fmla="*/ 3342188 h 6858000"/>
              <a:gd name="connsiteX389" fmla="*/ 1060317 w 6254325"/>
              <a:gd name="connsiteY389" fmla="*/ 3632703 h 6858000"/>
              <a:gd name="connsiteX390" fmla="*/ 1018271 w 6254325"/>
              <a:gd name="connsiteY390" fmla="*/ 3633682 h 6858000"/>
              <a:gd name="connsiteX391" fmla="*/ 980502 w 6254325"/>
              <a:gd name="connsiteY391" fmla="*/ 3616759 h 6858000"/>
              <a:gd name="connsiteX392" fmla="*/ 923291 w 6254325"/>
              <a:gd name="connsiteY392" fmla="*/ 3656247 h 6858000"/>
              <a:gd name="connsiteX393" fmla="*/ 804591 w 6254325"/>
              <a:gd name="connsiteY393" fmla="*/ 3753126 h 6858000"/>
              <a:gd name="connsiteX394" fmla="*/ 723736 w 6254325"/>
              <a:gd name="connsiteY394" fmla="*/ 3810335 h 6858000"/>
              <a:gd name="connsiteX395" fmla="*/ 741730 w 6254325"/>
              <a:gd name="connsiteY395" fmla="*/ 3778755 h 6858000"/>
              <a:gd name="connsiteX396" fmla="*/ 788085 w 6254325"/>
              <a:gd name="connsiteY396" fmla="*/ 3731571 h 6858000"/>
              <a:gd name="connsiteX397" fmla="*/ 969202 w 6254325"/>
              <a:gd name="connsiteY397" fmla="*/ 3589040 h 6858000"/>
              <a:gd name="connsiteX398" fmla="*/ 1065674 w 6254325"/>
              <a:gd name="connsiteY398" fmla="*/ 3513345 h 6858000"/>
              <a:gd name="connsiteX399" fmla="*/ 1133777 w 6254325"/>
              <a:gd name="connsiteY399" fmla="*/ 3453254 h 6858000"/>
              <a:gd name="connsiteX400" fmla="*/ 933330 w 6254325"/>
              <a:gd name="connsiteY400" fmla="*/ 3567303 h 6858000"/>
              <a:gd name="connsiteX401" fmla="*/ 837384 w 6254325"/>
              <a:gd name="connsiteY401" fmla="*/ 3606420 h 6858000"/>
              <a:gd name="connsiteX402" fmla="*/ 936677 w 6254325"/>
              <a:gd name="connsiteY402" fmla="*/ 3537653 h 6858000"/>
              <a:gd name="connsiteX403" fmla="*/ 1039764 w 6254325"/>
              <a:gd name="connsiteY403" fmla="*/ 3459258 h 6858000"/>
              <a:gd name="connsiteX404" fmla="*/ 1041696 w 6254325"/>
              <a:gd name="connsiteY404" fmla="*/ 3426148 h 6858000"/>
              <a:gd name="connsiteX405" fmla="*/ 1054487 w 6254325"/>
              <a:gd name="connsiteY405" fmla="*/ 3400729 h 6858000"/>
              <a:gd name="connsiteX406" fmla="*/ 880021 w 6254325"/>
              <a:gd name="connsiteY406" fmla="*/ 3512263 h 6858000"/>
              <a:gd name="connsiteX407" fmla="*/ 742478 w 6254325"/>
              <a:gd name="connsiteY407" fmla="*/ 3572381 h 6858000"/>
              <a:gd name="connsiteX408" fmla="*/ 708015 w 6254325"/>
              <a:gd name="connsiteY408" fmla="*/ 3554109 h 6858000"/>
              <a:gd name="connsiteX409" fmla="*/ 664114 w 6254325"/>
              <a:gd name="connsiteY409" fmla="*/ 3531601 h 6858000"/>
              <a:gd name="connsiteX410" fmla="*/ 706680 w 6254325"/>
              <a:gd name="connsiteY410" fmla="*/ 3494043 h 6858000"/>
              <a:gd name="connsiteX411" fmla="*/ 733186 w 6254325"/>
              <a:gd name="connsiteY411" fmla="*/ 3454955 h 6858000"/>
              <a:gd name="connsiteX412" fmla="*/ 742665 w 6254325"/>
              <a:gd name="connsiteY412" fmla="*/ 3430887 h 6858000"/>
              <a:gd name="connsiteX413" fmla="*/ 900101 w 6254325"/>
              <a:gd name="connsiteY413" fmla="*/ 3334374 h 6858000"/>
              <a:gd name="connsiteX414" fmla="*/ 1094415 w 6254325"/>
              <a:gd name="connsiteY414" fmla="*/ 3214748 h 6858000"/>
              <a:gd name="connsiteX415" fmla="*/ 1143115 w 6254325"/>
              <a:gd name="connsiteY415" fmla="*/ 3182771 h 6858000"/>
              <a:gd name="connsiteX416" fmla="*/ 1014563 w 6254325"/>
              <a:gd name="connsiteY416" fmla="*/ 3227100 h 6858000"/>
              <a:gd name="connsiteX417" fmla="*/ 893113 w 6254325"/>
              <a:gd name="connsiteY417" fmla="*/ 3260453 h 6858000"/>
              <a:gd name="connsiteX418" fmla="*/ 911107 w 6254325"/>
              <a:gd name="connsiteY418" fmla="*/ 3228873 h 6858000"/>
              <a:gd name="connsiteX419" fmla="*/ 918208 w 6254325"/>
              <a:gd name="connsiteY419" fmla="*/ 3217896 h 6858000"/>
              <a:gd name="connsiteX420" fmla="*/ 874230 w 6254325"/>
              <a:gd name="connsiteY420" fmla="*/ 3251989 h 6858000"/>
              <a:gd name="connsiteX421" fmla="*/ 847318 w 6254325"/>
              <a:gd name="connsiteY421" fmla="*/ 3242762 h 6858000"/>
              <a:gd name="connsiteX422" fmla="*/ 1061036 w 6254325"/>
              <a:gd name="connsiteY422" fmla="*/ 3095017 h 6858000"/>
              <a:gd name="connsiteX423" fmla="*/ 1028878 w 6254325"/>
              <a:gd name="connsiteY423" fmla="*/ 3120250 h 6858000"/>
              <a:gd name="connsiteX424" fmla="*/ 939993 w 6254325"/>
              <a:gd name="connsiteY424" fmla="*/ 3176693 h 6858000"/>
              <a:gd name="connsiteX425" fmla="*/ 1115383 w 6254325"/>
              <a:gd name="connsiteY425" fmla="*/ 3076900 h 6858000"/>
              <a:gd name="connsiteX426" fmla="*/ 1097913 w 6254325"/>
              <a:gd name="connsiteY426" fmla="*/ 3071901 h 6858000"/>
              <a:gd name="connsiteX427" fmla="*/ 1168360 w 6254325"/>
              <a:gd name="connsiteY427" fmla="*/ 3027016 h 6858000"/>
              <a:gd name="connsiteX428" fmla="*/ 1265274 w 6254325"/>
              <a:gd name="connsiteY428" fmla="*/ 2971345 h 6858000"/>
              <a:gd name="connsiteX429" fmla="*/ 1199142 w 6254325"/>
              <a:gd name="connsiteY429" fmla="*/ 2970022 h 6858000"/>
              <a:gd name="connsiteX430" fmla="*/ 1133007 w 6254325"/>
              <a:gd name="connsiteY430" fmla="*/ 2968701 h 6858000"/>
              <a:gd name="connsiteX431" fmla="*/ 990704 w 6254325"/>
              <a:gd name="connsiteY431" fmla="*/ 3055003 h 6858000"/>
              <a:gd name="connsiteX432" fmla="*/ 845087 w 6254325"/>
              <a:gd name="connsiteY432" fmla="*/ 3142657 h 6858000"/>
              <a:gd name="connsiteX433" fmla="*/ 888137 w 6254325"/>
              <a:gd name="connsiteY433" fmla="*/ 3096820 h 6858000"/>
              <a:gd name="connsiteX434" fmla="*/ 935908 w 6254325"/>
              <a:gd name="connsiteY434" fmla="*/ 3053099 h 6858000"/>
              <a:gd name="connsiteX435" fmla="*/ 855534 w 6254325"/>
              <a:gd name="connsiteY435" fmla="*/ 3102031 h 6858000"/>
              <a:gd name="connsiteX436" fmla="*/ 828136 w 6254325"/>
              <a:gd name="connsiteY436" fmla="*/ 3101079 h 6858000"/>
              <a:gd name="connsiteX437" fmla="*/ 839511 w 6254325"/>
              <a:gd name="connsiteY437" fmla="*/ 3072197 h 6858000"/>
              <a:gd name="connsiteX438" fmla="*/ 823939 w 6254325"/>
              <a:gd name="connsiteY438" fmla="*/ 3062387 h 6858000"/>
              <a:gd name="connsiteX439" fmla="*/ 796541 w 6254325"/>
              <a:gd name="connsiteY439" fmla="*/ 3061435 h 6858000"/>
              <a:gd name="connsiteX440" fmla="*/ 752117 w 6254325"/>
              <a:gd name="connsiteY440" fmla="*/ 3075506 h 6858000"/>
              <a:gd name="connsiteX441" fmla="*/ 778138 w 6254325"/>
              <a:gd name="connsiteY441" fmla="*/ 3044694 h 6858000"/>
              <a:gd name="connsiteX442" fmla="*/ 862302 w 6254325"/>
              <a:gd name="connsiteY442" fmla="*/ 2986135 h 6858000"/>
              <a:gd name="connsiteX443" fmla="*/ 980037 w 6254325"/>
              <a:gd name="connsiteY443" fmla="*/ 2905812 h 6858000"/>
              <a:gd name="connsiteX444" fmla="*/ 1073196 w 6254325"/>
              <a:gd name="connsiteY444" fmla="*/ 2831465 h 6858000"/>
              <a:gd name="connsiteX445" fmla="*/ 1010818 w 6254325"/>
              <a:gd name="connsiteY445" fmla="*/ 2848815 h 6858000"/>
              <a:gd name="connsiteX446" fmla="*/ 674198 w 6254325"/>
              <a:gd name="connsiteY446" fmla="*/ 3054745 h 6858000"/>
              <a:gd name="connsiteX447" fmla="*/ 602822 w 6254325"/>
              <a:gd name="connsiteY447" fmla="*/ 3087886 h 6858000"/>
              <a:gd name="connsiteX448" fmla="*/ 483713 w 6254325"/>
              <a:gd name="connsiteY448" fmla="*/ 3136447 h 6858000"/>
              <a:gd name="connsiteX449" fmla="*/ 443083 w 6254325"/>
              <a:gd name="connsiteY449" fmla="*/ 3140890 h 6858000"/>
              <a:gd name="connsiteX450" fmla="*/ 614237 w 6254325"/>
              <a:gd name="connsiteY450" fmla="*/ 3030706 h 6858000"/>
              <a:gd name="connsiteX451" fmla="*/ 974502 w 6254325"/>
              <a:gd name="connsiteY451" fmla="*/ 2807055 h 6858000"/>
              <a:gd name="connsiteX452" fmla="*/ 968367 w 6254325"/>
              <a:gd name="connsiteY452" fmla="*/ 2801475 h 6858000"/>
              <a:gd name="connsiteX453" fmla="*/ 950894 w 6254325"/>
              <a:gd name="connsiteY453" fmla="*/ 2796477 h 6858000"/>
              <a:gd name="connsiteX454" fmla="*/ 979742 w 6254325"/>
              <a:gd name="connsiteY454" fmla="*/ 2772593 h 6858000"/>
              <a:gd name="connsiteX455" fmla="*/ 997252 w 6254325"/>
              <a:gd name="connsiteY455" fmla="*/ 2749291 h 6858000"/>
              <a:gd name="connsiteX456" fmla="*/ 832753 w 6254325"/>
              <a:gd name="connsiteY456" fmla="*/ 2828480 h 6858000"/>
              <a:gd name="connsiteX457" fmla="*/ 612900 w 6254325"/>
              <a:gd name="connsiteY457" fmla="*/ 2970645 h 6858000"/>
              <a:gd name="connsiteX458" fmla="*/ 578847 w 6254325"/>
              <a:gd name="connsiteY458" fmla="*/ 3000687 h 6858000"/>
              <a:gd name="connsiteX459" fmla="*/ 519295 w 6254325"/>
              <a:gd name="connsiteY459" fmla="*/ 3024967 h 6858000"/>
              <a:gd name="connsiteX460" fmla="*/ 577955 w 6254325"/>
              <a:gd name="connsiteY460" fmla="*/ 2960647 h 6858000"/>
              <a:gd name="connsiteX461" fmla="*/ 657922 w 6254325"/>
              <a:gd name="connsiteY461" fmla="*/ 2863397 h 6858000"/>
              <a:gd name="connsiteX462" fmla="*/ 586546 w 6254325"/>
              <a:gd name="connsiteY462" fmla="*/ 2896538 h 6858000"/>
              <a:gd name="connsiteX463" fmla="*/ 601713 w 6254325"/>
              <a:gd name="connsiteY463" fmla="*/ 2858028 h 6858000"/>
              <a:gd name="connsiteX464" fmla="*/ 672644 w 6254325"/>
              <a:gd name="connsiteY464" fmla="*/ 2804865 h 6858000"/>
              <a:gd name="connsiteX465" fmla="*/ 654687 w 6254325"/>
              <a:gd name="connsiteY465" fmla="*/ 2808146 h 6858000"/>
              <a:gd name="connsiteX466" fmla="*/ 630114 w 6254325"/>
              <a:gd name="connsiteY466" fmla="*/ 2814123 h 6858000"/>
              <a:gd name="connsiteX467" fmla="*/ 402234 w 6254325"/>
              <a:gd name="connsiteY467" fmla="*/ 2955520 h 6858000"/>
              <a:gd name="connsiteX468" fmla="*/ 307584 w 6254325"/>
              <a:gd name="connsiteY468" fmla="*/ 3083001 h 6858000"/>
              <a:gd name="connsiteX469" fmla="*/ 254609 w 6254325"/>
              <a:gd name="connsiteY469" fmla="*/ 3132880 h 6858000"/>
              <a:gd name="connsiteX470" fmla="*/ 265541 w 6254325"/>
              <a:gd name="connsiteY470" fmla="*/ 3083979 h 6858000"/>
              <a:gd name="connsiteX471" fmla="*/ 288252 w 6254325"/>
              <a:gd name="connsiteY471" fmla="*/ 3054516 h 6858000"/>
              <a:gd name="connsiteX472" fmla="*/ 224907 w 6254325"/>
              <a:gd name="connsiteY472" fmla="*/ 3088423 h 6858000"/>
              <a:gd name="connsiteX473" fmla="*/ 135538 w 6254325"/>
              <a:gd name="connsiteY473" fmla="*/ 3153145 h 6858000"/>
              <a:gd name="connsiteX474" fmla="*/ 71709 w 6254325"/>
              <a:gd name="connsiteY474" fmla="*/ 3195331 h 6858000"/>
              <a:gd name="connsiteX475" fmla="*/ 35352 w 6254325"/>
              <a:gd name="connsiteY475" fmla="*/ 3181869 h 6858000"/>
              <a:gd name="connsiteX476" fmla="*/ 34462 w 6254325"/>
              <a:gd name="connsiteY476" fmla="*/ 3141824 h 6858000"/>
              <a:gd name="connsiteX477" fmla="*/ 78516 w 6254325"/>
              <a:gd name="connsiteY477" fmla="*/ 3051135 h 6858000"/>
              <a:gd name="connsiteX478" fmla="*/ 131045 w 6254325"/>
              <a:gd name="connsiteY478" fmla="*/ 2981233 h 6858000"/>
              <a:gd name="connsiteX479" fmla="*/ 87106 w 6254325"/>
              <a:gd name="connsiteY479" fmla="*/ 2987025 h 6858000"/>
              <a:gd name="connsiteX480" fmla="*/ 31009 w 6254325"/>
              <a:gd name="connsiteY480" fmla="*/ 2896760 h 6858000"/>
              <a:gd name="connsiteX481" fmla="*/ 111867 w 6254325"/>
              <a:gd name="connsiteY481" fmla="*/ 2839549 h 6858000"/>
              <a:gd name="connsiteX482" fmla="*/ 190342 w 6254325"/>
              <a:gd name="connsiteY482" fmla="*/ 2795433 h 6858000"/>
              <a:gd name="connsiteX483" fmla="*/ 223988 w 6254325"/>
              <a:gd name="connsiteY483" fmla="*/ 2717068 h 6858000"/>
              <a:gd name="connsiteX484" fmla="*/ 233058 w 6254325"/>
              <a:gd name="connsiteY484" fmla="*/ 2644681 h 6858000"/>
              <a:gd name="connsiteX485" fmla="*/ 187261 w 6254325"/>
              <a:gd name="connsiteY485" fmla="*/ 2626986 h 6858000"/>
              <a:gd name="connsiteX486" fmla="*/ 157000 w 6254325"/>
              <a:gd name="connsiteY486" fmla="*/ 2647405 h 6858000"/>
              <a:gd name="connsiteX487" fmla="*/ 181611 w 6254325"/>
              <a:gd name="connsiteY487" fmla="*/ 2613127 h 6858000"/>
              <a:gd name="connsiteX488" fmla="*/ 191575 w 6254325"/>
              <a:gd name="connsiteY488" fmla="*/ 2580784 h 6858000"/>
              <a:gd name="connsiteX489" fmla="*/ 138268 w 6254325"/>
              <a:gd name="connsiteY489" fmla="*/ 2525747 h 6858000"/>
              <a:gd name="connsiteX490" fmla="*/ 161018 w 6254325"/>
              <a:gd name="connsiteY490" fmla="*/ 2467983 h 6858000"/>
              <a:gd name="connsiteX491" fmla="*/ 197449 w 6254325"/>
              <a:gd name="connsiteY491" fmla="*/ 2424845 h 6858000"/>
              <a:gd name="connsiteX492" fmla="*/ 210722 w 6254325"/>
              <a:gd name="connsiteY492" fmla="*/ 2391153 h 6858000"/>
              <a:gd name="connsiteX493" fmla="*/ 202731 w 6254325"/>
              <a:gd name="connsiteY493" fmla="*/ 2362085 h 6858000"/>
              <a:gd name="connsiteX494" fmla="*/ 181951 w 6254325"/>
              <a:gd name="connsiteY494" fmla="*/ 2358435 h 6858000"/>
              <a:gd name="connsiteX495" fmla="*/ 205631 w 6254325"/>
              <a:gd name="connsiteY495" fmla="*/ 2312418 h 6858000"/>
              <a:gd name="connsiteX496" fmla="*/ 234519 w 6254325"/>
              <a:gd name="connsiteY496" fmla="*/ 2260233 h 6858000"/>
              <a:gd name="connsiteX497" fmla="*/ 218498 w 6254325"/>
              <a:gd name="connsiteY497" fmla="*/ 2230402 h 6858000"/>
              <a:gd name="connsiteX498" fmla="*/ 120169 w 6254325"/>
              <a:gd name="connsiteY498" fmla="*/ 2282610 h 6858000"/>
              <a:gd name="connsiteX499" fmla="*/ 12399 w 6254325"/>
              <a:gd name="connsiteY499" fmla="*/ 2330588 h 6858000"/>
              <a:gd name="connsiteX500" fmla="*/ 12436 w 6254325"/>
              <a:gd name="connsiteY500" fmla="*/ 2302292 h 6858000"/>
              <a:gd name="connsiteX501" fmla="*/ 91398 w 6254325"/>
              <a:gd name="connsiteY501" fmla="*/ 2249895 h 6858000"/>
              <a:gd name="connsiteX502" fmla="*/ 291920 w 6254325"/>
              <a:gd name="connsiteY502" fmla="*/ 2079250 h 6858000"/>
              <a:gd name="connsiteX503" fmla="*/ 321289 w 6254325"/>
              <a:gd name="connsiteY503" fmla="*/ 2018787 h 6858000"/>
              <a:gd name="connsiteX504" fmla="*/ 362479 w 6254325"/>
              <a:gd name="connsiteY504" fmla="*/ 1949469 h 6858000"/>
              <a:gd name="connsiteX505" fmla="*/ 407910 w 6254325"/>
              <a:gd name="connsiteY505" fmla="*/ 1890543 h 6858000"/>
              <a:gd name="connsiteX506" fmla="*/ 409358 w 6254325"/>
              <a:gd name="connsiteY506" fmla="*/ 1865708 h 6858000"/>
              <a:gd name="connsiteX507" fmla="*/ 392371 w 6254325"/>
              <a:gd name="connsiteY507" fmla="*/ 1852430 h 6858000"/>
              <a:gd name="connsiteX508" fmla="*/ 370624 w 6254325"/>
              <a:gd name="connsiteY508" fmla="*/ 1865337 h 6858000"/>
              <a:gd name="connsiteX509" fmla="*/ 321440 w 6254325"/>
              <a:gd name="connsiteY509" fmla="*/ 1905593 h 6858000"/>
              <a:gd name="connsiteX510" fmla="*/ 256642 w 6254325"/>
              <a:gd name="connsiteY510" fmla="*/ 1964334 h 6858000"/>
              <a:gd name="connsiteX511" fmla="*/ 197535 w 6254325"/>
              <a:gd name="connsiteY511" fmla="*/ 2008635 h 6858000"/>
              <a:gd name="connsiteX512" fmla="*/ 318654 w 6254325"/>
              <a:gd name="connsiteY512" fmla="*/ 1870363 h 6858000"/>
              <a:gd name="connsiteX513" fmla="*/ 386721 w 6254325"/>
              <a:gd name="connsiteY513" fmla="*/ 1838571 h 6858000"/>
              <a:gd name="connsiteX514" fmla="*/ 413226 w 6254325"/>
              <a:gd name="connsiteY514" fmla="*/ 1799483 h 6858000"/>
              <a:gd name="connsiteX515" fmla="*/ 414714 w 6254325"/>
              <a:gd name="connsiteY515" fmla="*/ 1746348 h 6858000"/>
              <a:gd name="connsiteX516" fmla="*/ 425124 w 6254325"/>
              <a:gd name="connsiteY516" fmla="*/ 1734022 h 6858000"/>
              <a:gd name="connsiteX517" fmla="*/ 412856 w 6254325"/>
              <a:gd name="connsiteY517" fmla="*/ 1722861 h 6858000"/>
              <a:gd name="connsiteX518" fmla="*/ 379769 w 6254325"/>
              <a:gd name="connsiteY518" fmla="*/ 1736350 h 6858000"/>
              <a:gd name="connsiteX519" fmla="*/ 331556 w 6254325"/>
              <a:gd name="connsiteY519" fmla="*/ 1760048 h 6858000"/>
              <a:gd name="connsiteX520" fmla="*/ 409103 w 6254325"/>
              <a:gd name="connsiteY520" fmla="*/ 1704191 h 6858000"/>
              <a:gd name="connsiteX521" fmla="*/ 530627 w 6254325"/>
              <a:gd name="connsiteY521" fmla="*/ 1614238 h 6858000"/>
              <a:gd name="connsiteX522" fmla="*/ 608657 w 6254325"/>
              <a:gd name="connsiteY522" fmla="*/ 1550099 h 6858000"/>
              <a:gd name="connsiteX523" fmla="*/ 646502 w 6254325"/>
              <a:gd name="connsiteY523" fmla="*/ 1510429 h 6858000"/>
              <a:gd name="connsiteX524" fmla="*/ 577022 w 6254325"/>
              <a:gd name="connsiteY524" fmla="*/ 1538756 h 6858000"/>
              <a:gd name="connsiteX525" fmla="*/ 313193 w 6254325"/>
              <a:gd name="connsiteY525" fmla="*/ 1715009 h 6858000"/>
              <a:gd name="connsiteX526" fmla="*/ 299996 w 6254325"/>
              <a:gd name="connsiteY526" fmla="*/ 1692104 h 6858000"/>
              <a:gd name="connsiteX527" fmla="*/ 310444 w 6254325"/>
              <a:gd name="connsiteY527" fmla="*/ 1651482 h 6858000"/>
              <a:gd name="connsiteX528" fmla="*/ 320407 w 6254325"/>
              <a:gd name="connsiteY528" fmla="*/ 1619135 h 6858000"/>
              <a:gd name="connsiteX529" fmla="*/ 499590 w 6254325"/>
              <a:gd name="connsiteY529" fmla="*/ 1509715 h 6858000"/>
              <a:gd name="connsiteX530" fmla="*/ 699554 w 6254325"/>
              <a:gd name="connsiteY530" fmla="*/ 1403948 h 6858000"/>
              <a:gd name="connsiteX531" fmla="*/ 859332 w 6254325"/>
              <a:gd name="connsiteY531" fmla="*/ 1322643 h 6858000"/>
              <a:gd name="connsiteX532" fmla="*/ 1212939 w 6254325"/>
              <a:gd name="connsiteY532" fmla="*/ 1129988 h 6858000"/>
              <a:gd name="connsiteX533" fmla="*/ 1788221 w 6254325"/>
              <a:gd name="connsiteY533" fmla="*/ 846958 h 6858000"/>
              <a:gd name="connsiteX534" fmla="*/ 2439596 w 6254325"/>
              <a:gd name="connsiteY534" fmla="*/ 532901 h 6858000"/>
              <a:gd name="connsiteX535" fmla="*/ 3107963 w 6254325"/>
              <a:gd name="connsiteY535" fmla="*/ 232124 h 6858000"/>
              <a:gd name="connsiteX536" fmla="*/ 3326813 w 6254325"/>
              <a:gd name="connsiteY536" fmla="*/ 134817 h 6858000"/>
              <a:gd name="connsiteX537" fmla="*/ 3362760 w 6254325"/>
              <a:gd name="connsiteY537" fmla="*/ 99957 h 6858000"/>
              <a:gd name="connsiteX538" fmla="*/ 3372687 w 6254325"/>
              <a:gd name="connsiteY538" fmla="*/ 95910 h 6858000"/>
              <a:gd name="connsiteX539" fmla="*/ 3578262 w 6254325"/>
              <a:gd name="connsiteY539" fmla="*/ 32300 h 6858000"/>
              <a:gd name="connsiteX540" fmla="*/ 3632034 w 6254325"/>
              <a:gd name="connsiteY540" fmla="*/ 9809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Lst>
            <a:rect l="l" t="t" r="r" b="b"/>
            <a:pathLst>
              <a:path w="6254325" h="6858000">
                <a:moveTo>
                  <a:pt x="4000173" y="0"/>
                </a:moveTo>
                <a:lnTo>
                  <a:pt x="4061754" y="0"/>
                </a:lnTo>
                <a:lnTo>
                  <a:pt x="4049745" y="5736"/>
                </a:lnTo>
                <a:cubicBezTo>
                  <a:pt x="3999635" y="34247"/>
                  <a:pt x="3984987" y="36179"/>
                  <a:pt x="3980749" y="25785"/>
                </a:cubicBezTo>
                <a:cubicBezTo>
                  <a:pt x="3977924" y="18855"/>
                  <a:pt x="3978640" y="13512"/>
                  <a:pt x="3988334" y="6529"/>
                </a:cubicBezTo>
                <a:close/>
                <a:moveTo>
                  <a:pt x="3655156" y="0"/>
                </a:moveTo>
                <a:lnTo>
                  <a:pt x="3895819" y="0"/>
                </a:lnTo>
                <a:lnTo>
                  <a:pt x="3882711" y="5211"/>
                </a:lnTo>
                <a:cubicBezTo>
                  <a:pt x="3869197" y="10658"/>
                  <a:pt x="3856996" y="15632"/>
                  <a:pt x="3847071" y="19679"/>
                </a:cubicBezTo>
                <a:cubicBezTo>
                  <a:pt x="3762946" y="49936"/>
                  <a:pt x="3509597" y="157268"/>
                  <a:pt x="3362127" y="221433"/>
                </a:cubicBezTo>
                <a:cubicBezTo>
                  <a:pt x="3276102" y="256506"/>
                  <a:pt x="3274209" y="261318"/>
                  <a:pt x="3287885" y="275942"/>
                </a:cubicBezTo>
                <a:cubicBezTo>
                  <a:pt x="3300154" y="287103"/>
                  <a:pt x="3300154" y="287103"/>
                  <a:pt x="3276549" y="276523"/>
                </a:cubicBezTo>
                <a:cubicBezTo>
                  <a:pt x="3252942" y="265948"/>
                  <a:pt x="3241606" y="266529"/>
                  <a:pt x="3156997" y="305066"/>
                </a:cubicBezTo>
                <a:cubicBezTo>
                  <a:pt x="3105472" y="330113"/>
                  <a:pt x="3040714" y="360556"/>
                  <a:pt x="3010936" y="372696"/>
                </a:cubicBezTo>
                <a:cubicBezTo>
                  <a:pt x="2944765" y="399675"/>
                  <a:pt x="2786883" y="476162"/>
                  <a:pt x="2620971" y="551886"/>
                </a:cubicBezTo>
                <a:cubicBezTo>
                  <a:pt x="2527848" y="597935"/>
                  <a:pt x="2502792" y="612191"/>
                  <a:pt x="2507029" y="622585"/>
                </a:cubicBezTo>
                <a:cubicBezTo>
                  <a:pt x="2511267" y="632980"/>
                  <a:pt x="2511267" y="632980"/>
                  <a:pt x="2500411" y="625283"/>
                </a:cubicBezTo>
                <a:cubicBezTo>
                  <a:pt x="2484837" y="615470"/>
                  <a:pt x="2413461" y="648611"/>
                  <a:pt x="2052308" y="832221"/>
                </a:cubicBezTo>
                <a:cubicBezTo>
                  <a:pt x="1910969" y="901968"/>
                  <a:pt x="1765836" y="981339"/>
                  <a:pt x="1728959" y="1004456"/>
                </a:cubicBezTo>
                <a:cubicBezTo>
                  <a:pt x="1690186" y="1032386"/>
                  <a:pt x="1678365" y="1041245"/>
                  <a:pt x="1701525" y="1031803"/>
                </a:cubicBezTo>
                <a:cubicBezTo>
                  <a:pt x="1721377" y="1023710"/>
                  <a:pt x="1771005" y="1003476"/>
                  <a:pt x="1812119" y="990754"/>
                </a:cubicBezTo>
                <a:cubicBezTo>
                  <a:pt x="1960038" y="946610"/>
                  <a:pt x="2488515" y="690741"/>
                  <a:pt x="2476732" y="671304"/>
                </a:cubicBezTo>
                <a:cubicBezTo>
                  <a:pt x="2475319" y="667839"/>
                  <a:pt x="2483831" y="660329"/>
                  <a:pt x="2498479" y="658397"/>
                </a:cubicBezTo>
                <a:cubicBezTo>
                  <a:pt x="2498479" y="658397"/>
                  <a:pt x="2498479" y="658397"/>
                  <a:pt x="2526361" y="651070"/>
                </a:cubicBezTo>
                <a:cubicBezTo>
                  <a:pt x="2526361" y="651070"/>
                  <a:pt x="2526361" y="651070"/>
                  <a:pt x="2507439" y="670907"/>
                </a:cubicBezTo>
                <a:cubicBezTo>
                  <a:pt x="2498924" y="678419"/>
                  <a:pt x="2483794" y="688625"/>
                  <a:pt x="2473867" y="692672"/>
                </a:cubicBezTo>
                <a:cubicBezTo>
                  <a:pt x="2462532" y="693257"/>
                  <a:pt x="2457325" y="699416"/>
                  <a:pt x="2456841" y="707695"/>
                </a:cubicBezTo>
                <a:cubicBezTo>
                  <a:pt x="2454945" y="712509"/>
                  <a:pt x="2476208" y="707880"/>
                  <a:pt x="2499368" y="698438"/>
                </a:cubicBezTo>
                <a:cubicBezTo>
                  <a:pt x="2521115" y="685531"/>
                  <a:pt x="2554202" y="672041"/>
                  <a:pt x="2567435" y="666646"/>
                </a:cubicBezTo>
                <a:cubicBezTo>
                  <a:pt x="2603831" y="651807"/>
                  <a:pt x="2919111" y="507107"/>
                  <a:pt x="2938962" y="499014"/>
                </a:cubicBezTo>
                <a:cubicBezTo>
                  <a:pt x="2944167" y="492851"/>
                  <a:pt x="2977254" y="479362"/>
                  <a:pt x="3010338" y="465873"/>
                </a:cubicBezTo>
                <a:cubicBezTo>
                  <a:pt x="3086435" y="434848"/>
                  <a:pt x="3153090" y="399591"/>
                  <a:pt x="3161604" y="392079"/>
                </a:cubicBezTo>
                <a:cubicBezTo>
                  <a:pt x="3166806" y="385917"/>
                  <a:pt x="3178146" y="385335"/>
                  <a:pt x="3184764" y="382637"/>
                </a:cubicBezTo>
                <a:cubicBezTo>
                  <a:pt x="3196100" y="382056"/>
                  <a:pt x="3282125" y="346983"/>
                  <a:pt x="3378073" y="307864"/>
                </a:cubicBezTo>
                <a:cubicBezTo>
                  <a:pt x="3611568" y="208627"/>
                  <a:pt x="3737291" y="157369"/>
                  <a:pt x="3828034" y="124413"/>
                </a:cubicBezTo>
                <a:cubicBezTo>
                  <a:pt x="3867740" y="108226"/>
                  <a:pt x="3976921" y="63712"/>
                  <a:pt x="4069560" y="25943"/>
                </a:cubicBezTo>
                <a:lnTo>
                  <a:pt x="4133191" y="0"/>
                </a:lnTo>
                <a:lnTo>
                  <a:pt x="6254325" y="0"/>
                </a:lnTo>
                <a:lnTo>
                  <a:pt x="6254325" y="6812925"/>
                </a:lnTo>
                <a:lnTo>
                  <a:pt x="6187146" y="6858000"/>
                </a:lnTo>
                <a:lnTo>
                  <a:pt x="2849531" y="6858000"/>
                </a:lnTo>
                <a:lnTo>
                  <a:pt x="2863389" y="6853278"/>
                </a:lnTo>
                <a:cubicBezTo>
                  <a:pt x="2889858" y="6842487"/>
                  <a:pt x="2910194" y="6826118"/>
                  <a:pt x="2912090" y="6821304"/>
                </a:cubicBezTo>
                <a:cubicBezTo>
                  <a:pt x="2909265" y="6814374"/>
                  <a:pt x="2909265" y="6814374"/>
                  <a:pt x="2904060" y="6820537"/>
                </a:cubicBezTo>
                <a:cubicBezTo>
                  <a:pt x="2902163" y="6825351"/>
                  <a:pt x="2888931" y="6830746"/>
                  <a:pt x="2880900" y="6829980"/>
                </a:cubicBezTo>
                <a:cubicBezTo>
                  <a:pt x="2862945" y="6833259"/>
                  <a:pt x="2862945" y="6833259"/>
                  <a:pt x="2875250" y="6816121"/>
                </a:cubicBezTo>
                <a:cubicBezTo>
                  <a:pt x="2888966" y="6802447"/>
                  <a:pt x="2888966" y="6802447"/>
                  <a:pt x="2866290" y="6803610"/>
                </a:cubicBezTo>
                <a:cubicBezTo>
                  <a:pt x="2836996" y="6807472"/>
                  <a:pt x="2802051" y="6797475"/>
                  <a:pt x="2796402" y="6783619"/>
                </a:cubicBezTo>
                <a:cubicBezTo>
                  <a:pt x="2787443" y="6771109"/>
                  <a:pt x="2819601" y="6745876"/>
                  <a:pt x="2841793" y="6752991"/>
                </a:cubicBezTo>
                <a:cubicBezTo>
                  <a:pt x="2846515" y="6755107"/>
                  <a:pt x="2863057" y="6748362"/>
                  <a:pt x="2870158" y="6737385"/>
                </a:cubicBezTo>
                <a:cubicBezTo>
                  <a:pt x="2870158" y="6737385"/>
                  <a:pt x="2870158" y="6737385"/>
                  <a:pt x="2890493" y="6721013"/>
                </a:cubicBezTo>
                <a:cubicBezTo>
                  <a:pt x="2890493" y="6721013"/>
                  <a:pt x="2890493" y="6721013"/>
                  <a:pt x="2857890" y="6726225"/>
                </a:cubicBezTo>
                <a:cubicBezTo>
                  <a:pt x="2844657" y="6731620"/>
                  <a:pt x="2817259" y="6730667"/>
                  <a:pt x="2801198" y="6729135"/>
                </a:cubicBezTo>
                <a:cubicBezTo>
                  <a:pt x="2780418" y="6725484"/>
                  <a:pt x="2744506" y="6732044"/>
                  <a:pt x="2713319" y="6740719"/>
                </a:cubicBezTo>
                <a:cubicBezTo>
                  <a:pt x="2645733" y="6764233"/>
                  <a:pt x="2554546" y="6777170"/>
                  <a:pt x="2470457" y="6779128"/>
                </a:cubicBezTo>
                <a:cubicBezTo>
                  <a:pt x="2402428" y="6782619"/>
                  <a:pt x="2382131" y="6770695"/>
                  <a:pt x="2443543" y="6769897"/>
                </a:cubicBezTo>
                <a:cubicBezTo>
                  <a:pt x="2553617" y="6765427"/>
                  <a:pt x="2744990" y="6723766"/>
                  <a:pt x="2736032" y="6711259"/>
                </a:cubicBezTo>
                <a:cubicBezTo>
                  <a:pt x="2734619" y="6707794"/>
                  <a:pt x="2718562" y="6706260"/>
                  <a:pt x="2702503" y="6704725"/>
                </a:cubicBezTo>
                <a:cubicBezTo>
                  <a:pt x="2662353" y="6700891"/>
                  <a:pt x="2678895" y="6694147"/>
                  <a:pt x="2737483" y="6686423"/>
                </a:cubicBezTo>
                <a:cubicBezTo>
                  <a:pt x="2800793" y="6680815"/>
                  <a:pt x="2855140" y="6662698"/>
                  <a:pt x="2854212" y="6650955"/>
                </a:cubicBezTo>
                <a:cubicBezTo>
                  <a:pt x="2856108" y="6646141"/>
                  <a:pt x="2848077" y="6645374"/>
                  <a:pt x="2841463" y="6648071"/>
                </a:cubicBezTo>
                <a:cubicBezTo>
                  <a:pt x="2831536" y="6652118"/>
                  <a:pt x="2812168" y="6651933"/>
                  <a:pt x="2794695" y="6646935"/>
                </a:cubicBezTo>
                <a:cubicBezTo>
                  <a:pt x="2778637" y="6645400"/>
                  <a:pt x="2755960" y="6646564"/>
                  <a:pt x="2746033" y="6650611"/>
                </a:cubicBezTo>
                <a:cubicBezTo>
                  <a:pt x="2732801" y="6656006"/>
                  <a:pt x="2731388" y="6652542"/>
                  <a:pt x="2750310" y="6632705"/>
                </a:cubicBezTo>
                <a:cubicBezTo>
                  <a:pt x="2750310" y="6632705"/>
                  <a:pt x="2750310" y="6632705"/>
                  <a:pt x="2773023" y="6603245"/>
                </a:cubicBezTo>
                <a:cubicBezTo>
                  <a:pt x="2773023" y="6603245"/>
                  <a:pt x="2773023" y="6603245"/>
                  <a:pt x="2738043" y="6621547"/>
                </a:cubicBezTo>
                <a:cubicBezTo>
                  <a:pt x="2703063" y="6639849"/>
                  <a:pt x="2613284" y="6656249"/>
                  <a:pt x="2587783" y="6650483"/>
                </a:cubicBezTo>
                <a:cubicBezTo>
                  <a:pt x="2578340" y="6646251"/>
                  <a:pt x="2545256" y="6659740"/>
                  <a:pt x="2512169" y="6673229"/>
                </a:cubicBezTo>
                <a:cubicBezTo>
                  <a:pt x="2392577" y="6730069"/>
                  <a:pt x="2398750" y="6707349"/>
                  <a:pt x="2521648" y="6649162"/>
                </a:cubicBezTo>
                <a:cubicBezTo>
                  <a:pt x="2611462" y="6604462"/>
                  <a:pt x="2638415" y="6585392"/>
                  <a:pt x="2647414" y="6569605"/>
                </a:cubicBezTo>
                <a:cubicBezTo>
                  <a:pt x="2653100" y="6555164"/>
                  <a:pt x="2653584" y="6546886"/>
                  <a:pt x="2648862" y="6544770"/>
                </a:cubicBezTo>
                <a:cubicBezTo>
                  <a:pt x="2644141" y="6542654"/>
                  <a:pt x="2609645" y="6552678"/>
                  <a:pt x="2569940" y="6568866"/>
                </a:cubicBezTo>
                <a:cubicBezTo>
                  <a:pt x="2499048" y="6593728"/>
                  <a:pt x="2499048" y="6593728"/>
                  <a:pt x="2590274" y="6552494"/>
                </a:cubicBezTo>
                <a:cubicBezTo>
                  <a:pt x="2641799" y="6527446"/>
                  <a:pt x="2684810" y="6509910"/>
                  <a:pt x="2688119" y="6508561"/>
                </a:cubicBezTo>
                <a:cubicBezTo>
                  <a:pt x="2691428" y="6507212"/>
                  <a:pt x="2693325" y="6502398"/>
                  <a:pt x="2690499" y="6495469"/>
                </a:cubicBezTo>
                <a:cubicBezTo>
                  <a:pt x="2692396" y="6490655"/>
                  <a:pt x="2681056" y="6491237"/>
                  <a:pt x="2664514" y="6497982"/>
                </a:cubicBezTo>
                <a:cubicBezTo>
                  <a:pt x="2630015" y="6508006"/>
                  <a:pt x="2614442" y="6498196"/>
                  <a:pt x="2639498" y="6483940"/>
                </a:cubicBezTo>
                <a:cubicBezTo>
                  <a:pt x="2664551" y="6469685"/>
                  <a:pt x="2663622" y="6457942"/>
                  <a:pt x="2638121" y="6452176"/>
                </a:cubicBezTo>
                <a:cubicBezTo>
                  <a:pt x="2619238" y="6443712"/>
                  <a:pt x="2615929" y="6445061"/>
                  <a:pt x="2633883" y="6441781"/>
                </a:cubicBezTo>
                <a:cubicBezTo>
                  <a:pt x="2645223" y="6441199"/>
                  <a:pt x="2673104" y="6433872"/>
                  <a:pt x="2699570" y="6423082"/>
                </a:cubicBezTo>
                <a:cubicBezTo>
                  <a:pt x="2735966" y="6408243"/>
                  <a:pt x="2749199" y="6402848"/>
                  <a:pt x="2750166" y="6386291"/>
                </a:cubicBezTo>
                <a:cubicBezTo>
                  <a:pt x="2751134" y="6369734"/>
                  <a:pt x="2764367" y="6364338"/>
                  <a:pt x="2802175" y="6352965"/>
                </a:cubicBezTo>
                <a:cubicBezTo>
                  <a:pt x="2825335" y="6343522"/>
                  <a:pt x="2878270" y="6321941"/>
                  <a:pt x="2919871" y="6300939"/>
                </a:cubicBezTo>
                <a:cubicBezTo>
                  <a:pt x="2919871" y="6300939"/>
                  <a:pt x="2919871" y="6300939"/>
                  <a:pt x="2989831" y="6264334"/>
                </a:cubicBezTo>
                <a:cubicBezTo>
                  <a:pt x="2989831" y="6264334"/>
                  <a:pt x="2989831" y="6264334"/>
                  <a:pt x="2961506" y="6251642"/>
                </a:cubicBezTo>
                <a:cubicBezTo>
                  <a:pt x="2934592" y="6242411"/>
                  <a:pt x="2924668" y="6246457"/>
                  <a:pt x="2861320" y="6280366"/>
                </a:cubicBezTo>
                <a:cubicBezTo>
                  <a:pt x="2806005" y="6315040"/>
                  <a:pt x="2788051" y="6318320"/>
                  <a:pt x="2783813" y="6307926"/>
                </a:cubicBezTo>
                <a:cubicBezTo>
                  <a:pt x="2773441" y="6291951"/>
                  <a:pt x="2659089" y="6314328"/>
                  <a:pt x="2641580" y="6337629"/>
                </a:cubicBezTo>
                <a:cubicBezTo>
                  <a:pt x="2629276" y="6354768"/>
                  <a:pt x="2632585" y="6353419"/>
                  <a:pt x="2673216" y="6348976"/>
                </a:cubicBezTo>
                <a:cubicBezTo>
                  <a:pt x="2697788" y="6342998"/>
                  <a:pt x="2720464" y="6341835"/>
                  <a:pt x="2728495" y="6342601"/>
                </a:cubicBezTo>
                <a:cubicBezTo>
                  <a:pt x="2745969" y="6347599"/>
                  <a:pt x="2707676" y="6367252"/>
                  <a:pt x="2665149" y="6376509"/>
                </a:cubicBezTo>
                <a:cubicBezTo>
                  <a:pt x="2643886" y="6381137"/>
                  <a:pt x="2619313" y="6387115"/>
                  <a:pt x="2601359" y="6390394"/>
                </a:cubicBezTo>
                <a:cubicBezTo>
                  <a:pt x="2563550" y="6401768"/>
                  <a:pt x="2564518" y="6385211"/>
                  <a:pt x="2601878" y="6353816"/>
                </a:cubicBezTo>
                <a:cubicBezTo>
                  <a:pt x="2629315" y="6326467"/>
                  <a:pt x="2622697" y="6329165"/>
                  <a:pt x="2547528" y="6371934"/>
                </a:cubicBezTo>
                <a:cubicBezTo>
                  <a:pt x="2492697" y="6398329"/>
                  <a:pt x="2423217" y="6426657"/>
                  <a:pt x="2367455" y="6441310"/>
                </a:cubicBezTo>
                <a:cubicBezTo>
                  <a:pt x="2367455" y="6441310"/>
                  <a:pt x="2367455" y="6441310"/>
                  <a:pt x="2277195" y="6465987"/>
                </a:cubicBezTo>
                <a:cubicBezTo>
                  <a:pt x="2277195" y="6465987"/>
                  <a:pt x="2277195" y="6465987"/>
                  <a:pt x="2360877" y="6415711"/>
                </a:cubicBezTo>
                <a:cubicBezTo>
                  <a:pt x="2407680" y="6388547"/>
                  <a:pt x="2456377" y="6356571"/>
                  <a:pt x="2466788" y="6344245"/>
                </a:cubicBezTo>
                <a:cubicBezTo>
                  <a:pt x="2478608" y="6335386"/>
                  <a:pt x="2526824" y="6311687"/>
                  <a:pt x="2573144" y="6292802"/>
                </a:cubicBezTo>
                <a:cubicBezTo>
                  <a:pt x="2655859" y="6259078"/>
                  <a:pt x="2693220" y="6227684"/>
                  <a:pt x="2619018" y="6253895"/>
                </a:cubicBezTo>
                <a:cubicBezTo>
                  <a:pt x="2584519" y="6263920"/>
                  <a:pt x="2579797" y="6261804"/>
                  <a:pt x="2596826" y="6246780"/>
                </a:cubicBezTo>
                <a:cubicBezTo>
                  <a:pt x="2607234" y="6234455"/>
                  <a:pt x="2620467" y="6229060"/>
                  <a:pt x="2629910" y="6233292"/>
                </a:cubicBezTo>
                <a:cubicBezTo>
                  <a:pt x="2641249" y="6232709"/>
                  <a:pt x="2647864" y="6230012"/>
                  <a:pt x="2653553" y="6215571"/>
                </a:cubicBezTo>
                <a:cubicBezTo>
                  <a:pt x="2661137" y="6196320"/>
                  <a:pt x="2677682" y="6189574"/>
                  <a:pt x="2771250" y="6163548"/>
                </a:cubicBezTo>
                <a:cubicBezTo>
                  <a:pt x="2797719" y="6152757"/>
                  <a:pt x="2801028" y="6151408"/>
                  <a:pt x="2787347" y="6136782"/>
                </a:cubicBezTo>
                <a:cubicBezTo>
                  <a:pt x="2773666" y="6122156"/>
                  <a:pt x="2763742" y="6126202"/>
                  <a:pt x="2697569" y="6153182"/>
                </a:cubicBezTo>
                <a:cubicBezTo>
                  <a:pt x="2654558" y="6170717"/>
                  <a:pt x="2616269" y="6190368"/>
                  <a:pt x="2612476" y="6199996"/>
                </a:cubicBezTo>
                <a:cubicBezTo>
                  <a:pt x="2600172" y="6217135"/>
                  <a:pt x="2385559" y="6324833"/>
                  <a:pt x="2379910" y="6310977"/>
                </a:cubicBezTo>
                <a:cubicBezTo>
                  <a:pt x="2375191" y="6308860"/>
                  <a:pt x="2396939" y="6295953"/>
                  <a:pt x="2439949" y="6278418"/>
                </a:cubicBezTo>
                <a:cubicBezTo>
                  <a:pt x="2482960" y="6260882"/>
                  <a:pt x="2501398" y="6249324"/>
                  <a:pt x="2495264" y="6243743"/>
                </a:cubicBezTo>
                <a:cubicBezTo>
                  <a:pt x="2492439" y="6236814"/>
                  <a:pt x="2487717" y="6234698"/>
                  <a:pt x="2481103" y="6237395"/>
                </a:cubicBezTo>
                <a:cubicBezTo>
                  <a:pt x="2474484" y="6240093"/>
                  <a:pt x="2473072" y="6236628"/>
                  <a:pt x="2480170" y="6225653"/>
                </a:cubicBezTo>
                <a:cubicBezTo>
                  <a:pt x="2485860" y="6211211"/>
                  <a:pt x="2495787" y="6207164"/>
                  <a:pt x="2511845" y="6208698"/>
                </a:cubicBezTo>
                <a:cubicBezTo>
                  <a:pt x="2542551" y="6208301"/>
                  <a:pt x="2636642" y="6145696"/>
                  <a:pt x="2622963" y="6131073"/>
                </a:cubicBezTo>
                <a:cubicBezTo>
                  <a:pt x="2612107" y="6123377"/>
                  <a:pt x="2615416" y="6122028"/>
                  <a:pt x="2634783" y="6122213"/>
                </a:cubicBezTo>
                <a:cubicBezTo>
                  <a:pt x="2662179" y="6123162"/>
                  <a:pt x="2828615" y="6010862"/>
                  <a:pt x="2831476" y="5989492"/>
                </a:cubicBezTo>
                <a:cubicBezTo>
                  <a:pt x="2831959" y="5981213"/>
                  <a:pt x="2860808" y="5957329"/>
                  <a:pt x="2897685" y="5934213"/>
                </a:cubicBezTo>
                <a:cubicBezTo>
                  <a:pt x="2935975" y="5914565"/>
                  <a:pt x="2964824" y="5890681"/>
                  <a:pt x="2963412" y="5887216"/>
                </a:cubicBezTo>
                <a:cubicBezTo>
                  <a:pt x="2960587" y="5880286"/>
                  <a:pt x="2927500" y="5893776"/>
                  <a:pt x="2884005" y="5919590"/>
                </a:cubicBezTo>
                <a:cubicBezTo>
                  <a:pt x="2847129" y="5942706"/>
                  <a:pt x="2813558" y="5964475"/>
                  <a:pt x="2818278" y="5966587"/>
                </a:cubicBezTo>
                <a:cubicBezTo>
                  <a:pt x="2819691" y="5970052"/>
                  <a:pt x="2799840" y="5978145"/>
                  <a:pt x="2776680" y="5987587"/>
                </a:cubicBezTo>
                <a:cubicBezTo>
                  <a:pt x="2756829" y="5995681"/>
                  <a:pt x="2728464" y="6011286"/>
                  <a:pt x="2718056" y="6023611"/>
                </a:cubicBezTo>
                <a:cubicBezTo>
                  <a:pt x="2701031" y="6038633"/>
                  <a:pt x="2702443" y="6042099"/>
                  <a:pt x="2716605" y="6048447"/>
                </a:cubicBezTo>
                <a:cubicBezTo>
                  <a:pt x="2740210" y="6059027"/>
                  <a:pt x="2723668" y="6065771"/>
                  <a:pt x="2696754" y="6056540"/>
                </a:cubicBezTo>
                <a:cubicBezTo>
                  <a:pt x="2679284" y="6051541"/>
                  <a:pt x="2666048" y="6056937"/>
                  <a:pt x="2652331" y="6070611"/>
                </a:cubicBezTo>
                <a:cubicBezTo>
                  <a:pt x="2638614" y="6084285"/>
                  <a:pt x="2636718" y="6089099"/>
                  <a:pt x="2648054" y="6088517"/>
                </a:cubicBezTo>
                <a:cubicBezTo>
                  <a:pt x="2673556" y="6094284"/>
                  <a:pt x="2647090" y="6105074"/>
                  <a:pt x="2606456" y="6109518"/>
                </a:cubicBezTo>
                <a:cubicBezTo>
                  <a:pt x="2580471" y="6112031"/>
                  <a:pt x="2571960" y="6119541"/>
                  <a:pt x="2571476" y="6127820"/>
                </a:cubicBezTo>
                <a:cubicBezTo>
                  <a:pt x="2570992" y="6136099"/>
                  <a:pt x="2555863" y="6146308"/>
                  <a:pt x="2527982" y="6153635"/>
                </a:cubicBezTo>
                <a:cubicBezTo>
                  <a:pt x="2486864" y="6166357"/>
                  <a:pt x="2486864" y="6166357"/>
                  <a:pt x="2505786" y="6146521"/>
                </a:cubicBezTo>
                <a:cubicBezTo>
                  <a:pt x="2517610" y="6137660"/>
                  <a:pt x="2523296" y="6123219"/>
                  <a:pt x="2521883" y="6119754"/>
                </a:cubicBezTo>
                <a:cubicBezTo>
                  <a:pt x="2520470" y="6116290"/>
                  <a:pt x="2547423" y="6097219"/>
                  <a:pt x="2580994" y="6075451"/>
                </a:cubicBezTo>
                <a:cubicBezTo>
                  <a:pt x="2632516" y="6050405"/>
                  <a:pt x="2647648" y="6040194"/>
                  <a:pt x="2640103" y="6031153"/>
                </a:cubicBezTo>
                <a:cubicBezTo>
                  <a:pt x="2633968" y="6025572"/>
                  <a:pt x="2614117" y="6033665"/>
                  <a:pt x="2579134" y="6051969"/>
                </a:cubicBezTo>
                <a:cubicBezTo>
                  <a:pt x="2522407" y="6083178"/>
                  <a:pt x="2460026" y="6100530"/>
                  <a:pt x="2398616" y="6101323"/>
                </a:cubicBezTo>
                <a:cubicBezTo>
                  <a:pt x="2356569" y="6102302"/>
                  <a:pt x="2353260" y="6103651"/>
                  <a:pt x="2312107" y="6144674"/>
                </a:cubicBezTo>
                <a:cubicBezTo>
                  <a:pt x="2286571" y="6167208"/>
                  <a:pt x="2262927" y="6184929"/>
                  <a:pt x="2261515" y="6181464"/>
                </a:cubicBezTo>
                <a:cubicBezTo>
                  <a:pt x="2258205" y="6182813"/>
                  <a:pt x="2258689" y="6174534"/>
                  <a:pt x="2263891" y="6168372"/>
                </a:cubicBezTo>
                <a:cubicBezTo>
                  <a:pt x="2281401" y="6145071"/>
                  <a:pt x="2270548" y="6137373"/>
                  <a:pt x="2232740" y="6148747"/>
                </a:cubicBezTo>
                <a:cubicBezTo>
                  <a:pt x="2216198" y="6155492"/>
                  <a:pt x="2200140" y="6153957"/>
                  <a:pt x="2194005" y="6148376"/>
                </a:cubicBezTo>
                <a:cubicBezTo>
                  <a:pt x="2192593" y="6144912"/>
                  <a:pt x="2201104" y="6137401"/>
                  <a:pt x="2212444" y="6136819"/>
                </a:cubicBezTo>
                <a:cubicBezTo>
                  <a:pt x="2263001" y="6128328"/>
                  <a:pt x="2276234" y="6122933"/>
                  <a:pt x="2260176" y="6121398"/>
                </a:cubicBezTo>
                <a:cubicBezTo>
                  <a:pt x="2229955" y="6113520"/>
                  <a:pt x="2253598" y="6095799"/>
                  <a:pt x="2289026" y="6097514"/>
                </a:cubicBezTo>
                <a:cubicBezTo>
                  <a:pt x="2306979" y="6094235"/>
                  <a:pt x="2329655" y="6093071"/>
                  <a:pt x="2336273" y="6090373"/>
                </a:cubicBezTo>
                <a:cubicBezTo>
                  <a:pt x="2351403" y="6080164"/>
                  <a:pt x="2351403" y="6080164"/>
                  <a:pt x="2325903" y="6074402"/>
                </a:cubicBezTo>
                <a:cubicBezTo>
                  <a:pt x="2305123" y="6070751"/>
                  <a:pt x="2311738" y="6068054"/>
                  <a:pt x="2389732" y="6032215"/>
                </a:cubicBezTo>
                <a:cubicBezTo>
                  <a:pt x="2466313" y="5992911"/>
                  <a:pt x="2469619" y="5991564"/>
                  <a:pt x="2430401" y="5999472"/>
                </a:cubicBezTo>
                <a:cubicBezTo>
                  <a:pt x="2407725" y="6000635"/>
                  <a:pt x="2379844" y="6007962"/>
                  <a:pt x="2363302" y="6014706"/>
                </a:cubicBezTo>
                <a:cubicBezTo>
                  <a:pt x="2350066" y="6020102"/>
                  <a:pt x="2326906" y="6029545"/>
                  <a:pt x="2315570" y="6030126"/>
                </a:cubicBezTo>
                <a:cubicBezTo>
                  <a:pt x="2276832" y="6029756"/>
                  <a:pt x="2339694" y="6004127"/>
                  <a:pt x="2410105" y="5987543"/>
                </a:cubicBezTo>
                <a:cubicBezTo>
                  <a:pt x="2511701" y="5962285"/>
                  <a:pt x="2661071" y="5893304"/>
                  <a:pt x="2679064" y="5861724"/>
                </a:cubicBezTo>
                <a:cubicBezTo>
                  <a:pt x="2689472" y="5849399"/>
                  <a:pt x="2676723" y="5846516"/>
                  <a:pt x="2628060" y="5850197"/>
                </a:cubicBezTo>
                <a:cubicBezTo>
                  <a:pt x="2592635" y="5848477"/>
                  <a:pt x="2553413" y="5856386"/>
                  <a:pt x="2543490" y="5860432"/>
                </a:cubicBezTo>
                <a:cubicBezTo>
                  <a:pt x="2531666" y="5869293"/>
                  <a:pt x="2517505" y="5862945"/>
                  <a:pt x="2505236" y="5851784"/>
                </a:cubicBezTo>
                <a:cubicBezTo>
                  <a:pt x="2488246" y="5838508"/>
                  <a:pt x="2480219" y="5837739"/>
                  <a:pt x="2457059" y="5847182"/>
                </a:cubicBezTo>
                <a:cubicBezTo>
                  <a:pt x="2426797" y="5867601"/>
                  <a:pt x="2390849" y="5902461"/>
                  <a:pt x="2417318" y="5891669"/>
                </a:cubicBezTo>
                <a:cubicBezTo>
                  <a:pt x="2427242" y="5887623"/>
                  <a:pt x="2428655" y="5891088"/>
                  <a:pt x="2418247" y="5903413"/>
                </a:cubicBezTo>
                <a:cubicBezTo>
                  <a:pt x="2405459" y="5928830"/>
                  <a:pt x="2276425" y="5981438"/>
                  <a:pt x="2237690" y="5981067"/>
                </a:cubicBezTo>
                <a:cubicBezTo>
                  <a:pt x="2218320" y="5980883"/>
                  <a:pt x="2200365" y="5984162"/>
                  <a:pt x="2190438" y="5988210"/>
                </a:cubicBezTo>
                <a:cubicBezTo>
                  <a:pt x="2168694" y="6001116"/>
                  <a:pt x="2112003" y="6004026"/>
                  <a:pt x="2104456" y="5994980"/>
                </a:cubicBezTo>
                <a:cubicBezTo>
                  <a:pt x="2103044" y="5991515"/>
                  <a:pt x="2108249" y="5985353"/>
                  <a:pt x="2119585" y="5984771"/>
                </a:cubicBezTo>
                <a:cubicBezTo>
                  <a:pt x="2160219" y="5980327"/>
                  <a:pt x="2336499" y="5920579"/>
                  <a:pt x="2342188" y="5906137"/>
                </a:cubicBezTo>
                <a:cubicBezTo>
                  <a:pt x="2344085" y="5901323"/>
                  <a:pt x="2342672" y="5897859"/>
                  <a:pt x="2332745" y="5901906"/>
                </a:cubicBezTo>
                <a:cubicBezTo>
                  <a:pt x="2307689" y="5916162"/>
                  <a:pt x="2340851" y="5846075"/>
                  <a:pt x="2371113" y="5825656"/>
                </a:cubicBezTo>
                <a:cubicBezTo>
                  <a:pt x="2394753" y="5807936"/>
                  <a:pt x="2399959" y="5801773"/>
                  <a:pt x="2387210" y="5798890"/>
                </a:cubicBezTo>
                <a:cubicBezTo>
                  <a:pt x="2367840" y="5798705"/>
                  <a:pt x="2382525" y="5768478"/>
                  <a:pt x="2414199" y="5751523"/>
                </a:cubicBezTo>
                <a:cubicBezTo>
                  <a:pt x="2434050" y="5743430"/>
                  <a:pt x="2435947" y="5738616"/>
                  <a:pt x="2426503" y="5734385"/>
                </a:cubicBezTo>
                <a:cubicBezTo>
                  <a:pt x="2399590" y="5725154"/>
                  <a:pt x="2218994" y="5831110"/>
                  <a:pt x="2217545" y="5855941"/>
                </a:cubicBezTo>
                <a:cubicBezTo>
                  <a:pt x="2217060" y="5864220"/>
                  <a:pt x="2208546" y="5871732"/>
                  <a:pt x="2196726" y="5880591"/>
                </a:cubicBezTo>
                <a:cubicBezTo>
                  <a:pt x="2186799" y="5884639"/>
                  <a:pt x="2152748" y="5914685"/>
                  <a:pt x="2122002" y="5943383"/>
                </a:cubicBezTo>
                <a:cubicBezTo>
                  <a:pt x="2065720" y="5994614"/>
                  <a:pt x="1986760" y="6047006"/>
                  <a:pt x="1996241" y="6022941"/>
                </a:cubicBezTo>
                <a:cubicBezTo>
                  <a:pt x="2000517" y="6005035"/>
                  <a:pt x="2133456" y="5857902"/>
                  <a:pt x="2186430" y="5808019"/>
                </a:cubicBezTo>
                <a:cubicBezTo>
                  <a:pt x="2211969" y="5785485"/>
                  <a:pt x="2247433" y="5758904"/>
                  <a:pt x="2269181" y="5745997"/>
                </a:cubicBezTo>
                <a:cubicBezTo>
                  <a:pt x="2287619" y="5734438"/>
                  <a:pt x="2317882" y="5714023"/>
                  <a:pt x="2338216" y="5697651"/>
                </a:cubicBezTo>
                <a:cubicBezTo>
                  <a:pt x="2358551" y="5681279"/>
                  <a:pt x="2385020" y="5670487"/>
                  <a:pt x="2399665" y="5668557"/>
                </a:cubicBezTo>
                <a:cubicBezTo>
                  <a:pt x="2440299" y="5664113"/>
                  <a:pt x="2431339" y="5651603"/>
                  <a:pt x="2389293" y="5652582"/>
                </a:cubicBezTo>
                <a:cubicBezTo>
                  <a:pt x="2358586" y="5652979"/>
                  <a:pt x="2349146" y="5648747"/>
                  <a:pt x="2351523" y="5635655"/>
                </a:cubicBezTo>
                <a:cubicBezTo>
                  <a:pt x="2353903" y="5622563"/>
                  <a:pt x="2337362" y="5629307"/>
                  <a:pt x="2257472" y="5669960"/>
                </a:cubicBezTo>
                <a:cubicBezTo>
                  <a:pt x="2257472" y="5669960"/>
                  <a:pt x="2257472" y="5669960"/>
                  <a:pt x="2157734" y="5718705"/>
                </a:cubicBezTo>
                <a:cubicBezTo>
                  <a:pt x="2157734" y="5718705"/>
                  <a:pt x="2157734" y="5718705"/>
                  <a:pt x="2238105" y="5669774"/>
                </a:cubicBezTo>
                <a:cubicBezTo>
                  <a:pt x="2315171" y="5622195"/>
                  <a:pt x="2315171" y="5622195"/>
                  <a:pt x="2305282" y="5597941"/>
                </a:cubicBezTo>
                <a:cubicBezTo>
                  <a:pt x="2293498" y="5578502"/>
                  <a:pt x="2295395" y="5573688"/>
                  <a:pt x="2323756" y="5558084"/>
                </a:cubicBezTo>
                <a:cubicBezTo>
                  <a:pt x="2340301" y="5551338"/>
                  <a:pt x="2366767" y="5540548"/>
                  <a:pt x="2384725" y="5537268"/>
                </a:cubicBezTo>
                <a:cubicBezTo>
                  <a:pt x="2415912" y="5528593"/>
                  <a:pt x="2414499" y="5525129"/>
                  <a:pt x="2397513" y="5511851"/>
                </a:cubicBezTo>
                <a:cubicBezTo>
                  <a:pt x="2381936" y="5502042"/>
                  <a:pt x="2370600" y="5502623"/>
                  <a:pt x="2333720" y="5525741"/>
                </a:cubicBezTo>
                <a:cubicBezTo>
                  <a:pt x="2308667" y="5539995"/>
                  <a:pt x="2280301" y="5555597"/>
                  <a:pt x="2267065" y="5560994"/>
                </a:cubicBezTo>
                <a:cubicBezTo>
                  <a:pt x="2247214" y="5569087"/>
                  <a:pt x="2247214" y="5569087"/>
                  <a:pt x="2253388" y="5546370"/>
                </a:cubicBezTo>
                <a:cubicBezTo>
                  <a:pt x="2260487" y="5535395"/>
                  <a:pt x="2276100" y="5516907"/>
                  <a:pt x="2292645" y="5510162"/>
                </a:cubicBezTo>
                <a:cubicBezTo>
                  <a:pt x="2340861" y="5486463"/>
                  <a:pt x="2310638" y="5478581"/>
                  <a:pt x="2254391" y="5501513"/>
                </a:cubicBezTo>
                <a:cubicBezTo>
                  <a:pt x="2190117" y="5523677"/>
                  <a:pt x="2146139" y="5557770"/>
                  <a:pt x="2154615" y="5578559"/>
                </a:cubicBezTo>
                <a:cubicBezTo>
                  <a:pt x="2160749" y="5584140"/>
                  <a:pt x="2156956" y="5593767"/>
                  <a:pt x="2151751" y="5599930"/>
                </a:cubicBezTo>
                <a:cubicBezTo>
                  <a:pt x="2148442" y="5601280"/>
                  <a:pt x="2163090" y="5599348"/>
                  <a:pt x="2186250" y="5589905"/>
                </a:cubicBezTo>
                <a:cubicBezTo>
                  <a:pt x="2186250" y="5589905"/>
                  <a:pt x="2186250" y="5589905"/>
                  <a:pt x="2227363" y="5577180"/>
                </a:cubicBezTo>
                <a:cubicBezTo>
                  <a:pt x="2227363" y="5577180"/>
                  <a:pt x="2227363" y="5577180"/>
                  <a:pt x="2180560" y="5604344"/>
                </a:cubicBezTo>
                <a:cubicBezTo>
                  <a:pt x="2152194" y="5619949"/>
                  <a:pt x="2118627" y="5641716"/>
                  <a:pt x="2103498" y="5651925"/>
                </a:cubicBezTo>
                <a:cubicBezTo>
                  <a:pt x="2103498" y="5651925"/>
                  <a:pt x="2103498" y="5651925"/>
                  <a:pt x="2076545" y="5670995"/>
                </a:cubicBezTo>
                <a:cubicBezTo>
                  <a:pt x="2076545" y="5670995"/>
                  <a:pt x="2076545" y="5670995"/>
                  <a:pt x="2097363" y="5646345"/>
                </a:cubicBezTo>
                <a:cubicBezTo>
                  <a:pt x="2130487" y="5604559"/>
                  <a:pt x="2146584" y="5577792"/>
                  <a:pt x="2139037" y="5568747"/>
                </a:cubicBezTo>
                <a:cubicBezTo>
                  <a:pt x="2133387" y="5554888"/>
                  <a:pt x="2101716" y="5571841"/>
                  <a:pt x="2100748" y="5588399"/>
                </a:cubicBezTo>
                <a:cubicBezTo>
                  <a:pt x="2098852" y="5593212"/>
                  <a:pt x="2095059" y="5602840"/>
                  <a:pt x="2091750" y="5604189"/>
                </a:cubicBezTo>
                <a:cubicBezTo>
                  <a:pt x="2085135" y="5606886"/>
                  <a:pt x="2083722" y="5603421"/>
                  <a:pt x="2084206" y="5595143"/>
                </a:cubicBezTo>
                <a:cubicBezTo>
                  <a:pt x="2084687" y="5586865"/>
                  <a:pt x="2068145" y="5593610"/>
                  <a:pt x="2021341" y="5620773"/>
                </a:cubicBezTo>
                <a:cubicBezTo>
                  <a:pt x="1975951" y="5651401"/>
                  <a:pt x="1969336" y="5654098"/>
                  <a:pt x="1988258" y="5634261"/>
                </a:cubicBezTo>
                <a:cubicBezTo>
                  <a:pt x="2001974" y="5620588"/>
                  <a:pt x="2067216" y="5581866"/>
                  <a:pt x="2133871" y="5546609"/>
                </a:cubicBezTo>
                <a:cubicBezTo>
                  <a:pt x="2263871" y="5477445"/>
                  <a:pt x="2287515" y="5459727"/>
                  <a:pt x="2271941" y="5449914"/>
                </a:cubicBezTo>
                <a:cubicBezTo>
                  <a:pt x="2262498" y="5445683"/>
                  <a:pt x="2267703" y="5439520"/>
                  <a:pt x="2284245" y="5432776"/>
                </a:cubicBezTo>
                <a:cubicBezTo>
                  <a:pt x="2305508" y="5428147"/>
                  <a:pt x="2308817" y="5426798"/>
                  <a:pt x="2294653" y="5420451"/>
                </a:cubicBezTo>
                <a:cubicBezTo>
                  <a:pt x="2280491" y="5414102"/>
                  <a:pt x="2282387" y="5409289"/>
                  <a:pt x="2300825" y="5397730"/>
                </a:cubicBezTo>
                <a:cubicBezTo>
                  <a:pt x="2319264" y="5386172"/>
                  <a:pt x="2312645" y="5388871"/>
                  <a:pt x="2284764" y="5396198"/>
                </a:cubicBezTo>
                <a:cubicBezTo>
                  <a:pt x="2233723" y="5412966"/>
                  <a:pt x="2098037" y="5496571"/>
                  <a:pt x="2026622" y="5558013"/>
                </a:cubicBezTo>
                <a:cubicBezTo>
                  <a:pt x="1928257" y="5638520"/>
                  <a:pt x="1798627" y="5784304"/>
                  <a:pt x="1831227" y="5779094"/>
                </a:cubicBezTo>
                <a:cubicBezTo>
                  <a:pt x="1839257" y="5779860"/>
                  <a:pt x="1823644" y="5798348"/>
                  <a:pt x="1800929" y="5827813"/>
                </a:cubicBezTo>
                <a:cubicBezTo>
                  <a:pt x="1755986" y="5878458"/>
                  <a:pt x="1683122" y="5964735"/>
                  <a:pt x="1634382" y="6025010"/>
                </a:cubicBezTo>
                <a:cubicBezTo>
                  <a:pt x="1622078" y="6042149"/>
                  <a:pt x="1608362" y="6055822"/>
                  <a:pt x="1606949" y="6052357"/>
                </a:cubicBezTo>
                <a:cubicBezTo>
                  <a:pt x="1604124" y="6045428"/>
                  <a:pt x="1625426" y="6012499"/>
                  <a:pt x="1653345" y="5976876"/>
                </a:cubicBezTo>
                <a:cubicBezTo>
                  <a:pt x="1684571" y="5939901"/>
                  <a:pt x="1714387" y="5899459"/>
                  <a:pt x="1723382" y="5883670"/>
                </a:cubicBezTo>
                <a:cubicBezTo>
                  <a:pt x="1733793" y="5871344"/>
                  <a:pt x="1747511" y="5857673"/>
                  <a:pt x="1750820" y="5856324"/>
                </a:cubicBezTo>
                <a:cubicBezTo>
                  <a:pt x="1762640" y="5847464"/>
                  <a:pt x="1792976" y="5770445"/>
                  <a:pt x="1787326" y="5756585"/>
                </a:cubicBezTo>
                <a:cubicBezTo>
                  <a:pt x="1779780" y="5747543"/>
                  <a:pt x="1846993" y="5647407"/>
                  <a:pt x="1879633" y="5613901"/>
                </a:cubicBezTo>
                <a:cubicBezTo>
                  <a:pt x="1891456" y="5605039"/>
                  <a:pt x="1901864" y="5592714"/>
                  <a:pt x="1897142" y="5590599"/>
                </a:cubicBezTo>
                <a:cubicBezTo>
                  <a:pt x="1892904" y="5580205"/>
                  <a:pt x="1948298" y="5488932"/>
                  <a:pt x="1977628" y="5456771"/>
                </a:cubicBezTo>
                <a:cubicBezTo>
                  <a:pt x="1991347" y="5443096"/>
                  <a:pt x="1995621" y="5425190"/>
                  <a:pt x="1989486" y="5419610"/>
                </a:cubicBezTo>
                <a:cubicBezTo>
                  <a:pt x="1986661" y="5412680"/>
                  <a:pt x="1993763" y="5401703"/>
                  <a:pt x="2022130" y="5386101"/>
                </a:cubicBezTo>
                <a:cubicBezTo>
                  <a:pt x="2043877" y="5373194"/>
                  <a:pt x="2072723" y="5349311"/>
                  <a:pt x="2085030" y="5332172"/>
                </a:cubicBezTo>
                <a:cubicBezTo>
                  <a:pt x="2085030" y="5332172"/>
                  <a:pt x="2085030" y="5332172"/>
                  <a:pt x="2107742" y="5302708"/>
                </a:cubicBezTo>
                <a:cubicBezTo>
                  <a:pt x="2107742" y="5302708"/>
                  <a:pt x="2107742" y="5302708"/>
                  <a:pt x="2079380" y="5318313"/>
                </a:cubicBezTo>
                <a:cubicBezTo>
                  <a:pt x="2062835" y="5325058"/>
                  <a:pt x="2055736" y="5336033"/>
                  <a:pt x="2057149" y="5339498"/>
                </a:cubicBezTo>
                <a:cubicBezTo>
                  <a:pt x="2059974" y="5346428"/>
                  <a:pt x="2048150" y="5355289"/>
                  <a:pt x="2029712" y="5366847"/>
                </a:cubicBezTo>
                <a:cubicBezTo>
                  <a:pt x="2013170" y="5373591"/>
                  <a:pt x="1998522" y="5375523"/>
                  <a:pt x="2000418" y="5370709"/>
                </a:cubicBezTo>
                <a:cubicBezTo>
                  <a:pt x="2000902" y="5362430"/>
                  <a:pt x="1986257" y="5364360"/>
                  <a:pt x="1964509" y="5377268"/>
                </a:cubicBezTo>
                <a:cubicBezTo>
                  <a:pt x="1930938" y="5399036"/>
                  <a:pt x="1930938" y="5399036"/>
                  <a:pt x="1955511" y="5393059"/>
                </a:cubicBezTo>
                <a:cubicBezTo>
                  <a:pt x="1986701" y="5384383"/>
                  <a:pt x="1986701" y="5384383"/>
                  <a:pt x="1953131" y="5406151"/>
                </a:cubicBezTo>
                <a:cubicBezTo>
                  <a:pt x="1936589" y="5412895"/>
                  <a:pt x="1915769" y="5437542"/>
                  <a:pt x="1906774" y="5453332"/>
                </a:cubicBezTo>
                <a:cubicBezTo>
                  <a:pt x="1899192" y="5472586"/>
                  <a:pt x="1888781" y="5484912"/>
                  <a:pt x="1884059" y="5482796"/>
                </a:cubicBezTo>
                <a:cubicBezTo>
                  <a:pt x="1879338" y="5480681"/>
                  <a:pt x="1859935" y="5508795"/>
                  <a:pt x="1838633" y="5541724"/>
                </a:cubicBezTo>
                <a:cubicBezTo>
                  <a:pt x="1800749" y="5609695"/>
                  <a:pt x="1762905" y="5649369"/>
                  <a:pt x="1754429" y="5628580"/>
                </a:cubicBezTo>
                <a:cubicBezTo>
                  <a:pt x="1753017" y="5625115"/>
                  <a:pt x="1756809" y="5615487"/>
                  <a:pt x="1763424" y="5612791"/>
                </a:cubicBezTo>
                <a:cubicBezTo>
                  <a:pt x="1770042" y="5610092"/>
                  <a:pt x="1789448" y="5581977"/>
                  <a:pt x="1805546" y="5555214"/>
                </a:cubicBezTo>
                <a:cubicBezTo>
                  <a:pt x="1824952" y="5527098"/>
                  <a:pt x="1831121" y="5504379"/>
                  <a:pt x="1822610" y="5511890"/>
                </a:cubicBezTo>
                <a:cubicBezTo>
                  <a:pt x="1812683" y="5515938"/>
                  <a:pt x="1802276" y="5528262"/>
                  <a:pt x="1793761" y="5535774"/>
                </a:cubicBezTo>
                <a:cubicBezTo>
                  <a:pt x="1786663" y="5546750"/>
                  <a:pt x="1773427" y="5552146"/>
                  <a:pt x="1754060" y="5551961"/>
                </a:cubicBezTo>
                <a:cubicBezTo>
                  <a:pt x="1726662" y="5551009"/>
                  <a:pt x="1724765" y="5555823"/>
                  <a:pt x="1704876" y="5592217"/>
                </a:cubicBezTo>
                <a:cubicBezTo>
                  <a:pt x="1693983" y="5612817"/>
                  <a:pt x="1679783" y="5634769"/>
                  <a:pt x="1676474" y="5636118"/>
                </a:cubicBezTo>
                <a:cubicBezTo>
                  <a:pt x="1669856" y="5638817"/>
                  <a:pt x="1658035" y="5647676"/>
                  <a:pt x="1649521" y="5655189"/>
                </a:cubicBezTo>
                <a:cubicBezTo>
                  <a:pt x="1640526" y="5670978"/>
                  <a:pt x="1640526" y="5670978"/>
                  <a:pt x="1645284" y="5644794"/>
                </a:cubicBezTo>
                <a:cubicBezTo>
                  <a:pt x="1650972" y="5630352"/>
                  <a:pt x="1650045" y="5618612"/>
                  <a:pt x="1643427" y="5621310"/>
                </a:cubicBezTo>
                <a:cubicBezTo>
                  <a:pt x="1628782" y="5623241"/>
                  <a:pt x="1597515" y="5688514"/>
                  <a:pt x="1608372" y="5696210"/>
                </a:cubicBezTo>
                <a:cubicBezTo>
                  <a:pt x="1613090" y="5698327"/>
                  <a:pt x="1598405" y="5728558"/>
                  <a:pt x="1572384" y="5759367"/>
                </a:cubicBezTo>
                <a:cubicBezTo>
                  <a:pt x="1540674" y="5804621"/>
                  <a:pt x="1531192" y="5828690"/>
                  <a:pt x="1535873" y="5859103"/>
                </a:cubicBezTo>
                <a:cubicBezTo>
                  <a:pt x="1536321" y="5879124"/>
                  <a:pt x="1533458" y="5900496"/>
                  <a:pt x="1530148" y="5901845"/>
                </a:cubicBezTo>
                <a:cubicBezTo>
                  <a:pt x="1516916" y="5907240"/>
                  <a:pt x="1504203" y="5876057"/>
                  <a:pt x="1504723" y="5839482"/>
                </a:cubicBezTo>
                <a:cubicBezTo>
                  <a:pt x="1505246" y="5802902"/>
                  <a:pt x="1490597" y="5804834"/>
                  <a:pt x="1486768" y="5842761"/>
                </a:cubicBezTo>
                <a:cubicBezTo>
                  <a:pt x="1485801" y="5859319"/>
                  <a:pt x="1478702" y="5870294"/>
                  <a:pt x="1473980" y="5868179"/>
                </a:cubicBezTo>
                <a:cubicBezTo>
                  <a:pt x="1464537" y="5863947"/>
                  <a:pt x="1464128" y="5815625"/>
                  <a:pt x="1473612" y="5791559"/>
                </a:cubicBezTo>
                <a:cubicBezTo>
                  <a:pt x="1477401" y="5781933"/>
                  <a:pt x="1479781" y="5768840"/>
                  <a:pt x="1478368" y="5765375"/>
                </a:cubicBezTo>
                <a:cubicBezTo>
                  <a:pt x="1474130" y="5754981"/>
                  <a:pt x="1518224" y="5635990"/>
                  <a:pt x="1528147" y="5631944"/>
                </a:cubicBezTo>
                <a:cubicBezTo>
                  <a:pt x="1531456" y="5630595"/>
                  <a:pt x="1528631" y="5623665"/>
                  <a:pt x="1527219" y="5620201"/>
                </a:cubicBezTo>
                <a:cubicBezTo>
                  <a:pt x="1513057" y="5613852"/>
                  <a:pt x="1540046" y="5566486"/>
                  <a:pt x="1558484" y="5554928"/>
                </a:cubicBezTo>
                <a:cubicBezTo>
                  <a:pt x="1578335" y="5546835"/>
                  <a:pt x="1599230" y="5465587"/>
                  <a:pt x="1590273" y="5453076"/>
                </a:cubicBezTo>
                <a:cubicBezTo>
                  <a:pt x="1584139" y="5447495"/>
                  <a:pt x="1586516" y="5434404"/>
                  <a:pt x="1588896" y="5421311"/>
                </a:cubicBezTo>
                <a:cubicBezTo>
                  <a:pt x="1591277" y="5408218"/>
                  <a:pt x="1590347" y="5396475"/>
                  <a:pt x="1583730" y="5399173"/>
                </a:cubicBezTo>
                <a:cubicBezTo>
                  <a:pt x="1575215" y="5406685"/>
                  <a:pt x="1474395" y="5556886"/>
                  <a:pt x="1461607" y="5582303"/>
                </a:cubicBezTo>
                <a:cubicBezTo>
                  <a:pt x="1459711" y="5587117"/>
                  <a:pt x="1449303" y="5599442"/>
                  <a:pt x="1442201" y="5610419"/>
                </a:cubicBezTo>
                <a:cubicBezTo>
                  <a:pt x="1431794" y="5622743"/>
                  <a:pt x="1432277" y="5614464"/>
                  <a:pt x="1441756" y="5590396"/>
                </a:cubicBezTo>
                <a:cubicBezTo>
                  <a:pt x="1455995" y="5540143"/>
                  <a:pt x="1451274" y="5538027"/>
                  <a:pt x="1424766" y="5577120"/>
                </a:cubicBezTo>
                <a:cubicBezTo>
                  <a:pt x="1396365" y="5621024"/>
                  <a:pt x="1362719" y="5699390"/>
                  <a:pt x="1372162" y="5703621"/>
                </a:cubicBezTo>
                <a:cubicBezTo>
                  <a:pt x="1373575" y="5707086"/>
                  <a:pt x="1372607" y="5723644"/>
                  <a:pt x="1360303" y="5740782"/>
                </a:cubicBezTo>
                <a:cubicBezTo>
                  <a:pt x="1352719" y="5760033"/>
                  <a:pt x="1339003" y="5773707"/>
                  <a:pt x="1334281" y="5771591"/>
                </a:cubicBezTo>
                <a:cubicBezTo>
                  <a:pt x="1329560" y="5769475"/>
                  <a:pt x="1328148" y="5766011"/>
                  <a:pt x="1333352" y="5759847"/>
                </a:cubicBezTo>
                <a:cubicBezTo>
                  <a:pt x="1338556" y="5753689"/>
                  <a:pt x="1345658" y="5742712"/>
                  <a:pt x="1351344" y="5728272"/>
                </a:cubicBezTo>
                <a:cubicBezTo>
                  <a:pt x="1358929" y="5709016"/>
                  <a:pt x="1358929" y="5709016"/>
                  <a:pt x="1336698" y="5730202"/>
                </a:cubicBezTo>
                <a:cubicBezTo>
                  <a:pt x="1326291" y="5742527"/>
                  <a:pt x="1304987" y="5775453"/>
                  <a:pt x="1291715" y="5809149"/>
                </a:cubicBezTo>
                <a:cubicBezTo>
                  <a:pt x="1265657" y="5868262"/>
                  <a:pt x="1242496" y="5877704"/>
                  <a:pt x="1265247" y="5819940"/>
                </a:cubicBezTo>
                <a:cubicBezTo>
                  <a:pt x="1272829" y="5800686"/>
                  <a:pt x="1282793" y="5768342"/>
                  <a:pt x="1290379" y="5749087"/>
                </a:cubicBezTo>
                <a:cubicBezTo>
                  <a:pt x="1297961" y="5729832"/>
                  <a:pt x="1305547" y="5710577"/>
                  <a:pt x="1312165" y="5707879"/>
                </a:cubicBezTo>
                <a:cubicBezTo>
                  <a:pt x="1322088" y="5703833"/>
                  <a:pt x="1332980" y="5683229"/>
                  <a:pt x="1343876" y="5662628"/>
                </a:cubicBezTo>
                <a:cubicBezTo>
                  <a:pt x="1354768" y="5642025"/>
                  <a:pt x="1365659" y="5621422"/>
                  <a:pt x="1375586" y="5617374"/>
                </a:cubicBezTo>
                <a:cubicBezTo>
                  <a:pt x="1380788" y="5611212"/>
                  <a:pt x="1393095" y="5594073"/>
                  <a:pt x="1400677" y="5574819"/>
                </a:cubicBezTo>
                <a:cubicBezTo>
                  <a:pt x="1412054" y="5545940"/>
                  <a:pt x="1412538" y="5537661"/>
                  <a:pt x="1399305" y="5543056"/>
                </a:cubicBezTo>
                <a:cubicBezTo>
                  <a:pt x="1387481" y="5551917"/>
                  <a:pt x="1386069" y="5548453"/>
                  <a:pt x="1396031" y="5516106"/>
                </a:cubicBezTo>
                <a:cubicBezTo>
                  <a:pt x="1403617" y="5496850"/>
                  <a:pt x="1405997" y="5483757"/>
                  <a:pt x="1399380" y="5486456"/>
                </a:cubicBezTo>
                <a:cubicBezTo>
                  <a:pt x="1392761" y="5489154"/>
                  <a:pt x="1387556" y="5495317"/>
                  <a:pt x="1392277" y="5497433"/>
                </a:cubicBezTo>
                <a:cubicBezTo>
                  <a:pt x="1395103" y="5504362"/>
                  <a:pt x="1386108" y="5520152"/>
                  <a:pt x="1373804" y="5537290"/>
                </a:cubicBezTo>
                <a:cubicBezTo>
                  <a:pt x="1352985" y="5561941"/>
                  <a:pt x="1347780" y="5568104"/>
                  <a:pt x="1342129" y="5554245"/>
                </a:cubicBezTo>
                <a:cubicBezTo>
                  <a:pt x="1339305" y="5547315"/>
                  <a:pt x="1341685" y="5534223"/>
                  <a:pt x="1346887" y="5528061"/>
                </a:cubicBezTo>
                <a:cubicBezTo>
                  <a:pt x="1352092" y="5521898"/>
                  <a:pt x="1351163" y="5510154"/>
                  <a:pt x="1343617" y="5501109"/>
                </a:cubicBezTo>
                <a:cubicBezTo>
                  <a:pt x="1323806" y="5480905"/>
                  <a:pt x="1331427" y="5433350"/>
                  <a:pt x="1358341" y="5442580"/>
                </a:cubicBezTo>
                <a:cubicBezTo>
                  <a:pt x="1367781" y="5446813"/>
                  <a:pt x="1373915" y="5452393"/>
                  <a:pt x="1371538" y="5465485"/>
                </a:cubicBezTo>
                <a:cubicBezTo>
                  <a:pt x="1367260" y="5483388"/>
                  <a:pt x="1367260" y="5483388"/>
                  <a:pt x="1374844" y="5464137"/>
                </a:cubicBezTo>
                <a:cubicBezTo>
                  <a:pt x="1381946" y="5453160"/>
                  <a:pt x="1381017" y="5441416"/>
                  <a:pt x="1379605" y="5437952"/>
                </a:cubicBezTo>
                <a:cubicBezTo>
                  <a:pt x="1374882" y="5435836"/>
                  <a:pt x="1375850" y="5419279"/>
                  <a:pt x="1384845" y="5403489"/>
                </a:cubicBezTo>
                <a:cubicBezTo>
                  <a:pt x="1390534" y="5389048"/>
                  <a:pt x="1390091" y="5369029"/>
                  <a:pt x="1387265" y="5362099"/>
                </a:cubicBezTo>
                <a:cubicBezTo>
                  <a:pt x="1387746" y="5353822"/>
                  <a:pt x="1388713" y="5337265"/>
                  <a:pt x="1392506" y="5327637"/>
                </a:cubicBezTo>
                <a:cubicBezTo>
                  <a:pt x="1396780" y="5309732"/>
                  <a:pt x="1393474" y="5311079"/>
                  <a:pt x="1381167" y="5328219"/>
                </a:cubicBezTo>
                <a:cubicBezTo>
                  <a:pt x="1369346" y="5337079"/>
                  <a:pt x="1350908" y="5348637"/>
                  <a:pt x="1339085" y="5357498"/>
                </a:cubicBezTo>
                <a:cubicBezTo>
                  <a:pt x="1322543" y="5364243"/>
                  <a:pt x="1298416" y="5390242"/>
                  <a:pt x="1277112" y="5423168"/>
                </a:cubicBezTo>
                <a:cubicBezTo>
                  <a:pt x="1198039" y="5560461"/>
                  <a:pt x="1187632" y="5572786"/>
                  <a:pt x="1186219" y="5569321"/>
                </a:cubicBezTo>
                <a:cubicBezTo>
                  <a:pt x="1184806" y="5565856"/>
                  <a:pt x="1285666" y="5387359"/>
                  <a:pt x="1303176" y="5364057"/>
                </a:cubicBezTo>
                <a:cubicBezTo>
                  <a:pt x="1316892" y="5350383"/>
                  <a:pt x="1310313" y="5324781"/>
                  <a:pt x="1289050" y="5329409"/>
                </a:cubicBezTo>
                <a:cubicBezTo>
                  <a:pt x="1281021" y="5328646"/>
                  <a:pt x="1278195" y="5321716"/>
                  <a:pt x="1287190" y="5305927"/>
                </a:cubicBezTo>
                <a:cubicBezTo>
                  <a:pt x="1292879" y="5291485"/>
                  <a:pt x="1291951" y="5279742"/>
                  <a:pt x="1281095" y="5272046"/>
                </a:cubicBezTo>
                <a:cubicBezTo>
                  <a:pt x="1264105" y="5258769"/>
                  <a:pt x="1264105" y="5258769"/>
                  <a:pt x="1267862" y="5277441"/>
                </a:cubicBezTo>
                <a:cubicBezTo>
                  <a:pt x="1273029" y="5299578"/>
                  <a:pt x="1254031" y="5376012"/>
                  <a:pt x="1240795" y="5381409"/>
                </a:cubicBezTo>
                <a:cubicBezTo>
                  <a:pt x="1230871" y="5385455"/>
                  <a:pt x="1229458" y="5381990"/>
                  <a:pt x="1237970" y="5374479"/>
                </a:cubicBezTo>
                <a:cubicBezTo>
                  <a:pt x="1248380" y="5362153"/>
                  <a:pt x="1238010" y="5346182"/>
                  <a:pt x="1222876" y="5356389"/>
                </a:cubicBezTo>
                <a:cubicBezTo>
                  <a:pt x="1206335" y="5363133"/>
                  <a:pt x="1160424" y="5430339"/>
                  <a:pt x="1162766" y="5445547"/>
                </a:cubicBezTo>
                <a:cubicBezTo>
                  <a:pt x="1165591" y="5452477"/>
                  <a:pt x="1151874" y="5466151"/>
                  <a:pt x="1136741" y="5476361"/>
                </a:cubicBezTo>
                <a:cubicBezTo>
                  <a:pt x="1099864" y="5499474"/>
                  <a:pt x="1070980" y="5551657"/>
                  <a:pt x="1057184" y="5621930"/>
                </a:cubicBezTo>
                <a:cubicBezTo>
                  <a:pt x="1042948" y="5672181"/>
                  <a:pt x="1027335" y="5690669"/>
                  <a:pt x="1012241" y="5672579"/>
                </a:cubicBezTo>
                <a:cubicBezTo>
                  <a:pt x="1006107" y="5666998"/>
                  <a:pt x="1007075" y="5650441"/>
                  <a:pt x="1008039" y="5633885"/>
                </a:cubicBezTo>
                <a:cubicBezTo>
                  <a:pt x="1014697" y="5602889"/>
                  <a:pt x="991128" y="5564010"/>
                  <a:pt x="963730" y="5563058"/>
                </a:cubicBezTo>
                <a:cubicBezTo>
                  <a:pt x="947672" y="5561523"/>
                  <a:pt x="940570" y="5572500"/>
                  <a:pt x="934400" y="5595219"/>
                </a:cubicBezTo>
                <a:cubicBezTo>
                  <a:pt x="927259" y="5634497"/>
                  <a:pt x="917336" y="5638543"/>
                  <a:pt x="895140" y="5631429"/>
                </a:cubicBezTo>
                <a:cubicBezTo>
                  <a:pt x="877670" y="5626430"/>
                  <a:pt x="878153" y="5618151"/>
                  <a:pt x="884807" y="5587153"/>
                </a:cubicBezTo>
                <a:cubicBezTo>
                  <a:pt x="888156" y="5557507"/>
                  <a:pt x="885815" y="5542298"/>
                  <a:pt x="870721" y="5524208"/>
                </a:cubicBezTo>
                <a:cubicBezTo>
                  <a:pt x="810835" y="5443569"/>
                  <a:pt x="805185" y="5429713"/>
                  <a:pt x="814219" y="5385623"/>
                </a:cubicBezTo>
                <a:cubicBezTo>
                  <a:pt x="835597" y="5296096"/>
                  <a:pt x="840878" y="5233336"/>
                  <a:pt x="829577" y="5205618"/>
                </a:cubicBezTo>
                <a:cubicBezTo>
                  <a:pt x="816380" y="5182713"/>
                  <a:pt x="816864" y="5174435"/>
                  <a:pt x="828684" y="5165575"/>
                </a:cubicBezTo>
                <a:cubicBezTo>
                  <a:pt x="849019" y="5149203"/>
                  <a:pt x="903111" y="4969569"/>
                  <a:pt x="906496" y="4911623"/>
                </a:cubicBezTo>
                <a:cubicBezTo>
                  <a:pt x="904638" y="4888136"/>
                  <a:pt x="913636" y="4872345"/>
                  <a:pt x="919767" y="4877927"/>
                </a:cubicBezTo>
                <a:cubicBezTo>
                  <a:pt x="935345" y="4887739"/>
                  <a:pt x="985088" y="4782607"/>
                  <a:pt x="1035351" y="4640897"/>
                </a:cubicBezTo>
                <a:cubicBezTo>
                  <a:pt x="1060482" y="4570044"/>
                  <a:pt x="1092713" y="4488215"/>
                  <a:pt x="1115427" y="4458750"/>
                </a:cubicBezTo>
                <a:cubicBezTo>
                  <a:pt x="1133421" y="4427170"/>
                  <a:pt x="1144796" y="4398288"/>
                  <a:pt x="1140074" y="4396172"/>
                </a:cubicBezTo>
                <a:cubicBezTo>
                  <a:pt x="1133942" y="4390595"/>
                  <a:pt x="1139147" y="4384432"/>
                  <a:pt x="1154277" y="4374223"/>
                </a:cubicBezTo>
                <a:cubicBezTo>
                  <a:pt x="1167512" y="4368827"/>
                  <a:pt x="1193533" y="4338015"/>
                  <a:pt x="1216248" y="4308550"/>
                </a:cubicBezTo>
                <a:cubicBezTo>
                  <a:pt x="1254576" y="4260598"/>
                  <a:pt x="1253163" y="4257133"/>
                  <a:pt x="1229075" y="4254835"/>
                </a:cubicBezTo>
                <a:cubicBezTo>
                  <a:pt x="1214427" y="4256767"/>
                  <a:pt x="1173312" y="4269489"/>
                  <a:pt x="1131715" y="4290489"/>
                </a:cubicBezTo>
                <a:cubicBezTo>
                  <a:pt x="1050415" y="4327676"/>
                  <a:pt x="1014987" y="4325958"/>
                  <a:pt x="1062274" y="4290515"/>
                </a:cubicBezTo>
                <a:cubicBezTo>
                  <a:pt x="1082608" y="4274143"/>
                  <a:pt x="1124206" y="4253143"/>
                  <a:pt x="1183275" y="4237142"/>
                </a:cubicBezTo>
                <a:cubicBezTo>
                  <a:pt x="1273537" y="4212464"/>
                  <a:pt x="1273537" y="4212464"/>
                  <a:pt x="1331717" y="4156418"/>
                </a:cubicBezTo>
                <a:cubicBezTo>
                  <a:pt x="1364355" y="4122908"/>
                  <a:pt x="1418742" y="4076493"/>
                  <a:pt x="1452797" y="4046446"/>
                </a:cubicBezTo>
                <a:cubicBezTo>
                  <a:pt x="1483539" y="4017750"/>
                  <a:pt x="1509079" y="3995215"/>
                  <a:pt x="1507667" y="3991750"/>
                </a:cubicBezTo>
                <a:cubicBezTo>
                  <a:pt x="1506254" y="3988285"/>
                  <a:pt x="1490192" y="3986752"/>
                  <a:pt x="1470825" y="3986566"/>
                </a:cubicBezTo>
                <a:cubicBezTo>
                  <a:pt x="1425475" y="3988897"/>
                  <a:pt x="1380603" y="3982947"/>
                  <a:pt x="1385808" y="3976784"/>
                </a:cubicBezTo>
                <a:cubicBezTo>
                  <a:pt x="1384396" y="3973319"/>
                  <a:pt x="1418411" y="3971573"/>
                  <a:pt x="1457146" y="3971944"/>
                </a:cubicBezTo>
                <a:cubicBezTo>
                  <a:pt x="1457146" y="3971944"/>
                  <a:pt x="1457146" y="3971944"/>
                  <a:pt x="1526589" y="3971913"/>
                </a:cubicBezTo>
                <a:cubicBezTo>
                  <a:pt x="1526589" y="3971913"/>
                  <a:pt x="1526589" y="3971913"/>
                  <a:pt x="1604136" y="3916056"/>
                </a:cubicBezTo>
                <a:cubicBezTo>
                  <a:pt x="1649526" y="3885428"/>
                  <a:pt x="1680269" y="3856732"/>
                  <a:pt x="1672242" y="3855964"/>
                </a:cubicBezTo>
                <a:cubicBezTo>
                  <a:pt x="1654767" y="3850966"/>
                  <a:pt x="1531905" y="3880854"/>
                  <a:pt x="1519601" y="3897992"/>
                </a:cubicBezTo>
                <a:cubicBezTo>
                  <a:pt x="1509190" y="3910318"/>
                  <a:pt x="1475662" y="3903784"/>
                  <a:pt x="1465291" y="3887813"/>
                </a:cubicBezTo>
                <a:cubicBezTo>
                  <a:pt x="1462466" y="3880883"/>
                  <a:pt x="1466255" y="3871257"/>
                  <a:pt x="1472873" y="3868558"/>
                </a:cubicBezTo>
                <a:cubicBezTo>
                  <a:pt x="1491311" y="3857000"/>
                  <a:pt x="1477633" y="3842373"/>
                  <a:pt x="1450236" y="3841421"/>
                </a:cubicBezTo>
                <a:cubicBezTo>
                  <a:pt x="1435587" y="3843353"/>
                  <a:pt x="1410531" y="3857609"/>
                  <a:pt x="1369861" y="3890353"/>
                </a:cubicBezTo>
                <a:cubicBezTo>
                  <a:pt x="1308858" y="3939469"/>
                  <a:pt x="1265847" y="3957005"/>
                  <a:pt x="1252650" y="3934100"/>
                </a:cubicBezTo>
                <a:cubicBezTo>
                  <a:pt x="1248412" y="3923706"/>
                  <a:pt x="1265437" y="3908683"/>
                  <a:pt x="1314137" y="3876705"/>
                </a:cubicBezTo>
                <a:cubicBezTo>
                  <a:pt x="1351014" y="3853589"/>
                  <a:pt x="1389791" y="3825661"/>
                  <a:pt x="1400199" y="3813337"/>
                </a:cubicBezTo>
                <a:cubicBezTo>
                  <a:pt x="1410607" y="3801012"/>
                  <a:pt x="1452688" y="3771733"/>
                  <a:pt x="1497599" y="3749382"/>
                </a:cubicBezTo>
                <a:cubicBezTo>
                  <a:pt x="1560944" y="3715474"/>
                  <a:pt x="1572764" y="3706615"/>
                  <a:pt x="1560496" y="3695454"/>
                </a:cubicBezTo>
                <a:cubicBezTo>
                  <a:pt x="1548230" y="3684291"/>
                  <a:pt x="1553434" y="3678133"/>
                  <a:pt x="1601651" y="3654434"/>
                </a:cubicBezTo>
                <a:cubicBezTo>
                  <a:pt x="1644661" y="3636899"/>
                  <a:pt x="1640424" y="3626504"/>
                  <a:pt x="1582803" y="3617671"/>
                </a:cubicBezTo>
                <a:cubicBezTo>
                  <a:pt x="1542656" y="3613835"/>
                  <a:pt x="1531316" y="3614418"/>
                  <a:pt x="1485925" y="3645046"/>
                </a:cubicBezTo>
                <a:cubicBezTo>
                  <a:pt x="1455667" y="3665464"/>
                  <a:pt x="1428714" y="3684534"/>
                  <a:pt x="1428230" y="3692813"/>
                </a:cubicBezTo>
                <a:cubicBezTo>
                  <a:pt x="1422544" y="3707253"/>
                  <a:pt x="1400797" y="3720160"/>
                  <a:pt x="1398452" y="3704953"/>
                </a:cubicBezTo>
                <a:cubicBezTo>
                  <a:pt x="1400833" y="3691861"/>
                  <a:pt x="1374848" y="3694373"/>
                  <a:pt x="1343177" y="3711327"/>
                </a:cubicBezTo>
                <a:cubicBezTo>
                  <a:pt x="1326631" y="3718072"/>
                  <a:pt x="1316708" y="3722118"/>
                  <a:pt x="1317191" y="3713839"/>
                </a:cubicBezTo>
                <a:cubicBezTo>
                  <a:pt x="1315779" y="3710374"/>
                  <a:pt x="1327600" y="3701515"/>
                  <a:pt x="1340832" y="3696120"/>
                </a:cubicBezTo>
                <a:cubicBezTo>
                  <a:pt x="1355481" y="3694188"/>
                  <a:pt x="1363992" y="3686677"/>
                  <a:pt x="1361166" y="3679748"/>
                </a:cubicBezTo>
                <a:cubicBezTo>
                  <a:pt x="1353625" y="3670704"/>
                  <a:pt x="1372062" y="3659146"/>
                  <a:pt x="1428306" y="3636216"/>
                </a:cubicBezTo>
                <a:cubicBezTo>
                  <a:pt x="1476522" y="3612517"/>
                  <a:pt x="1496373" y="3604424"/>
                  <a:pt x="1480315" y="3602889"/>
                </a:cubicBezTo>
                <a:cubicBezTo>
                  <a:pt x="1468976" y="3603472"/>
                  <a:pt x="1435892" y="3616960"/>
                  <a:pt x="1409423" y="3627752"/>
                </a:cubicBezTo>
                <a:cubicBezTo>
                  <a:pt x="1384366" y="3642008"/>
                  <a:pt x="1366412" y="3645287"/>
                  <a:pt x="1374923" y="3637776"/>
                </a:cubicBezTo>
                <a:cubicBezTo>
                  <a:pt x="1397154" y="3616590"/>
                  <a:pt x="1381096" y="3615056"/>
                  <a:pt x="1313994" y="3630292"/>
                </a:cubicBezTo>
                <a:cubicBezTo>
                  <a:pt x="1253512" y="3642828"/>
                  <a:pt x="1271950" y="3631270"/>
                  <a:pt x="1347564" y="3608523"/>
                </a:cubicBezTo>
                <a:cubicBezTo>
                  <a:pt x="1375446" y="3601197"/>
                  <a:pt x="1378755" y="3599848"/>
                  <a:pt x="1359868" y="3591385"/>
                </a:cubicBezTo>
                <a:cubicBezTo>
                  <a:pt x="1350425" y="3587153"/>
                  <a:pt x="1344295" y="3581575"/>
                  <a:pt x="1350910" y="3578878"/>
                </a:cubicBezTo>
                <a:cubicBezTo>
                  <a:pt x="1359425" y="3571366"/>
                  <a:pt x="1397193" y="3588290"/>
                  <a:pt x="1387266" y="3592337"/>
                </a:cubicBezTo>
                <a:cubicBezTo>
                  <a:pt x="1368828" y="3603895"/>
                  <a:pt x="1414180" y="3601568"/>
                  <a:pt x="1434034" y="3593473"/>
                </a:cubicBezTo>
                <a:cubicBezTo>
                  <a:pt x="1442545" y="3585962"/>
                  <a:pt x="1453885" y="3585380"/>
                  <a:pt x="1456711" y="3592309"/>
                </a:cubicBezTo>
                <a:cubicBezTo>
                  <a:pt x="1458123" y="3595774"/>
                  <a:pt x="1495928" y="3584402"/>
                  <a:pt x="1542248" y="3565517"/>
                </a:cubicBezTo>
                <a:cubicBezTo>
                  <a:pt x="1673176" y="3508096"/>
                  <a:pt x="1714294" y="3495373"/>
                  <a:pt x="1698681" y="3513860"/>
                </a:cubicBezTo>
                <a:cubicBezTo>
                  <a:pt x="1690167" y="3521373"/>
                  <a:pt x="1688270" y="3526187"/>
                  <a:pt x="1694888" y="3523488"/>
                </a:cubicBezTo>
                <a:cubicBezTo>
                  <a:pt x="1701506" y="3520790"/>
                  <a:pt x="1713326" y="3511930"/>
                  <a:pt x="1720428" y="3500954"/>
                </a:cubicBezTo>
                <a:cubicBezTo>
                  <a:pt x="1734628" y="3479001"/>
                  <a:pt x="1808346" y="3461068"/>
                  <a:pt x="1797454" y="3481672"/>
                </a:cubicBezTo>
                <a:cubicBezTo>
                  <a:pt x="1793662" y="3491299"/>
                  <a:pt x="1804997" y="3490715"/>
                  <a:pt x="1826263" y="3486085"/>
                </a:cubicBezTo>
                <a:cubicBezTo>
                  <a:pt x="1873996" y="3470665"/>
                  <a:pt x="1873065" y="3458926"/>
                  <a:pt x="1822062" y="3447394"/>
                </a:cubicBezTo>
                <a:cubicBezTo>
                  <a:pt x="1772956" y="3431049"/>
                  <a:pt x="1770615" y="3415840"/>
                  <a:pt x="1815967" y="3413513"/>
                </a:cubicBezTo>
                <a:cubicBezTo>
                  <a:pt x="1858011" y="3412535"/>
                  <a:pt x="1863699" y="3398093"/>
                  <a:pt x="1826858" y="3392910"/>
                </a:cubicBezTo>
                <a:cubicBezTo>
                  <a:pt x="1790019" y="3387730"/>
                  <a:pt x="1612771" y="3464035"/>
                  <a:pt x="1613215" y="3484054"/>
                </a:cubicBezTo>
                <a:cubicBezTo>
                  <a:pt x="1612250" y="3500610"/>
                  <a:pt x="1579647" y="3505821"/>
                  <a:pt x="1569276" y="3489850"/>
                </a:cubicBezTo>
                <a:cubicBezTo>
                  <a:pt x="1566451" y="3482920"/>
                  <a:pt x="1537157" y="3486782"/>
                  <a:pt x="1488012" y="3498737"/>
                </a:cubicBezTo>
                <a:cubicBezTo>
                  <a:pt x="1450207" y="3510110"/>
                  <a:pt x="1401062" y="3522065"/>
                  <a:pt x="1386413" y="3523996"/>
                </a:cubicBezTo>
                <a:cubicBezTo>
                  <a:pt x="1368459" y="3527276"/>
                  <a:pt x="1343886" y="3533253"/>
                  <a:pt x="1328757" y="3543462"/>
                </a:cubicBezTo>
                <a:cubicBezTo>
                  <a:pt x="1312212" y="3550208"/>
                  <a:pt x="1294257" y="3553487"/>
                  <a:pt x="1292845" y="3550022"/>
                </a:cubicBezTo>
                <a:cubicBezTo>
                  <a:pt x="1290019" y="3543093"/>
                  <a:pt x="1278680" y="3543675"/>
                  <a:pt x="1268756" y="3547721"/>
                </a:cubicBezTo>
                <a:cubicBezTo>
                  <a:pt x="1229535" y="3555630"/>
                  <a:pt x="1332101" y="3513814"/>
                  <a:pt x="1396376" y="3491650"/>
                </a:cubicBezTo>
                <a:cubicBezTo>
                  <a:pt x="1430875" y="3481625"/>
                  <a:pt x="1525411" y="3439041"/>
                  <a:pt x="1611916" y="3395691"/>
                </a:cubicBezTo>
                <a:cubicBezTo>
                  <a:pt x="1611916" y="3395691"/>
                  <a:pt x="1611916" y="3395691"/>
                  <a:pt x="1766490" y="3320553"/>
                </a:cubicBezTo>
                <a:cubicBezTo>
                  <a:pt x="1766490" y="3320553"/>
                  <a:pt x="1766490" y="3320553"/>
                  <a:pt x="1751399" y="3302461"/>
                </a:cubicBezTo>
                <a:cubicBezTo>
                  <a:pt x="1733480" y="3277441"/>
                  <a:pt x="1726862" y="3280139"/>
                  <a:pt x="1574670" y="3342188"/>
                </a:cubicBezTo>
                <a:cubicBezTo>
                  <a:pt x="1295336" y="3452033"/>
                  <a:pt x="1079760" y="3576291"/>
                  <a:pt x="1060317" y="3632703"/>
                </a:cubicBezTo>
                <a:cubicBezTo>
                  <a:pt x="1052732" y="3651958"/>
                  <a:pt x="1049423" y="3653307"/>
                  <a:pt x="1018271" y="3633682"/>
                </a:cubicBezTo>
                <a:cubicBezTo>
                  <a:pt x="1018271" y="3633682"/>
                  <a:pt x="1018271" y="3633682"/>
                  <a:pt x="980502" y="3616759"/>
                </a:cubicBezTo>
                <a:cubicBezTo>
                  <a:pt x="980502" y="3616759"/>
                  <a:pt x="980502" y="3616759"/>
                  <a:pt x="923291" y="3656247"/>
                </a:cubicBezTo>
                <a:cubicBezTo>
                  <a:pt x="889724" y="3678014"/>
                  <a:pt x="833921" y="3720965"/>
                  <a:pt x="804591" y="3753126"/>
                </a:cubicBezTo>
                <a:cubicBezTo>
                  <a:pt x="756336" y="3805125"/>
                  <a:pt x="744517" y="3813985"/>
                  <a:pt x="723736" y="3810335"/>
                </a:cubicBezTo>
                <a:cubicBezTo>
                  <a:pt x="697751" y="3812848"/>
                  <a:pt x="699644" y="3808035"/>
                  <a:pt x="741730" y="3778755"/>
                </a:cubicBezTo>
                <a:cubicBezTo>
                  <a:pt x="765370" y="3761035"/>
                  <a:pt x="784293" y="3741198"/>
                  <a:pt x="788085" y="3731571"/>
                </a:cubicBezTo>
                <a:cubicBezTo>
                  <a:pt x="798981" y="3710969"/>
                  <a:pt x="914371" y="3615436"/>
                  <a:pt x="969202" y="3589040"/>
                </a:cubicBezTo>
                <a:cubicBezTo>
                  <a:pt x="997567" y="3573435"/>
                  <a:pt x="1041545" y="3539342"/>
                  <a:pt x="1065674" y="3513345"/>
                </a:cubicBezTo>
                <a:cubicBezTo>
                  <a:pt x="1094520" y="3489463"/>
                  <a:pt x="1121956" y="3462114"/>
                  <a:pt x="1133777" y="3453254"/>
                </a:cubicBezTo>
                <a:cubicBezTo>
                  <a:pt x="1154112" y="3436882"/>
                  <a:pt x="1115822" y="3456533"/>
                  <a:pt x="933330" y="3567303"/>
                </a:cubicBezTo>
                <a:cubicBezTo>
                  <a:pt x="859575" y="3613532"/>
                  <a:pt x="849648" y="3617579"/>
                  <a:pt x="837384" y="3606420"/>
                </a:cubicBezTo>
                <a:cubicBezTo>
                  <a:pt x="825116" y="3595259"/>
                  <a:pt x="835040" y="3591213"/>
                  <a:pt x="936677" y="3537653"/>
                </a:cubicBezTo>
                <a:cubicBezTo>
                  <a:pt x="1043517" y="3477931"/>
                  <a:pt x="1046827" y="3476582"/>
                  <a:pt x="1039764" y="3459258"/>
                </a:cubicBezTo>
                <a:cubicBezTo>
                  <a:pt x="1030804" y="3446748"/>
                  <a:pt x="1033185" y="3433659"/>
                  <a:pt x="1041696" y="3426148"/>
                </a:cubicBezTo>
                <a:cubicBezTo>
                  <a:pt x="1050211" y="3418636"/>
                  <a:pt x="1057313" y="3407659"/>
                  <a:pt x="1054487" y="3400729"/>
                </a:cubicBezTo>
                <a:cubicBezTo>
                  <a:pt x="1048353" y="3395149"/>
                  <a:pt x="977906" y="3440033"/>
                  <a:pt x="880021" y="3512263"/>
                </a:cubicBezTo>
                <a:cubicBezTo>
                  <a:pt x="809093" y="3565425"/>
                  <a:pt x="707940" y="3610707"/>
                  <a:pt x="742478" y="3572381"/>
                </a:cubicBezTo>
                <a:cubicBezTo>
                  <a:pt x="766603" y="3546386"/>
                  <a:pt x="747720" y="3537922"/>
                  <a:pt x="708015" y="3554109"/>
                </a:cubicBezTo>
                <a:cubicBezTo>
                  <a:pt x="674931" y="3567598"/>
                  <a:pt x="670210" y="3565482"/>
                  <a:pt x="664114" y="3531601"/>
                </a:cubicBezTo>
                <a:cubicBezTo>
                  <a:pt x="663186" y="3519857"/>
                  <a:pt x="675006" y="3510997"/>
                  <a:pt x="706680" y="3494043"/>
                </a:cubicBezTo>
                <a:cubicBezTo>
                  <a:pt x="746866" y="3469578"/>
                  <a:pt x="746866" y="3469578"/>
                  <a:pt x="733186" y="3454955"/>
                </a:cubicBezTo>
                <a:cubicBezTo>
                  <a:pt x="718092" y="3436865"/>
                  <a:pt x="721401" y="3435516"/>
                  <a:pt x="742665" y="3430887"/>
                </a:cubicBezTo>
                <a:cubicBezTo>
                  <a:pt x="752592" y="3426840"/>
                  <a:pt x="824451" y="3385420"/>
                  <a:pt x="900101" y="3334374"/>
                </a:cubicBezTo>
                <a:cubicBezTo>
                  <a:pt x="972446" y="3284679"/>
                  <a:pt x="1058022" y="3229586"/>
                  <a:pt x="1094415" y="3214748"/>
                </a:cubicBezTo>
                <a:cubicBezTo>
                  <a:pt x="1136013" y="3193748"/>
                  <a:pt x="1151145" y="3183537"/>
                  <a:pt x="1143115" y="3182771"/>
                </a:cubicBezTo>
                <a:cubicBezTo>
                  <a:pt x="1136981" y="3177190"/>
                  <a:pt x="1080734" y="3200122"/>
                  <a:pt x="1014563" y="3227100"/>
                </a:cubicBezTo>
                <a:cubicBezTo>
                  <a:pt x="914825" y="3275845"/>
                  <a:pt x="900176" y="3277777"/>
                  <a:pt x="893113" y="3260453"/>
                </a:cubicBezTo>
                <a:cubicBezTo>
                  <a:pt x="888876" y="3250059"/>
                  <a:pt x="892668" y="3240431"/>
                  <a:pt x="911107" y="3228873"/>
                </a:cubicBezTo>
                <a:cubicBezTo>
                  <a:pt x="932854" y="3215966"/>
                  <a:pt x="936163" y="3214617"/>
                  <a:pt x="918208" y="3217896"/>
                </a:cubicBezTo>
                <a:cubicBezTo>
                  <a:pt x="904972" y="3223292"/>
                  <a:pt x="887947" y="3238315"/>
                  <a:pt x="874230" y="3251989"/>
                </a:cubicBezTo>
                <a:cubicBezTo>
                  <a:pt x="851515" y="3281453"/>
                  <a:pt x="834045" y="3276454"/>
                  <a:pt x="847318" y="3242762"/>
                </a:cubicBezTo>
                <a:cubicBezTo>
                  <a:pt x="866276" y="3194625"/>
                  <a:pt x="1046427" y="3068651"/>
                  <a:pt x="1061036" y="3095017"/>
                </a:cubicBezTo>
                <a:cubicBezTo>
                  <a:pt x="1063861" y="3101947"/>
                  <a:pt x="1048729" y="3112157"/>
                  <a:pt x="1028878" y="3120250"/>
                </a:cubicBezTo>
                <a:cubicBezTo>
                  <a:pt x="974047" y="3146646"/>
                  <a:pt x="930553" y="3172460"/>
                  <a:pt x="939993" y="3176693"/>
                </a:cubicBezTo>
                <a:cubicBezTo>
                  <a:pt x="952745" y="3179575"/>
                  <a:pt x="1099770" y="3095388"/>
                  <a:pt x="1115383" y="3076900"/>
                </a:cubicBezTo>
                <a:cubicBezTo>
                  <a:pt x="1123898" y="3069388"/>
                  <a:pt x="1119176" y="3067272"/>
                  <a:pt x="1097913" y="3071901"/>
                </a:cubicBezTo>
                <a:cubicBezTo>
                  <a:pt x="1081371" y="3078645"/>
                  <a:pt x="1114938" y="3056878"/>
                  <a:pt x="1168360" y="3027016"/>
                </a:cubicBezTo>
                <a:cubicBezTo>
                  <a:pt x="1168360" y="3027016"/>
                  <a:pt x="1168360" y="3027016"/>
                  <a:pt x="1265274" y="2971345"/>
                </a:cubicBezTo>
                <a:cubicBezTo>
                  <a:pt x="1265274" y="2971345"/>
                  <a:pt x="1265274" y="2971345"/>
                  <a:pt x="1199142" y="2970022"/>
                </a:cubicBezTo>
                <a:cubicBezTo>
                  <a:pt x="1199142" y="2970022"/>
                  <a:pt x="1199142" y="2970022"/>
                  <a:pt x="1133007" y="2968701"/>
                </a:cubicBezTo>
                <a:cubicBezTo>
                  <a:pt x="1133007" y="2968701"/>
                  <a:pt x="1133007" y="2968701"/>
                  <a:pt x="990704" y="3055003"/>
                </a:cubicBezTo>
                <a:cubicBezTo>
                  <a:pt x="913639" y="3102586"/>
                  <a:pt x="848397" y="3141308"/>
                  <a:pt x="845087" y="3142657"/>
                </a:cubicBezTo>
                <a:cubicBezTo>
                  <a:pt x="843675" y="3139192"/>
                  <a:pt x="862597" y="3119355"/>
                  <a:pt x="888137" y="3096820"/>
                </a:cubicBezTo>
                <a:cubicBezTo>
                  <a:pt x="888137" y="3096820"/>
                  <a:pt x="888137" y="3096820"/>
                  <a:pt x="935908" y="3053099"/>
                </a:cubicBezTo>
                <a:cubicBezTo>
                  <a:pt x="935908" y="3053099"/>
                  <a:pt x="935908" y="3053099"/>
                  <a:pt x="855534" y="3102031"/>
                </a:cubicBezTo>
                <a:cubicBezTo>
                  <a:pt x="769957" y="3157125"/>
                  <a:pt x="753899" y="3155590"/>
                  <a:pt x="828136" y="3101079"/>
                </a:cubicBezTo>
                <a:cubicBezTo>
                  <a:pt x="875423" y="3065637"/>
                  <a:pt x="875423" y="3065637"/>
                  <a:pt x="839511" y="3072197"/>
                </a:cubicBezTo>
                <a:cubicBezTo>
                  <a:pt x="808324" y="3080871"/>
                  <a:pt x="808324" y="3080871"/>
                  <a:pt x="823939" y="3062387"/>
                </a:cubicBezTo>
                <a:cubicBezTo>
                  <a:pt x="840964" y="3047364"/>
                  <a:pt x="837655" y="3048714"/>
                  <a:pt x="796541" y="3061435"/>
                </a:cubicBezTo>
                <a:cubicBezTo>
                  <a:pt x="796541" y="3061435"/>
                  <a:pt x="796541" y="3061435"/>
                  <a:pt x="752117" y="3075506"/>
                </a:cubicBezTo>
                <a:cubicBezTo>
                  <a:pt x="752117" y="3075506"/>
                  <a:pt x="752117" y="3075506"/>
                  <a:pt x="778138" y="3044694"/>
                </a:cubicBezTo>
                <a:cubicBezTo>
                  <a:pt x="795164" y="3029671"/>
                  <a:pt x="830631" y="3003089"/>
                  <a:pt x="862302" y="2986135"/>
                </a:cubicBezTo>
                <a:cubicBezTo>
                  <a:pt x="893976" y="2969181"/>
                  <a:pt x="944570" y="2932395"/>
                  <a:pt x="980037" y="2905812"/>
                </a:cubicBezTo>
                <a:cubicBezTo>
                  <a:pt x="1015501" y="2879231"/>
                  <a:pt x="1054758" y="2843023"/>
                  <a:pt x="1073196" y="2831465"/>
                </a:cubicBezTo>
                <a:cubicBezTo>
                  <a:pt x="1098736" y="2808930"/>
                  <a:pt x="1085504" y="2814325"/>
                  <a:pt x="1010818" y="2848815"/>
                </a:cubicBezTo>
                <a:cubicBezTo>
                  <a:pt x="891226" y="2905654"/>
                  <a:pt x="735687" y="2997354"/>
                  <a:pt x="674198" y="3054745"/>
                </a:cubicBezTo>
                <a:cubicBezTo>
                  <a:pt x="623121" y="3099813"/>
                  <a:pt x="599961" y="3109256"/>
                  <a:pt x="602822" y="3087886"/>
                </a:cubicBezTo>
                <a:cubicBezTo>
                  <a:pt x="603306" y="3079607"/>
                  <a:pt x="590073" y="3085002"/>
                  <a:pt x="483713" y="3136447"/>
                </a:cubicBezTo>
                <a:cubicBezTo>
                  <a:pt x="438806" y="3158796"/>
                  <a:pt x="435498" y="3160145"/>
                  <a:pt x="443083" y="3140890"/>
                </a:cubicBezTo>
                <a:cubicBezTo>
                  <a:pt x="450186" y="3129916"/>
                  <a:pt x="504088" y="3091777"/>
                  <a:pt x="614237" y="3030706"/>
                </a:cubicBezTo>
                <a:cubicBezTo>
                  <a:pt x="838327" y="2898936"/>
                  <a:pt x="970709" y="2816683"/>
                  <a:pt x="974502" y="2807055"/>
                </a:cubicBezTo>
                <a:cubicBezTo>
                  <a:pt x="974982" y="2798778"/>
                  <a:pt x="971677" y="2800126"/>
                  <a:pt x="968367" y="2801475"/>
                </a:cubicBezTo>
                <a:cubicBezTo>
                  <a:pt x="961750" y="2804173"/>
                  <a:pt x="953719" y="2803406"/>
                  <a:pt x="950894" y="2796477"/>
                </a:cubicBezTo>
                <a:cubicBezTo>
                  <a:pt x="949481" y="2793012"/>
                  <a:pt x="959892" y="2780686"/>
                  <a:pt x="979742" y="2772593"/>
                </a:cubicBezTo>
                <a:cubicBezTo>
                  <a:pt x="998181" y="2761035"/>
                  <a:pt x="1006695" y="2753523"/>
                  <a:pt x="997252" y="2749291"/>
                </a:cubicBezTo>
                <a:cubicBezTo>
                  <a:pt x="991118" y="2743711"/>
                  <a:pt x="939592" y="2768758"/>
                  <a:pt x="832753" y="2828480"/>
                </a:cubicBezTo>
                <a:cubicBezTo>
                  <a:pt x="627100" y="2948692"/>
                  <a:pt x="615280" y="2957552"/>
                  <a:pt x="612900" y="2970645"/>
                </a:cubicBezTo>
                <a:cubicBezTo>
                  <a:pt x="615724" y="2977571"/>
                  <a:pt x="597286" y="2989129"/>
                  <a:pt x="578847" y="3000687"/>
                </a:cubicBezTo>
                <a:cubicBezTo>
                  <a:pt x="558997" y="3008780"/>
                  <a:pt x="532528" y="3019572"/>
                  <a:pt x="519295" y="3024967"/>
                </a:cubicBezTo>
                <a:cubicBezTo>
                  <a:pt x="481003" y="3044619"/>
                  <a:pt x="508924" y="3008995"/>
                  <a:pt x="577955" y="2960647"/>
                </a:cubicBezTo>
                <a:cubicBezTo>
                  <a:pt x="689556" y="2874740"/>
                  <a:pt x="725989" y="2831605"/>
                  <a:pt x="657922" y="2863397"/>
                </a:cubicBezTo>
                <a:cubicBezTo>
                  <a:pt x="644685" y="2868793"/>
                  <a:pt x="613015" y="2885747"/>
                  <a:pt x="586546" y="2896538"/>
                </a:cubicBezTo>
                <a:cubicBezTo>
                  <a:pt x="518477" y="2928327"/>
                  <a:pt x="526065" y="2909074"/>
                  <a:pt x="601713" y="2858028"/>
                </a:cubicBezTo>
                <a:cubicBezTo>
                  <a:pt x="638590" y="2834912"/>
                  <a:pt x="670748" y="2809679"/>
                  <a:pt x="672644" y="2804865"/>
                </a:cubicBezTo>
                <a:cubicBezTo>
                  <a:pt x="673125" y="2796588"/>
                  <a:pt x="666510" y="2799285"/>
                  <a:pt x="654687" y="2808146"/>
                </a:cubicBezTo>
                <a:cubicBezTo>
                  <a:pt x="642867" y="2817006"/>
                  <a:pt x="632940" y="2821053"/>
                  <a:pt x="630114" y="2814123"/>
                </a:cubicBezTo>
                <a:cubicBezTo>
                  <a:pt x="621640" y="2793338"/>
                  <a:pt x="494464" y="2869428"/>
                  <a:pt x="402234" y="2955520"/>
                </a:cubicBezTo>
                <a:cubicBezTo>
                  <a:pt x="320411" y="3029283"/>
                  <a:pt x="313309" y="3040260"/>
                  <a:pt x="307584" y="3083001"/>
                </a:cubicBezTo>
                <a:cubicBezTo>
                  <a:pt x="296652" y="3131902"/>
                  <a:pt x="269219" y="3159249"/>
                  <a:pt x="254609" y="3132880"/>
                </a:cubicBezTo>
                <a:cubicBezTo>
                  <a:pt x="250373" y="3122489"/>
                  <a:pt x="256543" y="3099770"/>
                  <a:pt x="265541" y="3083979"/>
                </a:cubicBezTo>
                <a:cubicBezTo>
                  <a:pt x="265541" y="3083979"/>
                  <a:pt x="265541" y="3083979"/>
                  <a:pt x="288252" y="3054516"/>
                </a:cubicBezTo>
                <a:cubicBezTo>
                  <a:pt x="288252" y="3054516"/>
                  <a:pt x="288252" y="3054516"/>
                  <a:pt x="224907" y="3088423"/>
                </a:cubicBezTo>
                <a:cubicBezTo>
                  <a:pt x="186619" y="3108075"/>
                  <a:pt x="149742" y="3131191"/>
                  <a:pt x="135538" y="3153145"/>
                </a:cubicBezTo>
                <a:cubicBezTo>
                  <a:pt x="119925" y="3171632"/>
                  <a:pt x="99589" y="3188001"/>
                  <a:pt x="71709" y="3195331"/>
                </a:cubicBezTo>
                <a:cubicBezTo>
                  <a:pt x="32007" y="3211518"/>
                  <a:pt x="30595" y="3208053"/>
                  <a:pt x="35352" y="3181869"/>
                </a:cubicBezTo>
                <a:cubicBezTo>
                  <a:pt x="41041" y="3167427"/>
                  <a:pt x="40596" y="3147405"/>
                  <a:pt x="34462" y="3141824"/>
                </a:cubicBezTo>
                <a:cubicBezTo>
                  <a:pt x="30224" y="3131430"/>
                  <a:pt x="44909" y="3101202"/>
                  <a:pt x="78516" y="3051135"/>
                </a:cubicBezTo>
                <a:cubicBezTo>
                  <a:pt x="78516" y="3051135"/>
                  <a:pt x="78516" y="3051135"/>
                  <a:pt x="131045" y="2981233"/>
                </a:cubicBezTo>
                <a:cubicBezTo>
                  <a:pt x="131045" y="2981233"/>
                  <a:pt x="131045" y="2981233"/>
                  <a:pt x="87106" y="2987025"/>
                </a:cubicBezTo>
                <a:cubicBezTo>
                  <a:pt x="28518" y="2994749"/>
                  <a:pt x="12495" y="2964915"/>
                  <a:pt x="31009" y="2896760"/>
                </a:cubicBezTo>
                <a:cubicBezTo>
                  <a:pt x="48559" y="2845161"/>
                  <a:pt x="74098" y="2822626"/>
                  <a:pt x="111867" y="2839549"/>
                </a:cubicBezTo>
                <a:cubicBezTo>
                  <a:pt x="143503" y="2850896"/>
                  <a:pt x="153426" y="2846850"/>
                  <a:pt x="190342" y="2795433"/>
                </a:cubicBezTo>
                <a:cubicBezTo>
                  <a:pt x="211161" y="2770786"/>
                  <a:pt x="222536" y="2741904"/>
                  <a:pt x="223988" y="2717068"/>
                </a:cubicBezTo>
                <a:cubicBezTo>
                  <a:pt x="223540" y="2697047"/>
                  <a:pt x="228786" y="2662586"/>
                  <a:pt x="233058" y="2644681"/>
                </a:cubicBezTo>
                <a:cubicBezTo>
                  <a:pt x="242093" y="2600591"/>
                  <a:pt x="227931" y="2594242"/>
                  <a:pt x="187261" y="2626986"/>
                </a:cubicBezTo>
                <a:cubicBezTo>
                  <a:pt x="187261" y="2626986"/>
                  <a:pt x="187261" y="2626986"/>
                  <a:pt x="157000" y="2647405"/>
                </a:cubicBezTo>
                <a:cubicBezTo>
                  <a:pt x="157000" y="2647405"/>
                  <a:pt x="157000" y="2647405"/>
                  <a:pt x="181611" y="2613127"/>
                </a:cubicBezTo>
                <a:cubicBezTo>
                  <a:pt x="204324" y="2583667"/>
                  <a:pt x="206220" y="2578853"/>
                  <a:pt x="191575" y="2580784"/>
                </a:cubicBezTo>
                <a:cubicBezTo>
                  <a:pt x="168899" y="2581947"/>
                  <a:pt x="147671" y="2558276"/>
                  <a:pt x="138268" y="2525747"/>
                </a:cubicBezTo>
                <a:cubicBezTo>
                  <a:pt x="133101" y="2503609"/>
                  <a:pt x="140200" y="2492634"/>
                  <a:pt x="161018" y="2467983"/>
                </a:cubicBezTo>
                <a:cubicBezTo>
                  <a:pt x="178044" y="2452961"/>
                  <a:pt x="192247" y="2431007"/>
                  <a:pt x="197449" y="2424845"/>
                </a:cubicBezTo>
                <a:cubicBezTo>
                  <a:pt x="197935" y="2416570"/>
                  <a:pt x="203624" y="2402128"/>
                  <a:pt x="210722" y="2391153"/>
                </a:cubicBezTo>
                <a:cubicBezTo>
                  <a:pt x="226819" y="2364386"/>
                  <a:pt x="223066" y="2345713"/>
                  <a:pt x="202731" y="2362085"/>
                </a:cubicBezTo>
                <a:cubicBezTo>
                  <a:pt x="189014" y="2375759"/>
                  <a:pt x="184292" y="2373643"/>
                  <a:pt x="181951" y="2358435"/>
                </a:cubicBezTo>
                <a:cubicBezTo>
                  <a:pt x="176302" y="2344579"/>
                  <a:pt x="186709" y="2332254"/>
                  <a:pt x="205631" y="2312418"/>
                </a:cubicBezTo>
                <a:cubicBezTo>
                  <a:pt x="232585" y="2293347"/>
                  <a:pt x="238273" y="2278905"/>
                  <a:pt x="234519" y="2260233"/>
                </a:cubicBezTo>
                <a:cubicBezTo>
                  <a:pt x="228869" y="2246373"/>
                  <a:pt x="223220" y="2232518"/>
                  <a:pt x="218498" y="2230402"/>
                </a:cubicBezTo>
                <a:cubicBezTo>
                  <a:pt x="213776" y="2228286"/>
                  <a:pt x="168869" y="2250636"/>
                  <a:pt x="120169" y="2282610"/>
                </a:cubicBezTo>
                <a:cubicBezTo>
                  <a:pt x="51617" y="2322680"/>
                  <a:pt x="26562" y="2336937"/>
                  <a:pt x="12399" y="2330588"/>
                </a:cubicBezTo>
                <a:cubicBezTo>
                  <a:pt x="-5073" y="2325594"/>
                  <a:pt x="-3177" y="2320780"/>
                  <a:pt x="12436" y="2302292"/>
                </a:cubicBezTo>
                <a:cubicBezTo>
                  <a:pt x="22847" y="2289966"/>
                  <a:pt x="56415" y="2268199"/>
                  <a:pt x="91398" y="2249895"/>
                </a:cubicBezTo>
                <a:cubicBezTo>
                  <a:pt x="148125" y="2218686"/>
                  <a:pt x="263516" y="2123156"/>
                  <a:pt x="291920" y="2079250"/>
                </a:cubicBezTo>
                <a:cubicBezTo>
                  <a:pt x="299019" y="2068274"/>
                  <a:pt x="315116" y="2041508"/>
                  <a:pt x="321289" y="2018787"/>
                </a:cubicBezTo>
                <a:cubicBezTo>
                  <a:pt x="332182" y="1998187"/>
                  <a:pt x="350175" y="1966607"/>
                  <a:pt x="362479" y="1949469"/>
                </a:cubicBezTo>
                <a:cubicBezTo>
                  <a:pt x="379505" y="1934446"/>
                  <a:pt x="398910" y="1906330"/>
                  <a:pt x="407910" y="1890543"/>
                </a:cubicBezTo>
                <a:cubicBezTo>
                  <a:pt x="430621" y="1861080"/>
                  <a:pt x="430621" y="1861080"/>
                  <a:pt x="409358" y="1865708"/>
                </a:cubicBezTo>
                <a:cubicBezTo>
                  <a:pt x="388095" y="1870336"/>
                  <a:pt x="386682" y="1866872"/>
                  <a:pt x="392371" y="1852430"/>
                </a:cubicBezTo>
                <a:cubicBezTo>
                  <a:pt x="403263" y="1831827"/>
                  <a:pt x="394748" y="1839339"/>
                  <a:pt x="370624" y="1865337"/>
                </a:cubicBezTo>
                <a:cubicBezTo>
                  <a:pt x="356904" y="1879012"/>
                  <a:pt x="336569" y="1895384"/>
                  <a:pt x="321440" y="1905593"/>
                </a:cubicBezTo>
                <a:cubicBezTo>
                  <a:pt x="304898" y="1912337"/>
                  <a:pt x="277462" y="1939686"/>
                  <a:pt x="256642" y="1964334"/>
                </a:cubicBezTo>
                <a:cubicBezTo>
                  <a:pt x="217830" y="2020564"/>
                  <a:pt x="206011" y="2029424"/>
                  <a:pt x="197535" y="2008635"/>
                </a:cubicBezTo>
                <a:cubicBezTo>
                  <a:pt x="193781" y="1989962"/>
                  <a:pt x="225008" y="1952991"/>
                  <a:pt x="318654" y="1870363"/>
                </a:cubicBezTo>
                <a:cubicBezTo>
                  <a:pt x="346087" y="1843015"/>
                  <a:pt x="359323" y="1837619"/>
                  <a:pt x="386721" y="1838571"/>
                </a:cubicBezTo>
                <a:cubicBezTo>
                  <a:pt x="433485" y="1839708"/>
                  <a:pt x="456684" y="1801965"/>
                  <a:pt x="413226" y="1799483"/>
                </a:cubicBezTo>
                <a:cubicBezTo>
                  <a:pt x="381107" y="1796415"/>
                  <a:pt x="383042" y="1763301"/>
                  <a:pt x="414714" y="1746348"/>
                </a:cubicBezTo>
                <a:cubicBezTo>
                  <a:pt x="433152" y="1734789"/>
                  <a:pt x="435048" y="1729976"/>
                  <a:pt x="425124" y="1734022"/>
                </a:cubicBezTo>
                <a:cubicBezTo>
                  <a:pt x="410476" y="1735953"/>
                  <a:pt x="405754" y="1733837"/>
                  <a:pt x="412856" y="1722861"/>
                </a:cubicBezTo>
                <a:cubicBezTo>
                  <a:pt x="419958" y="1711884"/>
                  <a:pt x="406721" y="1717280"/>
                  <a:pt x="379769" y="1736350"/>
                </a:cubicBezTo>
                <a:cubicBezTo>
                  <a:pt x="356129" y="1754070"/>
                  <a:pt x="332968" y="1763512"/>
                  <a:pt x="331556" y="1760048"/>
                </a:cubicBezTo>
                <a:cubicBezTo>
                  <a:pt x="327318" y="1749653"/>
                  <a:pt x="327318" y="1749653"/>
                  <a:pt x="409103" y="1704191"/>
                </a:cubicBezTo>
                <a:cubicBezTo>
                  <a:pt x="439362" y="1683773"/>
                  <a:pt x="496576" y="1644284"/>
                  <a:pt x="530627" y="1614238"/>
                </a:cubicBezTo>
                <a:cubicBezTo>
                  <a:pt x="564679" y="1584192"/>
                  <a:pt x="598733" y="1554145"/>
                  <a:pt x="608657" y="1550099"/>
                </a:cubicBezTo>
                <a:cubicBezTo>
                  <a:pt x="618584" y="1546052"/>
                  <a:pt x="634198" y="1527567"/>
                  <a:pt x="646502" y="1510429"/>
                </a:cubicBezTo>
                <a:cubicBezTo>
                  <a:pt x="667320" y="1485778"/>
                  <a:pt x="664012" y="1487127"/>
                  <a:pt x="577022" y="1538756"/>
                </a:cubicBezTo>
                <a:cubicBezTo>
                  <a:pt x="486723" y="1591731"/>
                  <a:pt x="365683" y="1673405"/>
                  <a:pt x="313193" y="1715009"/>
                </a:cubicBezTo>
                <a:cubicBezTo>
                  <a:pt x="281035" y="1740242"/>
                  <a:pt x="269251" y="1720802"/>
                  <a:pt x="299996" y="1692104"/>
                </a:cubicBezTo>
                <a:cubicBezTo>
                  <a:pt x="318434" y="1680546"/>
                  <a:pt x="322227" y="1670918"/>
                  <a:pt x="310444" y="1651482"/>
                </a:cubicBezTo>
                <a:cubicBezTo>
                  <a:pt x="303381" y="1634158"/>
                  <a:pt x="305277" y="1629344"/>
                  <a:pt x="320407" y="1619135"/>
                </a:cubicBezTo>
                <a:cubicBezTo>
                  <a:pt x="330330" y="1615089"/>
                  <a:pt x="410704" y="1566157"/>
                  <a:pt x="499590" y="1509715"/>
                </a:cubicBezTo>
                <a:cubicBezTo>
                  <a:pt x="640482" y="1419951"/>
                  <a:pt x="668848" y="1404345"/>
                  <a:pt x="699554" y="1403948"/>
                </a:cubicBezTo>
                <a:cubicBezTo>
                  <a:pt x="730260" y="1403548"/>
                  <a:pt x="755314" y="1389296"/>
                  <a:pt x="859332" y="1322643"/>
                </a:cubicBezTo>
                <a:cubicBezTo>
                  <a:pt x="938290" y="1270248"/>
                  <a:pt x="1068290" y="1201084"/>
                  <a:pt x="1212939" y="1129988"/>
                </a:cubicBezTo>
                <a:cubicBezTo>
                  <a:pt x="1337732" y="1066987"/>
                  <a:pt x="1595356" y="941753"/>
                  <a:pt x="1788221" y="846958"/>
                </a:cubicBezTo>
                <a:cubicBezTo>
                  <a:pt x="2164020" y="661418"/>
                  <a:pt x="2376735" y="558530"/>
                  <a:pt x="2439596" y="532901"/>
                </a:cubicBezTo>
                <a:cubicBezTo>
                  <a:pt x="2509076" y="504574"/>
                  <a:pt x="2907071" y="326151"/>
                  <a:pt x="3107963" y="232124"/>
                </a:cubicBezTo>
                <a:cubicBezTo>
                  <a:pt x="3215735" y="184144"/>
                  <a:pt x="3313576" y="140213"/>
                  <a:pt x="3326813" y="134817"/>
                </a:cubicBezTo>
                <a:cubicBezTo>
                  <a:pt x="3343355" y="128073"/>
                  <a:pt x="3358484" y="117864"/>
                  <a:pt x="3362760" y="99957"/>
                </a:cubicBezTo>
                <a:cubicBezTo>
                  <a:pt x="3370343" y="80703"/>
                  <a:pt x="3370343" y="80703"/>
                  <a:pt x="3372687" y="95910"/>
                </a:cubicBezTo>
                <a:cubicBezTo>
                  <a:pt x="3376441" y="114583"/>
                  <a:pt x="3387778" y="114002"/>
                  <a:pt x="3578262" y="32300"/>
                </a:cubicBezTo>
                <a:cubicBezTo>
                  <a:pt x="3594805" y="25555"/>
                  <a:pt x="3613121" y="17836"/>
                  <a:pt x="3632034" y="9809"/>
                </a:cubicBezTo>
                <a:close/>
              </a:path>
            </a:pathLst>
          </a:custGeom>
        </p:spPr>
        <p:txBody>
          <a:bodyPr wrap="square">
            <a:noAutofit/>
          </a:bodyPr>
          <a:lstStyle/>
          <a:p>
            <a:endParaRPr lang="zh-CN" altLang="en-US"/>
          </a:p>
        </p:txBody>
      </p:sp>
    </p:spTree>
    <p:extLst>
      <p:ext uri="{BB962C8B-B14F-4D97-AF65-F5344CB8AC3E}">
        <p14:creationId xmlns:p14="http://schemas.microsoft.com/office/powerpoint/2010/main" val="34683204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21.xml"/><Relationship Id="rId1"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ED111DD0-D8A6-45CC-AF9C-2317B5DE4CB1}"/>
              </a:ext>
            </a:extLst>
          </p:cNvPr>
          <p:cNvSpPr>
            <a:spLocks noGrp="1"/>
          </p:cNvSpPr>
          <p:nvPr>
            <p:ph type="title"/>
          </p:nvPr>
        </p:nvSpPr>
        <p:spPr>
          <a:xfrm>
            <a:off x="660400" y="365125"/>
            <a:ext cx="7721600" cy="663575"/>
          </a:xfrm>
          <a:prstGeom prst="rect">
            <a:avLst/>
          </a:prstGeom>
        </p:spPr>
        <p:txBody>
          <a:bodyPr vert="horz" lIns="91440" tIns="45720" rIns="91440" bIns="45720" rtlCol="0" anchor="ctr">
            <a:normAutofit/>
          </a:bodyPr>
          <a:lstStyle/>
          <a:p>
            <a:r>
              <a:rPr lang="zh-CN" altLang="en-US" dirty="0"/>
              <a:t>单击此处编辑母版标题样式</a:t>
            </a:r>
          </a:p>
        </p:txBody>
      </p:sp>
      <p:sp>
        <p:nvSpPr>
          <p:cNvPr id="3" name="文本占位符 2">
            <a:extLst>
              <a:ext uri="{FF2B5EF4-FFF2-40B4-BE49-F238E27FC236}">
                <a16:creationId xmlns:a16="http://schemas.microsoft.com/office/drawing/2014/main" id="{6E966B2B-9341-46F0-B44F-6205DB2DBD7E}"/>
              </a:ext>
            </a:extLst>
          </p:cNvPr>
          <p:cNvSpPr>
            <a:spLocks noGrp="1"/>
          </p:cNvSpPr>
          <p:nvPr>
            <p:ph type="body" idx="1"/>
          </p:nvPr>
        </p:nvSpPr>
        <p:spPr>
          <a:xfrm>
            <a:off x="660400" y="1253331"/>
            <a:ext cx="10515600" cy="4351338"/>
          </a:xfrm>
          <a:prstGeom prst="rect">
            <a:avLst/>
          </a:prstGeom>
        </p:spPr>
        <p:txBody>
          <a:bodyPr vert="horz" lIns="91440" tIns="45720" rIns="91440" bIns="45720" rtlCol="0">
            <a:normAutofit/>
          </a:bodyPr>
          <a:lstStyle/>
          <a:p>
            <a:pPr lvl="0"/>
            <a:r>
              <a:rPr lang="zh-CN" altLang="en-US" dirty="0"/>
              <a:t>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a:extLst>
              <a:ext uri="{FF2B5EF4-FFF2-40B4-BE49-F238E27FC236}">
                <a16:creationId xmlns:a16="http://schemas.microsoft.com/office/drawing/2014/main" id="{07FDF664-F80E-40BD-9F92-CAD8183C4025}"/>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0823B0D-92B0-4C32-84B7-B2F96875F064}" type="datetimeFigureOut">
              <a:rPr lang="zh-CN" altLang="en-US" smtClean="0"/>
              <a:t>2019/4/13 Saturday</a:t>
            </a:fld>
            <a:endParaRPr lang="zh-CN" altLang="en-US"/>
          </a:p>
        </p:txBody>
      </p:sp>
      <p:sp>
        <p:nvSpPr>
          <p:cNvPr id="5" name="页脚占位符 4">
            <a:extLst>
              <a:ext uri="{FF2B5EF4-FFF2-40B4-BE49-F238E27FC236}">
                <a16:creationId xmlns:a16="http://schemas.microsoft.com/office/drawing/2014/main" id="{B3A14577-7A89-4D0C-8687-F64B39D077AA}"/>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CAB7BD21-DDDC-4436-8820-1EE3B8AAC173}"/>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8ED164B-EE49-47D0-A8E1-7A7EFE232E61}" type="slidenum">
              <a:rPr lang="zh-CN" altLang="en-US" smtClean="0"/>
              <a:t>‹#›</a:t>
            </a:fld>
            <a:endParaRPr lang="zh-CN" altLang="en-US"/>
          </a:p>
        </p:txBody>
      </p:sp>
      <p:sp>
        <p:nvSpPr>
          <p:cNvPr id="7" name="椭圆 6">
            <a:extLst>
              <a:ext uri="{FF2B5EF4-FFF2-40B4-BE49-F238E27FC236}">
                <a16:creationId xmlns:a16="http://schemas.microsoft.com/office/drawing/2014/main" id="{1CFA3FB0-FA06-4677-8D5D-6745E320724A}"/>
              </a:ext>
            </a:extLst>
          </p:cNvPr>
          <p:cNvSpPr/>
          <p:nvPr userDrawn="1"/>
        </p:nvSpPr>
        <p:spPr>
          <a:xfrm>
            <a:off x="-5334000" y="-4867275"/>
            <a:ext cx="800100" cy="8001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a:extLst>
              <a:ext uri="{FF2B5EF4-FFF2-40B4-BE49-F238E27FC236}">
                <a16:creationId xmlns:a16="http://schemas.microsoft.com/office/drawing/2014/main" id="{8788C507-53BC-4117-B375-125FEA58FC50}"/>
              </a:ext>
            </a:extLst>
          </p:cNvPr>
          <p:cNvSpPr/>
          <p:nvPr userDrawn="1"/>
        </p:nvSpPr>
        <p:spPr>
          <a:xfrm>
            <a:off x="17932400" y="-4867275"/>
            <a:ext cx="800100" cy="8001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a:extLst>
              <a:ext uri="{FF2B5EF4-FFF2-40B4-BE49-F238E27FC236}">
                <a16:creationId xmlns:a16="http://schemas.microsoft.com/office/drawing/2014/main" id="{8DB6EEE7-B3EA-4895-B366-FA67AD3D0B56}"/>
              </a:ext>
            </a:extLst>
          </p:cNvPr>
          <p:cNvSpPr/>
          <p:nvPr userDrawn="1"/>
        </p:nvSpPr>
        <p:spPr>
          <a:xfrm>
            <a:off x="-5334000" y="12099925"/>
            <a:ext cx="800100" cy="8001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a:extLst>
              <a:ext uri="{FF2B5EF4-FFF2-40B4-BE49-F238E27FC236}">
                <a16:creationId xmlns:a16="http://schemas.microsoft.com/office/drawing/2014/main" id="{EBFD024F-F8B1-4452-B2E0-C0731A8B113E}"/>
              </a:ext>
            </a:extLst>
          </p:cNvPr>
          <p:cNvSpPr/>
          <p:nvPr userDrawn="1"/>
        </p:nvSpPr>
        <p:spPr>
          <a:xfrm>
            <a:off x="17932400" y="12099925"/>
            <a:ext cx="800100" cy="8001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751202295"/>
      </p:ext>
    </p:extLst>
  </p:cSld>
  <p:clrMap bg1="lt1" tx1="dk1" bg2="lt2" tx2="dk2" accent1="accent1" accent2="accent2" accent3="accent3" accent4="accent4" accent5="accent5" accent6="accent6" hlink="hlink" folHlink="folHlink"/>
  <p:sldLayoutIdLst>
    <p:sldLayoutId id="2147483649" r:id="rId1"/>
    <p:sldLayoutId id="2147483674" r:id="rId2"/>
    <p:sldLayoutId id="2147483656" r:id="rId3"/>
    <p:sldLayoutId id="2147483650" r:id="rId4"/>
    <p:sldLayoutId id="2147483671" r:id="rId5"/>
    <p:sldLayoutId id="2147483672" r:id="rId6"/>
    <p:sldLayoutId id="2147483673" r:id="rId7"/>
    <p:sldLayoutId id="2147483651" r:id="rId8"/>
    <p:sldLayoutId id="2147483665" r:id="rId9"/>
    <p:sldLayoutId id="2147483667" r:id="rId10"/>
    <p:sldLayoutId id="2147483668" r:id="rId11"/>
    <p:sldLayoutId id="2147483670" r:id="rId12"/>
    <p:sldLayoutId id="2147483669" r:id="rId13"/>
    <p:sldLayoutId id="2147483661" r:id="rId14"/>
    <p:sldLayoutId id="2147483655" r:id="rId15"/>
    <p:sldLayoutId id="2147483652" r:id="rId16"/>
    <p:sldLayoutId id="2147483660" r:id="rId17"/>
    <p:sldLayoutId id="2147483664" r:id="rId18"/>
    <p:sldLayoutId id="2147483675" r:id="rId19"/>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ea"/>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ea"/>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ea"/>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ea"/>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ea"/>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pos="416" userDrawn="1">
          <p15:clr>
            <a:srgbClr val="F26B43"/>
          </p15:clr>
        </p15:guide>
        <p15:guide id="2" pos="7256" userDrawn="1">
          <p15:clr>
            <a:srgbClr val="F26B43"/>
          </p15:clr>
        </p15:guide>
        <p15:guide id="3" orient="horz" pos="648" userDrawn="1">
          <p15:clr>
            <a:srgbClr val="F26B43"/>
          </p15:clr>
        </p15:guide>
        <p15:guide id="4" orient="horz" pos="712" userDrawn="1">
          <p15:clr>
            <a:srgbClr val="F26B43"/>
          </p15:clr>
        </p15:guide>
        <p15:guide id="5" orient="horz" pos="3928" userDrawn="1">
          <p15:clr>
            <a:srgbClr val="F26B43"/>
          </p15:clr>
        </p15:guide>
        <p15:guide id="6" orient="horz" pos="3864"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232372002"/>
      </p:ext>
    </p:extLst>
  </p:cSld>
  <p:clrMap bg1="lt1" tx1="dk1" bg2="lt2" tx2="dk2" accent1="accent1" accent2="accent2" accent3="accent3" accent4="accent4" accent5="accent5" accent6="accent6" hlink="hlink" folHlink="folHlink"/>
  <p:sldLayoutIdLst>
    <p:sldLayoutId id="2147483677" r:id="rId1"/>
    <p:sldLayoutId id="2147483678"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264">
          <p15:clr>
            <a:srgbClr val="F26B43"/>
          </p15:clr>
        </p15:guide>
        <p15:guide id="2" pos="3840">
          <p15:clr>
            <a:srgbClr val="F26B43"/>
          </p15:clr>
        </p15:guide>
        <p15:guide id="3" pos="192">
          <p15:clr>
            <a:srgbClr val="F26B43"/>
          </p15:clr>
        </p15:guide>
        <p15:guide id="4" pos="7488">
          <p15:clr>
            <a:srgbClr val="F26B43"/>
          </p15:clr>
        </p15:guide>
        <p15:guide id="5" orient="horz" pos="432">
          <p15:clr>
            <a:srgbClr val="F26B43"/>
          </p15:clr>
        </p15:guide>
        <p15:guide id="6" orient="horz" pos="472">
          <p15:clr>
            <a:srgbClr val="F26B43"/>
          </p15:clr>
        </p15:guide>
        <p15:guide id="7" orient="horz" pos="4104">
          <p15:clr>
            <a:srgbClr val="F26B43"/>
          </p15:clr>
        </p15:guide>
        <p15:guide id="8" orient="horz" pos="4056">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1.png"/></Relationships>
</file>

<file path=ppt/slides/_rels/slide10.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10.xml"/><Relationship Id="rId1" Type="http://schemas.openxmlformats.org/officeDocument/2006/relationships/slideLayout" Target="../slideLayouts/slideLayout5.xml"/><Relationship Id="rId4" Type="http://schemas.openxmlformats.org/officeDocument/2006/relationships/image" Target="../media/image1.png"/></Relationships>
</file>

<file path=ppt/slides/_rels/slide11.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11.xml"/><Relationship Id="rId1" Type="http://schemas.openxmlformats.org/officeDocument/2006/relationships/slideLayout" Target="../slideLayouts/slideLayout15.xml"/><Relationship Id="rId4" Type="http://schemas.openxmlformats.org/officeDocument/2006/relationships/image" Target="../media/image1.png"/></Relationships>
</file>

<file path=ppt/slides/_rels/slide12.xml.rels><?xml version="1.0" encoding="UTF-8" standalone="yes"?>
<Relationships xmlns="http://schemas.openxmlformats.org/package/2006/relationships"><Relationship Id="rId8" Type="http://schemas.microsoft.com/office/2007/relationships/hdphoto" Target="../media/hdphoto4.wdp"/><Relationship Id="rId3" Type="http://schemas.openxmlformats.org/officeDocument/2006/relationships/image" Target="../media/image16.png"/><Relationship Id="rId7" Type="http://schemas.openxmlformats.org/officeDocument/2006/relationships/image" Target="../media/image18.png"/><Relationship Id="rId2" Type="http://schemas.openxmlformats.org/officeDocument/2006/relationships/notesSlide" Target="../notesSlides/notesSlide12.xml"/><Relationship Id="rId1" Type="http://schemas.openxmlformats.org/officeDocument/2006/relationships/slideLayout" Target="../slideLayouts/slideLayout11.xml"/><Relationship Id="rId6" Type="http://schemas.microsoft.com/office/2007/relationships/hdphoto" Target="../media/hdphoto3.wdp"/><Relationship Id="rId5" Type="http://schemas.openxmlformats.org/officeDocument/2006/relationships/image" Target="../media/image17.png"/><Relationship Id="rId10" Type="http://schemas.microsoft.com/office/2007/relationships/hdphoto" Target="../media/hdphoto5.wdp"/><Relationship Id="rId4" Type="http://schemas.microsoft.com/office/2007/relationships/hdphoto" Target="../media/hdphoto2.wdp"/><Relationship Id="rId9" Type="http://schemas.openxmlformats.org/officeDocument/2006/relationships/image" Target="../media/image19.png"/></Relationships>
</file>

<file path=ppt/slides/_rels/slide13.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3.xml"/><Relationship Id="rId1" Type="http://schemas.openxmlformats.org/officeDocument/2006/relationships/slideLayout" Target="../slideLayouts/slideLayout4.xml"/><Relationship Id="rId5" Type="http://schemas.openxmlformats.org/officeDocument/2006/relationships/image" Target="../media/image13.jpg"/><Relationship Id="rId4" Type="http://schemas.openxmlformats.org/officeDocument/2006/relationships/image" Target="../media/image1.png"/></Relationships>
</file>

<file path=ppt/slides/_rels/slide1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4.xml"/><Relationship Id="rId1" Type="http://schemas.openxmlformats.org/officeDocument/2006/relationships/slideLayout" Target="../slideLayouts/slideLayout7.xml"/><Relationship Id="rId4" Type="http://schemas.openxmlformats.org/officeDocument/2006/relationships/image" Target="../media/image20.jpg"/></Relationships>
</file>

<file path=ppt/slides/_rels/slide1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5.xml"/><Relationship Id="rId1" Type="http://schemas.openxmlformats.org/officeDocument/2006/relationships/slideLayout" Target="../slideLayouts/slideLayout4.xml"/><Relationship Id="rId4" Type="http://schemas.openxmlformats.org/officeDocument/2006/relationships/image" Target="../media/image13.jpg"/></Relationships>
</file>

<file path=ppt/slides/_rels/slide16.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16.xml"/><Relationship Id="rId1" Type="http://schemas.openxmlformats.org/officeDocument/2006/relationships/slideLayout" Target="../slideLayouts/slideLayout4.xml"/><Relationship Id="rId4" Type="http://schemas.openxmlformats.org/officeDocument/2006/relationships/image" Target="../media/image1.png"/></Relationships>
</file>

<file path=ppt/slides/_rels/slide17.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7.xml"/><Relationship Id="rId1" Type="http://schemas.openxmlformats.org/officeDocument/2006/relationships/slideLayout" Target="../slideLayouts/slideLayout15.xml"/><Relationship Id="rId4" Type="http://schemas.microsoft.com/office/2007/relationships/hdphoto" Target="../media/hdphoto6.wdp"/></Relationships>
</file>

<file path=ppt/slides/_rels/slide18.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18.xml"/><Relationship Id="rId1" Type="http://schemas.openxmlformats.org/officeDocument/2006/relationships/slideLayout" Target="../slideLayouts/slideLayout5.xml"/><Relationship Id="rId4" Type="http://schemas.openxmlformats.org/officeDocument/2006/relationships/image" Target="../media/image1.png"/></Relationships>
</file>

<file path=ppt/slides/_rels/slide19.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19.xml"/><Relationship Id="rId1" Type="http://schemas.openxmlformats.org/officeDocument/2006/relationships/slideLayout" Target="../slideLayouts/slideLayout4.xml"/><Relationship Id="rId6" Type="http://schemas.openxmlformats.org/officeDocument/2006/relationships/image" Target="../media/image1.png"/><Relationship Id="rId5" Type="http://schemas.openxmlformats.org/officeDocument/2006/relationships/image" Target="../media/image25.jpeg"/><Relationship Id="rId4" Type="http://schemas.openxmlformats.org/officeDocument/2006/relationships/image" Target="../media/image24.jpeg"/></Relationships>
</file>

<file path=ppt/slides/_rels/slide2.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2.xml"/><Relationship Id="rId1" Type="http://schemas.openxmlformats.org/officeDocument/2006/relationships/slideLayout" Target="../slideLayouts/slideLayout3.xml"/><Relationship Id="rId4" Type="http://schemas.openxmlformats.org/officeDocument/2006/relationships/image" Target="../media/image8.png"/></Relationships>
</file>

<file path=ppt/slides/_rels/slide2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notesSlide" Target="../notesSlides/notesSlide21.xml"/><Relationship Id="rId1" Type="http://schemas.openxmlformats.org/officeDocument/2006/relationships/slideLayout" Target="../slideLayouts/slideLayout13.xml"/><Relationship Id="rId5" Type="http://schemas.openxmlformats.org/officeDocument/2006/relationships/image" Target="../media/image28.jpg"/><Relationship Id="rId4" Type="http://schemas.openxmlformats.org/officeDocument/2006/relationships/image" Target="../media/image27.jpg"/></Relationships>
</file>

<file path=ppt/slides/_rels/slide2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2.xml"/><Relationship Id="rId1" Type="http://schemas.openxmlformats.org/officeDocument/2006/relationships/slideLayout" Target="../slideLayouts/slideLayout4.xml"/><Relationship Id="rId4" Type="http://schemas.openxmlformats.org/officeDocument/2006/relationships/image" Target="../media/image29.jpeg"/></Relationships>
</file>

<file path=ppt/slides/_rels/slide23.xml.rels><?xml version="1.0" encoding="UTF-8" standalone="yes"?>
<Relationships xmlns="http://schemas.openxmlformats.org/package/2006/relationships"><Relationship Id="rId3" Type="http://schemas.openxmlformats.org/officeDocument/2006/relationships/image" Target="../media/image30.png"/><Relationship Id="rId7" Type="http://schemas.microsoft.com/office/2007/relationships/hdphoto" Target="../media/hdphoto1.wdp"/><Relationship Id="rId2" Type="http://schemas.openxmlformats.org/officeDocument/2006/relationships/notesSlide" Target="../notesSlides/notesSlide23.xml"/><Relationship Id="rId1" Type="http://schemas.openxmlformats.org/officeDocument/2006/relationships/slideLayout" Target="../slideLayouts/slideLayout4.xml"/><Relationship Id="rId6" Type="http://schemas.openxmlformats.org/officeDocument/2006/relationships/image" Target="../media/image11.png"/><Relationship Id="rId5" Type="http://schemas.openxmlformats.org/officeDocument/2006/relationships/image" Target="../media/image1.png"/><Relationship Id="rId4" Type="http://schemas.microsoft.com/office/2007/relationships/hdphoto" Target="../media/hdphoto7.wdp"/></Relationships>
</file>

<file path=ppt/slides/_rels/slide24.xml.rels><?xml version="1.0" encoding="UTF-8" standalone="yes"?>
<Relationships xmlns="http://schemas.openxmlformats.org/package/2006/relationships"><Relationship Id="rId3" Type="http://schemas.openxmlformats.org/officeDocument/2006/relationships/image" Target="../media/image13.jpg"/><Relationship Id="rId7" Type="http://schemas.openxmlformats.org/officeDocument/2006/relationships/image" Target="../media/image1.png"/><Relationship Id="rId2" Type="http://schemas.openxmlformats.org/officeDocument/2006/relationships/notesSlide" Target="../notesSlides/notesSlide24.xml"/><Relationship Id="rId1" Type="http://schemas.openxmlformats.org/officeDocument/2006/relationships/slideLayout" Target="../slideLayouts/slideLayout4.xml"/><Relationship Id="rId6" Type="http://schemas.openxmlformats.org/officeDocument/2006/relationships/chart" Target="../charts/chart4.xml"/><Relationship Id="rId5" Type="http://schemas.openxmlformats.org/officeDocument/2006/relationships/chart" Target="../charts/chart3.xml"/><Relationship Id="rId4" Type="http://schemas.openxmlformats.org/officeDocument/2006/relationships/chart" Target="../charts/chart2.xml"/></Relationships>
</file>

<file path=ppt/slides/_rels/slide25.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25.xml"/><Relationship Id="rId1" Type="http://schemas.openxmlformats.org/officeDocument/2006/relationships/slideLayout" Target="../slideLayouts/slideLayout5.xml"/><Relationship Id="rId5" Type="http://schemas.openxmlformats.org/officeDocument/2006/relationships/image" Target="../media/image1.png"/><Relationship Id="rId4" Type="http://schemas.microsoft.com/office/2007/relationships/hdphoto" Target="../media/hdphoto8.wdp"/></Relationships>
</file>

<file path=ppt/slides/_rels/slide2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6.xml"/><Relationship Id="rId1" Type="http://schemas.openxmlformats.org/officeDocument/2006/relationships/slideLayout" Target="../slideLayouts/slideLayout12.xml"/><Relationship Id="rId6" Type="http://schemas.openxmlformats.org/officeDocument/2006/relationships/image" Target="../media/image33.png"/><Relationship Id="rId5" Type="http://schemas.openxmlformats.org/officeDocument/2006/relationships/image" Target="../media/image9.jpg"/><Relationship Id="rId4" Type="http://schemas.openxmlformats.org/officeDocument/2006/relationships/image" Target="../media/image32.jpg"/></Relationships>
</file>

<file path=ppt/slides/_rels/slide27.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27.xml"/><Relationship Id="rId1" Type="http://schemas.openxmlformats.org/officeDocument/2006/relationships/slideLayout" Target="../slideLayouts/slideLayout15.xml"/></Relationships>
</file>

<file path=ppt/slides/_rels/slide28.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28.xml"/><Relationship Id="rId1" Type="http://schemas.openxmlformats.org/officeDocument/2006/relationships/slideLayout" Target="../slideLayouts/slideLayout4.xml"/><Relationship Id="rId5" Type="http://schemas.openxmlformats.org/officeDocument/2006/relationships/image" Target="../media/image1.png"/><Relationship Id="rId4" Type="http://schemas.openxmlformats.org/officeDocument/2006/relationships/chart" Target="../charts/chart5.xml"/></Relationships>
</file>

<file path=ppt/slides/_rels/slide29.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29.xml"/><Relationship Id="rId1" Type="http://schemas.openxmlformats.org/officeDocument/2006/relationships/slideLayout" Target="../slideLayouts/slideLayout15.xml"/></Relationships>
</file>

<file path=ppt/slides/_rels/slide3.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3.xml"/><Relationship Id="rId1" Type="http://schemas.openxmlformats.org/officeDocument/2006/relationships/slideLayout" Target="../slideLayouts/slideLayout3.xml"/><Relationship Id="rId4" Type="http://schemas.openxmlformats.org/officeDocument/2006/relationships/image" Target="../media/image8.png"/></Relationships>
</file>

<file path=ppt/slides/_rels/slide3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0.xml"/><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31.xml"/><Relationship Id="rId1" Type="http://schemas.openxmlformats.org/officeDocument/2006/relationships/slideLayout" Target="../slideLayouts/slideLayout15.xml"/></Relationships>
</file>

<file path=ppt/slides/_rels/slide32.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32.xml"/><Relationship Id="rId1" Type="http://schemas.openxmlformats.org/officeDocument/2006/relationships/slideLayout" Target="../slideLayouts/slideLayout15.xml"/></Relationships>
</file>

<file path=ppt/slides/_rels/slide33.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33.xml"/><Relationship Id="rId1" Type="http://schemas.openxmlformats.org/officeDocument/2006/relationships/slideLayout" Target="../slideLayouts/slideLayout5.xml"/><Relationship Id="rId4" Type="http://schemas.openxmlformats.org/officeDocument/2006/relationships/image" Target="../media/image1.png"/></Relationships>
</file>

<file path=ppt/slides/_rels/slide3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4.xml"/><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5.xml"/><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36.xml"/><Relationship Id="rId1" Type="http://schemas.openxmlformats.org/officeDocument/2006/relationships/slideLayout" Target="../slideLayouts/slideLayout4.xml"/><Relationship Id="rId6" Type="http://schemas.openxmlformats.org/officeDocument/2006/relationships/image" Target="../media/image1.png"/><Relationship Id="rId5" Type="http://schemas.openxmlformats.org/officeDocument/2006/relationships/chart" Target="../charts/chart7.xml"/><Relationship Id="rId4" Type="http://schemas.openxmlformats.org/officeDocument/2006/relationships/chart" Target="../charts/chart6.xml"/></Relationships>
</file>

<file path=ppt/slides/_rels/slide37.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37.xml"/><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5.xml"/></Relationships>
</file>

<file path=ppt/slides/_rels/slide39.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39.xml"/><Relationship Id="rId1" Type="http://schemas.openxmlformats.org/officeDocument/2006/relationships/slideLayout" Target="../slideLayouts/slideLayout19.xml"/><Relationship Id="rId4" Type="http://schemas.openxmlformats.org/officeDocument/2006/relationships/image" Target="../media/image38.jpg"/></Relationships>
</file>

<file path=ppt/slides/_rels/slide4.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4.xml"/><Relationship Id="rId1" Type="http://schemas.openxmlformats.org/officeDocument/2006/relationships/slideLayout" Target="../slideLayouts/slideLayout5.xml"/><Relationship Id="rId4" Type="http://schemas.openxmlformats.org/officeDocument/2006/relationships/image" Target="../media/image1.pn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41.xml.rels><?xml version="1.0" encoding="UTF-8" standalone="yes"?>
<Relationships xmlns="http://schemas.openxmlformats.org/package/2006/relationships"><Relationship Id="rId2" Type="http://schemas.openxmlformats.org/officeDocument/2006/relationships/image" Target="../media/image39.jpg"/><Relationship Id="rId1" Type="http://schemas.openxmlformats.org/officeDocument/2006/relationships/slideLayout" Target="../slideLayouts/slideLayout20.xml"/></Relationships>
</file>

<file path=ppt/slides/_rels/slide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7.xml"/><Relationship Id="rId1" Type="http://schemas.openxmlformats.org/officeDocument/2006/relationships/slideLayout" Target="../slideLayouts/slideLayout15.xml"/><Relationship Id="rId4" Type="http://schemas.microsoft.com/office/2007/relationships/hdphoto" Target="../media/hdphoto1.wdp"/></Relationships>
</file>

<file path=ppt/slides/_rels/slide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8.xml"/><Relationship Id="rId1" Type="http://schemas.openxmlformats.org/officeDocument/2006/relationships/slideLayout" Target="../slideLayouts/slideLayout15.xml"/></Relationships>
</file>

<file path=ppt/slides/_rels/slide9.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9.xml"/><Relationship Id="rId1" Type="http://schemas.openxmlformats.org/officeDocument/2006/relationships/slideLayout" Target="../slideLayouts/slideLayout10.xml"/><Relationship Id="rId6" Type="http://schemas.openxmlformats.org/officeDocument/2006/relationships/image" Target="../media/image1.png"/><Relationship Id="rId5" Type="http://schemas.openxmlformats.org/officeDocument/2006/relationships/image" Target="../media/image15.jpg"/><Relationship Id="rId4" Type="http://schemas.openxmlformats.org/officeDocument/2006/relationships/image" Target="../media/image14.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占位符 7" descr="图片包含 树, 户外, 建筑物&#10;&#10;自动生成的说明">
            <a:extLst>
              <a:ext uri="{FF2B5EF4-FFF2-40B4-BE49-F238E27FC236}">
                <a16:creationId xmlns:a16="http://schemas.microsoft.com/office/drawing/2014/main" id="{A94FB1F8-0921-4B1F-B5A1-8F3D982C7E2D}"/>
              </a:ext>
            </a:extLst>
          </p:cNvPr>
          <p:cNvPicPr>
            <a:picLocks noGrp="1" noChangeAspect="1"/>
          </p:cNvPicPr>
          <p:nvPr>
            <p:ph type="pic" sz="quarter" idx="10"/>
          </p:nvPr>
        </p:nvPicPr>
        <p:blipFill rotWithShape="1">
          <a:blip r:embed="rId3">
            <a:extLst>
              <a:ext uri="{28A0092B-C50C-407E-A947-70E740481C1C}">
                <a14:useLocalDpi xmlns:a14="http://schemas.microsoft.com/office/drawing/2010/main" val="0"/>
              </a:ext>
            </a:extLst>
          </a:blip>
          <a:srcRect l="44415" t="10808" b="10808"/>
          <a:stretch/>
        </p:blipFill>
        <p:spPr>
          <a:xfrm>
            <a:off x="4648200" y="0"/>
            <a:ext cx="7543800" cy="6858000"/>
          </a:xfrm>
        </p:spPr>
      </p:pic>
      <p:sp>
        <p:nvSpPr>
          <p:cNvPr id="18" name="矩形: 圆角 17">
            <a:extLst>
              <a:ext uri="{FF2B5EF4-FFF2-40B4-BE49-F238E27FC236}">
                <a16:creationId xmlns:a16="http://schemas.microsoft.com/office/drawing/2014/main" id="{65C2CE4C-E8A5-4803-951E-D10BB9CE3280}"/>
              </a:ext>
            </a:extLst>
          </p:cNvPr>
          <p:cNvSpPr/>
          <p:nvPr/>
        </p:nvSpPr>
        <p:spPr>
          <a:xfrm>
            <a:off x="-1946992" y="-1665000"/>
            <a:ext cx="10188000" cy="10188000"/>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椭圆 1">
            <a:extLst>
              <a:ext uri="{FF2B5EF4-FFF2-40B4-BE49-F238E27FC236}">
                <a16:creationId xmlns:a16="http://schemas.microsoft.com/office/drawing/2014/main" id="{04C16BCA-2C5E-478F-A63B-3B0A5C362E0C}"/>
              </a:ext>
            </a:extLst>
          </p:cNvPr>
          <p:cNvSpPr/>
          <p:nvPr/>
        </p:nvSpPr>
        <p:spPr>
          <a:xfrm>
            <a:off x="-1609347" y="-1327355"/>
            <a:ext cx="9512710" cy="951271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5" name="图片 34">
            <a:extLst>
              <a:ext uri="{FF2B5EF4-FFF2-40B4-BE49-F238E27FC236}">
                <a16:creationId xmlns:a16="http://schemas.microsoft.com/office/drawing/2014/main" id="{1B2798B7-69CE-423C-91B5-4379EBDB4BD2}"/>
              </a:ext>
            </a:extLst>
          </p:cNvPr>
          <p:cNvPicPr>
            <a:picLocks noChangeAspect="1"/>
          </p:cNvPicPr>
          <p:nvPr/>
        </p:nvPicPr>
        <p:blipFill>
          <a:blip r:embed="rId4">
            <a:alphaModFix amt="5000"/>
            <a:extLst>
              <a:ext uri="{28A0092B-C50C-407E-A947-70E740481C1C}">
                <a14:useLocalDpi xmlns:a14="http://schemas.microsoft.com/office/drawing/2010/main" val="0"/>
              </a:ext>
            </a:extLst>
          </a:blip>
          <a:stretch>
            <a:fillRect/>
          </a:stretch>
        </p:blipFill>
        <p:spPr>
          <a:xfrm>
            <a:off x="-1398086" y="-1116080"/>
            <a:ext cx="9090188" cy="9090160"/>
          </a:xfrm>
          <a:prstGeom prst="rect">
            <a:avLst/>
          </a:prstGeom>
        </p:spPr>
      </p:pic>
      <p:sp>
        <p:nvSpPr>
          <p:cNvPr id="11" name="文本框 10">
            <a:extLst>
              <a:ext uri="{FF2B5EF4-FFF2-40B4-BE49-F238E27FC236}">
                <a16:creationId xmlns:a16="http://schemas.microsoft.com/office/drawing/2014/main" id="{96BC8EC9-5087-45D7-A521-15AF9D7DCA9F}"/>
              </a:ext>
            </a:extLst>
          </p:cNvPr>
          <p:cNvSpPr txBox="1"/>
          <p:nvPr/>
        </p:nvSpPr>
        <p:spPr>
          <a:xfrm>
            <a:off x="1058749" y="1862375"/>
            <a:ext cx="9157755" cy="2052870"/>
          </a:xfrm>
          <a:prstGeom prst="rect">
            <a:avLst/>
          </a:prstGeom>
          <a:noFill/>
        </p:spPr>
        <p:txBody>
          <a:bodyPr wrap="square" lIns="0" rtlCol="0">
            <a:spAutoFit/>
          </a:bodyPr>
          <a:lstStyle/>
          <a:p>
            <a:pPr>
              <a:lnSpc>
                <a:spcPct val="110000"/>
              </a:lnSpc>
            </a:pPr>
            <a:r>
              <a:rPr lang="zh-CN" altLang="en-US" sz="6000" b="1" dirty="0">
                <a:solidFill>
                  <a:schemeClr val="accent1"/>
                </a:solidFill>
                <a:latin typeface="+mj-ea"/>
                <a:ea typeface="+mj-ea"/>
              </a:rPr>
              <a:t>湖南第一师范学院</a:t>
            </a:r>
            <a:endParaRPr lang="en-US" altLang="zh-CN" sz="6000" b="1" dirty="0">
              <a:solidFill>
                <a:schemeClr val="accent1"/>
              </a:solidFill>
              <a:latin typeface="+mj-ea"/>
              <a:ea typeface="+mj-ea"/>
            </a:endParaRPr>
          </a:p>
          <a:p>
            <a:pPr>
              <a:lnSpc>
                <a:spcPct val="110000"/>
              </a:lnSpc>
            </a:pPr>
            <a:r>
              <a:rPr lang="zh-CN" altLang="en-US" sz="6000" dirty="0">
                <a:latin typeface="+mj-ea"/>
                <a:ea typeface="+mj-ea"/>
              </a:rPr>
              <a:t>毕业论文答辩</a:t>
            </a:r>
            <a:r>
              <a:rPr lang="en-US" altLang="zh-CN" sz="6000" dirty="0">
                <a:latin typeface="+mj-ea"/>
                <a:ea typeface="+mj-ea"/>
              </a:rPr>
              <a:t>PPT</a:t>
            </a:r>
            <a:endParaRPr lang="zh-CN" altLang="en-US" sz="6000" dirty="0">
              <a:latin typeface="+mj-ea"/>
              <a:ea typeface="+mj-ea"/>
            </a:endParaRPr>
          </a:p>
        </p:txBody>
      </p:sp>
      <p:sp>
        <p:nvSpPr>
          <p:cNvPr id="15" name="文本框 14">
            <a:extLst>
              <a:ext uri="{FF2B5EF4-FFF2-40B4-BE49-F238E27FC236}">
                <a16:creationId xmlns:a16="http://schemas.microsoft.com/office/drawing/2014/main" id="{11EDD602-81BB-4DFA-90BC-16A47EBEA56E}"/>
              </a:ext>
            </a:extLst>
          </p:cNvPr>
          <p:cNvSpPr txBox="1"/>
          <p:nvPr/>
        </p:nvSpPr>
        <p:spPr>
          <a:xfrm>
            <a:off x="1058749" y="4393407"/>
            <a:ext cx="1737295" cy="292388"/>
          </a:xfrm>
          <a:prstGeom prst="rect">
            <a:avLst/>
          </a:prstGeom>
          <a:noFill/>
          <a:ln w="19050">
            <a:noFill/>
          </a:ln>
        </p:spPr>
        <p:txBody>
          <a:bodyPr wrap="square" lIns="0" bIns="0" rtlCol="0">
            <a:spAutoFit/>
          </a:bodyPr>
          <a:lstStyle/>
          <a:p>
            <a:r>
              <a:rPr lang="zh-CN" altLang="en-US" sz="1600" dirty="0">
                <a:latin typeface="+mj-ea"/>
                <a:ea typeface="+mj-ea"/>
              </a:rPr>
              <a:t>制作人：刘天赐</a:t>
            </a:r>
          </a:p>
        </p:txBody>
      </p:sp>
      <p:sp>
        <p:nvSpPr>
          <p:cNvPr id="16" name="矩形 15">
            <a:extLst>
              <a:ext uri="{FF2B5EF4-FFF2-40B4-BE49-F238E27FC236}">
                <a16:creationId xmlns:a16="http://schemas.microsoft.com/office/drawing/2014/main" id="{65BAB087-1AEA-4CEA-8F70-5BC6E2D5CFC3}"/>
              </a:ext>
            </a:extLst>
          </p:cNvPr>
          <p:cNvSpPr/>
          <p:nvPr/>
        </p:nvSpPr>
        <p:spPr>
          <a:xfrm flipH="1">
            <a:off x="676291" y="2007713"/>
            <a:ext cx="193783" cy="267808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bIns="0" rtlCol="0" anchor="ctr"/>
          <a:lstStyle/>
          <a:p>
            <a:pPr algn="ctr"/>
            <a:endParaRPr lang="zh-CN" altLang="en-US">
              <a:solidFill>
                <a:schemeClr val="tx1"/>
              </a:solidFill>
            </a:endParaRPr>
          </a:p>
        </p:txBody>
      </p:sp>
      <p:sp>
        <p:nvSpPr>
          <p:cNvPr id="28" name="矩形: 圆角 27">
            <a:extLst>
              <a:ext uri="{FF2B5EF4-FFF2-40B4-BE49-F238E27FC236}">
                <a16:creationId xmlns:a16="http://schemas.microsoft.com/office/drawing/2014/main" id="{3E5A3205-A653-4468-A0F1-20D117718F0E}"/>
              </a:ext>
            </a:extLst>
          </p:cNvPr>
          <p:cNvSpPr/>
          <p:nvPr/>
        </p:nvSpPr>
        <p:spPr>
          <a:xfrm flipV="1">
            <a:off x="1058749" y="4213114"/>
            <a:ext cx="831744" cy="45719"/>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0" rtlCol="0" anchor="ctr"/>
          <a:lstStyle/>
          <a:p>
            <a:pPr algn="ctr"/>
            <a:endParaRPr lang="zh-CN" altLang="en-US" dirty="0">
              <a:solidFill>
                <a:schemeClr val="tx1"/>
              </a:solidFill>
            </a:endParaRPr>
          </a:p>
        </p:txBody>
      </p:sp>
      <p:sp>
        <p:nvSpPr>
          <p:cNvPr id="36" name="文本框 35">
            <a:extLst>
              <a:ext uri="{FF2B5EF4-FFF2-40B4-BE49-F238E27FC236}">
                <a16:creationId xmlns:a16="http://schemas.microsoft.com/office/drawing/2014/main" id="{39397A0B-46AD-4241-89D6-379AEDDF28DB}"/>
              </a:ext>
            </a:extLst>
          </p:cNvPr>
          <p:cNvSpPr txBox="1"/>
          <p:nvPr/>
        </p:nvSpPr>
        <p:spPr>
          <a:xfrm>
            <a:off x="1058749" y="3833389"/>
            <a:ext cx="5816538" cy="307777"/>
          </a:xfrm>
          <a:prstGeom prst="rect">
            <a:avLst/>
          </a:prstGeom>
          <a:noFill/>
        </p:spPr>
        <p:txBody>
          <a:bodyPr wrap="square" lIns="0" rtlCol="0">
            <a:spAutoFit/>
          </a:bodyPr>
          <a:lstStyle/>
          <a:p>
            <a:pPr algn="dist"/>
            <a:r>
              <a:rPr lang="en-US" altLang="zh-CN" sz="1400" dirty="0">
                <a:latin typeface="+mj-ea"/>
                <a:ea typeface="+mj-ea"/>
              </a:rPr>
              <a:t>HUNAN FIRST NORMAL UNIVERSITY</a:t>
            </a:r>
            <a:endParaRPr lang="zh-CN" altLang="en-US" sz="1400" dirty="0">
              <a:latin typeface="+mj-ea"/>
              <a:ea typeface="+mj-ea"/>
            </a:endParaRPr>
          </a:p>
        </p:txBody>
      </p:sp>
      <p:sp>
        <p:nvSpPr>
          <p:cNvPr id="12" name="文本框 11">
            <a:extLst>
              <a:ext uri="{FF2B5EF4-FFF2-40B4-BE49-F238E27FC236}">
                <a16:creationId xmlns:a16="http://schemas.microsoft.com/office/drawing/2014/main" id="{C239AC14-55C2-4459-B49A-4EB4399B1DCF}"/>
              </a:ext>
            </a:extLst>
          </p:cNvPr>
          <p:cNvSpPr txBox="1"/>
          <p:nvPr/>
        </p:nvSpPr>
        <p:spPr>
          <a:xfrm>
            <a:off x="3243961" y="4393407"/>
            <a:ext cx="2214535" cy="292388"/>
          </a:xfrm>
          <a:prstGeom prst="rect">
            <a:avLst/>
          </a:prstGeom>
          <a:noFill/>
          <a:ln w="19050">
            <a:noFill/>
          </a:ln>
        </p:spPr>
        <p:txBody>
          <a:bodyPr wrap="square" bIns="0" rtlCol="0">
            <a:spAutoFit/>
          </a:bodyPr>
          <a:lstStyle/>
          <a:p>
            <a:r>
              <a:rPr lang="zh-CN" altLang="en-US" sz="1600" dirty="0">
                <a:latin typeface="+mj-ea"/>
                <a:ea typeface="+mj-ea"/>
              </a:rPr>
              <a:t>指导老师：浣熊教授</a:t>
            </a:r>
          </a:p>
        </p:txBody>
      </p:sp>
    </p:spTree>
    <p:extLst>
      <p:ext uri="{BB962C8B-B14F-4D97-AF65-F5344CB8AC3E}">
        <p14:creationId xmlns:p14="http://schemas.microsoft.com/office/powerpoint/2010/main" val="229817001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占位符 6" descr="图片包含 建筑物, 天空, 户外, 水&#10;&#10;自动生成的说明">
            <a:extLst>
              <a:ext uri="{FF2B5EF4-FFF2-40B4-BE49-F238E27FC236}">
                <a16:creationId xmlns:a16="http://schemas.microsoft.com/office/drawing/2014/main" id="{FF73B132-C91F-47F5-9F4C-692714CE3694}"/>
              </a:ext>
            </a:extLst>
          </p:cNvPr>
          <p:cNvPicPr>
            <a:picLocks noGrp="1" noChangeAspect="1"/>
          </p:cNvPicPr>
          <p:nvPr>
            <p:ph type="pic" sz="quarter" idx="13"/>
          </p:nvPr>
        </p:nvPicPr>
        <p:blipFill rotWithShape="1">
          <a:blip r:embed="rId3">
            <a:extLst>
              <a:ext uri="{28A0092B-C50C-407E-A947-70E740481C1C}">
                <a14:useLocalDpi xmlns:a14="http://schemas.microsoft.com/office/drawing/2010/main" val="0"/>
              </a:ext>
            </a:extLst>
          </a:blip>
          <a:srcRect l="21420" r="21420"/>
          <a:stretch/>
        </p:blipFill>
        <p:spPr/>
      </p:pic>
      <p:sp>
        <p:nvSpPr>
          <p:cNvPr id="12" name="平行四边形 11">
            <a:extLst>
              <a:ext uri="{FF2B5EF4-FFF2-40B4-BE49-F238E27FC236}">
                <a16:creationId xmlns:a16="http://schemas.microsoft.com/office/drawing/2014/main" id="{7774CAEB-DECD-405C-BE9C-A143A5DDAECB}"/>
              </a:ext>
            </a:extLst>
          </p:cNvPr>
          <p:cNvSpPr/>
          <p:nvPr/>
        </p:nvSpPr>
        <p:spPr>
          <a:xfrm rot="10800000" flipH="1" flipV="1">
            <a:off x="0" y="0"/>
            <a:ext cx="9538730" cy="6858000"/>
          </a:xfrm>
          <a:prstGeom prst="parallelogram">
            <a:avLst>
              <a:gd name="adj" fmla="val 0"/>
            </a:avLst>
          </a:prstGeom>
          <a:gradFill flip="none" rotWithShape="1">
            <a:gsLst>
              <a:gs pos="27000">
                <a:srgbClr val="FFFFFF"/>
              </a:gs>
              <a:gs pos="40000">
                <a:srgbClr val="FFFFFF">
                  <a:alpha val="85000"/>
                </a:srgbClr>
              </a:gs>
              <a:gs pos="0">
                <a:schemeClr val="bg1"/>
              </a:gs>
              <a:gs pos="60000">
                <a:srgbClr val="FFFFFF">
                  <a:alpha val="40000"/>
                </a:srgbClr>
              </a:gs>
              <a:gs pos="80000">
                <a:srgbClr val="FFFFFF">
                  <a:alpha val="20000"/>
                </a:srgbClr>
              </a:gs>
              <a:gs pos="100000">
                <a:schemeClr val="bg1">
                  <a:alpha val="0"/>
                </a:schemeClr>
              </a:gs>
            </a:gsLst>
            <a:lin ang="0" scaled="1"/>
            <a:tileRect/>
          </a:gradFill>
          <a:ln>
            <a:noFill/>
          </a:ln>
          <a:effectLst>
            <a:outerShdw blurRad="812800" dist="673100" dir="5400000" sx="1000" sy="1000" algn="t" rotWithShape="0">
              <a:srgbClr val="C00000"/>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72" name="图片 71">
            <a:extLst>
              <a:ext uri="{FF2B5EF4-FFF2-40B4-BE49-F238E27FC236}">
                <a16:creationId xmlns:a16="http://schemas.microsoft.com/office/drawing/2014/main" id="{28E3EBBB-D068-454F-9289-0C41B6D958C8}"/>
              </a:ext>
            </a:extLst>
          </p:cNvPr>
          <p:cNvPicPr>
            <a:picLocks noChangeAspect="1"/>
          </p:cNvPicPr>
          <p:nvPr/>
        </p:nvPicPr>
        <p:blipFill>
          <a:blip r:embed="rId4">
            <a:alphaModFix amt="5000"/>
            <a:extLst>
              <a:ext uri="{28A0092B-C50C-407E-A947-70E740481C1C}">
                <a14:useLocalDpi xmlns:a14="http://schemas.microsoft.com/office/drawing/2010/main" val="0"/>
              </a:ext>
            </a:extLst>
          </a:blip>
          <a:stretch>
            <a:fillRect/>
          </a:stretch>
        </p:blipFill>
        <p:spPr>
          <a:xfrm>
            <a:off x="-701149" y="-621630"/>
            <a:ext cx="8101261" cy="8101261"/>
          </a:xfrm>
          <a:prstGeom prst="rect">
            <a:avLst/>
          </a:prstGeom>
        </p:spPr>
      </p:pic>
      <p:sp>
        <p:nvSpPr>
          <p:cNvPr id="37" name="矩形 36">
            <a:extLst>
              <a:ext uri="{FF2B5EF4-FFF2-40B4-BE49-F238E27FC236}">
                <a16:creationId xmlns:a16="http://schemas.microsoft.com/office/drawing/2014/main" id="{FF39A875-153E-484B-A944-6D55BF86EF9D}"/>
              </a:ext>
            </a:extLst>
          </p:cNvPr>
          <p:cNvSpPr/>
          <p:nvPr/>
        </p:nvSpPr>
        <p:spPr>
          <a:xfrm>
            <a:off x="660399" y="1357806"/>
            <a:ext cx="6153355" cy="3450652"/>
          </a:xfrm>
          <a:prstGeom prst="rect">
            <a:avLst/>
          </a:prstGeom>
          <a:noFill/>
          <a:ln w="1524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组合 3">
            <a:extLst>
              <a:ext uri="{FF2B5EF4-FFF2-40B4-BE49-F238E27FC236}">
                <a16:creationId xmlns:a16="http://schemas.microsoft.com/office/drawing/2014/main" id="{E7BBA72A-DF97-426D-9865-AA79934566E1}"/>
              </a:ext>
            </a:extLst>
          </p:cNvPr>
          <p:cNvGrpSpPr/>
          <p:nvPr/>
        </p:nvGrpSpPr>
        <p:grpSpPr>
          <a:xfrm>
            <a:off x="1080026" y="1759693"/>
            <a:ext cx="5314100" cy="2646878"/>
            <a:chOff x="774700" y="1759693"/>
            <a:chExt cx="5314100" cy="2646878"/>
          </a:xfrm>
        </p:grpSpPr>
        <p:sp>
          <p:nvSpPr>
            <p:cNvPr id="35" name="文本框 34">
              <a:extLst>
                <a:ext uri="{FF2B5EF4-FFF2-40B4-BE49-F238E27FC236}">
                  <a16:creationId xmlns:a16="http://schemas.microsoft.com/office/drawing/2014/main" id="{9B0FB8E0-8C9F-4B6E-B0A0-57FF2C880011}"/>
                </a:ext>
              </a:extLst>
            </p:cNvPr>
            <p:cNvSpPr txBox="1"/>
            <p:nvPr/>
          </p:nvSpPr>
          <p:spPr>
            <a:xfrm>
              <a:off x="774700" y="1759693"/>
              <a:ext cx="1507958" cy="2646878"/>
            </a:xfrm>
            <a:prstGeom prst="rect">
              <a:avLst/>
            </a:prstGeom>
            <a:noFill/>
          </p:spPr>
          <p:txBody>
            <a:bodyPr wrap="square" rtlCol="0">
              <a:spAutoFit/>
            </a:bodyPr>
            <a:lstStyle>
              <a:defPPr>
                <a:defRPr lang="zh-CN"/>
              </a:defPPr>
              <a:lvl1pPr algn="ctr">
                <a:defRPr sz="19900" b="1">
                  <a:solidFill>
                    <a:schemeClr val="accent2"/>
                  </a:solidFill>
                  <a:effectLst>
                    <a:outerShdw dist="685800" dir="5160000" sx="172000" sy="172000" algn="ctr" rotWithShape="0">
                      <a:schemeClr val="accent2">
                        <a:lumMod val="20000"/>
                        <a:lumOff val="80000"/>
                        <a:alpha val="16000"/>
                      </a:schemeClr>
                    </a:outerShdw>
                  </a:effectLst>
                  <a:latin typeface="+mn-ea"/>
                </a:defRPr>
              </a:lvl1pPr>
            </a:lstStyle>
            <a:p>
              <a:r>
                <a:rPr lang="en-US" altLang="zh-CN" sz="16600" b="0" dirty="0">
                  <a:effectLst>
                    <a:outerShdw dist="685800" sx="1000" sy="1000" algn="ctr" rotWithShape="0">
                      <a:schemeClr val="accent2">
                        <a:lumMod val="20000"/>
                        <a:lumOff val="80000"/>
                      </a:schemeClr>
                    </a:outerShdw>
                  </a:effectLst>
                  <a:latin typeface="+mj-ea"/>
                  <a:ea typeface="+mj-ea"/>
                </a:rPr>
                <a:t>2</a:t>
              </a:r>
              <a:endParaRPr lang="zh-CN" altLang="en-US" sz="16600" b="0" dirty="0">
                <a:effectLst>
                  <a:outerShdw dist="685800" sx="1000" sy="1000" algn="ctr" rotWithShape="0">
                    <a:schemeClr val="accent2">
                      <a:lumMod val="20000"/>
                      <a:lumOff val="80000"/>
                    </a:schemeClr>
                  </a:outerShdw>
                </a:effectLst>
                <a:latin typeface="+mj-ea"/>
                <a:ea typeface="+mj-ea"/>
              </a:endParaRPr>
            </a:p>
          </p:txBody>
        </p:sp>
        <p:grpSp>
          <p:nvGrpSpPr>
            <p:cNvPr id="2" name="组合 1">
              <a:extLst>
                <a:ext uri="{FF2B5EF4-FFF2-40B4-BE49-F238E27FC236}">
                  <a16:creationId xmlns:a16="http://schemas.microsoft.com/office/drawing/2014/main" id="{2434A520-5701-44B6-BCE8-88EE49E636F0}"/>
                </a:ext>
              </a:extLst>
            </p:cNvPr>
            <p:cNvGrpSpPr/>
            <p:nvPr/>
          </p:nvGrpSpPr>
          <p:grpSpPr>
            <a:xfrm>
              <a:off x="2264347" y="2166200"/>
              <a:ext cx="3824453" cy="1625277"/>
              <a:chOff x="2264347" y="2166200"/>
              <a:chExt cx="3824453" cy="1625277"/>
            </a:xfrm>
          </p:grpSpPr>
          <p:sp>
            <p:nvSpPr>
              <p:cNvPr id="33" name="文本框 32">
                <a:extLst>
                  <a:ext uri="{FF2B5EF4-FFF2-40B4-BE49-F238E27FC236}">
                    <a16:creationId xmlns:a16="http://schemas.microsoft.com/office/drawing/2014/main" id="{E32E4353-E3CB-449B-8616-E8EDED4E4315}"/>
                  </a:ext>
                </a:extLst>
              </p:cNvPr>
              <p:cNvSpPr txBox="1"/>
              <p:nvPr/>
            </p:nvSpPr>
            <p:spPr>
              <a:xfrm>
                <a:off x="2264347" y="2166200"/>
                <a:ext cx="3824453" cy="1214142"/>
              </a:xfrm>
              <a:prstGeom prst="rect">
                <a:avLst/>
              </a:prstGeom>
              <a:noFill/>
              <a:ln w="57150">
                <a:noFill/>
              </a:ln>
            </p:spPr>
            <p:txBody>
              <a:bodyPr wrap="square" lIns="180000" tIns="144000" rIns="180000" bIns="144000" rtlCol="0">
                <a:spAutoFit/>
              </a:bodyPr>
              <a:lstStyle/>
              <a:p>
                <a:pPr algn="dist"/>
                <a:r>
                  <a:rPr lang="zh-CN" altLang="en-US" sz="6000" b="1" dirty="0">
                    <a:solidFill>
                      <a:schemeClr val="accent2"/>
                    </a:solidFill>
                    <a:latin typeface="+mj-ea"/>
                    <a:ea typeface="+mj-ea"/>
                    <a:cs typeface="Times New Roman" panose="02020603050405020304" pitchFamily="18" charset="0"/>
                  </a:rPr>
                  <a:t>研究综述</a:t>
                </a:r>
              </a:p>
            </p:txBody>
          </p:sp>
          <p:sp>
            <p:nvSpPr>
              <p:cNvPr id="26" name="文本框 25">
                <a:extLst>
                  <a:ext uri="{FF2B5EF4-FFF2-40B4-BE49-F238E27FC236}">
                    <a16:creationId xmlns:a16="http://schemas.microsoft.com/office/drawing/2014/main" id="{B0DD6E53-770C-4EA1-9CAD-12CA91A2AA15}"/>
                  </a:ext>
                </a:extLst>
              </p:cNvPr>
              <p:cNvSpPr txBox="1"/>
              <p:nvPr/>
            </p:nvSpPr>
            <p:spPr>
              <a:xfrm>
                <a:off x="2347944" y="3452923"/>
                <a:ext cx="3657259" cy="338554"/>
              </a:xfrm>
              <a:prstGeom prst="rect">
                <a:avLst/>
              </a:prstGeom>
              <a:noFill/>
            </p:spPr>
            <p:txBody>
              <a:bodyPr wrap="square" rtlCol="0">
                <a:spAutoFit/>
              </a:bodyPr>
              <a:lstStyle/>
              <a:p>
                <a:pPr algn="dist"/>
                <a:r>
                  <a:rPr lang="en-US" altLang="zh-CN" sz="1600" dirty="0">
                    <a:latin typeface="+mn-ea"/>
                  </a:rPr>
                  <a:t>HUNAN FIRST NORMAL UNIVERSITY</a:t>
                </a:r>
                <a:endParaRPr lang="zh-CN" altLang="en-US" sz="1600" dirty="0">
                  <a:latin typeface="+mn-ea"/>
                </a:endParaRPr>
              </a:p>
            </p:txBody>
          </p:sp>
        </p:grpSp>
        <p:cxnSp>
          <p:nvCxnSpPr>
            <p:cNvPr id="31" name="直接连接符 30">
              <a:extLst>
                <a:ext uri="{FF2B5EF4-FFF2-40B4-BE49-F238E27FC236}">
                  <a16:creationId xmlns:a16="http://schemas.microsoft.com/office/drawing/2014/main" id="{031EA04A-5C5B-46EA-93A7-CCF09B4E9680}"/>
                </a:ext>
              </a:extLst>
            </p:cNvPr>
            <p:cNvCxnSpPr/>
            <p:nvPr/>
          </p:nvCxnSpPr>
          <p:spPr>
            <a:xfrm>
              <a:off x="2243274" y="2218339"/>
              <a:ext cx="0" cy="1603916"/>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35860545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图片包含 建筑物, 天空, 户外, 水&#10;&#10;描述已自动生成">
            <a:extLst>
              <a:ext uri="{FF2B5EF4-FFF2-40B4-BE49-F238E27FC236}">
                <a16:creationId xmlns:a16="http://schemas.microsoft.com/office/drawing/2014/main" id="{426E2793-947E-43D3-9DAD-6B9E6D2EBD80}"/>
              </a:ext>
            </a:extLst>
          </p:cNvPr>
          <p:cNvPicPr>
            <a:picLocks noChangeAspect="1"/>
          </p:cNvPicPr>
          <p:nvPr/>
        </p:nvPicPr>
        <p:blipFill rotWithShape="1">
          <a:blip r:embed="rId3">
            <a:alphaModFix amt="20000"/>
            <a:extLst>
              <a:ext uri="{28A0092B-C50C-407E-A947-70E740481C1C}">
                <a14:useLocalDpi xmlns:a14="http://schemas.microsoft.com/office/drawing/2010/main" val="0"/>
              </a:ext>
            </a:extLst>
          </a:blip>
          <a:srcRect l="58677"/>
          <a:stretch/>
        </p:blipFill>
        <p:spPr>
          <a:xfrm>
            <a:off x="-402972" y="2846889"/>
            <a:ext cx="5791039" cy="4671310"/>
          </a:xfrm>
          <a:prstGeom prst="rect">
            <a:avLst/>
          </a:prstGeom>
          <a:effectLst>
            <a:softEdge rad="762000"/>
          </a:effectLst>
        </p:spPr>
      </p:pic>
      <p:sp>
        <p:nvSpPr>
          <p:cNvPr id="12" name="矩形 11">
            <a:extLst>
              <a:ext uri="{FF2B5EF4-FFF2-40B4-BE49-F238E27FC236}">
                <a16:creationId xmlns:a16="http://schemas.microsoft.com/office/drawing/2014/main" id="{3D70482E-7F02-4E11-9788-77C291DA8854}"/>
              </a:ext>
            </a:extLst>
          </p:cNvPr>
          <p:cNvSpPr/>
          <p:nvPr/>
        </p:nvSpPr>
        <p:spPr>
          <a:xfrm>
            <a:off x="2677409" y="1778552"/>
            <a:ext cx="8497614" cy="1213345"/>
          </a:xfrm>
          <a:prstGeom prst="rect">
            <a:avLst/>
          </a:prstGeom>
        </p:spPr>
        <p:txBody>
          <a:bodyPr wrap="square">
            <a:spAutoFit/>
          </a:bodyPr>
          <a:lstStyle/>
          <a:p>
            <a:pPr algn="just">
              <a:lnSpc>
                <a:spcPct val="125000"/>
              </a:lnSpc>
              <a:spcBef>
                <a:spcPts val="600"/>
              </a:spcBef>
              <a:spcAft>
                <a:spcPts val="600"/>
              </a:spcAft>
            </a:pPr>
            <a:r>
              <a:rPr lang="zh-CN" altLang="en-US" sz="2000" dirty="0">
                <a:latin typeface="+mn-ea"/>
              </a:rPr>
              <a:t>请在这里输入你要陈述的内容请在这里输入你要陈述的内容请在这里输入你要陈述的内容请在这里输入你要陈述的内容请在这里输入你要陈述的内容请在这里输入你要陈述的内容。</a:t>
            </a:r>
            <a:endParaRPr lang="en-US" altLang="zh-CN" sz="2000" dirty="0">
              <a:latin typeface="+mn-ea"/>
            </a:endParaRPr>
          </a:p>
        </p:txBody>
      </p:sp>
      <p:grpSp>
        <p:nvGrpSpPr>
          <p:cNvPr id="19" name="组合 18">
            <a:extLst>
              <a:ext uri="{FF2B5EF4-FFF2-40B4-BE49-F238E27FC236}">
                <a16:creationId xmlns:a16="http://schemas.microsoft.com/office/drawing/2014/main" id="{AF95CE80-459B-495B-997F-67BF684C7957}"/>
              </a:ext>
            </a:extLst>
          </p:cNvPr>
          <p:cNvGrpSpPr/>
          <p:nvPr/>
        </p:nvGrpSpPr>
        <p:grpSpPr>
          <a:xfrm>
            <a:off x="1177390" y="1820076"/>
            <a:ext cx="1130297" cy="1130297"/>
            <a:chOff x="1296182" y="2298703"/>
            <a:chExt cx="1130297" cy="1130297"/>
          </a:xfrm>
        </p:grpSpPr>
        <p:sp>
          <p:nvSpPr>
            <p:cNvPr id="20" name="同心圆 53">
              <a:extLst>
                <a:ext uri="{FF2B5EF4-FFF2-40B4-BE49-F238E27FC236}">
                  <a16:creationId xmlns:a16="http://schemas.microsoft.com/office/drawing/2014/main" id="{73BF3AFE-E6C8-44E6-8113-3E875DBBCB48}"/>
                </a:ext>
              </a:extLst>
            </p:cNvPr>
            <p:cNvSpPr/>
            <p:nvPr/>
          </p:nvSpPr>
          <p:spPr>
            <a:xfrm>
              <a:off x="1296182" y="2298703"/>
              <a:ext cx="1130297" cy="1130297"/>
            </a:xfrm>
            <a:prstGeom prst="roundRect">
              <a:avLst>
                <a:gd name="adj" fmla="val 50000"/>
              </a:avLst>
            </a:prstGeom>
            <a:solidFill>
              <a:srgbClr val="FFFFFF"/>
            </a:solidFill>
            <a:ln w="76200" cap="flat" cmpd="sng" algn="ctr">
              <a:noFill/>
              <a:prstDash val="solid"/>
              <a:miter lim="800000"/>
            </a:ln>
            <a:effectLst>
              <a:outerShdw blurRad="177800" dist="63500" dir="2700000" algn="tl" rotWithShape="0">
                <a:prstClr val="black">
                  <a:alpha val="20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Segoe UI Semilight"/>
                <a:ea typeface="微软雅黑 Light"/>
                <a:cs typeface="+mn-cs"/>
              </a:endParaRPr>
            </a:p>
          </p:txBody>
        </p:sp>
        <p:sp>
          <p:nvSpPr>
            <p:cNvPr id="25" name="文本框 24">
              <a:extLst>
                <a:ext uri="{FF2B5EF4-FFF2-40B4-BE49-F238E27FC236}">
                  <a16:creationId xmlns:a16="http://schemas.microsoft.com/office/drawing/2014/main" id="{BCCEF485-3690-45C4-A1FA-BF2D235E1C0A}"/>
                </a:ext>
              </a:extLst>
            </p:cNvPr>
            <p:cNvSpPr txBox="1"/>
            <p:nvPr/>
          </p:nvSpPr>
          <p:spPr>
            <a:xfrm>
              <a:off x="1603056" y="2402186"/>
              <a:ext cx="516548" cy="923330"/>
            </a:xfrm>
            <a:prstGeom prst="rect">
              <a:avLst/>
            </a:prstGeom>
            <a:noFill/>
          </p:spPr>
          <p:txBody>
            <a:bodyPr wrap="square" rtlCol="0">
              <a:spAutoFit/>
            </a:bodyPr>
            <a:lstStyle>
              <a:defPPr>
                <a:defRPr lang="zh-CN"/>
              </a:defPPr>
              <a:lvl1pPr algn="ctr">
                <a:defRPr sz="19900" b="1">
                  <a:solidFill>
                    <a:schemeClr val="accent2"/>
                  </a:solidFill>
                  <a:effectLst>
                    <a:outerShdw dist="685800" dir="5160000" sx="172000" sy="172000" algn="ctr" rotWithShape="0">
                      <a:schemeClr val="accent2">
                        <a:lumMod val="20000"/>
                        <a:lumOff val="80000"/>
                        <a:alpha val="16000"/>
                      </a:schemeClr>
                    </a:outerShdw>
                  </a:effectLst>
                  <a:latin typeface="+mn-ea"/>
                </a:defRPr>
              </a:lvl1pPr>
            </a:lstStyle>
            <a:p>
              <a:r>
                <a:rPr lang="en-US" altLang="zh-CN" sz="5400" dirty="0">
                  <a:effectLst/>
                  <a:latin typeface="+mj-ea"/>
                  <a:ea typeface="+mj-ea"/>
                </a:rPr>
                <a:t>1</a:t>
              </a:r>
              <a:endParaRPr lang="zh-CN" altLang="en-US" sz="5400" dirty="0">
                <a:effectLst/>
                <a:latin typeface="+mj-ea"/>
                <a:ea typeface="+mj-ea"/>
              </a:endParaRPr>
            </a:p>
          </p:txBody>
        </p:sp>
      </p:grpSp>
      <p:sp>
        <p:nvSpPr>
          <p:cNvPr id="22" name="矩形 21">
            <a:extLst>
              <a:ext uri="{FF2B5EF4-FFF2-40B4-BE49-F238E27FC236}">
                <a16:creationId xmlns:a16="http://schemas.microsoft.com/office/drawing/2014/main" id="{D581C2ED-3BBD-463E-9680-34BDC04A0F45}"/>
              </a:ext>
            </a:extLst>
          </p:cNvPr>
          <p:cNvSpPr/>
          <p:nvPr/>
        </p:nvSpPr>
        <p:spPr>
          <a:xfrm>
            <a:off x="2677409" y="3447426"/>
            <a:ext cx="8497614" cy="1235916"/>
          </a:xfrm>
          <a:prstGeom prst="rect">
            <a:avLst/>
          </a:prstGeom>
        </p:spPr>
        <p:txBody>
          <a:bodyPr wrap="square">
            <a:spAutoFit/>
          </a:bodyPr>
          <a:lstStyle/>
          <a:p>
            <a:pPr algn="just">
              <a:lnSpc>
                <a:spcPct val="125000"/>
              </a:lnSpc>
              <a:spcBef>
                <a:spcPts val="600"/>
              </a:spcBef>
              <a:spcAft>
                <a:spcPts val="600"/>
              </a:spcAft>
            </a:pPr>
            <a:r>
              <a:rPr lang="zh-CN" altLang="en-US" sz="2000" dirty="0">
                <a:latin typeface="+mn-ea"/>
              </a:rPr>
              <a:t>请在这里输入你要陈述的内容请在这里输入你要陈述的内容请在这里输入你要陈述的内容请在这里输入你要陈述的内容请在这里输入你要陈述的内容请在这里。</a:t>
            </a:r>
            <a:endParaRPr lang="en-US" altLang="zh-CN" sz="2000" dirty="0">
              <a:latin typeface="+mn-ea"/>
            </a:endParaRPr>
          </a:p>
        </p:txBody>
      </p:sp>
      <p:grpSp>
        <p:nvGrpSpPr>
          <p:cNvPr id="26" name="组合 25">
            <a:extLst>
              <a:ext uri="{FF2B5EF4-FFF2-40B4-BE49-F238E27FC236}">
                <a16:creationId xmlns:a16="http://schemas.microsoft.com/office/drawing/2014/main" id="{39247C95-2716-4B32-80F8-7200B526701C}"/>
              </a:ext>
            </a:extLst>
          </p:cNvPr>
          <p:cNvGrpSpPr/>
          <p:nvPr/>
        </p:nvGrpSpPr>
        <p:grpSpPr>
          <a:xfrm>
            <a:off x="1177389" y="3500236"/>
            <a:ext cx="1130297" cy="1130297"/>
            <a:chOff x="1296182" y="2298703"/>
            <a:chExt cx="1130297" cy="1130297"/>
          </a:xfrm>
        </p:grpSpPr>
        <p:sp>
          <p:nvSpPr>
            <p:cNvPr id="27" name="同心圆 53">
              <a:extLst>
                <a:ext uri="{FF2B5EF4-FFF2-40B4-BE49-F238E27FC236}">
                  <a16:creationId xmlns:a16="http://schemas.microsoft.com/office/drawing/2014/main" id="{96760280-A237-4ECF-8F46-76569737D23B}"/>
                </a:ext>
              </a:extLst>
            </p:cNvPr>
            <p:cNvSpPr/>
            <p:nvPr/>
          </p:nvSpPr>
          <p:spPr>
            <a:xfrm>
              <a:off x="1296182" y="2298703"/>
              <a:ext cx="1130297" cy="1130297"/>
            </a:xfrm>
            <a:prstGeom prst="roundRect">
              <a:avLst>
                <a:gd name="adj" fmla="val 50000"/>
              </a:avLst>
            </a:prstGeom>
            <a:solidFill>
              <a:srgbClr val="FFFFFF"/>
            </a:solidFill>
            <a:ln w="76200" cap="flat" cmpd="sng" algn="ctr">
              <a:noFill/>
              <a:prstDash val="solid"/>
              <a:miter lim="800000"/>
            </a:ln>
            <a:effectLst>
              <a:outerShdw blurRad="177800" dist="63500" dir="2700000" algn="tl" rotWithShape="0">
                <a:prstClr val="black">
                  <a:alpha val="20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Segoe UI Semilight"/>
                <a:ea typeface="微软雅黑 Light"/>
                <a:cs typeface="+mn-cs"/>
              </a:endParaRPr>
            </a:p>
          </p:txBody>
        </p:sp>
        <p:sp>
          <p:nvSpPr>
            <p:cNvPr id="28" name="文本框 27">
              <a:extLst>
                <a:ext uri="{FF2B5EF4-FFF2-40B4-BE49-F238E27FC236}">
                  <a16:creationId xmlns:a16="http://schemas.microsoft.com/office/drawing/2014/main" id="{E126ED27-3E2B-4C20-9B58-A19333C9601A}"/>
                </a:ext>
              </a:extLst>
            </p:cNvPr>
            <p:cNvSpPr txBox="1"/>
            <p:nvPr/>
          </p:nvSpPr>
          <p:spPr>
            <a:xfrm>
              <a:off x="1603056" y="2402186"/>
              <a:ext cx="516548" cy="923330"/>
            </a:xfrm>
            <a:prstGeom prst="rect">
              <a:avLst/>
            </a:prstGeom>
            <a:noFill/>
          </p:spPr>
          <p:txBody>
            <a:bodyPr wrap="square" rtlCol="0">
              <a:spAutoFit/>
            </a:bodyPr>
            <a:lstStyle>
              <a:defPPr>
                <a:defRPr lang="zh-CN"/>
              </a:defPPr>
              <a:lvl1pPr algn="ctr">
                <a:defRPr sz="19900" b="1">
                  <a:solidFill>
                    <a:schemeClr val="accent2"/>
                  </a:solidFill>
                  <a:effectLst>
                    <a:outerShdw dist="685800" dir="5160000" sx="172000" sy="172000" algn="ctr" rotWithShape="0">
                      <a:schemeClr val="accent2">
                        <a:lumMod val="20000"/>
                        <a:lumOff val="80000"/>
                        <a:alpha val="16000"/>
                      </a:schemeClr>
                    </a:outerShdw>
                  </a:effectLst>
                  <a:latin typeface="+mn-ea"/>
                </a:defRPr>
              </a:lvl1pPr>
            </a:lstStyle>
            <a:p>
              <a:r>
                <a:rPr lang="en-US" altLang="zh-CN" sz="5400" dirty="0">
                  <a:effectLst/>
                  <a:latin typeface="+mj-ea"/>
                  <a:ea typeface="+mj-ea"/>
                </a:rPr>
                <a:t>2</a:t>
              </a:r>
              <a:endParaRPr lang="zh-CN" altLang="en-US" sz="5400" dirty="0">
                <a:effectLst/>
                <a:latin typeface="+mj-ea"/>
                <a:ea typeface="+mj-ea"/>
              </a:endParaRPr>
            </a:p>
          </p:txBody>
        </p:sp>
      </p:grpSp>
      <p:sp>
        <p:nvSpPr>
          <p:cNvPr id="24" name="矩形 23">
            <a:extLst>
              <a:ext uri="{FF2B5EF4-FFF2-40B4-BE49-F238E27FC236}">
                <a16:creationId xmlns:a16="http://schemas.microsoft.com/office/drawing/2014/main" id="{71FD819B-E6DB-44B6-9612-75B68058253D}"/>
              </a:ext>
            </a:extLst>
          </p:cNvPr>
          <p:cNvSpPr/>
          <p:nvPr/>
        </p:nvSpPr>
        <p:spPr>
          <a:xfrm>
            <a:off x="2677409" y="5138871"/>
            <a:ext cx="8497614" cy="1213345"/>
          </a:xfrm>
          <a:prstGeom prst="rect">
            <a:avLst/>
          </a:prstGeom>
        </p:spPr>
        <p:txBody>
          <a:bodyPr wrap="square">
            <a:spAutoFit/>
          </a:bodyPr>
          <a:lstStyle/>
          <a:p>
            <a:pPr algn="just">
              <a:lnSpc>
                <a:spcPct val="125000"/>
              </a:lnSpc>
              <a:spcBef>
                <a:spcPts val="600"/>
              </a:spcBef>
              <a:spcAft>
                <a:spcPts val="600"/>
              </a:spcAft>
            </a:pPr>
            <a:r>
              <a:rPr lang="zh-CN" altLang="en-US" sz="2000" dirty="0">
                <a:latin typeface="+mn-ea"/>
              </a:rPr>
              <a:t>请在这里输入你要陈述的内容请在这里输入你要陈述的内容请在这里输入你要陈述的内容请在这里输入你要陈述的内容请在这里输入你要陈述的内容请在这里输入你要陈述的的内容请在这里输入你要。</a:t>
            </a:r>
            <a:endParaRPr lang="en-US" altLang="zh-CN" sz="2000" dirty="0">
              <a:latin typeface="+mn-ea"/>
            </a:endParaRPr>
          </a:p>
        </p:txBody>
      </p:sp>
      <p:grpSp>
        <p:nvGrpSpPr>
          <p:cNvPr id="29" name="组合 28">
            <a:extLst>
              <a:ext uri="{FF2B5EF4-FFF2-40B4-BE49-F238E27FC236}">
                <a16:creationId xmlns:a16="http://schemas.microsoft.com/office/drawing/2014/main" id="{66DA0E4C-BCBE-4ECA-BBD0-621ADF1FA24F}"/>
              </a:ext>
            </a:extLst>
          </p:cNvPr>
          <p:cNvGrpSpPr/>
          <p:nvPr/>
        </p:nvGrpSpPr>
        <p:grpSpPr>
          <a:xfrm>
            <a:off x="1216912" y="5180395"/>
            <a:ext cx="1130297" cy="1130297"/>
            <a:chOff x="1296182" y="2298703"/>
            <a:chExt cx="1130297" cy="1130297"/>
          </a:xfrm>
        </p:grpSpPr>
        <p:sp>
          <p:nvSpPr>
            <p:cNvPr id="33" name="同心圆 53">
              <a:extLst>
                <a:ext uri="{FF2B5EF4-FFF2-40B4-BE49-F238E27FC236}">
                  <a16:creationId xmlns:a16="http://schemas.microsoft.com/office/drawing/2014/main" id="{748E1757-6F14-41C1-82A6-2ED05921ABEE}"/>
                </a:ext>
              </a:extLst>
            </p:cNvPr>
            <p:cNvSpPr/>
            <p:nvPr/>
          </p:nvSpPr>
          <p:spPr>
            <a:xfrm>
              <a:off x="1296182" y="2298703"/>
              <a:ext cx="1130297" cy="1130297"/>
            </a:xfrm>
            <a:prstGeom prst="roundRect">
              <a:avLst>
                <a:gd name="adj" fmla="val 50000"/>
              </a:avLst>
            </a:prstGeom>
            <a:solidFill>
              <a:srgbClr val="FFFFFF"/>
            </a:solidFill>
            <a:ln w="76200" cap="flat" cmpd="sng" algn="ctr">
              <a:noFill/>
              <a:prstDash val="solid"/>
              <a:miter lim="800000"/>
            </a:ln>
            <a:effectLst>
              <a:outerShdw blurRad="177800" dist="63500" dir="2700000" algn="tl" rotWithShape="0">
                <a:prstClr val="black">
                  <a:alpha val="20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Segoe UI Semilight"/>
                <a:ea typeface="微软雅黑 Light"/>
                <a:cs typeface="+mn-cs"/>
              </a:endParaRPr>
            </a:p>
          </p:txBody>
        </p:sp>
        <p:sp>
          <p:nvSpPr>
            <p:cNvPr id="36" name="文本框 35">
              <a:extLst>
                <a:ext uri="{FF2B5EF4-FFF2-40B4-BE49-F238E27FC236}">
                  <a16:creationId xmlns:a16="http://schemas.microsoft.com/office/drawing/2014/main" id="{853E2291-63D0-4AB7-B0EE-49239364658E}"/>
                </a:ext>
              </a:extLst>
            </p:cNvPr>
            <p:cNvSpPr txBox="1"/>
            <p:nvPr/>
          </p:nvSpPr>
          <p:spPr>
            <a:xfrm>
              <a:off x="1603056" y="2402186"/>
              <a:ext cx="516548" cy="923330"/>
            </a:xfrm>
            <a:prstGeom prst="rect">
              <a:avLst/>
            </a:prstGeom>
            <a:noFill/>
          </p:spPr>
          <p:txBody>
            <a:bodyPr wrap="square" rtlCol="0">
              <a:spAutoFit/>
            </a:bodyPr>
            <a:lstStyle>
              <a:defPPr>
                <a:defRPr lang="zh-CN"/>
              </a:defPPr>
              <a:lvl1pPr algn="ctr">
                <a:defRPr sz="19900" b="1">
                  <a:solidFill>
                    <a:schemeClr val="accent2"/>
                  </a:solidFill>
                  <a:effectLst>
                    <a:outerShdw dist="685800" dir="5160000" sx="172000" sy="172000" algn="ctr" rotWithShape="0">
                      <a:schemeClr val="accent2">
                        <a:lumMod val="20000"/>
                        <a:lumOff val="80000"/>
                        <a:alpha val="16000"/>
                      </a:schemeClr>
                    </a:outerShdw>
                  </a:effectLst>
                  <a:latin typeface="+mn-ea"/>
                </a:defRPr>
              </a:lvl1pPr>
            </a:lstStyle>
            <a:p>
              <a:r>
                <a:rPr lang="en-US" altLang="zh-CN" sz="5400" dirty="0">
                  <a:effectLst/>
                  <a:latin typeface="+mj-ea"/>
                  <a:ea typeface="+mj-ea"/>
                </a:rPr>
                <a:t>3</a:t>
              </a:r>
              <a:endParaRPr lang="zh-CN" altLang="en-US" sz="5400" dirty="0">
                <a:effectLst/>
                <a:latin typeface="+mj-ea"/>
                <a:ea typeface="+mj-ea"/>
              </a:endParaRPr>
            </a:p>
          </p:txBody>
        </p:sp>
      </p:grpSp>
      <p:sp>
        <p:nvSpPr>
          <p:cNvPr id="34" name="矩形 33">
            <a:extLst>
              <a:ext uri="{FF2B5EF4-FFF2-40B4-BE49-F238E27FC236}">
                <a16:creationId xmlns:a16="http://schemas.microsoft.com/office/drawing/2014/main" id="{1A5B5AF9-F597-499B-9B83-861E0FD2265B}"/>
              </a:ext>
            </a:extLst>
          </p:cNvPr>
          <p:cNvSpPr/>
          <p:nvPr/>
        </p:nvSpPr>
        <p:spPr>
          <a:xfrm rot="5400000" flipH="1">
            <a:off x="425447" y="191078"/>
            <a:ext cx="420694" cy="127158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5" name="任意多边形: 形状 34">
            <a:extLst>
              <a:ext uri="{FF2B5EF4-FFF2-40B4-BE49-F238E27FC236}">
                <a16:creationId xmlns:a16="http://schemas.microsoft.com/office/drawing/2014/main" id="{9B818AE0-D59A-4733-B86F-A00E3B9FCAA0}"/>
              </a:ext>
            </a:extLst>
          </p:cNvPr>
          <p:cNvSpPr/>
          <p:nvPr/>
        </p:nvSpPr>
        <p:spPr>
          <a:xfrm flipH="1" flipV="1">
            <a:off x="621730" y="0"/>
            <a:ext cx="452783" cy="1435100"/>
          </a:xfrm>
          <a:custGeom>
            <a:avLst/>
            <a:gdLst>
              <a:gd name="connsiteX0" fmla="*/ 0 w 1225550"/>
              <a:gd name="connsiteY0" fmla="*/ 6274484 h 6274484"/>
              <a:gd name="connsiteX1" fmla="*/ 1225550 w 1225550"/>
              <a:gd name="connsiteY1" fmla="*/ 6274484 h 6274484"/>
              <a:gd name="connsiteX2" fmla="*/ 1225550 w 1225550"/>
              <a:gd name="connsiteY2" fmla="*/ 0 h 6274484"/>
              <a:gd name="connsiteX3" fmla="*/ 612775 w 1225550"/>
              <a:gd name="connsiteY3" fmla="*/ 1042203 h 6274484"/>
              <a:gd name="connsiteX4" fmla="*/ 0 w 1225550"/>
              <a:gd name="connsiteY4" fmla="*/ 0 h 62744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25550" h="6274484">
                <a:moveTo>
                  <a:pt x="0" y="6274484"/>
                </a:moveTo>
                <a:lnTo>
                  <a:pt x="1225550" y="6274484"/>
                </a:lnTo>
                <a:lnTo>
                  <a:pt x="1225550" y="0"/>
                </a:lnTo>
                <a:lnTo>
                  <a:pt x="612775" y="1042203"/>
                </a:lnTo>
                <a:lnTo>
                  <a:pt x="0" y="0"/>
                </a:lnTo>
                <a:close/>
              </a:path>
            </a:pathLst>
          </a:custGeom>
          <a:solidFill>
            <a:schemeClr val="accent2"/>
          </a:solidFill>
          <a:ln>
            <a:noFill/>
          </a:ln>
          <a:effectLst>
            <a:outerShdw blurRad="812800" dist="673100" dir="5400000" sx="1000" sy="1000" algn="t" rotWithShape="0">
              <a:srgbClr val="C00000"/>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grpSp>
        <p:nvGrpSpPr>
          <p:cNvPr id="37" name="组合 36">
            <a:extLst>
              <a:ext uri="{FF2B5EF4-FFF2-40B4-BE49-F238E27FC236}">
                <a16:creationId xmlns:a16="http://schemas.microsoft.com/office/drawing/2014/main" id="{29BB3834-6AEA-48E9-8409-00C0E4CEDC89}"/>
              </a:ext>
            </a:extLst>
          </p:cNvPr>
          <p:cNvGrpSpPr/>
          <p:nvPr/>
        </p:nvGrpSpPr>
        <p:grpSpPr>
          <a:xfrm>
            <a:off x="531017" y="509767"/>
            <a:ext cx="634208" cy="634208"/>
            <a:chOff x="-1798320" y="525780"/>
            <a:chExt cx="1636400" cy="1636400"/>
          </a:xfrm>
        </p:grpSpPr>
        <p:sp>
          <p:nvSpPr>
            <p:cNvPr id="38" name="椭圆 37">
              <a:extLst>
                <a:ext uri="{FF2B5EF4-FFF2-40B4-BE49-F238E27FC236}">
                  <a16:creationId xmlns:a16="http://schemas.microsoft.com/office/drawing/2014/main" id="{A67C969B-06D1-4375-AEF6-E227FF76208A}"/>
                </a:ext>
              </a:extLst>
            </p:cNvPr>
            <p:cNvSpPr/>
            <p:nvPr/>
          </p:nvSpPr>
          <p:spPr>
            <a:xfrm>
              <a:off x="-1798320" y="525780"/>
              <a:ext cx="1636400" cy="16364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9" name="图片 38">
              <a:extLst>
                <a:ext uri="{FF2B5EF4-FFF2-40B4-BE49-F238E27FC236}">
                  <a16:creationId xmlns:a16="http://schemas.microsoft.com/office/drawing/2014/main" id="{8754B40A-BC70-4C1C-A041-7A204476BAC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741756" y="582344"/>
              <a:ext cx="1523272" cy="1523272"/>
            </a:xfrm>
            <a:prstGeom prst="rect">
              <a:avLst/>
            </a:prstGeom>
          </p:spPr>
        </p:pic>
      </p:grpSp>
      <p:sp>
        <p:nvSpPr>
          <p:cNvPr id="40" name="矩形 39">
            <a:extLst>
              <a:ext uri="{FF2B5EF4-FFF2-40B4-BE49-F238E27FC236}">
                <a16:creationId xmlns:a16="http://schemas.microsoft.com/office/drawing/2014/main" id="{92E5EC9E-98CE-4AF5-B4F8-6B01676BCFB8}"/>
              </a:ext>
            </a:extLst>
          </p:cNvPr>
          <p:cNvSpPr/>
          <p:nvPr/>
        </p:nvSpPr>
        <p:spPr>
          <a:xfrm rot="5400000" flipH="1">
            <a:off x="7496739" y="-3658043"/>
            <a:ext cx="420694" cy="896983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1" name="标题 1">
            <a:extLst>
              <a:ext uri="{FF2B5EF4-FFF2-40B4-BE49-F238E27FC236}">
                <a16:creationId xmlns:a16="http://schemas.microsoft.com/office/drawing/2014/main" id="{65A70D0E-A560-4656-A420-2656EBEE01B9}"/>
              </a:ext>
            </a:extLst>
          </p:cNvPr>
          <p:cNvSpPr txBox="1">
            <a:spLocks/>
          </p:cNvSpPr>
          <p:nvPr/>
        </p:nvSpPr>
        <p:spPr>
          <a:xfrm>
            <a:off x="1340379" y="544389"/>
            <a:ext cx="2236510" cy="535531"/>
          </a:xfrm>
          <a:prstGeom prst="rect">
            <a:avLst/>
          </a:prstGeom>
          <a:solidFill>
            <a:schemeClr val="bg1"/>
          </a:solidFill>
        </p:spPr>
        <p:txBody>
          <a:bodyPr wrap="none">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sz="3200" b="1" dirty="0">
                <a:solidFill>
                  <a:schemeClr val="accent1"/>
                </a:solidFill>
              </a:rPr>
              <a:t>这里是标题</a:t>
            </a:r>
          </a:p>
        </p:txBody>
      </p:sp>
    </p:spTree>
    <p:extLst>
      <p:ext uri="{BB962C8B-B14F-4D97-AF65-F5344CB8AC3E}">
        <p14:creationId xmlns:p14="http://schemas.microsoft.com/office/powerpoint/2010/main" val="165695762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 name="图片占位符 37">
            <a:extLst>
              <a:ext uri="{FF2B5EF4-FFF2-40B4-BE49-F238E27FC236}">
                <a16:creationId xmlns:a16="http://schemas.microsoft.com/office/drawing/2014/main" id="{5182083C-BB77-4523-924B-F2F42A294BDC}"/>
              </a:ext>
            </a:extLst>
          </p:cNvPr>
          <p:cNvPicPr>
            <a:picLocks noGrp="1" noChangeAspect="1"/>
          </p:cNvPicPr>
          <p:nvPr>
            <p:ph type="pic" sz="quarter" idx="10"/>
          </p:nvPr>
        </p:nvPicPr>
        <p:blipFill>
          <a:blip r:embed="rId3">
            <a:extLst>
              <a:ext uri="{BEBA8EAE-BF5A-486C-A8C5-ECC9F3942E4B}">
                <a14:imgProps xmlns:a14="http://schemas.microsoft.com/office/drawing/2010/main">
                  <a14:imgLayer r:embed="rId4">
                    <a14:imgEffect>
                      <a14:colorTemperature colorTemp="3000"/>
                    </a14:imgEffect>
                    <a14:imgEffect>
                      <a14:saturation sat="50000"/>
                    </a14:imgEffect>
                  </a14:imgLayer>
                </a14:imgProps>
              </a:ext>
              <a:ext uri="{28A0092B-C50C-407E-A947-70E740481C1C}">
                <a14:useLocalDpi xmlns:a14="http://schemas.microsoft.com/office/drawing/2010/main" val="0"/>
              </a:ext>
            </a:extLst>
          </a:blip>
          <a:srcRect l="44120" r="44120"/>
          <a:stretch>
            <a:fillRect/>
          </a:stretch>
        </p:blipFill>
        <p:spPr>
          <a:xfrm>
            <a:off x="409575" y="0"/>
            <a:ext cx="2419350" cy="6858000"/>
          </a:xfrm>
        </p:spPr>
      </p:pic>
      <p:sp>
        <p:nvSpPr>
          <p:cNvPr id="32" name="矩形 31">
            <a:extLst>
              <a:ext uri="{FF2B5EF4-FFF2-40B4-BE49-F238E27FC236}">
                <a16:creationId xmlns:a16="http://schemas.microsoft.com/office/drawing/2014/main" id="{98116460-F125-402E-AC4D-AD0E6105F655}"/>
              </a:ext>
            </a:extLst>
          </p:cNvPr>
          <p:cNvSpPr/>
          <p:nvPr/>
        </p:nvSpPr>
        <p:spPr>
          <a:xfrm rot="10800000">
            <a:off x="409573" y="2528888"/>
            <a:ext cx="2440477" cy="4329112"/>
          </a:xfrm>
          <a:prstGeom prst="rect">
            <a:avLst/>
          </a:prstGeom>
          <a:gradFill>
            <a:gsLst>
              <a:gs pos="90000">
                <a:schemeClr val="accent1">
                  <a:alpha val="0"/>
                </a:schemeClr>
              </a:gs>
              <a:gs pos="60000">
                <a:schemeClr val="accent1">
                  <a:alpha val="40000"/>
                </a:schemeClr>
              </a:gs>
              <a:gs pos="20000">
                <a:schemeClr val="accent1"/>
              </a:gs>
            </a:gsLst>
            <a:lin ang="5400000" scaled="1"/>
          </a:gra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pic>
        <p:nvPicPr>
          <p:cNvPr id="41" name="图片占位符 40">
            <a:extLst>
              <a:ext uri="{FF2B5EF4-FFF2-40B4-BE49-F238E27FC236}">
                <a16:creationId xmlns:a16="http://schemas.microsoft.com/office/drawing/2014/main" id="{699F8CA8-96C2-4F79-942E-6DE778828006}"/>
              </a:ext>
            </a:extLst>
          </p:cNvPr>
          <p:cNvPicPr>
            <a:picLocks noGrp="1" noChangeAspect="1"/>
          </p:cNvPicPr>
          <p:nvPr>
            <p:ph type="pic" sz="quarter" idx="11"/>
          </p:nvPr>
        </p:nvPicPr>
        <p:blipFill>
          <a:blip r:embed="rId5">
            <a:extLst>
              <a:ext uri="{BEBA8EAE-BF5A-486C-A8C5-ECC9F3942E4B}">
                <a14:imgProps xmlns:a14="http://schemas.microsoft.com/office/drawing/2010/main">
                  <a14:imgLayer r:embed="rId6">
                    <a14:imgEffect>
                      <a14:colorTemperature colorTemp="3000"/>
                    </a14:imgEffect>
                    <a14:imgEffect>
                      <a14:saturation sat="50000"/>
                    </a14:imgEffect>
                  </a14:imgLayer>
                </a14:imgProps>
              </a:ext>
              <a:ext uri="{28A0092B-C50C-407E-A947-70E740481C1C}">
                <a14:useLocalDpi xmlns:a14="http://schemas.microsoft.com/office/drawing/2010/main" val="0"/>
              </a:ext>
            </a:extLst>
          </a:blip>
          <a:srcRect l="38241" r="38241"/>
          <a:stretch>
            <a:fillRect/>
          </a:stretch>
        </p:blipFill>
        <p:spPr/>
      </p:pic>
      <p:pic>
        <p:nvPicPr>
          <p:cNvPr id="43" name="图片占位符 42">
            <a:extLst>
              <a:ext uri="{FF2B5EF4-FFF2-40B4-BE49-F238E27FC236}">
                <a16:creationId xmlns:a16="http://schemas.microsoft.com/office/drawing/2014/main" id="{0116D291-E349-417D-AF94-6E5CE53FFB6A}"/>
              </a:ext>
            </a:extLst>
          </p:cNvPr>
          <p:cNvPicPr>
            <a:picLocks noGrp="1" noChangeAspect="1"/>
          </p:cNvPicPr>
          <p:nvPr>
            <p:ph type="pic" sz="quarter" idx="12"/>
          </p:nvPr>
        </p:nvPicPr>
        <p:blipFill>
          <a:blip r:embed="rId7">
            <a:extLst>
              <a:ext uri="{BEBA8EAE-BF5A-486C-A8C5-ECC9F3942E4B}">
                <a14:imgProps xmlns:a14="http://schemas.microsoft.com/office/drawing/2010/main">
                  <a14:imgLayer r:embed="rId8">
                    <a14:imgEffect>
                      <a14:colorTemperature colorTemp="3000"/>
                    </a14:imgEffect>
                    <a14:imgEffect>
                      <a14:saturation sat="50000"/>
                    </a14:imgEffect>
                  </a14:imgLayer>
                </a14:imgProps>
              </a:ext>
              <a:ext uri="{28A0092B-C50C-407E-A947-70E740481C1C}">
                <a14:useLocalDpi xmlns:a14="http://schemas.microsoft.com/office/drawing/2010/main" val="0"/>
              </a:ext>
            </a:extLst>
          </a:blip>
          <a:srcRect l="38241" r="38241"/>
          <a:stretch>
            <a:fillRect/>
          </a:stretch>
        </p:blipFill>
        <p:spPr/>
      </p:pic>
      <p:pic>
        <p:nvPicPr>
          <p:cNvPr id="5" name="图片占位符 4" descr="图片包含 树, 户外, 建筑物, 天空&#10;&#10;自动生成的说明">
            <a:extLst>
              <a:ext uri="{FF2B5EF4-FFF2-40B4-BE49-F238E27FC236}">
                <a16:creationId xmlns:a16="http://schemas.microsoft.com/office/drawing/2014/main" id="{46420A22-CB9C-4D3C-8061-A6AB680A15EF}"/>
              </a:ext>
            </a:extLst>
          </p:cNvPr>
          <p:cNvPicPr>
            <a:picLocks noGrp="1" noChangeAspect="1"/>
          </p:cNvPicPr>
          <p:nvPr>
            <p:ph type="pic" sz="quarter" idx="13"/>
          </p:nvPr>
        </p:nvPicPr>
        <p:blipFill>
          <a:blip r:embed="rId9">
            <a:extLst>
              <a:ext uri="{BEBA8EAE-BF5A-486C-A8C5-ECC9F3942E4B}">
                <a14:imgProps xmlns:a14="http://schemas.microsoft.com/office/drawing/2010/main">
                  <a14:imgLayer r:embed="rId10">
                    <a14:imgEffect>
                      <a14:colorTemperature colorTemp="3000"/>
                    </a14:imgEffect>
                    <a14:imgEffect>
                      <a14:saturation sat="50000"/>
                    </a14:imgEffect>
                  </a14:imgLayer>
                </a14:imgProps>
              </a:ext>
              <a:ext uri="{28A0092B-C50C-407E-A947-70E740481C1C}">
                <a14:useLocalDpi xmlns:a14="http://schemas.microsoft.com/office/drawing/2010/main" val="0"/>
              </a:ext>
            </a:extLst>
          </a:blip>
          <a:srcRect l="38241" r="38241"/>
          <a:stretch>
            <a:fillRect/>
          </a:stretch>
        </p:blipFill>
        <p:spPr/>
      </p:pic>
      <p:sp>
        <p:nvSpPr>
          <p:cNvPr id="60" name="文本框 59">
            <a:extLst>
              <a:ext uri="{FF2B5EF4-FFF2-40B4-BE49-F238E27FC236}">
                <a16:creationId xmlns:a16="http://schemas.microsoft.com/office/drawing/2014/main" id="{51B14779-1735-4099-87D6-8E563BB1453E}"/>
              </a:ext>
            </a:extLst>
          </p:cNvPr>
          <p:cNvSpPr txBox="1"/>
          <p:nvPr/>
        </p:nvSpPr>
        <p:spPr>
          <a:xfrm>
            <a:off x="1981228" y="3562349"/>
            <a:ext cx="677108" cy="3024189"/>
          </a:xfrm>
          <a:prstGeom prst="rect">
            <a:avLst/>
          </a:prstGeom>
          <a:noFill/>
        </p:spPr>
        <p:txBody>
          <a:bodyPr vert="eaVert" wrap="square" rtlCol="0">
            <a:spAutoFit/>
          </a:bodyPr>
          <a:lstStyle/>
          <a:p>
            <a:pPr algn="dist"/>
            <a:r>
              <a:rPr lang="zh-CN" altLang="en-US" sz="3200" b="1" spc="600" dirty="0">
                <a:solidFill>
                  <a:schemeClr val="bg1"/>
                </a:solidFill>
                <a:latin typeface="微软雅黑" panose="020B0503020204020204" pitchFamily="34" charset="-122"/>
                <a:ea typeface="微软雅黑" panose="020B0503020204020204" pitchFamily="34" charset="-122"/>
              </a:rPr>
              <a:t>输入图片名称 </a:t>
            </a:r>
            <a:endParaRPr lang="en-US" altLang="zh-CN" sz="3200" b="1" spc="600" dirty="0">
              <a:solidFill>
                <a:schemeClr val="bg1"/>
              </a:solidFill>
              <a:latin typeface="微软雅黑" panose="020B0503020204020204" pitchFamily="34" charset="-122"/>
              <a:ea typeface="微软雅黑" panose="020B0503020204020204" pitchFamily="34" charset="-122"/>
            </a:endParaRPr>
          </a:p>
        </p:txBody>
      </p:sp>
      <p:sp>
        <p:nvSpPr>
          <p:cNvPr id="19" name="矩形 18">
            <a:extLst>
              <a:ext uri="{FF2B5EF4-FFF2-40B4-BE49-F238E27FC236}">
                <a16:creationId xmlns:a16="http://schemas.microsoft.com/office/drawing/2014/main" id="{5C52B9B5-6056-46F9-8466-5175A050064A}"/>
              </a:ext>
            </a:extLst>
          </p:cNvPr>
          <p:cNvSpPr/>
          <p:nvPr/>
        </p:nvSpPr>
        <p:spPr>
          <a:xfrm rot="10800000">
            <a:off x="3387031" y="2528888"/>
            <a:ext cx="2440477" cy="4329112"/>
          </a:xfrm>
          <a:prstGeom prst="rect">
            <a:avLst/>
          </a:prstGeom>
          <a:gradFill>
            <a:gsLst>
              <a:gs pos="90000">
                <a:schemeClr val="accent1">
                  <a:alpha val="0"/>
                </a:schemeClr>
              </a:gs>
              <a:gs pos="60000">
                <a:schemeClr val="accent1">
                  <a:alpha val="40000"/>
                </a:schemeClr>
              </a:gs>
              <a:gs pos="20000">
                <a:schemeClr val="accent1"/>
              </a:gs>
            </a:gsLst>
            <a:lin ang="5400000" scaled="1"/>
          </a:gra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0" name="矩形 19">
            <a:extLst>
              <a:ext uri="{FF2B5EF4-FFF2-40B4-BE49-F238E27FC236}">
                <a16:creationId xmlns:a16="http://schemas.microsoft.com/office/drawing/2014/main" id="{4EA37DCA-92E7-4E57-8DDC-3862003FDF42}"/>
              </a:ext>
            </a:extLst>
          </p:cNvPr>
          <p:cNvSpPr/>
          <p:nvPr/>
        </p:nvSpPr>
        <p:spPr>
          <a:xfrm rot="10800000">
            <a:off x="6364489" y="2528888"/>
            <a:ext cx="2440477" cy="4329112"/>
          </a:xfrm>
          <a:prstGeom prst="rect">
            <a:avLst/>
          </a:prstGeom>
          <a:gradFill>
            <a:gsLst>
              <a:gs pos="90000">
                <a:schemeClr val="accent1">
                  <a:alpha val="0"/>
                </a:schemeClr>
              </a:gs>
              <a:gs pos="60000">
                <a:schemeClr val="accent1">
                  <a:alpha val="40000"/>
                </a:schemeClr>
              </a:gs>
              <a:gs pos="20000">
                <a:schemeClr val="accent1"/>
              </a:gs>
            </a:gsLst>
            <a:lin ang="5400000" scaled="1"/>
          </a:gra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1" name="矩形 20">
            <a:extLst>
              <a:ext uri="{FF2B5EF4-FFF2-40B4-BE49-F238E27FC236}">
                <a16:creationId xmlns:a16="http://schemas.microsoft.com/office/drawing/2014/main" id="{28F8D6AD-A4CE-4D41-9C7D-DD96B1524F11}"/>
              </a:ext>
            </a:extLst>
          </p:cNvPr>
          <p:cNvSpPr/>
          <p:nvPr/>
        </p:nvSpPr>
        <p:spPr>
          <a:xfrm rot="10800000">
            <a:off x="9341947" y="2528888"/>
            <a:ext cx="2440477" cy="4329112"/>
          </a:xfrm>
          <a:prstGeom prst="rect">
            <a:avLst/>
          </a:prstGeom>
          <a:gradFill>
            <a:gsLst>
              <a:gs pos="90000">
                <a:schemeClr val="accent1">
                  <a:alpha val="0"/>
                </a:schemeClr>
              </a:gs>
              <a:gs pos="60000">
                <a:schemeClr val="accent1">
                  <a:alpha val="40000"/>
                </a:schemeClr>
              </a:gs>
              <a:gs pos="20000">
                <a:schemeClr val="accent1"/>
              </a:gs>
            </a:gsLst>
            <a:lin ang="5400000" scaled="1"/>
          </a:gra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0" name="文本框 39">
            <a:extLst>
              <a:ext uri="{FF2B5EF4-FFF2-40B4-BE49-F238E27FC236}">
                <a16:creationId xmlns:a16="http://schemas.microsoft.com/office/drawing/2014/main" id="{E3A629C3-88DF-45A4-94A7-22342D00B26D}"/>
              </a:ext>
            </a:extLst>
          </p:cNvPr>
          <p:cNvSpPr txBox="1"/>
          <p:nvPr/>
        </p:nvSpPr>
        <p:spPr>
          <a:xfrm>
            <a:off x="601291" y="3587749"/>
            <a:ext cx="1569660" cy="3024189"/>
          </a:xfrm>
          <a:prstGeom prst="rect">
            <a:avLst/>
          </a:prstGeom>
          <a:noFill/>
        </p:spPr>
        <p:txBody>
          <a:bodyPr vert="eaVert" wrap="square" rtlCol="0">
            <a:spAutoFit/>
          </a:bodyPr>
          <a:lstStyle/>
          <a:p>
            <a:pPr>
              <a:lnSpc>
                <a:spcPct val="150000"/>
              </a:lnSpc>
              <a:spcBef>
                <a:spcPts val="600"/>
              </a:spcBef>
            </a:pPr>
            <a:r>
              <a:rPr lang="zh-CN" altLang="en-US" sz="2000" dirty="0">
                <a:solidFill>
                  <a:schemeClr val="bg1"/>
                </a:solidFill>
                <a:latin typeface="+mn-ea"/>
              </a:rPr>
              <a:t>在这里输入你的内容在这里输入你的内容在这里输入你的内容</a:t>
            </a:r>
          </a:p>
        </p:txBody>
      </p:sp>
      <p:sp>
        <p:nvSpPr>
          <p:cNvPr id="49" name="文本框 48">
            <a:extLst>
              <a:ext uri="{FF2B5EF4-FFF2-40B4-BE49-F238E27FC236}">
                <a16:creationId xmlns:a16="http://schemas.microsoft.com/office/drawing/2014/main" id="{E80F717D-5A69-48C9-A179-53CA9BD880A6}"/>
              </a:ext>
            </a:extLst>
          </p:cNvPr>
          <p:cNvSpPr txBox="1"/>
          <p:nvPr/>
        </p:nvSpPr>
        <p:spPr>
          <a:xfrm>
            <a:off x="4959115" y="3562349"/>
            <a:ext cx="677108" cy="3024189"/>
          </a:xfrm>
          <a:prstGeom prst="rect">
            <a:avLst/>
          </a:prstGeom>
          <a:noFill/>
        </p:spPr>
        <p:txBody>
          <a:bodyPr vert="eaVert" wrap="square" rtlCol="0">
            <a:spAutoFit/>
          </a:bodyPr>
          <a:lstStyle/>
          <a:p>
            <a:pPr algn="dist"/>
            <a:r>
              <a:rPr lang="zh-CN" altLang="en-US" sz="3200" b="1" spc="600" dirty="0">
                <a:solidFill>
                  <a:schemeClr val="bg1"/>
                </a:solidFill>
                <a:latin typeface="微软雅黑" panose="020B0503020204020204" pitchFamily="34" charset="-122"/>
                <a:ea typeface="微软雅黑" panose="020B0503020204020204" pitchFamily="34" charset="-122"/>
              </a:rPr>
              <a:t>输入图片名称 </a:t>
            </a:r>
            <a:endParaRPr lang="en-US" altLang="zh-CN" sz="3200" b="1" spc="600" dirty="0">
              <a:solidFill>
                <a:schemeClr val="bg1"/>
              </a:solidFill>
              <a:latin typeface="微软雅黑" panose="020B0503020204020204" pitchFamily="34" charset="-122"/>
              <a:ea typeface="微软雅黑" panose="020B0503020204020204" pitchFamily="34" charset="-122"/>
            </a:endParaRPr>
          </a:p>
        </p:txBody>
      </p:sp>
      <p:sp>
        <p:nvSpPr>
          <p:cNvPr id="50" name="文本框 49">
            <a:extLst>
              <a:ext uri="{FF2B5EF4-FFF2-40B4-BE49-F238E27FC236}">
                <a16:creationId xmlns:a16="http://schemas.microsoft.com/office/drawing/2014/main" id="{574D9071-C601-4E0E-A0FF-EB09ACADBFF6}"/>
              </a:ext>
            </a:extLst>
          </p:cNvPr>
          <p:cNvSpPr txBox="1"/>
          <p:nvPr/>
        </p:nvSpPr>
        <p:spPr>
          <a:xfrm>
            <a:off x="3579178" y="3587749"/>
            <a:ext cx="1569660" cy="3024189"/>
          </a:xfrm>
          <a:prstGeom prst="rect">
            <a:avLst/>
          </a:prstGeom>
          <a:noFill/>
        </p:spPr>
        <p:txBody>
          <a:bodyPr vert="eaVert" wrap="square" rtlCol="0">
            <a:spAutoFit/>
          </a:bodyPr>
          <a:lstStyle/>
          <a:p>
            <a:pPr>
              <a:lnSpc>
                <a:spcPct val="150000"/>
              </a:lnSpc>
              <a:spcBef>
                <a:spcPts val="600"/>
              </a:spcBef>
            </a:pPr>
            <a:r>
              <a:rPr lang="zh-CN" altLang="en-US" sz="2000" dirty="0">
                <a:solidFill>
                  <a:schemeClr val="bg1"/>
                </a:solidFill>
                <a:latin typeface="+mn-ea"/>
              </a:rPr>
              <a:t>在这里输入你的内容在这里输入你的内容在这里输入你的内容</a:t>
            </a:r>
          </a:p>
        </p:txBody>
      </p:sp>
      <p:sp>
        <p:nvSpPr>
          <p:cNvPr id="52" name="文本框 51">
            <a:extLst>
              <a:ext uri="{FF2B5EF4-FFF2-40B4-BE49-F238E27FC236}">
                <a16:creationId xmlns:a16="http://schemas.microsoft.com/office/drawing/2014/main" id="{28C1A834-02A8-4BC8-BDD6-6AC3DFFA4604}"/>
              </a:ext>
            </a:extLst>
          </p:cNvPr>
          <p:cNvSpPr txBox="1"/>
          <p:nvPr/>
        </p:nvSpPr>
        <p:spPr>
          <a:xfrm>
            <a:off x="7937002" y="3562349"/>
            <a:ext cx="677108" cy="3024189"/>
          </a:xfrm>
          <a:prstGeom prst="rect">
            <a:avLst/>
          </a:prstGeom>
          <a:noFill/>
        </p:spPr>
        <p:txBody>
          <a:bodyPr vert="eaVert" wrap="square" rtlCol="0">
            <a:spAutoFit/>
          </a:bodyPr>
          <a:lstStyle/>
          <a:p>
            <a:pPr algn="dist"/>
            <a:r>
              <a:rPr lang="zh-CN" altLang="en-US" sz="3200" b="1" spc="600" dirty="0">
                <a:solidFill>
                  <a:schemeClr val="bg1"/>
                </a:solidFill>
                <a:latin typeface="微软雅黑" panose="020B0503020204020204" pitchFamily="34" charset="-122"/>
                <a:ea typeface="微软雅黑" panose="020B0503020204020204" pitchFamily="34" charset="-122"/>
              </a:rPr>
              <a:t>输入图片名称 </a:t>
            </a:r>
            <a:endParaRPr lang="en-US" altLang="zh-CN" sz="3200" b="1" spc="600" dirty="0">
              <a:solidFill>
                <a:schemeClr val="bg1"/>
              </a:solidFill>
              <a:latin typeface="微软雅黑" panose="020B0503020204020204" pitchFamily="34" charset="-122"/>
              <a:ea typeface="微软雅黑" panose="020B0503020204020204" pitchFamily="34" charset="-122"/>
            </a:endParaRPr>
          </a:p>
        </p:txBody>
      </p:sp>
      <p:sp>
        <p:nvSpPr>
          <p:cNvPr id="69" name="文本框 68">
            <a:extLst>
              <a:ext uri="{FF2B5EF4-FFF2-40B4-BE49-F238E27FC236}">
                <a16:creationId xmlns:a16="http://schemas.microsoft.com/office/drawing/2014/main" id="{AC0F04C1-2CC6-4763-A5AE-EB5FE071E745}"/>
              </a:ext>
            </a:extLst>
          </p:cNvPr>
          <p:cNvSpPr txBox="1"/>
          <p:nvPr/>
        </p:nvSpPr>
        <p:spPr>
          <a:xfrm>
            <a:off x="6557065" y="3587749"/>
            <a:ext cx="1569660" cy="3024189"/>
          </a:xfrm>
          <a:prstGeom prst="rect">
            <a:avLst/>
          </a:prstGeom>
          <a:noFill/>
        </p:spPr>
        <p:txBody>
          <a:bodyPr vert="eaVert" wrap="square" rtlCol="0">
            <a:spAutoFit/>
          </a:bodyPr>
          <a:lstStyle/>
          <a:p>
            <a:pPr>
              <a:lnSpc>
                <a:spcPct val="150000"/>
              </a:lnSpc>
              <a:spcBef>
                <a:spcPts val="600"/>
              </a:spcBef>
            </a:pPr>
            <a:r>
              <a:rPr lang="zh-CN" altLang="en-US" sz="2000" dirty="0">
                <a:solidFill>
                  <a:schemeClr val="bg1"/>
                </a:solidFill>
                <a:latin typeface="+mn-ea"/>
              </a:rPr>
              <a:t>在这里输入你的内容在这里输入你的内容在这里输入你的内容</a:t>
            </a:r>
          </a:p>
        </p:txBody>
      </p:sp>
      <p:sp>
        <p:nvSpPr>
          <p:cNvPr id="71" name="文本框 70">
            <a:extLst>
              <a:ext uri="{FF2B5EF4-FFF2-40B4-BE49-F238E27FC236}">
                <a16:creationId xmlns:a16="http://schemas.microsoft.com/office/drawing/2014/main" id="{06F98C1D-5480-45D1-8F44-25010A2A817E}"/>
              </a:ext>
            </a:extLst>
          </p:cNvPr>
          <p:cNvSpPr txBox="1"/>
          <p:nvPr/>
        </p:nvSpPr>
        <p:spPr>
          <a:xfrm>
            <a:off x="10914889" y="3562349"/>
            <a:ext cx="677108" cy="3024189"/>
          </a:xfrm>
          <a:prstGeom prst="rect">
            <a:avLst/>
          </a:prstGeom>
          <a:noFill/>
        </p:spPr>
        <p:txBody>
          <a:bodyPr vert="eaVert" wrap="square" rtlCol="0">
            <a:spAutoFit/>
          </a:bodyPr>
          <a:lstStyle/>
          <a:p>
            <a:pPr algn="dist"/>
            <a:r>
              <a:rPr lang="zh-CN" altLang="en-US" sz="3200" b="1" spc="600" dirty="0">
                <a:solidFill>
                  <a:schemeClr val="bg1"/>
                </a:solidFill>
                <a:latin typeface="微软雅黑" panose="020B0503020204020204" pitchFamily="34" charset="-122"/>
                <a:ea typeface="微软雅黑" panose="020B0503020204020204" pitchFamily="34" charset="-122"/>
              </a:rPr>
              <a:t>输入图片名称 </a:t>
            </a:r>
            <a:endParaRPr lang="en-US" altLang="zh-CN" sz="3200" b="1" spc="600" dirty="0">
              <a:solidFill>
                <a:schemeClr val="bg1"/>
              </a:solidFill>
              <a:latin typeface="微软雅黑" panose="020B0503020204020204" pitchFamily="34" charset="-122"/>
              <a:ea typeface="微软雅黑" panose="020B0503020204020204" pitchFamily="34" charset="-122"/>
            </a:endParaRPr>
          </a:p>
        </p:txBody>
      </p:sp>
      <p:sp>
        <p:nvSpPr>
          <p:cNvPr id="72" name="文本框 71">
            <a:extLst>
              <a:ext uri="{FF2B5EF4-FFF2-40B4-BE49-F238E27FC236}">
                <a16:creationId xmlns:a16="http://schemas.microsoft.com/office/drawing/2014/main" id="{69691157-0DCF-4D34-955C-FC171A47F6BC}"/>
              </a:ext>
            </a:extLst>
          </p:cNvPr>
          <p:cNvSpPr txBox="1"/>
          <p:nvPr/>
        </p:nvSpPr>
        <p:spPr>
          <a:xfrm>
            <a:off x="9534952" y="3587749"/>
            <a:ext cx="1569660" cy="3024189"/>
          </a:xfrm>
          <a:prstGeom prst="rect">
            <a:avLst/>
          </a:prstGeom>
          <a:noFill/>
        </p:spPr>
        <p:txBody>
          <a:bodyPr vert="eaVert" wrap="square" rtlCol="0">
            <a:spAutoFit/>
          </a:bodyPr>
          <a:lstStyle/>
          <a:p>
            <a:pPr>
              <a:lnSpc>
                <a:spcPct val="150000"/>
              </a:lnSpc>
              <a:spcBef>
                <a:spcPts val="600"/>
              </a:spcBef>
            </a:pPr>
            <a:r>
              <a:rPr lang="zh-CN" altLang="en-US" sz="2000" dirty="0">
                <a:solidFill>
                  <a:schemeClr val="bg1"/>
                </a:solidFill>
                <a:latin typeface="+mn-ea"/>
              </a:rPr>
              <a:t>在这里输入你的内容在这里输入你的内容在这里输入你的内容</a:t>
            </a:r>
          </a:p>
        </p:txBody>
      </p:sp>
    </p:spTree>
    <p:extLst>
      <p:ext uri="{BB962C8B-B14F-4D97-AF65-F5344CB8AC3E}">
        <p14:creationId xmlns:p14="http://schemas.microsoft.com/office/powerpoint/2010/main" val="239185556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 name="图表 9">
            <a:extLst>
              <a:ext uri="{FF2B5EF4-FFF2-40B4-BE49-F238E27FC236}">
                <a16:creationId xmlns:a16="http://schemas.microsoft.com/office/drawing/2014/main" id="{48370673-394A-4361-90C7-263E07A21D6B}"/>
              </a:ext>
            </a:extLst>
          </p:cNvPr>
          <p:cNvGraphicFramePr/>
          <p:nvPr>
            <p:extLst>
              <p:ext uri="{D42A27DB-BD31-4B8C-83A1-F6EECF244321}">
                <p14:modId xmlns:p14="http://schemas.microsoft.com/office/powerpoint/2010/main" val="1413448811"/>
              </p:ext>
            </p:extLst>
          </p:nvPr>
        </p:nvGraphicFramePr>
        <p:xfrm>
          <a:off x="1331086" y="1306492"/>
          <a:ext cx="9529828" cy="4839061"/>
        </p:xfrm>
        <a:graphic>
          <a:graphicData uri="http://schemas.openxmlformats.org/drawingml/2006/chart">
            <c:chart xmlns:c="http://schemas.openxmlformats.org/drawingml/2006/chart" xmlns:r="http://schemas.openxmlformats.org/officeDocument/2006/relationships" r:id="rId3"/>
          </a:graphicData>
        </a:graphic>
      </p:graphicFrame>
      <p:sp>
        <p:nvSpPr>
          <p:cNvPr id="45" name="矩形 44">
            <a:extLst>
              <a:ext uri="{FF2B5EF4-FFF2-40B4-BE49-F238E27FC236}">
                <a16:creationId xmlns:a16="http://schemas.microsoft.com/office/drawing/2014/main" id="{1B14598C-A452-4116-A66F-3D7B6B1FCFB0}"/>
              </a:ext>
            </a:extLst>
          </p:cNvPr>
          <p:cNvSpPr/>
          <p:nvPr/>
        </p:nvSpPr>
        <p:spPr>
          <a:xfrm rot="5400000" flipH="1">
            <a:off x="425447" y="191078"/>
            <a:ext cx="420694" cy="127158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6" name="任意多边形: 形状 45">
            <a:extLst>
              <a:ext uri="{FF2B5EF4-FFF2-40B4-BE49-F238E27FC236}">
                <a16:creationId xmlns:a16="http://schemas.microsoft.com/office/drawing/2014/main" id="{9618A2D6-6D41-4576-9998-196B58B91310}"/>
              </a:ext>
            </a:extLst>
          </p:cNvPr>
          <p:cNvSpPr/>
          <p:nvPr/>
        </p:nvSpPr>
        <p:spPr>
          <a:xfrm flipH="1" flipV="1">
            <a:off x="621730" y="0"/>
            <a:ext cx="452783" cy="1435100"/>
          </a:xfrm>
          <a:custGeom>
            <a:avLst/>
            <a:gdLst>
              <a:gd name="connsiteX0" fmla="*/ 0 w 1225550"/>
              <a:gd name="connsiteY0" fmla="*/ 6274484 h 6274484"/>
              <a:gd name="connsiteX1" fmla="*/ 1225550 w 1225550"/>
              <a:gd name="connsiteY1" fmla="*/ 6274484 h 6274484"/>
              <a:gd name="connsiteX2" fmla="*/ 1225550 w 1225550"/>
              <a:gd name="connsiteY2" fmla="*/ 0 h 6274484"/>
              <a:gd name="connsiteX3" fmla="*/ 612775 w 1225550"/>
              <a:gd name="connsiteY3" fmla="*/ 1042203 h 6274484"/>
              <a:gd name="connsiteX4" fmla="*/ 0 w 1225550"/>
              <a:gd name="connsiteY4" fmla="*/ 0 h 62744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25550" h="6274484">
                <a:moveTo>
                  <a:pt x="0" y="6274484"/>
                </a:moveTo>
                <a:lnTo>
                  <a:pt x="1225550" y="6274484"/>
                </a:lnTo>
                <a:lnTo>
                  <a:pt x="1225550" y="0"/>
                </a:lnTo>
                <a:lnTo>
                  <a:pt x="612775" y="1042203"/>
                </a:lnTo>
                <a:lnTo>
                  <a:pt x="0" y="0"/>
                </a:lnTo>
                <a:close/>
              </a:path>
            </a:pathLst>
          </a:custGeom>
          <a:solidFill>
            <a:schemeClr val="accent2"/>
          </a:solidFill>
          <a:ln>
            <a:noFill/>
          </a:ln>
          <a:effectLst>
            <a:outerShdw blurRad="812800" dist="673100" dir="5400000" sx="1000" sy="1000" algn="t" rotWithShape="0">
              <a:srgbClr val="C00000"/>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grpSp>
        <p:nvGrpSpPr>
          <p:cNvPr id="47" name="组合 46">
            <a:extLst>
              <a:ext uri="{FF2B5EF4-FFF2-40B4-BE49-F238E27FC236}">
                <a16:creationId xmlns:a16="http://schemas.microsoft.com/office/drawing/2014/main" id="{B9C873EF-A3C0-4BD9-86F8-589D37BEA502}"/>
              </a:ext>
            </a:extLst>
          </p:cNvPr>
          <p:cNvGrpSpPr/>
          <p:nvPr/>
        </p:nvGrpSpPr>
        <p:grpSpPr>
          <a:xfrm>
            <a:off x="531017" y="509767"/>
            <a:ext cx="634208" cy="634208"/>
            <a:chOff x="-1798320" y="525780"/>
            <a:chExt cx="1636400" cy="1636400"/>
          </a:xfrm>
        </p:grpSpPr>
        <p:sp>
          <p:nvSpPr>
            <p:cNvPr id="48" name="椭圆 47">
              <a:extLst>
                <a:ext uri="{FF2B5EF4-FFF2-40B4-BE49-F238E27FC236}">
                  <a16:creationId xmlns:a16="http://schemas.microsoft.com/office/drawing/2014/main" id="{E20D5D84-B09C-4674-979D-4896DF8153E2}"/>
                </a:ext>
              </a:extLst>
            </p:cNvPr>
            <p:cNvSpPr/>
            <p:nvPr/>
          </p:nvSpPr>
          <p:spPr>
            <a:xfrm>
              <a:off x="-1798320" y="525780"/>
              <a:ext cx="1636400" cy="16364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9" name="图片 48">
              <a:extLst>
                <a:ext uri="{FF2B5EF4-FFF2-40B4-BE49-F238E27FC236}">
                  <a16:creationId xmlns:a16="http://schemas.microsoft.com/office/drawing/2014/main" id="{C0525B60-2068-46E8-98C6-2A8DEC1A091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741756" y="582344"/>
              <a:ext cx="1523272" cy="1523272"/>
            </a:xfrm>
            <a:prstGeom prst="rect">
              <a:avLst/>
            </a:prstGeom>
          </p:spPr>
        </p:pic>
      </p:grpSp>
      <p:sp>
        <p:nvSpPr>
          <p:cNvPr id="50" name="矩形 49">
            <a:extLst>
              <a:ext uri="{FF2B5EF4-FFF2-40B4-BE49-F238E27FC236}">
                <a16:creationId xmlns:a16="http://schemas.microsoft.com/office/drawing/2014/main" id="{6E26A222-6DC4-40BE-9513-22ED354B464B}"/>
              </a:ext>
            </a:extLst>
          </p:cNvPr>
          <p:cNvSpPr/>
          <p:nvPr/>
        </p:nvSpPr>
        <p:spPr>
          <a:xfrm rot="5400000" flipH="1">
            <a:off x="7883158" y="-3271624"/>
            <a:ext cx="420694" cy="819699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 name="标题 3">
            <a:extLst>
              <a:ext uri="{FF2B5EF4-FFF2-40B4-BE49-F238E27FC236}">
                <a16:creationId xmlns:a16="http://schemas.microsoft.com/office/drawing/2014/main" id="{02B5935A-EF4A-4F04-A180-BEEEE371BFEA}"/>
              </a:ext>
            </a:extLst>
          </p:cNvPr>
          <p:cNvSpPr>
            <a:spLocks noGrp="1"/>
          </p:cNvSpPr>
          <p:nvPr>
            <p:ph type="title"/>
          </p:nvPr>
        </p:nvSpPr>
        <p:spPr>
          <a:xfrm>
            <a:off x="1420587" y="573660"/>
            <a:ext cx="2574423" cy="535531"/>
          </a:xfrm>
        </p:spPr>
        <p:txBody>
          <a:bodyPr/>
          <a:lstStyle/>
          <a:p>
            <a:r>
              <a:rPr lang="zh-CN" altLang="en-US" dirty="0"/>
              <a:t>输入你的标题</a:t>
            </a:r>
          </a:p>
        </p:txBody>
      </p:sp>
      <p:pic>
        <p:nvPicPr>
          <p:cNvPr id="11" name="图片占位符 6" descr="图片包含 建筑物, 天空, 户外, 水&#10;&#10;自动生成的说明">
            <a:extLst>
              <a:ext uri="{FF2B5EF4-FFF2-40B4-BE49-F238E27FC236}">
                <a16:creationId xmlns:a16="http://schemas.microsoft.com/office/drawing/2014/main" id="{A02F4CC4-4288-4F4A-80F0-D276EAAF544F}"/>
              </a:ext>
            </a:extLst>
          </p:cNvPr>
          <p:cNvPicPr>
            <a:picLocks noChangeAspect="1"/>
          </p:cNvPicPr>
          <p:nvPr/>
        </p:nvPicPr>
        <p:blipFill rotWithShape="1">
          <a:blip r:embed="rId5">
            <a:alphaModFix amt="20000"/>
            <a:extLst>
              <a:ext uri="{28A0092B-C50C-407E-A947-70E740481C1C}">
                <a14:useLocalDpi xmlns:a14="http://schemas.microsoft.com/office/drawing/2010/main" val="0"/>
              </a:ext>
            </a:extLst>
          </a:blip>
          <a:srcRect l="802" t="4445" r="865"/>
          <a:stretch/>
        </p:blipFill>
        <p:spPr>
          <a:xfrm>
            <a:off x="-527205" y="4000183"/>
            <a:ext cx="13246410" cy="4290739"/>
          </a:xfrm>
          <a:prstGeom prst="rect">
            <a:avLst/>
          </a:prstGeom>
          <a:effectLst>
            <a:softEdge rad="1270000"/>
          </a:effectLst>
        </p:spPr>
      </p:pic>
    </p:spTree>
    <p:extLst>
      <p:ext uri="{BB962C8B-B14F-4D97-AF65-F5344CB8AC3E}">
        <p14:creationId xmlns:p14="http://schemas.microsoft.com/office/powerpoint/2010/main" val="68998081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矩形 36">
            <a:extLst>
              <a:ext uri="{FF2B5EF4-FFF2-40B4-BE49-F238E27FC236}">
                <a16:creationId xmlns:a16="http://schemas.microsoft.com/office/drawing/2014/main" id="{FF39A875-153E-484B-A944-6D55BF86EF9D}"/>
              </a:ext>
            </a:extLst>
          </p:cNvPr>
          <p:cNvSpPr/>
          <p:nvPr/>
        </p:nvSpPr>
        <p:spPr>
          <a:xfrm>
            <a:off x="660400" y="583324"/>
            <a:ext cx="9956390" cy="5837996"/>
          </a:xfrm>
          <a:prstGeom prst="rect">
            <a:avLst/>
          </a:prstGeom>
          <a:noFill/>
          <a:ln w="1524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3" name="图片 22">
            <a:extLst>
              <a:ext uri="{FF2B5EF4-FFF2-40B4-BE49-F238E27FC236}">
                <a16:creationId xmlns:a16="http://schemas.microsoft.com/office/drawing/2014/main" id="{A79F115E-E51F-4E2C-91BF-1A1D4CFC56A3}"/>
              </a:ext>
            </a:extLst>
          </p:cNvPr>
          <p:cNvPicPr>
            <a:picLocks noChangeAspect="1"/>
          </p:cNvPicPr>
          <p:nvPr/>
        </p:nvPicPr>
        <p:blipFill>
          <a:blip r:embed="rId3">
            <a:alphaModFix amt="5000"/>
            <a:extLst>
              <a:ext uri="{28A0092B-C50C-407E-A947-70E740481C1C}">
                <a14:useLocalDpi xmlns:a14="http://schemas.microsoft.com/office/drawing/2010/main" val="0"/>
              </a:ext>
            </a:extLst>
          </a:blip>
          <a:stretch>
            <a:fillRect/>
          </a:stretch>
        </p:blipFill>
        <p:spPr>
          <a:xfrm>
            <a:off x="-700789" y="990434"/>
            <a:ext cx="5023776" cy="5023776"/>
          </a:xfrm>
          <a:prstGeom prst="rect">
            <a:avLst/>
          </a:prstGeom>
        </p:spPr>
      </p:pic>
      <p:sp>
        <p:nvSpPr>
          <p:cNvPr id="33" name="文本框 32">
            <a:extLst>
              <a:ext uri="{FF2B5EF4-FFF2-40B4-BE49-F238E27FC236}">
                <a16:creationId xmlns:a16="http://schemas.microsoft.com/office/drawing/2014/main" id="{E32E4353-E3CB-449B-8616-E8EDED4E4315}"/>
              </a:ext>
            </a:extLst>
          </p:cNvPr>
          <p:cNvSpPr txBox="1"/>
          <p:nvPr/>
        </p:nvSpPr>
        <p:spPr>
          <a:xfrm>
            <a:off x="1224789" y="1343437"/>
            <a:ext cx="3000370" cy="967921"/>
          </a:xfrm>
          <a:prstGeom prst="rect">
            <a:avLst/>
          </a:prstGeom>
          <a:noFill/>
          <a:ln w="57150">
            <a:noFill/>
          </a:ln>
        </p:spPr>
        <p:txBody>
          <a:bodyPr wrap="square" lIns="180000" tIns="144000" rIns="180000" bIns="144000" rtlCol="0">
            <a:spAutoFit/>
          </a:bodyPr>
          <a:lstStyle/>
          <a:p>
            <a:pPr algn="dist"/>
            <a:r>
              <a:rPr lang="zh-CN" altLang="en-US" sz="4400" b="1" dirty="0">
                <a:solidFill>
                  <a:schemeClr val="accent2"/>
                </a:solidFill>
                <a:latin typeface="+mj-ea"/>
                <a:ea typeface="+mj-ea"/>
                <a:cs typeface="Times New Roman" panose="02020603050405020304" pitchFamily="18" charset="0"/>
              </a:rPr>
              <a:t>第一部分</a:t>
            </a:r>
          </a:p>
        </p:txBody>
      </p:sp>
      <p:cxnSp>
        <p:nvCxnSpPr>
          <p:cNvPr id="31" name="直接连接符 30">
            <a:extLst>
              <a:ext uri="{FF2B5EF4-FFF2-40B4-BE49-F238E27FC236}">
                <a16:creationId xmlns:a16="http://schemas.microsoft.com/office/drawing/2014/main" id="{031EA04A-5C5B-46EA-93A7-CCF09B4E9680}"/>
              </a:ext>
            </a:extLst>
          </p:cNvPr>
          <p:cNvCxnSpPr>
            <a:cxnSpLocks/>
          </p:cNvCxnSpPr>
          <p:nvPr/>
        </p:nvCxnSpPr>
        <p:spPr>
          <a:xfrm>
            <a:off x="1203715" y="1293582"/>
            <a:ext cx="0" cy="1067630"/>
          </a:xfrm>
          <a:prstGeom prst="line">
            <a:avLst/>
          </a:prstGeom>
          <a:ln w="57150">
            <a:solidFill>
              <a:schemeClr val="accent1"/>
            </a:solidFill>
          </a:ln>
        </p:spPr>
        <p:style>
          <a:lnRef idx="1">
            <a:schemeClr val="accent1"/>
          </a:lnRef>
          <a:fillRef idx="0">
            <a:schemeClr val="accent1"/>
          </a:fillRef>
          <a:effectRef idx="0">
            <a:schemeClr val="accent1"/>
          </a:effectRef>
          <a:fontRef idx="minor">
            <a:schemeClr val="tx1"/>
          </a:fontRef>
        </p:style>
      </p:cxnSp>
      <p:sp>
        <p:nvSpPr>
          <p:cNvPr id="24" name="文本框 23">
            <a:extLst>
              <a:ext uri="{FF2B5EF4-FFF2-40B4-BE49-F238E27FC236}">
                <a16:creationId xmlns:a16="http://schemas.microsoft.com/office/drawing/2014/main" id="{35D23B95-1B23-4AB3-AA51-E0BF824D9028}"/>
              </a:ext>
            </a:extLst>
          </p:cNvPr>
          <p:cNvSpPr txBox="1"/>
          <p:nvPr/>
        </p:nvSpPr>
        <p:spPr>
          <a:xfrm>
            <a:off x="1156416" y="2627682"/>
            <a:ext cx="5906525" cy="2886881"/>
          </a:xfrm>
          <a:prstGeom prst="rect">
            <a:avLst/>
          </a:prstGeom>
          <a:noFill/>
        </p:spPr>
        <p:txBody>
          <a:bodyPr wrap="square" lIns="0" rtlCol="0">
            <a:spAutoFit/>
          </a:bodyPr>
          <a:lstStyle/>
          <a:p>
            <a:pPr>
              <a:lnSpc>
                <a:spcPct val="150000"/>
              </a:lnSpc>
              <a:spcBef>
                <a:spcPts val="600"/>
              </a:spcBef>
            </a:pPr>
            <a:r>
              <a:rPr lang="zh-CN" altLang="en-US" sz="2000" dirty="0">
                <a:latin typeface="+mn-ea"/>
              </a:rPr>
              <a:t>在这里输入你的内容在这里输入你的内容在这里输入你的内容在这里输入你的内容在这里输入在这里输入你的内容在这里输入你的内容在这里输入你的内容在这里输入你的内容在这里输入。</a:t>
            </a:r>
          </a:p>
          <a:p>
            <a:pPr>
              <a:lnSpc>
                <a:spcPct val="150000"/>
              </a:lnSpc>
              <a:spcBef>
                <a:spcPts val="600"/>
              </a:spcBef>
            </a:pPr>
            <a:r>
              <a:rPr lang="zh-CN" altLang="en-US" sz="2000" dirty="0">
                <a:latin typeface="+mn-ea"/>
              </a:rPr>
              <a:t>在这里输入你的内容在这里输入你的内容在这里输入你的内容在这里输入你的内容在这里。</a:t>
            </a:r>
          </a:p>
        </p:txBody>
      </p:sp>
      <p:pic>
        <p:nvPicPr>
          <p:cNvPr id="6" name="图片占位符 5" descr="图片包含 户外, 天空, 水, 建筑物&#10;&#10;自动生成的说明">
            <a:extLst>
              <a:ext uri="{FF2B5EF4-FFF2-40B4-BE49-F238E27FC236}">
                <a16:creationId xmlns:a16="http://schemas.microsoft.com/office/drawing/2014/main" id="{FF0D7AB4-E7F7-4AE4-9D60-6A8A17F3A980}"/>
              </a:ext>
            </a:extLst>
          </p:cNvPr>
          <p:cNvPicPr>
            <a:picLocks noGrp="1" noChangeAspect="1"/>
          </p:cNvPicPr>
          <p:nvPr>
            <p:ph type="pic" sz="quarter" idx="13"/>
          </p:nvPr>
        </p:nvPicPr>
        <p:blipFill>
          <a:blip r:embed="rId4">
            <a:extLst>
              <a:ext uri="{28A0092B-C50C-407E-A947-70E740481C1C}">
                <a14:useLocalDpi xmlns:a14="http://schemas.microsoft.com/office/drawing/2010/main" val="0"/>
              </a:ext>
            </a:extLst>
          </a:blip>
          <a:srcRect l="15816" r="15816"/>
          <a:stretch>
            <a:fillRect/>
          </a:stretch>
        </p:blipFill>
        <p:spPr/>
      </p:pic>
    </p:spTree>
    <p:extLst>
      <p:ext uri="{BB962C8B-B14F-4D97-AF65-F5344CB8AC3E}">
        <p14:creationId xmlns:p14="http://schemas.microsoft.com/office/powerpoint/2010/main" val="308737532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a:extLst>
              <a:ext uri="{FF2B5EF4-FFF2-40B4-BE49-F238E27FC236}">
                <a16:creationId xmlns:a16="http://schemas.microsoft.com/office/drawing/2014/main" id="{93E5DD4F-D7DB-4A06-BF12-DB550B6E9952}"/>
              </a:ext>
            </a:extLst>
          </p:cNvPr>
          <p:cNvGrpSpPr/>
          <p:nvPr/>
        </p:nvGrpSpPr>
        <p:grpSpPr>
          <a:xfrm>
            <a:off x="-19050" y="-12700"/>
            <a:ext cx="12192000" cy="1435100"/>
            <a:chOff x="-19050" y="0"/>
            <a:chExt cx="12192000" cy="1435100"/>
          </a:xfrm>
        </p:grpSpPr>
        <p:sp>
          <p:nvSpPr>
            <p:cNvPr id="19" name="矩形 18">
              <a:extLst>
                <a:ext uri="{FF2B5EF4-FFF2-40B4-BE49-F238E27FC236}">
                  <a16:creationId xmlns:a16="http://schemas.microsoft.com/office/drawing/2014/main" id="{FF984A6F-F79E-4FC6-B79F-EE615F671DA7}"/>
                </a:ext>
              </a:extLst>
            </p:cNvPr>
            <p:cNvSpPr/>
            <p:nvPr/>
          </p:nvSpPr>
          <p:spPr>
            <a:xfrm rot="5400000" flipH="1">
              <a:off x="406397" y="191078"/>
              <a:ext cx="420694" cy="127158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0" name="任意多边形: 形状 19">
              <a:extLst>
                <a:ext uri="{FF2B5EF4-FFF2-40B4-BE49-F238E27FC236}">
                  <a16:creationId xmlns:a16="http://schemas.microsoft.com/office/drawing/2014/main" id="{693285C6-CAD0-43C5-A032-C3BDFDE7BC78}"/>
                </a:ext>
              </a:extLst>
            </p:cNvPr>
            <p:cNvSpPr/>
            <p:nvPr/>
          </p:nvSpPr>
          <p:spPr>
            <a:xfrm flipH="1" flipV="1">
              <a:off x="602680" y="0"/>
              <a:ext cx="452783" cy="1435100"/>
            </a:xfrm>
            <a:custGeom>
              <a:avLst/>
              <a:gdLst>
                <a:gd name="connsiteX0" fmla="*/ 0 w 1225550"/>
                <a:gd name="connsiteY0" fmla="*/ 6274484 h 6274484"/>
                <a:gd name="connsiteX1" fmla="*/ 1225550 w 1225550"/>
                <a:gd name="connsiteY1" fmla="*/ 6274484 h 6274484"/>
                <a:gd name="connsiteX2" fmla="*/ 1225550 w 1225550"/>
                <a:gd name="connsiteY2" fmla="*/ 0 h 6274484"/>
                <a:gd name="connsiteX3" fmla="*/ 612775 w 1225550"/>
                <a:gd name="connsiteY3" fmla="*/ 1042203 h 6274484"/>
                <a:gd name="connsiteX4" fmla="*/ 0 w 1225550"/>
                <a:gd name="connsiteY4" fmla="*/ 0 h 62744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25550" h="6274484">
                  <a:moveTo>
                    <a:pt x="0" y="6274484"/>
                  </a:moveTo>
                  <a:lnTo>
                    <a:pt x="1225550" y="6274484"/>
                  </a:lnTo>
                  <a:lnTo>
                    <a:pt x="1225550" y="0"/>
                  </a:lnTo>
                  <a:lnTo>
                    <a:pt x="612775" y="1042203"/>
                  </a:lnTo>
                  <a:lnTo>
                    <a:pt x="0" y="0"/>
                  </a:lnTo>
                  <a:close/>
                </a:path>
              </a:pathLst>
            </a:custGeom>
            <a:solidFill>
              <a:schemeClr val="accent2"/>
            </a:solidFill>
            <a:ln>
              <a:noFill/>
            </a:ln>
            <a:effectLst>
              <a:outerShdw blurRad="812800" dist="673100" dir="5400000" sx="1000" sy="1000" algn="t" rotWithShape="0">
                <a:srgbClr val="C00000"/>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grpSp>
          <p:nvGrpSpPr>
            <p:cNvPr id="21" name="组合 20">
              <a:extLst>
                <a:ext uri="{FF2B5EF4-FFF2-40B4-BE49-F238E27FC236}">
                  <a16:creationId xmlns:a16="http://schemas.microsoft.com/office/drawing/2014/main" id="{0D7A3D67-EAA8-4A92-B372-EB0AEC71FEF6}"/>
                </a:ext>
              </a:extLst>
            </p:cNvPr>
            <p:cNvGrpSpPr/>
            <p:nvPr/>
          </p:nvGrpSpPr>
          <p:grpSpPr>
            <a:xfrm>
              <a:off x="511967" y="509767"/>
              <a:ext cx="634208" cy="634208"/>
              <a:chOff x="-1798320" y="525780"/>
              <a:chExt cx="1636400" cy="1636400"/>
            </a:xfrm>
          </p:grpSpPr>
          <p:sp>
            <p:nvSpPr>
              <p:cNvPr id="22" name="椭圆 21">
                <a:extLst>
                  <a:ext uri="{FF2B5EF4-FFF2-40B4-BE49-F238E27FC236}">
                    <a16:creationId xmlns:a16="http://schemas.microsoft.com/office/drawing/2014/main" id="{FE02E64F-8BEE-450A-B0E5-B1E541942F96}"/>
                  </a:ext>
                </a:extLst>
              </p:cNvPr>
              <p:cNvSpPr/>
              <p:nvPr/>
            </p:nvSpPr>
            <p:spPr>
              <a:xfrm>
                <a:off x="-1798320" y="525780"/>
                <a:ext cx="1636400" cy="16364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3" name="图片 22">
                <a:extLst>
                  <a:ext uri="{FF2B5EF4-FFF2-40B4-BE49-F238E27FC236}">
                    <a16:creationId xmlns:a16="http://schemas.microsoft.com/office/drawing/2014/main" id="{9C469112-55AA-4F16-9282-FF393872AF3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41756" y="582344"/>
                <a:ext cx="1523272" cy="1523272"/>
              </a:xfrm>
              <a:prstGeom prst="rect">
                <a:avLst/>
              </a:prstGeom>
            </p:spPr>
          </p:pic>
        </p:grpSp>
        <p:sp>
          <p:nvSpPr>
            <p:cNvPr id="24" name="矩形 23">
              <a:extLst>
                <a:ext uri="{FF2B5EF4-FFF2-40B4-BE49-F238E27FC236}">
                  <a16:creationId xmlns:a16="http://schemas.microsoft.com/office/drawing/2014/main" id="{5367ACDF-CB14-420E-A99D-4C51E3A9BEBF}"/>
                </a:ext>
              </a:extLst>
            </p:cNvPr>
            <p:cNvSpPr/>
            <p:nvPr/>
          </p:nvSpPr>
          <p:spPr>
            <a:xfrm rot="5400000" flipH="1">
              <a:off x="7864108" y="-3271624"/>
              <a:ext cx="420694" cy="819699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5" name="标题 3">
              <a:extLst>
                <a:ext uri="{FF2B5EF4-FFF2-40B4-BE49-F238E27FC236}">
                  <a16:creationId xmlns:a16="http://schemas.microsoft.com/office/drawing/2014/main" id="{46671C07-1620-4D22-A277-3B885A7CBA99}"/>
                </a:ext>
              </a:extLst>
            </p:cNvPr>
            <p:cNvSpPr txBox="1">
              <a:spLocks/>
            </p:cNvSpPr>
            <p:nvPr/>
          </p:nvSpPr>
          <p:spPr>
            <a:xfrm>
              <a:off x="1401537" y="573660"/>
              <a:ext cx="2574423" cy="535531"/>
            </a:xfrm>
            <a:prstGeom prst="rect">
              <a:avLst/>
            </a:prstGeom>
            <a:solidFill>
              <a:schemeClr val="bg1"/>
            </a:solidFill>
          </p:spPr>
          <p:txBody>
            <a:bodyPr vert="horz" wrap="none" lIns="0" tIns="45720" rIns="0" bIns="45720" rtlCol="0" anchor="b">
              <a:spAutoFit/>
            </a:bodyPr>
            <a:lstStyle>
              <a:lvl1pPr algn="l" defTabSz="914400" rtl="0" eaLnBrk="1" latinLnBrk="0" hangingPunct="1">
                <a:lnSpc>
                  <a:spcPct val="90000"/>
                </a:lnSpc>
                <a:spcBef>
                  <a:spcPct val="0"/>
                </a:spcBef>
                <a:buNone/>
                <a:defRPr sz="3200" b="1" kern="1200">
                  <a:solidFill>
                    <a:schemeClr val="accent1"/>
                  </a:solidFill>
                  <a:latin typeface="+mj-lt"/>
                  <a:ea typeface="+mj-ea"/>
                  <a:cs typeface="+mj-cs"/>
                </a:defRPr>
              </a:lvl1pPr>
            </a:lstStyle>
            <a:p>
              <a:r>
                <a:rPr lang="zh-CN" altLang="en-US" dirty="0"/>
                <a:t>输入你的标题</a:t>
              </a:r>
            </a:p>
          </p:txBody>
        </p:sp>
      </p:grpSp>
      <p:sp>
        <p:nvSpPr>
          <p:cNvPr id="73" name="矩形: 圆角 72">
            <a:extLst>
              <a:ext uri="{FF2B5EF4-FFF2-40B4-BE49-F238E27FC236}">
                <a16:creationId xmlns:a16="http://schemas.microsoft.com/office/drawing/2014/main" id="{1688B039-0E66-4DB9-A3AD-050C2FC18DBB}"/>
              </a:ext>
            </a:extLst>
          </p:cNvPr>
          <p:cNvSpPr/>
          <p:nvPr/>
        </p:nvSpPr>
        <p:spPr>
          <a:xfrm>
            <a:off x="708660" y="1691489"/>
            <a:ext cx="1212314" cy="4539038"/>
          </a:xfrm>
          <a:prstGeom prst="roundRect">
            <a:avLst>
              <a:gd name="adj" fmla="val 0"/>
            </a:avLst>
          </a:prstGeom>
          <a:noFill/>
          <a:ln w="76200">
            <a:solidFill>
              <a:schemeClr val="accent1"/>
            </a:solidFill>
          </a:ln>
          <a:effectLst>
            <a:outerShdw blurRad="215900" dist="152400" dir="10020000" algn="ctr" rotWithShape="0">
              <a:schemeClr val="tx1">
                <a:alpha val="8000"/>
              </a:schemeClr>
            </a:outerShdw>
            <a:softEdge rad="0"/>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32" name="任意多边形: 形状 31">
            <a:extLst>
              <a:ext uri="{FF2B5EF4-FFF2-40B4-BE49-F238E27FC236}">
                <a16:creationId xmlns:a16="http://schemas.microsoft.com/office/drawing/2014/main" id="{75EC90C4-A2CE-46AF-B091-A34B7F540EEE}"/>
              </a:ext>
            </a:extLst>
          </p:cNvPr>
          <p:cNvSpPr/>
          <p:nvPr/>
        </p:nvSpPr>
        <p:spPr>
          <a:xfrm>
            <a:off x="941590" y="1563067"/>
            <a:ext cx="10060580" cy="4795882"/>
          </a:xfrm>
          <a:custGeom>
            <a:avLst/>
            <a:gdLst>
              <a:gd name="connsiteX0" fmla="*/ 112272 w 10060580"/>
              <a:gd name="connsiteY0" fmla="*/ 0 h 4795882"/>
              <a:gd name="connsiteX1" fmla="*/ 712458 w 10060580"/>
              <a:gd name="connsiteY1" fmla="*/ 0 h 4795882"/>
              <a:gd name="connsiteX2" fmla="*/ 711617 w 10060580"/>
              <a:gd name="connsiteY2" fmla="*/ 4166 h 4795882"/>
              <a:gd name="connsiteX3" fmla="*/ 979383 w 10060580"/>
              <a:gd name="connsiteY3" fmla="*/ 271932 h 4795882"/>
              <a:gd name="connsiteX4" fmla="*/ 1247149 w 10060580"/>
              <a:gd name="connsiteY4" fmla="*/ 4166 h 4795882"/>
              <a:gd name="connsiteX5" fmla="*/ 1246308 w 10060580"/>
              <a:gd name="connsiteY5" fmla="*/ 0 h 4795882"/>
              <a:gd name="connsiteX6" fmla="*/ 9948309 w 10060580"/>
              <a:gd name="connsiteY6" fmla="*/ 0 h 4795882"/>
              <a:gd name="connsiteX7" fmla="*/ 10060580 w 10060580"/>
              <a:gd name="connsiteY7" fmla="*/ 112272 h 4795882"/>
              <a:gd name="connsiteX8" fmla="*/ 10060580 w 10060580"/>
              <a:gd name="connsiteY8" fmla="*/ 4683611 h 4795882"/>
              <a:gd name="connsiteX9" fmla="*/ 9948309 w 10060580"/>
              <a:gd name="connsiteY9" fmla="*/ 4795882 h 4795882"/>
              <a:gd name="connsiteX10" fmla="*/ 1246308 w 10060580"/>
              <a:gd name="connsiteY10" fmla="*/ 4795882 h 4795882"/>
              <a:gd name="connsiteX11" fmla="*/ 1247149 w 10060580"/>
              <a:gd name="connsiteY11" fmla="*/ 4791717 h 4795882"/>
              <a:gd name="connsiteX12" fmla="*/ 979383 w 10060580"/>
              <a:gd name="connsiteY12" fmla="*/ 4523951 h 4795882"/>
              <a:gd name="connsiteX13" fmla="*/ 711617 w 10060580"/>
              <a:gd name="connsiteY13" fmla="*/ 4791717 h 4795882"/>
              <a:gd name="connsiteX14" fmla="*/ 712458 w 10060580"/>
              <a:gd name="connsiteY14" fmla="*/ 4795882 h 4795882"/>
              <a:gd name="connsiteX15" fmla="*/ 112272 w 10060580"/>
              <a:gd name="connsiteY15" fmla="*/ 4795882 h 4795882"/>
              <a:gd name="connsiteX16" fmla="*/ 0 w 10060580"/>
              <a:gd name="connsiteY16" fmla="*/ 4683611 h 4795882"/>
              <a:gd name="connsiteX17" fmla="*/ 0 w 10060580"/>
              <a:gd name="connsiteY17" fmla="*/ 112272 h 4795882"/>
              <a:gd name="connsiteX18" fmla="*/ 112272 w 10060580"/>
              <a:gd name="connsiteY18" fmla="*/ 0 h 47958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0060580" h="4795882">
                <a:moveTo>
                  <a:pt x="112272" y="0"/>
                </a:moveTo>
                <a:lnTo>
                  <a:pt x="712458" y="0"/>
                </a:lnTo>
                <a:lnTo>
                  <a:pt x="711617" y="4166"/>
                </a:lnTo>
                <a:cubicBezTo>
                  <a:pt x="711617" y="152049"/>
                  <a:pt x="831500" y="271932"/>
                  <a:pt x="979383" y="271932"/>
                </a:cubicBezTo>
                <a:cubicBezTo>
                  <a:pt x="1127266" y="271932"/>
                  <a:pt x="1247149" y="152049"/>
                  <a:pt x="1247149" y="4166"/>
                </a:cubicBezTo>
                <a:lnTo>
                  <a:pt x="1246308" y="0"/>
                </a:lnTo>
                <a:lnTo>
                  <a:pt x="9948309" y="0"/>
                </a:lnTo>
                <a:cubicBezTo>
                  <a:pt x="10010315" y="0"/>
                  <a:pt x="10060580" y="50265"/>
                  <a:pt x="10060580" y="112272"/>
                </a:cubicBezTo>
                <a:lnTo>
                  <a:pt x="10060580" y="4683611"/>
                </a:lnTo>
                <a:cubicBezTo>
                  <a:pt x="10060580" y="4745617"/>
                  <a:pt x="10010315" y="4795882"/>
                  <a:pt x="9948309" y="4795882"/>
                </a:cubicBezTo>
                <a:lnTo>
                  <a:pt x="1246308" y="4795882"/>
                </a:lnTo>
                <a:lnTo>
                  <a:pt x="1247149" y="4791717"/>
                </a:lnTo>
                <a:cubicBezTo>
                  <a:pt x="1247149" y="4643834"/>
                  <a:pt x="1127266" y="4523951"/>
                  <a:pt x="979383" y="4523951"/>
                </a:cubicBezTo>
                <a:cubicBezTo>
                  <a:pt x="831500" y="4523951"/>
                  <a:pt x="711617" y="4643834"/>
                  <a:pt x="711617" y="4791717"/>
                </a:cubicBezTo>
                <a:lnTo>
                  <a:pt x="712458" y="4795882"/>
                </a:lnTo>
                <a:lnTo>
                  <a:pt x="112272" y="4795882"/>
                </a:lnTo>
                <a:cubicBezTo>
                  <a:pt x="50265" y="4795882"/>
                  <a:pt x="0" y="4745617"/>
                  <a:pt x="0" y="4683611"/>
                </a:cubicBezTo>
                <a:lnTo>
                  <a:pt x="0" y="112272"/>
                </a:lnTo>
                <a:cubicBezTo>
                  <a:pt x="0" y="50265"/>
                  <a:pt x="50265" y="0"/>
                  <a:pt x="112272" y="0"/>
                </a:cubicBezTo>
                <a:close/>
              </a:path>
            </a:pathLst>
          </a:custGeom>
          <a:solidFill>
            <a:schemeClr val="bg1"/>
          </a:solidFill>
          <a:ln>
            <a:noFill/>
          </a:ln>
          <a:effectLst>
            <a:outerShdw blurRad="1270000" dist="25400" dir="5400000" sx="101000" sy="101000" algn="ctr" rotWithShape="0">
              <a:schemeClr val="bg1">
                <a:lumMod val="50000"/>
                <a:alpha val="16000"/>
              </a:schemeClr>
            </a:outerShdw>
            <a:softEdge rad="0"/>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68" name="文本框 67">
            <a:extLst>
              <a:ext uri="{FF2B5EF4-FFF2-40B4-BE49-F238E27FC236}">
                <a16:creationId xmlns:a16="http://schemas.microsoft.com/office/drawing/2014/main" id="{26798CA8-C80E-4670-8A68-FBFB96A856F9}"/>
              </a:ext>
            </a:extLst>
          </p:cNvPr>
          <p:cNvSpPr txBox="1"/>
          <p:nvPr/>
        </p:nvSpPr>
        <p:spPr>
          <a:xfrm>
            <a:off x="2298511" y="2046285"/>
            <a:ext cx="8207180" cy="3829446"/>
          </a:xfrm>
          <a:prstGeom prst="rect">
            <a:avLst/>
          </a:prstGeom>
          <a:noFill/>
        </p:spPr>
        <p:txBody>
          <a:bodyPr wrap="square" lIns="0" rtlCol="0">
            <a:spAutoFit/>
          </a:bodyPr>
          <a:lstStyle/>
          <a:p>
            <a:pPr algn="just">
              <a:lnSpc>
                <a:spcPct val="125000"/>
              </a:lnSpc>
              <a:spcBef>
                <a:spcPts val="600"/>
              </a:spcBef>
              <a:spcAft>
                <a:spcPts val="600"/>
              </a:spcAft>
            </a:pPr>
            <a:r>
              <a:rPr lang="zh-CN" altLang="en-US" sz="2000" dirty="0">
                <a:latin typeface="+mn-ea"/>
              </a:rPr>
              <a:t>请在这里输入你要陈述的内容请在这里输入你要陈述的内容请在这里输入你要陈述的内容请在这里输入你要陈述的内容请在这里输入你要陈述的内容请在这里输入你要陈述的内容。</a:t>
            </a:r>
            <a:endParaRPr lang="en-US" altLang="zh-CN" sz="2000" dirty="0">
              <a:latin typeface="+mn-ea"/>
            </a:endParaRPr>
          </a:p>
          <a:p>
            <a:pPr algn="just">
              <a:lnSpc>
                <a:spcPct val="125000"/>
              </a:lnSpc>
              <a:spcBef>
                <a:spcPts val="600"/>
              </a:spcBef>
              <a:spcAft>
                <a:spcPts val="600"/>
              </a:spcAft>
            </a:pPr>
            <a:r>
              <a:rPr lang="zh-CN" altLang="en-US" sz="2000" dirty="0">
                <a:latin typeface="+mn-ea"/>
              </a:rPr>
              <a:t>请在这里输入你要陈述的内容请在这里输入你要陈述的内容请在这里输入你要陈述输入你要陈述的内容请在这里输入你要陈述的内容请在这里输入你要陈述的内容。</a:t>
            </a:r>
            <a:endParaRPr lang="en-US" altLang="zh-CN" sz="2000" dirty="0">
              <a:latin typeface="+mn-ea"/>
            </a:endParaRPr>
          </a:p>
          <a:p>
            <a:pPr algn="just">
              <a:lnSpc>
                <a:spcPct val="125000"/>
              </a:lnSpc>
              <a:spcBef>
                <a:spcPts val="600"/>
              </a:spcBef>
              <a:spcAft>
                <a:spcPts val="600"/>
              </a:spcAft>
            </a:pPr>
            <a:r>
              <a:rPr lang="zh-CN" altLang="en-US" sz="2000" dirty="0">
                <a:latin typeface="+mn-ea"/>
              </a:rPr>
              <a:t>请在这里输入你要陈述的内容请在这里输入你要陈述的内容请在这里输入你要陈述的内容请在容请在这里输入你要陈述的内容。请在这里输入你要陈述的内容。</a:t>
            </a:r>
            <a:endParaRPr lang="en-US" altLang="zh-CN" sz="2000" dirty="0">
              <a:latin typeface="+mn-ea"/>
            </a:endParaRPr>
          </a:p>
        </p:txBody>
      </p:sp>
      <p:cxnSp>
        <p:nvCxnSpPr>
          <p:cNvPr id="5" name="直接连接符 4">
            <a:extLst>
              <a:ext uri="{FF2B5EF4-FFF2-40B4-BE49-F238E27FC236}">
                <a16:creationId xmlns:a16="http://schemas.microsoft.com/office/drawing/2014/main" id="{F5EF845B-D073-4774-B4C5-84D8A1D00222}"/>
              </a:ext>
            </a:extLst>
          </p:cNvPr>
          <p:cNvCxnSpPr>
            <a:cxnSpLocks/>
          </p:cNvCxnSpPr>
          <p:nvPr/>
        </p:nvCxnSpPr>
        <p:spPr>
          <a:xfrm>
            <a:off x="1920974" y="1691489"/>
            <a:ext cx="0" cy="4539038"/>
          </a:xfrm>
          <a:prstGeom prst="line">
            <a:avLst/>
          </a:prstGeom>
          <a:noFill/>
          <a:ln w="76200">
            <a:solidFill>
              <a:schemeClr val="accent1"/>
            </a:solidFill>
          </a:ln>
          <a:effectLst>
            <a:outerShdw algn="ctr" rotWithShape="0">
              <a:schemeClr val="tx1"/>
            </a:outerShdw>
            <a:softEdge rad="0"/>
          </a:effectLst>
        </p:spPr>
        <p:style>
          <a:lnRef idx="2">
            <a:schemeClr val="accent1">
              <a:shade val="50000"/>
            </a:schemeClr>
          </a:lnRef>
          <a:fillRef idx="1">
            <a:schemeClr val="accent1"/>
          </a:fillRef>
          <a:effectRef idx="0">
            <a:schemeClr val="accent1"/>
          </a:effectRef>
          <a:fontRef idx="minor">
            <a:schemeClr val="lt1"/>
          </a:fontRef>
        </p:style>
      </p:cxnSp>
      <p:pic>
        <p:nvPicPr>
          <p:cNvPr id="34" name="图片 33" descr="图片包含 建筑物, 天空, 户外, 水&#10;&#10;描述已自动生成">
            <a:extLst>
              <a:ext uri="{FF2B5EF4-FFF2-40B4-BE49-F238E27FC236}">
                <a16:creationId xmlns:a16="http://schemas.microsoft.com/office/drawing/2014/main" id="{A511B2BF-F75E-46F5-B47F-3A5DAB7071AB}"/>
              </a:ext>
            </a:extLst>
          </p:cNvPr>
          <p:cNvPicPr>
            <a:picLocks noChangeAspect="1"/>
          </p:cNvPicPr>
          <p:nvPr/>
        </p:nvPicPr>
        <p:blipFill rotWithShape="1">
          <a:blip r:embed="rId4">
            <a:alphaModFix amt="20000"/>
            <a:extLst>
              <a:ext uri="{28A0092B-C50C-407E-A947-70E740481C1C}">
                <a14:useLocalDpi xmlns:a14="http://schemas.microsoft.com/office/drawing/2010/main" val="0"/>
              </a:ext>
            </a:extLst>
          </a:blip>
          <a:srcRect l="12299" r="46378"/>
          <a:stretch/>
        </p:blipFill>
        <p:spPr>
          <a:xfrm>
            <a:off x="6997969" y="2959278"/>
            <a:ext cx="5791039" cy="4671310"/>
          </a:xfrm>
          <a:prstGeom prst="rect">
            <a:avLst/>
          </a:prstGeom>
          <a:effectLst>
            <a:softEdge rad="762000"/>
          </a:effectLst>
        </p:spPr>
      </p:pic>
    </p:spTree>
    <p:extLst>
      <p:ext uri="{BB962C8B-B14F-4D97-AF65-F5344CB8AC3E}">
        <p14:creationId xmlns:p14="http://schemas.microsoft.com/office/powerpoint/2010/main" val="76659009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图片包含 天空, 户外, 建筑物, 道路&#10;&#10;描述已自动生成">
            <a:extLst>
              <a:ext uri="{FF2B5EF4-FFF2-40B4-BE49-F238E27FC236}">
                <a16:creationId xmlns:a16="http://schemas.microsoft.com/office/drawing/2014/main" id="{B6D91F23-83AC-48B2-9D1E-6CEAD83E9224}"/>
              </a:ext>
            </a:extLst>
          </p:cNvPr>
          <p:cNvPicPr>
            <a:picLocks noChangeAspect="1"/>
          </p:cNvPicPr>
          <p:nvPr/>
        </p:nvPicPr>
        <p:blipFill rotWithShape="1">
          <a:blip r:embed="rId3">
            <a:alphaModFix amt="35000"/>
            <a:extLst>
              <a:ext uri="{28A0092B-C50C-407E-A947-70E740481C1C}">
                <a14:useLocalDpi xmlns:a14="http://schemas.microsoft.com/office/drawing/2010/main" val="0"/>
              </a:ext>
            </a:extLst>
          </a:blip>
          <a:srcRect t="2949" b="12676"/>
          <a:stretch/>
        </p:blipFill>
        <p:spPr>
          <a:xfrm>
            <a:off x="0" y="0"/>
            <a:ext cx="12192000" cy="6858000"/>
          </a:xfrm>
          <a:prstGeom prst="rect">
            <a:avLst/>
          </a:prstGeom>
        </p:spPr>
      </p:pic>
      <p:sp>
        <p:nvSpPr>
          <p:cNvPr id="35" name="矩形 34">
            <a:extLst>
              <a:ext uri="{FF2B5EF4-FFF2-40B4-BE49-F238E27FC236}">
                <a16:creationId xmlns:a16="http://schemas.microsoft.com/office/drawing/2014/main" id="{0E0D11AD-FAF0-4034-A001-C7255A8EC74F}"/>
              </a:ext>
            </a:extLst>
          </p:cNvPr>
          <p:cNvSpPr/>
          <p:nvPr/>
        </p:nvSpPr>
        <p:spPr>
          <a:xfrm rot="5400000" flipH="1">
            <a:off x="7457021" y="-3706279"/>
            <a:ext cx="412175" cy="905778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9" name="任意多边形: 形状 58">
            <a:extLst>
              <a:ext uri="{FF2B5EF4-FFF2-40B4-BE49-F238E27FC236}">
                <a16:creationId xmlns:a16="http://schemas.microsoft.com/office/drawing/2014/main" id="{EF80518B-3AC0-4876-9B72-9D4025B36CDD}"/>
              </a:ext>
            </a:extLst>
          </p:cNvPr>
          <p:cNvSpPr/>
          <p:nvPr/>
        </p:nvSpPr>
        <p:spPr>
          <a:xfrm flipV="1">
            <a:off x="1859482" y="2474809"/>
            <a:ext cx="2694713" cy="1301294"/>
          </a:xfrm>
          <a:custGeom>
            <a:avLst/>
            <a:gdLst>
              <a:gd name="connsiteX0" fmla="*/ 0 w 1056481"/>
              <a:gd name="connsiteY0" fmla="*/ 645698 h 645698"/>
              <a:gd name="connsiteX1" fmla="*/ 1056481 w 1056481"/>
              <a:gd name="connsiteY1" fmla="*/ 645698 h 645698"/>
              <a:gd name="connsiteX2" fmla="*/ 1056481 w 1056481"/>
              <a:gd name="connsiteY2" fmla="*/ 86119 h 645698"/>
              <a:gd name="connsiteX3" fmla="*/ 578190 w 1056481"/>
              <a:gd name="connsiteY3" fmla="*/ 86119 h 645698"/>
              <a:gd name="connsiteX4" fmla="*/ 528241 w 1056481"/>
              <a:gd name="connsiteY4" fmla="*/ 0 h 645698"/>
              <a:gd name="connsiteX5" fmla="*/ 478292 w 1056481"/>
              <a:gd name="connsiteY5" fmla="*/ 86119 h 645698"/>
              <a:gd name="connsiteX6" fmla="*/ 0 w 1056481"/>
              <a:gd name="connsiteY6" fmla="*/ 86119 h 645698"/>
              <a:gd name="connsiteX0" fmla="*/ 0 w 1056481"/>
              <a:gd name="connsiteY0" fmla="*/ 645698 h 645698"/>
              <a:gd name="connsiteX1" fmla="*/ 196850 w 1056481"/>
              <a:gd name="connsiteY1" fmla="*/ 645698 h 645698"/>
              <a:gd name="connsiteX2" fmla="*/ 1056481 w 1056481"/>
              <a:gd name="connsiteY2" fmla="*/ 645698 h 645698"/>
              <a:gd name="connsiteX3" fmla="*/ 1056481 w 1056481"/>
              <a:gd name="connsiteY3" fmla="*/ 86119 h 645698"/>
              <a:gd name="connsiteX4" fmla="*/ 578190 w 1056481"/>
              <a:gd name="connsiteY4" fmla="*/ 86119 h 645698"/>
              <a:gd name="connsiteX5" fmla="*/ 528241 w 1056481"/>
              <a:gd name="connsiteY5" fmla="*/ 0 h 645698"/>
              <a:gd name="connsiteX6" fmla="*/ 478292 w 1056481"/>
              <a:gd name="connsiteY6" fmla="*/ 86119 h 645698"/>
              <a:gd name="connsiteX7" fmla="*/ 0 w 1056481"/>
              <a:gd name="connsiteY7" fmla="*/ 86119 h 645698"/>
              <a:gd name="connsiteX8" fmla="*/ 0 w 1056481"/>
              <a:gd name="connsiteY8" fmla="*/ 645698 h 645698"/>
              <a:gd name="connsiteX0" fmla="*/ 0 w 1056481"/>
              <a:gd name="connsiteY0" fmla="*/ 645698 h 645698"/>
              <a:gd name="connsiteX1" fmla="*/ 203994 w 1056481"/>
              <a:gd name="connsiteY1" fmla="*/ 645698 h 645698"/>
              <a:gd name="connsiteX2" fmla="*/ 1056481 w 1056481"/>
              <a:gd name="connsiteY2" fmla="*/ 645698 h 645698"/>
              <a:gd name="connsiteX3" fmla="*/ 1056481 w 1056481"/>
              <a:gd name="connsiteY3" fmla="*/ 86119 h 645698"/>
              <a:gd name="connsiteX4" fmla="*/ 578190 w 1056481"/>
              <a:gd name="connsiteY4" fmla="*/ 86119 h 645698"/>
              <a:gd name="connsiteX5" fmla="*/ 528241 w 1056481"/>
              <a:gd name="connsiteY5" fmla="*/ 0 h 645698"/>
              <a:gd name="connsiteX6" fmla="*/ 478292 w 1056481"/>
              <a:gd name="connsiteY6" fmla="*/ 86119 h 645698"/>
              <a:gd name="connsiteX7" fmla="*/ 0 w 1056481"/>
              <a:gd name="connsiteY7" fmla="*/ 86119 h 645698"/>
              <a:gd name="connsiteX8" fmla="*/ 0 w 1056481"/>
              <a:gd name="connsiteY8" fmla="*/ 645698 h 645698"/>
              <a:gd name="connsiteX0" fmla="*/ 203994 w 1056481"/>
              <a:gd name="connsiteY0" fmla="*/ 645698 h 737138"/>
              <a:gd name="connsiteX1" fmla="*/ 1056481 w 1056481"/>
              <a:gd name="connsiteY1" fmla="*/ 645698 h 737138"/>
              <a:gd name="connsiteX2" fmla="*/ 1056481 w 1056481"/>
              <a:gd name="connsiteY2" fmla="*/ 86119 h 737138"/>
              <a:gd name="connsiteX3" fmla="*/ 578190 w 1056481"/>
              <a:gd name="connsiteY3" fmla="*/ 86119 h 737138"/>
              <a:gd name="connsiteX4" fmla="*/ 528241 w 1056481"/>
              <a:gd name="connsiteY4" fmla="*/ 0 h 737138"/>
              <a:gd name="connsiteX5" fmla="*/ 478292 w 1056481"/>
              <a:gd name="connsiteY5" fmla="*/ 86119 h 737138"/>
              <a:gd name="connsiteX6" fmla="*/ 0 w 1056481"/>
              <a:gd name="connsiteY6" fmla="*/ 86119 h 737138"/>
              <a:gd name="connsiteX7" fmla="*/ 0 w 1056481"/>
              <a:gd name="connsiteY7" fmla="*/ 645698 h 737138"/>
              <a:gd name="connsiteX8" fmla="*/ 295434 w 1056481"/>
              <a:gd name="connsiteY8" fmla="*/ 737138 h 737138"/>
              <a:gd name="connsiteX0" fmla="*/ 203994 w 1056481"/>
              <a:gd name="connsiteY0" fmla="*/ 645698 h 645698"/>
              <a:gd name="connsiteX1" fmla="*/ 1056481 w 1056481"/>
              <a:gd name="connsiteY1" fmla="*/ 645698 h 645698"/>
              <a:gd name="connsiteX2" fmla="*/ 1056481 w 1056481"/>
              <a:gd name="connsiteY2" fmla="*/ 86119 h 645698"/>
              <a:gd name="connsiteX3" fmla="*/ 578190 w 1056481"/>
              <a:gd name="connsiteY3" fmla="*/ 86119 h 645698"/>
              <a:gd name="connsiteX4" fmla="*/ 528241 w 1056481"/>
              <a:gd name="connsiteY4" fmla="*/ 0 h 645698"/>
              <a:gd name="connsiteX5" fmla="*/ 478292 w 1056481"/>
              <a:gd name="connsiteY5" fmla="*/ 86119 h 645698"/>
              <a:gd name="connsiteX6" fmla="*/ 0 w 1056481"/>
              <a:gd name="connsiteY6" fmla="*/ 86119 h 645698"/>
              <a:gd name="connsiteX7" fmla="*/ 0 w 1056481"/>
              <a:gd name="connsiteY7" fmla="*/ 645698 h 645698"/>
              <a:gd name="connsiteX8" fmla="*/ 133509 w 1056481"/>
              <a:gd name="connsiteY8" fmla="*/ 644270 h 645698"/>
              <a:gd name="connsiteX0" fmla="*/ 203994 w 1056481"/>
              <a:gd name="connsiteY0" fmla="*/ 645698 h 648382"/>
              <a:gd name="connsiteX1" fmla="*/ 1056481 w 1056481"/>
              <a:gd name="connsiteY1" fmla="*/ 645698 h 648382"/>
              <a:gd name="connsiteX2" fmla="*/ 1056481 w 1056481"/>
              <a:gd name="connsiteY2" fmla="*/ 86119 h 648382"/>
              <a:gd name="connsiteX3" fmla="*/ 578190 w 1056481"/>
              <a:gd name="connsiteY3" fmla="*/ 86119 h 648382"/>
              <a:gd name="connsiteX4" fmla="*/ 528241 w 1056481"/>
              <a:gd name="connsiteY4" fmla="*/ 0 h 648382"/>
              <a:gd name="connsiteX5" fmla="*/ 478292 w 1056481"/>
              <a:gd name="connsiteY5" fmla="*/ 86119 h 648382"/>
              <a:gd name="connsiteX6" fmla="*/ 0 w 1056481"/>
              <a:gd name="connsiteY6" fmla="*/ 86119 h 648382"/>
              <a:gd name="connsiteX7" fmla="*/ 0 w 1056481"/>
              <a:gd name="connsiteY7" fmla="*/ 645698 h 648382"/>
              <a:gd name="connsiteX8" fmla="*/ 133509 w 1056481"/>
              <a:gd name="connsiteY8" fmla="*/ 648382 h 648382"/>
              <a:gd name="connsiteX0" fmla="*/ 203994 w 1056481"/>
              <a:gd name="connsiteY0" fmla="*/ 645698 h 648382"/>
              <a:gd name="connsiteX1" fmla="*/ 1056481 w 1056481"/>
              <a:gd name="connsiteY1" fmla="*/ 645698 h 648382"/>
              <a:gd name="connsiteX2" fmla="*/ 1056481 w 1056481"/>
              <a:gd name="connsiteY2" fmla="*/ 86119 h 648382"/>
              <a:gd name="connsiteX3" fmla="*/ 578190 w 1056481"/>
              <a:gd name="connsiteY3" fmla="*/ 86119 h 648382"/>
              <a:gd name="connsiteX4" fmla="*/ 528241 w 1056481"/>
              <a:gd name="connsiteY4" fmla="*/ 0 h 648382"/>
              <a:gd name="connsiteX5" fmla="*/ 478292 w 1056481"/>
              <a:gd name="connsiteY5" fmla="*/ 86119 h 648382"/>
              <a:gd name="connsiteX6" fmla="*/ 0 w 1056481"/>
              <a:gd name="connsiteY6" fmla="*/ 86119 h 648382"/>
              <a:gd name="connsiteX7" fmla="*/ 0 w 1056481"/>
              <a:gd name="connsiteY7" fmla="*/ 645698 h 648382"/>
              <a:gd name="connsiteX8" fmla="*/ 133509 w 1056481"/>
              <a:gd name="connsiteY8" fmla="*/ 648382 h 648382"/>
              <a:gd name="connsiteX0" fmla="*/ 203994 w 1056481"/>
              <a:gd name="connsiteY0" fmla="*/ 645698 h 645698"/>
              <a:gd name="connsiteX1" fmla="*/ 1056481 w 1056481"/>
              <a:gd name="connsiteY1" fmla="*/ 645698 h 645698"/>
              <a:gd name="connsiteX2" fmla="*/ 1056481 w 1056481"/>
              <a:gd name="connsiteY2" fmla="*/ 86119 h 645698"/>
              <a:gd name="connsiteX3" fmla="*/ 578190 w 1056481"/>
              <a:gd name="connsiteY3" fmla="*/ 86119 h 645698"/>
              <a:gd name="connsiteX4" fmla="*/ 528241 w 1056481"/>
              <a:gd name="connsiteY4" fmla="*/ 0 h 645698"/>
              <a:gd name="connsiteX5" fmla="*/ 478292 w 1056481"/>
              <a:gd name="connsiteY5" fmla="*/ 86119 h 645698"/>
              <a:gd name="connsiteX6" fmla="*/ 0 w 1056481"/>
              <a:gd name="connsiteY6" fmla="*/ 86119 h 645698"/>
              <a:gd name="connsiteX7" fmla="*/ 0 w 1056481"/>
              <a:gd name="connsiteY7" fmla="*/ 645698 h 645698"/>
              <a:gd name="connsiteX8" fmla="*/ 134879 w 1056481"/>
              <a:gd name="connsiteY8" fmla="*/ 644271 h 645698"/>
              <a:gd name="connsiteX0" fmla="*/ 203994 w 1056481"/>
              <a:gd name="connsiteY0" fmla="*/ 645698 h 648382"/>
              <a:gd name="connsiteX1" fmla="*/ 1056481 w 1056481"/>
              <a:gd name="connsiteY1" fmla="*/ 645698 h 648382"/>
              <a:gd name="connsiteX2" fmla="*/ 1056481 w 1056481"/>
              <a:gd name="connsiteY2" fmla="*/ 86119 h 648382"/>
              <a:gd name="connsiteX3" fmla="*/ 578190 w 1056481"/>
              <a:gd name="connsiteY3" fmla="*/ 86119 h 648382"/>
              <a:gd name="connsiteX4" fmla="*/ 528241 w 1056481"/>
              <a:gd name="connsiteY4" fmla="*/ 0 h 648382"/>
              <a:gd name="connsiteX5" fmla="*/ 478292 w 1056481"/>
              <a:gd name="connsiteY5" fmla="*/ 86119 h 648382"/>
              <a:gd name="connsiteX6" fmla="*/ 0 w 1056481"/>
              <a:gd name="connsiteY6" fmla="*/ 86119 h 648382"/>
              <a:gd name="connsiteX7" fmla="*/ 0 w 1056481"/>
              <a:gd name="connsiteY7" fmla="*/ 645698 h 648382"/>
              <a:gd name="connsiteX8" fmla="*/ 134879 w 1056481"/>
              <a:gd name="connsiteY8" fmla="*/ 648382 h 648382"/>
              <a:gd name="connsiteX0" fmla="*/ 203994 w 1056481"/>
              <a:gd name="connsiteY0" fmla="*/ 645698 h 647012"/>
              <a:gd name="connsiteX1" fmla="*/ 1056481 w 1056481"/>
              <a:gd name="connsiteY1" fmla="*/ 645698 h 647012"/>
              <a:gd name="connsiteX2" fmla="*/ 1056481 w 1056481"/>
              <a:gd name="connsiteY2" fmla="*/ 86119 h 647012"/>
              <a:gd name="connsiteX3" fmla="*/ 578190 w 1056481"/>
              <a:gd name="connsiteY3" fmla="*/ 86119 h 647012"/>
              <a:gd name="connsiteX4" fmla="*/ 528241 w 1056481"/>
              <a:gd name="connsiteY4" fmla="*/ 0 h 647012"/>
              <a:gd name="connsiteX5" fmla="*/ 478292 w 1056481"/>
              <a:gd name="connsiteY5" fmla="*/ 86119 h 647012"/>
              <a:gd name="connsiteX6" fmla="*/ 0 w 1056481"/>
              <a:gd name="connsiteY6" fmla="*/ 86119 h 647012"/>
              <a:gd name="connsiteX7" fmla="*/ 0 w 1056481"/>
              <a:gd name="connsiteY7" fmla="*/ 645698 h 647012"/>
              <a:gd name="connsiteX8" fmla="*/ 138990 w 1056481"/>
              <a:gd name="connsiteY8" fmla="*/ 647012 h 647012"/>
              <a:gd name="connsiteX0" fmla="*/ 308149 w 1056481"/>
              <a:gd name="connsiteY0" fmla="*/ 644328 h 647012"/>
              <a:gd name="connsiteX1" fmla="*/ 1056481 w 1056481"/>
              <a:gd name="connsiteY1" fmla="*/ 645698 h 647012"/>
              <a:gd name="connsiteX2" fmla="*/ 1056481 w 1056481"/>
              <a:gd name="connsiteY2" fmla="*/ 86119 h 647012"/>
              <a:gd name="connsiteX3" fmla="*/ 578190 w 1056481"/>
              <a:gd name="connsiteY3" fmla="*/ 86119 h 647012"/>
              <a:gd name="connsiteX4" fmla="*/ 528241 w 1056481"/>
              <a:gd name="connsiteY4" fmla="*/ 0 h 647012"/>
              <a:gd name="connsiteX5" fmla="*/ 478292 w 1056481"/>
              <a:gd name="connsiteY5" fmla="*/ 86119 h 647012"/>
              <a:gd name="connsiteX6" fmla="*/ 0 w 1056481"/>
              <a:gd name="connsiteY6" fmla="*/ 86119 h 647012"/>
              <a:gd name="connsiteX7" fmla="*/ 0 w 1056481"/>
              <a:gd name="connsiteY7" fmla="*/ 645698 h 647012"/>
              <a:gd name="connsiteX8" fmla="*/ 138990 w 1056481"/>
              <a:gd name="connsiteY8" fmla="*/ 647012 h 647012"/>
              <a:gd name="connsiteX0" fmla="*/ 308149 w 1056481"/>
              <a:gd name="connsiteY0" fmla="*/ 644328 h 647012"/>
              <a:gd name="connsiteX1" fmla="*/ 1056481 w 1056481"/>
              <a:gd name="connsiteY1" fmla="*/ 645698 h 647012"/>
              <a:gd name="connsiteX2" fmla="*/ 1056481 w 1056481"/>
              <a:gd name="connsiteY2" fmla="*/ 86119 h 647012"/>
              <a:gd name="connsiteX3" fmla="*/ 578190 w 1056481"/>
              <a:gd name="connsiteY3" fmla="*/ 86119 h 647012"/>
              <a:gd name="connsiteX4" fmla="*/ 528241 w 1056481"/>
              <a:gd name="connsiteY4" fmla="*/ 0 h 647012"/>
              <a:gd name="connsiteX5" fmla="*/ 478292 w 1056481"/>
              <a:gd name="connsiteY5" fmla="*/ 86119 h 647012"/>
              <a:gd name="connsiteX6" fmla="*/ 0 w 1056481"/>
              <a:gd name="connsiteY6" fmla="*/ 86119 h 647012"/>
              <a:gd name="connsiteX7" fmla="*/ 0 w 1056481"/>
              <a:gd name="connsiteY7" fmla="*/ 645698 h 647012"/>
              <a:gd name="connsiteX8" fmla="*/ 141731 w 1056481"/>
              <a:gd name="connsiteY8" fmla="*/ 647012 h 647012"/>
              <a:gd name="connsiteX0" fmla="*/ 308149 w 1056481"/>
              <a:gd name="connsiteY0" fmla="*/ 644328 h 645698"/>
              <a:gd name="connsiteX1" fmla="*/ 1056481 w 1056481"/>
              <a:gd name="connsiteY1" fmla="*/ 645698 h 645698"/>
              <a:gd name="connsiteX2" fmla="*/ 1056481 w 1056481"/>
              <a:gd name="connsiteY2" fmla="*/ 86119 h 645698"/>
              <a:gd name="connsiteX3" fmla="*/ 578190 w 1056481"/>
              <a:gd name="connsiteY3" fmla="*/ 86119 h 645698"/>
              <a:gd name="connsiteX4" fmla="*/ 528241 w 1056481"/>
              <a:gd name="connsiteY4" fmla="*/ 0 h 645698"/>
              <a:gd name="connsiteX5" fmla="*/ 478292 w 1056481"/>
              <a:gd name="connsiteY5" fmla="*/ 86119 h 645698"/>
              <a:gd name="connsiteX6" fmla="*/ 0 w 1056481"/>
              <a:gd name="connsiteY6" fmla="*/ 86119 h 645698"/>
              <a:gd name="connsiteX7" fmla="*/ 0 w 1056481"/>
              <a:gd name="connsiteY7" fmla="*/ 645698 h 645698"/>
              <a:gd name="connsiteX8" fmla="*/ 141731 w 1056481"/>
              <a:gd name="connsiteY8" fmla="*/ 642901 h 645698"/>
              <a:gd name="connsiteX0" fmla="*/ 308149 w 1056481"/>
              <a:gd name="connsiteY0" fmla="*/ 644328 h 645698"/>
              <a:gd name="connsiteX1" fmla="*/ 1056481 w 1056481"/>
              <a:gd name="connsiteY1" fmla="*/ 645698 h 645698"/>
              <a:gd name="connsiteX2" fmla="*/ 1056481 w 1056481"/>
              <a:gd name="connsiteY2" fmla="*/ 86119 h 645698"/>
              <a:gd name="connsiteX3" fmla="*/ 578190 w 1056481"/>
              <a:gd name="connsiteY3" fmla="*/ 86119 h 645698"/>
              <a:gd name="connsiteX4" fmla="*/ 528241 w 1056481"/>
              <a:gd name="connsiteY4" fmla="*/ 0 h 645698"/>
              <a:gd name="connsiteX5" fmla="*/ 478292 w 1056481"/>
              <a:gd name="connsiteY5" fmla="*/ 86119 h 645698"/>
              <a:gd name="connsiteX6" fmla="*/ 0 w 1056481"/>
              <a:gd name="connsiteY6" fmla="*/ 86119 h 645698"/>
              <a:gd name="connsiteX7" fmla="*/ 0 w 1056481"/>
              <a:gd name="connsiteY7" fmla="*/ 645698 h 645698"/>
              <a:gd name="connsiteX8" fmla="*/ 141731 w 1056481"/>
              <a:gd name="connsiteY8" fmla="*/ 645642 h 645698"/>
              <a:gd name="connsiteX0" fmla="*/ 400335 w 1056481"/>
              <a:gd name="connsiteY0" fmla="*/ 642841 h 645698"/>
              <a:gd name="connsiteX1" fmla="*/ 1056481 w 1056481"/>
              <a:gd name="connsiteY1" fmla="*/ 645698 h 645698"/>
              <a:gd name="connsiteX2" fmla="*/ 1056481 w 1056481"/>
              <a:gd name="connsiteY2" fmla="*/ 86119 h 645698"/>
              <a:gd name="connsiteX3" fmla="*/ 578190 w 1056481"/>
              <a:gd name="connsiteY3" fmla="*/ 86119 h 645698"/>
              <a:gd name="connsiteX4" fmla="*/ 528241 w 1056481"/>
              <a:gd name="connsiteY4" fmla="*/ 0 h 645698"/>
              <a:gd name="connsiteX5" fmla="*/ 478292 w 1056481"/>
              <a:gd name="connsiteY5" fmla="*/ 86119 h 645698"/>
              <a:gd name="connsiteX6" fmla="*/ 0 w 1056481"/>
              <a:gd name="connsiteY6" fmla="*/ 86119 h 645698"/>
              <a:gd name="connsiteX7" fmla="*/ 0 w 1056481"/>
              <a:gd name="connsiteY7" fmla="*/ 645698 h 645698"/>
              <a:gd name="connsiteX8" fmla="*/ 141731 w 1056481"/>
              <a:gd name="connsiteY8" fmla="*/ 645642 h 645698"/>
              <a:gd name="connsiteX0" fmla="*/ 397361 w 1056481"/>
              <a:gd name="connsiteY0" fmla="*/ 645815 h 645815"/>
              <a:gd name="connsiteX1" fmla="*/ 1056481 w 1056481"/>
              <a:gd name="connsiteY1" fmla="*/ 645698 h 645815"/>
              <a:gd name="connsiteX2" fmla="*/ 1056481 w 1056481"/>
              <a:gd name="connsiteY2" fmla="*/ 86119 h 645815"/>
              <a:gd name="connsiteX3" fmla="*/ 578190 w 1056481"/>
              <a:gd name="connsiteY3" fmla="*/ 86119 h 645815"/>
              <a:gd name="connsiteX4" fmla="*/ 528241 w 1056481"/>
              <a:gd name="connsiteY4" fmla="*/ 0 h 645815"/>
              <a:gd name="connsiteX5" fmla="*/ 478292 w 1056481"/>
              <a:gd name="connsiteY5" fmla="*/ 86119 h 645815"/>
              <a:gd name="connsiteX6" fmla="*/ 0 w 1056481"/>
              <a:gd name="connsiteY6" fmla="*/ 86119 h 645815"/>
              <a:gd name="connsiteX7" fmla="*/ 0 w 1056481"/>
              <a:gd name="connsiteY7" fmla="*/ 645698 h 645815"/>
              <a:gd name="connsiteX8" fmla="*/ 141731 w 1056481"/>
              <a:gd name="connsiteY8" fmla="*/ 645642 h 6458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56481" h="645815">
                <a:moveTo>
                  <a:pt x="397361" y="645815"/>
                </a:moveTo>
                <a:lnTo>
                  <a:pt x="1056481" y="645698"/>
                </a:lnTo>
                <a:lnTo>
                  <a:pt x="1056481" y="86119"/>
                </a:lnTo>
                <a:lnTo>
                  <a:pt x="578190" y="86119"/>
                </a:lnTo>
                <a:lnTo>
                  <a:pt x="528241" y="0"/>
                </a:lnTo>
                <a:lnTo>
                  <a:pt x="478292" y="86119"/>
                </a:lnTo>
                <a:lnTo>
                  <a:pt x="0" y="86119"/>
                </a:lnTo>
                <a:lnTo>
                  <a:pt x="0" y="645698"/>
                </a:lnTo>
                <a:lnTo>
                  <a:pt x="141731" y="645642"/>
                </a:lnTo>
              </a:path>
            </a:pathLst>
          </a:custGeom>
          <a:no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文本框 59">
            <a:extLst>
              <a:ext uri="{FF2B5EF4-FFF2-40B4-BE49-F238E27FC236}">
                <a16:creationId xmlns:a16="http://schemas.microsoft.com/office/drawing/2014/main" id="{56F4A647-1AFA-4064-9CBB-66481B7CF541}"/>
              </a:ext>
            </a:extLst>
          </p:cNvPr>
          <p:cNvSpPr txBox="1"/>
          <p:nvPr/>
        </p:nvSpPr>
        <p:spPr>
          <a:xfrm>
            <a:off x="2025065" y="2245295"/>
            <a:ext cx="1052002" cy="430374"/>
          </a:xfrm>
          <a:prstGeom prst="rect">
            <a:avLst/>
          </a:prstGeom>
          <a:noFill/>
        </p:spPr>
        <p:txBody>
          <a:bodyPr wrap="square" rtlCol="0">
            <a:spAutoFit/>
          </a:bodyPr>
          <a:lstStyle/>
          <a:p>
            <a:pPr algn="ctr">
              <a:lnSpc>
                <a:spcPct val="120000"/>
              </a:lnSpc>
            </a:pPr>
            <a:r>
              <a:rPr lang="en-US" altLang="zh-CN" sz="2000" b="1" dirty="0">
                <a:solidFill>
                  <a:schemeClr val="accent1"/>
                </a:solidFill>
                <a:latin typeface="+mj-ea"/>
                <a:ea typeface="+mj-ea"/>
              </a:rPr>
              <a:t>2018</a:t>
            </a:r>
            <a:endParaRPr lang="zh-CN" altLang="en-US" sz="2000" b="1" dirty="0">
              <a:solidFill>
                <a:schemeClr val="accent1"/>
              </a:solidFill>
              <a:latin typeface="+mj-ea"/>
              <a:ea typeface="+mj-ea"/>
            </a:endParaRPr>
          </a:p>
        </p:txBody>
      </p:sp>
      <p:sp>
        <p:nvSpPr>
          <p:cNvPr id="61" name="矩形 60">
            <a:extLst>
              <a:ext uri="{FF2B5EF4-FFF2-40B4-BE49-F238E27FC236}">
                <a16:creationId xmlns:a16="http://schemas.microsoft.com/office/drawing/2014/main" id="{4A659ADF-93C1-45FB-AB12-2F437886956E}"/>
              </a:ext>
            </a:extLst>
          </p:cNvPr>
          <p:cNvSpPr/>
          <p:nvPr/>
        </p:nvSpPr>
        <p:spPr>
          <a:xfrm>
            <a:off x="1905902" y="2602319"/>
            <a:ext cx="2513216" cy="877100"/>
          </a:xfrm>
          <a:prstGeom prst="rect">
            <a:avLst/>
          </a:prstGeom>
        </p:spPr>
        <p:txBody>
          <a:bodyPr wrap="square">
            <a:spAutoFit/>
          </a:bodyPr>
          <a:lstStyle/>
          <a:p>
            <a:pPr algn="just">
              <a:lnSpc>
                <a:spcPct val="125000"/>
              </a:lnSpc>
              <a:spcBef>
                <a:spcPts val="600"/>
              </a:spcBef>
              <a:spcAft>
                <a:spcPts val="600"/>
              </a:spcAft>
            </a:pPr>
            <a:r>
              <a:rPr lang="zh-CN" altLang="en-US" sz="1400" dirty="0">
                <a:latin typeface="+mn-ea"/>
              </a:rPr>
              <a:t>请在这里输入你要陈述的内容请在这里输入你要陈述的内容请在这里输入你要。</a:t>
            </a:r>
            <a:endParaRPr lang="en-US" altLang="zh-CN" sz="1400" dirty="0">
              <a:latin typeface="+mn-ea"/>
            </a:endParaRPr>
          </a:p>
        </p:txBody>
      </p:sp>
      <p:sp>
        <p:nvSpPr>
          <p:cNvPr id="56" name="任意多边形: 形状 55">
            <a:extLst>
              <a:ext uri="{FF2B5EF4-FFF2-40B4-BE49-F238E27FC236}">
                <a16:creationId xmlns:a16="http://schemas.microsoft.com/office/drawing/2014/main" id="{4B968011-E31F-496D-B3E5-035C4FFD3F94}"/>
              </a:ext>
            </a:extLst>
          </p:cNvPr>
          <p:cNvSpPr/>
          <p:nvPr/>
        </p:nvSpPr>
        <p:spPr>
          <a:xfrm flipV="1">
            <a:off x="5711698" y="2474809"/>
            <a:ext cx="2694713" cy="1301294"/>
          </a:xfrm>
          <a:custGeom>
            <a:avLst/>
            <a:gdLst>
              <a:gd name="connsiteX0" fmla="*/ 0 w 1056481"/>
              <a:gd name="connsiteY0" fmla="*/ 645698 h 645698"/>
              <a:gd name="connsiteX1" fmla="*/ 1056481 w 1056481"/>
              <a:gd name="connsiteY1" fmla="*/ 645698 h 645698"/>
              <a:gd name="connsiteX2" fmla="*/ 1056481 w 1056481"/>
              <a:gd name="connsiteY2" fmla="*/ 86119 h 645698"/>
              <a:gd name="connsiteX3" fmla="*/ 578190 w 1056481"/>
              <a:gd name="connsiteY3" fmla="*/ 86119 h 645698"/>
              <a:gd name="connsiteX4" fmla="*/ 528241 w 1056481"/>
              <a:gd name="connsiteY4" fmla="*/ 0 h 645698"/>
              <a:gd name="connsiteX5" fmla="*/ 478292 w 1056481"/>
              <a:gd name="connsiteY5" fmla="*/ 86119 h 645698"/>
              <a:gd name="connsiteX6" fmla="*/ 0 w 1056481"/>
              <a:gd name="connsiteY6" fmla="*/ 86119 h 645698"/>
              <a:gd name="connsiteX0" fmla="*/ 0 w 1056481"/>
              <a:gd name="connsiteY0" fmla="*/ 645698 h 645698"/>
              <a:gd name="connsiteX1" fmla="*/ 196850 w 1056481"/>
              <a:gd name="connsiteY1" fmla="*/ 645698 h 645698"/>
              <a:gd name="connsiteX2" fmla="*/ 1056481 w 1056481"/>
              <a:gd name="connsiteY2" fmla="*/ 645698 h 645698"/>
              <a:gd name="connsiteX3" fmla="*/ 1056481 w 1056481"/>
              <a:gd name="connsiteY3" fmla="*/ 86119 h 645698"/>
              <a:gd name="connsiteX4" fmla="*/ 578190 w 1056481"/>
              <a:gd name="connsiteY4" fmla="*/ 86119 h 645698"/>
              <a:gd name="connsiteX5" fmla="*/ 528241 w 1056481"/>
              <a:gd name="connsiteY5" fmla="*/ 0 h 645698"/>
              <a:gd name="connsiteX6" fmla="*/ 478292 w 1056481"/>
              <a:gd name="connsiteY6" fmla="*/ 86119 h 645698"/>
              <a:gd name="connsiteX7" fmla="*/ 0 w 1056481"/>
              <a:gd name="connsiteY7" fmla="*/ 86119 h 645698"/>
              <a:gd name="connsiteX8" fmla="*/ 0 w 1056481"/>
              <a:gd name="connsiteY8" fmla="*/ 645698 h 645698"/>
              <a:gd name="connsiteX0" fmla="*/ 0 w 1056481"/>
              <a:gd name="connsiteY0" fmla="*/ 645698 h 645698"/>
              <a:gd name="connsiteX1" fmla="*/ 203994 w 1056481"/>
              <a:gd name="connsiteY1" fmla="*/ 645698 h 645698"/>
              <a:gd name="connsiteX2" fmla="*/ 1056481 w 1056481"/>
              <a:gd name="connsiteY2" fmla="*/ 645698 h 645698"/>
              <a:gd name="connsiteX3" fmla="*/ 1056481 w 1056481"/>
              <a:gd name="connsiteY3" fmla="*/ 86119 h 645698"/>
              <a:gd name="connsiteX4" fmla="*/ 578190 w 1056481"/>
              <a:gd name="connsiteY4" fmla="*/ 86119 h 645698"/>
              <a:gd name="connsiteX5" fmla="*/ 528241 w 1056481"/>
              <a:gd name="connsiteY5" fmla="*/ 0 h 645698"/>
              <a:gd name="connsiteX6" fmla="*/ 478292 w 1056481"/>
              <a:gd name="connsiteY6" fmla="*/ 86119 h 645698"/>
              <a:gd name="connsiteX7" fmla="*/ 0 w 1056481"/>
              <a:gd name="connsiteY7" fmla="*/ 86119 h 645698"/>
              <a:gd name="connsiteX8" fmla="*/ 0 w 1056481"/>
              <a:gd name="connsiteY8" fmla="*/ 645698 h 645698"/>
              <a:gd name="connsiteX0" fmla="*/ 203994 w 1056481"/>
              <a:gd name="connsiteY0" fmla="*/ 645698 h 737138"/>
              <a:gd name="connsiteX1" fmla="*/ 1056481 w 1056481"/>
              <a:gd name="connsiteY1" fmla="*/ 645698 h 737138"/>
              <a:gd name="connsiteX2" fmla="*/ 1056481 w 1056481"/>
              <a:gd name="connsiteY2" fmla="*/ 86119 h 737138"/>
              <a:gd name="connsiteX3" fmla="*/ 578190 w 1056481"/>
              <a:gd name="connsiteY3" fmla="*/ 86119 h 737138"/>
              <a:gd name="connsiteX4" fmla="*/ 528241 w 1056481"/>
              <a:gd name="connsiteY4" fmla="*/ 0 h 737138"/>
              <a:gd name="connsiteX5" fmla="*/ 478292 w 1056481"/>
              <a:gd name="connsiteY5" fmla="*/ 86119 h 737138"/>
              <a:gd name="connsiteX6" fmla="*/ 0 w 1056481"/>
              <a:gd name="connsiteY6" fmla="*/ 86119 h 737138"/>
              <a:gd name="connsiteX7" fmla="*/ 0 w 1056481"/>
              <a:gd name="connsiteY7" fmla="*/ 645698 h 737138"/>
              <a:gd name="connsiteX8" fmla="*/ 295434 w 1056481"/>
              <a:gd name="connsiteY8" fmla="*/ 737138 h 737138"/>
              <a:gd name="connsiteX0" fmla="*/ 203994 w 1056481"/>
              <a:gd name="connsiteY0" fmla="*/ 645698 h 645698"/>
              <a:gd name="connsiteX1" fmla="*/ 1056481 w 1056481"/>
              <a:gd name="connsiteY1" fmla="*/ 645698 h 645698"/>
              <a:gd name="connsiteX2" fmla="*/ 1056481 w 1056481"/>
              <a:gd name="connsiteY2" fmla="*/ 86119 h 645698"/>
              <a:gd name="connsiteX3" fmla="*/ 578190 w 1056481"/>
              <a:gd name="connsiteY3" fmla="*/ 86119 h 645698"/>
              <a:gd name="connsiteX4" fmla="*/ 528241 w 1056481"/>
              <a:gd name="connsiteY4" fmla="*/ 0 h 645698"/>
              <a:gd name="connsiteX5" fmla="*/ 478292 w 1056481"/>
              <a:gd name="connsiteY5" fmla="*/ 86119 h 645698"/>
              <a:gd name="connsiteX6" fmla="*/ 0 w 1056481"/>
              <a:gd name="connsiteY6" fmla="*/ 86119 h 645698"/>
              <a:gd name="connsiteX7" fmla="*/ 0 w 1056481"/>
              <a:gd name="connsiteY7" fmla="*/ 645698 h 645698"/>
              <a:gd name="connsiteX8" fmla="*/ 133509 w 1056481"/>
              <a:gd name="connsiteY8" fmla="*/ 644270 h 645698"/>
              <a:gd name="connsiteX0" fmla="*/ 203994 w 1056481"/>
              <a:gd name="connsiteY0" fmla="*/ 645698 h 648382"/>
              <a:gd name="connsiteX1" fmla="*/ 1056481 w 1056481"/>
              <a:gd name="connsiteY1" fmla="*/ 645698 h 648382"/>
              <a:gd name="connsiteX2" fmla="*/ 1056481 w 1056481"/>
              <a:gd name="connsiteY2" fmla="*/ 86119 h 648382"/>
              <a:gd name="connsiteX3" fmla="*/ 578190 w 1056481"/>
              <a:gd name="connsiteY3" fmla="*/ 86119 h 648382"/>
              <a:gd name="connsiteX4" fmla="*/ 528241 w 1056481"/>
              <a:gd name="connsiteY4" fmla="*/ 0 h 648382"/>
              <a:gd name="connsiteX5" fmla="*/ 478292 w 1056481"/>
              <a:gd name="connsiteY5" fmla="*/ 86119 h 648382"/>
              <a:gd name="connsiteX6" fmla="*/ 0 w 1056481"/>
              <a:gd name="connsiteY6" fmla="*/ 86119 h 648382"/>
              <a:gd name="connsiteX7" fmla="*/ 0 w 1056481"/>
              <a:gd name="connsiteY7" fmla="*/ 645698 h 648382"/>
              <a:gd name="connsiteX8" fmla="*/ 133509 w 1056481"/>
              <a:gd name="connsiteY8" fmla="*/ 648382 h 648382"/>
              <a:gd name="connsiteX0" fmla="*/ 203994 w 1056481"/>
              <a:gd name="connsiteY0" fmla="*/ 645698 h 648382"/>
              <a:gd name="connsiteX1" fmla="*/ 1056481 w 1056481"/>
              <a:gd name="connsiteY1" fmla="*/ 645698 h 648382"/>
              <a:gd name="connsiteX2" fmla="*/ 1056481 w 1056481"/>
              <a:gd name="connsiteY2" fmla="*/ 86119 h 648382"/>
              <a:gd name="connsiteX3" fmla="*/ 578190 w 1056481"/>
              <a:gd name="connsiteY3" fmla="*/ 86119 h 648382"/>
              <a:gd name="connsiteX4" fmla="*/ 528241 w 1056481"/>
              <a:gd name="connsiteY4" fmla="*/ 0 h 648382"/>
              <a:gd name="connsiteX5" fmla="*/ 478292 w 1056481"/>
              <a:gd name="connsiteY5" fmla="*/ 86119 h 648382"/>
              <a:gd name="connsiteX6" fmla="*/ 0 w 1056481"/>
              <a:gd name="connsiteY6" fmla="*/ 86119 h 648382"/>
              <a:gd name="connsiteX7" fmla="*/ 0 w 1056481"/>
              <a:gd name="connsiteY7" fmla="*/ 645698 h 648382"/>
              <a:gd name="connsiteX8" fmla="*/ 133509 w 1056481"/>
              <a:gd name="connsiteY8" fmla="*/ 648382 h 648382"/>
              <a:gd name="connsiteX0" fmla="*/ 203994 w 1056481"/>
              <a:gd name="connsiteY0" fmla="*/ 645698 h 645698"/>
              <a:gd name="connsiteX1" fmla="*/ 1056481 w 1056481"/>
              <a:gd name="connsiteY1" fmla="*/ 645698 h 645698"/>
              <a:gd name="connsiteX2" fmla="*/ 1056481 w 1056481"/>
              <a:gd name="connsiteY2" fmla="*/ 86119 h 645698"/>
              <a:gd name="connsiteX3" fmla="*/ 578190 w 1056481"/>
              <a:gd name="connsiteY3" fmla="*/ 86119 h 645698"/>
              <a:gd name="connsiteX4" fmla="*/ 528241 w 1056481"/>
              <a:gd name="connsiteY4" fmla="*/ 0 h 645698"/>
              <a:gd name="connsiteX5" fmla="*/ 478292 w 1056481"/>
              <a:gd name="connsiteY5" fmla="*/ 86119 h 645698"/>
              <a:gd name="connsiteX6" fmla="*/ 0 w 1056481"/>
              <a:gd name="connsiteY6" fmla="*/ 86119 h 645698"/>
              <a:gd name="connsiteX7" fmla="*/ 0 w 1056481"/>
              <a:gd name="connsiteY7" fmla="*/ 645698 h 645698"/>
              <a:gd name="connsiteX8" fmla="*/ 134879 w 1056481"/>
              <a:gd name="connsiteY8" fmla="*/ 644271 h 645698"/>
              <a:gd name="connsiteX0" fmla="*/ 203994 w 1056481"/>
              <a:gd name="connsiteY0" fmla="*/ 645698 h 648382"/>
              <a:gd name="connsiteX1" fmla="*/ 1056481 w 1056481"/>
              <a:gd name="connsiteY1" fmla="*/ 645698 h 648382"/>
              <a:gd name="connsiteX2" fmla="*/ 1056481 w 1056481"/>
              <a:gd name="connsiteY2" fmla="*/ 86119 h 648382"/>
              <a:gd name="connsiteX3" fmla="*/ 578190 w 1056481"/>
              <a:gd name="connsiteY3" fmla="*/ 86119 h 648382"/>
              <a:gd name="connsiteX4" fmla="*/ 528241 w 1056481"/>
              <a:gd name="connsiteY4" fmla="*/ 0 h 648382"/>
              <a:gd name="connsiteX5" fmla="*/ 478292 w 1056481"/>
              <a:gd name="connsiteY5" fmla="*/ 86119 h 648382"/>
              <a:gd name="connsiteX6" fmla="*/ 0 w 1056481"/>
              <a:gd name="connsiteY6" fmla="*/ 86119 h 648382"/>
              <a:gd name="connsiteX7" fmla="*/ 0 w 1056481"/>
              <a:gd name="connsiteY7" fmla="*/ 645698 h 648382"/>
              <a:gd name="connsiteX8" fmla="*/ 134879 w 1056481"/>
              <a:gd name="connsiteY8" fmla="*/ 648382 h 648382"/>
              <a:gd name="connsiteX0" fmla="*/ 203994 w 1056481"/>
              <a:gd name="connsiteY0" fmla="*/ 645698 h 647012"/>
              <a:gd name="connsiteX1" fmla="*/ 1056481 w 1056481"/>
              <a:gd name="connsiteY1" fmla="*/ 645698 h 647012"/>
              <a:gd name="connsiteX2" fmla="*/ 1056481 w 1056481"/>
              <a:gd name="connsiteY2" fmla="*/ 86119 h 647012"/>
              <a:gd name="connsiteX3" fmla="*/ 578190 w 1056481"/>
              <a:gd name="connsiteY3" fmla="*/ 86119 h 647012"/>
              <a:gd name="connsiteX4" fmla="*/ 528241 w 1056481"/>
              <a:gd name="connsiteY4" fmla="*/ 0 h 647012"/>
              <a:gd name="connsiteX5" fmla="*/ 478292 w 1056481"/>
              <a:gd name="connsiteY5" fmla="*/ 86119 h 647012"/>
              <a:gd name="connsiteX6" fmla="*/ 0 w 1056481"/>
              <a:gd name="connsiteY6" fmla="*/ 86119 h 647012"/>
              <a:gd name="connsiteX7" fmla="*/ 0 w 1056481"/>
              <a:gd name="connsiteY7" fmla="*/ 645698 h 647012"/>
              <a:gd name="connsiteX8" fmla="*/ 138990 w 1056481"/>
              <a:gd name="connsiteY8" fmla="*/ 647012 h 647012"/>
              <a:gd name="connsiteX0" fmla="*/ 308149 w 1056481"/>
              <a:gd name="connsiteY0" fmla="*/ 644328 h 647012"/>
              <a:gd name="connsiteX1" fmla="*/ 1056481 w 1056481"/>
              <a:gd name="connsiteY1" fmla="*/ 645698 h 647012"/>
              <a:gd name="connsiteX2" fmla="*/ 1056481 w 1056481"/>
              <a:gd name="connsiteY2" fmla="*/ 86119 h 647012"/>
              <a:gd name="connsiteX3" fmla="*/ 578190 w 1056481"/>
              <a:gd name="connsiteY3" fmla="*/ 86119 h 647012"/>
              <a:gd name="connsiteX4" fmla="*/ 528241 w 1056481"/>
              <a:gd name="connsiteY4" fmla="*/ 0 h 647012"/>
              <a:gd name="connsiteX5" fmla="*/ 478292 w 1056481"/>
              <a:gd name="connsiteY5" fmla="*/ 86119 h 647012"/>
              <a:gd name="connsiteX6" fmla="*/ 0 w 1056481"/>
              <a:gd name="connsiteY6" fmla="*/ 86119 h 647012"/>
              <a:gd name="connsiteX7" fmla="*/ 0 w 1056481"/>
              <a:gd name="connsiteY7" fmla="*/ 645698 h 647012"/>
              <a:gd name="connsiteX8" fmla="*/ 138990 w 1056481"/>
              <a:gd name="connsiteY8" fmla="*/ 647012 h 647012"/>
              <a:gd name="connsiteX0" fmla="*/ 308149 w 1056481"/>
              <a:gd name="connsiteY0" fmla="*/ 644328 h 647012"/>
              <a:gd name="connsiteX1" fmla="*/ 1056481 w 1056481"/>
              <a:gd name="connsiteY1" fmla="*/ 645698 h 647012"/>
              <a:gd name="connsiteX2" fmla="*/ 1056481 w 1056481"/>
              <a:gd name="connsiteY2" fmla="*/ 86119 h 647012"/>
              <a:gd name="connsiteX3" fmla="*/ 578190 w 1056481"/>
              <a:gd name="connsiteY3" fmla="*/ 86119 h 647012"/>
              <a:gd name="connsiteX4" fmla="*/ 528241 w 1056481"/>
              <a:gd name="connsiteY4" fmla="*/ 0 h 647012"/>
              <a:gd name="connsiteX5" fmla="*/ 478292 w 1056481"/>
              <a:gd name="connsiteY5" fmla="*/ 86119 h 647012"/>
              <a:gd name="connsiteX6" fmla="*/ 0 w 1056481"/>
              <a:gd name="connsiteY6" fmla="*/ 86119 h 647012"/>
              <a:gd name="connsiteX7" fmla="*/ 0 w 1056481"/>
              <a:gd name="connsiteY7" fmla="*/ 645698 h 647012"/>
              <a:gd name="connsiteX8" fmla="*/ 141731 w 1056481"/>
              <a:gd name="connsiteY8" fmla="*/ 647012 h 647012"/>
              <a:gd name="connsiteX0" fmla="*/ 308149 w 1056481"/>
              <a:gd name="connsiteY0" fmla="*/ 644328 h 645698"/>
              <a:gd name="connsiteX1" fmla="*/ 1056481 w 1056481"/>
              <a:gd name="connsiteY1" fmla="*/ 645698 h 645698"/>
              <a:gd name="connsiteX2" fmla="*/ 1056481 w 1056481"/>
              <a:gd name="connsiteY2" fmla="*/ 86119 h 645698"/>
              <a:gd name="connsiteX3" fmla="*/ 578190 w 1056481"/>
              <a:gd name="connsiteY3" fmla="*/ 86119 h 645698"/>
              <a:gd name="connsiteX4" fmla="*/ 528241 w 1056481"/>
              <a:gd name="connsiteY4" fmla="*/ 0 h 645698"/>
              <a:gd name="connsiteX5" fmla="*/ 478292 w 1056481"/>
              <a:gd name="connsiteY5" fmla="*/ 86119 h 645698"/>
              <a:gd name="connsiteX6" fmla="*/ 0 w 1056481"/>
              <a:gd name="connsiteY6" fmla="*/ 86119 h 645698"/>
              <a:gd name="connsiteX7" fmla="*/ 0 w 1056481"/>
              <a:gd name="connsiteY7" fmla="*/ 645698 h 645698"/>
              <a:gd name="connsiteX8" fmla="*/ 141731 w 1056481"/>
              <a:gd name="connsiteY8" fmla="*/ 642901 h 645698"/>
              <a:gd name="connsiteX0" fmla="*/ 308149 w 1056481"/>
              <a:gd name="connsiteY0" fmla="*/ 644328 h 645698"/>
              <a:gd name="connsiteX1" fmla="*/ 1056481 w 1056481"/>
              <a:gd name="connsiteY1" fmla="*/ 645698 h 645698"/>
              <a:gd name="connsiteX2" fmla="*/ 1056481 w 1056481"/>
              <a:gd name="connsiteY2" fmla="*/ 86119 h 645698"/>
              <a:gd name="connsiteX3" fmla="*/ 578190 w 1056481"/>
              <a:gd name="connsiteY3" fmla="*/ 86119 h 645698"/>
              <a:gd name="connsiteX4" fmla="*/ 528241 w 1056481"/>
              <a:gd name="connsiteY4" fmla="*/ 0 h 645698"/>
              <a:gd name="connsiteX5" fmla="*/ 478292 w 1056481"/>
              <a:gd name="connsiteY5" fmla="*/ 86119 h 645698"/>
              <a:gd name="connsiteX6" fmla="*/ 0 w 1056481"/>
              <a:gd name="connsiteY6" fmla="*/ 86119 h 645698"/>
              <a:gd name="connsiteX7" fmla="*/ 0 w 1056481"/>
              <a:gd name="connsiteY7" fmla="*/ 645698 h 645698"/>
              <a:gd name="connsiteX8" fmla="*/ 141731 w 1056481"/>
              <a:gd name="connsiteY8" fmla="*/ 645642 h 645698"/>
              <a:gd name="connsiteX0" fmla="*/ 400335 w 1056481"/>
              <a:gd name="connsiteY0" fmla="*/ 642841 h 645698"/>
              <a:gd name="connsiteX1" fmla="*/ 1056481 w 1056481"/>
              <a:gd name="connsiteY1" fmla="*/ 645698 h 645698"/>
              <a:gd name="connsiteX2" fmla="*/ 1056481 w 1056481"/>
              <a:gd name="connsiteY2" fmla="*/ 86119 h 645698"/>
              <a:gd name="connsiteX3" fmla="*/ 578190 w 1056481"/>
              <a:gd name="connsiteY3" fmla="*/ 86119 h 645698"/>
              <a:gd name="connsiteX4" fmla="*/ 528241 w 1056481"/>
              <a:gd name="connsiteY4" fmla="*/ 0 h 645698"/>
              <a:gd name="connsiteX5" fmla="*/ 478292 w 1056481"/>
              <a:gd name="connsiteY5" fmla="*/ 86119 h 645698"/>
              <a:gd name="connsiteX6" fmla="*/ 0 w 1056481"/>
              <a:gd name="connsiteY6" fmla="*/ 86119 h 645698"/>
              <a:gd name="connsiteX7" fmla="*/ 0 w 1056481"/>
              <a:gd name="connsiteY7" fmla="*/ 645698 h 645698"/>
              <a:gd name="connsiteX8" fmla="*/ 141731 w 1056481"/>
              <a:gd name="connsiteY8" fmla="*/ 645642 h 645698"/>
              <a:gd name="connsiteX0" fmla="*/ 397361 w 1056481"/>
              <a:gd name="connsiteY0" fmla="*/ 645815 h 645815"/>
              <a:gd name="connsiteX1" fmla="*/ 1056481 w 1056481"/>
              <a:gd name="connsiteY1" fmla="*/ 645698 h 645815"/>
              <a:gd name="connsiteX2" fmla="*/ 1056481 w 1056481"/>
              <a:gd name="connsiteY2" fmla="*/ 86119 h 645815"/>
              <a:gd name="connsiteX3" fmla="*/ 578190 w 1056481"/>
              <a:gd name="connsiteY3" fmla="*/ 86119 h 645815"/>
              <a:gd name="connsiteX4" fmla="*/ 528241 w 1056481"/>
              <a:gd name="connsiteY4" fmla="*/ 0 h 645815"/>
              <a:gd name="connsiteX5" fmla="*/ 478292 w 1056481"/>
              <a:gd name="connsiteY5" fmla="*/ 86119 h 645815"/>
              <a:gd name="connsiteX6" fmla="*/ 0 w 1056481"/>
              <a:gd name="connsiteY6" fmla="*/ 86119 h 645815"/>
              <a:gd name="connsiteX7" fmla="*/ 0 w 1056481"/>
              <a:gd name="connsiteY7" fmla="*/ 645698 h 645815"/>
              <a:gd name="connsiteX8" fmla="*/ 141731 w 1056481"/>
              <a:gd name="connsiteY8" fmla="*/ 645642 h 6458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56481" h="645815">
                <a:moveTo>
                  <a:pt x="397361" y="645815"/>
                </a:moveTo>
                <a:lnTo>
                  <a:pt x="1056481" y="645698"/>
                </a:lnTo>
                <a:lnTo>
                  <a:pt x="1056481" y="86119"/>
                </a:lnTo>
                <a:lnTo>
                  <a:pt x="578190" y="86119"/>
                </a:lnTo>
                <a:lnTo>
                  <a:pt x="528241" y="0"/>
                </a:lnTo>
                <a:lnTo>
                  <a:pt x="478292" y="86119"/>
                </a:lnTo>
                <a:lnTo>
                  <a:pt x="0" y="86119"/>
                </a:lnTo>
                <a:lnTo>
                  <a:pt x="0" y="645698"/>
                </a:lnTo>
                <a:lnTo>
                  <a:pt x="141731" y="645642"/>
                </a:lnTo>
              </a:path>
            </a:pathLst>
          </a:custGeom>
          <a:no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文本框 56">
            <a:extLst>
              <a:ext uri="{FF2B5EF4-FFF2-40B4-BE49-F238E27FC236}">
                <a16:creationId xmlns:a16="http://schemas.microsoft.com/office/drawing/2014/main" id="{6FAE6AF3-7225-442C-AE64-0B2902D605B2}"/>
              </a:ext>
            </a:extLst>
          </p:cNvPr>
          <p:cNvSpPr txBox="1"/>
          <p:nvPr/>
        </p:nvSpPr>
        <p:spPr>
          <a:xfrm>
            <a:off x="5877281" y="2245295"/>
            <a:ext cx="1052002" cy="430374"/>
          </a:xfrm>
          <a:prstGeom prst="rect">
            <a:avLst/>
          </a:prstGeom>
          <a:noFill/>
        </p:spPr>
        <p:txBody>
          <a:bodyPr wrap="square" rtlCol="0">
            <a:spAutoFit/>
          </a:bodyPr>
          <a:lstStyle/>
          <a:p>
            <a:pPr algn="ctr">
              <a:lnSpc>
                <a:spcPct val="120000"/>
              </a:lnSpc>
            </a:pPr>
            <a:r>
              <a:rPr lang="en-US" altLang="zh-CN" sz="2000" b="1" dirty="0">
                <a:solidFill>
                  <a:schemeClr val="accent1"/>
                </a:solidFill>
                <a:latin typeface="+mj-ea"/>
              </a:rPr>
              <a:t>2018</a:t>
            </a:r>
            <a:endParaRPr lang="zh-CN" altLang="en-US" sz="2000" b="1" dirty="0">
              <a:solidFill>
                <a:schemeClr val="accent1"/>
              </a:solidFill>
              <a:latin typeface="+mj-ea"/>
            </a:endParaRPr>
          </a:p>
        </p:txBody>
      </p:sp>
      <p:sp>
        <p:nvSpPr>
          <p:cNvPr id="58" name="矩形 57">
            <a:extLst>
              <a:ext uri="{FF2B5EF4-FFF2-40B4-BE49-F238E27FC236}">
                <a16:creationId xmlns:a16="http://schemas.microsoft.com/office/drawing/2014/main" id="{93350BF7-83EC-4A9F-8299-9888A42BC4F3}"/>
              </a:ext>
            </a:extLst>
          </p:cNvPr>
          <p:cNvSpPr/>
          <p:nvPr/>
        </p:nvSpPr>
        <p:spPr>
          <a:xfrm>
            <a:off x="5797141" y="2633889"/>
            <a:ext cx="2513216" cy="877100"/>
          </a:xfrm>
          <a:prstGeom prst="rect">
            <a:avLst/>
          </a:prstGeom>
        </p:spPr>
        <p:txBody>
          <a:bodyPr wrap="square">
            <a:spAutoFit/>
          </a:bodyPr>
          <a:lstStyle/>
          <a:p>
            <a:pPr algn="just">
              <a:lnSpc>
                <a:spcPct val="125000"/>
              </a:lnSpc>
              <a:spcBef>
                <a:spcPts val="600"/>
              </a:spcBef>
              <a:spcAft>
                <a:spcPts val="600"/>
              </a:spcAft>
            </a:pPr>
            <a:r>
              <a:rPr lang="zh-CN" altLang="en-US" sz="1400" dirty="0">
                <a:latin typeface="+mn-ea"/>
              </a:rPr>
              <a:t>请在这里输入你要陈述的内容请在这里输入你要陈述的内容请在这里输入你要。</a:t>
            </a:r>
            <a:endParaRPr lang="en-US" altLang="zh-CN" sz="1400" dirty="0">
              <a:latin typeface="+mn-ea"/>
            </a:endParaRPr>
          </a:p>
        </p:txBody>
      </p:sp>
      <p:sp>
        <p:nvSpPr>
          <p:cNvPr id="53" name="任意多边形: 形状 52">
            <a:extLst>
              <a:ext uri="{FF2B5EF4-FFF2-40B4-BE49-F238E27FC236}">
                <a16:creationId xmlns:a16="http://schemas.microsoft.com/office/drawing/2014/main" id="{013E13F0-64E1-4398-859D-C029EFCE523B}"/>
              </a:ext>
            </a:extLst>
          </p:cNvPr>
          <p:cNvSpPr/>
          <p:nvPr/>
        </p:nvSpPr>
        <p:spPr>
          <a:xfrm>
            <a:off x="7637805" y="4224948"/>
            <a:ext cx="2694713" cy="1301294"/>
          </a:xfrm>
          <a:custGeom>
            <a:avLst/>
            <a:gdLst>
              <a:gd name="connsiteX0" fmla="*/ 0 w 1056481"/>
              <a:gd name="connsiteY0" fmla="*/ 645698 h 645698"/>
              <a:gd name="connsiteX1" fmla="*/ 1056481 w 1056481"/>
              <a:gd name="connsiteY1" fmla="*/ 645698 h 645698"/>
              <a:gd name="connsiteX2" fmla="*/ 1056481 w 1056481"/>
              <a:gd name="connsiteY2" fmla="*/ 86119 h 645698"/>
              <a:gd name="connsiteX3" fmla="*/ 578190 w 1056481"/>
              <a:gd name="connsiteY3" fmla="*/ 86119 h 645698"/>
              <a:gd name="connsiteX4" fmla="*/ 528241 w 1056481"/>
              <a:gd name="connsiteY4" fmla="*/ 0 h 645698"/>
              <a:gd name="connsiteX5" fmla="*/ 478292 w 1056481"/>
              <a:gd name="connsiteY5" fmla="*/ 86119 h 645698"/>
              <a:gd name="connsiteX6" fmla="*/ 0 w 1056481"/>
              <a:gd name="connsiteY6" fmla="*/ 86119 h 645698"/>
              <a:gd name="connsiteX0" fmla="*/ 0 w 1056481"/>
              <a:gd name="connsiteY0" fmla="*/ 645698 h 645698"/>
              <a:gd name="connsiteX1" fmla="*/ 196850 w 1056481"/>
              <a:gd name="connsiteY1" fmla="*/ 645698 h 645698"/>
              <a:gd name="connsiteX2" fmla="*/ 1056481 w 1056481"/>
              <a:gd name="connsiteY2" fmla="*/ 645698 h 645698"/>
              <a:gd name="connsiteX3" fmla="*/ 1056481 w 1056481"/>
              <a:gd name="connsiteY3" fmla="*/ 86119 h 645698"/>
              <a:gd name="connsiteX4" fmla="*/ 578190 w 1056481"/>
              <a:gd name="connsiteY4" fmla="*/ 86119 h 645698"/>
              <a:gd name="connsiteX5" fmla="*/ 528241 w 1056481"/>
              <a:gd name="connsiteY5" fmla="*/ 0 h 645698"/>
              <a:gd name="connsiteX6" fmla="*/ 478292 w 1056481"/>
              <a:gd name="connsiteY6" fmla="*/ 86119 h 645698"/>
              <a:gd name="connsiteX7" fmla="*/ 0 w 1056481"/>
              <a:gd name="connsiteY7" fmla="*/ 86119 h 645698"/>
              <a:gd name="connsiteX8" fmla="*/ 0 w 1056481"/>
              <a:gd name="connsiteY8" fmla="*/ 645698 h 645698"/>
              <a:gd name="connsiteX0" fmla="*/ 0 w 1056481"/>
              <a:gd name="connsiteY0" fmla="*/ 645698 h 645698"/>
              <a:gd name="connsiteX1" fmla="*/ 203994 w 1056481"/>
              <a:gd name="connsiteY1" fmla="*/ 645698 h 645698"/>
              <a:gd name="connsiteX2" fmla="*/ 1056481 w 1056481"/>
              <a:gd name="connsiteY2" fmla="*/ 645698 h 645698"/>
              <a:gd name="connsiteX3" fmla="*/ 1056481 w 1056481"/>
              <a:gd name="connsiteY3" fmla="*/ 86119 h 645698"/>
              <a:gd name="connsiteX4" fmla="*/ 578190 w 1056481"/>
              <a:gd name="connsiteY4" fmla="*/ 86119 h 645698"/>
              <a:gd name="connsiteX5" fmla="*/ 528241 w 1056481"/>
              <a:gd name="connsiteY5" fmla="*/ 0 h 645698"/>
              <a:gd name="connsiteX6" fmla="*/ 478292 w 1056481"/>
              <a:gd name="connsiteY6" fmla="*/ 86119 h 645698"/>
              <a:gd name="connsiteX7" fmla="*/ 0 w 1056481"/>
              <a:gd name="connsiteY7" fmla="*/ 86119 h 645698"/>
              <a:gd name="connsiteX8" fmla="*/ 0 w 1056481"/>
              <a:gd name="connsiteY8" fmla="*/ 645698 h 645698"/>
              <a:gd name="connsiteX0" fmla="*/ 203994 w 1056481"/>
              <a:gd name="connsiteY0" fmla="*/ 645698 h 737138"/>
              <a:gd name="connsiteX1" fmla="*/ 1056481 w 1056481"/>
              <a:gd name="connsiteY1" fmla="*/ 645698 h 737138"/>
              <a:gd name="connsiteX2" fmla="*/ 1056481 w 1056481"/>
              <a:gd name="connsiteY2" fmla="*/ 86119 h 737138"/>
              <a:gd name="connsiteX3" fmla="*/ 578190 w 1056481"/>
              <a:gd name="connsiteY3" fmla="*/ 86119 h 737138"/>
              <a:gd name="connsiteX4" fmla="*/ 528241 w 1056481"/>
              <a:gd name="connsiteY4" fmla="*/ 0 h 737138"/>
              <a:gd name="connsiteX5" fmla="*/ 478292 w 1056481"/>
              <a:gd name="connsiteY5" fmla="*/ 86119 h 737138"/>
              <a:gd name="connsiteX6" fmla="*/ 0 w 1056481"/>
              <a:gd name="connsiteY6" fmla="*/ 86119 h 737138"/>
              <a:gd name="connsiteX7" fmla="*/ 0 w 1056481"/>
              <a:gd name="connsiteY7" fmla="*/ 645698 h 737138"/>
              <a:gd name="connsiteX8" fmla="*/ 295434 w 1056481"/>
              <a:gd name="connsiteY8" fmla="*/ 737138 h 737138"/>
              <a:gd name="connsiteX0" fmla="*/ 203994 w 1056481"/>
              <a:gd name="connsiteY0" fmla="*/ 645698 h 645698"/>
              <a:gd name="connsiteX1" fmla="*/ 1056481 w 1056481"/>
              <a:gd name="connsiteY1" fmla="*/ 645698 h 645698"/>
              <a:gd name="connsiteX2" fmla="*/ 1056481 w 1056481"/>
              <a:gd name="connsiteY2" fmla="*/ 86119 h 645698"/>
              <a:gd name="connsiteX3" fmla="*/ 578190 w 1056481"/>
              <a:gd name="connsiteY3" fmla="*/ 86119 h 645698"/>
              <a:gd name="connsiteX4" fmla="*/ 528241 w 1056481"/>
              <a:gd name="connsiteY4" fmla="*/ 0 h 645698"/>
              <a:gd name="connsiteX5" fmla="*/ 478292 w 1056481"/>
              <a:gd name="connsiteY5" fmla="*/ 86119 h 645698"/>
              <a:gd name="connsiteX6" fmla="*/ 0 w 1056481"/>
              <a:gd name="connsiteY6" fmla="*/ 86119 h 645698"/>
              <a:gd name="connsiteX7" fmla="*/ 0 w 1056481"/>
              <a:gd name="connsiteY7" fmla="*/ 645698 h 645698"/>
              <a:gd name="connsiteX8" fmla="*/ 133509 w 1056481"/>
              <a:gd name="connsiteY8" fmla="*/ 644270 h 645698"/>
              <a:gd name="connsiteX0" fmla="*/ 203994 w 1056481"/>
              <a:gd name="connsiteY0" fmla="*/ 645698 h 648382"/>
              <a:gd name="connsiteX1" fmla="*/ 1056481 w 1056481"/>
              <a:gd name="connsiteY1" fmla="*/ 645698 h 648382"/>
              <a:gd name="connsiteX2" fmla="*/ 1056481 w 1056481"/>
              <a:gd name="connsiteY2" fmla="*/ 86119 h 648382"/>
              <a:gd name="connsiteX3" fmla="*/ 578190 w 1056481"/>
              <a:gd name="connsiteY3" fmla="*/ 86119 h 648382"/>
              <a:gd name="connsiteX4" fmla="*/ 528241 w 1056481"/>
              <a:gd name="connsiteY4" fmla="*/ 0 h 648382"/>
              <a:gd name="connsiteX5" fmla="*/ 478292 w 1056481"/>
              <a:gd name="connsiteY5" fmla="*/ 86119 h 648382"/>
              <a:gd name="connsiteX6" fmla="*/ 0 w 1056481"/>
              <a:gd name="connsiteY6" fmla="*/ 86119 h 648382"/>
              <a:gd name="connsiteX7" fmla="*/ 0 w 1056481"/>
              <a:gd name="connsiteY7" fmla="*/ 645698 h 648382"/>
              <a:gd name="connsiteX8" fmla="*/ 133509 w 1056481"/>
              <a:gd name="connsiteY8" fmla="*/ 648382 h 648382"/>
              <a:gd name="connsiteX0" fmla="*/ 203994 w 1056481"/>
              <a:gd name="connsiteY0" fmla="*/ 645698 h 648382"/>
              <a:gd name="connsiteX1" fmla="*/ 1056481 w 1056481"/>
              <a:gd name="connsiteY1" fmla="*/ 645698 h 648382"/>
              <a:gd name="connsiteX2" fmla="*/ 1056481 w 1056481"/>
              <a:gd name="connsiteY2" fmla="*/ 86119 h 648382"/>
              <a:gd name="connsiteX3" fmla="*/ 578190 w 1056481"/>
              <a:gd name="connsiteY3" fmla="*/ 86119 h 648382"/>
              <a:gd name="connsiteX4" fmla="*/ 528241 w 1056481"/>
              <a:gd name="connsiteY4" fmla="*/ 0 h 648382"/>
              <a:gd name="connsiteX5" fmla="*/ 478292 w 1056481"/>
              <a:gd name="connsiteY5" fmla="*/ 86119 h 648382"/>
              <a:gd name="connsiteX6" fmla="*/ 0 w 1056481"/>
              <a:gd name="connsiteY6" fmla="*/ 86119 h 648382"/>
              <a:gd name="connsiteX7" fmla="*/ 0 w 1056481"/>
              <a:gd name="connsiteY7" fmla="*/ 645698 h 648382"/>
              <a:gd name="connsiteX8" fmla="*/ 133509 w 1056481"/>
              <a:gd name="connsiteY8" fmla="*/ 648382 h 648382"/>
              <a:gd name="connsiteX0" fmla="*/ 203994 w 1056481"/>
              <a:gd name="connsiteY0" fmla="*/ 645698 h 645698"/>
              <a:gd name="connsiteX1" fmla="*/ 1056481 w 1056481"/>
              <a:gd name="connsiteY1" fmla="*/ 645698 h 645698"/>
              <a:gd name="connsiteX2" fmla="*/ 1056481 w 1056481"/>
              <a:gd name="connsiteY2" fmla="*/ 86119 h 645698"/>
              <a:gd name="connsiteX3" fmla="*/ 578190 w 1056481"/>
              <a:gd name="connsiteY3" fmla="*/ 86119 h 645698"/>
              <a:gd name="connsiteX4" fmla="*/ 528241 w 1056481"/>
              <a:gd name="connsiteY4" fmla="*/ 0 h 645698"/>
              <a:gd name="connsiteX5" fmla="*/ 478292 w 1056481"/>
              <a:gd name="connsiteY5" fmla="*/ 86119 h 645698"/>
              <a:gd name="connsiteX6" fmla="*/ 0 w 1056481"/>
              <a:gd name="connsiteY6" fmla="*/ 86119 h 645698"/>
              <a:gd name="connsiteX7" fmla="*/ 0 w 1056481"/>
              <a:gd name="connsiteY7" fmla="*/ 645698 h 645698"/>
              <a:gd name="connsiteX8" fmla="*/ 134879 w 1056481"/>
              <a:gd name="connsiteY8" fmla="*/ 644271 h 645698"/>
              <a:gd name="connsiteX0" fmla="*/ 203994 w 1056481"/>
              <a:gd name="connsiteY0" fmla="*/ 645698 h 648382"/>
              <a:gd name="connsiteX1" fmla="*/ 1056481 w 1056481"/>
              <a:gd name="connsiteY1" fmla="*/ 645698 h 648382"/>
              <a:gd name="connsiteX2" fmla="*/ 1056481 w 1056481"/>
              <a:gd name="connsiteY2" fmla="*/ 86119 h 648382"/>
              <a:gd name="connsiteX3" fmla="*/ 578190 w 1056481"/>
              <a:gd name="connsiteY3" fmla="*/ 86119 h 648382"/>
              <a:gd name="connsiteX4" fmla="*/ 528241 w 1056481"/>
              <a:gd name="connsiteY4" fmla="*/ 0 h 648382"/>
              <a:gd name="connsiteX5" fmla="*/ 478292 w 1056481"/>
              <a:gd name="connsiteY5" fmla="*/ 86119 h 648382"/>
              <a:gd name="connsiteX6" fmla="*/ 0 w 1056481"/>
              <a:gd name="connsiteY6" fmla="*/ 86119 h 648382"/>
              <a:gd name="connsiteX7" fmla="*/ 0 w 1056481"/>
              <a:gd name="connsiteY7" fmla="*/ 645698 h 648382"/>
              <a:gd name="connsiteX8" fmla="*/ 134879 w 1056481"/>
              <a:gd name="connsiteY8" fmla="*/ 648382 h 648382"/>
              <a:gd name="connsiteX0" fmla="*/ 203994 w 1056481"/>
              <a:gd name="connsiteY0" fmla="*/ 645698 h 647012"/>
              <a:gd name="connsiteX1" fmla="*/ 1056481 w 1056481"/>
              <a:gd name="connsiteY1" fmla="*/ 645698 h 647012"/>
              <a:gd name="connsiteX2" fmla="*/ 1056481 w 1056481"/>
              <a:gd name="connsiteY2" fmla="*/ 86119 h 647012"/>
              <a:gd name="connsiteX3" fmla="*/ 578190 w 1056481"/>
              <a:gd name="connsiteY3" fmla="*/ 86119 h 647012"/>
              <a:gd name="connsiteX4" fmla="*/ 528241 w 1056481"/>
              <a:gd name="connsiteY4" fmla="*/ 0 h 647012"/>
              <a:gd name="connsiteX5" fmla="*/ 478292 w 1056481"/>
              <a:gd name="connsiteY5" fmla="*/ 86119 h 647012"/>
              <a:gd name="connsiteX6" fmla="*/ 0 w 1056481"/>
              <a:gd name="connsiteY6" fmla="*/ 86119 h 647012"/>
              <a:gd name="connsiteX7" fmla="*/ 0 w 1056481"/>
              <a:gd name="connsiteY7" fmla="*/ 645698 h 647012"/>
              <a:gd name="connsiteX8" fmla="*/ 138990 w 1056481"/>
              <a:gd name="connsiteY8" fmla="*/ 647012 h 647012"/>
              <a:gd name="connsiteX0" fmla="*/ 308149 w 1056481"/>
              <a:gd name="connsiteY0" fmla="*/ 644328 h 647012"/>
              <a:gd name="connsiteX1" fmla="*/ 1056481 w 1056481"/>
              <a:gd name="connsiteY1" fmla="*/ 645698 h 647012"/>
              <a:gd name="connsiteX2" fmla="*/ 1056481 w 1056481"/>
              <a:gd name="connsiteY2" fmla="*/ 86119 h 647012"/>
              <a:gd name="connsiteX3" fmla="*/ 578190 w 1056481"/>
              <a:gd name="connsiteY3" fmla="*/ 86119 h 647012"/>
              <a:gd name="connsiteX4" fmla="*/ 528241 w 1056481"/>
              <a:gd name="connsiteY4" fmla="*/ 0 h 647012"/>
              <a:gd name="connsiteX5" fmla="*/ 478292 w 1056481"/>
              <a:gd name="connsiteY5" fmla="*/ 86119 h 647012"/>
              <a:gd name="connsiteX6" fmla="*/ 0 w 1056481"/>
              <a:gd name="connsiteY6" fmla="*/ 86119 h 647012"/>
              <a:gd name="connsiteX7" fmla="*/ 0 w 1056481"/>
              <a:gd name="connsiteY7" fmla="*/ 645698 h 647012"/>
              <a:gd name="connsiteX8" fmla="*/ 138990 w 1056481"/>
              <a:gd name="connsiteY8" fmla="*/ 647012 h 647012"/>
              <a:gd name="connsiteX0" fmla="*/ 308149 w 1056481"/>
              <a:gd name="connsiteY0" fmla="*/ 644328 h 647012"/>
              <a:gd name="connsiteX1" fmla="*/ 1056481 w 1056481"/>
              <a:gd name="connsiteY1" fmla="*/ 645698 h 647012"/>
              <a:gd name="connsiteX2" fmla="*/ 1056481 w 1056481"/>
              <a:gd name="connsiteY2" fmla="*/ 86119 h 647012"/>
              <a:gd name="connsiteX3" fmla="*/ 578190 w 1056481"/>
              <a:gd name="connsiteY3" fmla="*/ 86119 h 647012"/>
              <a:gd name="connsiteX4" fmla="*/ 528241 w 1056481"/>
              <a:gd name="connsiteY4" fmla="*/ 0 h 647012"/>
              <a:gd name="connsiteX5" fmla="*/ 478292 w 1056481"/>
              <a:gd name="connsiteY5" fmla="*/ 86119 h 647012"/>
              <a:gd name="connsiteX6" fmla="*/ 0 w 1056481"/>
              <a:gd name="connsiteY6" fmla="*/ 86119 h 647012"/>
              <a:gd name="connsiteX7" fmla="*/ 0 w 1056481"/>
              <a:gd name="connsiteY7" fmla="*/ 645698 h 647012"/>
              <a:gd name="connsiteX8" fmla="*/ 141731 w 1056481"/>
              <a:gd name="connsiteY8" fmla="*/ 647012 h 647012"/>
              <a:gd name="connsiteX0" fmla="*/ 308149 w 1056481"/>
              <a:gd name="connsiteY0" fmla="*/ 644328 h 645698"/>
              <a:gd name="connsiteX1" fmla="*/ 1056481 w 1056481"/>
              <a:gd name="connsiteY1" fmla="*/ 645698 h 645698"/>
              <a:gd name="connsiteX2" fmla="*/ 1056481 w 1056481"/>
              <a:gd name="connsiteY2" fmla="*/ 86119 h 645698"/>
              <a:gd name="connsiteX3" fmla="*/ 578190 w 1056481"/>
              <a:gd name="connsiteY3" fmla="*/ 86119 h 645698"/>
              <a:gd name="connsiteX4" fmla="*/ 528241 w 1056481"/>
              <a:gd name="connsiteY4" fmla="*/ 0 h 645698"/>
              <a:gd name="connsiteX5" fmla="*/ 478292 w 1056481"/>
              <a:gd name="connsiteY5" fmla="*/ 86119 h 645698"/>
              <a:gd name="connsiteX6" fmla="*/ 0 w 1056481"/>
              <a:gd name="connsiteY6" fmla="*/ 86119 h 645698"/>
              <a:gd name="connsiteX7" fmla="*/ 0 w 1056481"/>
              <a:gd name="connsiteY7" fmla="*/ 645698 h 645698"/>
              <a:gd name="connsiteX8" fmla="*/ 141731 w 1056481"/>
              <a:gd name="connsiteY8" fmla="*/ 642901 h 645698"/>
              <a:gd name="connsiteX0" fmla="*/ 308149 w 1056481"/>
              <a:gd name="connsiteY0" fmla="*/ 644328 h 645698"/>
              <a:gd name="connsiteX1" fmla="*/ 1056481 w 1056481"/>
              <a:gd name="connsiteY1" fmla="*/ 645698 h 645698"/>
              <a:gd name="connsiteX2" fmla="*/ 1056481 w 1056481"/>
              <a:gd name="connsiteY2" fmla="*/ 86119 h 645698"/>
              <a:gd name="connsiteX3" fmla="*/ 578190 w 1056481"/>
              <a:gd name="connsiteY3" fmla="*/ 86119 h 645698"/>
              <a:gd name="connsiteX4" fmla="*/ 528241 w 1056481"/>
              <a:gd name="connsiteY4" fmla="*/ 0 h 645698"/>
              <a:gd name="connsiteX5" fmla="*/ 478292 w 1056481"/>
              <a:gd name="connsiteY5" fmla="*/ 86119 h 645698"/>
              <a:gd name="connsiteX6" fmla="*/ 0 w 1056481"/>
              <a:gd name="connsiteY6" fmla="*/ 86119 h 645698"/>
              <a:gd name="connsiteX7" fmla="*/ 0 w 1056481"/>
              <a:gd name="connsiteY7" fmla="*/ 645698 h 645698"/>
              <a:gd name="connsiteX8" fmla="*/ 141731 w 1056481"/>
              <a:gd name="connsiteY8" fmla="*/ 645642 h 645698"/>
              <a:gd name="connsiteX0" fmla="*/ 400335 w 1056481"/>
              <a:gd name="connsiteY0" fmla="*/ 642841 h 645698"/>
              <a:gd name="connsiteX1" fmla="*/ 1056481 w 1056481"/>
              <a:gd name="connsiteY1" fmla="*/ 645698 h 645698"/>
              <a:gd name="connsiteX2" fmla="*/ 1056481 w 1056481"/>
              <a:gd name="connsiteY2" fmla="*/ 86119 h 645698"/>
              <a:gd name="connsiteX3" fmla="*/ 578190 w 1056481"/>
              <a:gd name="connsiteY3" fmla="*/ 86119 h 645698"/>
              <a:gd name="connsiteX4" fmla="*/ 528241 w 1056481"/>
              <a:gd name="connsiteY4" fmla="*/ 0 h 645698"/>
              <a:gd name="connsiteX5" fmla="*/ 478292 w 1056481"/>
              <a:gd name="connsiteY5" fmla="*/ 86119 h 645698"/>
              <a:gd name="connsiteX6" fmla="*/ 0 w 1056481"/>
              <a:gd name="connsiteY6" fmla="*/ 86119 h 645698"/>
              <a:gd name="connsiteX7" fmla="*/ 0 w 1056481"/>
              <a:gd name="connsiteY7" fmla="*/ 645698 h 645698"/>
              <a:gd name="connsiteX8" fmla="*/ 141731 w 1056481"/>
              <a:gd name="connsiteY8" fmla="*/ 645642 h 645698"/>
              <a:gd name="connsiteX0" fmla="*/ 397361 w 1056481"/>
              <a:gd name="connsiteY0" fmla="*/ 645815 h 645815"/>
              <a:gd name="connsiteX1" fmla="*/ 1056481 w 1056481"/>
              <a:gd name="connsiteY1" fmla="*/ 645698 h 645815"/>
              <a:gd name="connsiteX2" fmla="*/ 1056481 w 1056481"/>
              <a:gd name="connsiteY2" fmla="*/ 86119 h 645815"/>
              <a:gd name="connsiteX3" fmla="*/ 578190 w 1056481"/>
              <a:gd name="connsiteY3" fmla="*/ 86119 h 645815"/>
              <a:gd name="connsiteX4" fmla="*/ 528241 w 1056481"/>
              <a:gd name="connsiteY4" fmla="*/ 0 h 645815"/>
              <a:gd name="connsiteX5" fmla="*/ 478292 w 1056481"/>
              <a:gd name="connsiteY5" fmla="*/ 86119 h 645815"/>
              <a:gd name="connsiteX6" fmla="*/ 0 w 1056481"/>
              <a:gd name="connsiteY6" fmla="*/ 86119 h 645815"/>
              <a:gd name="connsiteX7" fmla="*/ 0 w 1056481"/>
              <a:gd name="connsiteY7" fmla="*/ 645698 h 645815"/>
              <a:gd name="connsiteX8" fmla="*/ 141731 w 1056481"/>
              <a:gd name="connsiteY8" fmla="*/ 645642 h 6458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56481" h="645815">
                <a:moveTo>
                  <a:pt x="397361" y="645815"/>
                </a:moveTo>
                <a:lnTo>
                  <a:pt x="1056481" y="645698"/>
                </a:lnTo>
                <a:lnTo>
                  <a:pt x="1056481" y="86119"/>
                </a:lnTo>
                <a:lnTo>
                  <a:pt x="578190" y="86119"/>
                </a:lnTo>
                <a:lnTo>
                  <a:pt x="528241" y="0"/>
                </a:lnTo>
                <a:lnTo>
                  <a:pt x="478292" y="86119"/>
                </a:lnTo>
                <a:lnTo>
                  <a:pt x="0" y="86119"/>
                </a:lnTo>
                <a:lnTo>
                  <a:pt x="0" y="645698"/>
                </a:lnTo>
                <a:lnTo>
                  <a:pt x="141731" y="645642"/>
                </a:lnTo>
              </a:path>
            </a:pathLst>
          </a:custGeom>
          <a:no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文本框 53">
            <a:extLst>
              <a:ext uri="{FF2B5EF4-FFF2-40B4-BE49-F238E27FC236}">
                <a16:creationId xmlns:a16="http://schemas.microsoft.com/office/drawing/2014/main" id="{9B9E42C0-9E00-4AAA-B2E8-AF61972FE18C}"/>
              </a:ext>
            </a:extLst>
          </p:cNvPr>
          <p:cNvSpPr txBox="1"/>
          <p:nvPr/>
        </p:nvSpPr>
        <p:spPr>
          <a:xfrm>
            <a:off x="7795424" y="5295554"/>
            <a:ext cx="1052002" cy="430374"/>
          </a:xfrm>
          <a:prstGeom prst="rect">
            <a:avLst/>
          </a:prstGeom>
          <a:noFill/>
        </p:spPr>
        <p:txBody>
          <a:bodyPr wrap="square" rtlCol="0">
            <a:spAutoFit/>
          </a:bodyPr>
          <a:lstStyle/>
          <a:p>
            <a:pPr algn="ctr">
              <a:lnSpc>
                <a:spcPct val="120000"/>
              </a:lnSpc>
            </a:pPr>
            <a:r>
              <a:rPr lang="en-US" altLang="zh-CN" sz="2000" b="1" dirty="0">
                <a:solidFill>
                  <a:schemeClr val="accent1"/>
                </a:solidFill>
                <a:latin typeface="+mj-ea"/>
              </a:rPr>
              <a:t>2018</a:t>
            </a:r>
            <a:endParaRPr lang="zh-CN" altLang="en-US" sz="2000" b="1" dirty="0">
              <a:solidFill>
                <a:schemeClr val="accent1"/>
              </a:solidFill>
              <a:latin typeface="+mj-ea"/>
            </a:endParaRPr>
          </a:p>
        </p:txBody>
      </p:sp>
      <p:sp>
        <p:nvSpPr>
          <p:cNvPr id="55" name="矩形 54">
            <a:extLst>
              <a:ext uri="{FF2B5EF4-FFF2-40B4-BE49-F238E27FC236}">
                <a16:creationId xmlns:a16="http://schemas.microsoft.com/office/drawing/2014/main" id="{395DB5D7-DF20-4F2B-A917-7360C5819B1E}"/>
              </a:ext>
            </a:extLst>
          </p:cNvPr>
          <p:cNvSpPr/>
          <p:nvPr/>
        </p:nvSpPr>
        <p:spPr>
          <a:xfrm>
            <a:off x="7747797" y="4497840"/>
            <a:ext cx="2513216" cy="877100"/>
          </a:xfrm>
          <a:prstGeom prst="rect">
            <a:avLst/>
          </a:prstGeom>
        </p:spPr>
        <p:txBody>
          <a:bodyPr wrap="square">
            <a:spAutoFit/>
          </a:bodyPr>
          <a:lstStyle/>
          <a:p>
            <a:pPr algn="just">
              <a:lnSpc>
                <a:spcPct val="125000"/>
              </a:lnSpc>
              <a:spcBef>
                <a:spcPts val="600"/>
              </a:spcBef>
              <a:spcAft>
                <a:spcPts val="600"/>
              </a:spcAft>
            </a:pPr>
            <a:r>
              <a:rPr lang="zh-CN" altLang="en-US" sz="1400" dirty="0">
                <a:latin typeface="+mn-ea"/>
              </a:rPr>
              <a:t>请在这里输入你要陈述的内容请在这里输入你要陈述的内容请在这里输入你要。</a:t>
            </a:r>
            <a:endParaRPr lang="en-US" altLang="zh-CN" sz="1400" dirty="0">
              <a:latin typeface="+mn-ea"/>
            </a:endParaRPr>
          </a:p>
        </p:txBody>
      </p:sp>
      <p:sp>
        <p:nvSpPr>
          <p:cNvPr id="50" name="任意多边形: 形状 49">
            <a:extLst>
              <a:ext uri="{FF2B5EF4-FFF2-40B4-BE49-F238E27FC236}">
                <a16:creationId xmlns:a16="http://schemas.microsoft.com/office/drawing/2014/main" id="{6071E523-BB42-4368-A15A-546143AF8F8C}"/>
              </a:ext>
            </a:extLst>
          </p:cNvPr>
          <p:cNvSpPr/>
          <p:nvPr/>
        </p:nvSpPr>
        <p:spPr>
          <a:xfrm>
            <a:off x="3785589" y="4231317"/>
            <a:ext cx="2694713" cy="1301294"/>
          </a:xfrm>
          <a:custGeom>
            <a:avLst/>
            <a:gdLst>
              <a:gd name="connsiteX0" fmla="*/ 0 w 1056481"/>
              <a:gd name="connsiteY0" fmla="*/ 645698 h 645698"/>
              <a:gd name="connsiteX1" fmla="*/ 1056481 w 1056481"/>
              <a:gd name="connsiteY1" fmla="*/ 645698 h 645698"/>
              <a:gd name="connsiteX2" fmla="*/ 1056481 w 1056481"/>
              <a:gd name="connsiteY2" fmla="*/ 86119 h 645698"/>
              <a:gd name="connsiteX3" fmla="*/ 578190 w 1056481"/>
              <a:gd name="connsiteY3" fmla="*/ 86119 h 645698"/>
              <a:gd name="connsiteX4" fmla="*/ 528241 w 1056481"/>
              <a:gd name="connsiteY4" fmla="*/ 0 h 645698"/>
              <a:gd name="connsiteX5" fmla="*/ 478292 w 1056481"/>
              <a:gd name="connsiteY5" fmla="*/ 86119 h 645698"/>
              <a:gd name="connsiteX6" fmla="*/ 0 w 1056481"/>
              <a:gd name="connsiteY6" fmla="*/ 86119 h 645698"/>
              <a:gd name="connsiteX0" fmla="*/ 0 w 1056481"/>
              <a:gd name="connsiteY0" fmla="*/ 645698 h 645698"/>
              <a:gd name="connsiteX1" fmla="*/ 196850 w 1056481"/>
              <a:gd name="connsiteY1" fmla="*/ 645698 h 645698"/>
              <a:gd name="connsiteX2" fmla="*/ 1056481 w 1056481"/>
              <a:gd name="connsiteY2" fmla="*/ 645698 h 645698"/>
              <a:gd name="connsiteX3" fmla="*/ 1056481 w 1056481"/>
              <a:gd name="connsiteY3" fmla="*/ 86119 h 645698"/>
              <a:gd name="connsiteX4" fmla="*/ 578190 w 1056481"/>
              <a:gd name="connsiteY4" fmla="*/ 86119 h 645698"/>
              <a:gd name="connsiteX5" fmla="*/ 528241 w 1056481"/>
              <a:gd name="connsiteY5" fmla="*/ 0 h 645698"/>
              <a:gd name="connsiteX6" fmla="*/ 478292 w 1056481"/>
              <a:gd name="connsiteY6" fmla="*/ 86119 h 645698"/>
              <a:gd name="connsiteX7" fmla="*/ 0 w 1056481"/>
              <a:gd name="connsiteY7" fmla="*/ 86119 h 645698"/>
              <a:gd name="connsiteX8" fmla="*/ 0 w 1056481"/>
              <a:gd name="connsiteY8" fmla="*/ 645698 h 645698"/>
              <a:gd name="connsiteX0" fmla="*/ 0 w 1056481"/>
              <a:gd name="connsiteY0" fmla="*/ 645698 h 645698"/>
              <a:gd name="connsiteX1" fmla="*/ 203994 w 1056481"/>
              <a:gd name="connsiteY1" fmla="*/ 645698 h 645698"/>
              <a:gd name="connsiteX2" fmla="*/ 1056481 w 1056481"/>
              <a:gd name="connsiteY2" fmla="*/ 645698 h 645698"/>
              <a:gd name="connsiteX3" fmla="*/ 1056481 w 1056481"/>
              <a:gd name="connsiteY3" fmla="*/ 86119 h 645698"/>
              <a:gd name="connsiteX4" fmla="*/ 578190 w 1056481"/>
              <a:gd name="connsiteY4" fmla="*/ 86119 h 645698"/>
              <a:gd name="connsiteX5" fmla="*/ 528241 w 1056481"/>
              <a:gd name="connsiteY5" fmla="*/ 0 h 645698"/>
              <a:gd name="connsiteX6" fmla="*/ 478292 w 1056481"/>
              <a:gd name="connsiteY6" fmla="*/ 86119 h 645698"/>
              <a:gd name="connsiteX7" fmla="*/ 0 w 1056481"/>
              <a:gd name="connsiteY7" fmla="*/ 86119 h 645698"/>
              <a:gd name="connsiteX8" fmla="*/ 0 w 1056481"/>
              <a:gd name="connsiteY8" fmla="*/ 645698 h 645698"/>
              <a:gd name="connsiteX0" fmla="*/ 203994 w 1056481"/>
              <a:gd name="connsiteY0" fmla="*/ 645698 h 737138"/>
              <a:gd name="connsiteX1" fmla="*/ 1056481 w 1056481"/>
              <a:gd name="connsiteY1" fmla="*/ 645698 h 737138"/>
              <a:gd name="connsiteX2" fmla="*/ 1056481 w 1056481"/>
              <a:gd name="connsiteY2" fmla="*/ 86119 h 737138"/>
              <a:gd name="connsiteX3" fmla="*/ 578190 w 1056481"/>
              <a:gd name="connsiteY3" fmla="*/ 86119 h 737138"/>
              <a:gd name="connsiteX4" fmla="*/ 528241 w 1056481"/>
              <a:gd name="connsiteY4" fmla="*/ 0 h 737138"/>
              <a:gd name="connsiteX5" fmla="*/ 478292 w 1056481"/>
              <a:gd name="connsiteY5" fmla="*/ 86119 h 737138"/>
              <a:gd name="connsiteX6" fmla="*/ 0 w 1056481"/>
              <a:gd name="connsiteY6" fmla="*/ 86119 h 737138"/>
              <a:gd name="connsiteX7" fmla="*/ 0 w 1056481"/>
              <a:gd name="connsiteY7" fmla="*/ 645698 h 737138"/>
              <a:gd name="connsiteX8" fmla="*/ 295434 w 1056481"/>
              <a:gd name="connsiteY8" fmla="*/ 737138 h 737138"/>
              <a:gd name="connsiteX0" fmla="*/ 203994 w 1056481"/>
              <a:gd name="connsiteY0" fmla="*/ 645698 h 645698"/>
              <a:gd name="connsiteX1" fmla="*/ 1056481 w 1056481"/>
              <a:gd name="connsiteY1" fmla="*/ 645698 h 645698"/>
              <a:gd name="connsiteX2" fmla="*/ 1056481 w 1056481"/>
              <a:gd name="connsiteY2" fmla="*/ 86119 h 645698"/>
              <a:gd name="connsiteX3" fmla="*/ 578190 w 1056481"/>
              <a:gd name="connsiteY3" fmla="*/ 86119 h 645698"/>
              <a:gd name="connsiteX4" fmla="*/ 528241 w 1056481"/>
              <a:gd name="connsiteY4" fmla="*/ 0 h 645698"/>
              <a:gd name="connsiteX5" fmla="*/ 478292 w 1056481"/>
              <a:gd name="connsiteY5" fmla="*/ 86119 h 645698"/>
              <a:gd name="connsiteX6" fmla="*/ 0 w 1056481"/>
              <a:gd name="connsiteY6" fmla="*/ 86119 h 645698"/>
              <a:gd name="connsiteX7" fmla="*/ 0 w 1056481"/>
              <a:gd name="connsiteY7" fmla="*/ 645698 h 645698"/>
              <a:gd name="connsiteX8" fmla="*/ 133509 w 1056481"/>
              <a:gd name="connsiteY8" fmla="*/ 644270 h 645698"/>
              <a:gd name="connsiteX0" fmla="*/ 203994 w 1056481"/>
              <a:gd name="connsiteY0" fmla="*/ 645698 h 648382"/>
              <a:gd name="connsiteX1" fmla="*/ 1056481 w 1056481"/>
              <a:gd name="connsiteY1" fmla="*/ 645698 h 648382"/>
              <a:gd name="connsiteX2" fmla="*/ 1056481 w 1056481"/>
              <a:gd name="connsiteY2" fmla="*/ 86119 h 648382"/>
              <a:gd name="connsiteX3" fmla="*/ 578190 w 1056481"/>
              <a:gd name="connsiteY3" fmla="*/ 86119 h 648382"/>
              <a:gd name="connsiteX4" fmla="*/ 528241 w 1056481"/>
              <a:gd name="connsiteY4" fmla="*/ 0 h 648382"/>
              <a:gd name="connsiteX5" fmla="*/ 478292 w 1056481"/>
              <a:gd name="connsiteY5" fmla="*/ 86119 h 648382"/>
              <a:gd name="connsiteX6" fmla="*/ 0 w 1056481"/>
              <a:gd name="connsiteY6" fmla="*/ 86119 h 648382"/>
              <a:gd name="connsiteX7" fmla="*/ 0 w 1056481"/>
              <a:gd name="connsiteY7" fmla="*/ 645698 h 648382"/>
              <a:gd name="connsiteX8" fmla="*/ 133509 w 1056481"/>
              <a:gd name="connsiteY8" fmla="*/ 648382 h 648382"/>
              <a:gd name="connsiteX0" fmla="*/ 203994 w 1056481"/>
              <a:gd name="connsiteY0" fmla="*/ 645698 h 648382"/>
              <a:gd name="connsiteX1" fmla="*/ 1056481 w 1056481"/>
              <a:gd name="connsiteY1" fmla="*/ 645698 h 648382"/>
              <a:gd name="connsiteX2" fmla="*/ 1056481 w 1056481"/>
              <a:gd name="connsiteY2" fmla="*/ 86119 h 648382"/>
              <a:gd name="connsiteX3" fmla="*/ 578190 w 1056481"/>
              <a:gd name="connsiteY3" fmla="*/ 86119 h 648382"/>
              <a:gd name="connsiteX4" fmla="*/ 528241 w 1056481"/>
              <a:gd name="connsiteY4" fmla="*/ 0 h 648382"/>
              <a:gd name="connsiteX5" fmla="*/ 478292 w 1056481"/>
              <a:gd name="connsiteY5" fmla="*/ 86119 h 648382"/>
              <a:gd name="connsiteX6" fmla="*/ 0 w 1056481"/>
              <a:gd name="connsiteY6" fmla="*/ 86119 h 648382"/>
              <a:gd name="connsiteX7" fmla="*/ 0 w 1056481"/>
              <a:gd name="connsiteY7" fmla="*/ 645698 h 648382"/>
              <a:gd name="connsiteX8" fmla="*/ 133509 w 1056481"/>
              <a:gd name="connsiteY8" fmla="*/ 648382 h 648382"/>
              <a:gd name="connsiteX0" fmla="*/ 203994 w 1056481"/>
              <a:gd name="connsiteY0" fmla="*/ 645698 h 645698"/>
              <a:gd name="connsiteX1" fmla="*/ 1056481 w 1056481"/>
              <a:gd name="connsiteY1" fmla="*/ 645698 h 645698"/>
              <a:gd name="connsiteX2" fmla="*/ 1056481 w 1056481"/>
              <a:gd name="connsiteY2" fmla="*/ 86119 h 645698"/>
              <a:gd name="connsiteX3" fmla="*/ 578190 w 1056481"/>
              <a:gd name="connsiteY3" fmla="*/ 86119 h 645698"/>
              <a:gd name="connsiteX4" fmla="*/ 528241 w 1056481"/>
              <a:gd name="connsiteY4" fmla="*/ 0 h 645698"/>
              <a:gd name="connsiteX5" fmla="*/ 478292 w 1056481"/>
              <a:gd name="connsiteY5" fmla="*/ 86119 h 645698"/>
              <a:gd name="connsiteX6" fmla="*/ 0 w 1056481"/>
              <a:gd name="connsiteY6" fmla="*/ 86119 h 645698"/>
              <a:gd name="connsiteX7" fmla="*/ 0 w 1056481"/>
              <a:gd name="connsiteY7" fmla="*/ 645698 h 645698"/>
              <a:gd name="connsiteX8" fmla="*/ 134879 w 1056481"/>
              <a:gd name="connsiteY8" fmla="*/ 644271 h 645698"/>
              <a:gd name="connsiteX0" fmla="*/ 203994 w 1056481"/>
              <a:gd name="connsiteY0" fmla="*/ 645698 h 648382"/>
              <a:gd name="connsiteX1" fmla="*/ 1056481 w 1056481"/>
              <a:gd name="connsiteY1" fmla="*/ 645698 h 648382"/>
              <a:gd name="connsiteX2" fmla="*/ 1056481 w 1056481"/>
              <a:gd name="connsiteY2" fmla="*/ 86119 h 648382"/>
              <a:gd name="connsiteX3" fmla="*/ 578190 w 1056481"/>
              <a:gd name="connsiteY3" fmla="*/ 86119 h 648382"/>
              <a:gd name="connsiteX4" fmla="*/ 528241 w 1056481"/>
              <a:gd name="connsiteY4" fmla="*/ 0 h 648382"/>
              <a:gd name="connsiteX5" fmla="*/ 478292 w 1056481"/>
              <a:gd name="connsiteY5" fmla="*/ 86119 h 648382"/>
              <a:gd name="connsiteX6" fmla="*/ 0 w 1056481"/>
              <a:gd name="connsiteY6" fmla="*/ 86119 h 648382"/>
              <a:gd name="connsiteX7" fmla="*/ 0 w 1056481"/>
              <a:gd name="connsiteY7" fmla="*/ 645698 h 648382"/>
              <a:gd name="connsiteX8" fmla="*/ 134879 w 1056481"/>
              <a:gd name="connsiteY8" fmla="*/ 648382 h 648382"/>
              <a:gd name="connsiteX0" fmla="*/ 203994 w 1056481"/>
              <a:gd name="connsiteY0" fmla="*/ 645698 h 647012"/>
              <a:gd name="connsiteX1" fmla="*/ 1056481 w 1056481"/>
              <a:gd name="connsiteY1" fmla="*/ 645698 h 647012"/>
              <a:gd name="connsiteX2" fmla="*/ 1056481 w 1056481"/>
              <a:gd name="connsiteY2" fmla="*/ 86119 h 647012"/>
              <a:gd name="connsiteX3" fmla="*/ 578190 w 1056481"/>
              <a:gd name="connsiteY3" fmla="*/ 86119 h 647012"/>
              <a:gd name="connsiteX4" fmla="*/ 528241 w 1056481"/>
              <a:gd name="connsiteY4" fmla="*/ 0 h 647012"/>
              <a:gd name="connsiteX5" fmla="*/ 478292 w 1056481"/>
              <a:gd name="connsiteY5" fmla="*/ 86119 h 647012"/>
              <a:gd name="connsiteX6" fmla="*/ 0 w 1056481"/>
              <a:gd name="connsiteY6" fmla="*/ 86119 h 647012"/>
              <a:gd name="connsiteX7" fmla="*/ 0 w 1056481"/>
              <a:gd name="connsiteY7" fmla="*/ 645698 h 647012"/>
              <a:gd name="connsiteX8" fmla="*/ 138990 w 1056481"/>
              <a:gd name="connsiteY8" fmla="*/ 647012 h 647012"/>
              <a:gd name="connsiteX0" fmla="*/ 308149 w 1056481"/>
              <a:gd name="connsiteY0" fmla="*/ 644328 h 647012"/>
              <a:gd name="connsiteX1" fmla="*/ 1056481 w 1056481"/>
              <a:gd name="connsiteY1" fmla="*/ 645698 h 647012"/>
              <a:gd name="connsiteX2" fmla="*/ 1056481 w 1056481"/>
              <a:gd name="connsiteY2" fmla="*/ 86119 h 647012"/>
              <a:gd name="connsiteX3" fmla="*/ 578190 w 1056481"/>
              <a:gd name="connsiteY3" fmla="*/ 86119 h 647012"/>
              <a:gd name="connsiteX4" fmla="*/ 528241 w 1056481"/>
              <a:gd name="connsiteY4" fmla="*/ 0 h 647012"/>
              <a:gd name="connsiteX5" fmla="*/ 478292 w 1056481"/>
              <a:gd name="connsiteY5" fmla="*/ 86119 h 647012"/>
              <a:gd name="connsiteX6" fmla="*/ 0 w 1056481"/>
              <a:gd name="connsiteY6" fmla="*/ 86119 h 647012"/>
              <a:gd name="connsiteX7" fmla="*/ 0 w 1056481"/>
              <a:gd name="connsiteY7" fmla="*/ 645698 h 647012"/>
              <a:gd name="connsiteX8" fmla="*/ 138990 w 1056481"/>
              <a:gd name="connsiteY8" fmla="*/ 647012 h 647012"/>
              <a:gd name="connsiteX0" fmla="*/ 308149 w 1056481"/>
              <a:gd name="connsiteY0" fmla="*/ 644328 h 647012"/>
              <a:gd name="connsiteX1" fmla="*/ 1056481 w 1056481"/>
              <a:gd name="connsiteY1" fmla="*/ 645698 h 647012"/>
              <a:gd name="connsiteX2" fmla="*/ 1056481 w 1056481"/>
              <a:gd name="connsiteY2" fmla="*/ 86119 h 647012"/>
              <a:gd name="connsiteX3" fmla="*/ 578190 w 1056481"/>
              <a:gd name="connsiteY3" fmla="*/ 86119 h 647012"/>
              <a:gd name="connsiteX4" fmla="*/ 528241 w 1056481"/>
              <a:gd name="connsiteY4" fmla="*/ 0 h 647012"/>
              <a:gd name="connsiteX5" fmla="*/ 478292 w 1056481"/>
              <a:gd name="connsiteY5" fmla="*/ 86119 h 647012"/>
              <a:gd name="connsiteX6" fmla="*/ 0 w 1056481"/>
              <a:gd name="connsiteY6" fmla="*/ 86119 h 647012"/>
              <a:gd name="connsiteX7" fmla="*/ 0 w 1056481"/>
              <a:gd name="connsiteY7" fmla="*/ 645698 h 647012"/>
              <a:gd name="connsiteX8" fmla="*/ 141731 w 1056481"/>
              <a:gd name="connsiteY8" fmla="*/ 647012 h 647012"/>
              <a:gd name="connsiteX0" fmla="*/ 308149 w 1056481"/>
              <a:gd name="connsiteY0" fmla="*/ 644328 h 645698"/>
              <a:gd name="connsiteX1" fmla="*/ 1056481 w 1056481"/>
              <a:gd name="connsiteY1" fmla="*/ 645698 h 645698"/>
              <a:gd name="connsiteX2" fmla="*/ 1056481 w 1056481"/>
              <a:gd name="connsiteY2" fmla="*/ 86119 h 645698"/>
              <a:gd name="connsiteX3" fmla="*/ 578190 w 1056481"/>
              <a:gd name="connsiteY3" fmla="*/ 86119 h 645698"/>
              <a:gd name="connsiteX4" fmla="*/ 528241 w 1056481"/>
              <a:gd name="connsiteY4" fmla="*/ 0 h 645698"/>
              <a:gd name="connsiteX5" fmla="*/ 478292 w 1056481"/>
              <a:gd name="connsiteY5" fmla="*/ 86119 h 645698"/>
              <a:gd name="connsiteX6" fmla="*/ 0 w 1056481"/>
              <a:gd name="connsiteY6" fmla="*/ 86119 h 645698"/>
              <a:gd name="connsiteX7" fmla="*/ 0 w 1056481"/>
              <a:gd name="connsiteY7" fmla="*/ 645698 h 645698"/>
              <a:gd name="connsiteX8" fmla="*/ 141731 w 1056481"/>
              <a:gd name="connsiteY8" fmla="*/ 642901 h 645698"/>
              <a:gd name="connsiteX0" fmla="*/ 308149 w 1056481"/>
              <a:gd name="connsiteY0" fmla="*/ 644328 h 645698"/>
              <a:gd name="connsiteX1" fmla="*/ 1056481 w 1056481"/>
              <a:gd name="connsiteY1" fmla="*/ 645698 h 645698"/>
              <a:gd name="connsiteX2" fmla="*/ 1056481 w 1056481"/>
              <a:gd name="connsiteY2" fmla="*/ 86119 h 645698"/>
              <a:gd name="connsiteX3" fmla="*/ 578190 w 1056481"/>
              <a:gd name="connsiteY3" fmla="*/ 86119 h 645698"/>
              <a:gd name="connsiteX4" fmla="*/ 528241 w 1056481"/>
              <a:gd name="connsiteY4" fmla="*/ 0 h 645698"/>
              <a:gd name="connsiteX5" fmla="*/ 478292 w 1056481"/>
              <a:gd name="connsiteY5" fmla="*/ 86119 h 645698"/>
              <a:gd name="connsiteX6" fmla="*/ 0 w 1056481"/>
              <a:gd name="connsiteY6" fmla="*/ 86119 h 645698"/>
              <a:gd name="connsiteX7" fmla="*/ 0 w 1056481"/>
              <a:gd name="connsiteY7" fmla="*/ 645698 h 645698"/>
              <a:gd name="connsiteX8" fmla="*/ 141731 w 1056481"/>
              <a:gd name="connsiteY8" fmla="*/ 645642 h 645698"/>
              <a:gd name="connsiteX0" fmla="*/ 400335 w 1056481"/>
              <a:gd name="connsiteY0" fmla="*/ 642841 h 645698"/>
              <a:gd name="connsiteX1" fmla="*/ 1056481 w 1056481"/>
              <a:gd name="connsiteY1" fmla="*/ 645698 h 645698"/>
              <a:gd name="connsiteX2" fmla="*/ 1056481 w 1056481"/>
              <a:gd name="connsiteY2" fmla="*/ 86119 h 645698"/>
              <a:gd name="connsiteX3" fmla="*/ 578190 w 1056481"/>
              <a:gd name="connsiteY3" fmla="*/ 86119 h 645698"/>
              <a:gd name="connsiteX4" fmla="*/ 528241 w 1056481"/>
              <a:gd name="connsiteY4" fmla="*/ 0 h 645698"/>
              <a:gd name="connsiteX5" fmla="*/ 478292 w 1056481"/>
              <a:gd name="connsiteY5" fmla="*/ 86119 h 645698"/>
              <a:gd name="connsiteX6" fmla="*/ 0 w 1056481"/>
              <a:gd name="connsiteY6" fmla="*/ 86119 h 645698"/>
              <a:gd name="connsiteX7" fmla="*/ 0 w 1056481"/>
              <a:gd name="connsiteY7" fmla="*/ 645698 h 645698"/>
              <a:gd name="connsiteX8" fmla="*/ 141731 w 1056481"/>
              <a:gd name="connsiteY8" fmla="*/ 645642 h 645698"/>
              <a:gd name="connsiteX0" fmla="*/ 397361 w 1056481"/>
              <a:gd name="connsiteY0" fmla="*/ 645815 h 645815"/>
              <a:gd name="connsiteX1" fmla="*/ 1056481 w 1056481"/>
              <a:gd name="connsiteY1" fmla="*/ 645698 h 645815"/>
              <a:gd name="connsiteX2" fmla="*/ 1056481 w 1056481"/>
              <a:gd name="connsiteY2" fmla="*/ 86119 h 645815"/>
              <a:gd name="connsiteX3" fmla="*/ 578190 w 1056481"/>
              <a:gd name="connsiteY3" fmla="*/ 86119 h 645815"/>
              <a:gd name="connsiteX4" fmla="*/ 528241 w 1056481"/>
              <a:gd name="connsiteY4" fmla="*/ 0 h 645815"/>
              <a:gd name="connsiteX5" fmla="*/ 478292 w 1056481"/>
              <a:gd name="connsiteY5" fmla="*/ 86119 h 645815"/>
              <a:gd name="connsiteX6" fmla="*/ 0 w 1056481"/>
              <a:gd name="connsiteY6" fmla="*/ 86119 h 645815"/>
              <a:gd name="connsiteX7" fmla="*/ 0 w 1056481"/>
              <a:gd name="connsiteY7" fmla="*/ 645698 h 645815"/>
              <a:gd name="connsiteX8" fmla="*/ 141731 w 1056481"/>
              <a:gd name="connsiteY8" fmla="*/ 645642 h 6458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56481" h="645815">
                <a:moveTo>
                  <a:pt x="397361" y="645815"/>
                </a:moveTo>
                <a:lnTo>
                  <a:pt x="1056481" y="645698"/>
                </a:lnTo>
                <a:lnTo>
                  <a:pt x="1056481" y="86119"/>
                </a:lnTo>
                <a:lnTo>
                  <a:pt x="578190" y="86119"/>
                </a:lnTo>
                <a:lnTo>
                  <a:pt x="528241" y="0"/>
                </a:lnTo>
                <a:lnTo>
                  <a:pt x="478292" y="86119"/>
                </a:lnTo>
                <a:lnTo>
                  <a:pt x="0" y="86119"/>
                </a:lnTo>
                <a:lnTo>
                  <a:pt x="0" y="645698"/>
                </a:lnTo>
                <a:lnTo>
                  <a:pt x="141731" y="645642"/>
                </a:lnTo>
              </a:path>
            </a:pathLst>
          </a:custGeom>
          <a:no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文本框 50">
            <a:extLst>
              <a:ext uri="{FF2B5EF4-FFF2-40B4-BE49-F238E27FC236}">
                <a16:creationId xmlns:a16="http://schemas.microsoft.com/office/drawing/2014/main" id="{19B1B177-660F-4CFA-851B-29732E5F39D4}"/>
              </a:ext>
            </a:extLst>
          </p:cNvPr>
          <p:cNvSpPr txBox="1"/>
          <p:nvPr/>
        </p:nvSpPr>
        <p:spPr>
          <a:xfrm>
            <a:off x="3943208" y="5301923"/>
            <a:ext cx="1052002" cy="430374"/>
          </a:xfrm>
          <a:prstGeom prst="rect">
            <a:avLst/>
          </a:prstGeom>
          <a:noFill/>
        </p:spPr>
        <p:txBody>
          <a:bodyPr wrap="square" rtlCol="0">
            <a:spAutoFit/>
          </a:bodyPr>
          <a:lstStyle/>
          <a:p>
            <a:pPr algn="ctr">
              <a:lnSpc>
                <a:spcPct val="120000"/>
              </a:lnSpc>
            </a:pPr>
            <a:r>
              <a:rPr lang="en-US" altLang="zh-CN" sz="2000" b="1" dirty="0">
                <a:solidFill>
                  <a:schemeClr val="accent1"/>
                </a:solidFill>
                <a:latin typeface="+mj-ea"/>
              </a:rPr>
              <a:t>2018</a:t>
            </a:r>
            <a:endParaRPr lang="zh-CN" altLang="en-US" sz="2000" b="1" dirty="0">
              <a:solidFill>
                <a:schemeClr val="accent1"/>
              </a:solidFill>
              <a:latin typeface="+mj-ea"/>
            </a:endParaRPr>
          </a:p>
        </p:txBody>
      </p:sp>
      <p:sp>
        <p:nvSpPr>
          <p:cNvPr id="52" name="矩形 51">
            <a:extLst>
              <a:ext uri="{FF2B5EF4-FFF2-40B4-BE49-F238E27FC236}">
                <a16:creationId xmlns:a16="http://schemas.microsoft.com/office/drawing/2014/main" id="{E8625775-14D3-49CB-918D-AC9BFBE7BB11}"/>
              </a:ext>
            </a:extLst>
          </p:cNvPr>
          <p:cNvSpPr/>
          <p:nvPr/>
        </p:nvSpPr>
        <p:spPr>
          <a:xfrm>
            <a:off x="3895581" y="4504209"/>
            <a:ext cx="2513216" cy="877100"/>
          </a:xfrm>
          <a:prstGeom prst="rect">
            <a:avLst/>
          </a:prstGeom>
        </p:spPr>
        <p:txBody>
          <a:bodyPr wrap="square">
            <a:spAutoFit/>
          </a:bodyPr>
          <a:lstStyle/>
          <a:p>
            <a:pPr algn="just">
              <a:lnSpc>
                <a:spcPct val="125000"/>
              </a:lnSpc>
              <a:spcBef>
                <a:spcPts val="600"/>
              </a:spcBef>
              <a:spcAft>
                <a:spcPts val="600"/>
              </a:spcAft>
            </a:pPr>
            <a:r>
              <a:rPr lang="zh-CN" altLang="en-US" sz="1400" dirty="0">
                <a:latin typeface="+mn-ea"/>
              </a:rPr>
              <a:t>请在这里输入你要陈述的内容请在这里输入你要陈述的内容请在这里输入你要。</a:t>
            </a:r>
            <a:endParaRPr lang="en-US" altLang="zh-CN" sz="1400" dirty="0">
              <a:latin typeface="+mn-ea"/>
            </a:endParaRPr>
          </a:p>
        </p:txBody>
      </p:sp>
      <p:sp>
        <p:nvSpPr>
          <p:cNvPr id="29" name="椭圆 28">
            <a:extLst>
              <a:ext uri="{FF2B5EF4-FFF2-40B4-BE49-F238E27FC236}">
                <a16:creationId xmlns:a16="http://schemas.microsoft.com/office/drawing/2014/main" id="{B4A8F829-DC34-4997-9228-24B95A8BAB7B}"/>
              </a:ext>
            </a:extLst>
          </p:cNvPr>
          <p:cNvSpPr/>
          <p:nvPr/>
        </p:nvSpPr>
        <p:spPr>
          <a:xfrm>
            <a:off x="3134217" y="3925701"/>
            <a:ext cx="144000" cy="144000"/>
          </a:xfrm>
          <a:prstGeom prst="ellipse">
            <a:avLst/>
          </a:prstGeom>
          <a:solidFill>
            <a:schemeClr val="accent1"/>
          </a:solidFill>
          <a:ln>
            <a:noFill/>
          </a:ln>
          <a:effectLst>
            <a:outerShdw blurRad="101600" dist="50800" dir="5400000" sx="88000" sy="88000" algn="ctr" rotWithShape="0">
              <a:schemeClr val="tx1">
                <a:alpha val="8000"/>
              </a:schemeClr>
            </a:outerShdw>
            <a:softEdge rad="0"/>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cxnSp>
        <p:nvCxnSpPr>
          <p:cNvPr id="32" name="直接连接符 31">
            <a:extLst>
              <a:ext uri="{FF2B5EF4-FFF2-40B4-BE49-F238E27FC236}">
                <a16:creationId xmlns:a16="http://schemas.microsoft.com/office/drawing/2014/main" id="{E0AF58C1-6D35-4D6C-B798-3C32F4D52F4E}"/>
              </a:ext>
            </a:extLst>
          </p:cNvPr>
          <p:cNvCxnSpPr>
            <a:cxnSpLocks/>
          </p:cNvCxnSpPr>
          <p:nvPr/>
        </p:nvCxnSpPr>
        <p:spPr>
          <a:xfrm>
            <a:off x="1905902" y="3997858"/>
            <a:ext cx="8355112" cy="0"/>
          </a:xfrm>
          <a:prstGeom prst="line">
            <a:avLst/>
          </a:prstGeom>
          <a:ln w="60325" cap="flat">
            <a:solidFill>
              <a:schemeClr val="accent2"/>
            </a:solidFill>
            <a:round/>
            <a:tailEnd type="triangle" w="med" len="lg"/>
          </a:ln>
        </p:spPr>
        <p:style>
          <a:lnRef idx="1">
            <a:schemeClr val="accent1"/>
          </a:lnRef>
          <a:fillRef idx="0">
            <a:schemeClr val="accent1"/>
          </a:fillRef>
          <a:effectRef idx="0">
            <a:schemeClr val="accent1"/>
          </a:effectRef>
          <a:fontRef idx="minor">
            <a:schemeClr val="tx1"/>
          </a:fontRef>
        </p:style>
      </p:cxnSp>
      <p:sp>
        <p:nvSpPr>
          <p:cNvPr id="40" name="椭圆 39">
            <a:extLst>
              <a:ext uri="{FF2B5EF4-FFF2-40B4-BE49-F238E27FC236}">
                <a16:creationId xmlns:a16="http://schemas.microsoft.com/office/drawing/2014/main" id="{18A12BC9-85E5-4B80-94DB-6A59CD49DCC2}"/>
              </a:ext>
            </a:extLst>
          </p:cNvPr>
          <p:cNvSpPr/>
          <p:nvPr/>
        </p:nvSpPr>
        <p:spPr>
          <a:xfrm>
            <a:off x="5060325" y="3925701"/>
            <a:ext cx="144000" cy="144000"/>
          </a:xfrm>
          <a:prstGeom prst="ellipse">
            <a:avLst/>
          </a:prstGeom>
          <a:solidFill>
            <a:schemeClr val="accent1"/>
          </a:solidFill>
          <a:ln>
            <a:noFill/>
          </a:ln>
          <a:effectLst>
            <a:outerShdw blurRad="101600" dist="50800" dir="5400000" sx="88000" sy="88000" algn="ctr" rotWithShape="0">
              <a:schemeClr val="tx1">
                <a:alpha val="8000"/>
              </a:schemeClr>
            </a:outerShdw>
            <a:softEdge rad="0"/>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41" name="椭圆 40">
            <a:extLst>
              <a:ext uri="{FF2B5EF4-FFF2-40B4-BE49-F238E27FC236}">
                <a16:creationId xmlns:a16="http://schemas.microsoft.com/office/drawing/2014/main" id="{42830E64-201F-410E-BF2C-9008E89ED573}"/>
              </a:ext>
            </a:extLst>
          </p:cNvPr>
          <p:cNvSpPr/>
          <p:nvPr/>
        </p:nvSpPr>
        <p:spPr>
          <a:xfrm>
            <a:off x="6986433" y="3925701"/>
            <a:ext cx="144000" cy="144000"/>
          </a:xfrm>
          <a:prstGeom prst="ellipse">
            <a:avLst/>
          </a:prstGeom>
          <a:solidFill>
            <a:schemeClr val="accent1"/>
          </a:solidFill>
          <a:ln>
            <a:noFill/>
          </a:ln>
          <a:effectLst>
            <a:outerShdw blurRad="101600" dist="50800" dir="5400000" sx="88000" sy="88000" algn="ctr" rotWithShape="0">
              <a:schemeClr val="tx1">
                <a:alpha val="8000"/>
              </a:schemeClr>
            </a:outerShdw>
            <a:softEdge rad="0"/>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28" name="矩形 27">
            <a:extLst>
              <a:ext uri="{FF2B5EF4-FFF2-40B4-BE49-F238E27FC236}">
                <a16:creationId xmlns:a16="http://schemas.microsoft.com/office/drawing/2014/main" id="{349AB47A-D88E-42F8-9F98-06B622E1896D}"/>
              </a:ext>
            </a:extLst>
          </p:cNvPr>
          <p:cNvSpPr/>
          <p:nvPr/>
        </p:nvSpPr>
        <p:spPr>
          <a:xfrm rot="5400000" flipH="1">
            <a:off x="425447" y="191078"/>
            <a:ext cx="420694" cy="127158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0" name="任意多边形: 形状 29">
            <a:extLst>
              <a:ext uri="{FF2B5EF4-FFF2-40B4-BE49-F238E27FC236}">
                <a16:creationId xmlns:a16="http://schemas.microsoft.com/office/drawing/2014/main" id="{498D2315-049F-4B1D-9120-425DEB54CF7A}"/>
              </a:ext>
            </a:extLst>
          </p:cNvPr>
          <p:cNvSpPr/>
          <p:nvPr/>
        </p:nvSpPr>
        <p:spPr>
          <a:xfrm flipH="1" flipV="1">
            <a:off x="621730" y="0"/>
            <a:ext cx="452783" cy="1435100"/>
          </a:xfrm>
          <a:custGeom>
            <a:avLst/>
            <a:gdLst>
              <a:gd name="connsiteX0" fmla="*/ 0 w 1225550"/>
              <a:gd name="connsiteY0" fmla="*/ 6274484 h 6274484"/>
              <a:gd name="connsiteX1" fmla="*/ 1225550 w 1225550"/>
              <a:gd name="connsiteY1" fmla="*/ 6274484 h 6274484"/>
              <a:gd name="connsiteX2" fmla="*/ 1225550 w 1225550"/>
              <a:gd name="connsiteY2" fmla="*/ 0 h 6274484"/>
              <a:gd name="connsiteX3" fmla="*/ 612775 w 1225550"/>
              <a:gd name="connsiteY3" fmla="*/ 1042203 h 6274484"/>
              <a:gd name="connsiteX4" fmla="*/ 0 w 1225550"/>
              <a:gd name="connsiteY4" fmla="*/ 0 h 62744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25550" h="6274484">
                <a:moveTo>
                  <a:pt x="0" y="6274484"/>
                </a:moveTo>
                <a:lnTo>
                  <a:pt x="1225550" y="6274484"/>
                </a:lnTo>
                <a:lnTo>
                  <a:pt x="1225550" y="0"/>
                </a:lnTo>
                <a:lnTo>
                  <a:pt x="612775" y="1042203"/>
                </a:lnTo>
                <a:lnTo>
                  <a:pt x="0" y="0"/>
                </a:lnTo>
                <a:close/>
              </a:path>
            </a:pathLst>
          </a:custGeom>
          <a:solidFill>
            <a:schemeClr val="accent2"/>
          </a:solidFill>
          <a:ln>
            <a:noFill/>
          </a:ln>
          <a:effectLst>
            <a:outerShdw blurRad="812800" dist="673100" dir="5400000" sx="1000" sy="1000" algn="t" rotWithShape="0">
              <a:srgbClr val="C00000"/>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grpSp>
        <p:nvGrpSpPr>
          <p:cNvPr id="31" name="组合 30">
            <a:extLst>
              <a:ext uri="{FF2B5EF4-FFF2-40B4-BE49-F238E27FC236}">
                <a16:creationId xmlns:a16="http://schemas.microsoft.com/office/drawing/2014/main" id="{24175BA5-E224-49E6-A28B-E8323FA0DC71}"/>
              </a:ext>
            </a:extLst>
          </p:cNvPr>
          <p:cNvGrpSpPr/>
          <p:nvPr/>
        </p:nvGrpSpPr>
        <p:grpSpPr>
          <a:xfrm>
            <a:off x="531017" y="509767"/>
            <a:ext cx="634208" cy="634208"/>
            <a:chOff x="-1798320" y="525780"/>
            <a:chExt cx="1636400" cy="1636400"/>
          </a:xfrm>
        </p:grpSpPr>
        <p:sp>
          <p:nvSpPr>
            <p:cNvPr id="33" name="椭圆 32">
              <a:extLst>
                <a:ext uri="{FF2B5EF4-FFF2-40B4-BE49-F238E27FC236}">
                  <a16:creationId xmlns:a16="http://schemas.microsoft.com/office/drawing/2014/main" id="{7624FD6C-0ECA-48F0-8171-2D4DB0A18895}"/>
                </a:ext>
              </a:extLst>
            </p:cNvPr>
            <p:cNvSpPr/>
            <p:nvPr/>
          </p:nvSpPr>
          <p:spPr>
            <a:xfrm>
              <a:off x="-1798320" y="525780"/>
              <a:ext cx="1636400" cy="16364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4" name="图片 33">
              <a:extLst>
                <a:ext uri="{FF2B5EF4-FFF2-40B4-BE49-F238E27FC236}">
                  <a16:creationId xmlns:a16="http://schemas.microsoft.com/office/drawing/2014/main" id="{C5652DA0-2F29-466D-95DF-B5CF7A9A06A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741756" y="582344"/>
              <a:ext cx="1523272" cy="1523272"/>
            </a:xfrm>
            <a:prstGeom prst="rect">
              <a:avLst/>
            </a:prstGeom>
          </p:spPr>
        </p:pic>
      </p:grpSp>
      <p:sp>
        <p:nvSpPr>
          <p:cNvPr id="4" name="标题 3">
            <a:extLst>
              <a:ext uri="{FF2B5EF4-FFF2-40B4-BE49-F238E27FC236}">
                <a16:creationId xmlns:a16="http://schemas.microsoft.com/office/drawing/2014/main" id="{661E70C4-1812-4CC3-B21F-C83963161D7F}"/>
              </a:ext>
            </a:extLst>
          </p:cNvPr>
          <p:cNvSpPr>
            <a:spLocks noGrp="1"/>
          </p:cNvSpPr>
          <p:nvPr>
            <p:ph type="title"/>
          </p:nvPr>
        </p:nvSpPr>
        <p:spPr>
          <a:xfrm>
            <a:off x="1420587" y="573660"/>
            <a:ext cx="2574423" cy="535531"/>
          </a:xfrm>
        </p:spPr>
        <p:txBody>
          <a:bodyPr/>
          <a:lstStyle/>
          <a:p>
            <a:r>
              <a:rPr lang="zh-CN" altLang="en-US" dirty="0"/>
              <a:t>历史研究现状</a:t>
            </a:r>
          </a:p>
        </p:txBody>
      </p:sp>
    </p:spTree>
    <p:extLst>
      <p:ext uri="{BB962C8B-B14F-4D97-AF65-F5344CB8AC3E}">
        <p14:creationId xmlns:p14="http://schemas.microsoft.com/office/powerpoint/2010/main" val="364234878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a:extLst>
              <a:ext uri="{FF2B5EF4-FFF2-40B4-BE49-F238E27FC236}">
                <a16:creationId xmlns:a16="http://schemas.microsoft.com/office/drawing/2014/main" id="{057D820C-4B03-4920-87F7-E9D2F62296E8}"/>
              </a:ext>
            </a:extLst>
          </p:cNvPr>
          <p:cNvSpPr/>
          <p:nvPr/>
        </p:nvSpPr>
        <p:spPr>
          <a:xfrm flipV="1">
            <a:off x="0" y="-14281"/>
            <a:ext cx="2879083" cy="6872280"/>
          </a:xfrm>
          <a:prstGeom prst="rect">
            <a:avLst/>
          </a:prstGeom>
          <a:solidFill>
            <a:schemeClr val="accent2"/>
          </a:solidFill>
          <a:ln>
            <a:noFill/>
          </a:ln>
          <a:effectLst>
            <a:outerShdw blurRad="812800" dist="673100" dir="5400000" sx="1000" sy="1000" algn="t" rotWithShape="0">
              <a:srgbClr val="C00000"/>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标题 6">
            <a:extLst>
              <a:ext uri="{FF2B5EF4-FFF2-40B4-BE49-F238E27FC236}">
                <a16:creationId xmlns:a16="http://schemas.microsoft.com/office/drawing/2014/main" id="{0621F640-CB82-45C1-B142-97026BA6EE62}"/>
              </a:ext>
            </a:extLst>
          </p:cNvPr>
          <p:cNvSpPr txBox="1">
            <a:spLocks/>
          </p:cNvSpPr>
          <p:nvPr/>
        </p:nvSpPr>
        <p:spPr>
          <a:xfrm>
            <a:off x="3331809" y="1625525"/>
            <a:ext cx="4049082" cy="704850"/>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b="1" dirty="0">
                <a:solidFill>
                  <a:schemeClr val="accent1"/>
                </a:solidFill>
              </a:rPr>
              <a:t>第二部分</a:t>
            </a:r>
          </a:p>
        </p:txBody>
      </p:sp>
      <p:sp>
        <p:nvSpPr>
          <p:cNvPr id="17" name="矩形 16">
            <a:extLst>
              <a:ext uri="{FF2B5EF4-FFF2-40B4-BE49-F238E27FC236}">
                <a16:creationId xmlns:a16="http://schemas.microsoft.com/office/drawing/2014/main" id="{EFF8F033-D71C-4F9A-B9DD-B09230BC28FD}"/>
              </a:ext>
            </a:extLst>
          </p:cNvPr>
          <p:cNvSpPr/>
          <p:nvPr/>
        </p:nvSpPr>
        <p:spPr>
          <a:xfrm>
            <a:off x="2454729" y="1015997"/>
            <a:ext cx="9064172" cy="5178639"/>
          </a:xfrm>
          <a:custGeom>
            <a:avLst/>
            <a:gdLst>
              <a:gd name="connsiteX0" fmla="*/ 0 w 1110990"/>
              <a:gd name="connsiteY0" fmla="*/ 0 h 1110990"/>
              <a:gd name="connsiteX1" fmla="*/ 1110990 w 1110990"/>
              <a:gd name="connsiteY1" fmla="*/ 0 h 1110990"/>
              <a:gd name="connsiteX2" fmla="*/ 1110990 w 1110990"/>
              <a:gd name="connsiteY2" fmla="*/ 1110990 h 1110990"/>
              <a:gd name="connsiteX3" fmla="*/ 0 w 1110990"/>
              <a:gd name="connsiteY3" fmla="*/ 1110990 h 1110990"/>
              <a:gd name="connsiteX4" fmla="*/ 0 w 1110990"/>
              <a:gd name="connsiteY4" fmla="*/ 0 h 1110990"/>
              <a:gd name="connsiteX0" fmla="*/ 0 w 1110990"/>
              <a:gd name="connsiteY0" fmla="*/ 1110990 h 1110990"/>
              <a:gd name="connsiteX1" fmla="*/ 1110990 w 1110990"/>
              <a:gd name="connsiteY1" fmla="*/ 0 h 1110990"/>
              <a:gd name="connsiteX2" fmla="*/ 1110990 w 1110990"/>
              <a:gd name="connsiteY2" fmla="*/ 1110990 h 1110990"/>
              <a:gd name="connsiteX3" fmla="*/ 0 w 1110990"/>
              <a:gd name="connsiteY3" fmla="*/ 1110990 h 1110990"/>
              <a:gd name="connsiteX0" fmla="*/ 0 w 1110990"/>
              <a:gd name="connsiteY0" fmla="*/ 1217130 h 1217130"/>
              <a:gd name="connsiteX1" fmla="*/ 1110990 w 1110990"/>
              <a:gd name="connsiteY1" fmla="*/ 106140 h 1217130"/>
              <a:gd name="connsiteX2" fmla="*/ 1110990 w 1110990"/>
              <a:gd name="connsiteY2" fmla="*/ 1217130 h 1217130"/>
              <a:gd name="connsiteX3" fmla="*/ 0 w 1110990"/>
              <a:gd name="connsiteY3" fmla="*/ 1217130 h 1217130"/>
              <a:gd name="connsiteX0" fmla="*/ 1110990 w 1202430"/>
              <a:gd name="connsiteY0" fmla="*/ 53983 h 1164973"/>
              <a:gd name="connsiteX1" fmla="*/ 1110990 w 1202430"/>
              <a:gd name="connsiteY1" fmla="*/ 1164973 h 1164973"/>
              <a:gd name="connsiteX2" fmla="*/ 0 w 1202430"/>
              <a:gd name="connsiteY2" fmla="*/ 1164973 h 1164973"/>
              <a:gd name="connsiteX3" fmla="*/ 1202430 w 1202430"/>
              <a:gd name="connsiteY3" fmla="*/ 145423 h 1164973"/>
              <a:gd name="connsiteX0" fmla="*/ 1110990 w 1110990"/>
              <a:gd name="connsiteY0" fmla="*/ 0 h 1110990"/>
              <a:gd name="connsiteX1" fmla="*/ 1110990 w 1110990"/>
              <a:gd name="connsiteY1" fmla="*/ 1110990 h 1110990"/>
              <a:gd name="connsiteX2" fmla="*/ 0 w 1110990"/>
              <a:gd name="connsiteY2" fmla="*/ 1110990 h 1110990"/>
              <a:gd name="connsiteX3" fmla="*/ 554730 w 1110990"/>
              <a:gd name="connsiteY3" fmla="*/ 510540 h 1110990"/>
              <a:gd name="connsiteX0" fmla="*/ 1110990 w 1110990"/>
              <a:gd name="connsiteY0" fmla="*/ 0 h 1110990"/>
              <a:gd name="connsiteX1" fmla="*/ 1110990 w 1110990"/>
              <a:gd name="connsiteY1" fmla="*/ 1110990 h 1110990"/>
              <a:gd name="connsiteX2" fmla="*/ 0 w 1110990"/>
              <a:gd name="connsiteY2" fmla="*/ 1110990 h 1110990"/>
              <a:gd name="connsiteX0" fmla="*/ 1110990 w 1110990"/>
              <a:gd name="connsiteY0" fmla="*/ 3868 h 1114858"/>
              <a:gd name="connsiteX1" fmla="*/ 1104748 w 1110990"/>
              <a:gd name="connsiteY1" fmla="*/ 0 h 1114858"/>
              <a:gd name="connsiteX2" fmla="*/ 1110990 w 1110990"/>
              <a:gd name="connsiteY2" fmla="*/ 1114858 h 1114858"/>
              <a:gd name="connsiteX3" fmla="*/ 0 w 1110990"/>
              <a:gd name="connsiteY3" fmla="*/ 1114858 h 1114858"/>
              <a:gd name="connsiteX0" fmla="*/ 1110990 w 1110990"/>
              <a:gd name="connsiteY0" fmla="*/ 17674 h 1128664"/>
              <a:gd name="connsiteX1" fmla="*/ 939348 w 1110990"/>
              <a:gd name="connsiteY1" fmla="*/ 0 h 1128664"/>
              <a:gd name="connsiteX2" fmla="*/ 1110990 w 1110990"/>
              <a:gd name="connsiteY2" fmla="*/ 1128664 h 1128664"/>
              <a:gd name="connsiteX3" fmla="*/ 0 w 1110990"/>
              <a:gd name="connsiteY3" fmla="*/ 1128664 h 1128664"/>
              <a:gd name="connsiteX0" fmla="*/ 713093 w 1110990"/>
              <a:gd name="connsiteY0" fmla="*/ 39763 h 1128664"/>
              <a:gd name="connsiteX1" fmla="*/ 939348 w 1110990"/>
              <a:gd name="connsiteY1" fmla="*/ 0 h 1128664"/>
              <a:gd name="connsiteX2" fmla="*/ 1110990 w 1110990"/>
              <a:gd name="connsiteY2" fmla="*/ 1128664 h 1128664"/>
              <a:gd name="connsiteX3" fmla="*/ 0 w 1110990"/>
              <a:gd name="connsiteY3" fmla="*/ 1128664 h 1128664"/>
              <a:gd name="connsiteX0" fmla="*/ 713093 w 1110990"/>
              <a:gd name="connsiteY0" fmla="*/ 37002 h 1125903"/>
              <a:gd name="connsiteX1" fmla="*/ 1109429 w 1110990"/>
              <a:gd name="connsiteY1" fmla="*/ 0 h 1125903"/>
              <a:gd name="connsiteX2" fmla="*/ 1110990 w 1110990"/>
              <a:gd name="connsiteY2" fmla="*/ 1125903 h 1125903"/>
              <a:gd name="connsiteX3" fmla="*/ 0 w 1110990"/>
              <a:gd name="connsiteY3" fmla="*/ 1125903 h 1125903"/>
              <a:gd name="connsiteX0" fmla="*/ 0 w 1204613"/>
              <a:gd name="connsiteY0" fmla="*/ 12152 h 1125903"/>
              <a:gd name="connsiteX1" fmla="*/ 1203052 w 1204613"/>
              <a:gd name="connsiteY1" fmla="*/ 0 h 1125903"/>
              <a:gd name="connsiteX2" fmla="*/ 1204613 w 1204613"/>
              <a:gd name="connsiteY2" fmla="*/ 1125903 h 1125903"/>
              <a:gd name="connsiteX3" fmla="*/ 93623 w 1204613"/>
              <a:gd name="connsiteY3" fmla="*/ 1125903 h 1125903"/>
              <a:gd name="connsiteX0" fmla="*/ 0 w 1113665"/>
              <a:gd name="connsiteY0" fmla="*/ 12152 h 1125903"/>
              <a:gd name="connsiteX1" fmla="*/ 1112104 w 1113665"/>
              <a:gd name="connsiteY1" fmla="*/ 0 h 1125903"/>
              <a:gd name="connsiteX2" fmla="*/ 1113665 w 1113665"/>
              <a:gd name="connsiteY2" fmla="*/ 1125903 h 1125903"/>
              <a:gd name="connsiteX3" fmla="*/ 2675 w 1113665"/>
              <a:gd name="connsiteY3" fmla="*/ 1125903 h 1125903"/>
              <a:gd name="connsiteX0" fmla="*/ 0 w 1113665"/>
              <a:gd name="connsiteY0" fmla="*/ 5841 h 1125903"/>
              <a:gd name="connsiteX1" fmla="*/ 1112104 w 1113665"/>
              <a:gd name="connsiteY1" fmla="*/ 0 h 1125903"/>
              <a:gd name="connsiteX2" fmla="*/ 1113665 w 1113665"/>
              <a:gd name="connsiteY2" fmla="*/ 1125903 h 1125903"/>
              <a:gd name="connsiteX3" fmla="*/ 2675 w 1113665"/>
              <a:gd name="connsiteY3" fmla="*/ 1125903 h 1125903"/>
            </a:gdLst>
            <a:ahLst/>
            <a:cxnLst>
              <a:cxn ang="0">
                <a:pos x="connsiteX0" y="connsiteY0"/>
              </a:cxn>
              <a:cxn ang="0">
                <a:pos x="connsiteX1" y="connsiteY1"/>
              </a:cxn>
              <a:cxn ang="0">
                <a:pos x="connsiteX2" y="connsiteY2"/>
              </a:cxn>
              <a:cxn ang="0">
                <a:pos x="connsiteX3" y="connsiteY3"/>
              </a:cxn>
            </a:cxnLst>
            <a:rect l="l" t="t" r="r" b="b"/>
            <a:pathLst>
              <a:path w="1113665" h="1125903">
                <a:moveTo>
                  <a:pt x="0" y="5841"/>
                </a:moveTo>
                <a:lnTo>
                  <a:pt x="1112104" y="0"/>
                </a:lnTo>
                <a:cubicBezTo>
                  <a:pt x="1114185" y="371619"/>
                  <a:pt x="1111584" y="754284"/>
                  <a:pt x="1113665" y="1125903"/>
                </a:cubicBezTo>
                <a:lnTo>
                  <a:pt x="2675" y="1125903"/>
                </a:lnTo>
              </a:path>
            </a:pathLst>
          </a:custGeom>
          <a:noFill/>
          <a:ln w="762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descr="图片包含 天空, 户外, 建筑物, 时钟&#10;&#10;自动生成的说明">
            <a:extLst>
              <a:ext uri="{FF2B5EF4-FFF2-40B4-BE49-F238E27FC236}">
                <a16:creationId xmlns:a16="http://schemas.microsoft.com/office/drawing/2014/main" id="{A89927E2-E829-4D8B-8DC6-D802FFB12160}"/>
              </a:ext>
            </a:extLst>
          </p:cNvPr>
          <p:cNvPicPr>
            <a:picLocks noChangeAspect="1"/>
          </p:cNvPicPr>
          <p:nvPr/>
        </p:nvPicPr>
        <p:blipFill rotWithShape="1">
          <a:blip r:embed="rId3">
            <a:extLst>
              <a:ext uri="{BEBA8EAE-BF5A-486C-A8C5-ECC9F3942E4B}">
                <a14:imgProps xmlns:a14="http://schemas.microsoft.com/office/drawing/2010/main">
                  <a14:imgLayer r:embed="rId4">
                    <a14:imgEffect>
                      <a14:colorTemperature colorTemp="5300"/>
                    </a14:imgEffect>
                  </a14:imgLayer>
                </a14:imgProps>
              </a:ext>
              <a:ext uri="{28A0092B-C50C-407E-A947-70E740481C1C}">
                <a14:useLocalDpi xmlns:a14="http://schemas.microsoft.com/office/drawing/2010/main" val="0"/>
              </a:ext>
            </a:extLst>
          </a:blip>
          <a:srcRect l="56296" r="16592"/>
          <a:stretch/>
        </p:blipFill>
        <p:spPr>
          <a:xfrm>
            <a:off x="112989" y="109306"/>
            <a:ext cx="2766094" cy="6801699"/>
          </a:xfrm>
          <a:prstGeom prst="rect">
            <a:avLst/>
          </a:prstGeom>
        </p:spPr>
      </p:pic>
      <p:sp>
        <p:nvSpPr>
          <p:cNvPr id="25" name="任意多边形: 形状 24">
            <a:extLst>
              <a:ext uri="{FF2B5EF4-FFF2-40B4-BE49-F238E27FC236}">
                <a16:creationId xmlns:a16="http://schemas.microsoft.com/office/drawing/2014/main" id="{8C16E776-F96A-47B8-A88D-B88E7F2FBEB9}"/>
              </a:ext>
            </a:extLst>
          </p:cNvPr>
          <p:cNvSpPr/>
          <p:nvPr/>
        </p:nvSpPr>
        <p:spPr>
          <a:xfrm flipV="1">
            <a:off x="382217" y="25512"/>
            <a:ext cx="311466" cy="841605"/>
          </a:xfrm>
          <a:custGeom>
            <a:avLst/>
            <a:gdLst>
              <a:gd name="connsiteX0" fmla="*/ 0 w 1225550"/>
              <a:gd name="connsiteY0" fmla="*/ 6274484 h 6274484"/>
              <a:gd name="connsiteX1" fmla="*/ 1225550 w 1225550"/>
              <a:gd name="connsiteY1" fmla="*/ 6274484 h 6274484"/>
              <a:gd name="connsiteX2" fmla="*/ 1225550 w 1225550"/>
              <a:gd name="connsiteY2" fmla="*/ 0 h 6274484"/>
              <a:gd name="connsiteX3" fmla="*/ 612775 w 1225550"/>
              <a:gd name="connsiteY3" fmla="*/ 1042203 h 6274484"/>
              <a:gd name="connsiteX4" fmla="*/ 0 w 1225550"/>
              <a:gd name="connsiteY4" fmla="*/ 0 h 62744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25550" h="6274484">
                <a:moveTo>
                  <a:pt x="0" y="6274484"/>
                </a:moveTo>
                <a:lnTo>
                  <a:pt x="1225550" y="6274484"/>
                </a:lnTo>
                <a:lnTo>
                  <a:pt x="1225550" y="0"/>
                </a:lnTo>
                <a:lnTo>
                  <a:pt x="612775" y="1042203"/>
                </a:lnTo>
                <a:lnTo>
                  <a:pt x="0" y="0"/>
                </a:lnTo>
                <a:close/>
              </a:path>
            </a:pathLst>
          </a:custGeom>
          <a:solidFill>
            <a:schemeClr val="accent2"/>
          </a:solidFill>
          <a:ln>
            <a:noFill/>
          </a:ln>
          <a:effectLst>
            <a:outerShdw blurRad="812800" dist="673100" dir="5400000" sx="1000" sy="1000" algn="t" rotWithShape="0">
              <a:srgbClr val="C00000"/>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15" name="文本框 14">
            <a:extLst>
              <a:ext uri="{FF2B5EF4-FFF2-40B4-BE49-F238E27FC236}">
                <a16:creationId xmlns:a16="http://schemas.microsoft.com/office/drawing/2014/main" id="{42C424A1-970D-42F9-B683-643AE796C8F7}"/>
              </a:ext>
            </a:extLst>
          </p:cNvPr>
          <p:cNvSpPr txBox="1"/>
          <p:nvPr/>
        </p:nvSpPr>
        <p:spPr>
          <a:xfrm>
            <a:off x="3331809" y="2733430"/>
            <a:ext cx="7695067" cy="2886881"/>
          </a:xfrm>
          <a:prstGeom prst="rect">
            <a:avLst/>
          </a:prstGeom>
          <a:noFill/>
        </p:spPr>
        <p:txBody>
          <a:bodyPr wrap="square" rtlCol="0">
            <a:spAutoFit/>
          </a:bodyPr>
          <a:lstStyle/>
          <a:p>
            <a:pPr>
              <a:lnSpc>
                <a:spcPct val="150000"/>
              </a:lnSpc>
              <a:spcBef>
                <a:spcPts val="600"/>
              </a:spcBef>
            </a:pPr>
            <a:r>
              <a:rPr lang="zh-CN" altLang="en-US" sz="2000" dirty="0">
                <a:latin typeface="+mn-ea"/>
              </a:rPr>
              <a:t>在这里输入你的内容在这里输入你的内容在这里输入你的内容在这里输入你的内容在这里输入在这里输入你的内容在这里输入你的内容在这里输入你的内容在这里输入你的内容在这里输入。</a:t>
            </a:r>
          </a:p>
          <a:p>
            <a:pPr>
              <a:lnSpc>
                <a:spcPct val="150000"/>
              </a:lnSpc>
              <a:spcBef>
                <a:spcPts val="600"/>
              </a:spcBef>
            </a:pPr>
            <a:r>
              <a:rPr lang="zh-CN" altLang="en-US" sz="2000" dirty="0">
                <a:latin typeface="+mn-ea"/>
              </a:rPr>
              <a:t>在这里输入你的内容在这里输入你的内容在这里输入你的内容在这里输入你的内容在这里。在这里输入你的内容在这里输入你的内容在这里输入你的内容在这里输入你的内容在这里输入。</a:t>
            </a:r>
          </a:p>
        </p:txBody>
      </p:sp>
      <p:cxnSp>
        <p:nvCxnSpPr>
          <p:cNvPr id="39" name="直接连接符 38">
            <a:extLst>
              <a:ext uri="{FF2B5EF4-FFF2-40B4-BE49-F238E27FC236}">
                <a16:creationId xmlns:a16="http://schemas.microsoft.com/office/drawing/2014/main" id="{D502760D-677F-4E40-BB68-B6C7BF74551C}"/>
              </a:ext>
            </a:extLst>
          </p:cNvPr>
          <p:cNvCxnSpPr>
            <a:cxnSpLocks/>
          </p:cNvCxnSpPr>
          <p:nvPr/>
        </p:nvCxnSpPr>
        <p:spPr>
          <a:xfrm flipH="1">
            <a:off x="3471495" y="2566244"/>
            <a:ext cx="1715647" cy="0"/>
          </a:xfrm>
          <a:prstGeom prst="line">
            <a:avLst/>
          </a:prstGeom>
          <a:ln w="76200">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5880711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占位符 7" descr="图片包含 天空, 户外, 建筑物, 树&#10;&#10;自动生成的说明">
            <a:extLst>
              <a:ext uri="{FF2B5EF4-FFF2-40B4-BE49-F238E27FC236}">
                <a16:creationId xmlns:a16="http://schemas.microsoft.com/office/drawing/2014/main" id="{E5CC6944-ADC8-45AB-B819-2A906227F76D}"/>
              </a:ext>
            </a:extLst>
          </p:cNvPr>
          <p:cNvPicPr>
            <a:picLocks noGrp="1" noChangeAspect="1"/>
          </p:cNvPicPr>
          <p:nvPr>
            <p:ph type="pic" sz="quarter" idx="13"/>
          </p:nvPr>
        </p:nvPicPr>
        <p:blipFill rotWithShape="1">
          <a:blip r:embed="rId3">
            <a:extLst>
              <a:ext uri="{28A0092B-C50C-407E-A947-70E740481C1C}">
                <a14:useLocalDpi xmlns:a14="http://schemas.microsoft.com/office/drawing/2010/main" val="0"/>
              </a:ext>
            </a:extLst>
          </a:blip>
          <a:srcRect t="6258" b="6258"/>
          <a:stretch/>
        </p:blipFill>
        <p:spPr/>
      </p:pic>
      <p:sp>
        <p:nvSpPr>
          <p:cNvPr id="12" name="平行四边形 11">
            <a:extLst>
              <a:ext uri="{FF2B5EF4-FFF2-40B4-BE49-F238E27FC236}">
                <a16:creationId xmlns:a16="http://schemas.microsoft.com/office/drawing/2014/main" id="{F16364EE-00F9-492E-9A40-D9154F0BB9B0}"/>
              </a:ext>
            </a:extLst>
          </p:cNvPr>
          <p:cNvSpPr/>
          <p:nvPr/>
        </p:nvSpPr>
        <p:spPr>
          <a:xfrm rot="10800000" flipH="1" flipV="1">
            <a:off x="0" y="0"/>
            <a:ext cx="9538730" cy="6858000"/>
          </a:xfrm>
          <a:prstGeom prst="parallelogram">
            <a:avLst>
              <a:gd name="adj" fmla="val 0"/>
            </a:avLst>
          </a:prstGeom>
          <a:gradFill flip="none" rotWithShape="1">
            <a:gsLst>
              <a:gs pos="27000">
                <a:srgbClr val="FFFFFF"/>
              </a:gs>
              <a:gs pos="40000">
                <a:srgbClr val="FFFFFF">
                  <a:alpha val="85000"/>
                </a:srgbClr>
              </a:gs>
              <a:gs pos="0">
                <a:schemeClr val="bg1"/>
              </a:gs>
              <a:gs pos="60000">
                <a:srgbClr val="FFFFFF">
                  <a:alpha val="40000"/>
                </a:srgbClr>
              </a:gs>
              <a:gs pos="80000">
                <a:srgbClr val="FFFFFF">
                  <a:alpha val="20000"/>
                </a:srgbClr>
              </a:gs>
              <a:gs pos="100000">
                <a:schemeClr val="bg1">
                  <a:alpha val="0"/>
                </a:schemeClr>
              </a:gs>
            </a:gsLst>
            <a:lin ang="0" scaled="1"/>
            <a:tileRect/>
          </a:gradFill>
          <a:ln>
            <a:noFill/>
          </a:ln>
          <a:effectLst>
            <a:outerShdw blurRad="812800" dist="673100" dir="5400000" sx="1000" sy="1000" algn="t" rotWithShape="0">
              <a:srgbClr val="C00000"/>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72" name="图片 71">
            <a:extLst>
              <a:ext uri="{FF2B5EF4-FFF2-40B4-BE49-F238E27FC236}">
                <a16:creationId xmlns:a16="http://schemas.microsoft.com/office/drawing/2014/main" id="{28E3EBBB-D068-454F-9289-0C41B6D958C8}"/>
              </a:ext>
            </a:extLst>
          </p:cNvPr>
          <p:cNvPicPr>
            <a:picLocks noChangeAspect="1"/>
          </p:cNvPicPr>
          <p:nvPr/>
        </p:nvPicPr>
        <p:blipFill>
          <a:blip r:embed="rId4">
            <a:alphaModFix amt="5000"/>
            <a:extLst>
              <a:ext uri="{28A0092B-C50C-407E-A947-70E740481C1C}">
                <a14:useLocalDpi xmlns:a14="http://schemas.microsoft.com/office/drawing/2010/main" val="0"/>
              </a:ext>
            </a:extLst>
          </a:blip>
          <a:stretch>
            <a:fillRect/>
          </a:stretch>
        </p:blipFill>
        <p:spPr>
          <a:xfrm>
            <a:off x="-701149" y="-621630"/>
            <a:ext cx="8101261" cy="8101261"/>
          </a:xfrm>
          <a:prstGeom prst="rect">
            <a:avLst/>
          </a:prstGeom>
        </p:spPr>
      </p:pic>
      <p:sp>
        <p:nvSpPr>
          <p:cNvPr id="37" name="矩形 36">
            <a:extLst>
              <a:ext uri="{FF2B5EF4-FFF2-40B4-BE49-F238E27FC236}">
                <a16:creationId xmlns:a16="http://schemas.microsoft.com/office/drawing/2014/main" id="{FF39A875-153E-484B-A944-6D55BF86EF9D}"/>
              </a:ext>
            </a:extLst>
          </p:cNvPr>
          <p:cNvSpPr/>
          <p:nvPr/>
        </p:nvSpPr>
        <p:spPr>
          <a:xfrm>
            <a:off x="660399" y="1357806"/>
            <a:ext cx="6153355" cy="3450652"/>
          </a:xfrm>
          <a:prstGeom prst="rect">
            <a:avLst/>
          </a:prstGeom>
          <a:noFill/>
          <a:ln w="1524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组合 3">
            <a:extLst>
              <a:ext uri="{FF2B5EF4-FFF2-40B4-BE49-F238E27FC236}">
                <a16:creationId xmlns:a16="http://schemas.microsoft.com/office/drawing/2014/main" id="{E7BBA72A-DF97-426D-9865-AA79934566E1}"/>
              </a:ext>
            </a:extLst>
          </p:cNvPr>
          <p:cNvGrpSpPr/>
          <p:nvPr/>
        </p:nvGrpSpPr>
        <p:grpSpPr>
          <a:xfrm>
            <a:off x="1080026" y="1759693"/>
            <a:ext cx="5314100" cy="2646878"/>
            <a:chOff x="774700" y="1759693"/>
            <a:chExt cx="5314100" cy="2646878"/>
          </a:xfrm>
        </p:grpSpPr>
        <p:sp>
          <p:nvSpPr>
            <p:cNvPr id="35" name="文本框 34">
              <a:extLst>
                <a:ext uri="{FF2B5EF4-FFF2-40B4-BE49-F238E27FC236}">
                  <a16:creationId xmlns:a16="http://schemas.microsoft.com/office/drawing/2014/main" id="{9B0FB8E0-8C9F-4B6E-B0A0-57FF2C880011}"/>
                </a:ext>
              </a:extLst>
            </p:cNvPr>
            <p:cNvSpPr txBox="1"/>
            <p:nvPr/>
          </p:nvSpPr>
          <p:spPr>
            <a:xfrm>
              <a:off x="774700" y="1759693"/>
              <a:ext cx="1507958" cy="2646878"/>
            </a:xfrm>
            <a:prstGeom prst="rect">
              <a:avLst/>
            </a:prstGeom>
            <a:noFill/>
          </p:spPr>
          <p:txBody>
            <a:bodyPr wrap="square" rtlCol="0">
              <a:spAutoFit/>
            </a:bodyPr>
            <a:lstStyle>
              <a:defPPr>
                <a:defRPr lang="zh-CN"/>
              </a:defPPr>
              <a:lvl1pPr algn="ctr">
                <a:defRPr sz="19900" b="1">
                  <a:solidFill>
                    <a:schemeClr val="accent2"/>
                  </a:solidFill>
                  <a:effectLst>
                    <a:outerShdw dist="685800" dir="5160000" sx="172000" sy="172000" algn="ctr" rotWithShape="0">
                      <a:schemeClr val="accent2">
                        <a:lumMod val="20000"/>
                        <a:lumOff val="80000"/>
                        <a:alpha val="16000"/>
                      </a:schemeClr>
                    </a:outerShdw>
                  </a:effectLst>
                  <a:latin typeface="+mn-ea"/>
                </a:defRPr>
              </a:lvl1pPr>
            </a:lstStyle>
            <a:p>
              <a:r>
                <a:rPr lang="en-US" altLang="zh-CN" sz="16600" b="0" dirty="0">
                  <a:effectLst>
                    <a:outerShdw dist="685800" sx="1000" sy="1000" algn="ctr" rotWithShape="0">
                      <a:schemeClr val="accent2">
                        <a:lumMod val="20000"/>
                        <a:lumOff val="80000"/>
                      </a:schemeClr>
                    </a:outerShdw>
                  </a:effectLst>
                  <a:latin typeface="+mj-ea"/>
                  <a:ea typeface="+mj-ea"/>
                </a:rPr>
                <a:t>3</a:t>
              </a:r>
              <a:endParaRPr lang="zh-CN" altLang="en-US" sz="16600" b="0" dirty="0">
                <a:effectLst>
                  <a:outerShdw dist="685800" sx="1000" sy="1000" algn="ctr" rotWithShape="0">
                    <a:schemeClr val="accent2">
                      <a:lumMod val="20000"/>
                      <a:lumOff val="80000"/>
                    </a:schemeClr>
                  </a:outerShdw>
                </a:effectLst>
                <a:latin typeface="+mj-ea"/>
                <a:ea typeface="+mj-ea"/>
              </a:endParaRPr>
            </a:p>
          </p:txBody>
        </p:sp>
        <p:grpSp>
          <p:nvGrpSpPr>
            <p:cNvPr id="2" name="组合 1">
              <a:extLst>
                <a:ext uri="{FF2B5EF4-FFF2-40B4-BE49-F238E27FC236}">
                  <a16:creationId xmlns:a16="http://schemas.microsoft.com/office/drawing/2014/main" id="{2434A520-5701-44B6-BCE8-88EE49E636F0}"/>
                </a:ext>
              </a:extLst>
            </p:cNvPr>
            <p:cNvGrpSpPr/>
            <p:nvPr/>
          </p:nvGrpSpPr>
          <p:grpSpPr>
            <a:xfrm>
              <a:off x="2264347" y="2166200"/>
              <a:ext cx="3824453" cy="1625277"/>
              <a:chOff x="2264347" y="2166200"/>
              <a:chExt cx="3824453" cy="1625277"/>
            </a:xfrm>
          </p:grpSpPr>
          <p:sp>
            <p:nvSpPr>
              <p:cNvPr id="33" name="文本框 32">
                <a:extLst>
                  <a:ext uri="{FF2B5EF4-FFF2-40B4-BE49-F238E27FC236}">
                    <a16:creationId xmlns:a16="http://schemas.microsoft.com/office/drawing/2014/main" id="{E32E4353-E3CB-449B-8616-E8EDED4E4315}"/>
                  </a:ext>
                </a:extLst>
              </p:cNvPr>
              <p:cNvSpPr txBox="1"/>
              <p:nvPr/>
            </p:nvSpPr>
            <p:spPr>
              <a:xfrm>
                <a:off x="2264347" y="2166200"/>
                <a:ext cx="3824453" cy="1214142"/>
              </a:xfrm>
              <a:prstGeom prst="rect">
                <a:avLst/>
              </a:prstGeom>
              <a:noFill/>
              <a:ln w="57150">
                <a:noFill/>
              </a:ln>
            </p:spPr>
            <p:txBody>
              <a:bodyPr wrap="square" lIns="180000" tIns="144000" rIns="180000" bIns="144000" rtlCol="0">
                <a:spAutoFit/>
              </a:bodyPr>
              <a:lstStyle/>
              <a:p>
                <a:pPr algn="dist"/>
                <a:r>
                  <a:rPr lang="zh-CN" altLang="en-US" sz="6000" b="1" dirty="0">
                    <a:solidFill>
                      <a:schemeClr val="accent2"/>
                    </a:solidFill>
                    <a:latin typeface="+mj-ea"/>
                    <a:ea typeface="+mj-ea"/>
                    <a:cs typeface="Times New Roman" panose="02020603050405020304" pitchFamily="18" charset="0"/>
                  </a:rPr>
                  <a:t>理论框架</a:t>
                </a:r>
              </a:p>
            </p:txBody>
          </p:sp>
          <p:sp>
            <p:nvSpPr>
              <p:cNvPr id="26" name="文本框 25">
                <a:extLst>
                  <a:ext uri="{FF2B5EF4-FFF2-40B4-BE49-F238E27FC236}">
                    <a16:creationId xmlns:a16="http://schemas.microsoft.com/office/drawing/2014/main" id="{B0DD6E53-770C-4EA1-9CAD-12CA91A2AA15}"/>
                  </a:ext>
                </a:extLst>
              </p:cNvPr>
              <p:cNvSpPr txBox="1"/>
              <p:nvPr/>
            </p:nvSpPr>
            <p:spPr>
              <a:xfrm>
                <a:off x="2347944" y="3452923"/>
                <a:ext cx="3657259" cy="338554"/>
              </a:xfrm>
              <a:prstGeom prst="rect">
                <a:avLst/>
              </a:prstGeom>
              <a:noFill/>
            </p:spPr>
            <p:txBody>
              <a:bodyPr wrap="square" rtlCol="0">
                <a:spAutoFit/>
              </a:bodyPr>
              <a:lstStyle/>
              <a:p>
                <a:pPr algn="dist"/>
                <a:r>
                  <a:rPr lang="en-US" altLang="zh-CN" sz="1600" dirty="0">
                    <a:solidFill>
                      <a:schemeClr val="tx1">
                        <a:lumMod val="65000"/>
                        <a:lumOff val="35000"/>
                      </a:schemeClr>
                    </a:solidFill>
                    <a:latin typeface="+mn-ea"/>
                  </a:rPr>
                  <a:t>HUNAN FIRST NORMAL UNIVERSITY</a:t>
                </a:r>
                <a:endParaRPr lang="zh-CN" altLang="en-US" sz="1600" dirty="0">
                  <a:solidFill>
                    <a:schemeClr val="tx1">
                      <a:lumMod val="65000"/>
                      <a:lumOff val="35000"/>
                    </a:schemeClr>
                  </a:solidFill>
                  <a:latin typeface="+mn-ea"/>
                </a:endParaRPr>
              </a:p>
            </p:txBody>
          </p:sp>
        </p:grpSp>
        <p:cxnSp>
          <p:nvCxnSpPr>
            <p:cNvPr id="31" name="直接连接符 30">
              <a:extLst>
                <a:ext uri="{FF2B5EF4-FFF2-40B4-BE49-F238E27FC236}">
                  <a16:creationId xmlns:a16="http://schemas.microsoft.com/office/drawing/2014/main" id="{031EA04A-5C5B-46EA-93A7-CCF09B4E9680}"/>
                </a:ext>
              </a:extLst>
            </p:cNvPr>
            <p:cNvCxnSpPr/>
            <p:nvPr/>
          </p:nvCxnSpPr>
          <p:spPr>
            <a:xfrm>
              <a:off x="2243274" y="2218339"/>
              <a:ext cx="0" cy="1603916"/>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88081426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圆角 7">
            <a:extLst>
              <a:ext uri="{FF2B5EF4-FFF2-40B4-BE49-F238E27FC236}">
                <a16:creationId xmlns:a16="http://schemas.microsoft.com/office/drawing/2014/main" id="{79686C28-2F88-477E-88C0-A85399793DFE}"/>
              </a:ext>
            </a:extLst>
          </p:cNvPr>
          <p:cNvSpPr/>
          <p:nvPr/>
        </p:nvSpPr>
        <p:spPr>
          <a:xfrm>
            <a:off x="681620" y="1500029"/>
            <a:ext cx="2677886" cy="4735671"/>
          </a:xfrm>
          <a:prstGeom prst="roundRect">
            <a:avLst>
              <a:gd name="adj" fmla="val 4774"/>
            </a:avLst>
          </a:prstGeom>
          <a:solidFill>
            <a:schemeClr val="bg1"/>
          </a:solidFill>
          <a:ln>
            <a:noFill/>
          </a:ln>
          <a:effectLst>
            <a:outerShdw blurRad="1270000" dist="25400" dir="5400000" sx="101000" sy="101000" algn="ctr" rotWithShape="0">
              <a:schemeClr val="bg1">
                <a:lumMod val="50000"/>
                <a:alpha val="16000"/>
              </a:schemeClr>
            </a:outerShdw>
            <a:softEdge rad="0"/>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19" name="组合 18">
            <a:extLst>
              <a:ext uri="{FF2B5EF4-FFF2-40B4-BE49-F238E27FC236}">
                <a16:creationId xmlns:a16="http://schemas.microsoft.com/office/drawing/2014/main" id="{2787AFD8-D40C-4EB1-B8C6-CD3FA06F611F}"/>
              </a:ext>
            </a:extLst>
          </p:cNvPr>
          <p:cNvGrpSpPr/>
          <p:nvPr/>
        </p:nvGrpSpPr>
        <p:grpSpPr>
          <a:xfrm rot="16200000">
            <a:off x="3809451" y="3322647"/>
            <a:ext cx="401839" cy="602915"/>
            <a:chOff x="5986540" y="4476143"/>
            <a:chExt cx="218902" cy="328438"/>
          </a:xfrm>
        </p:grpSpPr>
        <p:sp>
          <p:nvSpPr>
            <p:cNvPr id="20" name="任意多边形: 形状 19">
              <a:extLst>
                <a:ext uri="{FF2B5EF4-FFF2-40B4-BE49-F238E27FC236}">
                  <a16:creationId xmlns:a16="http://schemas.microsoft.com/office/drawing/2014/main" id="{DD47D5B4-B6DB-4C29-B338-A7ACDC6B7C45}"/>
                </a:ext>
              </a:extLst>
            </p:cNvPr>
            <p:cNvSpPr/>
            <p:nvPr/>
          </p:nvSpPr>
          <p:spPr>
            <a:xfrm rot="2700000">
              <a:off x="5986540" y="4476143"/>
              <a:ext cx="218902" cy="218902"/>
            </a:xfrm>
            <a:custGeom>
              <a:avLst/>
              <a:gdLst>
                <a:gd name="connsiteX0" fmla="*/ 0 w 454025"/>
                <a:gd name="connsiteY0" fmla="*/ 29703 h 334503"/>
                <a:gd name="connsiteX1" fmla="*/ 454025 w 454025"/>
                <a:gd name="connsiteY1" fmla="*/ 36053 h 334503"/>
                <a:gd name="connsiteX2" fmla="*/ 454025 w 454025"/>
                <a:gd name="connsiteY2" fmla="*/ 334503 h 334503"/>
                <a:gd name="connsiteX3" fmla="*/ 130175 w 454025"/>
                <a:gd name="connsiteY3" fmla="*/ 334503 h 334503"/>
                <a:gd name="connsiteX0" fmla="*/ 323850 w 323850"/>
                <a:gd name="connsiteY0" fmla="*/ 0 h 298450"/>
                <a:gd name="connsiteX1" fmla="*/ 323850 w 323850"/>
                <a:gd name="connsiteY1" fmla="*/ 298450 h 298450"/>
                <a:gd name="connsiteX2" fmla="*/ 0 w 323850"/>
                <a:gd name="connsiteY2" fmla="*/ 298450 h 298450"/>
                <a:gd name="connsiteX0" fmla="*/ 323850 w 323850"/>
                <a:gd name="connsiteY0" fmla="*/ 0 h 298450"/>
                <a:gd name="connsiteX1" fmla="*/ 261574 w 323850"/>
                <a:gd name="connsiteY1" fmla="*/ 241058 h 298450"/>
                <a:gd name="connsiteX2" fmla="*/ 0 w 323850"/>
                <a:gd name="connsiteY2" fmla="*/ 298450 h 298450"/>
              </a:gdLst>
              <a:ahLst/>
              <a:cxnLst>
                <a:cxn ang="0">
                  <a:pos x="connsiteX0" y="connsiteY0"/>
                </a:cxn>
                <a:cxn ang="0">
                  <a:pos x="connsiteX1" y="connsiteY1"/>
                </a:cxn>
                <a:cxn ang="0">
                  <a:pos x="connsiteX2" y="connsiteY2"/>
                </a:cxn>
              </a:cxnLst>
              <a:rect l="l" t="t" r="r" b="b"/>
              <a:pathLst>
                <a:path w="323850" h="298450">
                  <a:moveTo>
                    <a:pt x="323850" y="0"/>
                  </a:moveTo>
                  <a:lnTo>
                    <a:pt x="261574" y="241058"/>
                  </a:lnTo>
                  <a:lnTo>
                    <a:pt x="0" y="298450"/>
                  </a:lnTo>
                </a:path>
              </a:pathLst>
            </a:custGeom>
            <a:no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1" name="任意多边形: 形状 20">
              <a:extLst>
                <a:ext uri="{FF2B5EF4-FFF2-40B4-BE49-F238E27FC236}">
                  <a16:creationId xmlns:a16="http://schemas.microsoft.com/office/drawing/2014/main" id="{8566FDA1-154B-45C3-9B8D-7ABD45D9A07C}"/>
                </a:ext>
              </a:extLst>
            </p:cNvPr>
            <p:cNvSpPr/>
            <p:nvPr/>
          </p:nvSpPr>
          <p:spPr>
            <a:xfrm rot="2700000">
              <a:off x="5986540" y="4585679"/>
              <a:ext cx="218902" cy="218902"/>
            </a:xfrm>
            <a:custGeom>
              <a:avLst/>
              <a:gdLst>
                <a:gd name="connsiteX0" fmla="*/ 0 w 454025"/>
                <a:gd name="connsiteY0" fmla="*/ 29703 h 334503"/>
                <a:gd name="connsiteX1" fmla="*/ 454025 w 454025"/>
                <a:gd name="connsiteY1" fmla="*/ 36053 h 334503"/>
                <a:gd name="connsiteX2" fmla="*/ 454025 w 454025"/>
                <a:gd name="connsiteY2" fmla="*/ 334503 h 334503"/>
                <a:gd name="connsiteX3" fmla="*/ 130175 w 454025"/>
                <a:gd name="connsiteY3" fmla="*/ 334503 h 334503"/>
                <a:gd name="connsiteX0" fmla="*/ 323850 w 323850"/>
                <a:gd name="connsiteY0" fmla="*/ 0 h 298450"/>
                <a:gd name="connsiteX1" fmla="*/ 323850 w 323850"/>
                <a:gd name="connsiteY1" fmla="*/ 298450 h 298450"/>
                <a:gd name="connsiteX2" fmla="*/ 0 w 323850"/>
                <a:gd name="connsiteY2" fmla="*/ 298450 h 298450"/>
                <a:gd name="connsiteX0" fmla="*/ 323850 w 323850"/>
                <a:gd name="connsiteY0" fmla="*/ 0 h 298450"/>
                <a:gd name="connsiteX1" fmla="*/ 261574 w 323850"/>
                <a:gd name="connsiteY1" fmla="*/ 241058 h 298450"/>
                <a:gd name="connsiteX2" fmla="*/ 0 w 323850"/>
                <a:gd name="connsiteY2" fmla="*/ 298450 h 298450"/>
              </a:gdLst>
              <a:ahLst/>
              <a:cxnLst>
                <a:cxn ang="0">
                  <a:pos x="connsiteX0" y="connsiteY0"/>
                </a:cxn>
                <a:cxn ang="0">
                  <a:pos x="connsiteX1" y="connsiteY1"/>
                </a:cxn>
                <a:cxn ang="0">
                  <a:pos x="connsiteX2" y="connsiteY2"/>
                </a:cxn>
              </a:cxnLst>
              <a:rect l="l" t="t" r="r" b="b"/>
              <a:pathLst>
                <a:path w="323850" h="298450">
                  <a:moveTo>
                    <a:pt x="323850" y="0"/>
                  </a:moveTo>
                  <a:lnTo>
                    <a:pt x="261574" y="241058"/>
                  </a:lnTo>
                  <a:lnTo>
                    <a:pt x="0" y="298450"/>
                  </a:lnTo>
                </a:path>
              </a:pathLst>
            </a:custGeom>
            <a:no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22" name="组合 21">
            <a:extLst>
              <a:ext uri="{FF2B5EF4-FFF2-40B4-BE49-F238E27FC236}">
                <a16:creationId xmlns:a16="http://schemas.microsoft.com/office/drawing/2014/main" id="{0B7FD18E-224C-4A2A-A5D2-E10FBA09D346}"/>
              </a:ext>
            </a:extLst>
          </p:cNvPr>
          <p:cNvGrpSpPr/>
          <p:nvPr/>
        </p:nvGrpSpPr>
        <p:grpSpPr>
          <a:xfrm rot="16200000">
            <a:off x="7890666" y="3322647"/>
            <a:ext cx="401839" cy="602915"/>
            <a:chOff x="5986540" y="4476143"/>
            <a:chExt cx="218902" cy="328438"/>
          </a:xfrm>
        </p:grpSpPr>
        <p:sp>
          <p:nvSpPr>
            <p:cNvPr id="23" name="任意多边形: 形状 22">
              <a:extLst>
                <a:ext uri="{FF2B5EF4-FFF2-40B4-BE49-F238E27FC236}">
                  <a16:creationId xmlns:a16="http://schemas.microsoft.com/office/drawing/2014/main" id="{BF4DB58E-84E2-4DAF-BB99-EC43602A1B36}"/>
                </a:ext>
              </a:extLst>
            </p:cNvPr>
            <p:cNvSpPr/>
            <p:nvPr/>
          </p:nvSpPr>
          <p:spPr>
            <a:xfrm rot="2700000">
              <a:off x="5986540" y="4476143"/>
              <a:ext cx="218902" cy="218902"/>
            </a:xfrm>
            <a:custGeom>
              <a:avLst/>
              <a:gdLst>
                <a:gd name="connsiteX0" fmla="*/ 0 w 454025"/>
                <a:gd name="connsiteY0" fmla="*/ 29703 h 334503"/>
                <a:gd name="connsiteX1" fmla="*/ 454025 w 454025"/>
                <a:gd name="connsiteY1" fmla="*/ 36053 h 334503"/>
                <a:gd name="connsiteX2" fmla="*/ 454025 w 454025"/>
                <a:gd name="connsiteY2" fmla="*/ 334503 h 334503"/>
                <a:gd name="connsiteX3" fmla="*/ 130175 w 454025"/>
                <a:gd name="connsiteY3" fmla="*/ 334503 h 334503"/>
                <a:gd name="connsiteX0" fmla="*/ 323850 w 323850"/>
                <a:gd name="connsiteY0" fmla="*/ 0 h 298450"/>
                <a:gd name="connsiteX1" fmla="*/ 323850 w 323850"/>
                <a:gd name="connsiteY1" fmla="*/ 298450 h 298450"/>
                <a:gd name="connsiteX2" fmla="*/ 0 w 323850"/>
                <a:gd name="connsiteY2" fmla="*/ 298450 h 298450"/>
                <a:gd name="connsiteX0" fmla="*/ 323850 w 323850"/>
                <a:gd name="connsiteY0" fmla="*/ 0 h 298450"/>
                <a:gd name="connsiteX1" fmla="*/ 261574 w 323850"/>
                <a:gd name="connsiteY1" fmla="*/ 241058 h 298450"/>
                <a:gd name="connsiteX2" fmla="*/ 0 w 323850"/>
                <a:gd name="connsiteY2" fmla="*/ 298450 h 298450"/>
              </a:gdLst>
              <a:ahLst/>
              <a:cxnLst>
                <a:cxn ang="0">
                  <a:pos x="connsiteX0" y="connsiteY0"/>
                </a:cxn>
                <a:cxn ang="0">
                  <a:pos x="connsiteX1" y="connsiteY1"/>
                </a:cxn>
                <a:cxn ang="0">
                  <a:pos x="connsiteX2" y="connsiteY2"/>
                </a:cxn>
              </a:cxnLst>
              <a:rect l="l" t="t" r="r" b="b"/>
              <a:pathLst>
                <a:path w="323850" h="298450">
                  <a:moveTo>
                    <a:pt x="323850" y="0"/>
                  </a:moveTo>
                  <a:lnTo>
                    <a:pt x="261574" y="241058"/>
                  </a:lnTo>
                  <a:lnTo>
                    <a:pt x="0" y="298450"/>
                  </a:lnTo>
                </a:path>
              </a:pathLst>
            </a:custGeom>
            <a:no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4" name="任意多边形: 形状 23">
              <a:extLst>
                <a:ext uri="{FF2B5EF4-FFF2-40B4-BE49-F238E27FC236}">
                  <a16:creationId xmlns:a16="http://schemas.microsoft.com/office/drawing/2014/main" id="{DEA4774E-A9F9-4E36-B72E-CA49176BC359}"/>
                </a:ext>
              </a:extLst>
            </p:cNvPr>
            <p:cNvSpPr/>
            <p:nvPr/>
          </p:nvSpPr>
          <p:spPr>
            <a:xfrm rot="2700000">
              <a:off x="5986540" y="4585679"/>
              <a:ext cx="218902" cy="218902"/>
            </a:xfrm>
            <a:custGeom>
              <a:avLst/>
              <a:gdLst>
                <a:gd name="connsiteX0" fmla="*/ 0 w 454025"/>
                <a:gd name="connsiteY0" fmla="*/ 29703 h 334503"/>
                <a:gd name="connsiteX1" fmla="*/ 454025 w 454025"/>
                <a:gd name="connsiteY1" fmla="*/ 36053 h 334503"/>
                <a:gd name="connsiteX2" fmla="*/ 454025 w 454025"/>
                <a:gd name="connsiteY2" fmla="*/ 334503 h 334503"/>
                <a:gd name="connsiteX3" fmla="*/ 130175 w 454025"/>
                <a:gd name="connsiteY3" fmla="*/ 334503 h 334503"/>
                <a:gd name="connsiteX0" fmla="*/ 323850 w 323850"/>
                <a:gd name="connsiteY0" fmla="*/ 0 h 298450"/>
                <a:gd name="connsiteX1" fmla="*/ 323850 w 323850"/>
                <a:gd name="connsiteY1" fmla="*/ 298450 h 298450"/>
                <a:gd name="connsiteX2" fmla="*/ 0 w 323850"/>
                <a:gd name="connsiteY2" fmla="*/ 298450 h 298450"/>
                <a:gd name="connsiteX0" fmla="*/ 323850 w 323850"/>
                <a:gd name="connsiteY0" fmla="*/ 0 h 298450"/>
                <a:gd name="connsiteX1" fmla="*/ 261574 w 323850"/>
                <a:gd name="connsiteY1" fmla="*/ 241058 h 298450"/>
                <a:gd name="connsiteX2" fmla="*/ 0 w 323850"/>
                <a:gd name="connsiteY2" fmla="*/ 298450 h 298450"/>
              </a:gdLst>
              <a:ahLst/>
              <a:cxnLst>
                <a:cxn ang="0">
                  <a:pos x="connsiteX0" y="connsiteY0"/>
                </a:cxn>
                <a:cxn ang="0">
                  <a:pos x="connsiteX1" y="connsiteY1"/>
                </a:cxn>
                <a:cxn ang="0">
                  <a:pos x="connsiteX2" y="connsiteY2"/>
                </a:cxn>
              </a:cxnLst>
              <a:rect l="l" t="t" r="r" b="b"/>
              <a:pathLst>
                <a:path w="323850" h="298450">
                  <a:moveTo>
                    <a:pt x="323850" y="0"/>
                  </a:moveTo>
                  <a:lnTo>
                    <a:pt x="261574" y="241058"/>
                  </a:lnTo>
                  <a:lnTo>
                    <a:pt x="0" y="298450"/>
                  </a:lnTo>
                </a:path>
              </a:pathLst>
            </a:custGeom>
            <a:no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27" name="矩形: 圆角 26">
            <a:extLst>
              <a:ext uri="{FF2B5EF4-FFF2-40B4-BE49-F238E27FC236}">
                <a16:creationId xmlns:a16="http://schemas.microsoft.com/office/drawing/2014/main" id="{9E91A4E5-C183-40B2-AACE-6AB3956D0CC4}"/>
              </a:ext>
            </a:extLst>
          </p:cNvPr>
          <p:cNvSpPr/>
          <p:nvPr/>
        </p:nvSpPr>
        <p:spPr>
          <a:xfrm>
            <a:off x="4762835" y="1500029"/>
            <a:ext cx="2677886" cy="4735671"/>
          </a:xfrm>
          <a:prstGeom prst="roundRect">
            <a:avLst>
              <a:gd name="adj" fmla="val 4774"/>
            </a:avLst>
          </a:prstGeom>
          <a:solidFill>
            <a:schemeClr val="bg1"/>
          </a:solidFill>
          <a:ln>
            <a:noFill/>
          </a:ln>
          <a:effectLst>
            <a:outerShdw blurRad="1270000" dist="25400" dir="5400000" sx="101000" sy="101000" algn="ctr" rotWithShape="0">
              <a:schemeClr val="bg1">
                <a:lumMod val="50000"/>
                <a:alpha val="16000"/>
              </a:schemeClr>
            </a:outerShdw>
            <a:softEdge rad="0"/>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0" name="矩形: 圆角 29">
            <a:extLst>
              <a:ext uri="{FF2B5EF4-FFF2-40B4-BE49-F238E27FC236}">
                <a16:creationId xmlns:a16="http://schemas.microsoft.com/office/drawing/2014/main" id="{8B1DB73F-A0FC-4262-AFC5-59193D30877A}"/>
              </a:ext>
            </a:extLst>
          </p:cNvPr>
          <p:cNvSpPr/>
          <p:nvPr/>
        </p:nvSpPr>
        <p:spPr>
          <a:xfrm>
            <a:off x="8841014" y="1500029"/>
            <a:ext cx="2677886" cy="4735671"/>
          </a:xfrm>
          <a:prstGeom prst="roundRect">
            <a:avLst>
              <a:gd name="adj" fmla="val 4774"/>
            </a:avLst>
          </a:prstGeom>
          <a:solidFill>
            <a:schemeClr val="bg1"/>
          </a:solidFill>
          <a:ln>
            <a:noFill/>
          </a:ln>
          <a:effectLst>
            <a:outerShdw blurRad="1270000" dist="25400" dir="5400000" sx="101000" sy="101000" algn="ctr" rotWithShape="0">
              <a:schemeClr val="bg1">
                <a:lumMod val="50000"/>
                <a:alpha val="16000"/>
              </a:schemeClr>
            </a:outerShdw>
            <a:softEdge rad="0"/>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pic>
        <p:nvPicPr>
          <p:cNvPr id="17" name="图片 16" descr="图片包含 天空, 树, 自然, 草&#10;&#10;自动生成的说明">
            <a:extLst>
              <a:ext uri="{FF2B5EF4-FFF2-40B4-BE49-F238E27FC236}">
                <a16:creationId xmlns:a16="http://schemas.microsoft.com/office/drawing/2014/main" id="{F1B4AFA4-A348-4D8D-BB59-7AB83FE93F50}"/>
              </a:ext>
            </a:extLst>
          </p:cNvPr>
          <p:cNvPicPr>
            <a:picLocks noChangeAspect="1"/>
          </p:cNvPicPr>
          <p:nvPr/>
        </p:nvPicPr>
        <p:blipFill rotWithShape="1">
          <a:blip r:embed="rId3">
            <a:extLst>
              <a:ext uri="{28A0092B-C50C-407E-A947-70E740481C1C}">
                <a14:useLocalDpi xmlns:a14="http://schemas.microsoft.com/office/drawing/2010/main" val="0"/>
              </a:ext>
            </a:extLst>
          </a:blip>
          <a:srcRect l="16667" r="16667"/>
          <a:stretch/>
        </p:blipFill>
        <p:spPr>
          <a:xfrm>
            <a:off x="685021" y="1500029"/>
            <a:ext cx="2671084" cy="2671084"/>
          </a:xfrm>
          <a:prstGeom prst="roundRect">
            <a:avLst>
              <a:gd name="adj" fmla="val 4008"/>
            </a:avLst>
          </a:prstGeom>
        </p:spPr>
      </p:pic>
      <p:pic>
        <p:nvPicPr>
          <p:cNvPr id="25" name="图片 24" descr="图片包含 天空, 户外, 水, 树&#10;&#10;自动生成的说明">
            <a:extLst>
              <a:ext uri="{FF2B5EF4-FFF2-40B4-BE49-F238E27FC236}">
                <a16:creationId xmlns:a16="http://schemas.microsoft.com/office/drawing/2014/main" id="{3322FAD6-7860-4858-8084-49826BF59094}"/>
              </a:ext>
            </a:extLst>
          </p:cNvPr>
          <p:cNvPicPr>
            <a:picLocks noChangeAspect="1"/>
          </p:cNvPicPr>
          <p:nvPr/>
        </p:nvPicPr>
        <p:blipFill rotWithShape="1">
          <a:blip r:embed="rId4">
            <a:extLst>
              <a:ext uri="{28A0092B-C50C-407E-A947-70E740481C1C}">
                <a14:useLocalDpi xmlns:a14="http://schemas.microsoft.com/office/drawing/2010/main" val="0"/>
              </a:ext>
            </a:extLst>
          </a:blip>
          <a:srcRect l="16667" r="16667"/>
          <a:stretch/>
        </p:blipFill>
        <p:spPr>
          <a:xfrm>
            <a:off x="4764718" y="1500029"/>
            <a:ext cx="2671084" cy="2671084"/>
          </a:xfrm>
          <a:prstGeom prst="roundRect">
            <a:avLst>
              <a:gd name="adj" fmla="val 4543"/>
            </a:avLst>
          </a:prstGeom>
        </p:spPr>
      </p:pic>
      <p:pic>
        <p:nvPicPr>
          <p:cNvPr id="33" name="图片 32" descr="图片包含 户外, 天空, 建筑物, 树&#10;&#10;自动生成的说明">
            <a:extLst>
              <a:ext uri="{FF2B5EF4-FFF2-40B4-BE49-F238E27FC236}">
                <a16:creationId xmlns:a16="http://schemas.microsoft.com/office/drawing/2014/main" id="{9490AEC5-7293-4514-8C84-05427CB5EA5C}"/>
              </a:ext>
            </a:extLst>
          </p:cNvPr>
          <p:cNvPicPr>
            <a:picLocks noChangeAspect="1"/>
          </p:cNvPicPr>
          <p:nvPr/>
        </p:nvPicPr>
        <p:blipFill rotWithShape="1">
          <a:blip r:embed="rId5">
            <a:extLst>
              <a:ext uri="{28A0092B-C50C-407E-A947-70E740481C1C}">
                <a14:useLocalDpi xmlns:a14="http://schemas.microsoft.com/office/drawing/2010/main" val="0"/>
              </a:ext>
            </a:extLst>
          </a:blip>
          <a:srcRect l="16667" r="16667"/>
          <a:stretch/>
        </p:blipFill>
        <p:spPr>
          <a:xfrm>
            <a:off x="8844415" y="1500029"/>
            <a:ext cx="2671084" cy="2671084"/>
          </a:xfrm>
          <a:prstGeom prst="roundRect">
            <a:avLst>
              <a:gd name="adj" fmla="val 3544"/>
            </a:avLst>
          </a:prstGeom>
        </p:spPr>
      </p:pic>
      <p:sp>
        <p:nvSpPr>
          <p:cNvPr id="11" name="文本框 10">
            <a:extLst>
              <a:ext uri="{FF2B5EF4-FFF2-40B4-BE49-F238E27FC236}">
                <a16:creationId xmlns:a16="http://schemas.microsoft.com/office/drawing/2014/main" id="{6B4D14FA-3C3D-4C64-AFD2-2B89DA029D54}"/>
              </a:ext>
            </a:extLst>
          </p:cNvPr>
          <p:cNvSpPr txBox="1"/>
          <p:nvPr/>
        </p:nvSpPr>
        <p:spPr>
          <a:xfrm>
            <a:off x="681620" y="5491347"/>
            <a:ext cx="2677886" cy="707886"/>
          </a:xfrm>
          <a:prstGeom prst="rect">
            <a:avLst/>
          </a:prstGeom>
          <a:noFill/>
        </p:spPr>
        <p:txBody>
          <a:bodyPr wrap="square" rtlCol="0">
            <a:spAutoFit/>
          </a:bodyPr>
          <a:lstStyle>
            <a:defPPr>
              <a:defRPr lang="zh-CN"/>
            </a:defPPr>
            <a:lvl1pPr algn="ctr">
              <a:defRPr sz="19900" b="1">
                <a:solidFill>
                  <a:schemeClr val="accent2"/>
                </a:solidFill>
                <a:effectLst>
                  <a:outerShdw dist="685800" dir="5160000" sx="172000" sy="172000" algn="ctr" rotWithShape="0">
                    <a:schemeClr val="accent2">
                      <a:lumMod val="20000"/>
                      <a:lumOff val="80000"/>
                      <a:alpha val="16000"/>
                    </a:schemeClr>
                  </a:outerShdw>
                </a:effectLst>
                <a:latin typeface="+mn-ea"/>
              </a:defRPr>
            </a:lvl1pPr>
          </a:lstStyle>
          <a:p>
            <a:pPr algn="r"/>
            <a:r>
              <a:rPr lang="en-US" altLang="zh-CN" sz="4000" b="0" dirty="0">
                <a:effectLst>
                  <a:outerShdw dist="685800" sx="1000" sy="1000" algn="ctr" rotWithShape="0">
                    <a:schemeClr val="accent2">
                      <a:lumMod val="20000"/>
                      <a:lumOff val="80000"/>
                    </a:schemeClr>
                  </a:outerShdw>
                </a:effectLst>
                <a:latin typeface="+mj-ea"/>
                <a:ea typeface="+mj-ea"/>
              </a:rPr>
              <a:t>2016</a:t>
            </a:r>
            <a:endParaRPr lang="zh-CN" altLang="en-US" sz="4000" b="0" dirty="0">
              <a:effectLst>
                <a:outerShdw dist="685800" sx="1000" sy="1000" algn="ctr" rotWithShape="0">
                  <a:schemeClr val="accent2">
                    <a:lumMod val="20000"/>
                    <a:lumOff val="80000"/>
                  </a:schemeClr>
                </a:outerShdw>
              </a:effectLst>
              <a:latin typeface="+mj-ea"/>
              <a:ea typeface="+mj-ea"/>
            </a:endParaRPr>
          </a:p>
        </p:txBody>
      </p:sp>
      <p:sp>
        <p:nvSpPr>
          <p:cNvPr id="28" name="文本框 27">
            <a:extLst>
              <a:ext uri="{FF2B5EF4-FFF2-40B4-BE49-F238E27FC236}">
                <a16:creationId xmlns:a16="http://schemas.microsoft.com/office/drawing/2014/main" id="{AFB7BD6C-E07B-4CCF-BA82-21665BA44B06}"/>
              </a:ext>
            </a:extLst>
          </p:cNvPr>
          <p:cNvSpPr txBox="1"/>
          <p:nvPr/>
        </p:nvSpPr>
        <p:spPr>
          <a:xfrm>
            <a:off x="4762835" y="5491347"/>
            <a:ext cx="2677886" cy="707886"/>
          </a:xfrm>
          <a:prstGeom prst="rect">
            <a:avLst/>
          </a:prstGeom>
          <a:noFill/>
        </p:spPr>
        <p:txBody>
          <a:bodyPr wrap="square" rtlCol="0">
            <a:spAutoFit/>
          </a:bodyPr>
          <a:lstStyle>
            <a:defPPr>
              <a:defRPr lang="zh-CN"/>
            </a:defPPr>
            <a:lvl1pPr algn="ctr">
              <a:defRPr sz="19900" b="1">
                <a:solidFill>
                  <a:schemeClr val="accent2"/>
                </a:solidFill>
                <a:effectLst>
                  <a:outerShdw dist="685800" dir="5160000" sx="172000" sy="172000" algn="ctr" rotWithShape="0">
                    <a:schemeClr val="accent2">
                      <a:lumMod val="20000"/>
                      <a:lumOff val="80000"/>
                      <a:alpha val="16000"/>
                    </a:schemeClr>
                  </a:outerShdw>
                </a:effectLst>
                <a:latin typeface="+mn-ea"/>
              </a:defRPr>
            </a:lvl1pPr>
          </a:lstStyle>
          <a:p>
            <a:pPr algn="r"/>
            <a:r>
              <a:rPr lang="en-US" altLang="zh-CN" sz="4000" b="0" dirty="0">
                <a:effectLst>
                  <a:outerShdw dist="685800" sx="1000" sy="1000" algn="ctr" rotWithShape="0">
                    <a:schemeClr val="accent2">
                      <a:lumMod val="20000"/>
                      <a:lumOff val="80000"/>
                    </a:schemeClr>
                  </a:outerShdw>
                </a:effectLst>
                <a:latin typeface="+mj-ea"/>
                <a:ea typeface="+mj-ea"/>
              </a:rPr>
              <a:t>2017</a:t>
            </a:r>
            <a:endParaRPr lang="zh-CN" altLang="en-US" sz="4000" b="0" dirty="0">
              <a:effectLst>
                <a:outerShdw dist="685800" sx="1000" sy="1000" algn="ctr" rotWithShape="0">
                  <a:schemeClr val="accent2">
                    <a:lumMod val="20000"/>
                    <a:lumOff val="80000"/>
                  </a:schemeClr>
                </a:outerShdw>
              </a:effectLst>
              <a:latin typeface="+mj-ea"/>
              <a:ea typeface="+mj-ea"/>
            </a:endParaRPr>
          </a:p>
        </p:txBody>
      </p:sp>
      <p:sp>
        <p:nvSpPr>
          <p:cNvPr id="31" name="文本框 30">
            <a:extLst>
              <a:ext uri="{FF2B5EF4-FFF2-40B4-BE49-F238E27FC236}">
                <a16:creationId xmlns:a16="http://schemas.microsoft.com/office/drawing/2014/main" id="{52555D2D-3CF8-43FE-9764-016F4E260216}"/>
              </a:ext>
            </a:extLst>
          </p:cNvPr>
          <p:cNvSpPr txBox="1"/>
          <p:nvPr/>
        </p:nvSpPr>
        <p:spPr>
          <a:xfrm>
            <a:off x="8841014" y="5491347"/>
            <a:ext cx="2677886" cy="707886"/>
          </a:xfrm>
          <a:prstGeom prst="rect">
            <a:avLst/>
          </a:prstGeom>
          <a:noFill/>
        </p:spPr>
        <p:txBody>
          <a:bodyPr wrap="square" rtlCol="0">
            <a:spAutoFit/>
          </a:bodyPr>
          <a:lstStyle>
            <a:defPPr>
              <a:defRPr lang="zh-CN"/>
            </a:defPPr>
            <a:lvl1pPr algn="ctr">
              <a:defRPr sz="19900" b="1">
                <a:solidFill>
                  <a:schemeClr val="accent2"/>
                </a:solidFill>
                <a:effectLst>
                  <a:outerShdw dist="685800" dir="5160000" sx="172000" sy="172000" algn="ctr" rotWithShape="0">
                    <a:schemeClr val="accent2">
                      <a:lumMod val="20000"/>
                      <a:lumOff val="80000"/>
                      <a:alpha val="16000"/>
                    </a:schemeClr>
                  </a:outerShdw>
                </a:effectLst>
                <a:latin typeface="+mn-ea"/>
              </a:defRPr>
            </a:lvl1pPr>
          </a:lstStyle>
          <a:p>
            <a:pPr algn="r"/>
            <a:r>
              <a:rPr lang="en-US" altLang="zh-CN" sz="4000" b="0" dirty="0">
                <a:effectLst>
                  <a:outerShdw dist="685800" sx="1000" sy="1000" algn="ctr" rotWithShape="0">
                    <a:schemeClr val="accent2">
                      <a:lumMod val="20000"/>
                      <a:lumOff val="80000"/>
                    </a:schemeClr>
                  </a:outerShdw>
                </a:effectLst>
                <a:latin typeface="+mj-ea"/>
                <a:ea typeface="+mj-ea"/>
              </a:rPr>
              <a:t>2018</a:t>
            </a:r>
            <a:endParaRPr lang="zh-CN" altLang="en-US" sz="4000" b="0" dirty="0">
              <a:effectLst>
                <a:outerShdw dist="685800" sx="1000" sy="1000" algn="ctr" rotWithShape="0">
                  <a:schemeClr val="accent2">
                    <a:lumMod val="20000"/>
                    <a:lumOff val="80000"/>
                  </a:schemeClr>
                </a:outerShdw>
              </a:effectLst>
              <a:latin typeface="+mj-ea"/>
              <a:ea typeface="+mj-ea"/>
            </a:endParaRPr>
          </a:p>
        </p:txBody>
      </p:sp>
      <p:sp>
        <p:nvSpPr>
          <p:cNvPr id="47" name="矩形 46">
            <a:extLst>
              <a:ext uri="{FF2B5EF4-FFF2-40B4-BE49-F238E27FC236}">
                <a16:creationId xmlns:a16="http://schemas.microsoft.com/office/drawing/2014/main" id="{2B544612-D105-4EF6-BB99-6C1DE355A702}"/>
              </a:ext>
            </a:extLst>
          </p:cNvPr>
          <p:cNvSpPr/>
          <p:nvPr/>
        </p:nvSpPr>
        <p:spPr>
          <a:xfrm>
            <a:off x="838149" y="4203355"/>
            <a:ext cx="2364827" cy="1213345"/>
          </a:xfrm>
          <a:prstGeom prst="rect">
            <a:avLst/>
          </a:prstGeom>
        </p:spPr>
        <p:txBody>
          <a:bodyPr wrap="square">
            <a:spAutoFit/>
          </a:bodyPr>
          <a:lstStyle/>
          <a:p>
            <a:pPr algn="just">
              <a:lnSpc>
                <a:spcPct val="125000"/>
              </a:lnSpc>
              <a:spcBef>
                <a:spcPts val="600"/>
              </a:spcBef>
              <a:spcAft>
                <a:spcPts val="600"/>
              </a:spcAft>
            </a:pPr>
            <a:r>
              <a:rPr lang="zh-CN" altLang="en-US" sz="2000" dirty="0">
                <a:latin typeface="+mn-ea"/>
              </a:rPr>
              <a:t>用一句话来描述这一年的研究成果及变化。</a:t>
            </a:r>
            <a:endParaRPr lang="en-US" altLang="zh-CN" sz="2000" dirty="0">
              <a:latin typeface="+mn-ea"/>
            </a:endParaRPr>
          </a:p>
        </p:txBody>
      </p:sp>
      <p:sp>
        <p:nvSpPr>
          <p:cNvPr id="48" name="矩形 47">
            <a:extLst>
              <a:ext uri="{FF2B5EF4-FFF2-40B4-BE49-F238E27FC236}">
                <a16:creationId xmlns:a16="http://schemas.microsoft.com/office/drawing/2014/main" id="{CFBFA13F-B7FC-4236-ACD0-AFA3410F4512}"/>
              </a:ext>
            </a:extLst>
          </p:cNvPr>
          <p:cNvSpPr/>
          <p:nvPr/>
        </p:nvSpPr>
        <p:spPr>
          <a:xfrm>
            <a:off x="4913586" y="4203355"/>
            <a:ext cx="2364827" cy="1213345"/>
          </a:xfrm>
          <a:prstGeom prst="rect">
            <a:avLst/>
          </a:prstGeom>
        </p:spPr>
        <p:txBody>
          <a:bodyPr wrap="square">
            <a:spAutoFit/>
          </a:bodyPr>
          <a:lstStyle/>
          <a:p>
            <a:pPr algn="just">
              <a:lnSpc>
                <a:spcPct val="125000"/>
              </a:lnSpc>
              <a:spcBef>
                <a:spcPts val="600"/>
              </a:spcBef>
              <a:spcAft>
                <a:spcPts val="600"/>
              </a:spcAft>
            </a:pPr>
            <a:r>
              <a:rPr lang="zh-CN" altLang="en-US" sz="2000" dirty="0">
                <a:latin typeface="+mn-ea"/>
              </a:rPr>
              <a:t>用一句话来描述这一年的研究成果及变化。</a:t>
            </a:r>
            <a:endParaRPr lang="en-US" altLang="zh-CN" sz="2000" dirty="0">
              <a:latin typeface="+mn-ea"/>
            </a:endParaRPr>
          </a:p>
        </p:txBody>
      </p:sp>
      <p:sp>
        <p:nvSpPr>
          <p:cNvPr id="49" name="矩形 48">
            <a:extLst>
              <a:ext uri="{FF2B5EF4-FFF2-40B4-BE49-F238E27FC236}">
                <a16:creationId xmlns:a16="http://schemas.microsoft.com/office/drawing/2014/main" id="{DDF90E2D-2ABA-4FD0-9AE9-92A49BD68EA2}"/>
              </a:ext>
            </a:extLst>
          </p:cNvPr>
          <p:cNvSpPr/>
          <p:nvPr/>
        </p:nvSpPr>
        <p:spPr>
          <a:xfrm>
            <a:off x="8997543" y="4203355"/>
            <a:ext cx="2364827" cy="1213345"/>
          </a:xfrm>
          <a:prstGeom prst="rect">
            <a:avLst/>
          </a:prstGeom>
        </p:spPr>
        <p:txBody>
          <a:bodyPr wrap="square">
            <a:spAutoFit/>
          </a:bodyPr>
          <a:lstStyle/>
          <a:p>
            <a:pPr algn="just">
              <a:lnSpc>
                <a:spcPct val="125000"/>
              </a:lnSpc>
              <a:spcBef>
                <a:spcPts val="600"/>
              </a:spcBef>
              <a:spcAft>
                <a:spcPts val="600"/>
              </a:spcAft>
            </a:pPr>
            <a:r>
              <a:rPr lang="zh-CN" altLang="en-US" sz="2000" dirty="0">
                <a:latin typeface="+mn-ea"/>
              </a:rPr>
              <a:t>用一句话来描述这一年的研究成果及变化。</a:t>
            </a:r>
            <a:endParaRPr lang="en-US" altLang="zh-CN" sz="2000" dirty="0">
              <a:latin typeface="+mn-ea"/>
            </a:endParaRPr>
          </a:p>
        </p:txBody>
      </p:sp>
      <p:cxnSp>
        <p:nvCxnSpPr>
          <p:cNvPr id="50" name="line01">
            <a:extLst>
              <a:ext uri="{FF2B5EF4-FFF2-40B4-BE49-F238E27FC236}">
                <a16:creationId xmlns:a16="http://schemas.microsoft.com/office/drawing/2014/main" id="{8AE8F7C2-157C-4C2D-9449-C6BBEF5ACC38}"/>
              </a:ext>
            </a:extLst>
          </p:cNvPr>
          <p:cNvCxnSpPr>
            <a:cxnSpLocks/>
          </p:cNvCxnSpPr>
          <p:nvPr/>
        </p:nvCxnSpPr>
        <p:spPr>
          <a:xfrm flipH="1">
            <a:off x="2835275" y="5491347"/>
            <a:ext cx="367702" cy="0"/>
          </a:xfrm>
          <a:prstGeom prst="line">
            <a:avLst/>
          </a:prstGeom>
          <a:ln w="38100">
            <a:solidFill>
              <a:schemeClr val="accent1"/>
            </a:solidFill>
            <a:prstDash val="solid"/>
          </a:ln>
        </p:spPr>
        <p:style>
          <a:lnRef idx="1">
            <a:schemeClr val="accent1"/>
          </a:lnRef>
          <a:fillRef idx="0">
            <a:schemeClr val="accent1"/>
          </a:fillRef>
          <a:effectRef idx="0">
            <a:schemeClr val="accent1"/>
          </a:effectRef>
          <a:fontRef idx="minor">
            <a:schemeClr val="tx1"/>
          </a:fontRef>
        </p:style>
      </p:cxnSp>
      <p:cxnSp>
        <p:nvCxnSpPr>
          <p:cNvPr id="51" name="line01">
            <a:extLst>
              <a:ext uri="{FF2B5EF4-FFF2-40B4-BE49-F238E27FC236}">
                <a16:creationId xmlns:a16="http://schemas.microsoft.com/office/drawing/2014/main" id="{25B574E5-2611-4499-933C-9CFA275E92A1}"/>
              </a:ext>
            </a:extLst>
          </p:cNvPr>
          <p:cNvCxnSpPr>
            <a:cxnSpLocks/>
          </p:cNvCxnSpPr>
          <p:nvPr/>
        </p:nvCxnSpPr>
        <p:spPr>
          <a:xfrm flipH="1">
            <a:off x="6953574" y="5491347"/>
            <a:ext cx="367702" cy="0"/>
          </a:xfrm>
          <a:prstGeom prst="line">
            <a:avLst/>
          </a:prstGeom>
          <a:ln w="38100">
            <a:solidFill>
              <a:schemeClr val="accent1"/>
            </a:solidFill>
            <a:prstDash val="solid"/>
          </a:ln>
        </p:spPr>
        <p:style>
          <a:lnRef idx="1">
            <a:schemeClr val="accent1"/>
          </a:lnRef>
          <a:fillRef idx="0">
            <a:schemeClr val="accent1"/>
          </a:fillRef>
          <a:effectRef idx="0">
            <a:schemeClr val="accent1"/>
          </a:effectRef>
          <a:fontRef idx="minor">
            <a:schemeClr val="tx1"/>
          </a:fontRef>
        </p:style>
      </p:cxnSp>
      <p:cxnSp>
        <p:nvCxnSpPr>
          <p:cNvPr id="52" name="line01">
            <a:extLst>
              <a:ext uri="{FF2B5EF4-FFF2-40B4-BE49-F238E27FC236}">
                <a16:creationId xmlns:a16="http://schemas.microsoft.com/office/drawing/2014/main" id="{D42EA884-30FB-497D-B577-2205DB6F9083}"/>
              </a:ext>
            </a:extLst>
          </p:cNvPr>
          <p:cNvCxnSpPr>
            <a:cxnSpLocks/>
          </p:cNvCxnSpPr>
          <p:nvPr/>
        </p:nvCxnSpPr>
        <p:spPr>
          <a:xfrm flipH="1">
            <a:off x="10994668" y="5491347"/>
            <a:ext cx="367702" cy="0"/>
          </a:xfrm>
          <a:prstGeom prst="line">
            <a:avLst/>
          </a:prstGeom>
          <a:ln w="38100">
            <a:solidFill>
              <a:schemeClr val="accent1"/>
            </a:solidFill>
            <a:prstDash val="solid"/>
          </a:ln>
        </p:spPr>
        <p:style>
          <a:lnRef idx="1">
            <a:schemeClr val="accent1"/>
          </a:lnRef>
          <a:fillRef idx="0">
            <a:schemeClr val="accent1"/>
          </a:fillRef>
          <a:effectRef idx="0">
            <a:schemeClr val="accent1"/>
          </a:effectRef>
          <a:fontRef idx="minor">
            <a:schemeClr val="tx1"/>
          </a:fontRef>
        </p:style>
      </p:cxnSp>
      <p:sp>
        <p:nvSpPr>
          <p:cNvPr id="2" name="标题 1">
            <a:extLst>
              <a:ext uri="{FF2B5EF4-FFF2-40B4-BE49-F238E27FC236}">
                <a16:creationId xmlns:a16="http://schemas.microsoft.com/office/drawing/2014/main" id="{587991F0-4EF3-4EC1-B496-BCA837C65CFF}"/>
              </a:ext>
            </a:extLst>
          </p:cNvPr>
          <p:cNvSpPr>
            <a:spLocks noGrp="1"/>
          </p:cNvSpPr>
          <p:nvPr>
            <p:ph type="title"/>
          </p:nvPr>
        </p:nvSpPr>
        <p:spPr>
          <a:xfrm>
            <a:off x="1420587" y="573660"/>
            <a:ext cx="2462213" cy="535531"/>
          </a:xfrm>
        </p:spPr>
        <p:txBody>
          <a:bodyPr/>
          <a:lstStyle/>
          <a:p>
            <a:r>
              <a:rPr lang="zh-CN" altLang="en-US" dirty="0"/>
              <a:t>输入你的标题</a:t>
            </a:r>
          </a:p>
        </p:txBody>
      </p:sp>
      <p:sp>
        <p:nvSpPr>
          <p:cNvPr id="29" name="矩形 28">
            <a:extLst>
              <a:ext uri="{FF2B5EF4-FFF2-40B4-BE49-F238E27FC236}">
                <a16:creationId xmlns:a16="http://schemas.microsoft.com/office/drawing/2014/main" id="{37A89343-3186-4276-8627-586FA40A15DC}"/>
              </a:ext>
            </a:extLst>
          </p:cNvPr>
          <p:cNvSpPr/>
          <p:nvPr/>
        </p:nvSpPr>
        <p:spPr>
          <a:xfrm rot="5400000" flipH="1">
            <a:off x="425447" y="191078"/>
            <a:ext cx="420694" cy="127158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2" name="任意多边形: 形状 31">
            <a:extLst>
              <a:ext uri="{FF2B5EF4-FFF2-40B4-BE49-F238E27FC236}">
                <a16:creationId xmlns:a16="http://schemas.microsoft.com/office/drawing/2014/main" id="{5F46A10A-5CAE-435F-A480-34BE4B98FBAD}"/>
              </a:ext>
            </a:extLst>
          </p:cNvPr>
          <p:cNvSpPr/>
          <p:nvPr/>
        </p:nvSpPr>
        <p:spPr>
          <a:xfrm flipH="1" flipV="1">
            <a:off x="621730" y="0"/>
            <a:ext cx="452783" cy="1435100"/>
          </a:xfrm>
          <a:custGeom>
            <a:avLst/>
            <a:gdLst>
              <a:gd name="connsiteX0" fmla="*/ 0 w 1225550"/>
              <a:gd name="connsiteY0" fmla="*/ 6274484 h 6274484"/>
              <a:gd name="connsiteX1" fmla="*/ 1225550 w 1225550"/>
              <a:gd name="connsiteY1" fmla="*/ 6274484 h 6274484"/>
              <a:gd name="connsiteX2" fmla="*/ 1225550 w 1225550"/>
              <a:gd name="connsiteY2" fmla="*/ 0 h 6274484"/>
              <a:gd name="connsiteX3" fmla="*/ 612775 w 1225550"/>
              <a:gd name="connsiteY3" fmla="*/ 1042203 h 6274484"/>
              <a:gd name="connsiteX4" fmla="*/ 0 w 1225550"/>
              <a:gd name="connsiteY4" fmla="*/ 0 h 62744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25550" h="6274484">
                <a:moveTo>
                  <a:pt x="0" y="6274484"/>
                </a:moveTo>
                <a:lnTo>
                  <a:pt x="1225550" y="6274484"/>
                </a:lnTo>
                <a:lnTo>
                  <a:pt x="1225550" y="0"/>
                </a:lnTo>
                <a:lnTo>
                  <a:pt x="612775" y="1042203"/>
                </a:lnTo>
                <a:lnTo>
                  <a:pt x="0" y="0"/>
                </a:lnTo>
                <a:close/>
              </a:path>
            </a:pathLst>
          </a:custGeom>
          <a:solidFill>
            <a:schemeClr val="accent2"/>
          </a:solidFill>
          <a:ln>
            <a:noFill/>
          </a:ln>
          <a:effectLst>
            <a:outerShdw blurRad="812800" dist="673100" dir="5400000" sx="1000" sy="1000" algn="t" rotWithShape="0">
              <a:srgbClr val="C00000"/>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grpSp>
        <p:nvGrpSpPr>
          <p:cNvPr id="34" name="组合 33">
            <a:extLst>
              <a:ext uri="{FF2B5EF4-FFF2-40B4-BE49-F238E27FC236}">
                <a16:creationId xmlns:a16="http://schemas.microsoft.com/office/drawing/2014/main" id="{410E3D0A-ADBD-4520-92A2-93B2867760E6}"/>
              </a:ext>
            </a:extLst>
          </p:cNvPr>
          <p:cNvGrpSpPr/>
          <p:nvPr/>
        </p:nvGrpSpPr>
        <p:grpSpPr>
          <a:xfrm>
            <a:off x="531017" y="509767"/>
            <a:ext cx="634208" cy="634208"/>
            <a:chOff x="-1798320" y="525780"/>
            <a:chExt cx="1636400" cy="1636400"/>
          </a:xfrm>
        </p:grpSpPr>
        <p:sp>
          <p:nvSpPr>
            <p:cNvPr id="35" name="椭圆 34">
              <a:extLst>
                <a:ext uri="{FF2B5EF4-FFF2-40B4-BE49-F238E27FC236}">
                  <a16:creationId xmlns:a16="http://schemas.microsoft.com/office/drawing/2014/main" id="{1F4A4726-68AC-4A74-BFFB-3814D5215856}"/>
                </a:ext>
              </a:extLst>
            </p:cNvPr>
            <p:cNvSpPr/>
            <p:nvPr/>
          </p:nvSpPr>
          <p:spPr>
            <a:xfrm>
              <a:off x="-1798320" y="525780"/>
              <a:ext cx="1636400" cy="16364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7" name="图片 36">
              <a:extLst>
                <a:ext uri="{FF2B5EF4-FFF2-40B4-BE49-F238E27FC236}">
                  <a16:creationId xmlns:a16="http://schemas.microsoft.com/office/drawing/2014/main" id="{93A2FA0E-A90B-4E24-8B9D-D1D2C08063CE}"/>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741756" y="582344"/>
              <a:ext cx="1523272" cy="1523272"/>
            </a:xfrm>
            <a:prstGeom prst="rect">
              <a:avLst/>
            </a:prstGeom>
          </p:spPr>
        </p:pic>
      </p:grpSp>
      <p:sp>
        <p:nvSpPr>
          <p:cNvPr id="36" name="矩形 35">
            <a:extLst>
              <a:ext uri="{FF2B5EF4-FFF2-40B4-BE49-F238E27FC236}">
                <a16:creationId xmlns:a16="http://schemas.microsoft.com/office/drawing/2014/main" id="{D826049B-E50C-47CD-B5B8-74D0C71A93ED}"/>
              </a:ext>
            </a:extLst>
          </p:cNvPr>
          <p:cNvSpPr/>
          <p:nvPr/>
        </p:nvSpPr>
        <p:spPr>
          <a:xfrm rot="5400000" flipH="1">
            <a:off x="7883158" y="-3271624"/>
            <a:ext cx="420694" cy="819699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Tree>
    <p:extLst>
      <p:ext uri="{BB962C8B-B14F-4D97-AF65-F5344CB8AC3E}">
        <p14:creationId xmlns:p14="http://schemas.microsoft.com/office/powerpoint/2010/main" val="169352695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矩形 41">
            <a:extLst>
              <a:ext uri="{FF2B5EF4-FFF2-40B4-BE49-F238E27FC236}">
                <a16:creationId xmlns:a16="http://schemas.microsoft.com/office/drawing/2014/main" id="{A82FEE50-5168-4256-BEDF-B815705BE633}"/>
              </a:ext>
            </a:extLst>
          </p:cNvPr>
          <p:cNvSpPr/>
          <p:nvPr/>
        </p:nvSpPr>
        <p:spPr>
          <a:xfrm>
            <a:off x="508000" y="355661"/>
            <a:ext cx="11010900" cy="6170912"/>
          </a:xfrm>
          <a:prstGeom prst="rect">
            <a:avLst/>
          </a:prstGeom>
          <a:noFill/>
          <a:ln w="1524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图片 3" descr="图片包含 户外, 天空, 建筑物, 树&#10;&#10;自动生成的说明">
            <a:extLst>
              <a:ext uri="{FF2B5EF4-FFF2-40B4-BE49-F238E27FC236}">
                <a16:creationId xmlns:a16="http://schemas.microsoft.com/office/drawing/2014/main" id="{573CC087-D2EC-475C-80C0-AC125DBC8101}"/>
              </a:ext>
            </a:extLst>
          </p:cNvPr>
          <p:cNvPicPr>
            <a:picLocks noChangeAspect="1"/>
          </p:cNvPicPr>
          <p:nvPr/>
        </p:nvPicPr>
        <p:blipFill rotWithShape="1">
          <a:blip r:embed="rId3">
            <a:extLst>
              <a:ext uri="{28A0092B-C50C-407E-A947-70E740481C1C}">
                <a14:useLocalDpi xmlns:a14="http://schemas.microsoft.com/office/drawing/2010/main" val="0"/>
              </a:ext>
            </a:extLst>
          </a:blip>
          <a:srcRect l="27893" t="7195" r="22667" b="7013"/>
          <a:stretch/>
        </p:blipFill>
        <p:spPr>
          <a:xfrm>
            <a:off x="0" y="-1"/>
            <a:ext cx="5940829" cy="6872497"/>
          </a:xfrm>
          <a:prstGeom prst="rect">
            <a:avLst/>
          </a:prstGeom>
        </p:spPr>
      </p:pic>
      <p:sp>
        <p:nvSpPr>
          <p:cNvPr id="41" name="任意多边形: 形状 40">
            <a:extLst>
              <a:ext uri="{FF2B5EF4-FFF2-40B4-BE49-F238E27FC236}">
                <a16:creationId xmlns:a16="http://schemas.microsoft.com/office/drawing/2014/main" id="{53CA5130-C8BE-4848-A470-2F16B1B4DFE6}"/>
              </a:ext>
            </a:extLst>
          </p:cNvPr>
          <p:cNvSpPr/>
          <p:nvPr/>
        </p:nvSpPr>
        <p:spPr>
          <a:xfrm rot="10800000" flipH="1">
            <a:off x="1" y="-1"/>
            <a:ext cx="6251169" cy="6872496"/>
          </a:xfrm>
          <a:custGeom>
            <a:avLst/>
            <a:gdLst>
              <a:gd name="connsiteX0" fmla="*/ 0 w 6251169"/>
              <a:gd name="connsiteY0" fmla="*/ 6872496 h 6872496"/>
              <a:gd name="connsiteX1" fmla="*/ 5940828 w 6251169"/>
              <a:gd name="connsiteY1" fmla="*/ 6872496 h 6872496"/>
              <a:gd name="connsiteX2" fmla="*/ 5940828 w 6251169"/>
              <a:gd name="connsiteY2" fmla="*/ 3623491 h 6872496"/>
              <a:gd name="connsiteX3" fmla="*/ 6251169 w 6251169"/>
              <a:gd name="connsiteY3" fmla="*/ 3443493 h 6872496"/>
              <a:gd name="connsiteX4" fmla="*/ 5940828 w 6251169"/>
              <a:gd name="connsiteY4" fmla="*/ 3263495 h 6872496"/>
              <a:gd name="connsiteX5" fmla="*/ 5940828 w 6251169"/>
              <a:gd name="connsiteY5" fmla="*/ 0 h 6872496"/>
              <a:gd name="connsiteX6" fmla="*/ 0 w 6251169"/>
              <a:gd name="connsiteY6" fmla="*/ 0 h 68724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251169" h="6872496">
                <a:moveTo>
                  <a:pt x="0" y="6872496"/>
                </a:moveTo>
                <a:lnTo>
                  <a:pt x="5940828" y="6872496"/>
                </a:lnTo>
                <a:lnTo>
                  <a:pt x="5940828" y="3623491"/>
                </a:lnTo>
                <a:lnTo>
                  <a:pt x="6251169" y="3443493"/>
                </a:lnTo>
                <a:lnTo>
                  <a:pt x="5940828" y="3263495"/>
                </a:lnTo>
                <a:lnTo>
                  <a:pt x="5940828" y="0"/>
                </a:lnTo>
                <a:lnTo>
                  <a:pt x="0" y="0"/>
                </a:lnTo>
                <a:close/>
              </a:path>
            </a:pathLst>
          </a:custGeom>
          <a:solidFill>
            <a:schemeClr val="accent6">
              <a:alpha val="85000"/>
            </a:schemeClr>
          </a:solidFill>
          <a:ln>
            <a:noFill/>
          </a:ln>
          <a:effectLst>
            <a:outerShdw blurRad="812800" dist="673100" dir="5400000" sx="1000" sy="1000" algn="t" rotWithShape="0">
              <a:srgbClr val="C00000"/>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cxnSp>
        <p:nvCxnSpPr>
          <p:cNvPr id="3" name="直接连接符 2">
            <a:extLst>
              <a:ext uri="{FF2B5EF4-FFF2-40B4-BE49-F238E27FC236}">
                <a16:creationId xmlns:a16="http://schemas.microsoft.com/office/drawing/2014/main" id="{BA6FECDF-B6CC-47EF-B825-3DFDD77FE91F}"/>
              </a:ext>
            </a:extLst>
          </p:cNvPr>
          <p:cNvCxnSpPr/>
          <p:nvPr/>
        </p:nvCxnSpPr>
        <p:spPr>
          <a:xfrm>
            <a:off x="4286141" y="1578059"/>
            <a:ext cx="0" cy="3620030"/>
          </a:xfrm>
          <a:prstGeom prst="line">
            <a:avLst/>
          </a:prstGeom>
          <a:ln w="127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21" name="文本框 20">
            <a:extLst>
              <a:ext uri="{FF2B5EF4-FFF2-40B4-BE49-F238E27FC236}">
                <a16:creationId xmlns:a16="http://schemas.microsoft.com/office/drawing/2014/main" id="{3E4633CF-D9EC-4501-8815-0DABA489D934}"/>
              </a:ext>
            </a:extLst>
          </p:cNvPr>
          <p:cNvSpPr txBox="1"/>
          <p:nvPr/>
        </p:nvSpPr>
        <p:spPr>
          <a:xfrm>
            <a:off x="1967888" y="1537758"/>
            <a:ext cx="2308324" cy="3782485"/>
          </a:xfrm>
          <a:prstGeom prst="rect">
            <a:avLst/>
          </a:prstGeom>
          <a:noFill/>
        </p:spPr>
        <p:txBody>
          <a:bodyPr vert="eaVert" wrap="square" rtlCol="0">
            <a:spAutoFit/>
          </a:bodyPr>
          <a:lstStyle/>
          <a:p>
            <a:pPr algn="dist"/>
            <a:r>
              <a:rPr lang="zh-CN" altLang="en-US" sz="13800" b="1" dirty="0">
                <a:solidFill>
                  <a:schemeClr val="bg1"/>
                </a:solidFill>
                <a:latin typeface="+mj-ea"/>
                <a:ea typeface="+mj-ea"/>
              </a:rPr>
              <a:t>目录</a:t>
            </a:r>
          </a:p>
        </p:txBody>
      </p:sp>
      <p:grpSp>
        <p:nvGrpSpPr>
          <p:cNvPr id="12" name="组合 11">
            <a:extLst>
              <a:ext uri="{FF2B5EF4-FFF2-40B4-BE49-F238E27FC236}">
                <a16:creationId xmlns:a16="http://schemas.microsoft.com/office/drawing/2014/main" id="{F83AFF84-1CAE-4CF6-B90B-19D8FDF7913A}"/>
              </a:ext>
            </a:extLst>
          </p:cNvPr>
          <p:cNvGrpSpPr/>
          <p:nvPr/>
        </p:nvGrpSpPr>
        <p:grpSpPr>
          <a:xfrm>
            <a:off x="6754807" y="622647"/>
            <a:ext cx="4334329" cy="5777451"/>
            <a:chOff x="5859171" y="622647"/>
            <a:chExt cx="4334329" cy="5777451"/>
          </a:xfrm>
        </p:grpSpPr>
        <p:grpSp>
          <p:nvGrpSpPr>
            <p:cNvPr id="5" name="组合 4">
              <a:extLst>
                <a:ext uri="{FF2B5EF4-FFF2-40B4-BE49-F238E27FC236}">
                  <a16:creationId xmlns:a16="http://schemas.microsoft.com/office/drawing/2014/main" id="{1D743CD7-B80B-4610-8B21-53375DF986F7}"/>
                </a:ext>
              </a:extLst>
            </p:cNvPr>
            <p:cNvGrpSpPr/>
            <p:nvPr/>
          </p:nvGrpSpPr>
          <p:grpSpPr>
            <a:xfrm>
              <a:off x="5859171" y="622647"/>
              <a:ext cx="1507958" cy="1414473"/>
              <a:chOff x="3926137" y="957265"/>
              <a:chExt cx="1507958" cy="1414473"/>
            </a:xfrm>
          </p:grpSpPr>
          <p:sp>
            <p:nvSpPr>
              <p:cNvPr id="23" name="文本框 22">
                <a:extLst>
                  <a:ext uri="{FF2B5EF4-FFF2-40B4-BE49-F238E27FC236}">
                    <a16:creationId xmlns:a16="http://schemas.microsoft.com/office/drawing/2014/main" id="{A29FDABA-52AF-452B-B103-BA3393BBB9A6}"/>
                  </a:ext>
                </a:extLst>
              </p:cNvPr>
              <p:cNvSpPr txBox="1"/>
              <p:nvPr/>
            </p:nvSpPr>
            <p:spPr>
              <a:xfrm>
                <a:off x="3926137" y="957265"/>
                <a:ext cx="1507958" cy="1323439"/>
              </a:xfrm>
              <a:prstGeom prst="rect">
                <a:avLst/>
              </a:prstGeom>
              <a:noFill/>
            </p:spPr>
            <p:txBody>
              <a:bodyPr wrap="square" rtlCol="0">
                <a:spAutoFit/>
              </a:bodyPr>
              <a:lstStyle/>
              <a:p>
                <a:pPr algn="ctr"/>
                <a:r>
                  <a:rPr lang="en-US" altLang="zh-CN" sz="8000" b="1" dirty="0">
                    <a:solidFill>
                      <a:schemeClr val="accent2"/>
                    </a:solidFill>
                    <a:latin typeface="+mj-ea"/>
                    <a:ea typeface="+mj-ea"/>
                  </a:rPr>
                  <a:t>1</a:t>
                </a:r>
                <a:endParaRPr lang="zh-CN" altLang="en-US" sz="8000" b="1" dirty="0">
                  <a:solidFill>
                    <a:schemeClr val="accent2"/>
                  </a:solidFill>
                  <a:latin typeface="+mj-ea"/>
                  <a:ea typeface="+mj-ea"/>
                </a:endParaRPr>
              </a:p>
            </p:txBody>
          </p:sp>
          <p:pic>
            <p:nvPicPr>
              <p:cNvPr id="24" name="图片 23">
                <a:extLst>
                  <a:ext uri="{FF2B5EF4-FFF2-40B4-BE49-F238E27FC236}">
                    <a16:creationId xmlns:a16="http://schemas.microsoft.com/office/drawing/2014/main" id="{FF54FF9D-97D0-4A34-B5D0-0260FF85713A}"/>
                  </a:ext>
                </a:extLst>
              </p:cNvPr>
              <p:cNvPicPr>
                <a:picLocks noChangeAspect="1"/>
              </p:cNvPicPr>
              <p:nvPr/>
            </p:nvPicPr>
            <p:blipFill>
              <a:blip r:embed="rId4"/>
              <a:stretch>
                <a:fillRect/>
              </a:stretch>
            </p:blipFill>
            <p:spPr>
              <a:xfrm>
                <a:off x="4483823" y="1678035"/>
                <a:ext cx="777020" cy="693703"/>
              </a:xfrm>
              <a:prstGeom prst="rect">
                <a:avLst/>
              </a:prstGeom>
            </p:spPr>
          </p:pic>
        </p:grpSp>
        <p:grpSp>
          <p:nvGrpSpPr>
            <p:cNvPr id="25" name="组合 24">
              <a:extLst>
                <a:ext uri="{FF2B5EF4-FFF2-40B4-BE49-F238E27FC236}">
                  <a16:creationId xmlns:a16="http://schemas.microsoft.com/office/drawing/2014/main" id="{919BF052-939B-4D36-8E4D-6E5553C47125}"/>
                </a:ext>
              </a:extLst>
            </p:cNvPr>
            <p:cNvGrpSpPr/>
            <p:nvPr/>
          </p:nvGrpSpPr>
          <p:grpSpPr>
            <a:xfrm>
              <a:off x="5859171" y="2104622"/>
              <a:ext cx="1507958" cy="1414473"/>
              <a:chOff x="3926137" y="957265"/>
              <a:chExt cx="1507958" cy="1414473"/>
            </a:xfrm>
          </p:grpSpPr>
          <p:sp>
            <p:nvSpPr>
              <p:cNvPr id="26" name="文本框 25">
                <a:extLst>
                  <a:ext uri="{FF2B5EF4-FFF2-40B4-BE49-F238E27FC236}">
                    <a16:creationId xmlns:a16="http://schemas.microsoft.com/office/drawing/2014/main" id="{7387E1D8-6CB7-4782-9E1E-1F4ABB12C7C6}"/>
                  </a:ext>
                </a:extLst>
              </p:cNvPr>
              <p:cNvSpPr txBox="1"/>
              <p:nvPr/>
            </p:nvSpPr>
            <p:spPr>
              <a:xfrm>
                <a:off x="3926137" y="957265"/>
                <a:ext cx="1507958" cy="1323439"/>
              </a:xfrm>
              <a:prstGeom prst="rect">
                <a:avLst/>
              </a:prstGeom>
              <a:noFill/>
            </p:spPr>
            <p:txBody>
              <a:bodyPr wrap="square" rtlCol="0">
                <a:spAutoFit/>
              </a:bodyPr>
              <a:lstStyle/>
              <a:p>
                <a:pPr algn="ctr"/>
                <a:r>
                  <a:rPr lang="en-US" altLang="zh-CN" sz="8000" b="1" dirty="0">
                    <a:solidFill>
                      <a:schemeClr val="accent2"/>
                    </a:solidFill>
                    <a:latin typeface="+mj-ea"/>
                    <a:ea typeface="+mj-ea"/>
                  </a:rPr>
                  <a:t>2</a:t>
                </a:r>
                <a:endParaRPr lang="zh-CN" altLang="en-US" sz="8000" b="1" dirty="0">
                  <a:solidFill>
                    <a:schemeClr val="accent2"/>
                  </a:solidFill>
                  <a:latin typeface="+mj-ea"/>
                  <a:ea typeface="+mj-ea"/>
                </a:endParaRPr>
              </a:p>
            </p:txBody>
          </p:sp>
          <p:pic>
            <p:nvPicPr>
              <p:cNvPr id="27" name="图片 26">
                <a:extLst>
                  <a:ext uri="{FF2B5EF4-FFF2-40B4-BE49-F238E27FC236}">
                    <a16:creationId xmlns:a16="http://schemas.microsoft.com/office/drawing/2014/main" id="{2479838B-60C9-4183-A789-43DF365916D0}"/>
                  </a:ext>
                </a:extLst>
              </p:cNvPr>
              <p:cNvPicPr>
                <a:picLocks noChangeAspect="1"/>
              </p:cNvPicPr>
              <p:nvPr/>
            </p:nvPicPr>
            <p:blipFill>
              <a:blip r:embed="rId4"/>
              <a:stretch>
                <a:fillRect/>
              </a:stretch>
            </p:blipFill>
            <p:spPr>
              <a:xfrm>
                <a:off x="4483823" y="1678035"/>
                <a:ext cx="777020" cy="693703"/>
              </a:xfrm>
              <a:prstGeom prst="rect">
                <a:avLst/>
              </a:prstGeom>
            </p:spPr>
          </p:pic>
        </p:grpSp>
        <p:grpSp>
          <p:nvGrpSpPr>
            <p:cNvPr id="29" name="组合 28">
              <a:extLst>
                <a:ext uri="{FF2B5EF4-FFF2-40B4-BE49-F238E27FC236}">
                  <a16:creationId xmlns:a16="http://schemas.microsoft.com/office/drawing/2014/main" id="{148D0E00-2346-4CE2-A4AA-C1F9A4197E3A}"/>
                </a:ext>
              </a:extLst>
            </p:cNvPr>
            <p:cNvGrpSpPr/>
            <p:nvPr/>
          </p:nvGrpSpPr>
          <p:grpSpPr>
            <a:xfrm>
              <a:off x="5859171" y="3571152"/>
              <a:ext cx="1507958" cy="1414473"/>
              <a:chOff x="3926137" y="957265"/>
              <a:chExt cx="1507958" cy="1414473"/>
            </a:xfrm>
          </p:grpSpPr>
          <p:sp>
            <p:nvSpPr>
              <p:cNvPr id="30" name="文本框 29">
                <a:extLst>
                  <a:ext uri="{FF2B5EF4-FFF2-40B4-BE49-F238E27FC236}">
                    <a16:creationId xmlns:a16="http://schemas.microsoft.com/office/drawing/2014/main" id="{C44B5C14-F872-41BC-85D5-A4FBEBA3216F}"/>
                  </a:ext>
                </a:extLst>
              </p:cNvPr>
              <p:cNvSpPr txBox="1"/>
              <p:nvPr/>
            </p:nvSpPr>
            <p:spPr>
              <a:xfrm>
                <a:off x="3926137" y="957265"/>
                <a:ext cx="1507958" cy="1323439"/>
              </a:xfrm>
              <a:prstGeom prst="rect">
                <a:avLst/>
              </a:prstGeom>
              <a:noFill/>
            </p:spPr>
            <p:txBody>
              <a:bodyPr wrap="square" rtlCol="0">
                <a:spAutoFit/>
              </a:bodyPr>
              <a:lstStyle/>
              <a:p>
                <a:pPr algn="ctr"/>
                <a:r>
                  <a:rPr lang="en-US" altLang="zh-CN" sz="8000" b="1" dirty="0">
                    <a:solidFill>
                      <a:schemeClr val="accent2"/>
                    </a:solidFill>
                    <a:latin typeface="+mj-ea"/>
                    <a:ea typeface="+mj-ea"/>
                  </a:rPr>
                  <a:t>3</a:t>
                </a:r>
                <a:endParaRPr lang="zh-CN" altLang="en-US" sz="8000" b="1" dirty="0">
                  <a:solidFill>
                    <a:schemeClr val="accent2"/>
                  </a:solidFill>
                  <a:latin typeface="+mj-ea"/>
                  <a:ea typeface="+mj-ea"/>
                </a:endParaRPr>
              </a:p>
            </p:txBody>
          </p:sp>
          <p:pic>
            <p:nvPicPr>
              <p:cNvPr id="31" name="图片 30">
                <a:extLst>
                  <a:ext uri="{FF2B5EF4-FFF2-40B4-BE49-F238E27FC236}">
                    <a16:creationId xmlns:a16="http://schemas.microsoft.com/office/drawing/2014/main" id="{4E95F820-5F9B-4CDC-91A8-8F4A13D16758}"/>
                  </a:ext>
                </a:extLst>
              </p:cNvPr>
              <p:cNvPicPr>
                <a:picLocks noChangeAspect="1"/>
              </p:cNvPicPr>
              <p:nvPr/>
            </p:nvPicPr>
            <p:blipFill>
              <a:blip r:embed="rId4"/>
              <a:stretch>
                <a:fillRect/>
              </a:stretch>
            </p:blipFill>
            <p:spPr>
              <a:xfrm>
                <a:off x="4483823" y="1678035"/>
                <a:ext cx="777020" cy="693703"/>
              </a:xfrm>
              <a:prstGeom prst="rect">
                <a:avLst/>
              </a:prstGeom>
            </p:spPr>
          </p:pic>
        </p:grpSp>
        <p:grpSp>
          <p:nvGrpSpPr>
            <p:cNvPr id="32" name="组合 31">
              <a:extLst>
                <a:ext uri="{FF2B5EF4-FFF2-40B4-BE49-F238E27FC236}">
                  <a16:creationId xmlns:a16="http://schemas.microsoft.com/office/drawing/2014/main" id="{2B29739D-3651-4DF9-AB48-395A0C8E1BA3}"/>
                </a:ext>
              </a:extLst>
            </p:cNvPr>
            <p:cNvGrpSpPr/>
            <p:nvPr/>
          </p:nvGrpSpPr>
          <p:grpSpPr>
            <a:xfrm>
              <a:off x="5859171" y="4985625"/>
              <a:ext cx="1507958" cy="1414473"/>
              <a:chOff x="3926137" y="957265"/>
              <a:chExt cx="1507958" cy="1414473"/>
            </a:xfrm>
          </p:grpSpPr>
          <p:sp>
            <p:nvSpPr>
              <p:cNvPr id="33" name="文本框 32">
                <a:extLst>
                  <a:ext uri="{FF2B5EF4-FFF2-40B4-BE49-F238E27FC236}">
                    <a16:creationId xmlns:a16="http://schemas.microsoft.com/office/drawing/2014/main" id="{5C1C0A38-00DC-49BD-9B7A-48F535300230}"/>
                  </a:ext>
                </a:extLst>
              </p:cNvPr>
              <p:cNvSpPr txBox="1"/>
              <p:nvPr/>
            </p:nvSpPr>
            <p:spPr>
              <a:xfrm>
                <a:off x="3926137" y="957265"/>
                <a:ext cx="1507958" cy="1323439"/>
              </a:xfrm>
              <a:prstGeom prst="rect">
                <a:avLst/>
              </a:prstGeom>
              <a:noFill/>
            </p:spPr>
            <p:txBody>
              <a:bodyPr wrap="square" rtlCol="0">
                <a:spAutoFit/>
              </a:bodyPr>
              <a:lstStyle/>
              <a:p>
                <a:pPr algn="ctr"/>
                <a:r>
                  <a:rPr lang="en-US" altLang="zh-CN" sz="8000" b="1" dirty="0">
                    <a:solidFill>
                      <a:schemeClr val="accent2"/>
                    </a:solidFill>
                    <a:latin typeface="+mj-ea"/>
                    <a:ea typeface="+mj-ea"/>
                  </a:rPr>
                  <a:t>4</a:t>
                </a:r>
                <a:endParaRPr lang="zh-CN" altLang="en-US" sz="8000" b="1" dirty="0">
                  <a:solidFill>
                    <a:schemeClr val="accent2"/>
                  </a:solidFill>
                  <a:latin typeface="+mj-ea"/>
                  <a:ea typeface="+mj-ea"/>
                </a:endParaRPr>
              </a:p>
            </p:txBody>
          </p:sp>
          <p:pic>
            <p:nvPicPr>
              <p:cNvPr id="36" name="图片 35">
                <a:extLst>
                  <a:ext uri="{FF2B5EF4-FFF2-40B4-BE49-F238E27FC236}">
                    <a16:creationId xmlns:a16="http://schemas.microsoft.com/office/drawing/2014/main" id="{BD434449-7559-4730-A003-F0C568100109}"/>
                  </a:ext>
                </a:extLst>
              </p:cNvPr>
              <p:cNvPicPr>
                <a:picLocks noChangeAspect="1"/>
              </p:cNvPicPr>
              <p:nvPr/>
            </p:nvPicPr>
            <p:blipFill>
              <a:blip r:embed="rId4"/>
              <a:stretch>
                <a:fillRect/>
              </a:stretch>
            </p:blipFill>
            <p:spPr>
              <a:xfrm>
                <a:off x="4483823" y="1678035"/>
                <a:ext cx="777020" cy="693703"/>
              </a:xfrm>
              <a:prstGeom prst="rect">
                <a:avLst/>
              </a:prstGeom>
            </p:spPr>
          </p:pic>
        </p:grpSp>
        <p:sp>
          <p:nvSpPr>
            <p:cNvPr id="37" name="文本框 36">
              <a:extLst>
                <a:ext uri="{FF2B5EF4-FFF2-40B4-BE49-F238E27FC236}">
                  <a16:creationId xmlns:a16="http://schemas.microsoft.com/office/drawing/2014/main" id="{A17A0C33-6FF1-4E6C-B190-370A3374216A}"/>
                </a:ext>
              </a:extLst>
            </p:cNvPr>
            <p:cNvSpPr txBox="1"/>
            <p:nvPr/>
          </p:nvSpPr>
          <p:spPr>
            <a:xfrm>
              <a:off x="7287634" y="910752"/>
              <a:ext cx="2905866" cy="646331"/>
            </a:xfrm>
            <a:prstGeom prst="rect">
              <a:avLst/>
            </a:prstGeom>
            <a:noFill/>
          </p:spPr>
          <p:txBody>
            <a:bodyPr wrap="square" rtlCol="0">
              <a:spAutoFit/>
            </a:bodyPr>
            <a:lstStyle/>
            <a:p>
              <a:r>
                <a:rPr lang="zh-CN" altLang="en-US" sz="3600" dirty="0">
                  <a:latin typeface="+mj-ea"/>
                  <a:ea typeface="+mj-ea"/>
                </a:rPr>
                <a:t>选题缘由</a:t>
              </a:r>
            </a:p>
          </p:txBody>
        </p:sp>
        <p:sp>
          <p:nvSpPr>
            <p:cNvPr id="38" name="文本框 37">
              <a:extLst>
                <a:ext uri="{FF2B5EF4-FFF2-40B4-BE49-F238E27FC236}">
                  <a16:creationId xmlns:a16="http://schemas.microsoft.com/office/drawing/2014/main" id="{3532F1B1-6E03-41A1-9D4C-B66E79F8955B}"/>
                </a:ext>
              </a:extLst>
            </p:cNvPr>
            <p:cNvSpPr txBox="1"/>
            <p:nvPr/>
          </p:nvSpPr>
          <p:spPr>
            <a:xfrm>
              <a:off x="7287634" y="2376004"/>
              <a:ext cx="2905866" cy="646331"/>
            </a:xfrm>
            <a:prstGeom prst="rect">
              <a:avLst/>
            </a:prstGeom>
            <a:noFill/>
          </p:spPr>
          <p:txBody>
            <a:bodyPr wrap="square" rtlCol="0">
              <a:spAutoFit/>
            </a:bodyPr>
            <a:lstStyle/>
            <a:p>
              <a:r>
                <a:rPr lang="zh-CN" altLang="en-US" sz="3600" dirty="0">
                  <a:latin typeface="+mj-ea"/>
                  <a:ea typeface="+mj-ea"/>
                </a:rPr>
                <a:t>研究综述</a:t>
              </a:r>
            </a:p>
          </p:txBody>
        </p:sp>
        <p:sp>
          <p:nvSpPr>
            <p:cNvPr id="39" name="文本框 38">
              <a:extLst>
                <a:ext uri="{FF2B5EF4-FFF2-40B4-BE49-F238E27FC236}">
                  <a16:creationId xmlns:a16="http://schemas.microsoft.com/office/drawing/2014/main" id="{E9371BFE-9098-4BC4-8764-A0C7F108CEF4}"/>
                </a:ext>
              </a:extLst>
            </p:cNvPr>
            <p:cNvSpPr txBox="1"/>
            <p:nvPr/>
          </p:nvSpPr>
          <p:spPr>
            <a:xfrm>
              <a:off x="7287634" y="3834051"/>
              <a:ext cx="2905866" cy="646331"/>
            </a:xfrm>
            <a:prstGeom prst="rect">
              <a:avLst/>
            </a:prstGeom>
            <a:noFill/>
          </p:spPr>
          <p:txBody>
            <a:bodyPr wrap="square" rtlCol="0">
              <a:spAutoFit/>
            </a:bodyPr>
            <a:lstStyle/>
            <a:p>
              <a:r>
                <a:rPr lang="zh-CN" altLang="en-US" sz="3600" dirty="0">
                  <a:latin typeface="+mj-ea"/>
                  <a:ea typeface="+mj-ea"/>
                </a:rPr>
                <a:t>理论框架</a:t>
              </a:r>
            </a:p>
          </p:txBody>
        </p:sp>
        <p:sp>
          <p:nvSpPr>
            <p:cNvPr id="40" name="文本框 39">
              <a:extLst>
                <a:ext uri="{FF2B5EF4-FFF2-40B4-BE49-F238E27FC236}">
                  <a16:creationId xmlns:a16="http://schemas.microsoft.com/office/drawing/2014/main" id="{63F529E9-02BC-4B25-9167-0BDC734B66A0}"/>
                </a:ext>
              </a:extLst>
            </p:cNvPr>
            <p:cNvSpPr txBox="1"/>
            <p:nvPr/>
          </p:nvSpPr>
          <p:spPr>
            <a:xfrm>
              <a:off x="7287634" y="5210856"/>
              <a:ext cx="2905866" cy="646331"/>
            </a:xfrm>
            <a:prstGeom prst="rect">
              <a:avLst/>
            </a:prstGeom>
            <a:noFill/>
          </p:spPr>
          <p:txBody>
            <a:bodyPr wrap="square" rtlCol="0">
              <a:spAutoFit/>
            </a:bodyPr>
            <a:lstStyle/>
            <a:p>
              <a:r>
                <a:rPr lang="zh-CN" altLang="en-US" sz="3600" dirty="0">
                  <a:latin typeface="+mj-ea"/>
                  <a:ea typeface="+mj-ea"/>
                </a:rPr>
                <a:t>研究结论</a:t>
              </a:r>
            </a:p>
          </p:txBody>
        </p:sp>
      </p:grpSp>
      <p:sp>
        <p:nvSpPr>
          <p:cNvPr id="22" name="文本框 21">
            <a:extLst>
              <a:ext uri="{FF2B5EF4-FFF2-40B4-BE49-F238E27FC236}">
                <a16:creationId xmlns:a16="http://schemas.microsoft.com/office/drawing/2014/main" id="{2D920953-7C5B-45F7-BF0A-F3C2393FEB77}"/>
              </a:ext>
            </a:extLst>
          </p:cNvPr>
          <p:cNvSpPr txBox="1"/>
          <p:nvPr/>
        </p:nvSpPr>
        <p:spPr>
          <a:xfrm>
            <a:off x="0" y="-1043138"/>
            <a:ext cx="1954381" cy="8944276"/>
          </a:xfrm>
          <a:prstGeom prst="rect">
            <a:avLst/>
          </a:prstGeom>
          <a:noFill/>
        </p:spPr>
        <p:txBody>
          <a:bodyPr vert="eaVert" wrap="square" rtlCol="0">
            <a:spAutoFit/>
          </a:bodyPr>
          <a:lstStyle/>
          <a:p>
            <a:pPr algn="ctr"/>
            <a:r>
              <a:rPr lang="en-US" altLang="zh-CN" sz="11500" b="1" spc="-300" dirty="0">
                <a:solidFill>
                  <a:schemeClr val="bg1">
                    <a:lumMod val="95000"/>
                    <a:alpha val="20000"/>
                  </a:schemeClr>
                </a:solidFill>
                <a:latin typeface="+mj-lt"/>
              </a:rPr>
              <a:t>CONTENTS</a:t>
            </a:r>
            <a:endParaRPr lang="zh-CN" altLang="en-US" sz="9600" b="1" spc="-300" dirty="0">
              <a:solidFill>
                <a:schemeClr val="bg1">
                  <a:lumMod val="95000"/>
                  <a:alpha val="20000"/>
                </a:schemeClr>
              </a:solidFill>
              <a:latin typeface="+mj-lt"/>
            </a:endParaRPr>
          </a:p>
        </p:txBody>
      </p:sp>
    </p:spTree>
    <p:extLst>
      <p:ext uri="{BB962C8B-B14F-4D97-AF65-F5344CB8AC3E}">
        <p14:creationId xmlns:p14="http://schemas.microsoft.com/office/powerpoint/2010/main" val="327154766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椭圆 41">
            <a:extLst>
              <a:ext uri="{FF2B5EF4-FFF2-40B4-BE49-F238E27FC236}">
                <a16:creationId xmlns:a16="http://schemas.microsoft.com/office/drawing/2014/main" id="{1CB984DD-299B-4F61-AA76-24BFFC93C5E4}"/>
              </a:ext>
            </a:extLst>
          </p:cNvPr>
          <p:cNvSpPr/>
          <p:nvPr/>
        </p:nvSpPr>
        <p:spPr>
          <a:xfrm rot="1821571" flipH="1">
            <a:off x="-5161002" y="5829517"/>
            <a:ext cx="2056966" cy="2056966"/>
          </a:xfrm>
          <a:prstGeom prst="ellipse">
            <a:avLst/>
          </a:pr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a:extLst>
              <a:ext uri="{FF2B5EF4-FFF2-40B4-BE49-F238E27FC236}">
                <a16:creationId xmlns:a16="http://schemas.microsoft.com/office/drawing/2014/main" id="{A8FF9C98-DCE6-4DB2-9602-AA0CABD3B702}"/>
              </a:ext>
            </a:extLst>
          </p:cNvPr>
          <p:cNvSpPr/>
          <p:nvPr/>
        </p:nvSpPr>
        <p:spPr>
          <a:xfrm flipH="1">
            <a:off x="-3839422" y="7817772"/>
            <a:ext cx="17186788" cy="17186788"/>
          </a:xfrm>
          <a:prstGeom prst="ellipse">
            <a:avLst/>
          </a:prstGeom>
          <a:solidFill>
            <a:schemeClr val="accent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矩形: 圆角 38">
            <a:extLst>
              <a:ext uri="{FF2B5EF4-FFF2-40B4-BE49-F238E27FC236}">
                <a16:creationId xmlns:a16="http://schemas.microsoft.com/office/drawing/2014/main" id="{52E06FEA-6659-430C-863E-5807FB73DAEC}"/>
              </a:ext>
            </a:extLst>
          </p:cNvPr>
          <p:cNvSpPr/>
          <p:nvPr/>
        </p:nvSpPr>
        <p:spPr>
          <a:xfrm>
            <a:off x="4546930" y="1580351"/>
            <a:ext cx="3135310" cy="4771726"/>
          </a:xfrm>
          <a:prstGeom prst="roundRect">
            <a:avLst>
              <a:gd name="adj" fmla="val 3710"/>
            </a:avLst>
          </a:prstGeom>
          <a:solidFill>
            <a:schemeClr val="bg1"/>
          </a:solidFill>
          <a:ln>
            <a:noFill/>
          </a:ln>
          <a:effectLst>
            <a:outerShdw blurRad="1270000" dist="25400" dir="5400000" sx="101000" sy="101000" algn="ctr" rotWithShape="0">
              <a:schemeClr val="bg1">
                <a:lumMod val="50000"/>
                <a:alpha val="16000"/>
              </a:schemeClr>
            </a:outerShdw>
            <a:softEdge rad="0"/>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solidFill>
            </a:endParaRPr>
          </a:p>
        </p:txBody>
      </p:sp>
      <p:sp>
        <p:nvSpPr>
          <p:cNvPr id="3" name="矩形: 圆角 2">
            <a:extLst>
              <a:ext uri="{FF2B5EF4-FFF2-40B4-BE49-F238E27FC236}">
                <a16:creationId xmlns:a16="http://schemas.microsoft.com/office/drawing/2014/main" id="{D0AC80B8-77DC-4852-8B39-8366EBDEBAC2}"/>
              </a:ext>
            </a:extLst>
          </p:cNvPr>
          <p:cNvSpPr/>
          <p:nvPr/>
        </p:nvSpPr>
        <p:spPr>
          <a:xfrm>
            <a:off x="5098968" y="1958641"/>
            <a:ext cx="2031234" cy="2031234"/>
          </a:xfrm>
          <a:prstGeom prst="roundRect">
            <a:avLst>
              <a:gd name="adj" fmla="val 50000"/>
            </a:avLst>
          </a:prstGeom>
          <a:noFill/>
          <a:ln w="571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5" name="文本框 24">
            <a:extLst>
              <a:ext uri="{FF2B5EF4-FFF2-40B4-BE49-F238E27FC236}">
                <a16:creationId xmlns:a16="http://schemas.microsoft.com/office/drawing/2014/main" id="{2DDE487D-8F99-4CFD-A497-C9D38F513812}"/>
              </a:ext>
            </a:extLst>
          </p:cNvPr>
          <p:cNvSpPr txBox="1"/>
          <p:nvPr/>
        </p:nvSpPr>
        <p:spPr>
          <a:xfrm>
            <a:off x="5291169" y="2994513"/>
            <a:ext cx="1646832" cy="398379"/>
          </a:xfrm>
          <a:prstGeom prst="rect">
            <a:avLst/>
          </a:prstGeom>
          <a:noFill/>
        </p:spPr>
        <p:txBody>
          <a:bodyPr wrap="square" rtlCol="0">
            <a:spAutoFit/>
          </a:bodyPr>
          <a:lstStyle/>
          <a:p>
            <a:pPr algn="ctr">
              <a:lnSpc>
                <a:spcPct val="120000"/>
              </a:lnSpc>
            </a:pPr>
            <a:r>
              <a:rPr lang="zh-CN" altLang="en-US" dirty="0">
                <a:latin typeface="+mn-ea"/>
              </a:rPr>
              <a:t>输入你的标题</a:t>
            </a:r>
          </a:p>
        </p:txBody>
      </p:sp>
      <p:sp>
        <p:nvSpPr>
          <p:cNvPr id="26" name="矩形 25">
            <a:extLst>
              <a:ext uri="{FF2B5EF4-FFF2-40B4-BE49-F238E27FC236}">
                <a16:creationId xmlns:a16="http://schemas.microsoft.com/office/drawing/2014/main" id="{0EE3CCEB-21A6-4E69-8E7A-E4AE241017CC}"/>
              </a:ext>
            </a:extLst>
          </p:cNvPr>
          <p:cNvSpPr/>
          <p:nvPr/>
        </p:nvSpPr>
        <p:spPr>
          <a:xfrm>
            <a:off x="5313025" y="2442544"/>
            <a:ext cx="1603120" cy="499880"/>
          </a:xfrm>
          <a:prstGeom prst="rect">
            <a:avLst/>
          </a:prstGeom>
        </p:spPr>
        <p:txBody>
          <a:bodyPr wrap="square">
            <a:spAutoFit/>
          </a:bodyPr>
          <a:lstStyle/>
          <a:p>
            <a:pPr algn="ctr">
              <a:lnSpc>
                <a:spcPct val="120000"/>
              </a:lnSpc>
            </a:pPr>
            <a:r>
              <a:rPr lang="zh-CN" altLang="en-US" sz="2400" b="1" dirty="0">
                <a:latin typeface="+mj-ea"/>
              </a:rPr>
              <a:t>第二阶段</a:t>
            </a:r>
            <a:endParaRPr lang="en-US" altLang="zh-CN" sz="2400" b="1" dirty="0">
              <a:latin typeface="+mj-ea"/>
            </a:endParaRPr>
          </a:p>
        </p:txBody>
      </p:sp>
      <p:cxnSp>
        <p:nvCxnSpPr>
          <p:cNvPr id="27" name="直接连接符 26">
            <a:extLst>
              <a:ext uri="{FF2B5EF4-FFF2-40B4-BE49-F238E27FC236}">
                <a16:creationId xmlns:a16="http://schemas.microsoft.com/office/drawing/2014/main" id="{69FD9EDB-D066-43E8-8ACD-C341B17CC15A}"/>
              </a:ext>
            </a:extLst>
          </p:cNvPr>
          <p:cNvCxnSpPr>
            <a:cxnSpLocks/>
          </p:cNvCxnSpPr>
          <p:nvPr/>
        </p:nvCxnSpPr>
        <p:spPr>
          <a:xfrm flipH="1">
            <a:off x="5444284" y="2942424"/>
            <a:ext cx="1340603"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8" name="直接连接符 27">
            <a:extLst>
              <a:ext uri="{FF2B5EF4-FFF2-40B4-BE49-F238E27FC236}">
                <a16:creationId xmlns:a16="http://schemas.microsoft.com/office/drawing/2014/main" id="{B44FFD71-64E4-4A2A-956E-C8FEC71D03EE}"/>
              </a:ext>
            </a:extLst>
          </p:cNvPr>
          <p:cNvCxnSpPr>
            <a:cxnSpLocks/>
          </p:cNvCxnSpPr>
          <p:nvPr/>
        </p:nvCxnSpPr>
        <p:spPr>
          <a:xfrm flipH="1">
            <a:off x="5444284" y="3468681"/>
            <a:ext cx="1340603"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40" name="文本框 39">
            <a:extLst>
              <a:ext uri="{FF2B5EF4-FFF2-40B4-BE49-F238E27FC236}">
                <a16:creationId xmlns:a16="http://schemas.microsoft.com/office/drawing/2014/main" id="{E8F5E13E-3061-4774-834B-76527A2F7BA7}"/>
              </a:ext>
            </a:extLst>
          </p:cNvPr>
          <p:cNvSpPr txBox="1"/>
          <p:nvPr/>
        </p:nvSpPr>
        <p:spPr>
          <a:xfrm>
            <a:off x="4753972" y="4359762"/>
            <a:ext cx="2721227" cy="1527791"/>
          </a:xfrm>
          <a:prstGeom prst="rect">
            <a:avLst/>
          </a:prstGeom>
          <a:noFill/>
        </p:spPr>
        <p:txBody>
          <a:bodyPr wrap="square" rtlCol="0">
            <a:spAutoFit/>
          </a:bodyPr>
          <a:lstStyle/>
          <a:p>
            <a:pPr>
              <a:lnSpc>
                <a:spcPct val="150000"/>
              </a:lnSpc>
              <a:spcBef>
                <a:spcPts val="600"/>
              </a:spcBef>
            </a:pPr>
            <a:r>
              <a:rPr lang="zh-CN" altLang="en-US" sz="1600" dirty="0">
                <a:latin typeface="+mn-ea"/>
              </a:rPr>
              <a:t>在这里输入你的内容在这里输入你的内容在这里输入你的内容在这里输入你的内容在这里输入</a:t>
            </a:r>
          </a:p>
        </p:txBody>
      </p:sp>
      <p:sp>
        <p:nvSpPr>
          <p:cNvPr id="57" name="矩形: 圆角 56">
            <a:extLst>
              <a:ext uri="{FF2B5EF4-FFF2-40B4-BE49-F238E27FC236}">
                <a16:creationId xmlns:a16="http://schemas.microsoft.com/office/drawing/2014/main" id="{CC2CFCE8-AF92-4C5A-B170-0E7E180B7797}"/>
              </a:ext>
            </a:extLst>
          </p:cNvPr>
          <p:cNvSpPr/>
          <p:nvPr/>
        </p:nvSpPr>
        <p:spPr>
          <a:xfrm>
            <a:off x="843587" y="1580351"/>
            <a:ext cx="3135310" cy="4771726"/>
          </a:xfrm>
          <a:prstGeom prst="roundRect">
            <a:avLst>
              <a:gd name="adj" fmla="val 3710"/>
            </a:avLst>
          </a:prstGeom>
          <a:solidFill>
            <a:schemeClr val="bg1"/>
          </a:solidFill>
          <a:ln>
            <a:noFill/>
          </a:ln>
          <a:effectLst>
            <a:outerShdw blurRad="1270000" dist="25400" dir="5400000" sx="101000" sy="101000" algn="ctr" rotWithShape="0">
              <a:schemeClr val="bg1">
                <a:lumMod val="50000"/>
                <a:alpha val="16000"/>
              </a:schemeClr>
            </a:outerShdw>
            <a:softEdge rad="0"/>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solidFill>
            </a:endParaRPr>
          </a:p>
        </p:txBody>
      </p:sp>
      <p:sp>
        <p:nvSpPr>
          <p:cNvPr id="58" name="矩形: 圆角 57">
            <a:extLst>
              <a:ext uri="{FF2B5EF4-FFF2-40B4-BE49-F238E27FC236}">
                <a16:creationId xmlns:a16="http://schemas.microsoft.com/office/drawing/2014/main" id="{06F2A458-F914-4959-9C2B-4CC0C7DD479E}"/>
              </a:ext>
            </a:extLst>
          </p:cNvPr>
          <p:cNvSpPr/>
          <p:nvPr/>
        </p:nvSpPr>
        <p:spPr>
          <a:xfrm>
            <a:off x="1395625" y="1958641"/>
            <a:ext cx="2031234" cy="2031234"/>
          </a:xfrm>
          <a:prstGeom prst="roundRect">
            <a:avLst>
              <a:gd name="adj" fmla="val 50000"/>
            </a:avLst>
          </a:prstGeom>
          <a:noFill/>
          <a:ln w="571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9" name="文本框 58">
            <a:extLst>
              <a:ext uri="{FF2B5EF4-FFF2-40B4-BE49-F238E27FC236}">
                <a16:creationId xmlns:a16="http://schemas.microsoft.com/office/drawing/2014/main" id="{CEF0A482-1052-4885-A33F-9A251D23B77B}"/>
              </a:ext>
            </a:extLst>
          </p:cNvPr>
          <p:cNvSpPr txBox="1"/>
          <p:nvPr/>
        </p:nvSpPr>
        <p:spPr>
          <a:xfrm>
            <a:off x="1587826" y="2994513"/>
            <a:ext cx="1646832" cy="398379"/>
          </a:xfrm>
          <a:prstGeom prst="rect">
            <a:avLst/>
          </a:prstGeom>
          <a:noFill/>
        </p:spPr>
        <p:txBody>
          <a:bodyPr wrap="square" rtlCol="0">
            <a:spAutoFit/>
          </a:bodyPr>
          <a:lstStyle/>
          <a:p>
            <a:pPr algn="ctr">
              <a:lnSpc>
                <a:spcPct val="120000"/>
              </a:lnSpc>
            </a:pPr>
            <a:r>
              <a:rPr lang="zh-CN" altLang="en-US" dirty="0">
                <a:latin typeface="+mn-ea"/>
              </a:rPr>
              <a:t>输入你的标题</a:t>
            </a:r>
          </a:p>
        </p:txBody>
      </p:sp>
      <p:sp>
        <p:nvSpPr>
          <p:cNvPr id="60" name="矩形 59">
            <a:extLst>
              <a:ext uri="{FF2B5EF4-FFF2-40B4-BE49-F238E27FC236}">
                <a16:creationId xmlns:a16="http://schemas.microsoft.com/office/drawing/2014/main" id="{CEC447C5-F676-47BD-AE48-8311E677FE97}"/>
              </a:ext>
            </a:extLst>
          </p:cNvPr>
          <p:cNvSpPr/>
          <p:nvPr/>
        </p:nvSpPr>
        <p:spPr>
          <a:xfrm>
            <a:off x="1609682" y="2442544"/>
            <a:ext cx="1603120" cy="499880"/>
          </a:xfrm>
          <a:prstGeom prst="rect">
            <a:avLst/>
          </a:prstGeom>
        </p:spPr>
        <p:txBody>
          <a:bodyPr wrap="square">
            <a:spAutoFit/>
          </a:bodyPr>
          <a:lstStyle/>
          <a:p>
            <a:pPr algn="ctr">
              <a:lnSpc>
                <a:spcPct val="120000"/>
              </a:lnSpc>
            </a:pPr>
            <a:r>
              <a:rPr lang="zh-CN" altLang="en-US" sz="2400" b="1" dirty="0">
                <a:latin typeface="+mj-ea"/>
              </a:rPr>
              <a:t>第一阶段</a:t>
            </a:r>
            <a:endParaRPr lang="en-US" altLang="zh-CN" sz="2400" b="1" dirty="0">
              <a:latin typeface="+mj-ea"/>
            </a:endParaRPr>
          </a:p>
        </p:txBody>
      </p:sp>
      <p:cxnSp>
        <p:nvCxnSpPr>
          <p:cNvPr id="61" name="直接连接符 60">
            <a:extLst>
              <a:ext uri="{FF2B5EF4-FFF2-40B4-BE49-F238E27FC236}">
                <a16:creationId xmlns:a16="http://schemas.microsoft.com/office/drawing/2014/main" id="{638EE52E-5945-487B-A029-17873A47AE73}"/>
              </a:ext>
            </a:extLst>
          </p:cNvPr>
          <p:cNvCxnSpPr>
            <a:cxnSpLocks/>
          </p:cNvCxnSpPr>
          <p:nvPr/>
        </p:nvCxnSpPr>
        <p:spPr>
          <a:xfrm flipH="1">
            <a:off x="1740941" y="2942424"/>
            <a:ext cx="1340603"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62" name="直接连接符 61">
            <a:extLst>
              <a:ext uri="{FF2B5EF4-FFF2-40B4-BE49-F238E27FC236}">
                <a16:creationId xmlns:a16="http://schemas.microsoft.com/office/drawing/2014/main" id="{34BCB321-2C20-4D13-9E3C-A6F0B730E401}"/>
              </a:ext>
            </a:extLst>
          </p:cNvPr>
          <p:cNvCxnSpPr>
            <a:cxnSpLocks/>
          </p:cNvCxnSpPr>
          <p:nvPr/>
        </p:nvCxnSpPr>
        <p:spPr>
          <a:xfrm flipH="1">
            <a:off x="1740941" y="3468681"/>
            <a:ext cx="1340603"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63" name="文本框 62">
            <a:extLst>
              <a:ext uri="{FF2B5EF4-FFF2-40B4-BE49-F238E27FC236}">
                <a16:creationId xmlns:a16="http://schemas.microsoft.com/office/drawing/2014/main" id="{18B25D2F-9380-400E-90EF-C0F7DEB77D0B}"/>
              </a:ext>
            </a:extLst>
          </p:cNvPr>
          <p:cNvSpPr txBox="1"/>
          <p:nvPr/>
        </p:nvSpPr>
        <p:spPr>
          <a:xfrm>
            <a:off x="1050629" y="4359762"/>
            <a:ext cx="2721227" cy="1527791"/>
          </a:xfrm>
          <a:prstGeom prst="rect">
            <a:avLst/>
          </a:prstGeom>
          <a:noFill/>
        </p:spPr>
        <p:txBody>
          <a:bodyPr wrap="square" rtlCol="0">
            <a:spAutoFit/>
          </a:bodyPr>
          <a:lstStyle/>
          <a:p>
            <a:pPr>
              <a:lnSpc>
                <a:spcPct val="150000"/>
              </a:lnSpc>
              <a:spcBef>
                <a:spcPts val="600"/>
              </a:spcBef>
            </a:pPr>
            <a:r>
              <a:rPr lang="zh-CN" altLang="en-US" sz="1600" dirty="0">
                <a:latin typeface="+mn-ea"/>
              </a:rPr>
              <a:t>在这里输入你的内容在这里输入你的内容在这里输入你的内容在这里输入你的内容在这里输入</a:t>
            </a:r>
          </a:p>
        </p:txBody>
      </p:sp>
      <p:sp>
        <p:nvSpPr>
          <p:cNvPr id="65" name="矩形: 圆角 64">
            <a:extLst>
              <a:ext uri="{FF2B5EF4-FFF2-40B4-BE49-F238E27FC236}">
                <a16:creationId xmlns:a16="http://schemas.microsoft.com/office/drawing/2014/main" id="{8341AEA7-D024-48DA-B8A1-FE4EC51B7174}"/>
              </a:ext>
            </a:extLst>
          </p:cNvPr>
          <p:cNvSpPr/>
          <p:nvPr/>
        </p:nvSpPr>
        <p:spPr>
          <a:xfrm>
            <a:off x="8250273" y="1580351"/>
            <a:ext cx="3135310" cy="4771726"/>
          </a:xfrm>
          <a:prstGeom prst="roundRect">
            <a:avLst>
              <a:gd name="adj" fmla="val 3710"/>
            </a:avLst>
          </a:prstGeom>
          <a:solidFill>
            <a:schemeClr val="bg1"/>
          </a:solidFill>
          <a:ln>
            <a:noFill/>
          </a:ln>
          <a:effectLst>
            <a:outerShdw blurRad="1270000" dist="25400" dir="5400000" sx="101000" sy="101000" algn="ctr" rotWithShape="0">
              <a:schemeClr val="bg1">
                <a:lumMod val="50000"/>
                <a:alpha val="16000"/>
              </a:schemeClr>
            </a:outerShdw>
            <a:softEdge rad="0"/>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solidFill>
            </a:endParaRPr>
          </a:p>
        </p:txBody>
      </p:sp>
      <p:sp>
        <p:nvSpPr>
          <p:cNvPr id="66" name="矩形: 圆角 65">
            <a:extLst>
              <a:ext uri="{FF2B5EF4-FFF2-40B4-BE49-F238E27FC236}">
                <a16:creationId xmlns:a16="http://schemas.microsoft.com/office/drawing/2014/main" id="{8CAE12B5-0180-4378-B8D2-860ECA1A7828}"/>
              </a:ext>
            </a:extLst>
          </p:cNvPr>
          <p:cNvSpPr/>
          <p:nvPr/>
        </p:nvSpPr>
        <p:spPr>
          <a:xfrm>
            <a:off x="8802311" y="1958641"/>
            <a:ext cx="2031234" cy="2031234"/>
          </a:xfrm>
          <a:prstGeom prst="roundRect">
            <a:avLst>
              <a:gd name="adj" fmla="val 50000"/>
            </a:avLst>
          </a:prstGeom>
          <a:noFill/>
          <a:ln w="571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7" name="文本框 66">
            <a:extLst>
              <a:ext uri="{FF2B5EF4-FFF2-40B4-BE49-F238E27FC236}">
                <a16:creationId xmlns:a16="http://schemas.microsoft.com/office/drawing/2014/main" id="{D26BD8D2-F59F-4070-93E2-5E7AB97C9082}"/>
              </a:ext>
            </a:extLst>
          </p:cNvPr>
          <p:cNvSpPr txBox="1"/>
          <p:nvPr/>
        </p:nvSpPr>
        <p:spPr>
          <a:xfrm>
            <a:off x="8994512" y="2994513"/>
            <a:ext cx="1646832" cy="398379"/>
          </a:xfrm>
          <a:prstGeom prst="rect">
            <a:avLst/>
          </a:prstGeom>
          <a:noFill/>
        </p:spPr>
        <p:txBody>
          <a:bodyPr wrap="square" rtlCol="0">
            <a:spAutoFit/>
          </a:bodyPr>
          <a:lstStyle/>
          <a:p>
            <a:pPr algn="ctr">
              <a:lnSpc>
                <a:spcPct val="120000"/>
              </a:lnSpc>
            </a:pPr>
            <a:r>
              <a:rPr lang="zh-CN" altLang="en-US" dirty="0">
                <a:latin typeface="+mn-ea"/>
              </a:rPr>
              <a:t>输入你的标题</a:t>
            </a:r>
          </a:p>
        </p:txBody>
      </p:sp>
      <p:sp>
        <p:nvSpPr>
          <p:cNvPr id="68" name="矩形 67">
            <a:extLst>
              <a:ext uri="{FF2B5EF4-FFF2-40B4-BE49-F238E27FC236}">
                <a16:creationId xmlns:a16="http://schemas.microsoft.com/office/drawing/2014/main" id="{2447397D-972E-4C3E-B0D1-61E69D6CFBCD}"/>
              </a:ext>
            </a:extLst>
          </p:cNvPr>
          <p:cNvSpPr/>
          <p:nvPr/>
        </p:nvSpPr>
        <p:spPr>
          <a:xfrm>
            <a:off x="9016368" y="2442544"/>
            <a:ext cx="1603120" cy="499880"/>
          </a:xfrm>
          <a:prstGeom prst="rect">
            <a:avLst/>
          </a:prstGeom>
        </p:spPr>
        <p:txBody>
          <a:bodyPr wrap="square">
            <a:spAutoFit/>
          </a:bodyPr>
          <a:lstStyle/>
          <a:p>
            <a:pPr algn="ctr">
              <a:lnSpc>
                <a:spcPct val="120000"/>
              </a:lnSpc>
            </a:pPr>
            <a:r>
              <a:rPr lang="zh-CN" altLang="en-US" sz="2400" b="1" dirty="0">
                <a:latin typeface="+mj-ea"/>
              </a:rPr>
              <a:t>第三阶段</a:t>
            </a:r>
            <a:endParaRPr lang="en-US" altLang="zh-CN" sz="2400" b="1" dirty="0">
              <a:latin typeface="+mj-ea"/>
            </a:endParaRPr>
          </a:p>
        </p:txBody>
      </p:sp>
      <p:cxnSp>
        <p:nvCxnSpPr>
          <p:cNvPr id="69" name="直接连接符 68">
            <a:extLst>
              <a:ext uri="{FF2B5EF4-FFF2-40B4-BE49-F238E27FC236}">
                <a16:creationId xmlns:a16="http://schemas.microsoft.com/office/drawing/2014/main" id="{E934F4F2-D1F3-4BBC-9062-C4B71AF4DD75}"/>
              </a:ext>
            </a:extLst>
          </p:cNvPr>
          <p:cNvCxnSpPr>
            <a:cxnSpLocks/>
          </p:cNvCxnSpPr>
          <p:nvPr/>
        </p:nvCxnSpPr>
        <p:spPr>
          <a:xfrm flipH="1">
            <a:off x="9147627" y="2942424"/>
            <a:ext cx="1340603"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70" name="直接连接符 69">
            <a:extLst>
              <a:ext uri="{FF2B5EF4-FFF2-40B4-BE49-F238E27FC236}">
                <a16:creationId xmlns:a16="http://schemas.microsoft.com/office/drawing/2014/main" id="{85E1565C-90BC-45F7-A7D2-17405F64F589}"/>
              </a:ext>
            </a:extLst>
          </p:cNvPr>
          <p:cNvCxnSpPr>
            <a:cxnSpLocks/>
          </p:cNvCxnSpPr>
          <p:nvPr/>
        </p:nvCxnSpPr>
        <p:spPr>
          <a:xfrm flipH="1">
            <a:off x="9147627" y="3468681"/>
            <a:ext cx="1340603"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71" name="文本框 70">
            <a:extLst>
              <a:ext uri="{FF2B5EF4-FFF2-40B4-BE49-F238E27FC236}">
                <a16:creationId xmlns:a16="http://schemas.microsoft.com/office/drawing/2014/main" id="{3CFC4785-99FB-4C9C-9638-6928022BD59C}"/>
              </a:ext>
            </a:extLst>
          </p:cNvPr>
          <p:cNvSpPr txBox="1"/>
          <p:nvPr/>
        </p:nvSpPr>
        <p:spPr>
          <a:xfrm>
            <a:off x="8457315" y="4359762"/>
            <a:ext cx="2721227" cy="1527791"/>
          </a:xfrm>
          <a:prstGeom prst="rect">
            <a:avLst/>
          </a:prstGeom>
          <a:noFill/>
        </p:spPr>
        <p:txBody>
          <a:bodyPr wrap="square" rtlCol="0">
            <a:spAutoFit/>
          </a:bodyPr>
          <a:lstStyle/>
          <a:p>
            <a:pPr>
              <a:lnSpc>
                <a:spcPct val="150000"/>
              </a:lnSpc>
              <a:spcBef>
                <a:spcPts val="600"/>
              </a:spcBef>
            </a:pPr>
            <a:r>
              <a:rPr lang="zh-CN" altLang="en-US" sz="1600" dirty="0">
                <a:latin typeface="+mn-ea"/>
              </a:rPr>
              <a:t>在这里输入你的内容在这里输入你的内容在这里输入你的内容在这里输入你的内容在这里输入</a:t>
            </a:r>
          </a:p>
        </p:txBody>
      </p:sp>
      <p:sp>
        <p:nvSpPr>
          <p:cNvPr id="34" name="矩形 33">
            <a:extLst>
              <a:ext uri="{FF2B5EF4-FFF2-40B4-BE49-F238E27FC236}">
                <a16:creationId xmlns:a16="http://schemas.microsoft.com/office/drawing/2014/main" id="{28AFA88D-D664-449C-9069-03B82552A686}"/>
              </a:ext>
            </a:extLst>
          </p:cNvPr>
          <p:cNvSpPr/>
          <p:nvPr/>
        </p:nvSpPr>
        <p:spPr>
          <a:xfrm rot="5400000" flipH="1">
            <a:off x="425447" y="191078"/>
            <a:ext cx="420694" cy="127158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5" name="任意多边形: 形状 34">
            <a:extLst>
              <a:ext uri="{FF2B5EF4-FFF2-40B4-BE49-F238E27FC236}">
                <a16:creationId xmlns:a16="http://schemas.microsoft.com/office/drawing/2014/main" id="{F4D82707-E41C-489F-82F7-6FB61C5B1344}"/>
              </a:ext>
            </a:extLst>
          </p:cNvPr>
          <p:cNvSpPr/>
          <p:nvPr/>
        </p:nvSpPr>
        <p:spPr>
          <a:xfrm flipH="1" flipV="1">
            <a:off x="621730" y="0"/>
            <a:ext cx="452783" cy="1435100"/>
          </a:xfrm>
          <a:custGeom>
            <a:avLst/>
            <a:gdLst>
              <a:gd name="connsiteX0" fmla="*/ 0 w 1225550"/>
              <a:gd name="connsiteY0" fmla="*/ 6274484 h 6274484"/>
              <a:gd name="connsiteX1" fmla="*/ 1225550 w 1225550"/>
              <a:gd name="connsiteY1" fmla="*/ 6274484 h 6274484"/>
              <a:gd name="connsiteX2" fmla="*/ 1225550 w 1225550"/>
              <a:gd name="connsiteY2" fmla="*/ 0 h 6274484"/>
              <a:gd name="connsiteX3" fmla="*/ 612775 w 1225550"/>
              <a:gd name="connsiteY3" fmla="*/ 1042203 h 6274484"/>
              <a:gd name="connsiteX4" fmla="*/ 0 w 1225550"/>
              <a:gd name="connsiteY4" fmla="*/ 0 h 62744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25550" h="6274484">
                <a:moveTo>
                  <a:pt x="0" y="6274484"/>
                </a:moveTo>
                <a:lnTo>
                  <a:pt x="1225550" y="6274484"/>
                </a:lnTo>
                <a:lnTo>
                  <a:pt x="1225550" y="0"/>
                </a:lnTo>
                <a:lnTo>
                  <a:pt x="612775" y="1042203"/>
                </a:lnTo>
                <a:lnTo>
                  <a:pt x="0" y="0"/>
                </a:lnTo>
                <a:close/>
              </a:path>
            </a:pathLst>
          </a:custGeom>
          <a:solidFill>
            <a:schemeClr val="accent2"/>
          </a:solidFill>
          <a:ln>
            <a:noFill/>
          </a:ln>
          <a:effectLst>
            <a:outerShdw blurRad="812800" dist="673100" dir="5400000" sx="1000" sy="1000" algn="t" rotWithShape="0">
              <a:srgbClr val="C00000"/>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grpSp>
        <p:nvGrpSpPr>
          <p:cNvPr id="36" name="组合 35">
            <a:extLst>
              <a:ext uri="{FF2B5EF4-FFF2-40B4-BE49-F238E27FC236}">
                <a16:creationId xmlns:a16="http://schemas.microsoft.com/office/drawing/2014/main" id="{46E0EE3F-15EE-49F4-9D6F-BA3A34C3FA84}"/>
              </a:ext>
            </a:extLst>
          </p:cNvPr>
          <p:cNvGrpSpPr/>
          <p:nvPr/>
        </p:nvGrpSpPr>
        <p:grpSpPr>
          <a:xfrm>
            <a:off x="531017" y="509767"/>
            <a:ext cx="634208" cy="634208"/>
            <a:chOff x="-1798320" y="525780"/>
            <a:chExt cx="1636400" cy="1636400"/>
          </a:xfrm>
        </p:grpSpPr>
        <p:sp>
          <p:nvSpPr>
            <p:cNvPr id="37" name="椭圆 36">
              <a:extLst>
                <a:ext uri="{FF2B5EF4-FFF2-40B4-BE49-F238E27FC236}">
                  <a16:creationId xmlns:a16="http://schemas.microsoft.com/office/drawing/2014/main" id="{FC429F66-41C2-4A28-92E6-CFDB697B0346}"/>
                </a:ext>
              </a:extLst>
            </p:cNvPr>
            <p:cNvSpPr/>
            <p:nvPr/>
          </p:nvSpPr>
          <p:spPr>
            <a:xfrm>
              <a:off x="-1798320" y="525780"/>
              <a:ext cx="1636400" cy="16364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8" name="图片 37">
              <a:extLst>
                <a:ext uri="{FF2B5EF4-FFF2-40B4-BE49-F238E27FC236}">
                  <a16:creationId xmlns:a16="http://schemas.microsoft.com/office/drawing/2014/main" id="{96D497DB-7D9E-4347-9D15-5E9AED29D87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41756" y="582344"/>
              <a:ext cx="1523272" cy="1523272"/>
            </a:xfrm>
            <a:prstGeom prst="rect">
              <a:avLst/>
            </a:prstGeom>
          </p:spPr>
        </p:pic>
      </p:grpSp>
      <p:sp>
        <p:nvSpPr>
          <p:cNvPr id="41" name="矩形 40">
            <a:extLst>
              <a:ext uri="{FF2B5EF4-FFF2-40B4-BE49-F238E27FC236}">
                <a16:creationId xmlns:a16="http://schemas.microsoft.com/office/drawing/2014/main" id="{6E58ACDB-B30F-4AE4-A400-D9FFBF894BEB}"/>
              </a:ext>
            </a:extLst>
          </p:cNvPr>
          <p:cNvSpPr/>
          <p:nvPr/>
        </p:nvSpPr>
        <p:spPr>
          <a:xfrm rot="5400000" flipH="1">
            <a:off x="7883158" y="-3271624"/>
            <a:ext cx="420694" cy="819699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 name="标题 4">
            <a:extLst>
              <a:ext uri="{FF2B5EF4-FFF2-40B4-BE49-F238E27FC236}">
                <a16:creationId xmlns:a16="http://schemas.microsoft.com/office/drawing/2014/main" id="{D14BEF88-DC34-4A4C-97DF-1BD4EB8D7E6B}"/>
              </a:ext>
            </a:extLst>
          </p:cNvPr>
          <p:cNvSpPr>
            <a:spLocks noGrp="1"/>
          </p:cNvSpPr>
          <p:nvPr>
            <p:ph type="title"/>
          </p:nvPr>
        </p:nvSpPr>
        <p:spPr>
          <a:xfrm>
            <a:off x="1420587" y="573660"/>
            <a:ext cx="2462213" cy="535531"/>
          </a:xfrm>
        </p:spPr>
        <p:txBody>
          <a:bodyPr/>
          <a:lstStyle/>
          <a:p>
            <a:r>
              <a:rPr lang="zh-CN" altLang="en-US" dirty="0"/>
              <a:t>输入你的标题</a:t>
            </a:r>
          </a:p>
        </p:txBody>
      </p:sp>
    </p:spTree>
    <p:extLst>
      <p:ext uri="{BB962C8B-B14F-4D97-AF65-F5344CB8AC3E}">
        <p14:creationId xmlns:p14="http://schemas.microsoft.com/office/powerpoint/2010/main" val="100670924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6" name="图片占位符 5" descr="图片包含 树, 户外, 建筑物, 天空&#10;&#10;自动生成的说明">
            <a:extLst>
              <a:ext uri="{FF2B5EF4-FFF2-40B4-BE49-F238E27FC236}">
                <a16:creationId xmlns:a16="http://schemas.microsoft.com/office/drawing/2014/main" id="{D663A201-A5B3-497F-8B35-8EE2971BBB4B}"/>
              </a:ext>
            </a:extLst>
          </p:cNvPr>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l="32500" r="32500"/>
          <a:stretch>
            <a:fillRect/>
          </a:stretch>
        </p:blipFill>
        <p:spPr/>
      </p:pic>
      <p:pic>
        <p:nvPicPr>
          <p:cNvPr id="8" name="图片占位符 7" descr="图片包含 树, 户外, 建筑物, 天空&#10;&#10;自动生成的说明">
            <a:extLst>
              <a:ext uri="{FF2B5EF4-FFF2-40B4-BE49-F238E27FC236}">
                <a16:creationId xmlns:a16="http://schemas.microsoft.com/office/drawing/2014/main" id="{24E298AC-7140-4703-8AA0-2A89026A34F8}"/>
              </a:ext>
            </a:extLst>
          </p:cNvPr>
          <p:cNvPicPr>
            <a:picLocks noGrp="1" noChangeAspect="1"/>
          </p:cNvPicPr>
          <p:nvPr>
            <p:ph type="pic" sz="quarter" idx="11"/>
          </p:nvPr>
        </p:nvPicPr>
        <p:blipFill>
          <a:blip r:embed="rId4">
            <a:extLst>
              <a:ext uri="{28A0092B-C50C-407E-A947-70E740481C1C}">
                <a14:useLocalDpi xmlns:a14="http://schemas.microsoft.com/office/drawing/2010/main" val="0"/>
              </a:ext>
            </a:extLst>
          </a:blip>
          <a:srcRect l="32500" r="32500"/>
          <a:stretch>
            <a:fillRect/>
          </a:stretch>
        </p:blipFill>
        <p:spPr/>
      </p:pic>
      <p:pic>
        <p:nvPicPr>
          <p:cNvPr id="10" name="图片占位符 9">
            <a:extLst>
              <a:ext uri="{FF2B5EF4-FFF2-40B4-BE49-F238E27FC236}">
                <a16:creationId xmlns:a16="http://schemas.microsoft.com/office/drawing/2014/main" id="{1C986F53-74AE-4D7D-9FA1-5828B93BE327}"/>
              </a:ext>
            </a:extLst>
          </p:cNvPr>
          <p:cNvPicPr>
            <a:picLocks noGrp="1" noChangeAspect="1"/>
          </p:cNvPicPr>
          <p:nvPr>
            <p:ph type="pic" sz="quarter" idx="12"/>
          </p:nvPr>
        </p:nvPicPr>
        <p:blipFill>
          <a:blip r:embed="rId5">
            <a:extLst>
              <a:ext uri="{28A0092B-C50C-407E-A947-70E740481C1C}">
                <a14:useLocalDpi xmlns:a14="http://schemas.microsoft.com/office/drawing/2010/main" val="0"/>
              </a:ext>
            </a:extLst>
          </a:blip>
          <a:srcRect l="32500" r="32500"/>
          <a:stretch>
            <a:fillRect/>
          </a:stretch>
        </p:blipFill>
        <p:spPr/>
      </p:pic>
      <p:sp>
        <p:nvSpPr>
          <p:cNvPr id="14" name="矩形 13">
            <a:extLst>
              <a:ext uri="{FF2B5EF4-FFF2-40B4-BE49-F238E27FC236}">
                <a16:creationId xmlns:a16="http://schemas.microsoft.com/office/drawing/2014/main" id="{BF0544EF-766D-48AB-8E0D-C511FA7ECE6F}"/>
              </a:ext>
            </a:extLst>
          </p:cNvPr>
          <p:cNvSpPr/>
          <p:nvPr/>
        </p:nvSpPr>
        <p:spPr>
          <a:xfrm rot="10800000">
            <a:off x="373453" y="2781300"/>
            <a:ext cx="3599999" cy="4076696"/>
          </a:xfrm>
          <a:prstGeom prst="rect">
            <a:avLst/>
          </a:prstGeom>
          <a:gradFill>
            <a:gsLst>
              <a:gs pos="100000">
                <a:schemeClr val="accent1">
                  <a:alpha val="10000"/>
                </a:schemeClr>
              </a:gs>
              <a:gs pos="0">
                <a:schemeClr val="accent1"/>
              </a:gs>
            </a:gsLst>
            <a:lin ang="5400000" scaled="1"/>
          </a:gradFill>
          <a:ln w="38100">
            <a:gradFill>
              <a:gsLst>
                <a:gs pos="0">
                  <a:schemeClr val="accent1"/>
                </a:gs>
                <a:gs pos="100000">
                  <a:schemeClr val="accent1">
                    <a:alpha val="0"/>
                    <a:lumMod val="10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5" name="矩形 24">
            <a:extLst>
              <a:ext uri="{FF2B5EF4-FFF2-40B4-BE49-F238E27FC236}">
                <a16:creationId xmlns:a16="http://schemas.microsoft.com/office/drawing/2014/main" id="{54C8BA8C-1B72-4761-B027-7146DA589A94}"/>
              </a:ext>
            </a:extLst>
          </p:cNvPr>
          <p:cNvSpPr/>
          <p:nvPr/>
        </p:nvSpPr>
        <p:spPr>
          <a:xfrm rot="10800000">
            <a:off x="4314621" y="2781300"/>
            <a:ext cx="3599999" cy="4076696"/>
          </a:xfrm>
          <a:prstGeom prst="rect">
            <a:avLst/>
          </a:prstGeom>
          <a:gradFill>
            <a:gsLst>
              <a:gs pos="100000">
                <a:schemeClr val="accent1">
                  <a:alpha val="10000"/>
                </a:schemeClr>
              </a:gs>
              <a:gs pos="0">
                <a:schemeClr val="accent1"/>
              </a:gs>
            </a:gsLst>
            <a:lin ang="5400000" scaled="1"/>
          </a:gradFill>
          <a:ln w="38100">
            <a:gradFill>
              <a:gsLst>
                <a:gs pos="0">
                  <a:schemeClr val="accent1"/>
                </a:gs>
                <a:gs pos="100000">
                  <a:schemeClr val="accent1">
                    <a:alpha val="0"/>
                    <a:lumMod val="10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6" name="矩形 25">
            <a:extLst>
              <a:ext uri="{FF2B5EF4-FFF2-40B4-BE49-F238E27FC236}">
                <a16:creationId xmlns:a16="http://schemas.microsoft.com/office/drawing/2014/main" id="{71830D4A-4CA8-44E9-AAFC-2BD83725A882}"/>
              </a:ext>
            </a:extLst>
          </p:cNvPr>
          <p:cNvSpPr/>
          <p:nvPr/>
        </p:nvSpPr>
        <p:spPr>
          <a:xfrm rot="10800000">
            <a:off x="8225762" y="2781300"/>
            <a:ext cx="3599999" cy="4076696"/>
          </a:xfrm>
          <a:prstGeom prst="rect">
            <a:avLst/>
          </a:prstGeom>
          <a:gradFill>
            <a:gsLst>
              <a:gs pos="100000">
                <a:schemeClr val="accent1">
                  <a:alpha val="10000"/>
                </a:schemeClr>
              </a:gs>
              <a:gs pos="0">
                <a:schemeClr val="accent1"/>
              </a:gs>
            </a:gsLst>
            <a:lin ang="5400000" scaled="1"/>
          </a:gradFill>
          <a:ln w="38100">
            <a:gradFill>
              <a:gsLst>
                <a:gs pos="0">
                  <a:schemeClr val="accent1"/>
                </a:gs>
                <a:gs pos="100000">
                  <a:schemeClr val="accent1">
                    <a:alpha val="0"/>
                    <a:lumMod val="10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7" name="文本框 16">
            <a:extLst>
              <a:ext uri="{FF2B5EF4-FFF2-40B4-BE49-F238E27FC236}">
                <a16:creationId xmlns:a16="http://schemas.microsoft.com/office/drawing/2014/main" id="{62227C60-AA86-49F2-9270-484AE411C918}"/>
              </a:ext>
            </a:extLst>
          </p:cNvPr>
          <p:cNvSpPr txBox="1"/>
          <p:nvPr/>
        </p:nvSpPr>
        <p:spPr>
          <a:xfrm>
            <a:off x="521998" y="4176138"/>
            <a:ext cx="3214001" cy="584775"/>
          </a:xfrm>
          <a:prstGeom prst="rect">
            <a:avLst/>
          </a:prstGeom>
          <a:noFill/>
        </p:spPr>
        <p:txBody>
          <a:bodyPr vert="horz" wrap="square" rtlCol="0">
            <a:spAutoFit/>
          </a:bodyPr>
          <a:lstStyle/>
          <a:p>
            <a:r>
              <a:rPr lang="zh-CN" altLang="en-US" sz="3200" b="1" spc="600" dirty="0">
                <a:solidFill>
                  <a:schemeClr val="bg1"/>
                </a:solidFill>
                <a:latin typeface="微软雅黑" panose="020B0503020204020204" pitchFamily="34" charset="-122"/>
                <a:ea typeface="微软雅黑" panose="020B0503020204020204" pitchFamily="34" charset="-122"/>
              </a:rPr>
              <a:t>输入图片名称 </a:t>
            </a:r>
            <a:endParaRPr lang="en-US" altLang="zh-CN" sz="3200" b="1" spc="600" dirty="0">
              <a:solidFill>
                <a:schemeClr val="bg1"/>
              </a:solidFill>
              <a:latin typeface="微软雅黑" panose="020B0503020204020204" pitchFamily="34" charset="-122"/>
              <a:ea typeface="微软雅黑" panose="020B0503020204020204" pitchFamily="34" charset="-122"/>
            </a:endParaRPr>
          </a:p>
        </p:txBody>
      </p:sp>
      <p:sp>
        <p:nvSpPr>
          <p:cNvPr id="19" name="文本框 18">
            <a:extLst>
              <a:ext uri="{FF2B5EF4-FFF2-40B4-BE49-F238E27FC236}">
                <a16:creationId xmlns:a16="http://schemas.microsoft.com/office/drawing/2014/main" id="{B36AE7FD-545C-46A4-A918-D400E62DE857}"/>
              </a:ext>
            </a:extLst>
          </p:cNvPr>
          <p:cNvSpPr txBox="1"/>
          <p:nvPr/>
        </p:nvSpPr>
        <p:spPr>
          <a:xfrm>
            <a:off x="4470380" y="4176138"/>
            <a:ext cx="3214001" cy="584775"/>
          </a:xfrm>
          <a:prstGeom prst="rect">
            <a:avLst/>
          </a:prstGeom>
          <a:noFill/>
        </p:spPr>
        <p:txBody>
          <a:bodyPr vert="horz" wrap="square" rtlCol="0">
            <a:spAutoFit/>
          </a:bodyPr>
          <a:lstStyle/>
          <a:p>
            <a:pPr algn="ctr"/>
            <a:r>
              <a:rPr lang="zh-CN" altLang="en-US" sz="3200" b="1" spc="600" dirty="0">
                <a:solidFill>
                  <a:schemeClr val="bg1"/>
                </a:solidFill>
                <a:latin typeface="微软雅黑" panose="020B0503020204020204" pitchFamily="34" charset="-122"/>
                <a:ea typeface="微软雅黑" panose="020B0503020204020204" pitchFamily="34" charset="-122"/>
              </a:rPr>
              <a:t>输入图片名称 </a:t>
            </a:r>
            <a:endParaRPr lang="en-US" altLang="zh-CN" sz="3200" b="1" spc="600" dirty="0">
              <a:solidFill>
                <a:schemeClr val="bg1"/>
              </a:solidFill>
              <a:latin typeface="微软雅黑" panose="020B0503020204020204" pitchFamily="34" charset="-122"/>
              <a:ea typeface="微软雅黑" panose="020B0503020204020204" pitchFamily="34" charset="-122"/>
            </a:endParaRPr>
          </a:p>
        </p:txBody>
      </p:sp>
      <p:sp>
        <p:nvSpPr>
          <p:cNvPr id="20" name="文本框 19">
            <a:extLst>
              <a:ext uri="{FF2B5EF4-FFF2-40B4-BE49-F238E27FC236}">
                <a16:creationId xmlns:a16="http://schemas.microsoft.com/office/drawing/2014/main" id="{B8842511-AA86-4CA0-9EDB-89F53EA99C69}"/>
              </a:ext>
            </a:extLst>
          </p:cNvPr>
          <p:cNvSpPr txBox="1"/>
          <p:nvPr/>
        </p:nvSpPr>
        <p:spPr>
          <a:xfrm>
            <a:off x="8418762" y="4176138"/>
            <a:ext cx="3214001" cy="584775"/>
          </a:xfrm>
          <a:prstGeom prst="rect">
            <a:avLst/>
          </a:prstGeom>
          <a:noFill/>
        </p:spPr>
        <p:txBody>
          <a:bodyPr vert="horz" wrap="square" rtlCol="0">
            <a:spAutoFit/>
          </a:bodyPr>
          <a:lstStyle/>
          <a:p>
            <a:pPr algn="ctr"/>
            <a:r>
              <a:rPr lang="zh-CN" altLang="en-US" sz="3200" b="1" spc="600" dirty="0">
                <a:solidFill>
                  <a:schemeClr val="bg1"/>
                </a:solidFill>
                <a:latin typeface="微软雅黑" panose="020B0503020204020204" pitchFamily="34" charset="-122"/>
                <a:ea typeface="微软雅黑" panose="020B0503020204020204" pitchFamily="34" charset="-122"/>
              </a:rPr>
              <a:t>输入图片名称 </a:t>
            </a:r>
            <a:endParaRPr lang="en-US" altLang="zh-CN" sz="3200" b="1" spc="600" dirty="0">
              <a:solidFill>
                <a:schemeClr val="bg1"/>
              </a:solidFill>
              <a:latin typeface="微软雅黑" panose="020B0503020204020204" pitchFamily="34" charset="-122"/>
              <a:ea typeface="微软雅黑" panose="020B0503020204020204" pitchFamily="34" charset="-122"/>
            </a:endParaRPr>
          </a:p>
        </p:txBody>
      </p:sp>
      <p:sp>
        <p:nvSpPr>
          <p:cNvPr id="21" name="文本框 20">
            <a:extLst>
              <a:ext uri="{FF2B5EF4-FFF2-40B4-BE49-F238E27FC236}">
                <a16:creationId xmlns:a16="http://schemas.microsoft.com/office/drawing/2014/main" id="{FBDE7935-ADB0-4D3C-9156-DC1ADFAF51FF}"/>
              </a:ext>
            </a:extLst>
          </p:cNvPr>
          <p:cNvSpPr txBox="1"/>
          <p:nvPr/>
        </p:nvSpPr>
        <p:spPr>
          <a:xfrm>
            <a:off x="559237" y="4760913"/>
            <a:ext cx="3051066" cy="1886607"/>
          </a:xfrm>
          <a:prstGeom prst="rect">
            <a:avLst/>
          </a:prstGeom>
          <a:noFill/>
        </p:spPr>
        <p:txBody>
          <a:bodyPr wrap="square" rtlCol="0">
            <a:spAutoFit/>
          </a:bodyPr>
          <a:lstStyle/>
          <a:p>
            <a:pPr>
              <a:lnSpc>
                <a:spcPct val="150000"/>
              </a:lnSpc>
              <a:spcBef>
                <a:spcPts val="600"/>
              </a:spcBef>
            </a:pPr>
            <a:r>
              <a:rPr lang="zh-CN" altLang="en-US" sz="2000" dirty="0">
                <a:solidFill>
                  <a:schemeClr val="bg1"/>
                </a:solidFill>
                <a:latin typeface="+mn-ea"/>
              </a:rPr>
              <a:t>在这里输入你的内容在这里输入你的内容在这里输入你的内容在这里输入你的内容</a:t>
            </a:r>
          </a:p>
        </p:txBody>
      </p:sp>
      <p:sp>
        <p:nvSpPr>
          <p:cNvPr id="22" name="文本框 21">
            <a:extLst>
              <a:ext uri="{FF2B5EF4-FFF2-40B4-BE49-F238E27FC236}">
                <a16:creationId xmlns:a16="http://schemas.microsoft.com/office/drawing/2014/main" id="{80A275D4-5CCF-49B1-A8DB-6708523B68C0}"/>
              </a:ext>
            </a:extLst>
          </p:cNvPr>
          <p:cNvSpPr txBox="1"/>
          <p:nvPr/>
        </p:nvSpPr>
        <p:spPr>
          <a:xfrm>
            <a:off x="4551847" y="4760913"/>
            <a:ext cx="3051066" cy="1886607"/>
          </a:xfrm>
          <a:prstGeom prst="rect">
            <a:avLst/>
          </a:prstGeom>
          <a:noFill/>
        </p:spPr>
        <p:txBody>
          <a:bodyPr wrap="square" rtlCol="0">
            <a:spAutoFit/>
          </a:bodyPr>
          <a:lstStyle/>
          <a:p>
            <a:pPr>
              <a:lnSpc>
                <a:spcPct val="150000"/>
              </a:lnSpc>
              <a:spcBef>
                <a:spcPts val="600"/>
              </a:spcBef>
            </a:pPr>
            <a:r>
              <a:rPr lang="zh-CN" altLang="en-US" sz="2000" dirty="0">
                <a:solidFill>
                  <a:schemeClr val="bg1"/>
                </a:solidFill>
                <a:latin typeface="+mn-ea"/>
              </a:rPr>
              <a:t>在这里输入你的内容在这里输入你的内容在这里输入你的内容在这里输入你的内容</a:t>
            </a:r>
          </a:p>
        </p:txBody>
      </p:sp>
      <p:sp>
        <p:nvSpPr>
          <p:cNvPr id="23" name="文本框 22">
            <a:extLst>
              <a:ext uri="{FF2B5EF4-FFF2-40B4-BE49-F238E27FC236}">
                <a16:creationId xmlns:a16="http://schemas.microsoft.com/office/drawing/2014/main" id="{F907F430-7001-41D0-9B7A-77A4AE32FFDE}"/>
              </a:ext>
            </a:extLst>
          </p:cNvPr>
          <p:cNvSpPr txBox="1"/>
          <p:nvPr/>
        </p:nvSpPr>
        <p:spPr>
          <a:xfrm>
            <a:off x="8544457" y="4760913"/>
            <a:ext cx="3051066" cy="1886607"/>
          </a:xfrm>
          <a:prstGeom prst="rect">
            <a:avLst/>
          </a:prstGeom>
          <a:noFill/>
        </p:spPr>
        <p:txBody>
          <a:bodyPr wrap="square" rtlCol="0">
            <a:spAutoFit/>
          </a:bodyPr>
          <a:lstStyle/>
          <a:p>
            <a:pPr>
              <a:lnSpc>
                <a:spcPct val="150000"/>
              </a:lnSpc>
              <a:spcBef>
                <a:spcPts val="600"/>
              </a:spcBef>
            </a:pPr>
            <a:r>
              <a:rPr lang="zh-CN" altLang="en-US" sz="2000" dirty="0">
                <a:solidFill>
                  <a:schemeClr val="bg1"/>
                </a:solidFill>
                <a:latin typeface="+mn-ea"/>
              </a:rPr>
              <a:t>在这里输入你的内容在这里输入你的内容在这里输入你的内容在这里输入你的内容</a:t>
            </a:r>
          </a:p>
        </p:txBody>
      </p:sp>
    </p:spTree>
    <p:extLst>
      <p:ext uri="{BB962C8B-B14F-4D97-AF65-F5344CB8AC3E}">
        <p14:creationId xmlns:p14="http://schemas.microsoft.com/office/powerpoint/2010/main" val="205938107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a:extLst>
              <a:ext uri="{FF2B5EF4-FFF2-40B4-BE49-F238E27FC236}">
                <a16:creationId xmlns:a16="http://schemas.microsoft.com/office/drawing/2014/main" id="{A675DC45-0D38-4A90-9B5F-429D6D89954F}"/>
              </a:ext>
            </a:extLst>
          </p:cNvPr>
          <p:cNvSpPr/>
          <p:nvPr/>
        </p:nvSpPr>
        <p:spPr>
          <a:xfrm rot="5400000" flipH="1">
            <a:off x="425447" y="191078"/>
            <a:ext cx="420694" cy="127158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8" name="任意多边形: 形状 27">
            <a:extLst>
              <a:ext uri="{FF2B5EF4-FFF2-40B4-BE49-F238E27FC236}">
                <a16:creationId xmlns:a16="http://schemas.microsoft.com/office/drawing/2014/main" id="{B988D63C-48E8-4DFD-86E4-6896DCF31079}"/>
              </a:ext>
            </a:extLst>
          </p:cNvPr>
          <p:cNvSpPr/>
          <p:nvPr/>
        </p:nvSpPr>
        <p:spPr>
          <a:xfrm flipH="1" flipV="1">
            <a:off x="621730" y="0"/>
            <a:ext cx="452783" cy="1435100"/>
          </a:xfrm>
          <a:custGeom>
            <a:avLst/>
            <a:gdLst>
              <a:gd name="connsiteX0" fmla="*/ 0 w 1225550"/>
              <a:gd name="connsiteY0" fmla="*/ 6274484 h 6274484"/>
              <a:gd name="connsiteX1" fmla="*/ 1225550 w 1225550"/>
              <a:gd name="connsiteY1" fmla="*/ 6274484 h 6274484"/>
              <a:gd name="connsiteX2" fmla="*/ 1225550 w 1225550"/>
              <a:gd name="connsiteY2" fmla="*/ 0 h 6274484"/>
              <a:gd name="connsiteX3" fmla="*/ 612775 w 1225550"/>
              <a:gd name="connsiteY3" fmla="*/ 1042203 h 6274484"/>
              <a:gd name="connsiteX4" fmla="*/ 0 w 1225550"/>
              <a:gd name="connsiteY4" fmla="*/ 0 h 62744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25550" h="6274484">
                <a:moveTo>
                  <a:pt x="0" y="6274484"/>
                </a:moveTo>
                <a:lnTo>
                  <a:pt x="1225550" y="6274484"/>
                </a:lnTo>
                <a:lnTo>
                  <a:pt x="1225550" y="0"/>
                </a:lnTo>
                <a:lnTo>
                  <a:pt x="612775" y="1042203"/>
                </a:lnTo>
                <a:lnTo>
                  <a:pt x="0" y="0"/>
                </a:lnTo>
                <a:close/>
              </a:path>
            </a:pathLst>
          </a:custGeom>
          <a:solidFill>
            <a:schemeClr val="accent2"/>
          </a:solidFill>
          <a:ln>
            <a:noFill/>
          </a:ln>
          <a:effectLst>
            <a:outerShdw blurRad="812800" dist="673100" dir="5400000" sx="1000" sy="1000" algn="t" rotWithShape="0">
              <a:srgbClr val="C00000"/>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grpSp>
        <p:nvGrpSpPr>
          <p:cNvPr id="29" name="组合 28">
            <a:extLst>
              <a:ext uri="{FF2B5EF4-FFF2-40B4-BE49-F238E27FC236}">
                <a16:creationId xmlns:a16="http://schemas.microsoft.com/office/drawing/2014/main" id="{D8B0DC80-13E7-41E7-94E2-B79BB1C33713}"/>
              </a:ext>
            </a:extLst>
          </p:cNvPr>
          <p:cNvGrpSpPr/>
          <p:nvPr/>
        </p:nvGrpSpPr>
        <p:grpSpPr>
          <a:xfrm>
            <a:off x="531017" y="509767"/>
            <a:ext cx="634208" cy="634208"/>
            <a:chOff x="-1798320" y="525780"/>
            <a:chExt cx="1636400" cy="1636400"/>
          </a:xfrm>
        </p:grpSpPr>
        <p:sp>
          <p:nvSpPr>
            <p:cNvPr id="30" name="椭圆 29">
              <a:extLst>
                <a:ext uri="{FF2B5EF4-FFF2-40B4-BE49-F238E27FC236}">
                  <a16:creationId xmlns:a16="http://schemas.microsoft.com/office/drawing/2014/main" id="{D5DAE472-76A1-4635-B7AD-62745B4924EF}"/>
                </a:ext>
              </a:extLst>
            </p:cNvPr>
            <p:cNvSpPr/>
            <p:nvPr/>
          </p:nvSpPr>
          <p:spPr>
            <a:xfrm>
              <a:off x="-1798320" y="525780"/>
              <a:ext cx="1636400" cy="16364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2" name="图片 31">
              <a:extLst>
                <a:ext uri="{FF2B5EF4-FFF2-40B4-BE49-F238E27FC236}">
                  <a16:creationId xmlns:a16="http://schemas.microsoft.com/office/drawing/2014/main" id="{07A50E34-3D5D-4529-B07D-00EC89A6FB1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41756" y="582344"/>
              <a:ext cx="1523272" cy="1523272"/>
            </a:xfrm>
            <a:prstGeom prst="rect">
              <a:avLst/>
            </a:prstGeom>
          </p:spPr>
        </p:pic>
      </p:grpSp>
      <p:sp>
        <p:nvSpPr>
          <p:cNvPr id="33" name="矩形 32">
            <a:extLst>
              <a:ext uri="{FF2B5EF4-FFF2-40B4-BE49-F238E27FC236}">
                <a16:creationId xmlns:a16="http://schemas.microsoft.com/office/drawing/2014/main" id="{C2702CB6-587D-4619-A646-FD7C0769F846}"/>
              </a:ext>
            </a:extLst>
          </p:cNvPr>
          <p:cNvSpPr/>
          <p:nvPr/>
        </p:nvSpPr>
        <p:spPr>
          <a:xfrm rot="5400000" flipH="1">
            <a:off x="8336753" y="-2818029"/>
            <a:ext cx="420694" cy="728980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 name="标题 2">
            <a:extLst>
              <a:ext uri="{FF2B5EF4-FFF2-40B4-BE49-F238E27FC236}">
                <a16:creationId xmlns:a16="http://schemas.microsoft.com/office/drawing/2014/main" id="{27C7B767-08B2-4178-8E79-BE902A161DD0}"/>
              </a:ext>
            </a:extLst>
          </p:cNvPr>
          <p:cNvSpPr>
            <a:spLocks noGrp="1"/>
          </p:cNvSpPr>
          <p:nvPr>
            <p:ph type="title"/>
          </p:nvPr>
        </p:nvSpPr>
        <p:spPr/>
        <p:txBody>
          <a:bodyPr/>
          <a:lstStyle/>
          <a:p>
            <a:r>
              <a:rPr lang="zh-CN" altLang="en-US" dirty="0"/>
              <a:t>这里介绍你的流程</a:t>
            </a:r>
          </a:p>
        </p:txBody>
      </p:sp>
      <p:cxnSp>
        <p:nvCxnSpPr>
          <p:cNvPr id="70" name="直接连接符 69">
            <a:extLst>
              <a:ext uri="{FF2B5EF4-FFF2-40B4-BE49-F238E27FC236}">
                <a16:creationId xmlns:a16="http://schemas.microsoft.com/office/drawing/2014/main" id="{6328AEA1-2DB0-47F8-BDEC-D648653ED2FA}"/>
              </a:ext>
            </a:extLst>
          </p:cNvPr>
          <p:cNvCxnSpPr>
            <a:cxnSpLocks/>
          </p:cNvCxnSpPr>
          <p:nvPr/>
        </p:nvCxnSpPr>
        <p:spPr>
          <a:xfrm>
            <a:off x="3437753" y="3392487"/>
            <a:ext cx="0" cy="2520000"/>
          </a:xfrm>
          <a:prstGeom prst="line">
            <a:avLst/>
          </a:prstGeom>
          <a:ln w="127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72" name="直接连接符 71">
            <a:extLst>
              <a:ext uri="{FF2B5EF4-FFF2-40B4-BE49-F238E27FC236}">
                <a16:creationId xmlns:a16="http://schemas.microsoft.com/office/drawing/2014/main" id="{B49EB709-F55E-488E-8EBC-F25AD961BB68}"/>
              </a:ext>
            </a:extLst>
          </p:cNvPr>
          <p:cNvCxnSpPr>
            <a:cxnSpLocks/>
          </p:cNvCxnSpPr>
          <p:nvPr/>
        </p:nvCxnSpPr>
        <p:spPr>
          <a:xfrm>
            <a:off x="6096001" y="3392487"/>
            <a:ext cx="0" cy="2520000"/>
          </a:xfrm>
          <a:prstGeom prst="line">
            <a:avLst/>
          </a:prstGeom>
          <a:ln w="127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73" name="直接连接符 72">
            <a:extLst>
              <a:ext uri="{FF2B5EF4-FFF2-40B4-BE49-F238E27FC236}">
                <a16:creationId xmlns:a16="http://schemas.microsoft.com/office/drawing/2014/main" id="{17A01CA6-CF77-43D8-8BAB-96AB4144071B}"/>
              </a:ext>
            </a:extLst>
          </p:cNvPr>
          <p:cNvCxnSpPr>
            <a:cxnSpLocks/>
          </p:cNvCxnSpPr>
          <p:nvPr/>
        </p:nvCxnSpPr>
        <p:spPr>
          <a:xfrm>
            <a:off x="8754249" y="3392487"/>
            <a:ext cx="0" cy="2520000"/>
          </a:xfrm>
          <a:prstGeom prst="line">
            <a:avLst/>
          </a:prstGeom>
          <a:ln w="127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65" name="文本框 64">
            <a:extLst>
              <a:ext uri="{FF2B5EF4-FFF2-40B4-BE49-F238E27FC236}">
                <a16:creationId xmlns:a16="http://schemas.microsoft.com/office/drawing/2014/main" id="{83619F2D-55ED-4F9F-926A-7BFD22ACF74C}"/>
              </a:ext>
            </a:extLst>
          </p:cNvPr>
          <p:cNvSpPr txBox="1"/>
          <p:nvPr/>
        </p:nvSpPr>
        <p:spPr>
          <a:xfrm>
            <a:off x="956230" y="3564215"/>
            <a:ext cx="2304798" cy="2348272"/>
          </a:xfrm>
          <a:prstGeom prst="rect">
            <a:avLst/>
          </a:prstGeom>
          <a:noFill/>
        </p:spPr>
        <p:txBody>
          <a:bodyPr wrap="square" rtlCol="0">
            <a:spAutoFit/>
          </a:bodyPr>
          <a:lstStyle/>
          <a:p>
            <a:pPr>
              <a:lnSpc>
                <a:spcPct val="150000"/>
              </a:lnSpc>
              <a:spcBef>
                <a:spcPts val="600"/>
              </a:spcBef>
            </a:pPr>
            <a:r>
              <a:rPr lang="zh-CN" altLang="en-US" sz="2000" dirty="0">
                <a:latin typeface="+mn-ea"/>
              </a:rPr>
              <a:t>在这里输入你的内容在这里输入你的内容在这里输入你的内容在这里输入你的内容</a:t>
            </a:r>
          </a:p>
        </p:txBody>
      </p:sp>
      <p:sp>
        <p:nvSpPr>
          <p:cNvPr id="79" name="文本框 78">
            <a:extLst>
              <a:ext uri="{FF2B5EF4-FFF2-40B4-BE49-F238E27FC236}">
                <a16:creationId xmlns:a16="http://schemas.microsoft.com/office/drawing/2014/main" id="{14589B38-9A93-4B78-9FE7-3878567A3761}"/>
              </a:ext>
            </a:extLst>
          </p:cNvPr>
          <p:cNvSpPr txBox="1"/>
          <p:nvPr/>
        </p:nvSpPr>
        <p:spPr>
          <a:xfrm>
            <a:off x="3614478" y="3564215"/>
            <a:ext cx="2304798" cy="2348272"/>
          </a:xfrm>
          <a:prstGeom prst="rect">
            <a:avLst/>
          </a:prstGeom>
          <a:noFill/>
        </p:spPr>
        <p:txBody>
          <a:bodyPr wrap="square" rtlCol="0">
            <a:spAutoFit/>
          </a:bodyPr>
          <a:lstStyle/>
          <a:p>
            <a:pPr>
              <a:lnSpc>
                <a:spcPct val="150000"/>
              </a:lnSpc>
              <a:spcBef>
                <a:spcPts val="600"/>
              </a:spcBef>
            </a:pPr>
            <a:r>
              <a:rPr lang="zh-CN" altLang="en-US" sz="2000" dirty="0">
                <a:latin typeface="+mn-ea"/>
              </a:rPr>
              <a:t>在这里输入你的内容在这里输入你的内容在这里输入你的内容在这里输入你的内容</a:t>
            </a:r>
          </a:p>
        </p:txBody>
      </p:sp>
      <p:sp>
        <p:nvSpPr>
          <p:cNvPr id="83" name="文本框 82">
            <a:extLst>
              <a:ext uri="{FF2B5EF4-FFF2-40B4-BE49-F238E27FC236}">
                <a16:creationId xmlns:a16="http://schemas.microsoft.com/office/drawing/2014/main" id="{04F68FB6-4A2C-4760-A520-4DAFE6511845}"/>
              </a:ext>
            </a:extLst>
          </p:cNvPr>
          <p:cNvSpPr txBox="1"/>
          <p:nvPr/>
        </p:nvSpPr>
        <p:spPr>
          <a:xfrm>
            <a:off x="6272726" y="3564215"/>
            <a:ext cx="2304798" cy="2348272"/>
          </a:xfrm>
          <a:prstGeom prst="rect">
            <a:avLst/>
          </a:prstGeom>
          <a:noFill/>
        </p:spPr>
        <p:txBody>
          <a:bodyPr wrap="square" rtlCol="0">
            <a:spAutoFit/>
          </a:bodyPr>
          <a:lstStyle/>
          <a:p>
            <a:pPr>
              <a:lnSpc>
                <a:spcPct val="150000"/>
              </a:lnSpc>
              <a:spcBef>
                <a:spcPts val="600"/>
              </a:spcBef>
            </a:pPr>
            <a:r>
              <a:rPr lang="zh-CN" altLang="en-US" sz="2000" dirty="0">
                <a:latin typeface="+mn-ea"/>
              </a:rPr>
              <a:t>在这里输入你的内容在这里输入你的内容在这里输入你的内容在这里输入你的内容</a:t>
            </a:r>
          </a:p>
        </p:txBody>
      </p:sp>
      <p:sp>
        <p:nvSpPr>
          <p:cNvPr id="87" name="文本框 86">
            <a:extLst>
              <a:ext uri="{FF2B5EF4-FFF2-40B4-BE49-F238E27FC236}">
                <a16:creationId xmlns:a16="http://schemas.microsoft.com/office/drawing/2014/main" id="{6BBAE32C-CFCE-4794-B77A-0B149122F219}"/>
              </a:ext>
            </a:extLst>
          </p:cNvPr>
          <p:cNvSpPr txBox="1"/>
          <p:nvPr/>
        </p:nvSpPr>
        <p:spPr>
          <a:xfrm>
            <a:off x="9046082" y="3564215"/>
            <a:ext cx="2304798" cy="2348272"/>
          </a:xfrm>
          <a:prstGeom prst="rect">
            <a:avLst/>
          </a:prstGeom>
          <a:noFill/>
        </p:spPr>
        <p:txBody>
          <a:bodyPr wrap="square" rtlCol="0">
            <a:spAutoFit/>
          </a:bodyPr>
          <a:lstStyle/>
          <a:p>
            <a:pPr>
              <a:lnSpc>
                <a:spcPct val="150000"/>
              </a:lnSpc>
              <a:spcBef>
                <a:spcPts val="600"/>
              </a:spcBef>
            </a:pPr>
            <a:r>
              <a:rPr lang="zh-CN" altLang="en-US" sz="2000" dirty="0">
                <a:latin typeface="+mn-ea"/>
              </a:rPr>
              <a:t>在这里输入你的内容在这里输入你的内容在这里输入你的内容在这里输入你的内容</a:t>
            </a:r>
          </a:p>
        </p:txBody>
      </p:sp>
      <p:sp>
        <p:nvSpPr>
          <p:cNvPr id="37" name="文本框 36">
            <a:extLst>
              <a:ext uri="{FF2B5EF4-FFF2-40B4-BE49-F238E27FC236}">
                <a16:creationId xmlns:a16="http://schemas.microsoft.com/office/drawing/2014/main" id="{E93B85A4-C278-4D98-A055-AD0ADFE2848A}"/>
              </a:ext>
            </a:extLst>
          </p:cNvPr>
          <p:cNvSpPr txBox="1"/>
          <p:nvPr/>
        </p:nvSpPr>
        <p:spPr>
          <a:xfrm>
            <a:off x="983694" y="2433073"/>
            <a:ext cx="2216620" cy="523220"/>
          </a:xfrm>
          <a:prstGeom prst="rect">
            <a:avLst/>
          </a:prstGeom>
          <a:noFill/>
        </p:spPr>
        <p:txBody>
          <a:bodyPr wrap="square" rtlCol="0">
            <a:spAutoFit/>
          </a:bodyPr>
          <a:lstStyle/>
          <a:p>
            <a:pPr algn="ctr"/>
            <a:r>
              <a:rPr lang="zh-CN" altLang="en-US" sz="2800" b="1" dirty="0">
                <a:latin typeface="+mj-ea"/>
                <a:ea typeface="+mj-ea"/>
              </a:rPr>
              <a:t>步骤一</a:t>
            </a:r>
          </a:p>
        </p:txBody>
      </p:sp>
      <p:sp>
        <p:nvSpPr>
          <p:cNvPr id="49" name="箭头: V 形 48">
            <a:extLst>
              <a:ext uri="{FF2B5EF4-FFF2-40B4-BE49-F238E27FC236}">
                <a16:creationId xmlns:a16="http://schemas.microsoft.com/office/drawing/2014/main" id="{5E480553-64C3-4077-87C9-A38377026B59}"/>
              </a:ext>
            </a:extLst>
          </p:cNvPr>
          <p:cNvSpPr/>
          <p:nvPr/>
        </p:nvSpPr>
        <p:spPr>
          <a:xfrm>
            <a:off x="3193088" y="2416680"/>
            <a:ext cx="494450" cy="494450"/>
          </a:xfrm>
          <a:prstGeom prst="chevron">
            <a:avLst/>
          </a:prstGeom>
          <a:noFill/>
          <a:ln w="63500">
            <a:solidFill>
              <a:schemeClr val="accent2">
                <a:alpha val="3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文本框 80">
            <a:extLst>
              <a:ext uri="{FF2B5EF4-FFF2-40B4-BE49-F238E27FC236}">
                <a16:creationId xmlns:a16="http://schemas.microsoft.com/office/drawing/2014/main" id="{2E57B52A-A491-4618-9442-478382FE5459}"/>
              </a:ext>
            </a:extLst>
          </p:cNvPr>
          <p:cNvSpPr txBox="1"/>
          <p:nvPr/>
        </p:nvSpPr>
        <p:spPr>
          <a:xfrm>
            <a:off x="3680312" y="2433073"/>
            <a:ext cx="2216620" cy="523220"/>
          </a:xfrm>
          <a:prstGeom prst="rect">
            <a:avLst/>
          </a:prstGeom>
          <a:noFill/>
        </p:spPr>
        <p:txBody>
          <a:bodyPr wrap="square" rtlCol="0">
            <a:spAutoFit/>
          </a:bodyPr>
          <a:lstStyle/>
          <a:p>
            <a:pPr algn="ctr"/>
            <a:r>
              <a:rPr lang="zh-CN" altLang="en-US" sz="2800" b="1" dirty="0">
                <a:latin typeface="+mj-ea"/>
                <a:ea typeface="+mj-ea"/>
              </a:rPr>
              <a:t>步骤二</a:t>
            </a:r>
          </a:p>
        </p:txBody>
      </p:sp>
      <p:grpSp>
        <p:nvGrpSpPr>
          <p:cNvPr id="6" name="组合 5">
            <a:extLst>
              <a:ext uri="{FF2B5EF4-FFF2-40B4-BE49-F238E27FC236}">
                <a16:creationId xmlns:a16="http://schemas.microsoft.com/office/drawing/2014/main" id="{2B8307E4-7816-4DD3-82C4-0B1427DC4421}"/>
              </a:ext>
            </a:extLst>
          </p:cNvPr>
          <p:cNvGrpSpPr/>
          <p:nvPr/>
        </p:nvGrpSpPr>
        <p:grpSpPr>
          <a:xfrm>
            <a:off x="4235128" y="7718003"/>
            <a:ext cx="1063498" cy="494450"/>
            <a:chOff x="4795511" y="2492375"/>
            <a:chExt cx="1063498" cy="494450"/>
          </a:xfrm>
        </p:grpSpPr>
        <p:sp>
          <p:nvSpPr>
            <p:cNvPr id="50" name="箭头: V 形 49">
              <a:extLst>
                <a:ext uri="{FF2B5EF4-FFF2-40B4-BE49-F238E27FC236}">
                  <a16:creationId xmlns:a16="http://schemas.microsoft.com/office/drawing/2014/main" id="{B36F257B-0B40-431B-B489-8179E256A055}"/>
                </a:ext>
              </a:extLst>
            </p:cNvPr>
            <p:cNvSpPr/>
            <p:nvPr/>
          </p:nvSpPr>
          <p:spPr>
            <a:xfrm>
              <a:off x="4795511" y="2492375"/>
              <a:ext cx="494450" cy="494450"/>
            </a:xfrm>
            <a:prstGeom prst="chevron">
              <a:avLst/>
            </a:prstGeom>
            <a:noFill/>
            <a:ln w="63500">
              <a:solidFill>
                <a:schemeClr val="accent2">
                  <a:alpha val="3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箭头: V 形 53">
              <a:extLst>
                <a:ext uri="{FF2B5EF4-FFF2-40B4-BE49-F238E27FC236}">
                  <a16:creationId xmlns:a16="http://schemas.microsoft.com/office/drawing/2014/main" id="{5CA04EA4-2EBA-49CF-8330-0651EAD82A48}"/>
                </a:ext>
              </a:extLst>
            </p:cNvPr>
            <p:cNvSpPr/>
            <p:nvPr/>
          </p:nvSpPr>
          <p:spPr>
            <a:xfrm>
              <a:off x="5364559" y="2492375"/>
              <a:ext cx="494450" cy="494450"/>
            </a:xfrm>
            <a:prstGeom prst="chevron">
              <a:avLst/>
            </a:prstGeom>
            <a:noFill/>
            <a:ln w="63500">
              <a:solidFill>
                <a:schemeClr val="accent2">
                  <a:alpha val="3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5" name="文本框 84">
            <a:extLst>
              <a:ext uri="{FF2B5EF4-FFF2-40B4-BE49-F238E27FC236}">
                <a16:creationId xmlns:a16="http://schemas.microsoft.com/office/drawing/2014/main" id="{5705B1F6-960B-4141-8A5F-C9B97ED3EB2C}"/>
              </a:ext>
            </a:extLst>
          </p:cNvPr>
          <p:cNvSpPr txBox="1"/>
          <p:nvPr/>
        </p:nvSpPr>
        <p:spPr>
          <a:xfrm>
            <a:off x="6376930" y="2433073"/>
            <a:ext cx="2216620" cy="523220"/>
          </a:xfrm>
          <a:prstGeom prst="rect">
            <a:avLst/>
          </a:prstGeom>
          <a:noFill/>
        </p:spPr>
        <p:txBody>
          <a:bodyPr wrap="square" rtlCol="0">
            <a:spAutoFit/>
          </a:bodyPr>
          <a:lstStyle/>
          <a:p>
            <a:pPr algn="ctr"/>
            <a:r>
              <a:rPr lang="zh-CN" altLang="en-US" sz="2800" b="1" dirty="0">
                <a:latin typeface="+mj-ea"/>
                <a:ea typeface="+mj-ea"/>
              </a:rPr>
              <a:t>步骤三</a:t>
            </a:r>
          </a:p>
        </p:txBody>
      </p:sp>
      <p:grpSp>
        <p:nvGrpSpPr>
          <p:cNvPr id="5" name="组合 4">
            <a:extLst>
              <a:ext uri="{FF2B5EF4-FFF2-40B4-BE49-F238E27FC236}">
                <a16:creationId xmlns:a16="http://schemas.microsoft.com/office/drawing/2014/main" id="{6D7A5FC7-8E76-4A6A-AAAA-4135E62FF872}"/>
              </a:ext>
            </a:extLst>
          </p:cNvPr>
          <p:cNvGrpSpPr/>
          <p:nvPr/>
        </p:nvGrpSpPr>
        <p:grpSpPr>
          <a:xfrm>
            <a:off x="6596222" y="7718003"/>
            <a:ext cx="1657807" cy="494450"/>
            <a:chOff x="6851642" y="2492375"/>
            <a:chExt cx="1657807" cy="494450"/>
          </a:xfrm>
        </p:grpSpPr>
        <p:sp>
          <p:nvSpPr>
            <p:cNvPr id="84" name="箭头: V 形 83">
              <a:extLst>
                <a:ext uri="{FF2B5EF4-FFF2-40B4-BE49-F238E27FC236}">
                  <a16:creationId xmlns:a16="http://schemas.microsoft.com/office/drawing/2014/main" id="{3C57AE24-23C4-4356-B30E-F16508691D42}"/>
                </a:ext>
              </a:extLst>
            </p:cNvPr>
            <p:cNvSpPr/>
            <p:nvPr/>
          </p:nvSpPr>
          <p:spPr>
            <a:xfrm>
              <a:off x="6851642" y="2492375"/>
              <a:ext cx="494450" cy="494450"/>
            </a:xfrm>
            <a:prstGeom prst="chevron">
              <a:avLst/>
            </a:prstGeom>
            <a:noFill/>
            <a:ln w="63500">
              <a:solidFill>
                <a:schemeClr val="accent2">
                  <a:alpha val="3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箭头: V 形 50">
              <a:extLst>
                <a:ext uri="{FF2B5EF4-FFF2-40B4-BE49-F238E27FC236}">
                  <a16:creationId xmlns:a16="http://schemas.microsoft.com/office/drawing/2014/main" id="{E28F5AA5-298E-4641-9638-3C648B32D3C1}"/>
                </a:ext>
              </a:extLst>
            </p:cNvPr>
            <p:cNvSpPr/>
            <p:nvPr/>
          </p:nvSpPr>
          <p:spPr>
            <a:xfrm>
              <a:off x="7445951" y="2492375"/>
              <a:ext cx="494450" cy="494450"/>
            </a:xfrm>
            <a:prstGeom prst="chevron">
              <a:avLst/>
            </a:prstGeom>
            <a:noFill/>
            <a:ln w="63500">
              <a:solidFill>
                <a:schemeClr val="accent2">
                  <a:alpha val="3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箭头: V 形 54">
              <a:extLst>
                <a:ext uri="{FF2B5EF4-FFF2-40B4-BE49-F238E27FC236}">
                  <a16:creationId xmlns:a16="http://schemas.microsoft.com/office/drawing/2014/main" id="{B60A0108-3C19-4078-B6C8-E6055B90AEAB}"/>
                </a:ext>
              </a:extLst>
            </p:cNvPr>
            <p:cNvSpPr/>
            <p:nvPr/>
          </p:nvSpPr>
          <p:spPr>
            <a:xfrm>
              <a:off x="8014999" y="2492375"/>
              <a:ext cx="494450" cy="494450"/>
            </a:xfrm>
            <a:prstGeom prst="chevron">
              <a:avLst/>
            </a:prstGeom>
            <a:noFill/>
            <a:ln w="63500">
              <a:solidFill>
                <a:schemeClr val="accent2">
                  <a:alpha val="3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9" name="文本框 88">
            <a:extLst>
              <a:ext uri="{FF2B5EF4-FFF2-40B4-BE49-F238E27FC236}">
                <a16:creationId xmlns:a16="http://schemas.microsoft.com/office/drawing/2014/main" id="{6B5430E1-5D19-45D5-96A9-536E0DF07DE4}"/>
              </a:ext>
            </a:extLst>
          </p:cNvPr>
          <p:cNvSpPr txBox="1"/>
          <p:nvPr/>
        </p:nvSpPr>
        <p:spPr>
          <a:xfrm>
            <a:off x="9073546" y="2433073"/>
            <a:ext cx="2216620" cy="523220"/>
          </a:xfrm>
          <a:prstGeom prst="rect">
            <a:avLst/>
          </a:prstGeom>
          <a:noFill/>
        </p:spPr>
        <p:txBody>
          <a:bodyPr wrap="square" rtlCol="0">
            <a:spAutoFit/>
          </a:bodyPr>
          <a:lstStyle/>
          <a:p>
            <a:pPr algn="ctr"/>
            <a:r>
              <a:rPr lang="zh-CN" altLang="en-US" sz="2800" b="1" dirty="0">
                <a:latin typeface="+mj-ea"/>
                <a:ea typeface="+mj-ea"/>
              </a:rPr>
              <a:t>步骤四</a:t>
            </a:r>
          </a:p>
        </p:txBody>
      </p:sp>
      <p:grpSp>
        <p:nvGrpSpPr>
          <p:cNvPr id="4" name="组合 3">
            <a:extLst>
              <a:ext uri="{FF2B5EF4-FFF2-40B4-BE49-F238E27FC236}">
                <a16:creationId xmlns:a16="http://schemas.microsoft.com/office/drawing/2014/main" id="{22E2DB5D-F3D7-4446-96D9-8D5035D66D41}"/>
              </a:ext>
            </a:extLst>
          </p:cNvPr>
          <p:cNvGrpSpPr/>
          <p:nvPr/>
        </p:nvGrpSpPr>
        <p:grpSpPr>
          <a:xfrm>
            <a:off x="9171684" y="7718003"/>
            <a:ext cx="2202643" cy="494450"/>
            <a:chOff x="8957246" y="2492375"/>
            <a:chExt cx="2202643" cy="494450"/>
          </a:xfrm>
        </p:grpSpPr>
        <p:sp>
          <p:nvSpPr>
            <p:cNvPr id="88" name="箭头: V 形 87">
              <a:extLst>
                <a:ext uri="{FF2B5EF4-FFF2-40B4-BE49-F238E27FC236}">
                  <a16:creationId xmlns:a16="http://schemas.microsoft.com/office/drawing/2014/main" id="{B981F90C-5A67-4DEF-888F-9E7475B9ACD1}"/>
                </a:ext>
              </a:extLst>
            </p:cNvPr>
            <p:cNvSpPr/>
            <p:nvPr/>
          </p:nvSpPr>
          <p:spPr>
            <a:xfrm>
              <a:off x="9502082" y="2492375"/>
              <a:ext cx="494450" cy="494450"/>
            </a:xfrm>
            <a:prstGeom prst="chevron">
              <a:avLst/>
            </a:prstGeom>
            <a:noFill/>
            <a:ln w="63500">
              <a:solidFill>
                <a:schemeClr val="accent2">
                  <a:alpha val="3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箭头: V 形 51">
              <a:extLst>
                <a:ext uri="{FF2B5EF4-FFF2-40B4-BE49-F238E27FC236}">
                  <a16:creationId xmlns:a16="http://schemas.microsoft.com/office/drawing/2014/main" id="{044C8799-F6B2-470E-8F77-0B328CEA6FAF}"/>
                </a:ext>
              </a:extLst>
            </p:cNvPr>
            <p:cNvSpPr/>
            <p:nvPr/>
          </p:nvSpPr>
          <p:spPr>
            <a:xfrm>
              <a:off x="10096391" y="2492375"/>
              <a:ext cx="494450" cy="494450"/>
            </a:xfrm>
            <a:prstGeom prst="chevron">
              <a:avLst/>
            </a:prstGeom>
            <a:noFill/>
            <a:ln w="63500">
              <a:solidFill>
                <a:schemeClr val="accent2">
                  <a:alpha val="3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箭头: V 形 55">
              <a:extLst>
                <a:ext uri="{FF2B5EF4-FFF2-40B4-BE49-F238E27FC236}">
                  <a16:creationId xmlns:a16="http://schemas.microsoft.com/office/drawing/2014/main" id="{0BA00456-A095-4B99-A597-DD4C191920CE}"/>
                </a:ext>
              </a:extLst>
            </p:cNvPr>
            <p:cNvSpPr/>
            <p:nvPr/>
          </p:nvSpPr>
          <p:spPr>
            <a:xfrm>
              <a:off x="10665439" y="2492375"/>
              <a:ext cx="494450" cy="494450"/>
            </a:xfrm>
            <a:prstGeom prst="chevron">
              <a:avLst/>
            </a:prstGeom>
            <a:noFill/>
            <a:ln w="63500">
              <a:solidFill>
                <a:schemeClr val="accent2">
                  <a:alpha val="3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箭头: V 形 56">
              <a:extLst>
                <a:ext uri="{FF2B5EF4-FFF2-40B4-BE49-F238E27FC236}">
                  <a16:creationId xmlns:a16="http://schemas.microsoft.com/office/drawing/2014/main" id="{9FAAE276-0384-47FE-B8AC-D5F71561909F}"/>
                </a:ext>
              </a:extLst>
            </p:cNvPr>
            <p:cNvSpPr/>
            <p:nvPr/>
          </p:nvSpPr>
          <p:spPr>
            <a:xfrm>
              <a:off x="8957246" y="2492375"/>
              <a:ext cx="494450" cy="494450"/>
            </a:xfrm>
            <a:prstGeom prst="chevron">
              <a:avLst/>
            </a:prstGeom>
            <a:noFill/>
            <a:ln w="63500">
              <a:solidFill>
                <a:schemeClr val="accent2">
                  <a:alpha val="3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8" name="箭头: V 形 37">
            <a:extLst>
              <a:ext uri="{FF2B5EF4-FFF2-40B4-BE49-F238E27FC236}">
                <a16:creationId xmlns:a16="http://schemas.microsoft.com/office/drawing/2014/main" id="{E7A37923-794F-4618-8C03-787057308B65}"/>
              </a:ext>
            </a:extLst>
          </p:cNvPr>
          <p:cNvSpPr/>
          <p:nvPr/>
        </p:nvSpPr>
        <p:spPr>
          <a:xfrm>
            <a:off x="5889706" y="2416680"/>
            <a:ext cx="494450" cy="494450"/>
          </a:xfrm>
          <a:prstGeom prst="chevron">
            <a:avLst/>
          </a:prstGeom>
          <a:noFill/>
          <a:ln w="63500">
            <a:solidFill>
              <a:schemeClr val="accent2">
                <a:alpha val="3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箭头: V 形 38">
            <a:extLst>
              <a:ext uri="{FF2B5EF4-FFF2-40B4-BE49-F238E27FC236}">
                <a16:creationId xmlns:a16="http://schemas.microsoft.com/office/drawing/2014/main" id="{64C39F02-464D-4B3A-9D0D-200514FCFCAD}"/>
              </a:ext>
            </a:extLst>
          </p:cNvPr>
          <p:cNvSpPr/>
          <p:nvPr/>
        </p:nvSpPr>
        <p:spPr>
          <a:xfrm>
            <a:off x="8586324" y="2416680"/>
            <a:ext cx="494450" cy="494450"/>
          </a:xfrm>
          <a:prstGeom prst="chevron">
            <a:avLst/>
          </a:prstGeom>
          <a:noFill/>
          <a:ln w="63500">
            <a:solidFill>
              <a:schemeClr val="accent2">
                <a:alpha val="3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 name="图片 9" descr="图片包含 户外, 天空, 建筑物, 树&#10;&#10;描述已自动生成">
            <a:extLst>
              <a:ext uri="{FF2B5EF4-FFF2-40B4-BE49-F238E27FC236}">
                <a16:creationId xmlns:a16="http://schemas.microsoft.com/office/drawing/2014/main" id="{37205F75-00A5-48A3-BEDA-0B4F1F54E850}"/>
              </a:ext>
            </a:extLst>
          </p:cNvPr>
          <p:cNvPicPr>
            <a:picLocks noChangeAspect="1"/>
          </p:cNvPicPr>
          <p:nvPr/>
        </p:nvPicPr>
        <p:blipFill rotWithShape="1">
          <a:blip r:embed="rId4">
            <a:alphaModFix amt="20000"/>
            <a:extLst>
              <a:ext uri="{28A0092B-C50C-407E-A947-70E740481C1C}">
                <a14:useLocalDpi xmlns:a14="http://schemas.microsoft.com/office/drawing/2010/main" val="0"/>
              </a:ext>
            </a:extLst>
          </a:blip>
          <a:srcRect l="-228" t="12951" r="228" b="28191"/>
          <a:stretch/>
        </p:blipFill>
        <p:spPr>
          <a:xfrm>
            <a:off x="-524141" y="2099865"/>
            <a:ext cx="13342366" cy="5235404"/>
          </a:xfrm>
          <a:prstGeom prst="rect">
            <a:avLst/>
          </a:prstGeom>
          <a:effectLst>
            <a:softEdge rad="635000"/>
          </a:effectLst>
        </p:spPr>
      </p:pic>
    </p:spTree>
    <p:extLst>
      <p:ext uri="{BB962C8B-B14F-4D97-AF65-F5344CB8AC3E}">
        <p14:creationId xmlns:p14="http://schemas.microsoft.com/office/powerpoint/2010/main" val="143070985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图片包含 建筑物, 户外, 天空, 城市&#10;&#10;自动生成的说明">
            <a:extLst>
              <a:ext uri="{FF2B5EF4-FFF2-40B4-BE49-F238E27FC236}">
                <a16:creationId xmlns:a16="http://schemas.microsoft.com/office/drawing/2014/main" id="{C6E750F0-2342-4FC4-BDF8-99D4D925A4D5}"/>
              </a:ext>
            </a:extLst>
          </p:cNvPr>
          <p:cNvPicPr>
            <a:picLocks noChangeAspect="1"/>
          </p:cNvPicPr>
          <p:nvPr/>
        </p:nvPicPr>
        <p:blipFill rotWithShape="1">
          <a:blip r:embed="rId3">
            <a:alphaModFix amt="35000"/>
            <a:extLst>
              <a:ext uri="{BEBA8EAE-BF5A-486C-A8C5-ECC9F3942E4B}">
                <a14:imgProps xmlns:a14="http://schemas.microsoft.com/office/drawing/2010/main">
                  <a14:imgLayer r:embed="rId4">
                    <a14:imgEffect>
                      <a14:backgroundRemoval t="9944" b="99250" l="10000" r="99000">
                        <a14:foregroundMark x1="93000" y1="25141" x2="93000" y2="46904"/>
                        <a14:foregroundMark x1="93000" y1="46904" x2="93250" y2="47842"/>
                        <a14:foregroundMark x1="99000" y1="26454" x2="96625" y2="83677"/>
                        <a14:foregroundMark x1="94625" y1="91370" x2="85750" y2="97936"/>
                        <a14:foregroundMark x1="85750" y1="97936" x2="37125" y2="99250"/>
                        <a14:foregroundMark x1="37125" y1="99250" x2="29625" y2="98311"/>
                        <a14:foregroundMark x1="55750" y1="63977" x2="54575" y2="64699"/>
                        <a14:foregroundMark x1="36451" y1="81261" x2="36036" y2="81600"/>
                        <a14:foregroundMark x1="56000" y1="65291" x2="36911" y2="80884"/>
                        <a14:foregroundMark x1="26942" y1="90744" x2="25750" y2="91557"/>
                        <a14:foregroundMark x1="33500" y1="83865" x2="26875" y2="90807"/>
                        <a14:foregroundMark x1="56375" y1="45216" x2="56375" y2="46717"/>
                        <a14:foregroundMark x1="55875" y1="62664" x2="55250" y2="63790"/>
                        <a14:foregroundMark x1="55250" y1="63415" x2="54875" y2="63415"/>
                        <a14:backgroundMark x1="54000" y1="64728" x2="54750" y2="64165"/>
                        <a14:backgroundMark x1="47625" y1="68856" x2="48125" y2="68856"/>
                        <a14:backgroundMark x1="36250" y1="80300" x2="36000" y2="80863"/>
                        <a14:backgroundMark x1="33125" y1="83323" x2="36500" y2="80113"/>
                      </a14:backgroundRemoval>
                    </a14:imgEffect>
                  </a14:imgLayer>
                </a14:imgProps>
              </a:ext>
              <a:ext uri="{28A0092B-C50C-407E-A947-70E740481C1C}">
                <a14:useLocalDpi xmlns:a14="http://schemas.microsoft.com/office/drawing/2010/main" val="0"/>
              </a:ext>
            </a:extLst>
          </a:blip>
          <a:srcRect l="27809" b="12526"/>
          <a:stretch/>
        </p:blipFill>
        <p:spPr>
          <a:xfrm>
            <a:off x="6691086" y="2417117"/>
            <a:ext cx="5500914" cy="4440883"/>
          </a:xfrm>
          <a:prstGeom prst="rect">
            <a:avLst/>
          </a:prstGeom>
        </p:spPr>
      </p:pic>
      <p:sp>
        <p:nvSpPr>
          <p:cNvPr id="31" name="矩形 30">
            <a:extLst>
              <a:ext uri="{FF2B5EF4-FFF2-40B4-BE49-F238E27FC236}">
                <a16:creationId xmlns:a16="http://schemas.microsoft.com/office/drawing/2014/main" id="{48A553CD-2E73-487D-8D8B-D7700A0A5FE6}"/>
              </a:ext>
            </a:extLst>
          </p:cNvPr>
          <p:cNvSpPr/>
          <p:nvPr/>
        </p:nvSpPr>
        <p:spPr>
          <a:xfrm rot="5400000" flipH="1">
            <a:off x="425447" y="191078"/>
            <a:ext cx="420694" cy="127158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4" name="任意多边形: 形状 33">
            <a:extLst>
              <a:ext uri="{FF2B5EF4-FFF2-40B4-BE49-F238E27FC236}">
                <a16:creationId xmlns:a16="http://schemas.microsoft.com/office/drawing/2014/main" id="{9AC72C97-2A2B-4A66-894D-90D10BDAE9D5}"/>
              </a:ext>
            </a:extLst>
          </p:cNvPr>
          <p:cNvSpPr/>
          <p:nvPr/>
        </p:nvSpPr>
        <p:spPr>
          <a:xfrm flipH="1" flipV="1">
            <a:off x="621730" y="0"/>
            <a:ext cx="452783" cy="1435100"/>
          </a:xfrm>
          <a:custGeom>
            <a:avLst/>
            <a:gdLst>
              <a:gd name="connsiteX0" fmla="*/ 0 w 1225550"/>
              <a:gd name="connsiteY0" fmla="*/ 6274484 h 6274484"/>
              <a:gd name="connsiteX1" fmla="*/ 1225550 w 1225550"/>
              <a:gd name="connsiteY1" fmla="*/ 6274484 h 6274484"/>
              <a:gd name="connsiteX2" fmla="*/ 1225550 w 1225550"/>
              <a:gd name="connsiteY2" fmla="*/ 0 h 6274484"/>
              <a:gd name="connsiteX3" fmla="*/ 612775 w 1225550"/>
              <a:gd name="connsiteY3" fmla="*/ 1042203 h 6274484"/>
              <a:gd name="connsiteX4" fmla="*/ 0 w 1225550"/>
              <a:gd name="connsiteY4" fmla="*/ 0 h 62744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25550" h="6274484">
                <a:moveTo>
                  <a:pt x="0" y="6274484"/>
                </a:moveTo>
                <a:lnTo>
                  <a:pt x="1225550" y="6274484"/>
                </a:lnTo>
                <a:lnTo>
                  <a:pt x="1225550" y="0"/>
                </a:lnTo>
                <a:lnTo>
                  <a:pt x="612775" y="1042203"/>
                </a:lnTo>
                <a:lnTo>
                  <a:pt x="0" y="0"/>
                </a:lnTo>
                <a:close/>
              </a:path>
            </a:pathLst>
          </a:custGeom>
          <a:solidFill>
            <a:schemeClr val="accent2"/>
          </a:solidFill>
          <a:ln>
            <a:noFill/>
          </a:ln>
          <a:effectLst>
            <a:outerShdw blurRad="812800" dist="673100" dir="5400000" sx="1000" sy="1000" algn="t" rotWithShape="0">
              <a:srgbClr val="C00000"/>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grpSp>
        <p:nvGrpSpPr>
          <p:cNvPr id="35" name="组合 34">
            <a:extLst>
              <a:ext uri="{FF2B5EF4-FFF2-40B4-BE49-F238E27FC236}">
                <a16:creationId xmlns:a16="http://schemas.microsoft.com/office/drawing/2014/main" id="{47563F0F-B5D0-4129-8E1B-01C7E879C3EC}"/>
              </a:ext>
            </a:extLst>
          </p:cNvPr>
          <p:cNvGrpSpPr/>
          <p:nvPr/>
        </p:nvGrpSpPr>
        <p:grpSpPr>
          <a:xfrm>
            <a:off x="531017" y="509767"/>
            <a:ext cx="634208" cy="634208"/>
            <a:chOff x="-1798320" y="525780"/>
            <a:chExt cx="1636400" cy="1636400"/>
          </a:xfrm>
        </p:grpSpPr>
        <p:sp>
          <p:nvSpPr>
            <p:cNvPr id="36" name="椭圆 35">
              <a:extLst>
                <a:ext uri="{FF2B5EF4-FFF2-40B4-BE49-F238E27FC236}">
                  <a16:creationId xmlns:a16="http://schemas.microsoft.com/office/drawing/2014/main" id="{B22ED2E5-0C51-4DB5-9871-03D53F7EE03E}"/>
                </a:ext>
              </a:extLst>
            </p:cNvPr>
            <p:cNvSpPr/>
            <p:nvPr/>
          </p:nvSpPr>
          <p:spPr>
            <a:xfrm>
              <a:off x="-1798320" y="525780"/>
              <a:ext cx="1636400" cy="16364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7" name="图片 36">
              <a:extLst>
                <a:ext uri="{FF2B5EF4-FFF2-40B4-BE49-F238E27FC236}">
                  <a16:creationId xmlns:a16="http://schemas.microsoft.com/office/drawing/2014/main" id="{851E7126-57BB-44AC-A869-9734946F4148}"/>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741756" y="582344"/>
              <a:ext cx="1523272" cy="1523272"/>
            </a:xfrm>
            <a:prstGeom prst="rect">
              <a:avLst/>
            </a:prstGeom>
          </p:spPr>
        </p:pic>
      </p:grpSp>
      <p:sp>
        <p:nvSpPr>
          <p:cNvPr id="38" name="矩形 37">
            <a:extLst>
              <a:ext uri="{FF2B5EF4-FFF2-40B4-BE49-F238E27FC236}">
                <a16:creationId xmlns:a16="http://schemas.microsoft.com/office/drawing/2014/main" id="{7AFED229-372F-4823-8FDE-CF81B63D4E9D}"/>
              </a:ext>
            </a:extLst>
          </p:cNvPr>
          <p:cNvSpPr/>
          <p:nvPr/>
        </p:nvSpPr>
        <p:spPr>
          <a:xfrm rot="5400000" flipH="1">
            <a:off x="8336753" y="-2818029"/>
            <a:ext cx="420694" cy="728980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9" name="标题 8">
            <a:extLst>
              <a:ext uri="{FF2B5EF4-FFF2-40B4-BE49-F238E27FC236}">
                <a16:creationId xmlns:a16="http://schemas.microsoft.com/office/drawing/2014/main" id="{F8BCB0F2-3974-4ADD-857D-F936C2B429AF}"/>
              </a:ext>
            </a:extLst>
          </p:cNvPr>
          <p:cNvSpPr>
            <a:spLocks noGrp="1"/>
          </p:cNvSpPr>
          <p:nvPr>
            <p:ph type="title"/>
          </p:nvPr>
        </p:nvSpPr>
        <p:spPr/>
        <p:txBody>
          <a:bodyPr/>
          <a:lstStyle/>
          <a:p>
            <a:r>
              <a:rPr lang="zh-CN" altLang="en-US" dirty="0"/>
              <a:t>这里用来介绍人物</a:t>
            </a:r>
          </a:p>
        </p:txBody>
      </p:sp>
      <p:grpSp>
        <p:nvGrpSpPr>
          <p:cNvPr id="6" name="组合 5">
            <a:extLst>
              <a:ext uri="{FF2B5EF4-FFF2-40B4-BE49-F238E27FC236}">
                <a16:creationId xmlns:a16="http://schemas.microsoft.com/office/drawing/2014/main" id="{69A9FDFE-7095-4414-8078-219155E6D9DC}"/>
              </a:ext>
            </a:extLst>
          </p:cNvPr>
          <p:cNvGrpSpPr/>
          <p:nvPr/>
        </p:nvGrpSpPr>
        <p:grpSpPr>
          <a:xfrm>
            <a:off x="672165" y="1736852"/>
            <a:ext cx="10846735" cy="1196848"/>
            <a:chOff x="672165" y="1736852"/>
            <a:chExt cx="10846735" cy="1196848"/>
          </a:xfrm>
        </p:grpSpPr>
        <p:sp>
          <p:nvSpPr>
            <p:cNvPr id="2" name="任意多边形: 形状 1">
              <a:extLst>
                <a:ext uri="{FF2B5EF4-FFF2-40B4-BE49-F238E27FC236}">
                  <a16:creationId xmlns:a16="http://schemas.microsoft.com/office/drawing/2014/main" id="{2CF0FB46-2748-4895-8962-3264F2452DEE}"/>
                </a:ext>
              </a:extLst>
            </p:cNvPr>
            <p:cNvSpPr/>
            <p:nvPr/>
          </p:nvSpPr>
          <p:spPr>
            <a:xfrm>
              <a:off x="1464426" y="2374900"/>
              <a:ext cx="1638300" cy="558800"/>
            </a:xfrm>
            <a:custGeom>
              <a:avLst/>
              <a:gdLst>
                <a:gd name="connsiteX0" fmla="*/ 0 w 1638300"/>
                <a:gd name="connsiteY0" fmla="*/ 0 h 558800"/>
                <a:gd name="connsiteX1" fmla="*/ 558800 w 1638300"/>
                <a:gd name="connsiteY1" fmla="*/ 558800 h 558800"/>
                <a:gd name="connsiteX2" fmla="*/ 1638300 w 1638300"/>
                <a:gd name="connsiteY2" fmla="*/ 558800 h 558800"/>
              </a:gdLst>
              <a:ahLst/>
              <a:cxnLst>
                <a:cxn ang="0">
                  <a:pos x="connsiteX0" y="connsiteY0"/>
                </a:cxn>
                <a:cxn ang="0">
                  <a:pos x="connsiteX1" y="connsiteY1"/>
                </a:cxn>
                <a:cxn ang="0">
                  <a:pos x="connsiteX2" y="connsiteY2"/>
                </a:cxn>
              </a:cxnLst>
              <a:rect l="l" t="t" r="r" b="b"/>
              <a:pathLst>
                <a:path w="1638300" h="558800">
                  <a:moveTo>
                    <a:pt x="0" y="0"/>
                  </a:moveTo>
                  <a:lnTo>
                    <a:pt x="558800" y="558800"/>
                  </a:lnTo>
                  <a:lnTo>
                    <a:pt x="1638300" y="558800"/>
                  </a:lnTo>
                </a:path>
              </a:pathLst>
            </a:custGeom>
            <a:noFill/>
            <a:ln w="63500">
              <a:solidFill>
                <a:schemeClr val="accent1"/>
              </a:solidFill>
              <a:tailEnd type="ova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a:extLst>
                <a:ext uri="{FF2B5EF4-FFF2-40B4-BE49-F238E27FC236}">
                  <a16:creationId xmlns:a16="http://schemas.microsoft.com/office/drawing/2014/main" id="{1C955F07-4779-42C8-8DC4-A5E44BA9463C}"/>
                </a:ext>
              </a:extLst>
            </p:cNvPr>
            <p:cNvSpPr txBox="1"/>
            <p:nvPr/>
          </p:nvSpPr>
          <p:spPr>
            <a:xfrm>
              <a:off x="2181654" y="1820073"/>
              <a:ext cx="9337246" cy="963277"/>
            </a:xfrm>
            <a:prstGeom prst="rect">
              <a:avLst/>
            </a:prstGeom>
            <a:noFill/>
          </p:spPr>
          <p:txBody>
            <a:bodyPr wrap="square" lIns="0" rtlCol="0">
              <a:spAutoFit/>
            </a:bodyPr>
            <a:lstStyle/>
            <a:p>
              <a:pPr>
                <a:lnSpc>
                  <a:spcPct val="150000"/>
                </a:lnSpc>
                <a:spcBef>
                  <a:spcPts val="600"/>
                </a:spcBef>
              </a:pPr>
              <a:r>
                <a:rPr lang="zh-CN" altLang="en-US" sz="2000" dirty="0">
                  <a:latin typeface="+mn-ea"/>
                </a:rPr>
                <a:t>在这里输入你的内容在这里输入你的内容在这里输入你的内容在这里在这里输入你的内容在这里输入你的内容。</a:t>
              </a:r>
            </a:p>
          </p:txBody>
        </p:sp>
        <p:pic>
          <p:nvPicPr>
            <p:cNvPr id="50" name="图片 49" descr="图片包含 人员, 建筑物, 墙壁, 室内&#10;&#10;自动生成的说明">
              <a:extLst>
                <a:ext uri="{FF2B5EF4-FFF2-40B4-BE49-F238E27FC236}">
                  <a16:creationId xmlns:a16="http://schemas.microsoft.com/office/drawing/2014/main" id="{41D8865E-26B0-4699-A966-9624F5F4B678}"/>
                </a:ext>
              </a:extLst>
            </p:cNvPr>
            <p:cNvPicPr>
              <a:picLocks noChangeAspect="1"/>
            </p:cNvPicPr>
            <p:nvPr/>
          </p:nvPicPr>
          <p:blipFill rotWithShape="1">
            <a:blip r:embed="rId6">
              <a:extLst>
                <a:ext uri="{BEBA8EAE-BF5A-486C-A8C5-ECC9F3942E4B}">
                  <a14:imgProps xmlns:a14="http://schemas.microsoft.com/office/drawing/2010/main">
                    <a14:imgLayer r:embed="rId7">
                      <a14:imgEffect>
                        <a14:artisticBlur/>
                      </a14:imgEffect>
                    </a14:imgLayer>
                  </a14:imgProps>
                </a:ext>
                <a:ext uri="{28A0092B-C50C-407E-A947-70E740481C1C}">
                  <a14:useLocalDpi xmlns:a14="http://schemas.microsoft.com/office/drawing/2010/main" val="0"/>
                </a:ext>
              </a:extLst>
            </a:blip>
            <a:srcRect l="29742" t="17265" r="20088" b="47659"/>
            <a:stretch/>
          </p:blipFill>
          <p:spPr>
            <a:xfrm>
              <a:off x="672165" y="1736852"/>
              <a:ext cx="1129718" cy="1129718"/>
            </a:xfrm>
            <a:custGeom>
              <a:avLst/>
              <a:gdLst>
                <a:gd name="connsiteX0" fmla="*/ 1202770 w 2405540"/>
                <a:gd name="connsiteY0" fmla="*/ 0 h 2405540"/>
                <a:gd name="connsiteX1" fmla="*/ 2405540 w 2405540"/>
                <a:gd name="connsiteY1" fmla="*/ 1202770 h 2405540"/>
                <a:gd name="connsiteX2" fmla="*/ 1202770 w 2405540"/>
                <a:gd name="connsiteY2" fmla="*/ 2405540 h 2405540"/>
                <a:gd name="connsiteX3" fmla="*/ 0 w 2405540"/>
                <a:gd name="connsiteY3" fmla="*/ 1202770 h 2405540"/>
                <a:gd name="connsiteX4" fmla="*/ 1202770 w 2405540"/>
                <a:gd name="connsiteY4" fmla="*/ 0 h 24055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05540" h="2405540">
                  <a:moveTo>
                    <a:pt x="1202770" y="0"/>
                  </a:moveTo>
                  <a:cubicBezTo>
                    <a:pt x="1867042" y="0"/>
                    <a:pt x="2405540" y="538498"/>
                    <a:pt x="2405540" y="1202770"/>
                  </a:cubicBezTo>
                  <a:cubicBezTo>
                    <a:pt x="2405540" y="1867042"/>
                    <a:pt x="1867042" y="2405540"/>
                    <a:pt x="1202770" y="2405540"/>
                  </a:cubicBezTo>
                  <a:cubicBezTo>
                    <a:pt x="538498" y="2405540"/>
                    <a:pt x="0" y="1867042"/>
                    <a:pt x="0" y="1202770"/>
                  </a:cubicBezTo>
                  <a:cubicBezTo>
                    <a:pt x="0" y="538498"/>
                    <a:pt x="538498" y="0"/>
                    <a:pt x="1202770" y="0"/>
                  </a:cubicBezTo>
                  <a:close/>
                </a:path>
              </a:pathLst>
            </a:custGeom>
            <a:effectLst>
              <a:outerShdw dist="63500" dir="1260000" sx="101000" sy="101000" algn="ctr" rotWithShape="0">
                <a:schemeClr val="accent1"/>
              </a:outerShdw>
            </a:effectLst>
          </p:spPr>
        </p:pic>
      </p:grpSp>
      <p:grpSp>
        <p:nvGrpSpPr>
          <p:cNvPr id="3" name="组合 2">
            <a:extLst>
              <a:ext uri="{FF2B5EF4-FFF2-40B4-BE49-F238E27FC236}">
                <a16:creationId xmlns:a16="http://schemas.microsoft.com/office/drawing/2014/main" id="{ECCC841A-4517-4D51-8E55-A0BFE95B9ECF}"/>
              </a:ext>
            </a:extLst>
          </p:cNvPr>
          <p:cNvGrpSpPr/>
          <p:nvPr/>
        </p:nvGrpSpPr>
        <p:grpSpPr>
          <a:xfrm>
            <a:off x="672165" y="3301279"/>
            <a:ext cx="10846735" cy="1190487"/>
            <a:chOff x="672165" y="3504275"/>
            <a:chExt cx="10846735" cy="1190487"/>
          </a:xfrm>
        </p:grpSpPr>
        <p:sp>
          <p:nvSpPr>
            <p:cNvPr id="21" name="任意多边形: 形状 20">
              <a:extLst>
                <a:ext uri="{FF2B5EF4-FFF2-40B4-BE49-F238E27FC236}">
                  <a16:creationId xmlns:a16="http://schemas.microsoft.com/office/drawing/2014/main" id="{42CD6C51-35DE-4FB2-BCD7-D31687E5C470}"/>
                </a:ext>
              </a:extLst>
            </p:cNvPr>
            <p:cNvSpPr/>
            <p:nvPr/>
          </p:nvSpPr>
          <p:spPr>
            <a:xfrm>
              <a:off x="1464426" y="4135962"/>
              <a:ext cx="1638300" cy="558800"/>
            </a:xfrm>
            <a:custGeom>
              <a:avLst/>
              <a:gdLst>
                <a:gd name="connsiteX0" fmla="*/ 0 w 1638300"/>
                <a:gd name="connsiteY0" fmla="*/ 0 h 558800"/>
                <a:gd name="connsiteX1" fmla="*/ 558800 w 1638300"/>
                <a:gd name="connsiteY1" fmla="*/ 558800 h 558800"/>
                <a:gd name="connsiteX2" fmla="*/ 1638300 w 1638300"/>
                <a:gd name="connsiteY2" fmla="*/ 558800 h 558800"/>
              </a:gdLst>
              <a:ahLst/>
              <a:cxnLst>
                <a:cxn ang="0">
                  <a:pos x="connsiteX0" y="connsiteY0"/>
                </a:cxn>
                <a:cxn ang="0">
                  <a:pos x="connsiteX1" y="connsiteY1"/>
                </a:cxn>
                <a:cxn ang="0">
                  <a:pos x="connsiteX2" y="connsiteY2"/>
                </a:cxn>
              </a:cxnLst>
              <a:rect l="l" t="t" r="r" b="b"/>
              <a:pathLst>
                <a:path w="1638300" h="558800">
                  <a:moveTo>
                    <a:pt x="0" y="0"/>
                  </a:moveTo>
                  <a:lnTo>
                    <a:pt x="558800" y="558800"/>
                  </a:lnTo>
                  <a:lnTo>
                    <a:pt x="1638300" y="558800"/>
                  </a:lnTo>
                </a:path>
              </a:pathLst>
            </a:custGeom>
            <a:noFill/>
            <a:ln w="63500">
              <a:solidFill>
                <a:schemeClr val="accent1"/>
              </a:solidFill>
              <a:tailEnd type="ova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文本框 23">
              <a:extLst>
                <a:ext uri="{FF2B5EF4-FFF2-40B4-BE49-F238E27FC236}">
                  <a16:creationId xmlns:a16="http://schemas.microsoft.com/office/drawing/2014/main" id="{089C2D4F-0395-4913-BA07-05253613772D}"/>
                </a:ext>
              </a:extLst>
            </p:cNvPr>
            <p:cNvSpPr txBox="1"/>
            <p:nvPr/>
          </p:nvSpPr>
          <p:spPr>
            <a:xfrm>
              <a:off x="2181654" y="3587495"/>
              <a:ext cx="9337246" cy="963277"/>
            </a:xfrm>
            <a:prstGeom prst="rect">
              <a:avLst/>
            </a:prstGeom>
            <a:noFill/>
          </p:spPr>
          <p:txBody>
            <a:bodyPr wrap="square" lIns="0" rtlCol="0">
              <a:spAutoFit/>
            </a:bodyPr>
            <a:lstStyle/>
            <a:p>
              <a:pPr>
                <a:lnSpc>
                  <a:spcPct val="150000"/>
                </a:lnSpc>
                <a:spcBef>
                  <a:spcPts val="600"/>
                </a:spcBef>
              </a:pPr>
              <a:r>
                <a:rPr lang="zh-CN" altLang="en-US" sz="2000" dirty="0">
                  <a:latin typeface="+mn-ea"/>
                </a:rPr>
                <a:t>在这里输入你的内容在这里输入你的内容在这里输入你的内容在这里在这里输入你的内容在这里输入你的内容。</a:t>
              </a:r>
            </a:p>
          </p:txBody>
        </p:sp>
        <p:pic>
          <p:nvPicPr>
            <p:cNvPr id="51" name="图片 50" descr="图片包含 人员, 建筑物, 墙壁, 室内&#10;&#10;自动生成的说明">
              <a:extLst>
                <a:ext uri="{FF2B5EF4-FFF2-40B4-BE49-F238E27FC236}">
                  <a16:creationId xmlns:a16="http://schemas.microsoft.com/office/drawing/2014/main" id="{2F46145E-A9A6-4F5D-9B91-02541BC3759E}"/>
                </a:ext>
              </a:extLst>
            </p:cNvPr>
            <p:cNvPicPr>
              <a:picLocks noChangeAspect="1"/>
            </p:cNvPicPr>
            <p:nvPr/>
          </p:nvPicPr>
          <p:blipFill rotWithShape="1">
            <a:blip r:embed="rId6">
              <a:extLst>
                <a:ext uri="{BEBA8EAE-BF5A-486C-A8C5-ECC9F3942E4B}">
                  <a14:imgProps xmlns:a14="http://schemas.microsoft.com/office/drawing/2010/main">
                    <a14:imgLayer r:embed="rId7">
                      <a14:imgEffect>
                        <a14:artisticBlur/>
                      </a14:imgEffect>
                    </a14:imgLayer>
                  </a14:imgProps>
                </a:ext>
                <a:ext uri="{28A0092B-C50C-407E-A947-70E740481C1C}">
                  <a14:useLocalDpi xmlns:a14="http://schemas.microsoft.com/office/drawing/2010/main" val="0"/>
                </a:ext>
              </a:extLst>
            </a:blip>
            <a:srcRect l="29742" t="17265" r="20088" b="47659"/>
            <a:stretch/>
          </p:blipFill>
          <p:spPr>
            <a:xfrm>
              <a:off x="672165" y="3504275"/>
              <a:ext cx="1129718" cy="1129718"/>
            </a:xfrm>
            <a:custGeom>
              <a:avLst/>
              <a:gdLst>
                <a:gd name="connsiteX0" fmla="*/ 1202770 w 2405540"/>
                <a:gd name="connsiteY0" fmla="*/ 0 h 2405540"/>
                <a:gd name="connsiteX1" fmla="*/ 2405540 w 2405540"/>
                <a:gd name="connsiteY1" fmla="*/ 1202770 h 2405540"/>
                <a:gd name="connsiteX2" fmla="*/ 1202770 w 2405540"/>
                <a:gd name="connsiteY2" fmla="*/ 2405540 h 2405540"/>
                <a:gd name="connsiteX3" fmla="*/ 0 w 2405540"/>
                <a:gd name="connsiteY3" fmla="*/ 1202770 h 2405540"/>
                <a:gd name="connsiteX4" fmla="*/ 1202770 w 2405540"/>
                <a:gd name="connsiteY4" fmla="*/ 0 h 24055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05540" h="2405540">
                  <a:moveTo>
                    <a:pt x="1202770" y="0"/>
                  </a:moveTo>
                  <a:cubicBezTo>
                    <a:pt x="1867042" y="0"/>
                    <a:pt x="2405540" y="538498"/>
                    <a:pt x="2405540" y="1202770"/>
                  </a:cubicBezTo>
                  <a:cubicBezTo>
                    <a:pt x="2405540" y="1867042"/>
                    <a:pt x="1867042" y="2405540"/>
                    <a:pt x="1202770" y="2405540"/>
                  </a:cubicBezTo>
                  <a:cubicBezTo>
                    <a:pt x="538498" y="2405540"/>
                    <a:pt x="0" y="1867042"/>
                    <a:pt x="0" y="1202770"/>
                  </a:cubicBezTo>
                  <a:cubicBezTo>
                    <a:pt x="0" y="538498"/>
                    <a:pt x="538498" y="0"/>
                    <a:pt x="1202770" y="0"/>
                  </a:cubicBezTo>
                  <a:close/>
                </a:path>
              </a:pathLst>
            </a:custGeom>
            <a:effectLst>
              <a:outerShdw dist="63500" dir="1260000" sx="101000" sy="101000" algn="ctr" rotWithShape="0">
                <a:schemeClr val="accent1"/>
              </a:outerShdw>
            </a:effectLst>
          </p:spPr>
        </p:pic>
      </p:grpSp>
      <p:grpSp>
        <p:nvGrpSpPr>
          <p:cNvPr id="4" name="组合 3">
            <a:extLst>
              <a:ext uri="{FF2B5EF4-FFF2-40B4-BE49-F238E27FC236}">
                <a16:creationId xmlns:a16="http://schemas.microsoft.com/office/drawing/2014/main" id="{77736EB0-8F2B-45A1-B1DE-ADCF964A7824}"/>
              </a:ext>
            </a:extLst>
          </p:cNvPr>
          <p:cNvGrpSpPr/>
          <p:nvPr/>
        </p:nvGrpSpPr>
        <p:grpSpPr>
          <a:xfrm>
            <a:off x="672165" y="4859344"/>
            <a:ext cx="10846735" cy="1184127"/>
            <a:chOff x="672165" y="5271697"/>
            <a:chExt cx="10846735" cy="1184127"/>
          </a:xfrm>
        </p:grpSpPr>
        <p:sp>
          <p:nvSpPr>
            <p:cNvPr id="22" name="任意多边形: 形状 21">
              <a:extLst>
                <a:ext uri="{FF2B5EF4-FFF2-40B4-BE49-F238E27FC236}">
                  <a16:creationId xmlns:a16="http://schemas.microsoft.com/office/drawing/2014/main" id="{77B645C2-85E1-4D01-93CB-E183DEAE629B}"/>
                </a:ext>
              </a:extLst>
            </p:cNvPr>
            <p:cNvSpPr/>
            <p:nvPr/>
          </p:nvSpPr>
          <p:spPr>
            <a:xfrm>
              <a:off x="1464426" y="5897024"/>
              <a:ext cx="1638300" cy="558800"/>
            </a:xfrm>
            <a:custGeom>
              <a:avLst/>
              <a:gdLst>
                <a:gd name="connsiteX0" fmla="*/ 0 w 1638300"/>
                <a:gd name="connsiteY0" fmla="*/ 0 h 558800"/>
                <a:gd name="connsiteX1" fmla="*/ 558800 w 1638300"/>
                <a:gd name="connsiteY1" fmla="*/ 558800 h 558800"/>
                <a:gd name="connsiteX2" fmla="*/ 1638300 w 1638300"/>
                <a:gd name="connsiteY2" fmla="*/ 558800 h 558800"/>
              </a:gdLst>
              <a:ahLst/>
              <a:cxnLst>
                <a:cxn ang="0">
                  <a:pos x="connsiteX0" y="connsiteY0"/>
                </a:cxn>
                <a:cxn ang="0">
                  <a:pos x="connsiteX1" y="connsiteY1"/>
                </a:cxn>
                <a:cxn ang="0">
                  <a:pos x="connsiteX2" y="connsiteY2"/>
                </a:cxn>
              </a:cxnLst>
              <a:rect l="l" t="t" r="r" b="b"/>
              <a:pathLst>
                <a:path w="1638300" h="558800">
                  <a:moveTo>
                    <a:pt x="0" y="0"/>
                  </a:moveTo>
                  <a:lnTo>
                    <a:pt x="558800" y="558800"/>
                  </a:lnTo>
                  <a:lnTo>
                    <a:pt x="1638300" y="558800"/>
                  </a:lnTo>
                </a:path>
              </a:pathLst>
            </a:custGeom>
            <a:noFill/>
            <a:ln w="63500">
              <a:solidFill>
                <a:schemeClr val="accent1"/>
              </a:solidFill>
              <a:tailEnd type="ova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文本框 24">
              <a:extLst>
                <a:ext uri="{FF2B5EF4-FFF2-40B4-BE49-F238E27FC236}">
                  <a16:creationId xmlns:a16="http://schemas.microsoft.com/office/drawing/2014/main" id="{09DF6CCC-39E6-4E73-9975-787435D8021A}"/>
                </a:ext>
              </a:extLst>
            </p:cNvPr>
            <p:cNvSpPr txBox="1"/>
            <p:nvPr/>
          </p:nvSpPr>
          <p:spPr>
            <a:xfrm>
              <a:off x="2181654" y="5354918"/>
              <a:ext cx="9337246" cy="963277"/>
            </a:xfrm>
            <a:prstGeom prst="rect">
              <a:avLst/>
            </a:prstGeom>
            <a:noFill/>
          </p:spPr>
          <p:txBody>
            <a:bodyPr wrap="square" lIns="0" rtlCol="0">
              <a:spAutoFit/>
            </a:bodyPr>
            <a:lstStyle/>
            <a:p>
              <a:pPr>
                <a:lnSpc>
                  <a:spcPct val="150000"/>
                </a:lnSpc>
                <a:spcBef>
                  <a:spcPts val="600"/>
                </a:spcBef>
              </a:pPr>
              <a:r>
                <a:rPr lang="zh-CN" altLang="en-US" sz="2000" dirty="0">
                  <a:latin typeface="+mn-ea"/>
                </a:rPr>
                <a:t>在这里输入你的内容在这里输入你的内容在这里输入你的内容在这里在这里输入你的内容在这里输入你的内容。</a:t>
              </a:r>
            </a:p>
          </p:txBody>
        </p:sp>
        <p:pic>
          <p:nvPicPr>
            <p:cNvPr id="52" name="图片 51" descr="图片包含 人员, 建筑物, 墙壁, 室内&#10;&#10;自动生成的说明">
              <a:extLst>
                <a:ext uri="{FF2B5EF4-FFF2-40B4-BE49-F238E27FC236}">
                  <a16:creationId xmlns:a16="http://schemas.microsoft.com/office/drawing/2014/main" id="{2669ACF2-C76B-420E-936A-32F2D7B8AEB4}"/>
                </a:ext>
              </a:extLst>
            </p:cNvPr>
            <p:cNvPicPr>
              <a:picLocks noChangeAspect="1"/>
            </p:cNvPicPr>
            <p:nvPr/>
          </p:nvPicPr>
          <p:blipFill rotWithShape="1">
            <a:blip r:embed="rId6">
              <a:extLst>
                <a:ext uri="{BEBA8EAE-BF5A-486C-A8C5-ECC9F3942E4B}">
                  <a14:imgProps xmlns:a14="http://schemas.microsoft.com/office/drawing/2010/main">
                    <a14:imgLayer r:embed="rId7">
                      <a14:imgEffect>
                        <a14:artisticBlur/>
                      </a14:imgEffect>
                    </a14:imgLayer>
                  </a14:imgProps>
                </a:ext>
                <a:ext uri="{28A0092B-C50C-407E-A947-70E740481C1C}">
                  <a14:useLocalDpi xmlns:a14="http://schemas.microsoft.com/office/drawing/2010/main" val="0"/>
                </a:ext>
              </a:extLst>
            </a:blip>
            <a:srcRect l="29742" t="17265" r="20088" b="47659"/>
            <a:stretch/>
          </p:blipFill>
          <p:spPr>
            <a:xfrm>
              <a:off x="672165" y="5271697"/>
              <a:ext cx="1129718" cy="1129718"/>
            </a:xfrm>
            <a:custGeom>
              <a:avLst/>
              <a:gdLst>
                <a:gd name="connsiteX0" fmla="*/ 1202770 w 2405540"/>
                <a:gd name="connsiteY0" fmla="*/ 0 h 2405540"/>
                <a:gd name="connsiteX1" fmla="*/ 2405540 w 2405540"/>
                <a:gd name="connsiteY1" fmla="*/ 1202770 h 2405540"/>
                <a:gd name="connsiteX2" fmla="*/ 1202770 w 2405540"/>
                <a:gd name="connsiteY2" fmla="*/ 2405540 h 2405540"/>
                <a:gd name="connsiteX3" fmla="*/ 0 w 2405540"/>
                <a:gd name="connsiteY3" fmla="*/ 1202770 h 2405540"/>
                <a:gd name="connsiteX4" fmla="*/ 1202770 w 2405540"/>
                <a:gd name="connsiteY4" fmla="*/ 0 h 24055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05540" h="2405540">
                  <a:moveTo>
                    <a:pt x="1202770" y="0"/>
                  </a:moveTo>
                  <a:cubicBezTo>
                    <a:pt x="1867042" y="0"/>
                    <a:pt x="2405540" y="538498"/>
                    <a:pt x="2405540" y="1202770"/>
                  </a:cubicBezTo>
                  <a:cubicBezTo>
                    <a:pt x="2405540" y="1867042"/>
                    <a:pt x="1867042" y="2405540"/>
                    <a:pt x="1202770" y="2405540"/>
                  </a:cubicBezTo>
                  <a:cubicBezTo>
                    <a:pt x="538498" y="2405540"/>
                    <a:pt x="0" y="1867042"/>
                    <a:pt x="0" y="1202770"/>
                  </a:cubicBezTo>
                  <a:cubicBezTo>
                    <a:pt x="0" y="538498"/>
                    <a:pt x="538498" y="0"/>
                    <a:pt x="1202770" y="0"/>
                  </a:cubicBezTo>
                  <a:close/>
                </a:path>
              </a:pathLst>
            </a:custGeom>
            <a:effectLst>
              <a:outerShdw dist="63500" dir="1260000" sx="101000" sy="101000" algn="ctr" rotWithShape="0">
                <a:schemeClr val="accent1"/>
              </a:outerShdw>
            </a:effectLst>
          </p:spPr>
        </p:pic>
      </p:grpSp>
    </p:spTree>
    <p:extLst>
      <p:ext uri="{BB962C8B-B14F-4D97-AF65-F5344CB8AC3E}">
        <p14:creationId xmlns:p14="http://schemas.microsoft.com/office/powerpoint/2010/main" val="117468263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 name="图片占位符 6" descr="图片包含 建筑物, 天空, 户外, 水&#10;&#10;自动生成的说明">
            <a:extLst>
              <a:ext uri="{FF2B5EF4-FFF2-40B4-BE49-F238E27FC236}">
                <a16:creationId xmlns:a16="http://schemas.microsoft.com/office/drawing/2014/main" id="{17280886-2915-4B8C-874F-D71A762F0FA0}"/>
              </a:ext>
            </a:extLst>
          </p:cNvPr>
          <p:cNvPicPr>
            <a:picLocks noChangeAspect="1"/>
          </p:cNvPicPr>
          <p:nvPr/>
        </p:nvPicPr>
        <p:blipFill rotWithShape="1">
          <a:blip r:embed="rId3">
            <a:alphaModFix amt="20000"/>
            <a:extLst>
              <a:ext uri="{28A0092B-C50C-407E-A947-70E740481C1C}">
                <a14:useLocalDpi xmlns:a14="http://schemas.microsoft.com/office/drawing/2010/main" val="0"/>
              </a:ext>
            </a:extLst>
          </a:blip>
          <a:srcRect l="802" t="4445" r="865"/>
          <a:stretch/>
        </p:blipFill>
        <p:spPr>
          <a:xfrm>
            <a:off x="-527205" y="3158413"/>
            <a:ext cx="13246410" cy="4290739"/>
          </a:xfrm>
          <a:prstGeom prst="rect">
            <a:avLst/>
          </a:prstGeom>
          <a:effectLst>
            <a:softEdge rad="1270000"/>
          </a:effectLst>
        </p:spPr>
      </p:pic>
      <p:sp>
        <p:nvSpPr>
          <p:cNvPr id="57" name="矩形: 圆角 56">
            <a:extLst>
              <a:ext uri="{FF2B5EF4-FFF2-40B4-BE49-F238E27FC236}">
                <a16:creationId xmlns:a16="http://schemas.microsoft.com/office/drawing/2014/main" id="{A0FCE8F9-E6D6-46B0-962E-D4D1C54E7522}"/>
              </a:ext>
            </a:extLst>
          </p:cNvPr>
          <p:cNvSpPr/>
          <p:nvPr/>
        </p:nvSpPr>
        <p:spPr>
          <a:xfrm>
            <a:off x="733845" y="1619730"/>
            <a:ext cx="3190029" cy="4621747"/>
          </a:xfrm>
          <a:prstGeom prst="roundRect">
            <a:avLst>
              <a:gd name="adj" fmla="val 4774"/>
            </a:avLst>
          </a:prstGeom>
          <a:solidFill>
            <a:schemeClr val="bg1"/>
          </a:solidFill>
          <a:ln>
            <a:noFill/>
          </a:ln>
          <a:effectLst>
            <a:outerShdw blurRad="1270000" dist="25400" dir="5400000" sx="101000" sy="101000" algn="ctr" rotWithShape="0">
              <a:schemeClr val="bg1">
                <a:lumMod val="50000"/>
                <a:alpha val="16000"/>
              </a:schemeClr>
            </a:outerShdw>
            <a:softEdge rad="0"/>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48" name="文本框 47">
            <a:extLst>
              <a:ext uri="{FF2B5EF4-FFF2-40B4-BE49-F238E27FC236}">
                <a16:creationId xmlns:a16="http://schemas.microsoft.com/office/drawing/2014/main" id="{1CB60DF4-D4B9-42BF-BBD5-F7AD1C8EB8D7}"/>
              </a:ext>
            </a:extLst>
          </p:cNvPr>
          <p:cNvSpPr txBox="1"/>
          <p:nvPr/>
        </p:nvSpPr>
        <p:spPr>
          <a:xfrm>
            <a:off x="1877453" y="3007734"/>
            <a:ext cx="902812" cy="523220"/>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800" b="1" i="0" u="none" strike="noStrike" kern="1200" cap="none" spc="0" normalizeH="0" baseline="0" noProof="0" dirty="0">
                <a:ln>
                  <a:noFill/>
                </a:ln>
                <a:effectLst/>
                <a:uLnTx/>
                <a:uFillTx/>
                <a:latin typeface="+mn-ea"/>
                <a:cs typeface="+mn-cs"/>
              </a:rPr>
              <a:t>25%</a:t>
            </a:r>
            <a:endParaRPr kumimoji="0" lang="zh-CN" altLang="en-US" sz="2800" b="1" i="0" u="none" strike="noStrike" kern="1200" cap="none" spc="0" normalizeH="0" baseline="0" noProof="0" dirty="0">
              <a:ln>
                <a:noFill/>
              </a:ln>
              <a:effectLst/>
              <a:uLnTx/>
              <a:uFillTx/>
              <a:latin typeface="+mn-ea"/>
              <a:cs typeface="+mn-cs"/>
            </a:endParaRPr>
          </a:p>
        </p:txBody>
      </p:sp>
      <p:grpSp>
        <p:nvGrpSpPr>
          <p:cNvPr id="2" name="组合 1">
            <a:extLst>
              <a:ext uri="{FF2B5EF4-FFF2-40B4-BE49-F238E27FC236}">
                <a16:creationId xmlns:a16="http://schemas.microsoft.com/office/drawing/2014/main" id="{D8DB4027-33D8-412F-B16F-6BCE06815647}"/>
              </a:ext>
            </a:extLst>
          </p:cNvPr>
          <p:cNvGrpSpPr/>
          <p:nvPr/>
        </p:nvGrpSpPr>
        <p:grpSpPr>
          <a:xfrm>
            <a:off x="1586772" y="4903673"/>
            <a:ext cx="1484174" cy="400110"/>
            <a:chOff x="1115742" y="4903673"/>
            <a:chExt cx="1484174" cy="400110"/>
          </a:xfrm>
        </p:grpSpPr>
        <p:sp>
          <p:nvSpPr>
            <p:cNvPr id="51" name="矩形 50">
              <a:extLst>
                <a:ext uri="{FF2B5EF4-FFF2-40B4-BE49-F238E27FC236}">
                  <a16:creationId xmlns:a16="http://schemas.microsoft.com/office/drawing/2014/main" id="{BB4B4E5C-6CE8-445E-B426-B48E8BBD36C7}"/>
                </a:ext>
              </a:extLst>
            </p:cNvPr>
            <p:cNvSpPr/>
            <p:nvPr/>
          </p:nvSpPr>
          <p:spPr>
            <a:xfrm>
              <a:off x="1115742" y="4985811"/>
              <a:ext cx="235838" cy="23583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54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52" name="文本框 51">
              <a:extLst>
                <a:ext uri="{FF2B5EF4-FFF2-40B4-BE49-F238E27FC236}">
                  <a16:creationId xmlns:a16="http://schemas.microsoft.com/office/drawing/2014/main" id="{D0A06EE7-E48D-44CF-A1E3-F6E3D79830BD}"/>
                </a:ext>
              </a:extLst>
            </p:cNvPr>
            <p:cNvSpPr txBox="1"/>
            <p:nvPr/>
          </p:nvSpPr>
          <p:spPr>
            <a:xfrm>
              <a:off x="1272752" y="4903673"/>
              <a:ext cx="1327164" cy="400110"/>
            </a:xfrm>
            <a:prstGeom prst="rect">
              <a:avLst/>
            </a:prstGeom>
            <a:noFill/>
          </p:spPr>
          <p:txBody>
            <a:bodyPr wrap="square" rtlCol="0">
              <a:spAutoFit/>
            </a:bodyPr>
            <a:lstStyle/>
            <a:p>
              <a:pPr lvl="0" algn="ctr">
                <a:defRPr/>
              </a:pPr>
              <a:r>
                <a:rPr lang="zh-CN" altLang="en-US" sz="2000" dirty="0">
                  <a:solidFill>
                    <a:prstClr val="black"/>
                  </a:solidFill>
                  <a:latin typeface="+mn-ea"/>
                </a:rPr>
                <a:t>输入名称</a:t>
              </a:r>
            </a:p>
          </p:txBody>
        </p:sp>
      </p:grpSp>
      <p:graphicFrame>
        <p:nvGraphicFramePr>
          <p:cNvPr id="18" name="图表 17">
            <a:extLst>
              <a:ext uri="{FF2B5EF4-FFF2-40B4-BE49-F238E27FC236}">
                <a16:creationId xmlns:a16="http://schemas.microsoft.com/office/drawing/2014/main" id="{0E82FFC6-A065-4893-8CBE-6F915E0547B1}"/>
              </a:ext>
            </a:extLst>
          </p:cNvPr>
          <p:cNvGraphicFramePr/>
          <p:nvPr>
            <p:extLst>
              <p:ext uri="{D42A27DB-BD31-4B8C-83A1-F6EECF244321}">
                <p14:modId xmlns:p14="http://schemas.microsoft.com/office/powerpoint/2010/main" val="2647973764"/>
              </p:ext>
            </p:extLst>
          </p:nvPr>
        </p:nvGraphicFramePr>
        <p:xfrm>
          <a:off x="1209586" y="1943478"/>
          <a:ext cx="2238547" cy="2883958"/>
        </p:xfrm>
        <a:graphic>
          <a:graphicData uri="http://schemas.openxmlformats.org/drawingml/2006/chart">
            <c:chart xmlns:c="http://schemas.openxmlformats.org/drawingml/2006/chart" xmlns:r="http://schemas.openxmlformats.org/officeDocument/2006/relationships" r:id="rId4"/>
          </a:graphicData>
        </a:graphic>
      </p:graphicFrame>
      <p:sp>
        <p:nvSpPr>
          <p:cNvPr id="58" name="矩形: 圆角 57">
            <a:extLst>
              <a:ext uri="{FF2B5EF4-FFF2-40B4-BE49-F238E27FC236}">
                <a16:creationId xmlns:a16="http://schemas.microsoft.com/office/drawing/2014/main" id="{E3A228D9-73C1-4F4C-B8CF-76EC4AB37776}"/>
              </a:ext>
            </a:extLst>
          </p:cNvPr>
          <p:cNvSpPr/>
          <p:nvPr/>
        </p:nvSpPr>
        <p:spPr>
          <a:xfrm>
            <a:off x="4500986" y="1619730"/>
            <a:ext cx="3190029" cy="4621747"/>
          </a:xfrm>
          <a:prstGeom prst="roundRect">
            <a:avLst>
              <a:gd name="adj" fmla="val 4774"/>
            </a:avLst>
          </a:prstGeom>
          <a:solidFill>
            <a:schemeClr val="bg1"/>
          </a:solidFill>
          <a:ln>
            <a:noFill/>
          </a:ln>
          <a:effectLst>
            <a:outerShdw blurRad="1270000" dist="25400" dir="5400000" sx="101000" sy="101000" algn="ctr" rotWithShape="0">
              <a:schemeClr val="bg1">
                <a:lumMod val="50000"/>
                <a:alpha val="16000"/>
              </a:schemeClr>
            </a:outerShdw>
            <a:softEdge rad="0"/>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62" name="文本框 61">
            <a:extLst>
              <a:ext uri="{FF2B5EF4-FFF2-40B4-BE49-F238E27FC236}">
                <a16:creationId xmlns:a16="http://schemas.microsoft.com/office/drawing/2014/main" id="{72418396-EC7B-4443-871D-2B0DF91D9F2D}"/>
              </a:ext>
            </a:extLst>
          </p:cNvPr>
          <p:cNvSpPr txBox="1"/>
          <p:nvPr/>
        </p:nvSpPr>
        <p:spPr>
          <a:xfrm>
            <a:off x="5651006" y="3007734"/>
            <a:ext cx="889987" cy="523220"/>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2800" b="1" dirty="0">
                <a:latin typeface="+mn-ea"/>
              </a:rPr>
              <a:t>35</a:t>
            </a:r>
            <a:r>
              <a:rPr kumimoji="0" lang="en-US" altLang="zh-CN" sz="2800" b="1" i="0" u="none" strike="noStrike" kern="1200" cap="none" spc="0" normalizeH="0" baseline="0" noProof="0" dirty="0">
                <a:ln>
                  <a:noFill/>
                </a:ln>
                <a:effectLst/>
                <a:uLnTx/>
                <a:uFillTx/>
                <a:latin typeface="+mn-ea"/>
                <a:cs typeface="+mn-cs"/>
              </a:rPr>
              <a:t>%</a:t>
            </a:r>
            <a:endParaRPr kumimoji="0" lang="zh-CN" altLang="en-US" sz="2800" b="1" i="0" u="none" strike="noStrike" kern="1200" cap="none" spc="0" normalizeH="0" baseline="0" noProof="0" dirty="0">
              <a:ln>
                <a:noFill/>
              </a:ln>
              <a:effectLst/>
              <a:uLnTx/>
              <a:uFillTx/>
              <a:latin typeface="+mn-ea"/>
              <a:cs typeface="+mn-cs"/>
            </a:endParaRPr>
          </a:p>
        </p:txBody>
      </p:sp>
      <p:grpSp>
        <p:nvGrpSpPr>
          <p:cNvPr id="4" name="组合 3">
            <a:extLst>
              <a:ext uri="{FF2B5EF4-FFF2-40B4-BE49-F238E27FC236}">
                <a16:creationId xmlns:a16="http://schemas.microsoft.com/office/drawing/2014/main" id="{60DFB2FA-C57E-472C-888C-1B132E3215CC}"/>
              </a:ext>
            </a:extLst>
          </p:cNvPr>
          <p:cNvGrpSpPr/>
          <p:nvPr/>
        </p:nvGrpSpPr>
        <p:grpSpPr>
          <a:xfrm>
            <a:off x="5353912" y="4903673"/>
            <a:ext cx="1484174" cy="400110"/>
            <a:chOff x="8310482" y="4903673"/>
            <a:chExt cx="1484174" cy="400110"/>
          </a:xfrm>
        </p:grpSpPr>
        <p:sp>
          <p:nvSpPr>
            <p:cNvPr id="63" name="矩形 62">
              <a:extLst>
                <a:ext uri="{FF2B5EF4-FFF2-40B4-BE49-F238E27FC236}">
                  <a16:creationId xmlns:a16="http://schemas.microsoft.com/office/drawing/2014/main" id="{E981AA23-E07A-4F60-8360-5C1C8A63C1E5}"/>
                </a:ext>
              </a:extLst>
            </p:cNvPr>
            <p:cNvSpPr/>
            <p:nvPr/>
          </p:nvSpPr>
          <p:spPr>
            <a:xfrm>
              <a:off x="8310482" y="4985811"/>
              <a:ext cx="235838" cy="235834"/>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54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64" name="文本框 63">
              <a:extLst>
                <a:ext uri="{FF2B5EF4-FFF2-40B4-BE49-F238E27FC236}">
                  <a16:creationId xmlns:a16="http://schemas.microsoft.com/office/drawing/2014/main" id="{B1F24247-A2F1-4566-ADE7-DAD39685E201}"/>
                </a:ext>
              </a:extLst>
            </p:cNvPr>
            <p:cNvSpPr txBox="1"/>
            <p:nvPr/>
          </p:nvSpPr>
          <p:spPr>
            <a:xfrm>
              <a:off x="8467492" y="4903673"/>
              <a:ext cx="1327164" cy="40011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prstClr val="black"/>
                  </a:solidFill>
                  <a:effectLst/>
                  <a:uLnTx/>
                  <a:uFillTx/>
                  <a:latin typeface="+mn-ea"/>
                  <a:cs typeface="+mn-cs"/>
                </a:rPr>
                <a:t>输入名称</a:t>
              </a:r>
            </a:p>
          </p:txBody>
        </p:sp>
      </p:grpSp>
      <p:graphicFrame>
        <p:nvGraphicFramePr>
          <p:cNvPr id="28" name="图表 27">
            <a:extLst>
              <a:ext uri="{FF2B5EF4-FFF2-40B4-BE49-F238E27FC236}">
                <a16:creationId xmlns:a16="http://schemas.microsoft.com/office/drawing/2014/main" id="{8694633D-EDC9-45D4-8DB5-83842623FB83}"/>
              </a:ext>
            </a:extLst>
          </p:cNvPr>
          <p:cNvGraphicFramePr/>
          <p:nvPr>
            <p:extLst>
              <p:ext uri="{D42A27DB-BD31-4B8C-83A1-F6EECF244321}">
                <p14:modId xmlns:p14="http://schemas.microsoft.com/office/powerpoint/2010/main" val="285611708"/>
              </p:ext>
            </p:extLst>
          </p:nvPr>
        </p:nvGraphicFramePr>
        <p:xfrm>
          <a:off x="4976726" y="1943478"/>
          <a:ext cx="2238547" cy="2883958"/>
        </p:xfrm>
        <a:graphic>
          <a:graphicData uri="http://schemas.openxmlformats.org/drawingml/2006/chart">
            <c:chart xmlns:c="http://schemas.openxmlformats.org/drawingml/2006/chart" xmlns:r="http://schemas.openxmlformats.org/officeDocument/2006/relationships" r:id="rId5"/>
          </a:graphicData>
        </a:graphic>
      </p:graphicFrame>
      <p:sp>
        <p:nvSpPr>
          <p:cNvPr id="105" name="矩形: 圆角 104">
            <a:extLst>
              <a:ext uri="{FF2B5EF4-FFF2-40B4-BE49-F238E27FC236}">
                <a16:creationId xmlns:a16="http://schemas.microsoft.com/office/drawing/2014/main" id="{DBD2D432-6188-4AB8-A6F4-6BB339B28132}"/>
              </a:ext>
            </a:extLst>
          </p:cNvPr>
          <p:cNvSpPr/>
          <p:nvPr/>
        </p:nvSpPr>
        <p:spPr>
          <a:xfrm>
            <a:off x="8268126" y="1619730"/>
            <a:ext cx="3190029" cy="4621747"/>
          </a:xfrm>
          <a:prstGeom prst="roundRect">
            <a:avLst>
              <a:gd name="adj" fmla="val 4774"/>
            </a:avLst>
          </a:prstGeom>
          <a:solidFill>
            <a:schemeClr val="bg1"/>
          </a:solidFill>
          <a:ln>
            <a:noFill/>
          </a:ln>
          <a:effectLst>
            <a:outerShdw blurRad="1270000" dist="25400" dir="5400000" sx="101000" sy="101000" algn="ctr" rotWithShape="0">
              <a:schemeClr val="bg1">
                <a:lumMod val="50000"/>
                <a:alpha val="16000"/>
              </a:schemeClr>
            </a:outerShdw>
            <a:softEdge rad="0"/>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07" name="文本框 106">
            <a:extLst>
              <a:ext uri="{FF2B5EF4-FFF2-40B4-BE49-F238E27FC236}">
                <a16:creationId xmlns:a16="http://schemas.microsoft.com/office/drawing/2014/main" id="{72C8821C-5B18-4A8E-941B-12EF8E2A3379}"/>
              </a:ext>
            </a:extLst>
          </p:cNvPr>
          <p:cNvSpPr txBox="1"/>
          <p:nvPr/>
        </p:nvSpPr>
        <p:spPr>
          <a:xfrm>
            <a:off x="9414941" y="3007734"/>
            <a:ext cx="896399" cy="523220"/>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2800" b="1" dirty="0">
                <a:latin typeface="+mn-ea"/>
              </a:rPr>
              <a:t>45</a:t>
            </a:r>
            <a:r>
              <a:rPr kumimoji="0" lang="en-US" altLang="zh-CN" sz="2800" b="1" i="0" u="none" strike="noStrike" kern="1200" cap="none" spc="0" normalizeH="0" baseline="0" noProof="0" dirty="0">
                <a:ln>
                  <a:noFill/>
                </a:ln>
                <a:effectLst/>
                <a:uLnTx/>
                <a:uFillTx/>
                <a:latin typeface="+mn-ea"/>
                <a:cs typeface="+mn-cs"/>
              </a:rPr>
              <a:t>%</a:t>
            </a:r>
            <a:endParaRPr kumimoji="0" lang="zh-CN" altLang="en-US" sz="2800" b="1" i="0" u="none" strike="noStrike" kern="1200" cap="none" spc="0" normalizeH="0" baseline="0" noProof="0" dirty="0">
              <a:ln>
                <a:noFill/>
              </a:ln>
              <a:effectLst/>
              <a:uLnTx/>
              <a:uFillTx/>
              <a:latin typeface="+mn-ea"/>
              <a:cs typeface="+mn-cs"/>
            </a:endParaRPr>
          </a:p>
        </p:txBody>
      </p:sp>
      <p:grpSp>
        <p:nvGrpSpPr>
          <p:cNvPr id="108" name="组合 107">
            <a:extLst>
              <a:ext uri="{FF2B5EF4-FFF2-40B4-BE49-F238E27FC236}">
                <a16:creationId xmlns:a16="http://schemas.microsoft.com/office/drawing/2014/main" id="{3F5730B9-6234-48D0-8C43-8EFDA577401C}"/>
              </a:ext>
            </a:extLst>
          </p:cNvPr>
          <p:cNvGrpSpPr/>
          <p:nvPr/>
        </p:nvGrpSpPr>
        <p:grpSpPr>
          <a:xfrm>
            <a:off x="9121053" y="4903673"/>
            <a:ext cx="1484174" cy="400110"/>
            <a:chOff x="8310482" y="4903673"/>
            <a:chExt cx="1484174" cy="400110"/>
          </a:xfrm>
        </p:grpSpPr>
        <p:sp>
          <p:nvSpPr>
            <p:cNvPr id="109" name="矩形 108">
              <a:extLst>
                <a:ext uri="{FF2B5EF4-FFF2-40B4-BE49-F238E27FC236}">
                  <a16:creationId xmlns:a16="http://schemas.microsoft.com/office/drawing/2014/main" id="{DB7E6911-282C-43D6-A4C3-BB1613CC522E}"/>
                </a:ext>
              </a:extLst>
            </p:cNvPr>
            <p:cNvSpPr/>
            <p:nvPr/>
          </p:nvSpPr>
          <p:spPr>
            <a:xfrm>
              <a:off x="8310482" y="4985811"/>
              <a:ext cx="235838" cy="235834"/>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54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10" name="文本框 109">
              <a:extLst>
                <a:ext uri="{FF2B5EF4-FFF2-40B4-BE49-F238E27FC236}">
                  <a16:creationId xmlns:a16="http://schemas.microsoft.com/office/drawing/2014/main" id="{4F444665-55EF-452B-9835-7FC63BEBAA40}"/>
                </a:ext>
              </a:extLst>
            </p:cNvPr>
            <p:cNvSpPr txBox="1"/>
            <p:nvPr/>
          </p:nvSpPr>
          <p:spPr>
            <a:xfrm>
              <a:off x="8467492" y="4903673"/>
              <a:ext cx="1327164" cy="40011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prstClr val="black"/>
                  </a:solidFill>
                  <a:effectLst/>
                  <a:uLnTx/>
                  <a:uFillTx/>
                  <a:latin typeface="+mn-ea"/>
                  <a:cs typeface="+mn-cs"/>
                </a:rPr>
                <a:t>输入名称</a:t>
              </a:r>
            </a:p>
          </p:txBody>
        </p:sp>
      </p:grpSp>
      <p:graphicFrame>
        <p:nvGraphicFramePr>
          <p:cNvPr id="29" name="图表 28">
            <a:extLst>
              <a:ext uri="{FF2B5EF4-FFF2-40B4-BE49-F238E27FC236}">
                <a16:creationId xmlns:a16="http://schemas.microsoft.com/office/drawing/2014/main" id="{26A289EC-3159-429B-9992-FE04263911E3}"/>
              </a:ext>
            </a:extLst>
          </p:cNvPr>
          <p:cNvGraphicFramePr/>
          <p:nvPr>
            <p:extLst>
              <p:ext uri="{D42A27DB-BD31-4B8C-83A1-F6EECF244321}">
                <p14:modId xmlns:p14="http://schemas.microsoft.com/office/powerpoint/2010/main" val="3285126462"/>
              </p:ext>
            </p:extLst>
          </p:nvPr>
        </p:nvGraphicFramePr>
        <p:xfrm>
          <a:off x="8743867" y="1943478"/>
          <a:ext cx="2238547" cy="2883958"/>
        </p:xfrm>
        <a:graphic>
          <a:graphicData uri="http://schemas.openxmlformats.org/drawingml/2006/chart">
            <c:chart xmlns:c="http://schemas.openxmlformats.org/drawingml/2006/chart" xmlns:r="http://schemas.openxmlformats.org/officeDocument/2006/relationships" r:id="rId6"/>
          </a:graphicData>
        </a:graphic>
      </p:graphicFrame>
      <p:sp>
        <p:nvSpPr>
          <p:cNvPr id="31" name="矩形 30">
            <a:extLst>
              <a:ext uri="{FF2B5EF4-FFF2-40B4-BE49-F238E27FC236}">
                <a16:creationId xmlns:a16="http://schemas.microsoft.com/office/drawing/2014/main" id="{274166D0-40BA-429E-805A-1A95913032C2}"/>
              </a:ext>
            </a:extLst>
          </p:cNvPr>
          <p:cNvSpPr/>
          <p:nvPr/>
        </p:nvSpPr>
        <p:spPr>
          <a:xfrm rot="5400000" flipH="1">
            <a:off x="425447" y="191078"/>
            <a:ext cx="420694" cy="127158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2" name="任意多边形: 形状 31">
            <a:extLst>
              <a:ext uri="{FF2B5EF4-FFF2-40B4-BE49-F238E27FC236}">
                <a16:creationId xmlns:a16="http://schemas.microsoft.com/office/drawing/2014/main" id="{010E6C51-B219-4AC4-BD27-8D9FC012416E}"/>
              </a:ext>
            </a:extLst>
          </p:cNvPr>
          <p:cNvSpPr/>
          <p:nvPr/>
        </p:nvSpPr>
        <p:spPr>
          <a:xfrm flipH="1" flipV="1">
            <a:off x="621730" y="0"/>
            <a:ext cx="452783" cy="1435100"/>
          </a:xfrm>
          <a:custGeom>
            <a:avLst/>
            <a:gdLst>
              <a:gd name="connsiteX0" fmla="*/ 0 w 1225550"/>
              <a:gd name="connsiteY0" fmla="*/ 6274484 h 6274484"/>
              <a:gd name="connsiteX1" fmla="*/ 1225550 w 1225550"/>
              <a:gd name="connsiteY1" fmla="*/ 6274484 h 6274484"/>
              <a:gd name="connsiteX2" fmla="*/ 1225550 w 1225550"/>
              <a:gd name="connsiteY2" fmla="*/ 0 h 6274484"/>
              <a:gd name="connsiteX3" fmla="*/ 612775 w 1225550"/>
              <a:gd name="connsiteY3" fmla="*/ 1042203 h 6274484"/>
              <a:gd name="connsiteX4" fmla="*/ 0 w 1225550"/>
              <a:gd name="connsiteY4" fmla="*/ 0 h 62744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25550" h="6274484">
                <a:moveTo>
                  <a:pt x="0" y="6274484"/>
                </a:moveTo>
                <a:lnTo>
                  <a:pt x="1225550" y="6274484"/>
                </a:lnTo>
                <a:lnTo>
                  <a:pt x="1225550" y="0"/>
                </a:lnTo>
                <a:lnTo>
                  <a:pt x="612775" y="1042203"/>
                </a:lnTo>
                <a:lnTo>
                  <a:pt x="0" y="0"/>
                </a:lnTo>
                <a:close/>
              </a:path>
            </a:pathLst>
          </a:custGeom>
          <a:solidFill>
            <a:schemeClr val="accent2"/>
          </a:solidFill>
          <a:ln>
            <a:noFill/>
          </a:ln>
          <a:effectLst>
            <a:outerShdw blurRad="812800" dist="673100" dir="5400000" sx="1000" sy="1000" algn="t" rotWithShape="0">
              <a:srgbClr val="C00000"/>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grpSp>
        <p:nvGrpSpPr>
          <p:cNvPr id="33" name="组合 32">
            <a:extLst>
              <a:ext uri="{FF2B5EF4-FFF2-40B4-BE49-F238E27FC236}">
                <a16:creationId xmlns:a16="http://schemas.microsoft.com/office/drawing/2014/main" id="{42DDE90C-9C13-4587-94F3-081B127FE4BE}"/>
              </a:ext>
            </a:extLst>
          </p:cNvPr>
          <p:cNvGrpSpPr/>
          <p:nvPr/>
        </p:nvGrpSpPr>
        <p:grpSpPr>
          <a:xfrm>
            <a:off x="531017" y="509767"/>
            <a:ext cx="634208" cy="634208"/>
            <a:chOff x="-1798320" y="525780"/>
            <a:chExt cx="1636400" cy="1636400"/>
          </a:xfrm>
        </p:grpSpPr>
        <p:sp>
          <p:nvSpPr>
            <p:cNvPr id="34" name="椭圆 33">
              <a:extLst>
                <a:ext uri="{FF2B5EF4-FFF2-40B4-BE49-F238E27FC236}">
                  <a16:creationId xmlns:a16="http://schemas.microsoft.com/office/drawing/2014/main" id="{3061A55A-F943-44D0-AF6F-06B6B6A38555}"/>
                </a:ext>
              </a:extLst>
            </p:cNvPr>
            <p:cNvSpPr/>
            <p:nvPr/>
          </p:nvSpPr>
          <p:spPr>
            <a:xfrm>
              <a:off x="-1798320" y="525780"/>
              <a:ext cx="1636400" cy="16364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5" name="图片 34">
              <a:extLst>
                <a:ext uri="{FF2B5EF4-FFF2-40B4-BE49-F238E27FC236}">
                  <a16:creationId xmlns:a16="http://schemas.microsoft.com/office/drawing/2014/main" id="{6EAD8AAD-60F2-433C-9AB5-37BA82FD62D6}"/>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741756" y="582344"/>
              <a:ext cx="1523272" cy="1523272"/>
            </a:xfrm>
            <a:prstGeom prst="rect">
              <a:avLst/>
            </a:prstGeom>
          </p:spPr>
        </p:pic>
      </p:grpSp>
      <p:sp>
        <p:nvSpPr>
          <p:cNvPr id="36" name="矩形 35">
            <a:extLst>
              <a:ext uri="{FF2B5EF4-FFF2-40B4-BE49-F238E27FC236}">
                <a16:creationId xmlns:a16="http://schemas.microsoft.com/office/drawing/2014/main" id="{5C1DC73C-FC69-4782-AE91-8073D5C9952C}"/>
              </a:ext>
            </a:extLst>
          </p:cNvPr>
          <p:cNvSpPr/>
          <p:nvPr/>
        </p:nvSpPr>
        <p:spPr>
          <a:xfrm rot="5400000" flipH="1">
            <a:off x="7823310" y="-3331472"/>
            <a:ext cx="420694" cy="831668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 name="标题 2">
            <a:extLst>
              <a:ext uri="{FF2B5EF4-FFF2-40B4-BE49-F238E27FC236}">
                <a16:creationId xmlns:a16="http://schemas.microsoft.com/office/drawing/2014/main" id="{A152A9D2-F4C5-469C-9E98-E93A05C3FB4C}"/>
              </a:ext>
            </a:extLst>
          </p:cNvPr>
          <p:cNvSpPr>
            <a:spLocks noGrp="1"/>
          </p:cNvSpPr>
          <p:nvPr>
            <p:ph type="title"/>
          </p:nvPr>
        </p:nvSpPr>
        <p:spPr>
          <a:xfrm>
            <a:off x="1420587" y="573660"/>
            <a:ext cx="2945284" cy="535531"/>
          </a:xfrm>
        </p:spPr>
        <p:txBody>
          <a:bodyPr rIns="72000"/>
          <a:lstStyle/>
          <a:p>
            <a:r>
              <a:rPr lang="zh-CN" altLang="en-US" dirty="0"/>
              <a:t>这里是数据图表</a:t>
            </a:r>
          </a:p>
        </p:txBody>
      </p:sp>
    </p:spTree>
    <p:extLst>
      <p:ext uri="{BB962C8B-B14F-4D97-AF65-F5344CB8AC3E}">
        <p14:creationId xmlns:p14="http://schemas.microsoft.com/office/powerpoint/2010/main" val="292912118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占位符 6" descr="图片包含 户外, 建筑物, 天空, 火车&#10;&#10;自动生成的说明">
            <a:extLst>
              <a:ext uri="{FF2B5EF4-FFF2-40B4-BE49-F238E27FC236}">
                <a16:creationId xmlns:a16="http://schemas.microsoft.com/office/drawing/2014/main" id="{72566E82-C8D5-454D-A99C-AAE3FA0A0BDA}"/>
              </a:ext>
            </a:extLst>
          </p:cNvPr>
          <p:cNvPicPr>
            <a:picLocks noGrp="1" noChangeAspect="1"/>
          </p:cNvPicPr>
          <p:nvPr>
            <p:ph type="pic" sz="quarter" idx="13"/>
          </p:nvPr>
        </p:nvPicPr>
        <p:blipFill>
          <a:blip r:embed="rId3">
            <a:extLst>
              <a:ext uri="{BEBA8EAE-BF5A-486C-A8C5-ECC9F3942E4B}">
                <a14:imgProps xmlns:a14="http://schemas.microsoft.com/office/drawing/2010/main">
                  <a14:imgLayer r:embed="rId4">
                    <a14:imgEffect>
                      <a14:colorTemperature colorTemp="4700"/>
                    </a14:imgEffect>
                  </a14:imgLayer>
                </a14:imgProps>
              </a:ext>
              <a:ext uri="{28A0092B-C50C-407E-A947-70E740481C1C}">
                <a14:useLocalDpi xmlns:a14="http://schemas.microsoft.com/office/drawing/2010/main" val="0"/>
              </a:ext>
            </a:extLst>
          </a:blip>
          <a:srcRect t="6263" b="6263"/>
          <a:stretch>
            <a:fillRect/>
          </a:stretch>
        </p:blipFill>
        <p:spPr/>
      </p:pic>
      <p:sp>
        <p:nvSpPr>
          <p:cNvPr id="12" name="平行四边形 11">
            <a:extLst>
              <a:ext uri="{FF2B5EF4-FFF2-40B4-BE49-F238E27FC236}">
                <a16:creationId xmlns:a16="http://schemas.microsoft.com/office/drawing/2014/main" id="{0B61E24B-6C37-42C4-8D16-B854BC7D392E}"/>
              </a:ext>
            </a:extLst>
          </p:cNvPr>
          <p:cNvSpPr/>
          <p:nvPr/>
        </p:nvSpPr>
        <p:spPr>
          <a:xfrm rot="10800000" flipH="1" flipV="1">
            <a:off x="0" y="0"/>
            <a:ext cx="9538730" cy="6858000"/>
          </a:xfrm>
          <a:prstGeom prst="parallelogram">
            <a:avLst>
              <a:gd name="adj" fmla="val 0"/>
            </a:avLst>
          </a:prstGeom>
          <a:gradFill flip="none" rotWithShape="1">
            <a:gsLst>
              <a:gs pos="27000">
                <a:srgbClr val="FFFFFF"/>
              </a:gs>
              <a:gs pos="40000">
                <a:srgbClr val="FFFFFF">
                  <a:alpha val="85000"/>
                </a:srgbClr>
              </a:gs>
              <a:gs pos="0">
                <a:schemeClr val="bg1"/>
              </a:gs>
              <a:gs pos="60000">
                <a:srgbClr val="FFFFFF">
                  <a:alpha val="40000"/>
                </a:srgbClr>
              </a:gs>
              <a:gs pos="80000">
                <a:srgbClr val="FFFFFF">
                  <a:alpha val="20000"/>
                </a:srgbClr>
              </a:gs>
              <a:gs pos="100000">
                <a:schemeClr val="bg1">
                  <a:alpha val="0"/>
                </a:schemeClr>
              </a:gs>
            </a:gsLst>
            <a:lin ang="0" scaled="1"/>
            <a:tileRect/>
          </a:gradFill>
          <a:ln>
            <a:noFill/>
          </a:ln>
          <a:effectLst>
            <a:outerShdw blurRad="812800" dist="673100" dir="5400000" sx="1000" sy="1000" algn="t" rotWithShape="0">
              <a:srgbClr val="C00000"/>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72" name="图片 71">
            <a:extLst>
              <a:ext uri="{FF2B5EF4-FFF2-40B4-BE49-F238E27FC236}">
                <a16:creationId xmlns:a16="http://schemas.microsoft.com/office/drawing/2014/main" id="{28E3EBBB-D068-454F-9289-0C41B6D958C8}"/>
              </a:ext>
            </a:extLst>
          </p:cNvPr>
          <p:cNvPicPr>
            <a:picLocks noChangeAspect="1"/>
          </p:cNvPicPr>
          <p:nvPr/>
        </p:nvPicPr>
        <p:blipFill>
          <a:blip r:embed="rId5">
            <a:alphaModFix amt="5000"/>
            <a:extLst>
              <a:ext uri="{28A0092B-C50C-407E-A947-70E740481C1C}">
                <a14:useLocalDpi xmlns:a14="http://schemas.microsoft.com/office/drawing/2010/main" val="0"/>
              </a:ext>
            </a:extLst>
          </a:blip>
          <a:stretch>
            <a:fillRect/>
          </a:stretch>
        </p:blipFill>
        <p:spPr>
          <a:xfrm>
            <a:off x="-701149" y="-621630"/>
            <a:ext cx="8101261" cy="8101261"/>
          </a:xfrm>
          <a:prstGeom prst="rect">
            <a:avLst/>
          </a:prstGeom>
        </p:spPr>
      </p:pic>
      <p:sp>
        <p:nvSpPr>
          <p:cNvPr id="37" name="矩形 36">
            <a:extLst>
              <a:ext uri="{FF2B5EF4-FFF2-40B4-BE49-F238E27FC236}">
                <a16:creationId xmlns:a16="http://schemas.microsoft.com/office/drawing/2014/main" id="{FF39A875-153E-484B-A944-6D55BF86EF9D}"/>
              </a:ext>
            </a:extLst>
          </p:cNvPr>
          <p:cNvSpPr/>
          <p:nvPr/>
        </p:nvSpPr>
        <p:spPr>
          <a:xfrm>
            <a:off x="660399" y="1357806"/>
            <a:ext cx="6153355" cy="3450652"/>
          </a:xfrm>
          <a:prstGeom prst="rect">
            <a:avLst/>
          </a:prstGeom>
          <a:noFill/>
          <a:ln w="1524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组合 3">
            <a:extLst>
              <a:ext uri="{FF2B5EF4-FFF2-40B4-BE49-F238E27FC236}">
                <a16:creationId xmlns:a16="http://schemas.microsoft.com/office/drawing/2014/main" id="{E7BBA72A-DF97-426D-9865-AA79934566E1}"/>
              </a:ext>
            </a:extLst>
          </p:cNvPr>
          <p:cNvGrpSpPr/>
          <p:nvPr/>
        </p:nvGrpSpPr>
        <p:grpSpPr>
          <a:xfrm>
            <a:off x="1080026" y="1759693"/>
            <a:ext cx="5314100" cy="2646878"/>
            <a:chOff x="774700" y="1759693"/>
            <a:chExt cx="5314100" cy="2646878"/>
          </a:xfrm>
        </p:grpSpPr>
        <p:sp>
          <p:nvSpPr>
            <p:cNvPr id="35" name="文本框 34">
              <a:extLst>
                <a:ext uri="{FF2B5EF4-FFF2-40B4-BE49-F238E27FC236}">
                  <a16:creationId xmlns:a16="http://schemas.microsoft.com/office/drawing/2014/main" id="{9B0FB8E0-8C9F-4B6E-B0A0-57FF2C880011}"/>
                </a:ext>
              </a:extLst>
            </p:cNvPr>
            <p:cNvSpPr txBox="1"/>
            <p:nvPr/>
          </p:nvSpPr>
          <p:spPr>
            <a:xfrm>
              <a:off x="774700" y="1759693"/>
              <a:ext cx="1507958" cy="2646878"/>
            </a:xfrm>
            <a:prstGeom prst="rect">
              <a:avLst/>
            </a:prstGeom>
            <a:noFill/>
          </p:spPr>
          <p:txBody>
            <a:bodyPr wrap="square" rtlCol="0">
              <a:spAutoFit/>
            </a:bodyPr>
            <a:lstStyle>
              <a:defPPr>
                <a:defRPr lang="zh-CN"/>
              </a:defPPr>
              <a:lvl1pPr algn="ctr">
                <a:defRPr sz="19900" b="1">
                  <a:solidFill>
                    <a:schemeClr val="accent2"/>
                  </a:solidFill>
                  <a:effectLst>
                    <a:outerShdw dist="685800" dir="5160000" sx="172000" sy="172000" algn="ctr" rotWithShape="0">
                      <a:schemeClr val="accent2">
                        <a:lumMod val="20000"/>
                        <a:lumOff val="80000"/>
                        <a:alpha val="16000"/>
                      </a:schemeClr>
                    </a:outerShdw>
                  </a:effectLst>
                  <a:latin typeface="+mn-ea"/>
                </a:defRPr>
              </a:lvl1pPr>
            </a:lstStyle>
            <a:p>
              <a:r>
                <a:rPr lang="en-US" altLang="zh-CN" sz="16600" b="0" dirty="0">
                  <a:effectLst>
                    <a:outerShdw dist="685800" sx="1000" sy="1000" algn="ctr" rotWithShape="0">
                      <a:schemeClr val="accent2">
                        <a:lumMod val="20000"/>
                        <a:lumOff val="80000"/>
                      </a:schemeClr>
                    </a:outerShdw>
                  </a:effectLst>
                  <a:latin typeface="+mj-ea"/>
                  <a:ea typeface="+mj-ea"/>
                </a:rPr>
                <a:t>4</a:t>
              </a:r>
              <a:endParaRPr lang="zh-CN" altLang="en-US" sz="16600" b="0" dirty="0">
                <a:effectLst>
                  <a:outerShdw dist="685800" sx="1000" sy="1000" algn="ctr" rotWithShape="0">
                    <a:schemeClr val="accent2">
                      <a:lumMod val="20000"/>
                      <a:lumOff val="80000"/>
                    </a:schemeClr>
                  </a:outerShdw>
                </a:effectLst>
                <a:latin typeface="+mj-ea"/>
                <a:ea typeface="+mj-ea"/>
              </a:endParaRPr>
            </a:p>
          </p:txBody>
        </p:sp>
        <p:grpSp>
          <p:nvGrpSpPr>
            <p:cNvPr id="2" name="组合 1">
              <a:extLst>
                <a:ext uri="{FF2B5EF4-FFF2-40B4-BE49-F238E27FC236}">
                  <a16:creationId xmlns:a16="http://schemas.microsoft.com/office/drawing/2014/main" id="{2434A520-5701-44B6-BCE8-88EE49E636F0}"/>
                </a:ext>
              </a:extLst>
            </p:cNvPr>
            <p:cNvGrpSpPr/>
            <p:nvPr/>
          </p:nvGrpSpPr>
          <p:grpSpPr>
            <a:xfrm>
              <a:off x="2264347" y="2166200"/>
              <a:ext cx="3824453" cy="1625277"/>
              <a:chOff x="2264347" y="2166200"/>
              <a:chExt cx="3824453" cy="1625277"/>
            </a:xfrm>
          </p:grpSpPr>
          <p:sp>
            <p:nvSpPr>
              <p:cNvPr id="33" name="文本框 32">
                <a:extLst>
                  <a:ext uri="{FF2B5EF4-FFF2-40B4-BE49-F238E27FC236}">
                    <a16:creationId xmlns:a16="http://schemas.microsoft.com/office/drawing/2014/main" id="{E32E4353-E3CB-449B-8616-E8EDED4E4315}"/>
                  </a:ext>
                </a:extLst>
              </p:cNvPr>
              <p:cNvSpPr txBox="1"/>
              <p:nvPr/>
            </p:nvSpPr>
            <p:spPr>
              <a:xfrm>
                <a:off x="2264347" y="2166200"/>
                <a:ext cx="3824453" cy="1214142"/>
              </a:xfrm>
              <a:prstGeom prst="rect">
                <a:avLst/>
              </a:prstGeom>
              <a:noFill/>
              <a:ln w="57150">
                <a:noFill/>
              </a:ln>
            </p:spPr>
            <p:txBody>
              <a:bodyPr wrap="square" lIns="180000" tIns="144000" rIns="180000" bIns="144000" rtlCol="0">
                <a:spAutoFit/>
              </a:bodyPr>
              <a:lstStyle/>
              <a:p>
                <a:pPr algn="dist"/>
                <a:r>
                  <a:rPr lang="zh-CN" altLang="en-US" sz="6000" b="1" dirty="0">
                    <a:solidFill>
                      <a:schemeClr val="accent2"/>
                    </a:solidFill>
                    <a:latin typeface="+mj-ea"/>
                    <a:ea typeface="+mj-ea"/>
                    <a:cs typeface="Times New Roman" panose="02020603050405020304" pitchFamily="18" charset="0"/>
                  </a:rPr>
                  <a:t>研究结论</a:t>
                </a:r>
              </a:p>
            </p:txBody>
          </p:sp>
          <p:sp>
            <p:nvSpPr>
              <p:cNvPr id="26" name="文本框 25">
                <a:extLst>
                  <a:ext uri="{FF2B5EF4-FFF2-40B4-BE49-F238E27FC236}">
                    <a16:creationId xmlns:a16="http://schemas.microsoft.com/office/drawing/2014/main" id="{B0DD6E53-770C-4EA1-9CAD-12CA91A2AA15}"/>
                  </a:ext>
                </a:extLst>
              </p:cNvPr>
              <p:cNvSpPr txBox="1"/>
              <p:nvPr/>
            </p:nvSpPr>
            <p:spPr>
              <a:xfrm>
                <a:off x="2347944" y="3452923"/>
                <a:ext cx="3657259" cy="338554"/>
              </a:xfrm>
              <a:prstGeom prst="rect">
                <a:avLst/>
              </a:prstGeom>
              <a:noFill/>
            </p:spPr>
            <p:txBody>
              <a:bodyPr wrap="square" rtlCol="0">
                <a:spAutoFit/>
              </a:bodyPr>
              <a:lstStyle/>
              <a:p>
                <a:pPr algn="dist"/>
                <a:r>
                  <a:rPr lang="en-US" altLang="zh-CN" sz="1600" dirty="0">
                    <a:solidFill>
                      <a:schemeClr val="tx1">
                        <a:lumMod val="65000"/>
                        <a:lumOff val="35000"/>
                      </a:schemeClr>
                    </a:solidFill>
                    <a:latin typeface="+mn-ea"/>
                  </a:rPr>
                  <a:t>HUNAN FIRST NORMAL UNIVERSITY</a:t>
                </a:r>
                <a:endParaRPr lang="zh-CN" altLang="en-US" sz="1600" dirty="0">
                  <a:solidFill>
                    <a:schemeClr val="tx1">
                      <a:lumMod val="65000"/>
                      <a:lumOff val="35000"/>
                    </a:schemeClr>
                  </a:solidFill>
                  <a:latin typeface="+mn-ea"/>
                </a:endParaRPr>
              </a:p>
            </p:txBody>
          </p:sp>
        </p:grpSp>
        <p:cxnSp>
          <p:nvCxnSpPr>
            <p:cNvPr id="31" name="直接连接符 30">
              <a:extLst>
                <a:ext uri="{FF2B5EF4-FFF2-40B4-BE49-F238E27FC236}">
                  <a16:creationId xmlns:a16="http://schemas.microsoft.com/office/drawing/2014/main" id="{031EA04A-5C5B-46EA-93A7-CCF09B4E9680}"/>
                </a:ext>
              </a:extLst>
            </p:cNvPr>
            <p:cNvCxnSpPr/>
            <p:nvPr/>
          </p:nvCxnSpPr>
          <p:spPr>
            <a:xfrm>
              <a:off x="2243274" y="2218339"/>
              <a:ext cx="0" cy="1603916"/>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72960914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占位符 10" descr="图片包含 树, 户外, 建筑物&#10;&#10;自动生成的说明">
            <a:extLst>
              <a:ext uri="{FF2B5EF4-FFF2-40B4-BE49-F238E27FC236}">
                <a16:creationId xmlns:a16="http://schemas.microsoft.com/office/drawing/2014/main" id="{D9A59214-03AB-493E-BF3A-825EED5113AF}"/>
              </a:ext>
            </a:extLst>
          </p:cNvPr>
          <p:cNvPicPr>
            <a:picLocks noGrp="1" noChangeAspect="1"/>
          </p:cNvPicPr>
          <p:nvPr>
            <p:ph type="pic" sz="quarter" idx="12"/>
          </p:nvPr>
        </p:nvPicPr>
        <p:blipFill rotWithShape="1">
          <a:blip r:embed="rId3">
            <a:extLst>
              <a:ext uri="{28A0092B-C50C-407E-A947-70E740481C1C}">
                <a14:useLocalDpi xmlns:a14="http://schemas.microsoft.com/office/drawing/2010/main" val="0"/>
              </a:ext>
            </a:extLst>
          </a:blip>
          <a:srcRect t="29076" b="33684"/>
          <a:stretch/>
        </p:blipFill>
        <p:spPr>
          <a:xfrm>
            <a:off x="0" y="308700"/>
            <a:ext cx="10800000" cy="1440000"/>
          </a:xfrm>
        </p:spPr>
      </p:pic>
      <p:pic>
        <p:nvPicPr>
          <p:cNvPr id="19" name="图片占位符 18" descr="图片包含 建筑物, 天空, 户外, 地面&#10;&#10;自动生成的说明">
            <a:extLst>
              <a:ext uri="{FF2B5EF4-FFF2-40B4-BE49-F238E27FC236}">
                <a16:creationId xmlns:a16="http://schemas.microsoft.com/office/drawing/2014/main" id="{85C14E97-9070-458C-A32E-9A2F8B00A9AD}"/>
              </a:ext>
            </a:extLst>
          </p:cNvPr>
          <p:cNvPicPr>
            <a:picLocks noGrp="1" noChangeAspect="1"/>
          </p:cNvPicPr>
          <p:nvPr>
            <p:ph type="pic" sz="quarter" idx="13"/>
          </p:nvPr>
        </p:nvPicPr>
        <p:blipFill rotWithShape="1">
          <a:blip r:embed="rId4">
            <a:extLst>
              <a:ext uri="{28A0092B-C50C-407E-A947-70E740481C1C}">
                <a14:useLocalDpi xmlns:a14="http://schemas.microsoft.com/office/drawing/2010/main" val="0"/>
              </a:ext>
            </a:extLst>
          </a:blip>
          <a:srcRect t="37454" b="37454"/>
          <a:stretch/>
        </p:blipFill>
        <p:spPr/>
      </p:pic>
      <p:pic>
        <p:nvPicPr>
          <p:cNvPr id="21" name="图片占位符 20" descr="图片包含 树, 户外, 建筑物, 街道&#10;&#10;自动生成的说明">
            <a:extLst>
              <a:ext uri="{FF2B5EF4-FFF2-40B4-BE49-F238E27FC236}">
                <a16:creationId xmlns:a16="http://schemas.microsoft.com/office/drawing/2014/main" id="{AE4AB845-76EE-4D7E-AEBA-25D6EE5ECFCC}"/>
              </a:ext>
            </a:extLst>
          </p:cNvPr>
          <p:cNvPicPr>
            <a:picLocks noGrp="1" noChangeAspect="1"/>
          </p:cNvPicPr>
          <p:nvPr>
            <p:ph type="pic" sz="quarter" idx="14"/>
          </p:nvPr>
        </p:nvPicPr>
        <p:blipFill rotWithShape="1">
          <a:blip r:embed="rId5">
            <a:extLst>
              <a:ext uri="{28A0092B-C50C-407E-A947-70E740481C1C}">
                <a14:useLocalDpi xmlns:a14="http://schemas.microsoft.com/office/drawing/2010/main" val="0"/>
              </a:ext>
            </a:extLst>
          </a:blip>
          <a:srcRect t="2274" b="57728"/>
          <a:stretch/>
        </p:blipFill>
        <p:spPr>
          <a:xfrm>
            <a:off x="1392000" y="5139776"/>
            <a:ext cx="10800000" cy="1440000"/>
          </a:xfrm>
        </p:spPr>
      </p:pic>
      <p:pic>
        <p:nvPicPr>
          <p:cNvPr id="17" name="图片占位符 16" descr="图片包含 天空, 户外, 建筑物, 道路&#10;&#10;自动生成的说明">
            <a:extLst>
              <a:ext uri="{FF2B5EF4-FFF2-40B4-BE49-F238E27FC236}">
                <a16:creationId xmlns:a16="http://schemas.microsoft.com/office/drawing/2014/main" id="{686063A7-BF5C-4884-A9D4-B1B73DD5C568}"/>
              </a:ext>
            </a:extLst>
          </p:cNvPr>
          <p:cNvPicPr>
            <a:picLocks noGrp="1" noChangeAspect="1"/>
          </p:cNvPicPr>
          <p:nvPr>
            <p:ph type="pic" sz="quarter" idx="15"/>
          </p:nvPr>
        </p:nvPicPr>
        <p:blipFill rotWithShape="1">
          <a:blip r:embed="rId6">
            <a:extLst>
              <a:ext uri="{28A0092B-C50C-407E-A947-70E740481C1C}">
                <a14:useLocalDpi xmlns:a14="http://schemas.microsoft.com/office/drawing/2010/main" val="0"/>
              </a:ext>
            </a:extLst>
          </a:blip>
          <a:srcRect t="45232" b="19216"/>
          <a:stretch/>
        </p:blipFill>
        <p:spPr>
          <a:xfrm>
            <a:off x="1392000" y="1919059"/>
            <a:ext cx="10800000" cy="1440000"/>
          </a:xfrm>
        </p:spPr>
      </p:pic>
      <p:sp>
        <p:nvSpPr>
          <p:cNvPr id="22" name="矩形 21">
            <a:extLst>
              <a:ext uri="{FF2B5EF4-FFF2-40B4-BE49-F238E27FC236}">
                <a16:creationId xmlns:a16="http://schemas.microsoft.com/office/drawing/2014/main" id="{3B0907F8-869C-493A-81D9-71E410DE919F}"/>
              </a:ext>
            </a:extLst>
          </p:cNvPr>
          <p:cNvSpPr/>
          <p:nvPr/>
        </p:nvSpPr>
        <p:spPr>
          <a:xfrm rot="16200000">
            <a:off x="3385276" y="-3076575"/>
            <a:ext cx="1440000" cy="8210549"/>
          </a:xfrm>
          <a:prstGeom prst="rect">
            <a:avLst/>
          </a:prstGeom>
          <a:gradFill>
            <a:gsLst>
              <a:gs pos="95000">
                <a:schemeClr val="accent1">
                  <a:alpha val="0"/>
                </a:schemeClr>
              </a:gs>
              <a:gs pos="84000">
                <a:schemeClr val="accent1">
                  <a:alpha val="10000"/>
                </a:schemeClr>
              </a:gs>
              <a:gs pos="67000">
                <a:schemeClr val="accent1">
                  <a:alpha val="30000"/>
                </a:schemeClr>
              </a:gs>
              <a:gs pos="0">
                <a:schemeClr val="accent1"/>
              </a:gs>
            </a:gsLst>
            <a:lin ang="5400000" scaled="1"/>
          </a:gra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3" name="矩形 22">
            <a:extLst>
              <a:ext uri="{FF2B5EF4-FFF2-40B4-BE49-F238E27FC236}">
                <a16:creationId xmlns:a16="http://schemas.microsoft.com/office/drawing/2014/main" id="{4666010C-3658-48C0-B90E-218C0A961FD9}"/>
              </a:ext>
            </a:extLst>
          </p:cNvPr>
          <p:cNvSpPr/>
          <p:nvPr/>
        </p:nvSpPr>
        <p:spPr>
          <a:xfrm rot="16200000">
            <a:off x="2811476" y="717942"/>
            <a:ext cx="1440000" cy="7062951"/>
          </a:xfrm>
          <a:prstGeom prst="rect">
            <a:avLst/>
          </a:prstGeom>
          <a:gradFill>
            <a:gsLst>
              <a:gs pos="95000">
                <a:schemeClr val="accent1">
                  <a:alpha val="0"/>
                </a:schemeClr>
              </a:gs>
              <a:gs pos="84000">
                <a:schemeClr val="accent1">
                  <a:alpha val="10000"/>
                </a:schemeClr>
              </a:gs>
              <a:gs pos="67000">
                <a:schemeClr val="accent1">
                  <a:alpha val="30000"/>
                </a:schemeClr>
              </a:gs>
              <a:gs pos="0">
                <a:schemeClr val="accent1"/>
              </a:gs>
            </a:gsLst>
            <a:lin ang="5400000" scaled="1"/>
          </a:gra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4" name="矩形 23">
            <a:extLst>
              <a:ext uri="{FF2B5EF4-FFF2-40B4-BE49-F238E27FC236}">
                <a16:creationId xmlns:a16="http://schemas.microsoft.com/office/drawing/2014/main" id="{01828D84-23E8-4E27-BE9A-E242DA4F3123}"/>
              </a:ext>
            </a:extLst>
          </p:cNvPr>
          <p:cNvSpPr/>
          <p:nvPr/>
        </p:nvSpPr>
        <p:spPr>
          <a:xfrm rot="5400000" flipH="1">
            <a:off x="7528650" y="1916426"/>
            <a:ext cx="1440000" cy="7886700"/>
          </a:xfrm>
          <a:prstGeom prst="rect">
            <a:avLst/>
          </a:prstGeom>
          <a:gradFill>
            <a:gsLst>
              <a:gs pos="95000">
                <a:schemeClr val="accent1">
                  <a:alpha val="0"/>
                </a:schemeClr>
              </a:gs>
              <a:gs pos="84000">
                <a:schemeClr val="accent1">
                  <a:alpha val="10000"/>
                </a:schemeClr>
              </a:gs>
              <a:gs pos="67000">
                <a:schemeClr val="accent1">
                  <a:alpha val="30000"/>
                </a:schemeClr>
              </a:gs>
              <a:gs pos="0">
                <a:schemeClr val="accent1"/>
              </a:gs>
            </a:gsLst>
            <a:lin ang="5400000" scaled="1"/>
          </a:gra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5" name="矩形 24">
            <a:extLst>
              <a:ext uri="{FF2B5EF4-FFF2-40B4-BE49-F238E27FC236}">
                <a16:creationId xmlns:a16="http://schemas.microsoft.com/office/drawing/2014/main" id="{501D9C13-C466-4C93-AB3A-121728F101DD}"/>
              </a:ext>
            </a:extLst>
          </p:cNvPr>
          <p:cNvSpPr/>
          <p:nvPr/>
        </p:nvSpPr>
        <p:spPr>
          <a:xfrm rot="5400000" flipH="1">
            <a:off x="7461975" y="-1370966"/>
            <a:ext cx="1440000" cy="8020050"/>
          </a:xfrm>
          <a:prstGeom prst="rect">
            <a:avLst/>
          </a:prstGeom>
          <a:gradFill>
            <a:gsLst>
              <a:gs pos="95000">
                <a:schemeClr val="accent1">
                  <a:alpha val="0"/>
                </a:schemeClr>
              </a:gs>
              <a:gs pos="84000">
                <a:schemeClr val="accent1">
                  <a:alpha val="10000"/>
                </a:schemeClr>
              </a:gs>
              <a:gs pos="67000">
                <a:schemeClr val="accent1">
                  <a:alpha val="30000"/>
                </a:schemeClr>
              </a:gs>
              <a:gs pos="0">
                <a:schemeClr val="accent1"/>
              </a:gs>
            </a:gsLst>
            <a:lin ang="5400000" scaled="1"/>
          </a:gra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6" name="文本框 25">
            <a:extLst>
              <a:ext uri="{FF2B5EF4-FFF2-40B4-BE49-F238E27FC236}">
                <a16:creationId xmlns:a16="http://schemas.microsoft.com/office/drawing/2014/main" id="{867DD341-7156-4872-9568-00281D99AF2C}"/>
              </a:ext>
            </a:extLst>
          </p:cNvPr>
          <p:cNvSpPr txBox="1"/>
          <p:nvPr/>
        </p:nvSpPr>
        <p:spPr>
          <a:xfrm>
            <a:off x="566500" y="403293"/>
            <a:ext cx="3214001" cy="523220"/>
          </a:xfrm>
          <a:prstGeom prst="rect">
            <a:avLst/>
          </a:prstGeom>
          <a:noFill/>
        </p:spPr>
        <p:txBody>
          <a:bodyPr vert="horz" wrap="square" rtlCol="0">
            <a:spAutoFit/>
          </a:bodyPr>
          <a:lstStyle/>
          <a:p>
            <a:r>
              <a:rPr lang="zh-CN" altLang="en-US" sz="2800" b="1" spc="600" dirty="0">
                <a:solidFill>
                  <a:schemeClr val="bg1"/>
                </a:solidFill>
                <a:latin typeface="微软雅黑" panose="020B0503020204020204" pitchFamily="34" charset="-122"/>
                <a:ea typeface="微软雅黑" panose="020B0503020204020204" pitchFamily="34" charset="-122"/>
              </a:rPr>
              <a:t>输入图片名称 </a:t>
            </a:r>
            <a:endParaRPr lang="en-US" altLang="zh-CN" sz="2800" b="1" spc="600" dirty="0">
              <a:solidFill>
                <a:schemeClr val="bg1"/>
              </a:solidFill>
              <a:latin typeface="微软雅黑" panose="020B0503020204020204" pitchFamily="34" charset="-122"/>
              <a:ea typeface="微软雅黑" panose="020B0503020204020204" pitchFamily="34" charset="-122"/>
            </a:endParaRPr>
          </a:p>
        </p:txBody>
      </p:sp>
      <p:sp>
        <p:nvSpPr>
          <p:cNvPr id="27" name="文本框 26">
            <a:extLst>
              <a:ext uri="{FF2B5EF4-FFF2-40B4-BE49-F238E27FC236}">
                <a16:creationId xmlns:a16="http://schemas.microsoft.com/office/drawing/2014/main" id="{A20BCA71-D44F-4E0B-95EF-4A33552E9716}"/>
              </a:ext>
            </a:extLst>
          </p:cNvPr>
          <p:cNvSpPr txBox="1"/>
          <p:nvPr/>
        </p:nvSpPr>
        <p:spPr>
          <a:xfrm>
            <a:off x="528727" y="886634"/>
            <a:ext cx="5400000" cy="801694"/>
          </a:xfrm>
          <a:prstGeom prst="rect">
            <a:avLst/>
          </a:prstGeom>
          <a:noFill/>
        </p:spPr>
        <p:txBody>
          <a:bodyPr wrap="square" rtlCol="0">
            <a:spAutoFit/>
          </a:bodyPr>
          <a:lstStyle/>
          <a:p>
            <a:pPr>
              <a:lnSpc>
                <a:spcPct val="120000"/>
              </a:lnSpc>
              <a:spcBef>
                <a:spcPts val="600"/>
              </a:spcBef>
            </a:pPr>
            <a:r>
              <a:rPr lang="zh-CN" altLang="en-US" sz="2000" dirty="0">
                <a:solidFill>
                  <a:schemeClr val="bg1"/>
                </a:solidFill>
                <a:latin typeface="+mn-ea"/>
              </a:rPr>
              <a:t>在这里输入你的内容在这里输入你的内容在这里输入你的内容在这里输入你的内容</a:t>
            </a:r>
          </a:p>
        </p:txBody>
      </p:sp>
      <p:sp>
        <p:nvSpPr>
          <p:cNvPr id="28" name="文本框 27">
            <a:extLst>
              <a:ext uri="{FF2B5EF4-FFF2-40B4-BE49-F238E27FC236}">
                <a16:creationId xmlns:a16="http://schemas.microsoft.com/office/drawing/2014/main" id="{A7E95B60-ED80-478B-A339-7932A8F03A57}"/>
              </a:ext>
            </a:extLst>
          </p:cNvPr>
          <p:cNvSpPr txBox="1"/>
          <p:nvPr/>
        </p:nvSpPr>
        <p:spPr>
          <a:xfrm>
            <a:off x="566500" y="3654039"/>
            <a:ext cx="3214001" cy="523220"/>
          </a:xfrm>
          <a:prstGeom prst="rect">
            <a:avLst/>
          </a:prstGeom>
          <a:noFill/>
        </p:spPr>
        <p:txBody>
          <a:bodyPr vert="horz" wrap="square" rtlCol="0">
            <a:spAutoFit/>
          </a:bodyPr>
          <a:lstStyle/>
          <a:p>
            <a:r>
              <a:rPr lang="zh-CN" altLang="en-US" sz="2800" b="1" spc="600" dirty="0">
                <a:solidFill>
                  <a:schemeClr val="bg1"/>
                </a:solidFill>
                <a:latin typeface="微软雅黑" panose="020B0503020204020204" pitchFamily="34" charset="-122"/>
                <a:ea typeface="微软雅黑" panose="020B0503020204020204" pitchFamily="34" charset="-122"/>
              </a:rPr>
              <a:t>输入图片名称 </a:t>
            </a:r>
            <a:endParaRPr lang="en-US" altLang="zh-CN" sz="2800" b="1" spc="600" dirty="0">
              <a:solidFill>
                <a:schemeClr val="bg1"/>
              </a:solidFill>
              <a:latin typeface="微软雅黑" panose="020B0503020204020204" pitchFamily="34" charset="-122"/>
              <a:ea typeface="微软雅黑" panose="020B0503020204020204" pitchFamily="34" charset="-122"/>
            </a:endParaRPr>
          </a:p>
        </p:txBody>
      </p:sp>
      <p:sp>
        <p:nvSpPr>
          <p:cNvPr id="29" name="文本框 28">
            <a:extLst>
              <a:ext uri="{FF2B5EF4-FFF2-40B4-BE49-F238E27FC236}">
                <a16:creationId xmlns:a16="http://schemas.microsoft.com/office/drawing/2014/main" id="{74EB7333-68CC-4C00-B7DD-776B0B0DED3B}"/>
              </a:ext>
            </a:extLst>
          </p:cNvPr>
          <p:cNvSpPr txBox="1"/>
          <p:nvPr/>
        </p:nvSpPr>
        <p:spPr>
          <a:xfrm>
            <a:off x="519202" y="4137380"/>
            <a:ext cx="5400000" cy="801694"/>
          </a:xfrm>
          <a:prstGeom prst="rect">
            <a:avLst/>
          </a:prstGeom>
          <a:noFill/>
        </p:spPr>
        <p:txBody>
          <a:bodyPr wrap="square" rtlCol="0">
            <a:spAutoFit/>
          </a:bodyPr>
          <a:lstStyle/>
          <a:p>
            <a:pPr>
              <a:lnSpc>
                <a:spcPct val="120000"/>
              </a:lnSpc>
              <a:spcBef>
                <a:spcPts val="600"/>
              </a:spcBef>
            </a:pPr>
            <a:r>
              <a:rPr lang="zh-CN" altLang="en-US" sz="2000" dirty="0">
                <a:solidFill>
                  <a:schemeClr val="bg1"/>
                </a:solidFill>
                <a:latin typeface="+mn-ea"/>
              </a:rPr>
              <a:t>在这里输入你的内容在这里输入你的内容在这里输入你的内容在这里输入你的内容</a:t>
            </a:r>
          </a:p>
        </p:txBody>
      </p:sp>
      <p:sp>
        <p:nvSpPr>
          <p:cNvPr id="30" name="文本框 29">
            <a:extLst>
              <a:ext uri="{FF2B5EF4-FFF2-40B4-BE49-F238E27FC236}">
                <a16:creationId xmlns:a16="http://schemas.microsoft.com/office/drawing/2014/main" id="{B00DDD91-5AF0-4A35-9C4F-375BE53152FB}"/>
              </a:ext>
            </a:extLst>
          </p:cNvPr>
          <p:cNvSpPr txBox="1"/>
          <p:nvPr/>
        </p:nvSpPr>
        <p:spPr>
          <a:xfrm>
            <a:off x="8481365" y="2027763"/>
            <a:ext cx="3214001" cy="523220"/>
          </a:xfrm>
          <a:prstGeom prst="rect">
            <a:avLst/>
          </a:prstGeom>
          <a:noFill/>
        </p:spPr>
        <p:txBody>
          <a:bodyPr vert="horz" wrap="square" rtlCol="0">
            <a:spAutoFit/>
          </a:bodyPr>
          <a:lstStyle/>
          <a:p>
            <a:pPr algn="r"/>
            <a:r>
              <a:rPr lang="zh-CN" altLang="en-US" sz="2800" b="1" spc="600" dirty="0">
                <a:solidFill>
                  <a:schemeClr val="bg1"/>
                </a:solidFill>
                <a:latin typeface="微软雅黑" panose="020B0503020204020204" pitchFamily="34" charset="-122"/>
                <a:ea typeface="微软雅黑" panose="020B0503020204020204" pitchFamily="34" charset="-122"/>
              </a:rPr>
              <a:t>输入图片名称 </a:t>
            </a:r>
            <a:endParaRPr lang="en-US" altLang="zh-CN" sz="2800" b="1" spc="600" dirty="0">
              <a:solidFill>
                <a:schemeClr val="bg1"/>
              </a:solidFill>
              <a:latin typeface="微软雅黑" panose="020B0503020204020204" pitchFamily="34" charset="-122"/>
              <a:ea typeface="微软雅黑" panose="020B0503020204020204" pitchFamily="34" charset="-122"/>
            </a:endParaRPr>
          </a:p>
        </p:txBody>
      </p:sp>
      <p:sp>
        <p:nvSpPr>
          <p:cNvPr id="31" name="文本框 30">
            <a:extLst>
              <a:ext uri="{FF2B5EF4-FFF2-40B4-BE49-F238E27FC236}">
                <a16:creationId xmlns:a16="http://schemas.microsoft.com/office/drawing/2014/main" id="{4D4E687D-28C7-4954-846D-14A35CDAB7C9}"/>
              </a:ext>
            </a:extLst>
          </p:cNvPr>
          <p:cNvSpPr txBox="1"/>
          <p:nvPr/>
        </p:nvSpPr>
        <p:spPr>
          <a:xfrm>
            <a:off x="6234547" y="2511104"/>
            <a:ext cx="5400000" cy="801694"/>
          </a:xfrm>
          <a:prstGeom prst="rect">
            <a:avLst/>
          </a:prstGeom>
          <a:noFill/>
        </p:spPr>
        <p:txBody>
          <a:bodyPr wrap="square" rtlCol="0">
            <a:spAutoFit/>
          </a:bodyPr>
          <a:lstStyle/>
          <a:p>
            <a:pPr algn="r">
              <a:lnSpc>
                <a:spcPct val="120000"/>
              </a:lnSpc>
              <a:spcBef>
                <a:spcPts val="600"/>
              </a:spcBef>
            </a:pPr>
            <a:r>
              <a:rPr lang="zh-CN" altLang="en-US" sz="2000" dirty="0">
                <a:solidFill>
                  <a:schemeClr val="bg1"/>
                </a:solidFill>
                <a:latin typeface="+mn-ea"/>
              </a:rPr>
              <a:t>在这里输入你的内容在这里输入你的内容在这里输入你的内容在这里输入你的内容</a:t>
            </a:r>
          </a:p>
        </p:txBody>
      </p:sp>
      <p:sp>
        <p:nvSpPr>
          <p:cNvPr id="32" name="文本框 31">
            <a:extLst>
              <a:ext uri="{FF2B5EF4-FFF2-40B4-BE49-F238E27FC236}">
                <a16:creationId xmlns:a16="http://schemas.microsoft.com/office/drawing/2014/main" id="{C5C1F1E1-0258-4164-9B37-621A68EED13D}"/>
              </a:ext>
            </a:extLst>
          </p:cNvPr>
          <p:cNvSpPr txBox="1"/>
          <p:nvPr/>
        </p:nvSpPr>
        <p:spPr>
          <a:xfrm>
            <a:off x="8481365" y="5226675"/>
            <a:ext cx="3214001" cy="523220"/>
          </a:xfrm>
          <a:prstGeom prst="rect">
            <a:avLst/>
          </a:prstGeom>
          <a:noFill/>
        </p:spPr>
        <p:txBody>
          <a:bodyPr vert="horz" wrap="square" rtlCol="0">
            <a:spAutoFit/>
          </a:bodyPr>
          <a:lstStyle/>
          <a:p>
            <a:pPr algn="r"/>
            <a:r>
              <a:rPr lang="zh-CN" altLang="en-US" sz="2800" b="1" spc="600" dirty="0">
                <a:solidFill>
                  <a:schemeClr val="bg1"/>
                </a:solidFill>
                <a:latin typeface="微软雅黑" panose="020B0503020204020204" pitchFamily="34" charset="-122"/>
                <a:ea typeface="微软雅黑" panose="020B0503020204020204" pitchFamily="34" charset="-122"/>
              </a:rPr>
              <a:t>输入图片名称 </a:t>
            </a:r>
            <a:endParaRPr lang="en-US" altLang="zh-CN" sz="2800" b="1" spc="600" dirty="0">
              <a:solidFill>
                <a:schemeClr val="bg1"/>
              </a:solidFill>
              <a:latin typeface="微软雅黑" panose="020B0503020204020204" pitchFamily="34" charset="-122"/>
              <a:ea typeface="微软雅黑" panose="020B0503020204020204" pitchFamily="34" charset="-122"/>
            </a:endParaRPr>
          </a:p>
        </p:txBody>
      </p:sp>
      <p:sp>
        <p:nvSpPr>
          <p:cNvPr id="33" name="文本框 32">
            <a:extLst>
              <a:ext uri="{FF2B5EF4-FFF2-40B4-BE49-F238E27FC236}">
                <a16:creationId xmlns:a16="http://schemas.microsoft.com/office/drawing/2014/main" id="{AFF3E211-B951-4303-A316-08BF21BC6BCA}"/>
              </a:ext>
            </a:extLst>
          </p:cNvPr>
          <p:cNvSpPr txBox="1"/>
          <p:nvPr/>
        </p:nvSpPr>
        <p:spPr>
          <a:xfrm>
            <a:off x="6234547" y="5710016"/>
            <a:ext cx="5400000" cy="801694"/>
          </a:xfrm>
          <a:prstGeom prst="rect">
            <a:avLst/>
          </a:prstGeom>
          <a:noFill/>
        </p:spPr>
        <p:txBody>
          <a:bodyPr wrap="square" rtlCol="0">
            <a:spAutoFit/>
          </a:bodyPr>
          <a:lstStyle/>
          <a:p>
            <a:pPr algn="r">
              <a:lnSpc>
                <a:spcPct val="120000"/>
              </a:lnSpc>
              <a:spcBef>
                <a:spcPts val="600"/>
              </a:spcBef>
            </a:pPr>
            <a:r>
              <a:rPr lang="zh-CN" altLang="en-US" sz="2000" dirty="0">
                <a:solidFill>
                  <a:schemeClr val="bg1"/>
                </a:solidFill>
                <a:latin typeface="+mn-ea"/>
              </a:rPr>
              <a:t>在这里输入你的内容在这里输入你的内容在这里输入你的内容在这里输入你的内容</a:t>
            </a:r>
          </a:p>
        </p:txBody>
      </p:sp>
    </p:spTree>
    <p:extLst>
      <p:ext uri="{BB962C8B-B14F-4D97-AF65-F5344CB8AC3E}">
        <p14:creationId xmlns:p14="http://schemas.microsoft.com/office/powerpoint/2010/main" val="211249063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图片包含 建筑物, 天空, 户外, 水&#10;&#10;自动生成的说明">
            <a:extLst>
              <a:ext uri="{FF2B5EF4-FFF2-40B4-BE49-F238E27FC236}">
                <a16:creationId xmlns:a16="http://schemas.microsoft.com/office/drawing/2014/main" id="{8B7F8414-090B-4F87-8B9F-AEF7C755161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 y="0"/>
            <a:ext cx="12192001" cy="4195511"/>
          </a:xfrm>
          <a:prstGeom prst="rect">
            <a:avLst/>
          </a:prstGeom>
        </p:spPr>
      </p:pic>
      <p:sp>
        <p:nvSpPr>
          <p:cNvPr id="21" name="平行四边形 20">
            <a:extLst>
              <a:ext uri="{FF2B5EF4-FFF2-40B4-BE49-F238E27FC236}">
                <a16:creationId xmlns:a16="http://schemas.microsoft.com/office/drawing/2014/main" id="{0053D16D-3192-4DB9-BD6C-2CD2A6CD11AD}"/>
              </a:ext>
            </a:extLst>
          </p:cNvPr>
          <p:cNvSpPr/>
          <p:nvPr/>
        </p:nvSpPr>
        <p:spPr>
          <a:xfrm rot="16200000" flipH="1" flipV="1">
            <a:off x="4381498" y="-4381500"/>
            <a:ext cx="3429001" cy="12192001"/>
          </a:xfrm>
          <a:prstGeom prst="parallelogram">
            <a:avLst>
              <a:gd name="adj" fmla="val 0"/>
            </a:avLst>
          </a:prstGeom>
          <a:gradFill flip="none" rotWithShape="1">
            <a:gsLst>
              <a:gs pos="40000">
                <a:srgbClr val="FFFFFF">
                  <a:alpha val="85000"/>
                </a:srgbClr>
              </a:gs>
              <a:gs pos="0">
                <a:schemeClr val="bg1">
                  <a:alpha val="91000"/>
                </a:schemeClr>
              </a:gs>
              <a:gs pos="60000">
                <a:srgbClr val="FFFFFF">
                  <a:alpha val="40000"/>
                </a:srgbClr>
              </a:gs>
              <a:gs pos="80000">
                <a:srgbClr val="FFFFFF">
                  <a:alpha val="20000"/>
                </a:srgbClr>
              </a:gs>
              <a:gs pos="100000">
                <a:schemeClr val="bg1">
                  <a:alpha val="0"/>
                </a:schemeClr>
              </a:gs>
            </a:gsLst>
            <a:lin ang="0" scaled="1"/>
            <a:tileRect/>
          </a:gradFill>
          <a:ln>
            <a:noFill/>
          </a:ln>
          <a:effectLst>
            <a:outerShdw blurRad="812800" dist="673100" dir="5400000" sx="1000" sy="1000" algn="t" rotWithShape="0">
              <a:srgbClr val="C00000"/>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7" name="任意多边形: 形状 16">
            <a:extLst>
              <a:ext uri="{FF2B5EF4-FFF2-40B4-BE49-F238E27FC236}">
                <a16:creationId xmlns:a16="http://schemas.microsoft.com/office/drawing/2014/main" id="{C2972D56-22BA-4002-8488-454E93195502}"/>
              </a:ext>
            </a:extLst>
          </p:cNvPr>
          <p:cNvSpPr/>
          <p:nvPr/>
        </p:nvSpPr>
        <p:spPr>
          <a:xfrm rot="16200000">
            <a:off x="3711360" y="-1622642"/>
            <a:ext cx="4769281" cy="12192002"/>
          </a:xfrm>
          <a:custGeom>
            <a:avLst/>
            <a:gdLst>
              <a:gd name="connsiteX0" fmla="*/ 4769281 w 4769281"/>
              <a:gd name="connsiteY0" fmla="*/ 12192002 h 12192002"/>
              <a:gd name="connsiteX1" fmla="*/ 0 w 4769281"/>
              <a:gd name="connsiteY1" fmla="*/ 12192002 h 12192002"/>
              <a:gd name="connsiteX2" fmla="*/ 1 w 4769281"/>
              <a:gd name="connsiteY2" fmla="*/ 0 h 12192002"/>
              <a:gd name="connsiteX3" fmla="*/ 4769281 w 4769281"/>
              <a:gd name="connsiteY3" fmla="*/ 1 h 12192002"/>
              <a:gd name="connsiteX4" fmla="*/ 4751474 w 4769281"/>
              <a:gd name="connsiteY4" fmla="*/ 358869 h 12192002"/>
              <a:gd name="connsiteX5" fmla="*/ 4627494 w 4769281"/>
              <a:gd name="connsiteY5" fmla="*/ 6096001 h 12192002"/>
              <a:gd name="connsiteX6" fmla="*/ 4751473 w 4769281"/>
              <a:gd name="connsiteY6" fmla="*/ 11833134 h 12192002"/>
              <a:gd name="connsiteX7" fmla="*/ 4769281 w 4769281"/>
              <a:gd name="connsiteY7" fmla="*/ 12192002 h 12192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769281" h="12192002">
                <a:moveTo>
                  <a:pt x="4769281" y="12192002"/>
                </a:moveTo>
                <a:lnTo>
                  <a:pt x="0" y="12192002"/>
                </a:lnTo>
                <a:lnTo>
                  <a:pt x="1" y="0"/>
                </a:lnTo>
                <a:lnTo>
                  <a:pt x="4769281" y="1"/>
                </a:lnTo>
                <a:lnTo>
                  <a:pt x="4751474" y="358869"/>
                </a:lnTo>
                <a:cubicBezTo>
                  <a:pt x="4672799" y="2031725"/>
                  <a:pt x="4627494" y="3995507"/>
                  <a:pt x="4627494" y="6096001"/>
                </a:cubicBezTo>
                <a:cubicBezTo>
                  <a:pt x="4627494" y="8196495"/>
                  <a:pt x="4672799" y="10160277"/>
                  <a:pt x="4751473" y="11833134"/>
                </a:cubicBezTo>
                <a:lnTo>
                  <a:pt x="4769281" y="12192002"/>
                </a:lnTo>
                <a:close/>
              </a:path>
            </a:pathLst>
          </a:custGeom>
          <a:solidFill>
            <a:schemeClr val="bg1"/>
          </a:solidFill>
          <a:ln w="19050" cap="flat" cmpd="sng" algn="ctr">
            <a:no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rgbClr val="FFFFFF"/>
              </a:solidFill>
            </a:endParaRPr>
          </a:p>
        </p:txBody>
      </p:sp>
      <p:sp>
        <p:nvSpPr>
          <p:cNvPr id="10" name="文本框 9">
            <a:extLst>
              <a:ext uri="{FF2B5EF4-FFF2-40B4-BE49-F238E27FC236}">
                <a16:creationId xmlns:a16="http://schemas.microsoft.com/office/drawing/2014/main" id="{15AB3C5B-E84A-4A55-966A-3E66871D7FAE}"/>
              </a:ext>
            </a:extLst>
          </p:cNvPr>
          <p:cNvSpPr txBox="1"/>
          <p:nvPr/>
        </p:nvSpPr>
        <p:spPr>
          <a:xfrm>
            <a:off x="4216400" y="766886"/>
            <a:ext cx="3829050" cy="769441"/>
          </a:xfrm>
          <a:prstGeom prst="rect">
            <a:avLst/>
          </a:prstGeom>
          <a:noFill/>
        </p:spPr>
        <p:txBody>
          <a:bodyPr wrap="square" rtlCol="0">
            <a:spAutoFit/>
          </a:bodyPr>
          <a:lstStyle/>
          <a:p>
            <a:pPr algn="dist"/>
            <a:r>
              <a:rPr lang="zh-CN" altLang="en-US" sz="4400" b="1" spc="300" dirty="0">
                <a:solidFill>
                  <a:schemeClr val="accent1"/>
                </a:solidFill>
                <a:latin typeface="+mj-ea"/>
                <a:ea typeface="+mj-ea"/>
              </a:rPr>
              <a:t>研究成果</a:t>
            </a:r>
          </a:p>
        </p:txBody>
      </p:sp>
      <p:sp>
        <p:nvSpPr>
          <p:cNvPr id="12" name="文本框 11">
            <a:extLst>
              <a:ext uri="{FF2B5EF4-FFF2-40B4-BE49-F238E27FC236}">
                <a16:creationId xmlns:a16="http://schemas.microsoft.com/office/drawing/2014/main" id="{A0965F77-B85C-43CE-8091-557DDF4E281D}"/>
              </a:ext>
            </a:extLst>
          </p:cNvPr>
          <p:cNvSpPr txBox="1"/>
          <p:nvPr/>
        </p:nvSpPr>
        <p:spPr>
          <a:xfrm>
            <a:off x="841829" y="2665624"/>
            <a:ext cx="10508343" cy="3425490"/>
          </a:xfrm>
          <a:prstGeom prst="rect">
            <a:avLst/>
          </a:prstGeom>
          <a:noFill/>
        </p:spPr>
        <p:txBody>
          <a:bodyPr wrap="square" rtlCol="0">
            <a:spAutoFit/>
          </a:bodyPr>
          <a:lstStyle/>
          <a:p>
            <a:pPr>
              <a:lnSpc>
                <a:spcPct val="150000"/>
              </a:lnSpc>
              <a:spcBef>
                <a:spcPts val="600"/>
              </a:spcBef>
            </a:pPr>
            <a:r>
              <a:rPr lang="zh-CN" altLang="en-US" sz="2000" dirty="0">
                <a:solidFill>
                  <a:sysClr val="windowText" lastClr="000000"/>
                </a:solidFill>
                <a:latin typeface="+mn-ea"/>
              </a:rPr>
              <a:t>在这里输入你的内容在这里输入你的内容在这里输入你的内容在这里输入你的内容在这里输入你的内容在这里输入你的内容在这里输入你的内容在这里输入你的内容在这里输入你的内容在这里输入你的内容。</a:t>
            </a:r>
            <a:endParaRPr lang="en-US" altLang="zh-CN" sz="2000" dirty="0">
              <a:solidFill>
                <a:sysClr val="windowText" lastClr="000000"/>
              </a:solidFill>
              <a:latin typeface="+mn-ea"/>
            </a:endParaRPr>
          </a:p>
          <a:p>
            <a:pPr>
              <a:lnSpc>
                <a:spcPct val="150000"/>
              </a:lnSpc>
              <a:spcBef>
                <a:spcPts val="600"/>
              </a:spcBef>
            </a:pPr>
            <a:r>
              <a:rPr lang="zh-CN" altLang="en-US" sz="2000" dirty="0">
                <a:solidFill>
                  <a:sysClr val="windowText" lastClr="000000"/>
                </a:solidFill>
                <a:latin typeface="+mn-ea"/>
              </a:rPr>
              <a:t>在这里输入你的内容在这里输入你的内容在这里输入你的内容在这里输入你的内容在这里输入你的内容在这里输入你的内容。</a:t>
            </a:r>
            <a:endParaRPr lang="en-US" altLang="zh-CN" sz="2000" dirty="0">
              <a:solidFill>
                <a:sysClr val="windowText" lastClr="000000"/>
              </a:solidFill>
              <a:latin typeface="+mn-ea"/>
            </a:endParaRPr>
          </a:p>
          <a:p>
            <a:pPr>
              <a:lnSpc>
                <a:spcPct val="150000"/>
              </a:lnSpc>
              <a:spcBef>
                <a:spcPts val="600"/>
              </a:spcBef>
            </a:pPr>
            <a:r>
              <a:rPr lang="zh-CN" altLang="en-US" sz="2000" dirty="0">
                <a:solidFill>
                  <a:sysClr val="windowText" lastClr="000000"/>
                </a:solidFill>
                <a:latin typeface="+mn-ea"/>
              </a:rPr>
              <a:t>在这里输入你的内容在这里输入你的内容在这里输入你的内容在这里输入你的内容在这里输入你的内容在这里输入你的内容在这里输入你的内容。</a:t>
            </a:r>
            <a:endParaRPr lang="en-US" altLang="zh-CN" sz="2000" dirty="0">
              <a:solidFill>
                <a:sysClr val="windowText" lastClr="000000"/>
              </a:solidFill>
              <a:latin typeface="+mn-ea"/>
            </a:endParaRPr>
          </a:p>
        </p:txBody>
      </p:sp>
      <p:sp>
        <p:nvSpPr>
          <p:cNvPr id="9" name="矩形 8">
            <a:extLst>
              <a:ext uri="{FF2B5EF4-FFF2-40B4-BE49-F238E27FC236}">
                <a16:creationId xmlns:a16="http://schemas.microsoft.com/office/drawing/2014/main" id="{CB086094-B759-42D5-8EF2-CFC7E609BCE1}"/>
              </a:ext>
            </a:extLst>
          </p:cNvPr>
          <p:cNvSpPr/>
          <p:nvPr/>
        </p:nvSpPr>
        <p:spPr>
          <a:xfrm>
            <a:off x="3972734" y="644881"/>
            <a:ext cx="4246533" cy="970838"/>
          </a:xfrm>
          <a:prstGeom prst="rect">
            <a:avLst/>
          </a:prstGeom>
          <a:noFill/>
          <a:ln w="444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Tree>
    <p:extLst>
      <p:ext uri="{BB962C8B-B14F-4D97-AF65-F5344CB8AC3E}">
        <p14:creationId xmlns:p14="http://schemas.microsoft.com/office/powerpoint/2010/main" val="36384445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占位符 6" descr="图片包含 建筑物, 天空, 户外, 水&#10;&#10;自动生成的说明">
            <a:extLst>
              <a:ext uri="{FF2B5EF4-FFF2-40B4-BE49-F238E27FC236}">
                <a16:creationId xmlns:a16="http://schemas.microsoft.com/office/drawing/2014/main" id="{8A899591-9DC0-44BB-A06A-843B8093FD2E}"/>
              </a:ext>
            </a:extLst>
          </p:cNvPr>
          <p:cNvPicPr>
            <a:picLocks noChangeAspect="1"/>
          </p:cNvPicPr>
          <p:nvPr/>
        </p:nvPicPr>
        <p:blipFill rotWithShape="1">
          <a:blip r:embed="rId3">
            <a:alphaModFix amt="20000"/>
            <a:extLst>
              <a:ext uri="{28A0092B-C50C-407E-A947-70E740481C1C}">
                <a14:useLocalDpi xmlns:a14="http://schemas.microsoft.com/office/drawing/2010/main" val="0"/>
              </a:ext>
            </a:extLst>
          </a:blip>
          <a:srcRect l="802" t="4445" r="865"/>
          <a:stretch/>
        </p:blipFill>
        <p:spPr>
          <a:xfrm>
            <a:off x="-527205" y="3581083"/>
            <a:ext cx="13246410" cy="4290739"/>
          </a:xfrm>
          <a:prstGeom prst="rect">
            <a:avLst/>
          </a:prstGeom>
          <a:effectLst>
            <a:softEdge rad="1270000"/>
          </a:effectLst>
        </p:spPr>
      </p:pic>
      <p:graphicFrame>
        <p:nvGraphicFramePr>
          <p:cNvPr id="21" name="图表 20">
            <a:extLst>
              <a:ext uri="{FF2B5EF4-FFF2-40B4-BE49-F238E27FC236}">
                <a16:creationId xmlns:a16="http://schemas.microsoft.com/office/drawing/2014/main" id="{ED101D38-28E7-4F57-A32C-D60807182CDD}"/>
              </a:ext>
            </a:extLst>
          </p:cNvPr>
          <p:cNvGraphicFramePr/>
          <p:nvPr>
            <p:extLst>
              <p:ext uri="{D42A27DB-BD31-4B8C-83A1-F6EECF244321}">
                <p14:modId xmlns:p14="http://schemas.microsoft.com/office/powerpoint/2010/main" val="659098057"/>
              </p:ext>
            </p:extLst>
          </p:nvPr>
        </p:nvGraphicFramePr>
        <p:xfrm>
          <a:off x="2032000" y="1633091"/>
          <a:ext cx="8128000" cy="4505242"/>
        </p:xfrm>
        <a:graphic>
          <a:graphicData uri="http://schemas.openxmlformats.org/drawingml/2006/chart">
            <c:chart xmlns:c="http://schemas.openxmlformats.org/drawingml/2006/chart" xmlns:r="http://schemas.openxmlformats.org/officeDocument/2006/relationships" r:id="rId4"/>
          </a:graphicData>
        </a:graphic>
      </p:graphicFrame>
      <p:sp>
        <p:nvSpPr>
          <p:cNvPr id="15" name="矩形 14">
            <a:extLst>
              <a:ext uri="{FF2B5EF4-FFF2-40B4-BE49-F238E27FC236}">
                <a16:creationId xmlns:a16="http://schemas.microsoft.com/office/drawing/2014/main" id="{68C18847-6135-4383-A14C-A55BF249692E}"/>
              </a:ext>
            </a:extLst>
          </p:cNvPr>
          <p:cNvSpPr/>
          <p:nvPr/>
        </p:nvSpPr>
        <p:spPr>
          <a:xfrm rot="5400000" flipH="1">
            <a:off x="425447" y="191078"/>
            <a:ext cx="420694" cy="127158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6" name="任意多边形: 形状 15">
            <a:extLst>
              <a:ext uri="{FF2B5EF4-FFF2-40B4-BE49-F238E27FC236}">
                <a16:creationId xmlns:a16="http://schemas.microsoft.com/office/drawing/2014/main" id="{BAA65DB8-70A2-491F-9E9B-6B3F706FB0B4}"/>
              </a:ext>
            </a:extLst>
          </p:cNvPr>
          <p:cNvSpPr/>
          <p:nvPr/>
        </p:nvSpPr>
        <p:spPr>
          <a:xfrm flipH="1" flipV="1">
            <a:off x="621730" y="0"/>
            <a:ext cx="452783" cy="1435100"/>
          </a:xfrm>
          <a:custGeom>
            <a:avLst/>
            <a:gdLst>
              <a:gd name="connsiteX0" fmla="*/ 0 w 1225550"/>
              <a:gd name="connsiteY0" fmla="*/ 6274484 h 6274484"/>
              <a:gd name="connsiteX1" fmla="*/ 1225550 w 1225550"/>
              <a:gd name="connsiteY1" fmla="*/ 6274484 h 6274484"/>
              <a:gd name="connsiteX2" fmla="*/ 1225550 w 1225550"/>
              <a:gd name="connsiteY2" fmla="*/ 0 h 6274484"/>
              <a:gd name="connsiteX3" fmla="*/ 612775 w 1225550"/>
              <a:gd name="connsiteY3" fmla="*/ 1042203 h 6274484"/>
              <a:gd name="connsiteX4" fmla="*/ 0 w 1225550"/>
              <a:gd name="connsiteY4" fmla="*/ 0 h 62744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25550" h="6274484">
                <a:moveTo>
                  <a:pt x="0" y="6274484"/>
                </a:moveTo>
                <a:lnTo>
                  <a:pt x="1225550" y="6274484"/>
                </a:lnTo>
                <a:lnTo>
                  <a:pt x="1225550" y="0"/>
                </a:lnTo>
                <a:lnTo>
                  <a:pt x="612775" y="1042203"/>
                </a:lnTo>
                <a:lnTo>
                  <a:pt x="0" y="0"/>
                </a:lnTo>
                <a:close/>
              </a:path>
            </a:pathLst>
          </a:custGeom>
          <a:solidFill>
            <a:schemeClr val="accent2"/>
          </a:solidFill>
          <a:ln>
            <a:noFill/>
          </a:ln>
          <a:effectLst>
            <a:outerShdw blurRad="812800" dist="673100" dir="5400000" sx="1000" sy="1000" algn="t" rotWithShape="0">
              <a:srgbClr val="C00000"/>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grpSp>
        <p:nvGrpSpPr>
          <p:cNvPr id="17" name="组合 16">
            <a:extLst>
              <a:ext uri="{FF2B5EF4-FFF2-40B4-BE49-F238E27FC236}">
                <a16:creationId xmlns:a16="http://schemas.microsoft.com/office/drawing/2014/main" id="{F139130D-EA43-4AB9-B366-654F6804FC1B}"/>
              </a:ext>
            </a:extLst>
          </p:cNvPr>
          <p:cNvGrpSpPr/>
          <p:nvPr/>
        </p:nvGrpSpPr>
        <p:grpSpPr>
          <a:xfrm>
            <a:off x="531017" y="509767"/>
            <a:ext cx="634208" cy="634208"/>
            <a:chOff x="-1798320" y="525780"/>
            <a:chExt cx="1636400" cy="1636400"/>
          </a:xfrm>
        </p:grpSpPr>
        <p:sp>
          <p:nvSpPr>
            <p:cNvPr id="18" name="椭圆 17">
              <a:extLst>
                <a:ext uri="{FF2B5EF4-FFF2-40B4-BE49-F238E27FC236}">
                  <a16:creationId xmlns:a16="http://schemas.microsoft.com/office/drawing/2014/main" id="{0542B2FB-52B4-4CB4-9670-EE9D82DF0AEA}"/>
                </a:ext>
              </a:extLst>
            </p:cNvPr>
            <p:cNvSpPr/>
            <p:nvPr/>
          </p:nvSpPr>
          <p:spPr>
            <a:xfrm>
              <a:off x="-1798320" y="525780"/>
              <a:ext cx="1636400" cy="16364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9" name="图片 18">
              <a:extLst>
                <a:ext uri="{FF2B5EF4-FFF2-40B4-BE49-F238E27FC236}">
                  <a16:creationId xmlns:a16="http://schemas.microsoft.com/office/drawing/2014/main" id="{A94212ED-FB56-4DD9-983C-7847C5EA993C}"/>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741756" y="582344"/>
              <a:ext cx="1523272" cy="1523272"/>
            </a:xfrm>
            <a:prstGeom prst="rect">
              <a:avLst/>
            </a:prstGeom>
          </p:spPr>
        </p:pic>
      </p:grpSp>
      <p:sp>
        <p:nvSpPr>
          <p:cNvPr id="20" name="矩形 19">
            <a:extLst>
              <a:ext uri="{FF2B5EF4-FFF2-40B4-BE49-F238E27FC236}">
                <a16:creationId xmlns:a16="http://schemas.microsoft.com/office/drawing/2014/main" id="{E2CA7F10-A342-46F7-BAFA-827AC30FED46}"/>
              </a:ext>
            </a:extLst>
          </p:cNvPr>
          <p:cNvSpPr/>
          <p:nvPr/>
        </p:nvSpPr>
        <p:spPr>
          <a:xfrm rot="5400000" flipH="1">
            <a:off x="8285953" y="-2868829"/>
            <a:ext cx="420694" cy="739140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 name="标题 1">
            <a:extLst>
              <a:ext uri="{FF2B5EF4-FFF2-40B4-BE49-F238E27FC236}">
                <a16:creationId xmlns:a16="http://schemas.microsoft.com/office/drawing/2014/main" id="{89DC80DC-0A89-4AF0-BF86-D62E32AD2CFF}"/>
              </a:ext>
            </a:extLst>
          </p:cNvPr>
          <p:cNvSpPr>
            <a:spLocks noGrp="1"/>
          </p:cNvSpPr>
          <p:nvPr>
            <p:ph type="title"/>
          </p:nvPr>
        </p:nvSpPr>
        <p:spPr>
          <a:xfrm>
            <a:off x="1420587" y="573660"/>
            <a:ext cx="3282950" cy="535531"/>
          </a:xfrm>
        </p:spPr>
        <p:txBody>
          <a:bodyPr/>
          <a:lstStyle/>
          <a:p>
            <a:r>
              <a:rPr lang="zh-CN" altLang="en-US" dirty="0"/>
              <a:t>这是你的数据图表</a:t>
            </a:r>
          </a:p>
        </p:txBody>
      </p:sp>
    </p:spTree>
    <p:extLst>
      <p:ext uri="{BB962C8B-B14F-4D97-AF65-F5344CB8AC3E}">
        <p14:creationId xmlns:p14="http://schemas.microsoft.com/office/powerpoint/2010/main" val="299106975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a:extLst>
              <a:ext uri="{FF2B5EF4-FFF2-40B4-BE49-F238E27FC236}">
                <a16:creationId xmlns:a16="http://schemas.microsoft.com/office/drawing/2014/main" id="{1283012C-F273-40F3-90DC-0FBDC8FCAA60}"/>
              </a:ext>
            </a:extLst>
          </p:cNvPr>
          <p:cNvGrpSpPr/>
          <p:nvPr/>
        </p:nvGrpSpPr>
        <p:grpSpPr>
          <a:xfrm>
            <a:off x="896665" y="1541474"/>
            <a:ext cx="6769962" cy="3642466"/>
            <a:chOff x="4380638" y="1400762"/>
            <a:chExt cx="6769962" cy="3642466"/>
          </a:xfrm>
        </p:grpSpPr>
        <p:sp>
          <p:nvSpPr>
            <p:cNvPr id="19" name="Text Box 17">
              <a:extLst>
                <a:ext uri="{FF2B5EF4-FFF2-40B4-BE49-F238E27FC236}">
                  <a16:creationId xmlns:a16="http://schemas.microsoft.com/office/drawing/2014/main" id="{73B352C5-C425-40B0-B2D3-3C937533B488}"/>
                </a:ext>
              </a:extLst>
            </p:cNvPr>
            <p:cNvSpPr txBox="1">
              <a:spLocks noChangeArrowheads="1"/>
            </p:cNvSpPr>
            <p:nvPr/>
          </p:nvSpPr>
          <p:spPr bwMode="auto">
            <a:xfrm>
              <a:off x="4380638" y="2099251"/>
              <a:ext cx="6665462" cy="2348272"/>
            </a:xfrm>
            <a:prstGeom prst="rect">
              <a:avLst/>
            </a:prstGeom>
            <a:noFill/>
            <a:ln w="9525">
              <a:noFill/>
              <a:miter lim="800000"/>
            </a:ln>
          </p:spPr>
          <p:txBody>
            <a:bodyPr wrap="square">
              <a:spAutoFit/>
            </a:bodyPr>
            <a:lstStyle/>
            <a:p>
              <a:pPr algn="just">
                <a:lnSpc>
                  <a:spcPct val="150000"/>
                </a:lnSpc>
                <a:defRPr/>
              </a:pPr>
              <a:r>
                <a:rPr lang="zh-CN" altLang="en-US" sz="2000" kern="100" dirty="0">
                  <a:latin typeface="+mn-ea"/>
                  <a:cs typeface="Times New Roman" panose="02020603050405020304" pitchFamily="18" charset="0"/>
                  <a:sym typeface="+mn-ea"/>
                </a:rPr>
                <a:t>在这里输入你要引用的名人话语在这里输入你要引用的名人话语在这里输入你要引用的名人话语在这里输入你要引用的名人话语在这里输入你要引用的名人话语在这里输入你要引用在这里输入你要引用的名人话语在这里输入你要引用的名人话语在这里输入。</a:t>
              </a:r>
            </a:p>
          </p:txBody>
        </p:sp>
        <p:grpSp>
          <p:nvGrpSpPr>
            <p:cNvPr id="3" name="组合 2">
              <a:extLst>
                <a:ext uri="{FF2B5EF4-FFF2-40B4-BE49-F238E27FC236}">
                  <a16:creationId xmlns:a16="http://schemas.microsoft.com/office/drawing/2014/main" id="{01EB1018-99BD-408C-92A0-B96C53F2147D}"/>
                </a:ext>
              </a:extLst>
            </p:cNvPr>
            <p:cNvGrpSpPr/>
            <p:nvPr/>
          </p:nvGrpSpPr>
          <p:grpSpPr>
            <a:xfrm>
              <a:off x="4433973" y="1400762"/>
              <a:ext cx="6716627" cy="495756"/>
              <a:chOff x="4802274" y="1866671"/>
              <a:chExt cx="6716627" cy="495756"/>
            </a:xfrm>
          </p:grpSpPr>
          <p:cxnSp>
            <p:nvCxnSpPr>
              <p:cNvPr id="20" name="直接连接符 19">
                <a:extLst>
                  <a:ext uri="{FF2B5EF4-FFF2-40B4-BE49-F238E27FC236}">
                    <a16:creationId xmlns:a16="http://schemas.microsoft.com/office/drawing/2014/main" id="{33403159-F69D-46F4-9F37-1A447B6B0F22}"/>
                  </a:ext>
                </a:extLst>
              </p:cNvPr>
              <p:cNvCxnSpPr>
                <a:cxnSpLocks/>
              </p:cNvCxnSpPr>
              <p:nvPr/>
            </p:nvCxnSpPr>
            <p:spPr>
              <a:xfrm flipH="1">
                <a:off x="5553075" y="2184471"/>
                <a:ext cx="5965826" cy="0"/>
              </a:xfrm>
              <a:prstGeom prst="line">
                <a:avLst/>
              </a:prstGeom>
              <a:ln w="76200">
                <a:solidFill>
                  <a:schemeClr val="accent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21" name="文本框 20">
                <a:extLst>
                  <a:ext uri="{FF2B5EF4-FFF2-40B4-BE49-F238E27FC236}">
                    <a16:creationId xmlns:a16="http://schemas.microsoft.com/office/drawing/2014/main" id="{E9AD0F94-3315-4A03-AB29-E630795580E6}"/>
                  </a:ext>
                </a:extLst>
              </p:cNvPr>
              <p:cNvSpPr txBox="1"/>
              <p:nvPr/>
            </p:nvSpPr>
            <p:spPr>
              <a:xfrm flipH="1" flipV="1">
                <a:off x="4802274" y="1866671"/>
                <a:ext cx="572306" cy="495756"/>
              </a:xfrm>
              <a:custGeom>
                <a:avLst/>
                <a:gdLst/>
                <a:ahLst/>
                <a:cxnLst/>
                <a:rect l="l" t="t" r="r" b="b"/>
                <a:pathLst>
                  <a:path w="1397580" h="1210643">
                    <a:moveTo>
                      <a:pt x="752200" y="0"/>
                    </a:moveTo>
                    <a:lnTo>
                      <a:pt x="1397580" y="0"/>
                    </a:lnTo>
                    <a:lnTo>
                      <a:pt x="1397580" y="497016"/>
                    </a:lnTo>
                    <a:cubicBezTo>
                      <a:pt x="1397580" y="679998"/>
                      <a:pt x="1359500" y="824651"/>
                      <a:pt x="1283340" y="930978"/>
                    </a:cubicBezTo>
                    <a:cubicBezTo>
                      <a:pt x="1207180" y="1037305"/>
                      <a:pt x="1077115" y="1130527"/>
                      <a:pt x="893145" y="1210643"/>
                    </a:cubicBezTo>
                    <a:lnTo>
                      <a:pt x="752200" y="946556"/>
                    </a:lnTo>
                    <a:cubicBezTo>
                      <a:pt x="866934" y="893146"/>
                      <a:pt x="945814" y="839982"/>
                      <a:pt x="988839" y="787066"/>
                    </a:cubicBezTo>
                    <a:cubicBezTo>
                      <a:pt x="1031865" y="734150"/>
                      <a:pt x="1055850" y="671590"/>
                      <a:pt x="1060796" y="599387"/>
                    </a:cubicBezTo>
                    <a:lnTo>
                      <a:pt x="752200" y="599387"/>
                    </a:lnTo>
                    <a:close/>
                    <a:moveTo>
                      <a:pt x="0" y="0"/>
                    </a:moveTo>
                    <a:lnTo>
                      <a:pt x="645379" y="0"/>
                    </a:lnTo>
                    <a:lnTo>
                      <a:pt x="645379" y="497016"/>
                    </a:lnTo>
                    <a:cubicBezTo>
                      <a:pt x="645379" y="679998"/>
                      <a:pt x="607299" y="824651"/>
                      <a:pt x="531139" y="930978"/>
                    </a:cubicBezTo>
                    <a:cubicBezTo>
                      <a:pt x="454980" y="1037305"/>
                      <a:pt x="324915" y="1130527"/>
                      <a:pt x="140945" y="1210643"/>
                    </a:cubicBezTo>
                    <a:lnTo>
                      <a:pt x="0" y="946556"/>
                    </a:lnTo>
                    <a:cubicBezTo>
                      <a:pt x="114734" y="893146"/>
                      <a:pt x="193614" y="839982"/>
                      <a:pt x="236639" y="787066"/>
                    </a:cubicBezTo>
                    <a:cubicBezTo>
                      <a:pt x="279664" y="734150"/>
                      <a:pt x="303649" y="671590"/>
                      <a:pt x="308595" y="599387"/>
                    </a:cubicBezTo>
                    <a:lnTo>
                      <a:pt x="0" y="599387"/>
                    </a:lnTo>
                    <a:close/>
                  </a:path>
                </a:pathLst>
              </a:custGeom>
              <a:solidFill>
                <a:schemeClr val="accent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l">
                  <a:lnSpc>
                    <a:spcPct val="120000"/>
                  </a:lnSpc>
                </a:pPr>
                <a:endParaRPr lang="zh-CN" altLang="en-US" sz="23900" dirty="0">
                  <a:latin typeface="Arial Black" panose="020B0A04020102020204" pitchFamily="34" charset="0"/>
                </a:endParaRPr>
              </a:p>
            </p:txBody>
          </p:sp>
        </p:grpSp>
        <p:grpSp>
          <p:nvGrpSpPr>
            <p:cNvPr id="2" name="组合 1">
              <a:extLst>
                <a:ext uri="{FF2B5EF4-FFF2-40B4-BE49-F238E27FC236}">
                  <a16:creationId xmlns:a16="http://schemas.microsoft.com/office/drawing/2014/main" id="{0D6DB9FA-874E-4E4C-B420-53E4445D5DA9}"/>
                </a:ext>
              </a:extLst>
            </p:cNvPr>
            <p:cNvGrpSpPr/>
            <p:nvPr/>
          </p:nvGrpSpPr>
          <p:grpSpPr>
            <a:xfrm>
              <a:off x="4433973" y="4547472"/>
              <a:ext cx="6716626" cy="495756"/>
              <a:chOff x="4802274" y="4521547"/>
              <a:chExt cx="6716626" cy="495756"/>
            </a:xfrm>
          </p:grpSpPr>
          <p:cxnSp>
            <p:nvCxnSpPr>
              <p:cNvPr id="22" name="直接连接符 21">
                <a:extLst>
                  <a:ext uri="{FF2B5EF4-FFF2-40B4-BE49-F238E27FC236}">
                    <a16:creationId xmlns:a16="http://schemas.microsoft.com/office/drawing/2014/main" id="{13E9470C-3DE2-4BEA-BBE5-BE2C36CF3663}"/>
                  </a:ext>
                </a:extLst>
              </p:cNvPr>
              <p:cNvCxnSpPr>
                <a:cxnSpLocks/>
              </p:cNvCxnSpPr>
              <p:nvPr/>
            </p:nvCxnSpPr>
            <p:spPr>
              <a:xfrm>
                <a:off x="4802274" y="4717961"/>
                <a:ext cx="5965825" cy="0"/>
              </a:xfrm>
              <a:prstGeom prst="line">
                <a:avLst/>
              </a:prstGeom>
              <a:ln w="76200">
                <a:solidFill>
                  <a:schemeClr val="accent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23" name="文本框 22">
                <a:extLst>
                  <a:ext uri="{FF2B5EF4-FFF2-40B4-BE49-F238E27FC236}">
                    <a16:creationId xmlns:a16="http://schemas.microsoft.com/office/drawing/2014/main" id="{D8DC512F-A497-4626-B0C7-239B4BCBFA40}"/>
                  </a:ext>
                </a:extLst>
              </p:cNvPr>
              <p:cNvSpPr txBox="1"/>
              <p:nvPr/>
            </p:nvSpPr>
            <p:spPr>
              <a:xfrm>
                <a:off x="10946594" y="4521547"/>
                <a:ext cx="572306" cy="495756"/>
              </a:xfrm>
              <a:custGeom>
                <a:avLst/>
                <a:gdLst/>
                <a:ahLst/>
                <a:cxnLst/>
                <a:rect l="l" t="t" r="r" b="b"/>
                <a:pathLst>
                  <a:path w="1397580" h="1210643">
                    <a:moveTo>
                      <a:pt x="752200" y="0"/>
                    </a:moveTo>
                    <a:lnTo>
                      <a:pt x="1397580" y="0"/>
                    </a:lnTo>
                    <a:lnTo>
                      <a:pt x="1397580" y="497016"/>
                    </a:lnTo>
                    <a:cubicBezTo>
                      <a:pt x="1397580" y="679998"/>
                      <a:pt x="1359500" y="824651"/>
                      <a:pt x="1283340" y="930978"/>
                    </a:cubicBezTo>
                    <a:cubicBezTo>
                      <a:pt x="1207180" y="1037305"/>
                      <a:pt x="1077115" y="1130527"/>
                      <a:pt x="893145" y="1210643"/>
                    </a:cubicBezTo>
                    <a:lnTo>
                      <a:pt x="752200" y="946556"/>
                    </a:lnTo>
                    <a:cubicBezTo>
                      <a:pt x="866934" y="893146"/>
                      <a:pt x="945814" y="839982"/>
                      <a:pt x="988839" y="787066"/>
                    </a:cubicBezTo>
                    <a:cubicBezTo>
                      <a:pt x="1031865" y="734150"/>
                      <a:pt x="1055850" y="671590"/>
                      <a:pt x="1060796" y="599387"/>
                    </a:cubicBezTo>
                    <a:lnTo>
                      <a:pt x="752200" y="599387"/>
                    </a:lnTo>
                    <a:close/>
                    <a:moveTo>
                      <a:pt x="0" y="0"/>
                    </a:moveTo>
                    <a:lnTo>
                      <a:pt x="645379" y="0"/>
                    </a:lnTo>
                    <a:lnTo>
                      <a:pt x="645379" y="497016"/>
                    </a:lnTo>
                    <a:cubicBezTo>
                      <a:pt x="645379" y="679998"/>
                      <a:pt x="607299" y="824651"/>
                      <a:pt x="531139" y="930978"/>
                    </a:cubicBezTo>
                    <a:cubicBezTo>
                      <a:pt x="454980" y="1037305"/>
                      <a:pt x="324915" y="1130527"/>
                      <a:pt x="140945" y="1210643"/>
                    </a:cubicBezTo>
                    <a:lnTo>
                      <a:pt x="0" y="946556"/>
                    </a:lnTo>
                    <a:cubicBezTo>
                      <a:pt x="114734" y="893146"/>
                      <a:pt x="193614" y="839982"/>
                      <a:pt x="236639" y="787066"/>
                    </a:cubicBezTo>
                    <a:cubicBezTo>
                      <a:pt x="279664" y="734150"/>
                      <a:pt x="303649" y="671590"/>
                      <a:pt x="308595" y="599387"/>
                    </a:cubicBezTo>
                    <a:lnTo>
                      <a:pt x="0" y="599387"/>
                    </a:lnTo>
                    <a:close/>
                  </a:path>
                </a:pathLst>
              </a:custGeom>
              <a:solidFill>
                <a:schemeClr val="accent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l">
                  <a:lnSpc>
                    <a:spcPct val="120000"/>
                  </a:lnSpc>
                </a:pPr>
                <a:endParaRPr lang="zh-CN" altLang="en-US" sz="23900" dirty="0">
                  <a:latin typeface="Arial Black" panose="020B0A04020102020204" pitchFamily="34" charset="0"/>
                </a:endParaRPr>
              </a:p>
            </p:txBody>
          </p:sp>
        </p:grpSp>
      </p:grpSp>
      <p:sp>
        <p:nvSpPr>
          <p:cNvPr id="32" name="矩形: 圆角 31">
            <a:extLst>
              <a:ext uri="{FF2B5EF4-FFF2-40B4-BE49-F238E27FC236}">
                <a16:creationId xmlns:a16="http://schemas.microsoft.com/office/drawing/2014/main" id="{342E6606-D345-4C33-BCD4-388146286504}"/>
              </a:ext>
            </a:extLst>
          </p:cNvPr>
          <p:cNvSpPr/>
          <p:nvPr/>
        </p:nvSpPr>
        <p:spPr>
          <a:xfrm rot="689635">
            <a:off x="9532809" y="-760819"/>
            <a:ext cx="3745810" cy="8987745"/>
          </a:xfrm>
          <a:prstGeom prst="roundRect">
            <a:avLst>
              <a:gd name="adj" fmla="val 0"/>
            </a:avLst>
          </a:prstGeom>
          <a:solidFill>
            <a:schemeClr val="accent1"/>
          </a:solidFill>
          <a:ln>
            <a:noFill/>
          </a:ln>
          <a:effectLst>
            <a:outerShdw blurRad="279400" dist="152400" dir="5400000" sx="88000" sy="88000" algn="ctr" rotWithShape="0">
              <a:schemeClr val="tx1">
                <a:alpha val="80000"/>
              </a:schemeClr>
            </a:outerShdw>
            <a:softEdge rad="0"/>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pic>
        <p:nvPicPr>
          <p:cNvPr id="26" name="图片 25" descr="图片包含 人员, 建筑物, 墙壁, 室内&#10;&#10;自动生成的说明">
            <a:extLst>
              <a:ext uri="{FF2B5EF4-FFF2-40B4-BE49-F238E27FC236}">
                <a16:creationId xmlns:a16="http://schemas.microsoft.com/office/drawing/2014/main" id="{1802DD4B-F479-415B-B734-FB6F58083219}"/>
              </a:ext>
            </a:extLst>
          </p:cNvPr>
          <p:cNvPicPr>
            <a:picLocks noChangeAspect="1"/>
          </p:cNvPicPr>
          <p:nvPr/>
        </p:nvPicPr>
        <p:blipFill rotWithShape="1">
          <a:blip r:embed="rId3">
            <a:extLst>
              <a:ext uri="{28A0092B-C50C-407E-A947-70E740481C1C}">
                <a14:useLocalDpi xmlns:a14="http://schemas.microsoft.com/office/drawing/2010/main" val="0"/>
              </a:ext>
            </a:extLst>
          </a:blip>
          <a:srcRect l="26130" t="6552" r="13664" b="6552"/>
          <a:stretch/>
        </p:blipFill>
        <p:spPr>
          <a:xfrm>
            <a:off x="8591550" y="404025"/>
            <a:ext cx="2930567" cy="6049951"/>
          </a:xfrm>
          <a:prstGeom prst="rect">
            <a:avLst/>
          </a:prstGeom>
        </p:spPr>
      </p:pic>
    </p:spTree>
    <p:extLst>
      <p:ext uri="{BB962C8B-B14F-4D97-AF65-F5344CB8AC3E}">
        <p14:creationId xmlns:p14="http://schemas.microsoft.com/office/powerpoint/2010/main" val="328162197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矩形 41">
            <a:extLst>
              <a:ext uri="{FF2B5EF4-FFF2-40B4-BE49-F238E27FC236}">
                <a16:creationId xmlns:a16="http://schemas.microsoft.com/office/drawing/2014/main" id="{A82FEE50-5168-4256-BEDF-B815705BE633}"/>
              </a:ext>
            </a:extLst>
          </p:cNvPr>
          <p:cNvSpPr/>
          <p:nvPr/>
        </p:nvSpPr>
        <p:spPr>
          <a:xfrm>
            <a:off x="752474" y="207366"/>
            <a:ext cx="11010900" cy="6170912"/>
          </a:xfrm>
          <a:prstGeom prst="rect">
            <a:avLst/>
          </a:prstGeom>
          <a:noFill/>
          <a:ln w="952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矩形 63">
            <a:extLst>
              <a:ext uri="{FF2B5EF4-FFF2-40B4-BE49-F238E27FC236}">
                <a16:creationId xmlns:a16="http://schemas.microsoft.com/office/drawing/2014/main" id="{EEF404BA-80C8-4A0D-BE40-C2DD61DB1CB0}"/>
              </a:ext>
            </a:extLst>
          </p:cNvPr>
          <p:cNvSpPr/>
          <p:nvPr/>
        </p:nvSpPr>
        <p:spPr>
          <a:xfrm>
            <a:off x="508000" y="432402"/>
            <a:ext cx="11010900" cy="6170912"/>
          </a:xfrm>
          <a:prstGeom prst="rect">
            <a:avLst/>
          </a:prstGeom>
          <a:noFill/>
          <a:ln w="952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图片 3" descr="图片包含 户外, 天空, 建筑物, 树&#10;&#10;自动生成的说明">
            <a:extLst>
              <a:ext uri="{FF2B5EF4-FFF2-40B4-BE49-F238E27FC236}">
                <a16:creationId xmlns:a16="http://schemas.microsoft.com/office/drawing/2014/main" id="{573CC087-D2EC-475C-80C0-AC125DBC8101}"/>
              </a:ext>
            </a:extLst>
          </p:cNvPr>
          <p:cNvPicPr>
            <a:picLocks noChangeAspect="1"/>
          </p:cNvPicPr>
          <p:nvPr/>
        </p:nvPicPr>
        <p:blipFill rotWithShape="1">
          <a:blip r:embed="rId3">
            <a:extLst>
              <a:ext uri="{28A0092B-C50C-407E-A947-70E740481C1C}">
                <a14:useLocalDpi xmlns:a14="http://schemas.microsoft.com/office/drawing/2010/main" val="0"/>
              </a:ext>
            </a:extLst>
          </a:blip>
          <a:srcRect l="37305" t="6766" r="22111" b="7194"/>
          <a:stretch/>
        </p:blipFill>
        <p:spPr>
          <a:xfrm>
            <a:off x="0" y="-34394"/>
            <a:ext cx="4876800" cy="6892393"/>
          </a:xfrm>
          <a:prstGeom prst="rect">
            <a:avLst/>
          </a:prstGeom>
        </p:spPr>
      </p:pic>
      <p:sp>
        <p:nvSpPr>
          <p:cNvPr id="48" name="任意多边形: 形状 47">
            <a:extLst>
              <a:ext uri="{FF2B5EF4-FFF2-40B4-BE49-F238E27FC236}">
                <a16:creationId xmlns:a16="http://schemas.microsoft.com/office/drawing/2014/main" id="{BEA1ED77-4360-4BB8-8E5B-91F551B88B86}"/>
              </a:ext>
            </a:extLst>
          </p:cNvPr>
          <p:cNvSpPr/>
          <p:nvPr/>
        </p:nvSpPr>
        <p:spPr>
          <a:xfrm rot="10800000" flipH="1">
            <a:off x="1" y="-17196"/>
            <a:ext cx="5203597" cy="6892392"/>
          </a:xfrm>
          <a:custGeom>
            <a:avLst/>
            <a:gdLst>
              <a:gd name="connsiteX0" fmla="*/ 0 w 5203597"/>
              <a:gd name="connsiteY0" fmla="*/ 6892392 h 6892392"/>
              <a:gd name="connsiteX1" fmla="*/ 4893256 w 5203597"/>
              <a:gd name="connsiteY1" fmla="*/ 6892392 h 6892392"/>
              <a:gd name="connsiteX2" fmla="*/ 4893256 w 5203597"/>
              <a:gd name="connsiteY2" fmla="*/ 3608995 h 6892392"/>
              <a:gd name="connsiteX3" fmla="*/ 5203597 w 5203597"/>
              <a:gd name="connsiteY3" fmla="*/ 3428997 h 6892392"/>
              <a:gd name="connsiteX4" fmla="*/ 4893256 w 5203597"/>
              <a:gd name="connsiteY4" fmla="*/ 3248999 h 6892392"/>
              <a:gd name="connsiteX5" fmla="*/ 4893256 w 5203597"/>
              <a:gd name="connsiteY5" fmla="*/ 0 h 6892392"/>
              <a:gd name="connsiteX6" fmla="*/ 0 w 5203597"/>
              <a:gd name="connsiteY6" fmla="*/ 0 h 68923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203597" h="6892392">
                <a:moveTo>
                  <a:pt x="0" y="6892392"/>
                </a:moveTo>
                <a:lnTo>
                  <a:pt x="4893256" y="6892392"/>
                </a:lnTo>
                <a:lnTo>
                  <a:pt x="4893256" y="3608995"/>
                </a:lnTo>
                <a:lnTo>
                  <a:pt x="5203597" y="3428997"/>
                </a:lnTo>
                <a:lnTo>
                  <a:pt x="4893256" y="3248999"/>
                </a:lnTo>
                <a:lnTo>
                  <a:pt x="4893256" y="0"/>
                </a:lnTo>
                <a:lnTo>
                  <a:pt x="0" y="0"/>
                </a:lnTo>
                <a:close/>
              </a:path>
            </a:pathLst>
          </a:custGeom>
          <a:solidFill>
            <a:schemeClr val="accent6">
              <a:alpha val="85000"/>
            </a:schemeClr>
          </a:solidFill>
          <a:ln>
            <a:noFill/>
          </a:ln>
          <a:effectLst>
            <a:outerShdw blurRad="812800" dist="673100" dir="5400000" sx="1000" sy="1000" algn="t" rotWithShape="0">
              <a:srgbClr val="C00000"/>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cxnSp>
        <p:nvCxnSpPr>
          <p:cNvPr id="3" name="直接连接符 2">
            <a:extLst>
              <a:ext uri="{FF2B5EF4-FFF2-40B4-BE49-F238E27FC236}">
                <a16:creationId xmlns:a16="http://schemas.microsoft.com/office/drawing/2014/main" id="{BA6FECDF-B6CC-47EF-B825-3DFDD77FE91F}"/>
              </a:ext>
            </a:extLst>
          </p:cNvPr>
          <p:cNvCxnSpPr/>
          <p:nvPr/>
        </p:nvCxnSpPr>
        <p:spPr>
          <a:xfrm>
            <a:off x="4286141" y="1578059"/>
            <a:ext cx="0" cy="3620030"/>
          </a:xfrm>
          <a:prstGeom prst="line">
            <a:avLst/>
          </a:prstGeom>
          <a:ln w="127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21" name="文本框 20">
            <a:extLst>
              <a:ext uri="{FF2B5EF4-FFF2-40B4-BE49-F238E27FC236}">
                <a16:creationId xmlns:a16="http://schemas.microsoft.com/office/drawing/2014/main" id="{3E4633CF-D9EC-4501-8815-0DABA489D934}"/>
              </a:ext>
            </a:extLst>
          </p:cNvPr>
          <p:cNvSpPr txBox="1"/>
          <p:nvPr/>
        </p:nvSpPr>
        <p:spPr>
          <a:xfrm>
            <a:off x="1967888" y="1537758"/>
            <a:ext cx="2308324" cy="3782485"/>
          </a:xfrm>
          <a:prstGeom prst="rect">
            <a:avLst/>
          </a:prstGeom>
          <a:noFill/>
        </p:spPr>
        <p:txBody>
          <a:bodyPr vert="eaVert" wrap="square" rtlCol="0">
            <a:spAutoFit/>
          </a:bodyPr>
          <a:lstStyle/>
          <a:p>
            <a:pPr algn="dist"/>
            <a:r>
              <a:rPr lang="zh-CN" altLang="en-US" sz="13800" b="1" dirty="0">
                <a:solidFill>
                  <a:schemeClr val="bg1"/>
                </a:solidFill>
                <a:latin typeface="+mj-ea"/>
                <a:ea typeface="+mj-ea"/>
              </a:rPr>
              <a:t>目录</a:t>
            </a:r>
          </a:p>
        </p:txBody>
      </p:sp>
      <p:sp>
        <p:nvSpPr>
          <p:cNvPr id="22" name="文本框 21">
            <a:extLst>
              <a:ext uri="{FF2B5EF4-FFF2-40B4-BE49-F238E27FC236}">
                <a16:creationId xmlns:a16="http://schemas.microsoft.com/office/drawing/2014/main" id="{2D920953-7C5B-45F7-BF0A-F3C2393FEB77}"/>
              </a:ext>
            </a:extLst>
          </p:cNvPr>
          <p:cNvSpPr txBox="1"/>
          <p:nvPr/>
        </p:nvSpPr>
        <p:spPr>
          <a:xfrm>
            <a:off x="0" y="-1043138"/>
            <a:ext cx="1954381" cy="8944276"/>
          </a:xfrm>
          <a:prstGeom prst="rect">
            <a:avLst/>
          </a:prstGeom>
          <a:noFill/>
        </p:spPr>
        <p:txBody>
          <a:bodyPr vert="eaVert" wrap="square" rtlCol="0">
            <a:spAutoFit/>
          </a:bodyPr>
          <a:lstStyle/>
          <a:p>
            <a:pPr algn="ctr"/>
            <a:r>
              <a:rPr lang="en-US" altLang="zh-CN" sz="11500" b="1" spc="-300" dirty="0">
                <a:solidFill>
                  <a:schemeClr val="bg1">
                    <a:lumMod val="95000"/>
                    <a:alpha val="20000"/>
                  </a:schemeClr>
                </a:solidFill>
                <a:latin typeface="+mj-lt"/>
              </a:rPr>
              <a:t>CONTENTS</a:t>
            </a:r>
            <a:endParaRPr lang="zh-CN" altLang="en-US" sz="9600" b="1" spc="-300" dirty="0">
              <a:solidFill>
                <a:schemeClr val="bg1">
                  <a:lumMod val="95000"/>
                  <a:alpha val="20000"/>
                </a:schemeClr>
              </a:solidFill>
              <a:latin typeface="+mj-lt"/>
            </a:endParaRPr>
          </a:p>
        </p:txBody>
      </p:sp>
      <p:sp>
        <p:nvSpPr>
          <p:cNvPr id="82" name="文本框 81">
            <a:extLst>
              <a:ext uri="{FF2B5EF4-FFF2-40B4-BE49-F238E27FC236}">
                <a16:creationId xmlns:a16="http://schemas.microsoft.com/office/drawing/2014/main" id="{1C905FBB-DEAB-438C-825E-FFAE937CEE5C}"/>
              </a:ext>
            </a:extLst>
          </p:cNvPr>
          <p:cNvSpPr txBox="1"/>
          <p:nvPr/>
        </p:nvSpPr>
        <p:spPr>
          <a:xfrm>
            <a:off x="8252942" y="740624"/>
            <a:ext cx="1507958" cy="1107996"/>
          </a:xfrm>
          <a:prstGeom prst="rect">
            <a:avLst/>
          </a:prstGeom>
          <a:noFill/>
        </p:spPr>
        <p:txBody>
          <a:bodyPr wrap="square" rtlCol="0">
            <a:spAutoFit/>
          </a:bodyPr>
          <a:lstStyle/>
          <a:p>
            <a:pPr algn="ctr"/>
            <a:r>
              <a:rPr lang="en-US" altLang="zh-CN" sz="6600" b="1" dirty="0">
                <a:solidFill>
                  <a:schemeClr val="accent2"/>
                </a:solidFill>
                <a:latin typeface="+mj-ea"/>
                <a:ea typeface="+mj-ea"/>
              </a:rPr>
              <a:t>5</a:t>
            </a:r>
            <a:endParaRPr lang="zh-CN" altLang="en-US" sz="6600" b="1" dirty="0">
              <a:solidFill>
                <a:schemeClr val="accent2"/>
              </a:solidFill>
              <a:latin typeface="+mj-ea"/>
              <a:ea typeface="+mj-ea"/>
            </a:endParaRPr>
          </a:p>
        </p:txBody>
      </p:sp>
      <p:pic>
        <p:nvPicPr>
          <p:cNvPr id="83" name="图片 82">
            <a:extLst>
              <a:ext uri="{FF2B5EF4-FFF2-40B4-BE49-F238E27FC236}">
                <a16:creationId xmlns:a16="http://schemas.microsoft.com/office/drawing/2014/main" id="{CC58ED33-737D-479F-8AB1-9AFCCEA9EBBE}"/>
              </a:ext>
            </a:extLst>
          </p:cNvPr>
          <p:cNvPicPr>
            <a:picLocks noChangeAspect="1"/>
          </p:cNvPicPr>
          <p:nvPr/>
        </p:nvPicPr>
        <p:blipFill>
          <a:blip r:embed="rId4"/>
          <a:stretch>
            <a:fillRect/>
          </a:stretch>
        </p:blipFill>
        <p:spPr>
          <a:xfrm>
            <a:off x="8767086" y="1241846"/>
            <a:ext cx="777020" cy="693703"/>
          </a:xfrm>
          <a:prstGeom prst="rect">
            <a:avLst/>
          </a:prstGeom>
        </p:spPr>
      </p:pic>
      <p:sp>
        <p:nvSpPr>
          <p:cNvPr id="84" name="文本框 83">
            <a:extLst>
              <a:ext uri="{FF2B5EF4-FFF2-40B4-BE49-F238E27FC236}">
                <a16:creationId xmlns:a16="http://schemas.microsoft.com/office/drawing/2014/main" id="{25B4B4AC-0631-40A0-A7B6-930576272E62}"/>
              </a:ext>
            </a:extLst>
          </p:cNvPr>
          <p:cNvSpPr txBox="1"/>
          <p:nvPr/>
        </p:nvSpPr>
        <p:spPr>
          <a:xfrm>
            <a:off x="9376748" y="1028729"/>
            <a:ext cx="2073168" cy="523220"/>
          </a:xfrm>
          <a:prstGeom prst="rect">
            <a:avLst/>
          </a:prstGeom>
          <a:noFill/>
        </p:spPr>
        <p:txBody>
          <a:bodyPr wrap="square" rtlCol="0">
            <a:spAutoFit/>
          </a:bodyPr>
          <a:lstStyle/>
          <a:p>
            <a:r>
              <a:rPr lang="zh-CN" altLang="en-US" sz="2800" dirty="0">
                <a:latin typeface="+mj-ea"/>
                <a:ea typeface="+mj-ea"/>
              </a:rPr>
              <a:t>输入标题</a:t>
            </a:r>
          </a:p>
        </p:txBody>
      </p:sp>
      <p:sp>
        <p:nvSpPr>
          <p:cNvPr id="89" name="文本框 88">
            <a:extLst>
              <a:ext uri="{FF2B5EF4-FFF2-40B4-BE49-F238E27FC236}">
                <a16:creationId xmlns:a16="http://schemas.microsoft.com/office/drawing/2014/main" id="{ADAAB18B-1258-4639-8982-8BC2E582D08E}"/>
              </a:ext>
            </a:extLst>
          </p:cNvPr>
          <p:cNvSpPr txBox="1"/>
          <p:nvPr/>
        </p:nvSpPr>
        <p:spPr>
          <a:xfrm>
            <a:off x="8252942" y="2134566"/>
            <a:ext cx="1507958" cy="1107996"/>
          </a:xfrm>
          <a:prstGeom prst="rect">
            <a:avLst/>
          </a:prstGeom>
          <a:noFill/>
        </p:spPr>
        <p:txBody>
          <a:bodyPr wrap="square" rtlCol="0">
            <a:spAutoFit/>
          </a:bodyPr>
          <a:lstStyle/>
          <a:p>
            <a:pPr algn="ctr"/>
            <a:r>
              <a:rPr lang="en-US" altLang="zh-CN" sz="6600" b="1" dirty="0">
                <a:solidFill>
                  <a:schemeClr val="accent2"/>
                </a:solidFill>
                <a:latin typeface="+mj-ea"/>
                <a:ea typeface="+mj-ea"/>
              </a:rPr>
              <a:t>6</a:t>
            </a:r>
            <a:endParaRPr lang="zh-CN" altLang="en-US" sz="6600" b="1" dirty="0">
              <a:solidFill>
                <a:schemeClr val="accent2"/>
              </a:solidFill>
              <a:latin typeface="+mj-ea"/>
              <a:ea typeface="+mj-ea"/>
            </a:endParaRPr>
          </a:p>
        </p:txBody>
      </p:sp>
      <p:pic>
        <p:nvPicPr>
          <p:cNvPr id="90" name="图片 89">
            <a:extLst>
              <a:ext uri="{FF2B5EF4-FFF2-40B4-BE49-F238E27FC236}">
                <a16:creationId xmlns:a16="http://schemas.microsoft.com/office/drawing/2014/main" id="{E5B1EA81-84A8-4BD8-B576-4CB0BBE4CA1E}"/>
              </a:ext>
            </a:extLst>
          </p:cNvPr>
          <p:cNvPicPr>
            <a:picLocks noChangeAspect="1"/>
          </p:cNvPicPr>
          <p:nvPr/>
        </p:nvPicPr>
        <p:blipFill>
          <a:blip r:embed="rId4"/>
          <a:stretch>
            <a:fillRect/>
          </a:stretch>
        </p:blipFill>
        <p:spPr>
          <a:xfrm>
            <a:off x="8767086" y="2635788"/>
            <a:ext cx="777020" cy="693703"/>
          </a:xfrm>
          <a:prstGeom prst="rect">
            <a:avLst/>
          </a:prstGeom>
        </p:spPr>
      </p:pic>
      <p:sp>
        <p:nvSpPr>
          <p:cNvPr id="91" name="文本框 90">
            <a:extLst>
              <a:ext uri="{FF2B5EF4-FFF2-40B4-BE49-F238E27FC236}">
                <a16:creationId xmlns:a16="http://schemas.microsoft.com/office/drawing/2014/main" id="{2ADF6A52-26E1-4764-8AD9-E225123B689A}"/>
              </a:ext>
            </a:extLst>
          </p:cNvPr>
          <p:cNvSpPr txBox="1"/>
          <p:nvPr/>
        </p:nvSpPr>
        <p:spPr>
          <a:xfrm>
            <a:off x="9376748" y="2422671"/>
            <a:ext cx="2073168" cy="523220"/>
          </a:xfrm>
          <a:prstGeom prst="rect">
            <a:avLst/>
          </a:prstGeom>
          <a:noFill/>
        </p:spPr>
        <p:txBody>
          <a:bodyPr wrap="square" rtlCol="0">
            <a:spAutoFit/>
          </a:bodyPr>
          <a:lstStyle/>
          <a:p>
            <a:r>
              <a:rPr lang="zh-CN" altLang="en-US" sz="2800" dirty="0">
                <a:latin typeface="+mj-ea"/>
                <a:ea typeface="+mj-ea"/>
              </a:rPr>
              <a:t>输入标题</a:t>
            </a:r>
          </a:p>
        </p:txBody>
      </p:sp>
      <p:sp>
        <p:nvSpPr>
          <p:cNvPr id="93" name="文本框 92">
            <a:extLst>
              <a:ext uri="{FF2B5EF4-FFF2-40B4-BE49-F238E27FC236}">
                <a16:creationId xmlns:a16="http://schemas.microsoft.com/office/drawing/2014/main" id="{63F64243-CDC1-40AA-A033-8CF5122A50D8}"/>
              </a:ext>
            </a:extLst>
          </p:cNvPr>
          <p:cNvSpPr txBox="1"/>
          <p:nvPr/>
        </p:nvSpPr>
        <p:spPr>
          <a:xfrm>
            <a:off x="8252942" y="3528508"/>
            <a:ext cx="1507958" cy="1107996"/>
          </a:xfrm>
          <a:prstGeom prst="rect">
            <a:avLst/>
          </a:prstGeom>
          <a:noFill/>
        </p:spPr>
        <p:txBody>
          <a:bodyPr wrap="square" rtlCol="0">
            <a:spAutoFit/>
          </a:bodyPr>
          <a:lstStyle/>
          <a:p>
            <a:pPr algn="ctr"/>
            <a:r>
              <a:rPr lang="en-US" altLang="zh-CN" sz="6600" b="1" dirty="0">
                <a:solidFill>
                  <a:schemeClr val="accent2"/>
                </a:solidFill>
                <a:latin typeface="+mj-ea"/>
                <a:ea typeface="+mj-ea"/>
              </a:rPr>
              <a:t>7</a:t>
            </a:r>
            <a:endParaRPr lang="zh-CN" altLang="en-US" sz="6600" b="1" dirty="0">
              <a:solidFill>
                <a:schemeClr val="accent2"/>
              </a:solidFill>
              <a:latin typeface="+mj-ea"/>
              <a:ea typeface="+mj-ea"/>
            </a:endParaRPr>
          </a:p>
        </p:txBody>
      </p:sp>
      <p:pic>
        <p:nvPicPr>
          <p:cNvPr id="94" name="图片 93">
            <a:extLst>
              <a:ext uri="{FF2B5EF4-FFF2-40B4-BE49-F238E27FC236}">
                <a16:creationId xmlns:a16="http://schemas.microsoft.com/office/drawing/2014/main" id="{5ED5309C-620E-4F08-8584-A65BBCAD7A4C}"/>
              </a:ext>
            </a:extLst>
          </p:cNvPr>
          <p:cNvPicPr>
            <a:picLocks noChangeAspect="1"/>
          </p:cNvPicPr>
          <p:nvPr/>
        </p:nvPicPr>
        <p:blipFill>
          <a:blip r:embed="rId4"/>
          <a:stretch>
            <a:fillRect/>
          </a:stretch>
        </p:blipFill>
        <p:spPr>
          <a:xfrm>
            <a:off x="8767086" y="4067830"/>
            <a:ext cx="777020" cy="693703"/>
          </a:xfrm>
          <a:prstGeom prst="rect">
            <a:avLst/>
          </a:prstGeom>
        </p:spPr>
      </p:pic>
      <p:sp>
        <p:nvSpPr>
          <p:cNvPr id="95" name="文本框 94">
            <a:extLst>
              <a:ext uri="{FF2B5EF4-FFF2-40B4-BE49-F238E27FC236}">
                <a16:creationId xmlns:a16="http://schemas.microsoft.com/office/drawing/2014/main" id="{1938E5AB-CEA9-4018-970B-7F58CB425B72}"/>
              </a:ext>
            </a:extLst>
          </p:cNvPr>
          <p:cNvSpPr txBox="1"/>
          <p:nvPr/>
        </p:nvSpPr>
        <p:spPr>
          <a:xfrm>
            <a:off x="9376748" y="3816613"/>
            <a:ext cx="2073168" cy="523220"/>
          </a:xfrm>
          <a:prstGeom prst="rect">
            <a:avLst/>
          </a:prstGeom>
          <a:noFill/>
        </p:spPr>
        <p:txBody>
          <a:bodyPr wrap="square" rtlCol="0">
            <a:spAutoFit/>
          </a:bodyPr>
          <a:lstStyle/>
          <a:p>
            <a:r>
              <a:rPr lang="zh-CN" altLang="en-US" sz="2800" dirty="0">
                <a:latin typeface="+mj-ea"/>
                <a:ea typeface="+mj-ea"/>
              </a:rPr>
              <a:t>输入标题</a:t>
            </a:r>
          </a:p>
        </p:txBody>
      </p:sp>
      <p:sp>
        <p:nvSpPr>
          <p:cNvPr id="97" name="文本框 96">
            <a:extLst>
              <a:ext uri="{FF2B5EF4-FFF2-40B4-BE49-F238E27FC236}">
                <a16:creationId xmlns:a16="http://schemas.microsoft.com/office/drawing/2014/main" id="{36C57945-F4F2-4804-8AFF-ECC0C502B3A5}"/>
              </a:ext>
            </a:extLst>
          </p:cNvPr>
          <p:cNvSpPr txBox="1"/>
          <p:nvPr/>
        </p:nvSpPr>
        <p:spPr>
          <a:xfrm>
            <a:off x="8252942" y="4922451"/>
            <a:ext cx="1507958" cy="1107996"/>
          </a:xfrm>
          <a:prstGeom prst="rect">
            <a:avLst/>
          </a:prstGeom>
          <a:noFill/>
        </p:spPr>
        <p:txBody>
          <a:bodyPr wrap="square" rtlCol="0">
            <a:spAutoFit/>
          </a:bodyPr>
          <a:lstStyle/>
          <a:p>
            <a:pPr algn="ctr"/>
            <a:r>
              <a:rPr lang="en-US" altLang="zh-CN" sz="6600" b="1" dirty="0">
                <a:solidFill>
                  <a:schemeClr val="accent2"/>
                </a:solidFill>
                <a:latin typeface="+mj-ea"/>
                <a:ea typeface="+mj-ea"/>
              </a:rPr>
              <a:t>8</a:t>
            </a:r>
            <a:endParaRPr lang="zh-CN" altLang="en-US" sz="6600" b="1" dirty="0">
              <a:solidFill>
                <a:schemeClr val="accent2"/>
              </a:solidFill>
              <a:latin typeface="+mj-ea"/>
              <a:ea typeface="+mj-ea"/>
            </a:endParaRPr>
          </a:p>
        </p:txBody>
      </p:sp>
      <p:pic>
        <p:nvPicPr>
          <p:cNvPr id="98" name="图片 97">
            <a:extLst>
              <a:ext uri="{FF2B5EF4-FFF2-40B4-BE49-F238E27FC236}">
                <a16:creationId xmlns:a16="http://schemas.microsoft.com/office/drawing/2014/main" id="{E20F1243-10EC-42A6-B0D7-5063908058C9}"/>
              </a:ext>
            </a:extLst>
          </p:cNvPr>
          <p:cNvPicPr>
            <a:picLocks noChangeAspect="1"/>
          </p:cNvPicPr>
          <p:nvPr/>
        </p:nvPicPr>
        <p:blipFill>
          <a:blip r:embed="rId4"/>
          <a:stretch>
            <a:fillRect/>
          </a:stretch>
        </p:blipFill>
        <p:spPr>
          <a:xfrm>
            <a:off x="8767086" y="5454153"/>
            <a:ext cx="777020" cy="693703"/>
          </a:xfrm>
          <a:prstGeom prst="rect">
            <a:avLst/>
          </a:prstGeom>
        </p:spPr>
      </p:pic>
      <p:sp>
        <p:nvSpPr>
          <p:cNvPr id="99" name="文本框 98">
            <a:extLst>
              <a:ext uri="{FF2B5EF4-FFF2-40B4-BE49-F238E27FC236}">
                <a16:creationId xmlns:a16="http://schemas.microsoft.com/office/drawing/2014/main" id="{502E8419-5F54-4BC6-8CFB-AB92831F2926}"/>
              </a:ext>
            </a:extLst>
          </p:cNvPr>
          <p:cNvSpPr txBox="1"/>
          <p:nvPr/>
        </p:nvSpPr>
        <p:spPr>
          <a:xfrm>
            <a:off x="9376748" y="5210556"/>
            <a:ext cx="2073168" cy="523220"/>
          </a:xfrm>
          <a:prstGeom prst="rect">
            <a:avLst/>
          </a:prstGeom>
          <a:noFill/>
        </p:spPr>
        <p:txBody>
          <a:bodyPr wrap="square" rtlCol="0">
            <a:spAutoFit/>
          </a:bodyPr>
          <a:lstStyle/>
          <a:p>
            <a:r>
              <a:rPr lang="zh-CN" altLang="en-US" sz="2800" dirty="0">
                <a:latin typeface="+mj-ea"/>
                <a:ea typeface="+mj-ea"/>
              </a:rPr>
              <a:t>输入标题</a:t>
            </a:r>
          </a:p>
        </p:txBody>
      </p:sp>
      <p:sp>
        <p:nvSpPr>
          <p:cNvPr id="114" name="文本框 113">
            <a:extLst>
              <a:ext uri="{FF2B5EF4-FFF2-40B4-BE49-F238E27FC236}">
                <a16:creationId xmlns:a16="http://schemas.microsoft.com/office/drawing/2014/main" id="{C67E27A3-F850-4453-BA44-D336296030DF}"/>
              </a:ext>
            </a:extLst>
          </p:cNvPr>
          <p:cNvSpPr txBox="1"/>
          <p:nvPr/>
        </p:nvSpPr>
        <p:spPr>
          <a:xfrm>
            <a:off x="5187314" y="740624"/>
            <a:ext cx="1507958" cy="1107996"/>
          </a:xfrm>
          <a:prstGeom prst="rect">
            <a:avLst/>
          </a:prstGeom>
          <a:noFill/>
        </p:spPr>
        <p:txBody>
          <a:bodyPr wrap="square" rtlCol="0">
            <a:spAutoFit/>
          </a:bodyPr>
          <a:lstStyle/>
          <a:p>
            <a:pPr algn="ctr"/>
            <a:r>
              <a:rPr lang="en-US" altLang="zh-CN" sz="6600" b="1" dirty="0">
                <a:solidFill>
                  <a:schemeClr val="accent2"/>
                </a:solidFill>
                <a:latin typeface="+mj-ea"/>
                <a:ea typeface="+mj-ea"/>
              </a:rPr>
              <a:t>1</a:t>
            </a:r>
            <a:endParaRPr lang="zh-CN" altLang="en-US" sz="6600" b="1" dirty="0">
              <a:solidFill>
                <a:schemeClr val="accent2"/>
              </a:solidFill>
              <a:latin typeface="+mj-ea"/>
              <a:ea typeface="+mj-ea"/>
            </a:endParaRPr>
          </a:p>
        </p:txBody>
      </p:sp>
      <p:pic>
        <p:nvPicPr>
          <p:cNvPr id="115" name="图片 114">
            <a:extLst>
              <a:ext uri="{FF2B5EF4-FFF2-40B4-BE49-F238E27FC236}">
                <a16:creationId xmlns:a16="http://schemas.microsoft.com/office/drawing/2014/main" id="{AD07DF3A-7BB4-4D28-85F0-0B489C674C9D}"/>
              </a:ext>
            </a:extLst>
          </p:cNvPr>
          <p:cNvPicPr>
            <a:picLocks noChangeAspect="1"/>
          </p:cNvPicPr>
          <p:nvPr/>
        </p:nvPicPr>
        <p:blipFill>
          <a:blip r:embed="rId4"/>
          <a:stretch>
            <a:fillRect/>
          </a:stretch>
        </p:blipFill>
        <p:spPr>
          <a:xfrm>
            <a:off x="5701458" y="1241846"/>
            <a:ext cx="777020" cy="693703"/>
          </a:xfrm>
          <a:prstGeom prst="rect">
            <a:avLst/>
          </a:prstGeom>
        </p:spPr>
      </p:pic>
      <p:sp>
        <p:nvSpPr>
          <p:cNvPr id="116" name="文本框 115">
            <a:extLst>
              <a:ext uri="{FF2B5EF4-FFF2-40B4-BE49-F238E27FC236}">
                <a16:creationId xmlns:a16="http://schemas.microsoft.com/office/drawing/2014/main" id="{C43A896B-D0EF-4753-BEAD-44235310A657}"/>
              </a:ext>
            </a:extLst>
          </p:cNvPr>
          <p:cNvSpPr txBox="1"/>
          <p:nvPr/>
        </p:nvSpPr>
        <p:spPr>
          <a:xfrm>
            <a:off x="6311120" y="1028729"/>
            <a:ext cx="2073168" cy="523220"/>
          </a:xfrm>
          <a:prstGeom prst="rect">
            <a:avLst/>
          </a:prstGeom>
          <a:noFill/>
        </p:spPr>
        <p:txBody>
          <a:bodyPr wrap="square" rtlCol="0">
            <a:spAutoFit/>
          </a:bodyPr>
          <a:lstStyle/>
          <a:p>
            <a:r>
              <a:rPr lang="zh-CN" altLang="en-US" sz="2800" dirty="0">
                <a:latin typeface="+mj-ea"/>
                <a:ea typeface="+mj-ea"/>
              </a:rPr>
              <a:t>输入标题</a:t>
            </a:r>
          </a:p>
        </p:txBody>
      </p:sp>
      <p:sp>
        <p:nvSpPr>
          <p:cNvPr id="111" name="文本框 110">
            <a:extLst>
              <a:ext uri="{FF2B5EF4-FFF2-40B4-BE49-F238E27FC236}">
                <a16:creationId xmlns:a16="http://schemas.microsoft.com/office/drawing/2014/main" id="{F6BA9630-6C6B-4C8B-839C-EE3FD0B337FB}"/>
              </a:ext>
            </a:extLst>
          </p:cNvPr>
          <p:cNvSpPr txBox="1"/>
          <p:nvPr/>
        </p:nvSpPr>
        <p:spPr>
          <a:xfrm>
            <a:off x="5187314" y="2134566"/>
            <a:ext cx="1507958" cy="1107996"/>
          </a:xfrm>
          <a:prstGeom prst="rect">
            <a:avLst/>
          </a:prstGeom>
          <a:noFill/>
        </p:spPr>
        <p:txBody>
          <a:bodyPr wrap="square" rtlCol="0">
            <a:spAutoFit/>
          </a:bodyPr>
          <a:lstStyle/>
          <a:p>
            <a:pPr algn="ctr"/>
            <a:r>
              <a:rPr lang="en-US" altLang="zh-CN" sz="6600" b="1" dirty="0">
                <a:solidFill>
                  <a:schemeClr val="accent2"/>
                </a:solidFill>
                <a:latin typeface="+mj-ea"/>
                <a:ea typeface="+mj-ea"/>
              </a:rPr>
              <a:t>2</a:t>
            </a:r>
            <a:endParaRPr lang="zh-CN" altLang="en-US" sz="6600" b="1" dirty="0">
              <a:solidFill>
                <a:schemeClr val="accent2"/>
              </a:solidFill>
              <a:latin typeface="+mj-ea"/>
              <a:ea typeface="+mj-ea"/>
            </a:endParaRPr>
          </a:p>
        </p:txBody>
      </p:sp>
      <p:pic>
        <p:nvPicPr>
          <p:cNvPr id="112" name="图片 111">
            <a:extLst>
              <a:ext uri="{FF2B5EF4-FFF2-40B4-BE49-F238E27FC236}">
                <a16:creationId xmlns:a16="http://schemas.microsoft.com/office/drawing/2014/main" id="{BBCAAACA-01B5-4DAF-9A92-30EEC7508ADA}"/>
              </a:ext>
            </a:extLst>
          </p:cNvPr>
          <p:cNvPicPr>
            <a:picLocks noChangeAspect="1"/>
          </p:cNvPicPr>
          <p:nvPr/>
        </p:nvPicPr>
        <p:blipFill>
          <a:blip r:embed="rId4"/>
          <a:stretch>
            <a:fillRect/>
          </a:stretch>
        </p:blipFill>
        <p:spPr>
          <a:xfrm>
            <a:off x="5701458" y="2635788"/>
            <a:ext cx="777020" cy="693703"/>
          </a:xfrm>
          <a:prstGeom prst="rect">
            <a:avLst/>
          </a:prstGeom>
        </p:spPr>
      </p:pic>
      <p:sp>
        <p:nvSpPr>
          <p:cNvPr id="113" name="文本框 112">
            <a:extLst>
              <a:ext uri="{FF2B5EF4-FFF2-40B4-BE49-F238E27FC236}">
                <a16:creationId xmlns:a16="http://schemas.microsoft.com/office/drawing/2014/main" id="{4A69A099-95A3-43D2-923B-B65379DB7D44}"/>
              </a:ext>
            </a:extLst>
          </p:cNvPr>
          <p:cNvSpPr txBox="1"/>
          <p:nvPr/>
        </p:nvSpPr>
        <p:spPr>
          <a:xfrm>
            <a:off x="6311120" y="2422671"/>
            <a:ext cx="2073168" cy="523220"/>
          </a:xfrm>
          <a:prstGeom prst="rect">
            <a:avLst/>
          </a:prstGeom>
          <a:noFill/>
        </p:spPr>
        <p:txBody>
          <a:bodyPr wrap="square" rtlCol="0">
            <a:spAutoFit/>
          </a:bodyPr>
          <a:lstStyle/>
          <a:p>
            <a:r>
              <a:rPr lang="zh-CN" altLang="en-US" sz="2800" dirty="0">
                <a:latin typeface="+mj-ea"/>
                <a:ea typeface="+mj-ea"/>
              </a:rPr>
              <a:t>输入标题</a:t>
            </a:r>
          </a:p>
        </p:txBody>
      </p:sp>
      <p:sp>
        <p:nvSpPr>
          <p:cNvPr id="108" name="文本框 107">
            <a:extLst>
              <a:ext uri="{FF2B5EF4-FFF2-40B4-BE49-F238E27FC236}">
                <a16:creationId xmlns:a16="http://schemas.microsoft.com/office/drawing/2014/main" id="{71A98D5E-CD4C-43F1-9B8D-4417D5831D4C}"/>
              </a:ext>
            </a:extLst>
          </p:cNvPr>
          <p:cNvSpPr txBox="1"/>
          <p:nvPr/>
        </p:nvSpPr>
        <p:spPr>
          <a:xfrm>
            <a:off x="5187314" y="3528508"/>
            <a:ext cx="1507958" cy="1107996"/>
          </a:xfrm>
          <a:prstGeom prst="rect">
            <a:avLst/>
          </a:prstGeom>
          <a:noFill/>
        </p:spPr>
        <p:txBody>
          <a:bodyPr wrap="square" rtlCol="0">
            <a:spAutoFit/>
          </a:bodyPr>
          <a:lstStyle/>
          <a:p>
            <a:pPr algn="ctr"/>
            <a:r>
              <a:rPr lang="en-US" altLang="zh-CN" sz="6600" b="1" dirty="0">
                <a:solidFill>
                  <a:schemeClr val="accent2"/>
                </a:solidFill>
                <a:latin typeface="+mj-ea"/>
                <a:ea typeface="+mj-ea"/>
              </a:rPr>
              <a:t>3</a:t>
            </a:r>
            <a:endParaRPr lang="zh-CN" altLang="en-US" sz="6600" b="1" dirty="0">
              <a:solidFill>
                <a:schemeClr val="accent2"/>
              </a:solidFill>
              <a:latin typeface="+mj-ea"/>
              <a:ea typeface="+mj-ea"/>
            </a:endParaRPr>
          </a:p>
        </p:txBody>
      </p:sp>
      <p:pic>
        <p:nvPicPr>
          <p:cNvPr id="109" name="图片 108">
            <a:extLst>
              <a:ext uri="{FF2B5EF4-FFF2-40B4-BE49-F238E27FC236}">
                <a16:creationId xmlns:a16="http://schemas.microsoft.com/office/drawing/2014/main" id="{FF152137-7AFF-41E1-A8EE-8CA9F6E19056}"/>
              </a:ext>
            </a:extLst>
          </p:cNvPr>
          <p:cNvPicPr>
            <a:picLocks noChangeAspect="1"/>
          </p:cNvPicPr>
          <p:nvPr/>
        </p:nvPicPr>
        <p:blipFill>
          <a:blip r:embed="rId4"/>
          <a:stretch>
            <a:fillRect/>
          </a:stretch>
        </p:blipFill>
        <p:spPr>
          <a:xfrm>
            <a:off x="5701458" y="4067830"/>
            <a:ext cx="777020" cy="693703"/>
          </a:xfrm>
          <a:prstGeom prst="rect">
            <a:avLst/>
          </a:prstGeom>
        </p:spPr>
      </p:pic>
      <p:sp>
        <p:nvSpPr>
          <p:cNvPr id="110" name="文本框 109">
            <a:extLst>
              <a:ext uri="{FF2B5EF4-FFF2-40B4-BE49-F238E27FC236}">
                <a16:creationId xmlns:a16="http://schemas.microsoft.com/office/drawing/2014/main" id="{34904F71-E9A8-48BC-8178-34C31A066451}"/>
              </a:ext>
            </a:extLst>
          </p:cNvPr>
          <p:cNvSpPr txBox="1"/>
          <p:nvPr/>
        </p:nvSpPr>
        <p:spPr>
          <a:xfrm>
            <a:off x="6311120" y="3816613"/>
            <a:ext cx="2073168" cy="523220"/>
          </a:xfrm>
          <a:prstGeom prst="rect">
            <a:avLst/>
          </a:prstGeom>
          <a:noFill/>
        </p:spPr>
        <p:txBody>
          <a:bodyPr wrap="square" rtlCol="0">
            <a:spAutoFit/>
          </a:bodyPr>
          <a:lstStyle/>
          <a:p>
            <a:r>
              <a:rPr lang="zh-CN" altLang="en-US" sz="2800" dirty="0">
                <a:latin typeface="+mj-ea"/>
                <a:ea typeface="+mj-ea"/>
              </a:rPr>
              <a:t>输入标题</a:t>
            </a:r>
          </a:p>
        </p:txBody>
      </p:sp>
      <p:sp>
        <p:nvSpPr>
          <p:cNvPr id="105" name="文本框 104">
            <a:extLst>
              <a:ext uri="{FF2B5EF4-FFF2-40B4-BE49-F238E27FC236}">
                <a16:creationId xmlns:a16="http://schemas.microsoft.com/office/drawing/2014/main" id="{F96BBAA1-EDB3-4363-97C5-B64601A58D1A}"/>
              </a:ext>
            </a:extLst>
          </p:cNvPr>
          <p:cNvSpPr txBox="1"/>
          <p:nvPr/>
        </p:nvSpPr>
        <p:spPr>
          <a:xfrm>
            <a:off x="5187314" y="4922451"/>
            <a:ext cx="1507958" cy="1107996"/>
          </a:xfrm>
          <a:prstGeom prst="rect">
            <a:avLst/>
          </a:prstGeom>
          <a:noFill/>
        </p:spPr>
        <p:txBody>
          <a:bodyPr wrap="square" rtlCol="0">
            <a:spAutoFit/>
          </a:bodyPr>
          <a:lstStyle/>
          <a:p>
            <a:pPr algn="ctr"/>
            <a:r>
              <a:rPr lang="en-US" altLang="zh-CN" sz="6600" b="1" dirty="0">
                <a:solidFill>
                  <a:schemeClr val="accent2"/>
                </a:solidFill>
                <a:latin typeface="+mj-ea"/>
                <a:ea typeface="+mj-ea"/>
              </a:rPr>
              <a:t>4</a:t>
            </a:r>
            <a:endParaRPr lang="zh-CN" altLang="en-US" sz="6600" b="1" dirty="0">
              <a:solidFill>
                <a:schemeClr val="accent2"/>
              </a:solidFill>
              <a:latin typeface="+mj-ea"/>
              <a:ea typeface="+mj-ea"/>
            </a:endParaRPr>
          </a:p>
        </p:txBody>
      </p:sp>
      <p:pic>
        <p:nvPicPr>
          <p:cNvPr id="106" name="图片 105">
            <a:extLst>
              <a:ext uri="{FF2B5EF4-FFF2-40B4-BE49-F238E27FC236}">
                <a16:creationId xmlns:a16="http://schemas.microsoft.com/office/drawing/2014/main" id="{A32CFB84-9776-4B0E-98E3-907E7C2850F0}"/>
              </a:ext>
            </a:extLst>
          </p:cNvPr>
          <p:cNvPicPr>
            <a:picLocks noChangeAspect="1"/>
          </p:cNvPicPr>
          <p:nvPr/>
        </p:nvPicPr>
        <p:blipFill>
          <a:blip r:embed="rId4"/>
          <a:stretch>
            <a:fillRect/>
          </a:stretch>
        </p:blipFill>
        <p:spPr>
          <a:xfrm>
            <a:off x="5701458" y="5454153"/>
            <a:ext cx="777020" cy="693703"/>
          </a:xfrm>
          <a:prstGeom prst="rect">
            <a:avLst/>
          </a:prstGeom>
        </p:spPr>
      </p:pic>
      <p:sp>
        <p:nvSpPr>
          <p:cNvPr id="107" name="文本框 106">
            <a:extLst>
              <a:ext uri="{FF2B5EF4-FFF2-40B4-BE49-F238E27FC236}">
                <a16:creationId xmlns:a16="http://schemas.microsoft.com/office/drawing/2014/main" id="{A8FC7065-7ECE-4E06-9D3C-D16C74C64E76}"/>
              </a:ext>
            </a:extLst>
          </p:cNvPr>
          <p:cNvSpPr txBox="1"/>
          <p:nvPr/>
        </p:nvSpPr>
        <p:spPr>
          <a:xfrm>
            <a:off x="6311120" y="5210556"/>
            <a:ext cx="2073168" cy="523220"/>
          </a:xfrm>
          <a:prstGeom prst="rect">
            <a:avLst/>
          </a:prstGeom>
          <a:noFill/>
        </p:spPr>
        <p:txBody>
          <a:bodyPr wrap="square" rtlCol="0">
            <a:spAutoFit/>
          </a:bodyPr>
          <a:lstStyle/>
          <a:p>
            <a:r>
              <a:rPr lang="zh-CN" altLang="en-US" sz="2800" dirty="0">
                <a:latin typeface="+mj-ea"/>
                <a:ea typeface="+mj-ea"/>
              </a:rPr>
              <a:t>输入标题</a:t>
            </a:r>
          </a:p>
        </p:txBody>
      </p:sp>
    </p:spTree>
    <p:extLst>
      <p:ext uri="{BB962C8B-B14F-4D97-AF65-F5344CB8AC3E}">
        <p14:creationId xmlns:p14="http://schemas.microsoft.com/office/powerpoint/2010/main" val="90290187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箭头: 右 4">
            <a:extLst>
              <a:ext uri="{FF2B5EF4-FFF2-40B4-BE49-F238E27FC236}">
                <a16:creationId xmlns:a16="http://schemas.microsoft.com/office/drawing/2014/main" id="{212A43DA-A825-4980-A0E2-745CE55B4AE1}"/>
              </a:ext>
            </a:extLst>
          </p:cNvPr>
          <p:cNvSpPr/>
          <p:nvPr/>
        </p:nvSpPr>
        <p:spPr>
          <a:xfrm>
            <a:off x="594517" y="1791306"/>
            <a:ext cx="2324367" cy="824143"/>
          </a:xfrm>
          <a:prstGeom prst="rightArrow">
            <a:avLst>
              <a:gd name="adj1" fmla="val 56164"/>
              <a:gd name="adj2" fmla="val 50000"/>
            </a:avLst>
          </a:prstGeom>
          <a:solidFill>
            <a:schemeClr val="accent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400" b="1" i="0" u="none" strike="noStrike" kern="0" cap="none" spc="0" normalizeH="0" baseline="0" noProof="0" dirty="0">
                <a:ln>
                  <a:noFill/>
                </a:ln>
                <a:solidFill>
                  <a:srgbClr val="FFFFFF"/>
                </a:solidFill>
                <a:effectLst/>
                <a:uLnTx/>
                <a:uFillTx/>
                <a:latin typeface="微软雅黑"/>
                <a:ea typeface="微软雅黑"/>
              </a:rPr>
              <a:t>关键词</a:t>
            </a:r>
          </a:p>
        </p:txBody>
      </p:sp>
      <p:sp>
        <p:nvSpPr>
          <p:cNvPr id="17" name="文本框 16">
            <a:extLst>
              <a:ext uri="{FF2B5EF4-FFF2-40B4-BE49-F238E27FC236}">
                <a16:creationId xmlns:a16="http://schemas.microsoft.com/office/drawing/2014/main" id="{50B90402-9D06-4C47-BD0A-143D1B743440}"/>
              </a:ext>
            </a:extLst>
          </p:cNvPr>
          <p:cNvSpPr txBox="1"/>
          <p:nvPr/>
        </p:nvSpPr>
        <p:spPr>
          <a:xfrm>
            <a:off x="604301" y="2715340"/>
            <a:ext cx="2304798" cy="2348272"/>
          </a:xfrm>
          <a:prstGeom prst="rect">
            <a:avLst/>
          </a:prstGeom>
          <a:noFill/>
        </p:spPr>
        <p:txBody>
          <a:bodyPr wrap="square" rtlCol="0">
            <a:spAutoFit/>
          </a:bodyPr>
          <a:lstStyle/>
          <a:p>
            <a:pPr>
              <a:lnSpc>
                <a:spcPct val="150000"/>
              </a:lnSpc>
              <a:spcBef>
                <a:spcPts val="600"/>
              </a:spcBef>
            </a:pPr>
            <a:r>
              <a:rPr lang="zh-CN" altLang="en-US" sz="2000" dirty="0">
                <a:latin typeface="+mn-ea"/>
              </a:rPr>
              <a:t>在这里输入你的内容在这里输入你的内容在这里输入你的内容在这里输入你的内容</a:t>
            </a:r>
          </a:p>
        </p:txBody>
      </p:sp>
      <p:sp>
        <p:nvSpPr>
          <p:cNvPr id="18" name="文本框 17">
            <a:extLst>
              <a:ext uri="{FF2B5EF4-FFF2-40B4-BE49-F238E27FC236}">
                <a16:creationId xmlns:a16="http://schemas.microsoft.com/office/drawing/2014/main" id="{4035FE31-0E8D-4C96-99EB-E9DC44D73128}"/>
              </a:ext>
            </a:extLst>
          </p:cNvPr>
          <p:cNvSpPr txBox="1"/>
          <p:nvPr/>
        </p:nvSpPr>
        <p:spPr>
          <a:xfrm>
            <a:off x="3412935" y="2715340"/>
            <a:ext cx="2304798" cy="2348272"/>
          </a:xfrm>
          <a:prstGeom prst="rect">
            <a:avLst/>
          </a:prstGeom>
          <a:noFill/>
        </p:spPr>
        <p:txBody>
          <a:bodyPr wrap="square" rtlCol="0">
            <a:spAutoFit/>
          </a:bodyPr>
          <a:lstStyle/>
          <a:p>
            <a:pPr>
              <a:lnSpc>
                <a:spcPct val="150000"/>
              </a:lnSpc>
              <a:spcBef>
                <a:spcPts val="600"/>
              </a:spcBef>
            </a:pPr>
            <a:r>
              <a:rPr lang="zh-CN" altLang="en-US" sz="2000" dirty="0">
                <a:latin typeface="+mn-ea"/>
              </a:rPr>
              <a:t>在这里输入你的内容在这里输入你的内容在这里输入你的内容在这里输入你的内容</a:t>
            </a:r>
          </a:p>
        </p:txBody>
      </p:sp>
      <p:sp>
        <p:nvSpPr>
          <p:cNvPr id="19" name="文本框 18">
            <a:extLst>
              <a:ext uri="{FF2B5EF4-FFF2-40B4-BE49-F238E27FC236}">
                <a16:creationId xmlns:a16="http://schemas.microsoft.com/office/drawing/2014/main" id="{D3527878-FAD4-4EA5-A8BD-13BD3023E193}"/>
              </a:ext>
            </a:extLst>
          </p:cNvPr>
          <p:cNvSpPr txBox="1"/>
          <p:nvPr/>
        </p:nvSpPr>
        <p:spPr>
          <a:xfrm>
            <a:off x="6412427" y="2715340"/>
            <a:ext cx="2304798" cy="2348272"/>
          </a:xfrm>
          <a:prstGeom prst="rect">
            <a:avLst/>
          </a:prstGeom>
          <a:noFill/>
        </p:spPr>
        <p:txBody>
          <a:bodyPr wrap="square" rtlCol="0">
            <a:spAutoFit/>
          </a:bodyPr>
          <a:lstStyle/>
          <a:p>
            <a:pPr>
              <a:lnSpc>
                <a:spcPct val="150000"/>
              </a:lnSpc>
              <a:spcBef>
                <a:spcPts val="600"/>
              </a:spcBef>
            </a:pPr>
            <a:r>
              <a:rPr lang="zh-CN" altLang="en-US" sz="2000" dirty="0">
                <a:latin typeface="+mn-ea"/>
              </a:rPr>
              <a:t>在这里输入你的内容在这里输入你的内容在这里输入你的内容在这里输入你的内容</a:t>
            </a:r>
          </a:p>
        </p:txBody>
      </p:sp>
      <p:sp>
        <p:nvSpPr>
          <p:cNvPr id="20" name="文本框 19">
            <a:extLst>
              <a:ext uri="{FF2B5EF4-FFF2-40B4-BE49-F238E27FC236}">
                <a16:creationId xmlns:a16="http://schemas.microsoft.com/office/drawing/2014/main" id="{D827C852-EA11-47C9-828F-199998CD8387}"/>
              </a:ext>
            </a:extLst>
          </p:cNvPr>
          <p:cNvSpPr txBox="1"/>
          <p:nvPr/>
        </p:nvSpPr>
        <p:spPr>
          <a:xfrm>
            <a:off x="9273116" y="2718422"/>
            <a:ext cx="2304798" cy="2348272"/>
          </a:xfrm>
          <a:prstGeom prst="rect">
            <a:avLst/>
          </a:prstGeom>
          <a:noFill/>
        </p:spPr>
        <p:txBody>
          <a:bodyPr wrap="square" rtlCol="0">
            <a:spAutoFit/>
          </a:bodyPr>
          <a:lstStyle/>
          <a:p>
            <a:pPr>
              <a:lnSpc>
                <a:spcPct val="150000"/>
              </a:lnSpc>
              <a:spcBef>
                <a:spcPts val="600"/>
              </a:spcBef>
            </a:pPr>
            <a:r>
              <a:rPr lang="zh-CN" altLang="en-US" sz="2000" dirty="0">
                <a:latin typeface="+mn-ea"/>
              </a:rPr>
              <a:t>在这里输入你的内容在这里输入你的内容在这里输入你的内容在这里输入你的内容</a:t>
            </a:r>
          </a:p>
        </p:txBody>
      </p:sp>
      <p:sp>
        <p:nvSpPr>
          <p:cNvPr id="21" name="矩形 20">
            <a:extLst>
              <a:ext uri="{FF2B5EF4-FFF2-40B4-BE49-F238E27FC236}">
                <a16:creationId xmlns:a16="http://schemas.microsoft.com/office/drawing/2014/main" id="{B810F5C9-6F31-403D-99DA-4DE2BECE6956}"/>
              </a:ext>
            </a:extLst>
          </p:cNvPr>
          <p:cNvSpPr/>
          <p:nvPr/>
        </p:nvSpPr>
        <p:spPr>
          <a:xfrm rot="5400000" flipH="1">
            <a:off x="425447" y="191078"/>
            <a:ext cx="420694" cy="127158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2" name="任意多边形: 形状 21">
            <a:extLst>
              <a:ext uri="{FF2B5EF4-FFF2-40B4-BE49-F238E27FC236}">
                <a16:creationId xmlns:a16="http://schemas.microsoft.com/office/drawing/2014/main" id="{FB301014-5803-4432-99C3-3BCAE042E94F}"/>
              </a:ext>
            </a:extLst>
          </p:cNvPr>
          <p:cNvSpPr/>
          <p:nvPr/>
        </p:nvSpPr>
        <p:spPr>
          <a:xfrm flipH="1" flipV="1">
            <a:off x="621730" y="0"/>
            <a:ext cx="452783" cy="1435100"/>
          </a:xfrm>
          <a:custGeom>
            <a:avLst/>
            <a:gdLst>
              <a:gd name="connsiteX0" fmla="*/ 0 w 1225550"/>
              <a:gd name="connsiteY0" fmla="*/ 6274484 h 6274484"/>
              <a:gd name="connsiteX1" fmla="*/ 1225550 w 1225550"/>
              <a:gd name="connsiteY1" fmla="*/ 6274484 h 6274484"/>
              <a:gd name="connsiteX2" fmla="*/ 1225550 w 1225550"/>
              <a:gd name="connsiteY2" fmla="*/ 0 h 6274484"/>
              <a:gd name="connsiteX3" fmla="*/ 612775 w 1225550"/>
              <a:gd name="connsiteY3" fmla="*/ 1042203 h 6274484"/>
              <a:gd name="connsiteX4" fmla="*/ 0 w 1225550"/>
              <a:gd name="connsiteY4" fmla="*/ 0 h 62744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25550" h="6274484">
                <a:moveTo>
                  <a:pt x="0" y="6274484"/>
                </a:moveTo>
                <a:lnTo>
                  <a:pt x="1225550" y="6274484"/>
                </a:lnTo>
                <a:lnTo>
                  <a:pt x="1225550" y="0"/>
                </a:lnTo>
                <a:lnTo>
                  <a:pt x="612775" y="1042203"/>
                </a:lnTo>
                <a:lnTo>
                  <a:pt x="0" y="0"/>
                </a:lnTo>
                <a:close/>
              </a:path>
            </a:pathLst>
          </a:custGeom>
          <a:solidFill>
            <a:schemeClr val="accent2"/>
          </a:solidFill>
          <a:ln>
            <a:noFill/>
          </a:ln>
          <a:effectLst>
            <a:outerShdw blurRad="812800" dist="673100" dir="5400000" sx="1000" sy="1000" algn="t" rotWithShape="0">
              <a:srgbClr val="C00000"/>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grpSp>
        <p:nvGrpSpPr>
          <p:cNvPr id="23" name="组合 22">
            <a:extLst>
              <a:ext uri="{FF2B5EF4-FFF2-40B4-BE49-F238E27FC236}">
                <a16:creationId xmlns:a16="http://schemas.microsoft.com/office/drawing/2014/main" id="{A6A6709C-0751-42F0-89CB-B4FA009CEEA1}"/>
              </a:ext>
            </a:extLst>
          </p:cNvPr>
          <p:cNvGrpSpPr/>
          <p:nvPr/>
        </p:nvGrpSpPr>
        <p:grpSpPr>
          <a:xfrm>
            <a:off x="531017" y="509767"/>
            <a:ext cx="634208" cy="634208"/>
            <a:chOff x="-1798320" y="525780"/>
            <a:chExt cx="1636400" cy="1636400"/>
          </a:xfrm>
        </p:grpSpPr>
        <p:sp>
          <p:nvSpPr>
            <p:cNvPr id="24" name="椭圆 23">
              <a:extLst>
                <a:ext uri="{FF2B5EF4-FFF2-40B4-BE49-F238E27FC236}">
                  <a16:creationId xmlns:a16="http://schemas.microsoft.com/office/drawing/2014/main" id="{A9F5ED2F-496E-40F5-8E5F-4A165AD318F0}"/>
                </a:ext>
              </a:extLst>
            </p:cNvPr>
            <p:cNvSpPr/>
            <p:nvPr/>
          </p:nvSpPr>
          <p:spPr>
            <a:xfrm>
              <a:off x="-1798320" y="525780"/>
              <a:ext cx="1636400" cy="16364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5" name="图片 24">
              <a:extLst>
                <a:ext uri="{FF2B5EF4-FFF2-40B4-BE49-F238E27FC236}">
                  <a16:creationId xmlns:a16="http://schemas.microsoft.com/office/drawing/2014/main" id="{2C0489DF-78D7-4A66-87FD-A078D5BA1C2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41756" y="582344"/>
              <a:ext cx="1523272" cy="1523272"/>
            </a:xfrm>
            <a:prstGeom prst="rect">
              <a:avLst/>
            </a:prstGeom>
          </p:spPr>
        </p:pic>
      </p:grpSp>
      <p:sp>
        <p:nvSpPr>
          <p:cNvPr id="26" name="矩形 25">
            <a:extLst>
              <a:ext uri="{FF2B5EF4-FFF2-40B4-BE49-F238E27FC236}">
                <a16:creationId xmlns:a16="http://schemas.microsoft.com/office/drawing/2014/main" id="{DF28AAE9-0C32-4B38-951E-8CA626B93327}"/>
              </a:ext>
            </a:extLst>
          </p:cNvPr>
          <p:cNvSpPr/>
          <p:nvPr/>
        </p:nvSpPr>
        <p:spPr>
          <a:xfrm rot="5400000" flipH="1">
            <a:off x="8285953" y="-2868829"/>
            <a:ext cx="420694" cy="739140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8" name="箭头: 右 27">
            <a:extLst>
              <a:ext uri="{FF2B5EF4-FFF2-40B4-BE49-F238E27FC236}">
                <a16:creationId xmlns:a16="http://schemas.microsoft.com/office/drawing/2014/main" id="{D643FE0F-231E-4A37-BC43-EC172E2F7053}"/>
              </a:ext>
            </a:extLst>
          </p:cNvPr>
          <p:cNvSpPr/>
          <p:nvPr/>
        </p:nvSpPr>
        <p:spPr>
          <a:xfrm>
            <a:off x="3484122" y="1791306"/>
            <a:ext cx="2324367" cy="824143"/>
          </a:xfrm>
          <a:prstGeom prst="rightArrow">
            <a:avLst>
              <a:gd name="adj1" fmla="val 56164"/>
              <a:gd name="adj2" fmla="val 50000"/>
            </a:avLst>
          </a:prstGeom>
          <a:solidFill>
            <a:schemeClr val="accent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400" b="1" i="0" u="none" strike="noStrike" kern="0" cap="none" spc="0" normalizeH="0" baseline="0" noProof="0" dirty="0">
                <a:ln>
                  <a:noFill/>
                </a:ln>
                <a:solidFill>
                  <a:srgbClr val="FFFFFF"/>
                </a:solidFill>
                <a:effectLst/>
                <a:uLnTx/>
                <a:uFillTx/>
                <a:latin typeface="微软雅黑"/>
                <a:ea typeface="微软雅黑"/>
              </a:rPr>
              <a:t>关键词</a:t>
            </a:r>
          </a:p>
        </p:txBody>
      </p:sp>
      <p:sp>
        <p:nvSpPr>
          <p:cNvPr id="29" name="箭头: 右 28">
            <a:extLst>
              <a:ext uri="{FF2B5EF4-FFF2-40B4-BE49-F238E27FC236}">
                <a16:creationId xmlns:a16="http://schemas.microsoft.com/office/drawing/2014/main" id="{63AF358F-192E-47A7-972A-ADB4C692549C}"/>
              </a:ext>
            </a:extLst>
          </p:cNvPr>
          <p:cNvSpPr/>
          <p:nvPr/>
        </p:nvSpPr>
        <p:spPr>
          <a:xfrm>
            <a:off x="6373727" y="1791306"/>
            <a:ext cx="2324367" cy="824143"/>
          </a:xfrm>
          <a:prstGeom prst="rightArrow">
            <a:avLst>
              <a:gd name="adj1" fmla="val 56164"/>
              <a:gd name="adj2" fmla="val 50000"/>
            </a:avLst>
          </a:prstGeom>
          <a:solidFill>
            <a:schemeClr val="accent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400" b="1" i="0" u="none" strike="noStrike" kern="0" cap="none" spc="0" normalizeH="0" baseline="0" noProof="0" dirty="0">
                <a:ln>
                  <a:noFill/>
                </a:ln>
                <a:solidFill>
                  <a:srgbClr val="FFFFFF"/>
                </a:solidFill>
                <a:effectLst/>
                <a:uLnTx/>
                <a:uFillTx/>
                <a:latin typeface="微软雅黑"/>
                <a:ea typeface="微软雅黑"/>
              </a:rPr>
              <a:t>关键词</a:t>
            </a:r>
          </a:p>
        </p:txBody>
      </p:sp>
      <p:sp>
        <p:nvSpPr>
          <p:cNvPr id="30" name="箭头: 右 29">
            <a:extLst>
              <a:ext uri="{FF2B5EF4-FFF2-40B4-BE49-F238E27FC236}">
                <a16:creationId xmlns:a16="http://schemas.microsoft.com/office/drawing/2014/main" id="{054CA897-7390-4D47-BC0E-DA25618C152E}"/>
              </a:ext>
            </a:extLst>
          </p:cNvPr>
          <p:cNvSpPr/>
          <p:nvPr/>
        </p:nvSpPr>
        <p:spPr>
          <a:xfrm>
            <a:off x="9263332" y="1791306"/>
            <a:ext cx="2324367" cy="824143"/>
          </a:xfrm>
          <a:prstGeom prst="rightArrow">
            <a:avLst>
              <a:gd name="adj1" fmla="val 56164"/>
              <a:gd name="adj2" fmla="val 50000"/>
            </a:avLst>
          </a:prstGeom>
          <a:solidFill>
            <a:schemeClr val="accent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400" b="1" i="0" u="none" strike="noStrike" kern="0" cap="none" spc="0" normalizeH="0" baseline="0" noProof="0" dirty="0">
                <a:ln>
                  <a:noFill/>
                </a:ln>
                <a:solidFill>
                  <a:srgbClr val="FFFFFF"/>
                </a:solidFill>
                <a:effectLst/>
                <a:uLnTx/>
                <a:uFillTx/>
                <a:latin typeface="微软雅黑"/>
                <a:ea typeface="微软雅黑"/>
              </a:rPr>
              <a:t>关键词</a:t>
            </a:r>
          </a:p>
        </p:txBody>
      </p:sp>
      <p:sp>
        <p:nvSpPr>
          <p:cNvPr id="2" name="标题 1">
            <a:extLst>
              <a:ext uri="{FF2B5EF4-FFF2-40B4-BE49-F238E27FC236}">
                <a16:creationId xmlns:a16="http://schemas.microsoft.com/office/drawing/2014/main" id="{3611FB38-74B3-4637-80AD-6F4126A35DD4}"/>
              </a:ext>
            </a:extLst>
          </p:cNvPr>
          <p:cNvSpPr>
            <a:spLocks noGrp="1"/>
          </p:cNvSpPr>
          <p:nvPr>
            <p:ph type="title"/>
          </p:nvPr>
        </p:nvSpPr>
        <p:spPr/>
        <p:txBody>
          <a:bodyPr/>
          <a:lstStyle/>
          <a:p>
            <a:r>
              <a:rPr lang="zh-CN" altLang="en-US" dirty="0"/>
              <a:t>这里可以表示流程 </a:t>
            </a:r>
          </a:p>
        </p:txBody>
      </p:sp>
    </p:spTree>
    <p:extLst>
      <p:ext uri="{BB962C8B-B14F-4D97-AF65-F5344CB8AC3E}">
        <p14:creationId xmlns:p14="http://schemas.microsoft.com/office/powerpoint/2010/main" val="197535628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descr="图片包含 建筑物, 天空, 户外, 水&#10;&#10;自动生成的说明">
            <a:extLst>
              <a:ext uri="{FF2B5EF4-FFF2-40B4-BE49-F238E27FC236}">
                <a16:creationId xmlns:a16="http://schemas.microsoft.com/office/drawing/2014/main" id="{BFE5E319-D7B3-4BF8-AD37-268A74544507}"/>
              </a:ext>
            </a:extLst>
          </p:cNvPr>
          <p:cNvPicPr>
            <a:picLocks noChangeAspect="1"/>
          </p:cNvPicPr>
          <p:nvPr/>
        </p:nvPicPr>
        <p:blipFill rotWithShape="1">
          <a:blip r:embed="rId3">
            <a:extLst>
              <a:ext uri="{28A0092B-C50C-407E-A947-70E740481C1C}">
                <a14:useLocalDpi xmlns:a14="http://schemas.microsoft.com/office/drawing/2010/main" val="0"/>
              </a:ext>
            </a:extLst>
          </a:blip>
          <a:srcRect r="34683"/>
          <a:stretch/>
        </p:blipFill>
        <p:spPr>
          <a:xfrm>
            <a:off x="0" y="3395"/>
            <a:ext cx="13424897" cy="6851210"/>
          </a:xfrm>
          <a:prstGeom prst="rect">
            <a:avLst/>
          </a:prstGeom>
        </p:spPr>
      </p:pic>
      <p:sp>
        <p:nvSpPr>
          <p:cNvPr id="18" name="平行四边形 17">
            <a:extLst>
              <a:ext uri="{FF2B5EF4-FFF2-40B4-BE49-F238E27FC236}">
                <a16:creationId xmlns:a16="http://schemas.microsoft.com/office/drawing/2014/main" id="{EA17C124-F360-4391-ABAE-5795EA8E7E02}"/>
              </a:ext>
            </a:extLst>
          </p:cNvPr>
          <p:cNvSpPr/>
          <p:nvPr/>
        </p:nvSpPr>
        <p:spPr>
          <a:xfrm rot="10800000" flipH="1" flipV="1">
            <a:off x="0" y="0"/>
            <a:ext cx="12192000" cy="6858000"/>
          </a:xfrm>
          <a:prstGeom prst="parallelogram">
            <a:avLst>
              <a:gd name="adj" fmla="val 0"/>
            </a:avLst>
          </a:prstGeom>
          <a:gradFill flip="none" rotWithShape="1">
            <a:gsLst>
              <a:gs pos="27000">
                <a:srgbClr val="FFFFFF"/>
              </a:gs>
              <a:gs pos="40000">
                <a:srgbClr val="FFFFFF">
                  <a:alpha val="85000"/>
                </a:srgbClr>
              </a:gs>
              <a:gs pos="0">
                <a:schemeClr val="bg1"/>
              </a:gs>
              <a:gs pos="60000">
                <a:srgbClr val="FFFFFF">
                  <a:alpha val="40000"/>
                </a:srgbClr>
              </a:gs>
              <a:gs pos="80000">
                <a:srgbClr val="FFFFFF">
                  <a:alpha val="20000"/>
                </a:srgbClr>
              </a:gs>
              <a:gs pos="100000">
                <a:schemeClr val="bg1">
                  <a:alpha val="0"/>
                </a:schemeClr>
              </a:gs>
            </a:gsLst>
            <a:lin ang="0" scaled="1"/>
            <a:tileRect/>
          </a:gradFill>
          <a:ln>
            <a:noFill/>
          </a:ln>
          <a:effectLst>
            <a:outerShdw blurRad="812800" dist="673100" dir="5400000" sx="1000" sy="1000" algn="t" rotWithShape="0">
              <a:srgbClr val="C00000"/>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9" name="矩形 18">
            <a:extLst>
              <a:ext uri="{FF2B5EF4-FFF2-40B4-BE49-F238E27FC236}">
                <a16:creationId xmlns:a16="http://schemas.microsoft.com/office/drawing/2014/main" id="{DCADCBFF-0F9E-4E3D-BC75-4BD2200BE890}"/>
              </a:ext>
            </a:extLst>
          </p:cNvPr>
          <p:cNvSpPr/>
          <p:nvPr/>
        </p:nvSpPr>
        <p:spPr>
          <a:xfrm rot="3732864">
            <a:off x="-4103032" y="567512"/>
            <a:ext cx="9972968" cy="726766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4" name="组合 33">
            <a:extLst>
              <a:ext uri="{FF2B5EF4-FFF2-40B4-BE49-F238E27FC236}">
                <a16:creationId xmlns:a16="http://schemas.microsoft.com/office/drawing/2014/main" id="{7B15D3D6-4A6D-44FF-8ABC-27F2B4AC68D6}"/>
              </a:ext>
            </a:extLst>
          </p:cNvPr>
          <p:cNvGrpSpPr/>
          <p:nvPr/>
        </p:nvGrpSpPr>
        <p:grpSpPr>
          <a:xfrm rot="10800000" flipV="1">
            <a:off x="-1167058" y="-277585"/>
            <a:ext cx="323172" cy="1020465"/>
            <a:chOff x="2343494" y="849779"/>
            <a:chExt cx="323172" cy="1020465"/>
          </a:xfrm>
        </p:grpSpPr>
        <p:sp>
          <p:nvSpPr>
            <p:cNvPr id="32" name="椭圆 31">
              <a:extLst>
                <a:ext uri="{FF2B5EF4-FFF2-40B4-BE49-F238E27FC236}">
                  <a16:creationId xmlns:a16="http://schemas.microsoft.com/office/drawing/2014/main" id="{8BC85010-544D-4A0C-B922-B79B8CF51F4E}"/>
                </a:ext>
              </a:extLst>
            </p:cNvPr>
            <p:cNvSpPr/>
            <p:nvPr/>
          </p:nvSpPr>
          <p:spPr>
            <a:xfrm>
              <a:off x="2343494" y="849779"/>
              <a:ext cx="323172" cy="323170"/>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1" name="直接连接符 30">
              <a:extLst>
                <a:ext uri="{FF2B5EF4-FFF2-40B4-BE49-F238E27FC236}">
                  <a16:creationId xmlns:a16="http://schemas.microsoft.com/office/drawing/2014/main" id="{C0CDFA64-AF8B-4F66-94F7-67FA228762F9}"/>
                </a:ext>
              </a:extLst>
            </p:cNvPr>
            <p:cNvCxnSpPr>
              <a:cxnSpLocks/>
            </p:cNvCxnSpPr>
            <p:nvPr/>
          </p:nvCxnSpPr>
          <p:spPr>
            <a:xfrm>
              <a:off x="2505080" y="1011363"/>
              <a:ext cx="0" cy="858881"/>
            </a:xfrm>
            <a:prstGeom prst="line">
              <a:avLst/>
            </a:prstGeom>
            <a:ln w="34925">
              <a:headEnd type="oval" w="lg" len="lg"/>
            </a:ln>
          </p:spPr>
          <p:style>
            <a:lnRef idx="1">
              <a:schemeClr val="accent1"/>
            </a:lnRef>
            <a:fillRef idx="0">
              <a:schemeClr val="accent1"/>
            </a:fillRef>
            <a:effectRef idx="0">
              <a:schemeClr val="accent1"/>
            </a:effectRef>
            <a:fontRef idx="minor">
              <a:schemeClr val="tx1"/>
            </a:fontRef>
          </p:style>
        </p:cxnSp>
      </p:grpSp>
      <p:sp>
        <p:nvSpPr>
          <p:cNvPr id="16" name="任意多边形: 形状 15">
            <a:extLst>
              <a:ext uri="{FF2B5EF4-FFF2-40B4-BE49-F238E27FC236}">
                <a16:creationId xmlns:a16="http://schemas.microsoft.com/office/drawing/2014/main" id="{311A4E0A-4F8B-4138-BB33-7E6E069E0B7B}"/>
              </a:ext>
            </a:extLst>
          </p:cNvPr>
          <p:cNvSpPr/>
          <p:nvPr/>
        </p:nvSpPr>
        <p:spPr>
          <a:xfrm>
            <a:off x="1964841" y="818105"/>
            <a:ext cx="9594620" cy="5221791"/>
          </a:xfrm>
          <a:custGeom>
            <a:avLst/>
            <a:gdLst>
              <a:gd name="connsiteX0" fmla="*/ 495007 w 9896156"/>
              <a:gd name="connsiteY0" fmla="*/ 0 h 5221791"/>
              <a:gd name="connsiteX1" fmla="*/ 9803678 w 9896156"/>
              <a:gd name="connsiteY1" fmla="*/ 0 h 5221791"/>
              <a:gd name="connsiteX2" fmla="*/ 9896156 w 9896156"/>
              <a:gd name="connsiteY2" fmla="*/ 92478 h 5221791"/>
              <a:gd name="connsiteX3" fmla="*/ 9896156 w 9896156"/>
              <a:gd name="connsiteY3" fmla="*/ 5129313 h 5221791"/>
              <a:gd name="connsiteX4" fmla="*/ 9803678 w 9896156"/>
              <a:gd name="connsiteY4" fmla="*/ 5221791 h 5221791"/>
              <a:gd name="connsiteX5" fmla="*/ 495007 w 9896156"/>
              <a:gd name="connsiteY5" fmla="*/ 5221791 h 5221791"/>
              <a:gd name="connsiteX6" fmla="*/ 402529 w 9896156"/>
              <a:gd name="connsiteY6" fmla="*/ 5129313 h 5221791"/>
              <a:gd name="connsiteX7" fmla="*/ 402529 w 9896156"/>
              <a:gd name="connsiteY7" fmla="*/ 2844363 h 5221791"/>
              <a:gd name="connsiteX8" fmla="*/ 0 w 9896156"/>
              <a:gd name="connsiteY8" fmla="*/ 2610896 h 5221791"/>
              <a:gd name="connsiteX9" fmla="*/ 402529 w 9896156"/>
              <a:gd name="connsiteY9" fmla="*/ 2377429 h 5221791"/>
              <a:gd name="connsiteX10" fmla="*/ 402529 w 9896156"/>
              <a:gd name="connsiteY10" fmla="*/ 92478 h 5221791"/>
              <a:gd name="connsiteX11" fmla="*/ 495007 w 9896156"/>
              <a:gd name="connsiteY11" fmla="*/ 0 h 52217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896156" h="5221791">
                <a:moveTo>
                  <a:pt x="495007" y="0"/>
                </a:moveTo>
                <a:lnTo>
                  <a:pt x="9803678" y="0"/>
                </a:lnTo>
                <a:cubicBezTo>
                  <a:pt x="9854752" y="0"/>
                  <a:pt x="9896156" y="41404"/>
                  <a:pt x="9896156" y="92478"/>
                </a:cubicBezTo>
                <a:lnTo>
                  <a:pt x="9896156" y="5129313"/>
                </a:lnTo>
                <a:cubicBezTo>
                  <a:pt x="9896156" y="5180387"/>
                  <a:pt x="9854752" y="5221791"/>
                  <a:pt x="9803678" y="5221791"/>
                </a:cubicBezTo>
                <a:lnTo>
                  <a:pt x="495007" y="5221791"/>
                </a:lnTo>
                <a:cubicBezTo>
                  <a:pt x="443933" y="5221791"/>
                  <a:pt x="402529" y="5180387"/>
                  <a:pt x="402529" y="5129313"/>
                </a:cubicBezTo>
                <a:lnTo>
                  <a:pt x="402529" y="2844363"/>
                </a:lnTo>
                <a:lnTo>
                  <a:pt x="0" y="2610896"/>
                </a:lnTo>
                <a:lnTo>
                  <a:pt x="402529" y="2377429"/>
                </a:lnTo>
                <a:lnTo>
                  <a:pt x="402529" y="92478"/>
                </a:lnTo>
                <a:cubicBezTo>
                  <a:pt x="402529" y="41404"/>
                  <a:pt x="443933" y="0"/>
                  <a:pt x="495007" y="0"/>
                </a:cubicBezTo>
                <a:close/>
              </a:path>
            </a:pathLst>
          </a:custGeom>
          <a:solidFill>
            <a:schemeClr val="bg1">
              <a:alpha val="95000"/>
            </a:schemeClr>
          </a:solidFill>
          <a:ln>
            <a:noFill/>
          </a:ln>
          <a:effectLst>
            <a:outerShdw blurRad="1270000" dist="25400" dir="5400000" sx="101000" sy="101000" algn="ctr" rotWithShape="0">
              <a:schemeClr val="bg1">
                <a:lumMod val="50000"/>
                <a:alpha val="16000"/>
              </a:schemeClr>
            </a:outerShdw>
            <a:softEdge rad="0"/>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4" name="文本框 3">
            <a:extLst>
              <a:ext uri="{FF2B5EF4-FFF2-40B4-BE49-F238E27FC236}">
                <a16:creationId xmlns:a16="http://schemas.microsoft.com/office/drawing/2014/main" id="{9D90BAEC-81F9-4763-8EF2-BB419A2CCFB4}"/>
              </a:ext>
            </a:extLst>
          </p:cNvPr>
          <p:cNvSpPr txBox="1"/>
          <p:nvPr/>
        </p:nvSpPr>
        <p:spPr>
          <a:xfrm>
            <a:off x="2907572" y="1321917"/>
            <a:ext cx="8438159" cy="4214167"/>
          </a:xfrm>
          <a:prstGeom prst="rect">
            <a:avLst/>
          </a:prstGeom>
          <a:noFill/>
        </p:spPr>
        <p:txBody>
          <a:bodyPr wrap="square" lIns="0" rtlCol="0">
            <a:spAutoFit/>
          </a:bodyPr>
          <a:lstStyle/>
          <a:p>
            <a:pPr>
              <a:lnSpc>
                <a:spcPct val="125000"/>
              </a:lnSpc>
              <a:spcBef>
                <a:spcPts val="600"/>
              </a:spcBef>
              <a:spcAft>
                <a:spcPts val="600"/>
              </a:spcAft>
            </a:pPr>
            <a:r>
              <a:rPr lang="zh-CN" altLang="en-US" sz="2000" dirty="0">
                <a:latin typeface="+mn-ea"/>
              </a:rPr>
              <a:t>请在这里输入你要陈述的内容请在这里输入你要陈述的内容请在这里输入你要陈述的内容请在这里输入你要陈述的内容请在这里输入你要陈述的内容请在这里输入你要陈述的内容。</a:t>
            </a:r>
            <a:endParaRPr lang="en-US" altLang="zh-CN" sz="2000" dirty="0">
              <a:latin typeface="+mn-ea"/>
            </a:endParaRPr>
          </a:p>
          <a:p>
            <a:pPr>
              <a:lnSpc>
                <a:spcPct val="125000"/>
              </a:lnSpc>
              <a:spcBef>
                <a:spcPts val="600"/>
              </a:spcBef>
              <a:spcAft>
                <a:spcPts val="600"/>
              </a:spcAft>
            </a:pPr>
            <a:r>
              <a:rPr lang="zh-CN" altLang="en-US" sz="2000" dirty="0">
                <a:latin typeface="+mn-ea"/>
              </a:rPr>
              <a:t>请在这里输入你要陈述的内容请在这里输入你要陈述的内容请在这里输入你要陈述输入你要陈述的内容请在这里输入你要陈述的内容请在这里输入你要陈述的内容。</a:t>
            </a:r>
            <a:endParaRPr lang="en-US" altLang="zh-CN" sz="2000" dirty="0">
              <a:latin typeface="+mn-ea"/>
            </a:endParaRPr>
          </a:p>
          <a:p>
            <a:pPr>
              <a:lnSpc>
                <a:spcPct val="125000"/>
              </a:lnSpc>
              <a:spcBef>
                <a:spcPts val="600"/>
              </a:spcBef>
              <a:spcAft>
                <a:spcPts val="600"/>
              </a:spcAft>
            </a:pPr>
            <a:r>
              <a:rPr lang="zh-CN" altLang="en-US" sz="2000" dirty="0">
                <a:latin typeface="+mn-ea"/>
              </a:rPr>
              <a:t>请在这里输入你要陈述的内容请在这里输入你要陈述的内容请在这里输入你要陈述的内容请在容请在这里输入你要陈述的内容请在这里输入你要陈述的内容请在这里输入你要陈述的内容请在这里输入你要陈述的内容请在容请在这里输入你要陈述的内容。</a:t>
            </a:r>
            <a:endParaRPr lang="en-US" altLang="zh-CN" sz="2000" dirty="0">
              <a:latin typeface="+mn-ea"/>
            </a:endParaRPr>
          </a:p>
        </p:txBody>
      </p:sp>
      <p:sp>
        <p:nvSpPr>
          <p:cNvPr id="12" name="文本框 11">
            <a:extLst>
              <a:ext uri="{FF2B5EF4-FFF2-40B4-BE49-F238E27FC236}">
                <a16:creationId xmlns:a16="http://schemas.microsoft.com/office/drawing/2014/main" id="{5E4F1987-C797-4AFB-BA7B-41B88FBD4C15}"/>
              </a:ext>
            </a:extLst>
          </p:cNvPr>
          <p:cNvSpPr txBox="1"/>
          <p:nvPr/>
        </p:nvSpPr>
        <p:spPr>
          <a:xfrm>
            <a:off x="632540" y="1360043"/>
            <a:ext cx="1217596" cy="4137914"/>
          </a:xfrm>
          <a:prstGeom prst="rect">
            <a:avLst/>
          </a:prstGeom>
          <a:noFill/>
          <a:ln w="57150">
            <a:noFill/>
          </a:ln>
        </p:spPr>
        <p:txBody>
          <a:bodyPr vert="eaVert" wrap="square" lIns="180000" tIns="144000" rIns="180000" bIns="144000" rtlCol="0">
            <a:spAutoFit/>
          </a:bodyPr>
          <a:lstStyle/>
          <a:p>
            <a:pPr algn="ctr">
              <a:lnSpc>
                <a:spcPct val="90000"/>
              </a:lnSpc>
              <a:spcBef>
                <a:spcPct val="0"/>
              </a:spcBef>
            </a:pPr>
            <a:r>
              <a:rPr lang="zh-CN" altLang="en-US" sz="6000" b="1" dirty="0">
                <a:solidFill>
                  <a:schemeClr val="bg1"/>
                </a:solidFill>
                <a:latin typeface="+mj-lt"/>
                <a:ea typeface="+mj-ea"/>
                <a:cs typeface="+mj-cs"/>
              </a:rPr>
              <a:t>研究结论</a:t>
            </a:r>
          </a:p>
        </p:txBody>
      </p:sp>
    </p:spTree>
    <p:extLst>
      <p:ext uri="{BB962C8B-B14F-4D97-AF65-F5344CB8AC3E}">
        <p14:creationId xmlns:p14="http://schemas.microsoft.com/office/powerpoint/2010/main" val="301712900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矩形 37">
            <a:extLst>
              <a:ext uri="{FF2B5EF4-FFF2-40B4-BE49-F238E27FC236}">
                <a16:creationId xmlns:a16="http://schemas.microsoft.com/office/drawing/2014/main" id="{BC8095EF-521E-4EE0-86A3-36913A748A5D}"/>
              </a:ext>
            </a:extLst>
          </p:cNvPr>
          <p:cNvSpPr/>
          <p:nvPr/>
        </p:nvSpPr>
        <p:spPr>
          <a:xfrm rot="16200000">
            <a:off x="4043859" y="-1912441"/>
            <a:ext cx="4104282" cy="12192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0" name="图片 49" descr="图片包含 户外, 建筑物, 天空, 树&#10;&#10;自动生成的说明">
            <a:extLst>
              <a:ext uri="{FF2B5EF4-FFF2-40B4-BE49-F238E27FC236}">
                <a16:creationId xmlns:a16="http://schemas.microsoft.com/office/drawing/2014/main" id="{9D9987C7-8055-4071-89B1-DF8B039D3266}"/>
              </a:ext>
            </a:extLst>
          </p:cNvPr>
          <p:cNvPicPr>
            <a:picLocks noChangeAspect="1"/>
          </p:cNvPicPr>
          <p:nvPr/>
        </p:nvPicPr>
        <p:blipFill rotWithShape="1">
          <a:blip r:embed="rId3">
            <a:extLst>
              <a:ext uri="{28A0092B-C50C-407E-A947-70E740481C1C}">
                <a14:useLocalDpi xmlns:a14="http://schemas.microsoft.com/office/drawing/2010/main" val="0"/>
              </a:ext>
            </a:extLst>
          </a:blip>
          <a:srcRect l="33565" t="25382" r="41450" b="11157"/>
          <a:stretch/>
        </p:blipFill>
        <p:spPr>
          <a:xfrm>
            <a:off x="7814889" y="611866"/>
            <a:ext cx="3527864" cy="5973874"/>
          </a:xfrm>
          <a:custGeom>
            <a:avLst/>
            <a:gdLst>
              <a:gd name="connsiteX0" fmla="*/ 0 w 2340954"/>
              <a:gd name="connsiteY0" fmla="*/ 0 h 5522024"/>
              <a:gd name="connsiteX1" fmla="*/ 2340954 w 2340954"/>
              <a:gd name="connsiteY1" fmla="*/ 0 h 5522024"/>
              <a:gd name="connsiteX2" fmla="*/ 2340954 w 2340954"/>
              <a:gd name="connsiteY2" fmla="*/ 5522024 h 5522024"/>
              <a:gd name="connsiteX3" fmla="*/ 0 w 2340954"/>
              <a:gd name="connsiteY3" fmla="*/ 5522024 h 5522024"/>
            </a:gdLst>
            <a:ahLst/>
            <a:cxnLst>
              <a:cxn ang="0">
                <a:pos x="connsiteX0" y="connsiteY0"/>
              </a:cxn>
              <a:cxn ang="0">
                <a:pos x="connsiteX1" y="connsiteY1"/>
              </a:cxn>
              <a:cxn ang="0">
                <a:pos x="connsiteX2" y="connsiteY2"/>
              </a:cxn>
              <a:cxn ang="0">
                <a:pos x="connsiteX3" y="connsiteY3"/>
              </a:cxn>
            </a:cxnLst>
            <a:rect l="l" t="t" r="r" b="b"/>
            <a:pathLst>
              <a:path w="2340954" h="5522024">
                <a:moveTo>
                  <a:pt x="0" y="0"/>
                </a:moveTo>
                <a:lnTo>
                  <a:pt x="2340954" y="0"/>
                </a:lnTo>
                <a:lnTo>
                  <a:pt x="2340954" y="5522024"/>
                </a:lnTo>
                <a:lnTo>
                  <a:pt x="0" y="5522024"/>
                </a:lnTo>
                <a:close/>
              </a:path>
            </a:pathLst>
          </a:custGeom>
        </p:spPr>
      </p:pic>
      <p:sp>
        <p:nvSpPr>
          <p:cNvPr id="10" name="文本框 9">
            <a:extLst>
              <a:ext uri="{FF2B5EF4-FFF2-40B4-BE49-F238E27FC236}">
                <a16:creationId xmlns:a16="http://schemas.microsoft.com/office/drawing/2014/main" id="{1C955F07-4779-42C8-8DC4-A5E44BA9463C}"/>
              </a:ext>
            </a:extLst>
          </p:cNvPr>
          <p:cNvSpPr txBox="1"/>
          <p:nvPr/>
        </p:nvSpPr>
        <p:spPr>
          <a:xfrm>
            <a:off x="1098436" y="2547758"/>
            <a:ext cx="5867207" cy="3271601"/>
          </a:xfrm>
          <a:prstGeom prst="rect">
            <a:avLst/>
          </a:prstGeom>
          <a:noFill/>
        </p:spPr>
        <p:txBody>
          <a:bodyPr wrap="square" lIns="0" rtlCol="0">
            <a:spAutoFit/>
          </a:bodyPr>
          <a:lstStyle/>
          <a:p>
            <a:pPr>
              <a:lnSpc>
                <a:spcPct val="150000"/>
              </a:lnSpc>
              <a:spcBef>
                <a:spcPts val="600"/>
              </a:spcBef>
            </a:pPr>
            <a:r>
              <a:rPr lang="zh-CN" altLang="en-US" sz="2000" dirty="0">
                <a:solidFill>
                  <a:schemeClr val="bg1"/>
                </a:solidFill>
                <a:latin typeface="+mn-ea"/>
              </a:rPr>
              <a:t>在这里输入你的内容在这里输入你的内容在这里输入你的内容在这里在这里输入你的内容在这里输入你的内容在这里输入你的内容在这里输入你的内容在这里输入你的内容在这里在这里输入你的内容在这里输入你的内容在这里输入你的内容在这里输入你的内容在这里输入你的内容在这里在这里输入你的内容在这里输入你的内容。</a:t>
            </a:r>
          </a:p>
        </p:txBody>
      </p:sp>
      <p:sp>
        <p:nvSpPr>
          <p:cNvPr id="51" name="文本框 50">
            <a:extLst>
              <a:ext uri="{FF2B5EF4-FFF2-40B4-BE49-F238E27FC236}">
                <a16:creationId xmlns:a16="http://schemas.microsoft.com/office/drawing/2014/main" id="{90953CA1-FB3E-4CB6-944C-5BC7179DBB23}"/>
              </a:ext>
            </a:extLst>
          </p:cNvPr>
          <p:cNvSpPr txBox="1"/>
          <p:nvPr/>
        </p:nvSpPr>
        <p:spPr>
          <a:xfrm>
            <a:off x="1082605" y="1074948"/>
            <a:ext cx="4270951" cy="1037207"/>
          </a:xfrm>
          <a:prstGeom prst="rect">
            <a:avLst/>
          </a:prstGeom>
          <a:noFill/>
        </p:spPr>
        <p:txBody>
          <a:bodyPr wrap="square" rtlCol="0">
            <a:spAutoFit/>
          </a:bodyPr>
          <a:lstStyle/>
          <a:p>
            <a:pPr algn="ctr">
              <a:lnSpc>
                <a:spcPct val="110000"/>
              </a:lnSpc>
            </a:pPr>
            <a:r>
              <a:rPr lang="zh-CN" altLang="en-US" sz="6000" b="1" dirty="0">
                <a:solidFill>
                  <a:schemeClr val="accent1"/>
                </a:solidFill>
                <a:latin typeface="+mj-ea"/>
                <a:ea typeface="+mj-ea"/>
              </a:rPr>
              <a:t>致谢词</a:t>
            </a:r>
            <a:endParaRPr lang="zh-CN" altLang="en-US" sz="6000" dirty="0">
              <a:latin typeface="+mj-ea"/>
              <a:ea typeface="+mj-ea"/>
            </a:endParaRPr>
          </a:p>
        </p:txBody>
      </p:sp>
      <p:grpSp>
        <p:nvGrpSpPr>
          <p:cNvPr id="52" name="组合 51">
            <a:extLst>
              <a:ext uri="{FF2B5EF4-FFF2-40B4-BE49-F238E27FC236}">
                <a16:creationId xmlns:a16="http://schemas.microsoft.com/office/drawing/2014/main" id="{40B9AF65-B4A8-43C3-945D-06432340AD5B}"/>
              </a:ext>
            </a:extLst>
          </p:cNvPr>
          <p:cNvGrpSpPr/>
          <p:nvPr/>
        </p:nvGrpSpPr>
        <p:grpSpPr>
          <a:xfrm flipH="1">
            <a:off x="1113074" y="1500835"/>
            <a:ext cx="659812" cy="847082"/>
            <a:chOff x="3718129" y="1324621"/>
            <a:chExt cx="659812" cy="847082"/>
          </a:xfrm>
        </p:grpSpPr>
        <p:grpSp>
          <p:nvGrpSpPr>
            <p:cNvPr id="53" name="组合 52">
              <a:extLst>
                <a:ext uri="{FF2B5EF4-FFF2-40B4-BE49-F238E27FC236}">
                  <a16:creationId xmlns:a16="http://schemas.microsoft.com/office/drawing/2014/main" id="{07340D6C-3B0B-454B-A453-BABC46A4C987}"/>
                </a:ext>
              </a:extLst>
            </p:cNvPr>
            <p:cNvGrpSpPr/>
            <p:nvPr/>
          </p:nvGrpSpPr>
          <p:grpSpPr>
            <a:xfrm rot="16200000" flipH="1">
              <a:off x="3718129" y="1324621"/>
              <a:ext cx="286906" cy="286906"/>
              <a:chOff x="663271" y="1592678"/>
              <a:chExt cx="286906" cy="286906"/>
            </a:xfrm>
          </p:grpSpPr>
          <p:sp>
            <p:nvSpPr>
              <p:cNvPr id="82" name="椭圆 81">
                <a:extLst>
                  <a:ext uri="{FF2B5EF4-FFF2-40B4-BE49-F238E27FC236}">
                    <a16:creationId xmlns:a16="http://schemas.microsoft.com/office/drawing/2014/main" id="{C5F6ED72-A89A-4CA8-9616-44757E1BE67C}"/>
                  </a:ext>
                </a:extLst>
              </p:cNvPr>
              <p:cNvSpPr/>
              <p:nvPr/>
            </p:nvSpPr>
            <p:spPr>
              <a:xfrm rot="16200000">
                <a:off x="717387" y="1646794"/>
                <a:ext cx="178675" cy="178675"/>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椭圆 82">
                <a:extLst>
                  <a:ext uri="{FF2B5EF4-FFF2-40B4-BE49-F238E27FC236}">
                    <a16:creationId xmlns:a16="http://schemas.microsoft.com/office/drawing/2014/main" id="{41F63390-BCD6-4165-A762-CF74731FA30E}"/>
                  </a:ext>
                </a:extLst>
              </p:cNvPr>
              <p:cNvSpPr/>
              <p:nvPr/>
            </p:nvSpPr>
            <p:spPr>
              <a:xfrm rot="16200000">
                <a:off x="663271" y="1592678"/>
                <a:ext cx="286906" cy="286906"/>
              </a:xfrm>
              <a:prstGeom prst="ellipse">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9" name="组合 78">
              <a:extLst>
                <a:ext uri="{FF2B5EF4-FFF2-40B4-BE49-F238E27FC236}">
                  <a16:creationId xmlns:a16="http://schemas.microsoft.com/office/drawing/2014/main" id="{EED74DEC-3C2F-4FBA-B420-60BD13F4E153}"/>
                </a:ext>
              </a:extLst>
            </p:cNvPr>
            <p:cNvGrpSpPr/>
            <p:nvPr/>
          </p:nvGrpSpPr>
          <p:grpSpPr>
            <a:xfrm rot="16200000" flipH="1">
              <a:off x="3833532" y="1627294"/>
              <a:ext cx="726592" cy="362226"/>
              <a:chOff x="1075604" y="1378411"/>
              <a:chExt cx="3831833" cy="590174"/>
            </a:xfrm>
          </p:grpSpPr>
          <p:cxnSp>
            <p:nvCxnSpPr>
              <p:cNvPr id="80" name="直接连接符 79">
                <a:extLst>
                  <a:ext uri="{FF2B5EF4-FFF2-40B4-BE49-F238E27FC236}">
                    <a16:creationId xmlns:a16="http://schemas.microsoft.com/office/drawing/2014/main" id="{9441474D-AFFC-48C3-92FB-C4A058A8D9C8}"/>
                  </a:ext>
                </a:extLst>
              </p:cNvPr>
              <p:cNvCxnSpPr>
                <a:cxnSpLocks/>
              </p:cNvCxnSpPr>
              <p:nvPr/>
            </p:nvCxnSpPr>
            <p:spPr>
              <a:xfrm>
                <a:off x="1075604" y="1937553"/>
                <a:ext cx="3831833" cy="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81" name="直接连接符 80">
                <a:extLst>
                  <a:ext uri="{FF2B5EF4-FFF2-40B4-BE49-F238E27FC236}">
                    <a16:creationId xmlns:a16="http://schemas.microsoft.com/office/drawing/2014/main" id="{B13BAA6F-2A5B-479C-B68F-FA96B0D658BC}"/>
                  </a:ext>
                </a:extLst>
              </p:cNvPr>
              <p:cNvCxnSpPr>
                <a:cxnSpLocks/>
              </p:cNvCxnSpPr>
              <p:nvPr/>
            </p:nvCxnSpPr>
            <p:spPr>
              <a:xfrm flipH="1">
                <a:off x="1093043" y="1378411"/>
                <a:ext cx="1" cy="590174"/>
              </a:xfrm>
              <a:prstGeom prst="line">
                <a:avLst/>
              </a:prstGeom>
              <a:ln w="38100"/>
            </p:spPr>
            <p:style>
              <a:lnRef idx="1">
                <a:schemeClr val="accent1"/>
              </a:lnRef>
              <a:fillRef idx="0">
                <a:schemeClr val="accent1"/>
              </a:fillRef>
              <a:effectRef idx="0">
                <a:schemeClr val="accent1"/>
              </a:effectRef>
              <a:fontRef idx="minor">
                <a:schemeClr val="tx1"/>
              </a:fontRef>
            </p:style>
          </p:cxnSp>
        </p:grpSp>
      </p:grpSp>
    </p:spTree>
    <p:extLst>
      <p:ext uri="{BB962C8B-B14F-4D97-AF65-F5344CB8AC3E}">
        <p14:creationId xmlns:p14="http://schemas.microsoft.com/office/powerpoint/2010/main" val="368202650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图片占位符 15" descr="图片包含 天空, 草, 树, 自然&#10;&#10;自动生成的说明">
            <a:extLst>
              <a:ext uri="{FF2B5EF4-FFF2-40B4-BE49-F238E27FC236}">
                <a16:creationId xmlns:a16="http://schemas.microsoft.com/office/drawing/2014/main" id="{3C650A6A-2612-4452-A343-6D710147680F}"/>
              </a:ext>
            </a:extLst>
          </p:cNvPr>
          <p:cNvPicPr>
            <a:picLocks noGrp="1" noChangeAspect="1"/>
          </p:cNvPicPr>
          <p:nvPr>
            <p:ph type="pic" sz="quarter" idx="13"/>
          </p:nvPr>
        </p:nvPicPr>
        <p:blipFill rotWithShape="1">
          <a:blip r:embed="rId3">
            <a:extLst>
              <a:ext uri="{28A0092B-C50C-407E-A947-70E740481C1C}">
                <a14:useLocalDpi xmlns:a14="http://schemas.microsoft.com/office/drawing/2010/main" val="0"/>
              </a:ext>
            </a:extLst>
          </a:blip>
          <a:srcRect l="8071" t="29841" r="34942" b="20309"/>
          <a:stretch/>
        </p:blipFill>
        <p:spPr>
          <a:xfrm>
            <a:off x="431800" y="0"/>
            <a:ext cx="11760200" cy="6858000"/>
          </a:xfrm>
        </p:spPr>
      </p:pic>
      <p:sp>
        <p:nvSpPr>
          <p:cNvPr id="12" name="平行四边形 11">
            <a:extLst>
              <a:ext uri="{FF2B5EF4-FFF2-40B4-BE49-F238E27FC236}">
                <a16:creationId xmlns:a16="http://schemas.microsoft.com/office/drawing/2014/main" id="{9472FA46-0E75-41B0-917B-B2250AB8042D}"/>
              </a:ext>
            </a:extLst>
          </p:cNvPr>
          <p:cNvSpPr/>
          <p:nvPr/>
        </p:nvSpPr>
        <p:spPr>
          <a:xfrm rot="10800000" flipH="1" flipV="1">
            <a:off x="0" y="0"/>
            <a:ext cx="9538730" cy="6858000"/>
          </a:xfrm>
          <a:prstGeom prst="parallelogram">
            <a:avLst>
              <a:gd name="adj" fmla="val 0"/>
            </a:avLst>
          </a:prstGeom>
          <a:gradFill flip="none" rotWithShape="1">
            <a:gsLst>
              <a:gs pos="27000">
                <a:srgbClr val="FFFFFF"/>
              </a:gs>
              <a:gs pos="40000">
                <a:srgbClr val="FFFFFF">
                  <a:alpha val="85000"/>
                </a:srgbClr>
              </a:gs>
              <a:gs pos="0">
                <a:schemeClr val="bg1"/>
              </a:gs>
              <a:gs pos="60000">
                <a:srgbClr val="FFFFFF">
                  <a:alpha val="40000"/>
                </a:srgbClr>
              </a:gs>
              <a:gs pos="80000">
                <a:srgbClr val="FFFFFF">
                  <a:alpha val="20000"/>
                </a:srgbClr>
              </a:gs>
              <a:gs pos="100000">
                <a:schemeClr val="bg1">
                  <a:alpha val="0"/>
                </a:schemeClr>
              </a:gs>
            </a:gsLst>
            <a:lin ang="0" scaled="1"/>
            <a:tileRect/>
          </a:gradFill>
          <a:ln>
            <a:noFill/>
          </a:ln>
          <a:effectLst>
            <a:outerShdw blurRad="812800" dist="673100" dir="5400000" sx="1000" sy="1000" algn="t" rotWithShape="0">
              <a:srgbClr val="C00000"/>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72" name="图片 71">
            <a:extLst>
              <a:ext uri="{FF2B5EF4-FFF2-40B4-BE49-F238E27FC236}">
                <a16:creationId xmlns:a16="http://schemas.microsoft.com/office/drawing/2014/main" id="{28E3EBBB-D068-454F-9289-0C41B6D958C8}"/>
              </a:ext>
            </a:extLst>
          </p:cNvPr>
          <p:cNvPicPr>
            <a:picLocks noChangeAspect="1"/>
          </p:cNvPicPr>
          <p:nvPr/>
        </p:nvPicPr>
        <p:blipFill>
          <a:blip r:embed="rId4">
            <a:alphaModFix amt="5000"/>
            <a:extLst>
              <a:ext uri="{28A0092B-C50C-407E-A947-70E740481C1C}">
                <a14:useLocalDpi xmlns:a14="http://schemas.microsoft.com/office/drawing/2010/main" val="0"/>
              </a:ext>
            </a:extLst>
          </a:blip>
          <a:stretch>
            <a:fillRect/>
          </a:stretch>
        </p:blipFill>
        <p:spPr>
          <a:xfrm>
            <a:off x="-701149" y="-621630"/>
            <a:ext cx="8101261" cy="8101261"/>
          </a:xfrm>
          <a:prstGeom prst="rect">
            <a:avLst/>
          </a:prstGeom>
        </p:spPr>
      </p:pic>
      <p:sp>
        <p:nvSpPr>
          <p:cNvPr id="37" name="矩形 36">
            <a:extLst>
              <a:ext uri="{FF2B5EF4-FFF2-40B4-BE49-F238E27FC236}">
                <a16:creationId xmlns:a16="http://schemas.microsoft.com/office/drawing/2014/main" id="{FF39A875-153E-484B-A944-6D55BF86EF9D}"/>
              </a:ext>
            </a:extLst>
          </p:cNvPr>
          <p:cNvSpPr/>
          <p:nvPr/>
        </p:nvSpPr>
        <p:spPr>
          <a:xfrm>
            <a:off x="660399" y="1357806"/>
            <a:ext cx="6153355" cy="3450652"/>
          </a:xfrm>
          <a:prstGeom prst="rect">
            <a:avLst/>
          </a:prstGeom>
          <a:noFill/>
          <a:ln w="1524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组合 3">
            <a:extLst>
              <a:ext uri="{FF2B5EF4-FFF2-40B4-BE49-F238E27FC236}">
                <a16:creationId xmlns:a16="http://schemas.microsoft.com/office/drawing/2014/main" id="{E7BBA72A-DF97-426D-9865-AA79934566E1}"/>
              </a:ext>
            </a:extLst>
          </p:cNvPr>
          <p:cNvGrpSpPr/>
          <p:nvPr/>
        </p:nvGrpSpPr>
        <p:grpSpPr>
          <a:xfrm>
            <a:off x="1080026" y="1759693"/>
            <a:ext cx="5314100" cy="2646878"/>
            <a:chOff x="774700" y="1759693"/>
            <a:chExt cx="5314100" cy="2646878"/>
          </a:xfrm>
        </p:grpSpPr>
        <p:sp>
          <p:nvSpPr>
            <p:cNvPr id="35" name="文本框 34">
              <a:extLst>
                <a:ext uri="{FF2B5EF4-FFF2-40B4-BE49-F238E27FC236}">
                  <a16:creationId xmlns:a16="http://schemas.microsoft.com/office/drawing/2014/main" id="{9B0FB8E0-8C9F-4B6E-B0A0-57FF2C880011}"/>
                </a:ext>
              </a:extLst>
            </p:cNvPr>
            <p:cNvSpPr txBox="1"/>
            <p:nvPr/>
          </p:nvSpPr>
          <p:spPr>
            <a:xfrm>
              <a:off x="774700" y="1759693"/>
              <a:ext cx="1507958" cy="2646878"/>
            </a:xfrm>
            <a:prstGeom prst="rect">
              <a:avLst/>
            </a:prstGeom>
            <a:noFill/>
          </p:spPr>
          <p:txBody>
            <a:bodyPr wrap="square" rtlCol="0">
              <a:spAutoFit/>
            </a:bodyPr>
            <a:lstStyle>
              <a:defPPr>
                <a:defRPr lang="zh-CN"/>
              </a:defPPr>
              <a:lvl1pPr algn="ctr">
                <a:defRPr sz="19900" b="1">
                  <a:solidFill>
                    <a:schemeClr val="accent2"/>
                  </a:solidFill>
                  <a:effectLst>
                    <a:outerShdw dist="685800" dir="5160000" sx="172000" sy="172000" algn="ctr" rotWithShape="0">
                      <a:schemeClr val="accent2">
                        <a:lumMod val="20000"/>
                        <a:lumOff val="80000"/>
                        <a:alpha val="16000"/>
                      </a:schemeClr>
                    </a:outerShdw>
                  </a:effectLst>
                  <a:latin typeface="+mn-ea"/>
                </a:defRPr>
              </a:lvl1pPr>
            </a:lstStyle>
            <a:p>
              <a:r>
                <a:rPr lang="en-US" altLang="zh-CN" sz="16600" b="0" dirty="0">
                  <a:effectLst>
                    <a:outerShdw dist="685800" sx="1000" sy="1000" algn="ctr" rotWithShape="0">
                      <a:schemeClr val="accent2">
                        <a:lumMod val="20000"/>
                        <a:lumOff val="80000"/>
                      </a:schemeClr>
                    </a:outerShdw>
                  </a:effectLst>
                  <a:latin typeface="+mj-ea"/>
                  <a:ea typeface="+mj-ea"/>
                </a:rPr>
                <a:t>X</a:t>
              </a:r>
              <a:endParaRPr lang="zh-CN" altLang="en-US" sz="16600" b="0" dirty="0">
                <a:effectLst>
                  <a:outerShdw dist="685800" sx="1000" sy="1000" algn="ctr" rotWithShape="0">
                    <a:schemeClr val="accent2">
                      <a:lumMod val="20000"/>
                      <a:lumOff val="80000"/>
                    </a:schemeClr>
                  </a:outerShdw>
                </a:effectLst>
                <a:latin typeface="+mj-ea"/>
                <a:ea typeface="+mj-ea"/>
              </a:endParaRPr>
            </a:p>
          </p:txBody>
        </p:sp>
        <p:grpSp>
          <p:nvGrpSpPr>
            <p:cNvPr id="2" name="组合 1">
              <a:extLst>
                <a:ext uri="{FF2B5EF4-FFF2-40B4-BE49-F238E27FC236}">
                  <a16:creationId xmlns:a16="http://schemas.microsoft.com/office/drawing/2014/main" id="{2434A520-5701-44B6-BCE8-88EE49E636F0}"/>
                </a:ext>
              </a:extLst>
            </p:cNvPr>
            <p:cNvGrpSpPr/>
            <p:nvPr/>
          </p:nvGrpSpPr>
          <p:grpSpPr>
            <a:xfrm>
              <a:off x="2264347" y="2166200"/>
              <a:ext cx="3824453" cy="1625277"/>
              <a:chOff x="2264347" y="2166200"/>
              <a:chExt cx="3824453" cy="1625277"/>
            </a:xfrm>
          </p:grpSpPr>
          <p:sp>
            <p:nvSpPr>
              <p:cNvPr id="33" name="文本框 32">
                <a:extLst>
                  <a:ext uri="{FF2B5EF4-FFF2-40B4-BE49-F238E27FC236}">
                    <a16:creationId xmlns:a16="http://schemas.microsoft.com/office/drawing/2014/main" id="{E32E4353-E3CB-449B-8616-E8EDED4E4315}"/>
                  </a:ext>
                </a:extLst>
              </p:cNvPr>
              <p:cNvSpPr txBox="1"/>
              <p:nvPr/>
            </p:nvSpPr>
            <p:spPr>
              <a:xfrm>
                <a:off x="2264347" y="2166200"/>
                <a:ext cx="3824453" cy="1214142"/>
              </a:xfrm>
              <a:prstGeom prst="rect">
                <a:avLst/>
              </a:prstGeom>
              <a:noFill/>
              <a:ln w="57150">
                <a:noFill/>
              </a:ln>
            </p:spPr>
            <p:txBody>
              <a:bodyPr wrap="square" lIns="180000" tIns="144000" rIns="180000" bIns="144000" rtlCol="0">
                <a:spAutoFit/>
              </a:bodyPr>
              <a:lstStyle/>
              <a:p>
                <a:pPr algn="dist"/>
                <a:r>
                  <a:rPr lang="zh-CN" altLang="en-US" sz="6000" b="1" dirty="0">
                    <a:solidFill>
                      <a:schemeClr val="accent2"/>
                    </a:solidFill>
                    <a:latin typeface="+mj-ea"/>
                    <a:ea typeface="+mj-ea"/>
                    <a:cs typeface="Times New Roman" panose="02020603050405020304" pitchFamily="18" charset="0"/>
                  </a:rPr>
                  <a:t>其他章节</a:t>
                </a:r>
              </a:p>
            </p:txBody>
          </p:sp>
          <p:sp>
            <p:nvSpPr>
              <p:cNvPr id="26" name="文本框 25">
                <a:extLst>
                  <a:ext uri="{FF2B5EF4-FFF2-40B4-BE49-F238E27FC236}">
                    <a16:creationId xmlns:a16="http://schemas.microsoft.com/office/drawing/2014/main" id="{B0DD6E53-770C-4EA1-9CAD-12CA91A2AA15}"/>
                  </a:ext>
                </a:extLst>
              </p:cNvPr>
              <p:cNvSpPr txBox="1"/>
              <p:nvPr/>
            </p:nvSpPr>
            <p:spPr>
              <a:xfrm>
                <a:off x="2347944" y="3452923"/>
                <a:ext cx="3657259" cy="338554"/>
              </a:xfrm>
              <a:prstGeom prst="rect">
                <a:avLst/>
              </a:prstGeom>
              <a:noFill/>
            </p:spPr>
            <p:txBody>
              <a:bodyPr wrap="square" rtlCol="0">
                <a:spAutoFit/>
              </a:bodyPr>
              <a:lstStyle/>
              <a:p>
                <a:pPr algn="dist"/>
                <a:r>
                  <a:rPr lang="en-US" altLang="zh-CN" sz="1600" dirty="0">
                    <a:solidFill>
                      <a:schemeClr val="tx1">
                        <a:lumMod val="65000"/>
                        <a:lumOff val="35000"/>
                      </a:schemeClr>
                    </a:solidFill>
                    <a:latin typeface="+mn-ea"/>
                  </a:rPr>
                  <a:t>HUNAN FIRST NORMAL UNIVERSITY</a:t>
                </a:r>
                <a:endParaRPr lang="zh-CN" altLang="en-US" sz="1600" dirty="0">
                  <a:solidFill>
                    <a:schemeClr val="tx1">
                      <a:lumMod val="65000"/>
                      <a:lumOff val="35000"/>
                    </a:schemeClr>
                  </a:solidFill>
                  <a:latin typeface="+mn-ea"/>
                </a:endParaRPr>
              </a:p>
            </p:txBody>
          </p:sp>
        </p:grpSp>
        <p:cxnSp>
          <p:nvCxnSpPr>
            <p:cNvPr id="31" name="直接连接符 30">
              <a:extLst>
                <a:ext uri="{FF2B5EF4-FFF2-40B4-BE49-F238E27FC236}">
                  <a16:creationId xmlns:a16="http://schemas.microsoft.com/office/drawing/2014/main" id="{031EA04A-5C5B-46EA-93A7-CCF09B4E9680}"/>
                </a:ext>
              </a:extLst>
            </p:cNvPr>
            <p:cNvCxnSpPr/>
            <p:nvPr/>
          </p:nvCxnSpPr>
          <p:spPr>
            <a:xfrm>
              <a:off x="2243274" y="2218339"/>
              <a:ext cx="0" cy="1603916"/>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56134990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a:extLst>
              <a:ext uri="{FF2B5EF4-FFF2-40B4-BE49-F238E27FC236}">
                <a16:creationId xmlns:a16="http://schemas.microsoft.com/office/drawing/2014/main" id="{9CC4C6BE-A0CC-4117-8CF3-8A5E15253612}"/>
              </a:ext>
            </a:extLst>
          </p:cNvPr>
          <p:cNvGraphicFramePr>
            <a:graphicFrameLocks noGrp="1"/>
          </p:cNvGraphicFramePr>
          <p:nvPr>
            <p:extLst/>
          </p:nvPr>
        </p:nvGraphicFramePr>
        <p:xfrm>
          <a:off x="660400" y="1530350"/>
          <a:ext cx="10858500" cy="4705350"/>
        </p:xfrm>
        <a:graphic>
          <a:graphicData uri="http://schemas.openxmlformats.org/drawingml/2006/table">
            <a:tbl>
              <a:tblPr firstRow="1">
                <a:tableStyleId>{72833802-FEF1-4C79-8D5D-14CF1EAF98D9}</a:tableStyleId>
              </a:tblPr>
              <a:tblGrid>
                <a:gridCol w="2525252">
                  <a:extLst>
                    <a:ext uri="{9D8B030D-6E8A-4147-A177-3AD203B41FA5}">
                      <a16:colId xmlns:a16="http://schemas.microsoft.com/office/drawing/2014/main" val="2504584146"/>
                    </a:ext>
                  </a:extLst>
                </a:gridCol>
                <a:gridCol w="2903998">
                  <a:extLst>
                    <a:ext uri="{9D8B030D-6E8A-4147-A177-3AD203B41FA5}">
                      <a16:colId xmlns:a16="http://schemas.microsoft.com/office/drawing/2014/main" val="3964872678"/>
                    </a:ext>
                  </a:extLst>
                </a:gridCol>
                <a:gridCol w="2714625">
                  <a:extLst>
                    <a:ext uri="{9D8B030D-6E8A-4147-A177-3AD203B41FA5}">
                      <a16:colId xmlns:a16="http://schemas.microsoft.com/office/drawing/2014/main" val="1786304158"/>
                    </a:ext>
                  </a:extLst>
                </a:gridCol>
                <a:gridCol w="2714625">
                  <a:extLst>
                    <a:ext uri="{9D8B030D-6E8A-4147-A177-3AD203B41FA5}">
                      <a16:colId xmlns:a16="http://schemas.microsoft.com/office/drawing/2014/main" val="387932855"/>
                    </a:ext>
                  </a:extLst>
                </a:gridCol>
              </a:tblGrid>
              <a:tr h="941070">
                <a:tc>
                  <a:txBody>
                    <a:bodyPr/>
                    <a:lstStyle/>
                    <a:p>
                      <a:pPr algn="ctr"/>
                      <a:r>
                        <a:rPr lang="zh-CN" altLang="en-US" sz="2200" dirty="0">
                          <a:ln>
                            <a:solidFill>
                              <a:schemeClr val="bg1"/>
                            </a:solidFill>
                          </a:ln>
                          <a:solidFill>
                            <a:schemeClr val="bg1"/>
                          </a:solidFill>
                        </a:rPr>
                        <a:t>研究对象</a:t>
                      </a:r>
                    </a:p>
                  </a:txBody>
                  <a:tcPr marL="100995" marR="100995" marT="50497" marB="50497" anchor="ctr">
                    <a:lnR w="3175" cap="flat" cmpd="sng" algn="ctr">
                      <a:solidFill>
                        <a:schemeClr val="accent1"/>
                      </a:solidFill>
                      <a:prstDash val="solid"/>
                      <a:round/>
                      <a:headEnd type="none" w="med" len="med"/>
                      <a:tailEnd type="none" w="med" len="med"/>
                    </a:lnR>
                    <a:lnB w="3175" cap="flat" cmpd="sng" algn="ctr">
                      <a:solidFill>
                        <a:schemeClr val="accent1"/>
                      </a:solidFill>
                      <a:prstDash val="solid"/>
                      <a:round/>
                      <a:headEnd type="none" w="med" len="med"/>
                      <a:tailEnd type="none" w="med" len="med"/>
                    </a:lnB>
                  </a:tcPr>
                </a:tc>
                <a:tc>
                  <a:txBody>
                    <a:bodyPr/>
                    <a:lstStyle/>
                    <a:p>
                      <a:pPr algn="ctr"/>
                      <a:r>
                        <a:rPr lang="zh-CN" altLang="en-US" sz="2200" dirty="0">
                          <a:ln>
                            <a:solidFill>
                              <a:schemeClr val="bg1"/>
                            </a:solidFill>
                          </a:ln>
                          <a:solidFill>
                            <a:schemeClr val="bg1"/>
                          </a:solidFill>
                        </a:rPr>
                        <a:t>研究方法</a:t>
                      </a:r>
                    </a:p>
                  </a:txBody>
                  <a:tcPr marL="100995" marR="100995" marT="50497" marB="50497" anchor="ctr">
                    <a:lnL w="3175" cap="flat" cmpd="sng" algn="ctr">
                      <a:solidFill>
                        <a:schemeClr val="accent1"/>
                      </a:solidFill>
                      <a:prstDash val="solid"/>
                      <a:round/>
                      <a:headEnd type="none" w="med" len="med"/>
                      <a:tailEnd type="none" w="med" len="med"/>
                    </a:lnL>
                    <a:lnR w="3175" cap="flat" cmpd="sng" algn="ctr">
                      <a:solidFill>
                        <a:schemeClr val="accent1"/>
                      </a:solidFill>
                      <a:prstDash val="solid"/>
                      <a:round/>
                      <a:headEnd type="none" w="med" len="med"/>
                      <a:tailEnd type="none" w="med" len="med"/>
                    </a:lnR>
                    <a:lnB w="3175" cap="flat" cmpd="sng" algn="ctr">
                      <a:solidFill>
                        <a:schemeClr val="accent1"/>
                      </a:solidFill>
                      <a:prstDash val="solid"/>
                      <a:round/>
                      <a:headEnd type="none" w="med" len="med"/>
                      <a:tailEnd type="none" w="med" len="med"/>
                    </a:lnB>
                  </a:tcPr>
                </a:tc>
                <a:tc>
                  <a:txBody>
                    <a:bodyPr/>
                    <a:lstStyle/>
                    <a:p>
                      <a:pPr algn="ctr"/>
                      <a:r>
                        <a:rPr lang="zh-CN" altLang="en-US" sz="2200" dirty="0">
                          <a:ln>
                            <a:solidFill>
                              <a:schemeClr val="bg1"/>
                            </a:solidFill>
                          </a:ln>
                          <a:solidFill>
                            <a:schemeClr val="bg1"/>
                          </a:solidFill>
                        </a:rPr>
                        <a:t>研究思路</a:t>
                      </a:r>
                    </a:p>
                  </a:txBody>
                  <a:tcPr marL="100995" marR="100995" marT="50497" marB="50497" anchor="ctr">
                    <a:lnL w="3175" cap="flat" cmpd="sng" algn="ctr">
                      <a:solidFill>
                        <a:schemeClr val="accent1"/>
                      </a:solidFill>
                      <a:prstDash val="solid"/>
                      <a:round/>
                      <a:headEnd type="none" w="med" len="med"/>
                      <a:tailEnd type="none" w="med" len="med"/>
                    </a:lnL>
                    <a:lnR w="3175" cap="flat" cmpd="sng" algn="ctr">
                      <a:solidFill>
                        <a:schemeClr val="accent1"/>
                      </a:solidFill>
                      <a:prstDash val="solid"/>
                      <a:round/>
                      <a:headEnd type="none" w="med" len="med"/>
                      <a:tailEnd type="none" w="med" len="med"/>
                    </a:lnR>
                    <a:lnB w="3175" cap="flat" cmpd="sng" algn="ctr">
                      <a:solidFill>
                        <a:schemeClr val="accent1"/>
                      </a:solidFill>
                      <a:prstDash val="solid"/>
                      <a:round/>
                      <a:headEnd type="none" w="med" len="med"/>
                      <a:tailEnd type="none" w="med" len="med"/>
                    </a:lnB>
                  </a:tcPr>
                </a:tc>
                <a:tc>
                  <a:txBody>
                    <a:bodyPr/>
                    <a:lstStyle/>
                    <a:p>
                      <a:pPr algn="ctr"/>
                      <a:r>
                        <a:rPr lang="zh-CN" altLang="en-US" sz="2200" dirty="0">
                          <a:ln>
                            <a:solidFill>
                              <a:schemeClr val="bg1"/>
                            </a:solidFill>
                          </a:ln>
                          <a:solidFill>
                            <a:schemeClr val="bg1"/>
                          </a:solidFill>
                        </a:rPr>
                        <a:t>研究结论</a:t>
                      </a:r>
                    </a:p>
                  </a:txBody>
                  <a:tcPr marL="100995" marR="100995" marT="50497" marB="50497" anchor="ctr">
                    <a:lnL w="3175" cap="flat" cmpd="sng" algn="ctr">
                      <a:solidFill>
                        <a:schemeClr val="accent1"/>
                      </a:solidFill>
                      <a:prstDash val="solid"/>
                      <a:round/>
                      <a:headEnd type="none" w="med" len="med"/>
                      <a:tailEnd type="none" w="med" len="med"/>
                    </a:lnL>
                    <a:lnB w="3175" cap="flat" cmpd="sng" algn="ctr">
                      <a:solidFill>
                        <a:schemeClr val="accent1"/>
                      </a:solidFill>
                      <a:prstDash val="solid"/>
                      <a:round/>
                      <a:headEnd type="none" w="med" len="med"/>
                      <a:tailEnd type="none" w="med" len="med"/>
                    </a:lnB>
                  </a:tcPr>
                </a:tc>
                <a:extLst>
                  <a:ext uri="{0D108BD9-81ED-4DB2-BD59-A6C34878D82A}">
                    <a16:rowId xmlns:a16="http://schemas.microsoft.com/office/drawing/2014/main" val="3172092085"/>
                  </a:ext>
                </a:extLst>
              </a:tr>
              <a:tr h="941070">
                <a:tc>
                  <a:txBody>
                    <a:bodyPr/>
                    <a:lstStyle/>
                    <a:p>
                      <a:pPr algn="ctr"/>
                      <a:endParaRPr lang="zh-CN" altLang="en-US" sz="2200" dirty="0">
                        <a:ln>
                          <a:solidFill>
                            <a:schemeClr val="accent1"/>
                          </a:solidFill>
                        </a:ln>
                        <a:solidFill>
                          <a:schemeClr val="accent1"/>
                        </a:solidFill>
                      </a:endParaRPr>
                    </a:p>
                  </a:txBody>
                  <a:tcPr marL="100995" marR="100995" marT="50497" marB="50497" anchor="ctr">
                    <a:lnR w="3175" cap="flat" cmpd="sng" algn="ctr">
                      <a:solidFill>
                        <a:schemeClr val="accent1"/>
                      </a:solidFill>
                      <a:prstDash val="solid"/>
                      <a:round/>
                      <a:headEnd type="none" w="med" len="med"/>
                      <a:tailEnd type="none" w="med" len="med"/>
                    </a:lnR>
                    <a:lnT w="3175" cap="flat" cmpd="sng" algn="ctr">
                      <a:solidFill>
                        <a:schemeClr val="accent1"/>
                      </a:solidFill>
                      <a:prstDash val="solid"/>
                      <a:round/>
                      <a:headEnd type="none" w="med" len="med"/>
                      <a:tailEnd type="none" w="med" len="med"/>
                    </a:lnT>
                    <a:lnB w="3175" cap="flat" cmpd="sng" algn="ctr">
                      <a:solidFill>
                        <a:schemeClr val="accent1"/>
                      </a:solidFill>
                      <a:prstDash val="solid"/>
                      <a:round/>
                      <a:headEnd type="none" w="med" len="med"/>
                      <a:tailEnd type="none" w="med" len="med"/>
                    </a:lnB>
                  </a:tcPr>
                </a:tc>
                <a:tc>
                  <a:txBody>
                    <a:bodyPr/>
                    <a:lstStyle/>
                    <a:p>
                      <a:pPr algn="ctr"/>
                      <a:endParaRPr lang="zh-CN" altLang="en-US" sz="2200" dirty="0">
                        <a:ln>
                          <a:solidFill>
                            <a:schemeClr val="accent1"/>
                          </a:solidFill>
                        </a:ln>
                        <a:solidFill>
                          <a:schemeClr val="accent1"/>
                        </a:solidFill>
                      </a:endParaRPr>
                    </a:p>
                  </a:txBody>
                  <a:tcPr marL="100995" marR="100995" marT="50497" marB="50497" anchor="ctr">
                    <a:lnL w="3175" cap="flat" cmpd="sng" algn="ctr">
                      <a:solidFill>
                        <a:schemeClr val="accent1"/>
                      </a:solidFill>
                      <a:prstDash val="solid"/>
                      <a:round/>
                      <a:headEnd type="none" w="med" len="med"/>
                      <a:tailEnd type="none" w="med" len="med"/>
                    </a:lnL>
                    <a:lnR w="3175" cap="flat" cmpd="sng" algn="ctr">
                      <a:solidFill>
                        <a:schemeClr val="accent1"/>
                      </a:solidFill>
                      <a:prstDash val="solid"/>
                      <a:round/>
                      <a:headEnd type="none" w="med" len="med"/>
                      <a:tailEnd type="none" w="med" len="med"/>
                    </a:lnR>
                    <a:lnT w="3175" cap="flat" cmpd="sng" algn="ctr">
                      <a:solidFill>
                        <a:schemeClr val="accent1"/>
                      </a:solidFill>
                      <a:prstDash val="solid"/>
                      <a:round/>
                      <a:headEnd type="none" w="med" len="med"/>
                      <a:tailEnd type="none" w="med" len="med"/>
                    </a:lnT>
                    <a:lnB w="3175" cap="flat" cmpd="sng" algn="ctr">
                      <a:solidFill>
                        <a:schemeClr val="accent1"/>
                      </a:solidFill>
                      <a:prstDash val="solid"/>
                      <a:round/>
                      <a:headEnd type="none" w="med" len="med"/>
                      <a:tailEnd type="none" w="med" len="med"/>
                    </a:lnB>
                  </a:tcPr>
                </a:tc>
                <a:tc>
                  <a:txBody>
                    <a:bodyPr/>
                    <a:lstStyle/>
                    <a:p>
                      <a:pPr algn="ctr"/>
                      <a:endParaRPr lang="zh-CN" altLang="en-US" sz="2200">
                        <a:ln>
                          <a:solidFill>
                            <a:schemeClr val="accent1"/>
                          </a:solidFill>
                        </a:ln>
                        <a:solidFill>
                          <a:schemeClr val="accent1"/>
                        </a:solidFill>
                      </a:endParaRPr>
                    </a:p>
                  </a:txBody>
                  <a:tcPr marL="100995" marR="100995" marT="50497" marB="50497" anchor="ctr">
                    <a:lnL w="3175" cap="flat" cmpd="sng" algn="ctr">
                      <a:solidFill>
                        <a:schemeClr val="accent1"/>
                      </a:solidFill>
                      <a:prstDash val="solid"/>
                      <a:round/>
                      <a:headEnd type="none" w="med" len="med"/>
                      <a:tailEnd type="none" w="med" len="med"/>
                    </a:lnL>
                    <a:lnR w="3175" cap="flat" cmpd="sng" algn="ctr">
                      <a:solidFill>
                        <a:schemeClr val="accent1"/>
                      </a:solidFill>
                      <a:prstDash val="solid"/>
                      <a:round/>
                      <a:headEnd type="none" w="med" len="med"/>
                      <a:tailEnd type="none" w="med" len="med"/>
                    </a:lnR>
                    <a:lnT w="3175" cap="flat" cmpd="sng" algn="ctr">
                      <a:solidFill>
                        <a:schemeClr val="accent1"/>
                      </a:solidFill>
                      <a:prstDash val="solid"/>
                      <a:round/>
                      <a:headEnd type="none" w="med" len="med"/>
                      <a:tailEnd type="none" w="med" len="med"/>
                    </a:lnT>
                    <a:lnB w="3175" cap="flat" cmpd="sng" algn="ctr">
                      <a:solidFill>
                        <a:schemeClr val="accent1"/>
                      </a:solidFill>
                      <a:prstDash val="solid"/>
                      <a:round/>
                      <a:headEnd type="none" w="med" len="med"/>
                      <a:tailEnd type="none" w="med" len="med"/>
                    </a:lnB>
                  </a:tcPr>
                </a:tc>
                <a:tc>
                  <a:txBody>
                    <a:bodyPr/>
                    <a:lstStyle/>
                    <a:p>
                      <a:pPr algn="ctr"/>
                      <a:endParaRPr lang="zh-CN" altLang="en-US" sz="2200">
                        <a:ln>
                          <a:solidFill>
                            <a:schemeClr val="accent1"/>
                          </a:solidFill>
                        </a:ln>
                        <a:solidFill>
                          <a:schemeClr val="accent1"/>
                        </a:solidFill>
                      </a:endParaRPr>
                    </a:p>
                  </a:txBody>
                  <a:tcPr marL="100995" marR="100995" marT="50497" marB="50497" anchor="ctr">
                    <a:lnL w="3175" cap="flat" cmpd="sng" algn="ctr">
                      <a:solidFill>
                        <a:schemeClr val="accent1"/>
                      </a:solidFill>
                      <a:prstDash val="solid"/>
                      <a:round/>
                      <a:headEnd type="none" w="med" len="med"/>
                      <a:tailEnd type="none" w="med" len="med"/>
                    </a:lnL>
                    <a:lnT w="3175" cap="flat" cmpd="sng" algn="ctr">
                      <a:solidFill>
                        <a:schemeClr val="accent1"/>
                      </a:solidFill>
                      <a:prstDash val="solid"/>
                      <a:round/>
                      <a:headEnd type="none" w="med" len="med"/>
                      <a:tailEnd type="none" w="med" len="med"/>
                    </a:lnT>
                    <a:lnB w="3175" cap="flat" cmpd="sng" algn="ctr">
                      <a:solidFill>
                        <a:schemeClr val="accent1"/>
                      </a:solidFill>
                      <a:prstDash val="solid"/>
                      <a:round/>
                      <a:headEnd type="none" w="med" len="med"/>
                      <a:tailEnd type="none" w="med" len="med"/>
                    </a:lnB>
                  </a:tcPr>
                </a:tc>
                <a:extLst>
                  <a:ext uri="{0D108BD9-81ED-4DB2-BD59-A6C34878D82A}">
                    <a16:rowId xmlns:a16="http://schemas.microsoft.com/office/drawing/2014/main" val="2974230621"/>
                  </a:ext>
                </a:extLst>
              </a:tr>
              <a:tr h="941070">
                <a:tc>
                  <a:txBody>
                    <a:bodyPr/>
                    <a:lstStyle/>
                    <a:p>
                      <a:pPr algn="ctr"/>
                      <a:endParaRPr lang="zh-CN" altLang="en-US" sz="2200">
                        <a:ln>
                          <a:solidFill>
                            <a:schemeClr val="accent1"/>
                          </a:solidFill>
                        </a:ln>
                        <a:solidFill>
                          <a:schemeClr val="accent1"/>
                        </a:solidFill>
                      </a:endParaRPr>
                    </a:p>
                  </a:txBody>
                  <a:tcPr marL="100995" marR="100995" marT="50497" marB="50497" anchor="ctr">
                    <a:lnR w="3175" cap="flat" cmpd="sng" algn="ctr">
                      <a:solidFill>
                        <a:schemeClr val="accent1"/>
                      </a:solidFill>
                      <a:prstDash val="solid"/>
                      <a:round/>
                      <a:headEnd type="none" w="med" len="med"/>
                      <a:tailEnd type="none" w="med" len="med"/>
                    </a:lnR>
                    <a:lnT w="3175" cap="flat" cmpd="sng" algn="ctr">
                      <a:solidFill>
                        <a:schemeClr val="accent1"/>
                      </a:solidFill>
                      <a:prstDash val="solid"/>
                      <a:round/>
                      <a:headEnd type="none" w="med" len="med"/>
                      <a:tailEnd type="none" w="med" len="med"/>
                    </a:lnT>
                    <a:lnB w="3175" cap="flat" cmpd="sng" algn="ctr">
                      <a:solidFill>
                        <a:schemeClr val="accent1"/>
                      </a:solidFill>
                      <a:prstDash val="solid"/>
                      <a:round/>
                      <a:headEnd type="none" w="med" len="med"/>
                      <a:tailEnd type="none" w="med" len="med"/>
                    </a:lnB>
                  </a:tcPr>
                </a:tc>
                <a:tc>
                  <a:txBody>
                    <a:bodyPr/>
                    <a:lstStyle/>
                    <a:p>
                      <a:pPr algn="ctr"/>
                      <a:endParaRPr lang="zh-CN" altLang="en-US" sz="2200" dirty="0">
                        <a:ln>
                          <a:solidFill>
                            <a:schemeClr val="accent1"/>
                          </a:solidFill>
                        </a:ln>
                        <a:solidFill>
                          <a:schemeClr val="accent1"/>
                        </a:solidFill>
                      </a:endParaRPr>
                    </a:p>
                  </a:txBody>
                  <a:tcPr marL="100995" marR="100995" marT="50497" marB="50497" anchor="ctr">
                    <a:lnL w="3175" cap="flat" cmpd="sng" algn="ctr">
                      <a:solidFill>
                        <a:schemeClr val="accent1"/>
                      </a:solidFill>
                      <a:prstDash val="solid"/>
                      <a:round/>
                      <a:headEnd type="none" w="med" len="med"/>
                      <a:tailEnd type="none" w="med" len="med"/>
                    </a:lnL>
                    <a:lnR w="3175" cap="flat" cmpd="sng" algn="ctr">
                      <a:solidFill>
                        <a:schemeClr val="accent1"/>
                      </a:solidFill>
                      <a:prstDash val="solid"/>
                      <a:round/>
                      <a:headEnd type="none" w="med" len="med"/>
                      <a:tailEnd type="none" w="med" len="med"/>
                    </a:lnR>
                    <a:lnT w="3175" cap="flat" cmpd="sng" algn="ctr">
                      <a:solidFill>
                        <a:schemeClr val="accent1"/>
                      </a:solidFill>
                      <a:prstDash val="solid"/>
                      <a:round/>
                      <a:headEnd type="none" w="med" len="med"/>
                      <a:tailEnd type="none" w="med" len="med"/>
                    </a:lnT>
                    <a:lnB w="3175" cap="flat" cmpd="sng" algn="ctr">
                      <a:solidFill>
                        <a:schemeClr val="accent1"/>
                      </a:solidFill>
                      <a:prstDash val="solid"/>
                      <a:round/>
                      <a:headEnd type="none" w="med" len="med"/>
                      <a:tailEnd type="none" w="med" len="med"/>
                    </a:lnB>
                  </a:tcPr>
                </a:tc>
                <a:tc>
                  <a:txBody>
                    <a:bodyPr/>
                    <a:lstStyle/>
                    <a:p>
                      <a:pPr algn="ctr"/>
                      <a:endParaRPr lang="zh-CN" altLang="en-US" sz="2200">
                        <a:ln>
                          <a:solidFill>
                            <a:schemeClr val="accent1"/>
                          </a:solidFill>
                        </a:ln>
                        <a:solidFill>
                          <a:schemeClr val="accent1"/>
                        </a:solidFill>
                      </a:endParaRPr>
                    </a:p>
                  </a:txBody>
                  <a:tcPr marL="100995" marR="100995" marT="50497" marB="50497" anchor="ctr">
                    <a:lnL w="3175" cap="flat" cmpd="sng" algn="ctr">
                      <a:solidFill>
                        <a:schemeClr val="accent1"/>
                      </a:solidFill>
                      <a:prstDash val="solid"/>
                      <a:round/>
                      <a:headEnd type="none" w="med" len="med"/>
                      <a:tailEnd type="none" w="med" len="med"/>
                    </a:lnL>
                    <a:lnR w="3175" cap="flat" cmpd="sng" algn="ctr">
                      <a:solidFill>
                        <a:schemeClr val="accent1"/>
                      </a:solidFill>
                      <a:prstDash val="solid"/>
                      <a:round/>
                      <a:headEnd type="none" w="med" len="med"/>
                      <a:tailEnd type="none" w="med" len="med"/>
                    </a:lnR>
                    <a:lnT w="3175" cap="flat" cmpd="sng" algn="ctr">
                      <a:solidFill>
                        <a:schemeClr val="accent1"/>
                      </a:solidFill>
                      <a:prstDash val="solid"/>
                      <a:round/>
                      <a:headEnd type="none" w="med" len="med"/>
                      <a:tailEnd type="none" w="med" len="med"/>
                    </a:lnT>
                    <a:lnB w="3175" cap="flat" cmpd="sng" algn="ctr">
                      <a:solidFill>
                        <a:schemeClr val="accent1"/>
                      </a:solidFill>
                      <a:prstDash val="solid"/>
                      <a:round/>
                      <a:headEnd type="none" w="med" len="med"/>
                      <a:tailEnd type="none" w="med" len="med"/>
                    </a:lnB>
                  </a:tcPr>
                </a:tc>
                <a:tc>
                  <a:txBody>
                    <a:bodyPr/>
                    <a:lstStyle/>
                    <a:p>
                      <a:pPr algn="ctr"/>
                      <a:endParaRPr lang="zh-CN" altLang="en-US" sz="2200">
                        <a:ln>
                          <a:solidFill>
                            <a:schemeClr val="accent1"/>
                          </a:solidFill>
                        </a:ln>
                        <a:solidFill>
                          <a:schemeClr val="accent1"/>
                        </a:solidFill>
                      </a:endParaRPr>
                    </a:p>
                  </a:txBody>
                  <a:tcPr marL="100995" marR="100995" marT="50497" marB="50497" anchor="ctr">
                    <a:lnL w="3175" cap="flat" cmpd="sng" algn="ctr">
                      <a:solidFill>
                        <a:schemeClr val="accent1"/>
                      </a:solidFill>
                      <a:prstDash val="solid"/>
                      <a:round/>
                      <a:headEnd type="none" w="med" len="med"/>
                      <a:tailEnd type="none" w="med" len="med"/>
                    </a:lnL>
                    <a:lnT w="3175" cap="flat" cmpd="sng" algn="ctr">
                      <a:solidFill>
                        <a:schemeClr val="accent1"/>
                      </a:solidFill>
                      <a:prstDash val="solid"/>
                      <a:round/>
                      <a:headEnd type="none" w="med" len="med"/>
                      <a:tailEnd type="none" w="med" len="med"/>
                    </a:lnT>
                    <a:lnB w="3175" cap="flat" cmpd="sng" algn="ctr">
                      <a:solidFill>
                        <a:schemeClr val="accent1"/>
                      </a:solidFill>
                      <a:prstDash val="solid"/>
                      <a:round/>
                      <a:headEnd type="none" w="med" len="med"/>
                      <a:tailEnd type="none" w="med" len="med"/>
                    </a:lnB>
                  </a:tcPr>
                </a:tc>
                <a:extLst>
                  <a:ext uri="{0D108BD9-81ED-4DB2-BD59-A6C34878D82A}">
                    <a16:rowId xmlns:a16="http://schemas.microsoft.com/office/drawing/2014/main" val="2955703640"/>
                  </a:ext>
                </a:extLst>
              </a:tr>
              <a:tr h="941070">
                <a:tc>
                  <a:txBody>
                    <a:bodyPr/>
                    <a:lstStyle/>
                    <a:p>
                      <a:pPr algn="ctr"/>
                      <a:endParaRPr lang="zh-CN" altLang="en-US" sz="2200">
                        <a:ln>
                          <a:solidFill>
                            <a:schemeClr val="accent1"/>
                          </a:solidFill>
                        </a:ln>
                        <a:solidFill>
                          <a:schemeClr val="accent1"/>
                        </a:solidFill>
                      </a:endParaRPr>
                    </a:p>
                  </a:txBody>
                  <a:tcPr marL="100995" marR="100995" marT="50497" marB="50497" anchor="ctr">
                    <a:lnR w="3175" cap="flat" cmpd="sng" algn="ctr">
                      <a:solidFill>
                        <a:schemeClr val="accent1"/>
                      </a:solidFill>
                      <a:prstDash val="solid"/>
                      <a:round/>
                      <a:headEnd type="none" w="med" len="med"/>
                      <a:tailEnd type="none" w="med" len="med"/>
                    </a:lnR>
                    <a:lnT w="3175" cap="flat" cmpd="sng" algn="ctr">
                      <a:solidFill>
                        <a:schemeClr val="accent1"/>
                      </a:solidFill>
                      <a:prstDash val="solid"/>
                      <a:round/>
                      <a:headEnd type="none" w="med" len="med"/>
                      <a:tailEnd type="none" w="med" len="med"/>
                    </a:lnT>
                    <a:lnB w="3175" cap="flat" cmpd="sng" algn="ctr">
                      <a:solidFill>
                        <a:schemeClr val="accent1"/>
                      </a:solidFill>
                      <a:prstDash val="solid"/>
                      <a:round/>
                      <a:headEnd type="none" w="med" len="med"/>
                      <a:tailEnd type="none" w="med" len="med"/>
                    </a:lnB>
                  </a:tcPr>
                </a:tc>
                <a:tc>
                  <a:txBody>
                    <a:bodyPr/>
                    <a:lstStyle/>
                    <a:p>
                      <a:pPr algn="ctr"/>
                      <a:endParaRPr lang="zh-CN" altLang="en-US" sz="2200">
                        <a:ln>
                          <a:solidFill>
                            <a:schemeClr val="accent1"/>
                          </a:solidFill>
                        </a:ln>
                        <a:solidFill>
                          <a:schemeClr val="accent1"/>
                        </a:solidFill>
                      </a:endParaRPr>
                    </a:p>
                  </a:txBody>
                  <a:tcPr marL="100995" marR="100995" marT="50497" marB="50497" anchor="ctr">
                    <a:lnL w="3175" cap="flat" cmpd="sng" algn="ctr">
                      <a:solidFill>
                        <a:schemeClr val="accent1"/>
                      </a:solidFill>
                      <a:prstDash val="solid"/>
                      <a:round/>
                      <a:headEnd type="none" w="med" len="med"/>
                      <a:tailEnd type="none" w="med" len="med"/>
                    </a:lnL>
                    <a:lnR w="3175" cap="flat" cmpd="sng" algn="ctr">
                      <a:solidFill>
                        <a:schemeClr val="accent1"/>
                      </a:solidFill>
                      <a:prstDash val="solid"/>
                      <a:round/>
                      <a:headEnd type="none" w="med" len="med"/>
                      <a:tailEnd type="none" w="med" len="med"/>
                    </a:lnR>
                    <a:lnT w="3175" cap="flat" cmpd="sng" algn="ctr">
                      <a:solidFill>
                        <a:schemeClr val="accent1"/>
                      </a:solidFill>
                      <a:prstDash val="solid"/>
                      <a:round/>
                      <a:headEnd type="none" w="med" len="med"/>
                      <a:tailEnd type="none" w="med" len="med"/>
                    </a:lnT>
                    <a:lnB w="3175" cap="flat" cmpd="sng" algn="ctr">
                      <a:solidFill>
                        <a:schemeClr val="accent1"/>
                      </a:solidFill>
                      <a:prstDash val="solid"/>
                      <a:round/>
                      <a:headEnd type="none" w="med" len="med"/>
                      <a:tailEnd type="none" w="med" len="med"/>
                    </a:lnB>
                  </a:tcPr>
                </a:tc>
                <a:tc>
                  <a:txBody>
                    <a:bodyPr/>
                    <a:lstStyle/>
                    <a:p>
                      <a:pPr algn="ctr"/>
                      <a:endParaRPr lang="zh-CN" altLang="en-US" sz="2200">
                        <a:ln>
                          <a:solidFill>
                            <a:schemeClr val="accent1"/>
                          </a:solidFill>
                        </a:ln>
                        <a:solidFill>
                          <a:schemeClr val="accent1"/>
                        </a:solidFill>
                      </a:endParaRPr>
                    </a:p>
                  </a:txBody>
                  <a:tcPr marL="100995" marR="100995" marT="50497" marB="50497" anchor="ctr">
                    <a:lnL w="3175" cap="flat" cmpd="sng" algn="ctr">
                      <a:solidFill>
                        <a:schemeClr val="accent1"/>
                      </a:solidFill>
                      <a:prstDash val="solid"/>
                      <a:round/>
                      <a:headEnd type="none" w="med" len="med"/>
                      <a:tailEnd type="none" w="med" len="med"/>
                    </a:lnL>
                    <a:lnR w="3175" cap="flat" cmpd="sng" algn="ctr">
                      <a:solidFill>
                        <a:schemeClr val="accent1"/>
                      </a:solidFill>
                      <a:prstDash val="solid"/>
                      <a:round/>
                      <a:headEnd type="none" w="med" len="med"/>
                      <a:tailEnd type="none" w="med" len="med"/>
                    </a:lnR>
                    <a:lnT w="3175" cap="flat" cmpd="sng" algn="ctr">
                      <a:solidFill>
                        <a:schemeClr val="accent1"/>
                      </a:solidFill>
                      <a:prstDash val="solid"/>
                      <a:round/>
                      <a:headEnd type="none" w="med" len="med"/>
                      <a:tailEnd type="none" w="med" len="med"/>
                    </a:lnT>
                    <a:lnB w="3175" cap="flat" cmpd="sng" algn="ctr">
                      <a:solidFill>
                        <a:schemeClr val="accent1"/>
                      </a:solidFill>
                      <a:prstDash val="solid"/>
                      <a:round/>
                      <a:headEnd type="none" w="med" len="med"/>
                      <a:tailEnd type="none" w="med" len="med"/>
                    </a:lnB>
                  </a:tcPr>
                </a:tc>
                <a:tc>
                  <a:txBody>
                    <a:bodyPr/>
                    <a:lstStyle/>
                    <a:p>
                      <a:pPr algn="ctr"/>
                      <a:endParaRPr lang="zh-CN" altLang="en-US" sz="2200">
                        <a:ln>
                          <a:solidFill>
                            <a:schemeClr val="accent1"/>
                          </a:solidFill>
                        </a:ln>
                        <a:solidFill>
                          <a:schemeClr val="accent1"/>
                        </a:solidFill>
                      </a:endParaRPr>
                    </a:p>
                  </a:txBody>
                  <a:tcPr marL="100995" marR="100995" marT="50497" marB="50497" anchor="ctr">
                    <a:lnL w="3175" cap="flat" cmpd="sng" algn="ctr">
                      <a:solidFill>
                        <a:schemeClr val="accent1"/>
                      </a:solidFill>
                      <a:prstDash val="solid"/>
                      <a:round/>
                      <a:headEnd type="none" w="med" len="med"/>
                      <a:tailEnd type="none" w="med" len="med"/>
                    </a:lnL>
                    <a:lnT w="3175" cap="flat" cmpd="sng" algn="ctr">
                      <a:solidFill>
                        <a:schemeClr val="accent1"/>
                      </a:solidFill>
                      <a:prstDash val="solid"/>
                      <a:round/>
                      <a:headEnd type="none" w="med" len="med"/>
                      <a:tailEnd type="none" w="med" len="med"/>
                    </a:lnT>
                    <a:lnB w="3175" cap="flat" cmpd="sng" algn="ctr">
                      <a:solidFill>
                        <a:schemeClr val="accent1"/>
                      </a:solidFill>
                      <a:prstDash val="solid"/>
                      <a:round/>
                      <a:headEnd type="none" w="med" len="med"/>
                      <a:tailEnd type="none" w="med" len="med"/>
                    </a:lnB>
                  </a:tcPr>
                </a:tc>
                <a:extLst>
                  <a:ext uri="{0D108BD9-81ED-4DB2-BD59-A6C34878D82A}">
                    <a16:rowId xmlns:a16="http://schemas.microsoft.com/office/drawing/2014/main" val="1654348376"/>
                  </a:ext>
                </a:extLst>
              </a:tr>
              <a:tr h="941070">
                <a:tc>
                  <a:txBody>
                    <a:bodyPr/>
                    <a:lstStyle/>
                    <a:p>
                      <a:pPr algn="ctr"/>
                      <a:endParaRPr lang="zh-CN" altLang="en-US" sz="2200">
                        <a:ln>
                          <a:solidFill>
                            <a:schemeClr val="accent1"/>
                          </a:solidFill>
                        </a:ln>
                        <a:solidFill>
                          <a:schemeClr val="accent1"/>
                        </a:solidFill>
                      </a:endParaRPr>
                    </a:p>
                  </a:txBody>
                  <a:tcPr marL="100995" marR="100995" marT="50497" marB="50497" anchor="ctr">
                    <a:lnR w="3175" cap="flat" cmpd="sng" algn="ctr">
                      <a:solidFill>
                        <a:schemeClr val="accent1"/>
                      </a:solidFill>
                      <a:prstDash val="solid"/>
                      <a:round/>
                      <a:headEnd type="none" w="med" len="med"/>
                      <a:tailEnd type="none" w="med" len="med"/>
                    </a:lnR>
                    <a:lnT w="3175" cap="flat" cmpd="sng" algn="ctr">
                      <a:solidFill>
                        <a:schemeClr val="accent1"/>
                      </a:solidFill>
                      <a:prstDash val="solid"/>
                      <a:round/>
                      <a:headEnd type="none" w="med" len="med"/>
                      <a:tailEnd type="none" w="med" len="med"/>
                    </a:lnT>
                  </a:tcPr>
                </a:tc>
                <a:tc>
                  <a:txBody>
                    <a:bodyPr/>
                    <a:lstStyle/>
                    <a:p>
                      <a:pPr algn="ctr"/>
                      <a:endParaRPr lang="zh-CN" altLang="en-US" sz="2200">
                        <a:ln>
                          <a:solidFill>
                            <a:schemeClr val="accent1"/>
                          </a:solidFill>
                        </a:ln>
                        <a:solidFill>
                          <a:schemeClr val="accent1"/>
                        </a:solidFill>
                      </a:endParaRPr>
                    </a:p>
                  </a:txBody>
                  <a:tcPr marL="100995" marR="100995" marT="50497" marB="50497" anchor="ctr">
                    <a:lnL w="3175" cap="flat" cmpd="sng" algn="ctr">
                      <a:solidFill>
                        <a:schemeClr val="accent1"/>
                      </a:solidFill>
                      <a:prstDash val="solid"/>
                      <a:round/>
                      <a:headEnd type="none" w="med" len="med"/>
                      <a:tailEnd type="none" w="med" len="med"/>
                    </a:lnL>
                    <a:lnR w="3175" cap="flat" cmpd="sng" algn="ctr">
                      <a:solidFill>
                        <a:schemeClr val="accent1"/>
                      </a:solidFill>
                      <a:prstDash val="solid"/>
                      <a:round/>
                      <a:headEnd type="none" w="med" len="med"/>
                      <a:tailEnd type="none" w="med" len="med"/>
                    </a:lnR>
                    <a:lnT w="3175" cap="flat" cmpd="sng" algn="ctr">
                      <a:solidFill>
                        <a:schemeClr val="accent1"/>
                      </a:solidFill>
                      <a:prstDash val="solid"/>
                      <a:round/>
                      <a:headEnd type="none" w="med" len="med"/>
                      <a:tailEnd type="none" w="med" len="med"/>
                    </a:lnT>
                  </a:tcPr>
                </a:tc>
                <a:tc>
                  <a:txBody>
                    <a:bodyPr/>
                    <a:lstStyle/>
                    <a:p>
                      <a:pPr algn="ctr"/>
                      <a:endParaRPr lang="zh-CN" altLang="en-US" sz="2200">
                        <a:ln>
                          <a:solidFill>
                            <a:schemeClr val="accent1"/>
                          </a:solidFill>
                        </a:ln>
                        <a:solidFill>
                          <a:schemeClr val="accent1"/>
                        </a:solidFill>
                      </a:endParaRPr>
                    </a:p>
                  </a:txBody>
                  <a:tcPr marL="100995" marR="100995" marT="50497" marB="50497" anchor="ctr">
                    <a:lnL w="3175" cap="flat" cmpd="sng" algn="ctr">
                      <a:solidFill>
                        <a:schemeClr val="accent1"/>
                      </a:solidFill>
                      <a:prstDash val="solid"/>
                      <a:round/>
                      <a:headEnd type="none" w="med" len="med"/>
                      <a:tailEnd type="none" w="med" len="med"/>
                    </a:lnL>
                    <a:lnR w="3175" cap="flat" cmpd="sng" algn="ctr">
                      <a:solidFill>
                        <a:schemeClr val="accent1"/>
                      </a:solidFill>
                      <a:prstDash val="solid"/>
                      <a:round/>
                      <a:headEnd type="none" w="med" len="med"/>
                      <a:tailEnd type="none" w="med" len="med"/>
                    </a:lnR>
                    <a:lnT w="3175" cap="flat" cmpd="sng" algn="ctr">
                      <a:solidFill>
                        <a:schemeClr val="accent1"/>
                      </a:solidFill>
                      <a:prstDash val="solid"/>
                      <a:round/>
                      <a:headEnd type="none" w="med" len="med"/>
                      <a:tailEnd type="none" w="med" len="med"/>
                    </a:lnT>
                  </a:tcPr>
                </a:tc>
                <a:tc>
                  <a:txBody>
                    <a:bodyPr/>
                    <a:lstStyle/>
                    <a:p>
                      <a:pPr algn="ctr"/>
                      <a:endParaRPr lang="zh-CN" altLang="en-US" sz="2200" dirty="0">
                        <a:ln>
                          <a:solidFill>
                            <a:schemeClr val="accent1"/>
                          </a:solidFill>
                        </a:ln>
                        <a:solidFill>
                          <a:schemeClr val="accent1"/>
                        </a:solidFill>
                      </a:endParaRPr>
                    </a:p>
                  </a:txBody>
                  <a:tcPr marL="100995" marR="100995" marT="50497" marB="50497" anchor="ctr">
                    <a:lnL w="3175" cap="flat" cmpd="sng" algn="ctr">
                      <a:solidFill>
                        <a:schemeClr val="accent1"/>
                      </a:solidFill>
                      <a:prstDash val="solid"/>
                      <a:round/>
                      <a:headEnd type="none" w="med" len="med"/>
                      <a:tailEnd type="none" w="med" len="med"/>
                    </a:lnL>
                    <a:lnT w="3175" cap="flat" cmpd="sng" algn="ctr">
                      <a:solidFill>
                        <a:schemeClr val="accent1"/>
                      </a:solidFill>
                      <a:prstDash val="solid"/>
                      <a:round/>
                      <a:headEnd type="none" w="med" len="med"/>
                      <a:tailEnd type="none" w="med" len="med"/>
                    </a:lnT>
                  </a:tcPr>
                </a:tc>
                <a:extLst>
                  <a:ext uri="{0D108BD9-81ED-4DB2-BD59-A6C34878D82A}">
                    <a16:rowId xmlns:a16="http://schemas.microsoft.com/office/drawing/2014/main" val="3373014471"/>
                  </a:ext>
                </a:extLst>
              </a:tr>
            </a:tbl>
          </a:graphicData>
        </a:graphic>
      </p:graphicFrame>
      <p:sp>
        <p:nvSpPr>
          <p:cNvPr id="12" name="矩形 11">
            <a:extLst>
              <a:ext uri="{FF2B5EF4-FFF2-40B4-BE49-F238E27FC236}">
                <a16:creationId xmlns:a16="http://schemas.microsoft.com/office/drawing/2014/main" id="{15F18D1D-05D3-45C3-8B34-EEA8B4A8A813}"/>
              </a:ext>
            </a:extLst>
          </p:cNvPr>
          <p:cNvSpPr/>
          <p:nvPr/>
        </p:nvSpPr>
        <p:spPr>
          <a:xfrm rot="5400000" flipH="1">
            <a:off x="425447" y="191078"/>
            <a:ext cx="420694" cy="127158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3" name="任意多边形: 形状 12">
            <a:extLst>
              <a:ext uri="{FF2B5EF4-FFF2-40B4-BE49-F238E27FC236}">
                <a16:creationId xmlns:a16="http://schemas.microsoft.com/office/drawing/2014/main" id="{F064D62F-1751-4348-A0ED-6ECBA2F6794D}"/>
              </a:ext>
            </a:extLst>
          </p:cNvPr>
          <p:cNvSpPr/>
          <p:nvPr/>
        </p:nvSpPr>
        <p:spPr>
          <a:xfrm flipH="1" flipV="1">
            <a:off x="621730" y="0"/>
            <a:ext cx="452783" cy="1435100"/>
          </a:xfrm>
          <a:custGeom>
            <a:avLst/>
            <a:gdLst>
              <a:gd name="connsiteX0" fmla="*/ 0 w 1225550"/>
              <a:gd name="connsiteY0" fmla="*/ 6274484 h 6274484"/>
              <a:gd name="connsiteX1" fmla="*/ 1225550 w 1225550"/>
              <a:gd name="connsiteY1" fmla="*/ 6274484 h 6274484"/>
              <a:gd name="connsiteX2" fmla="*/ 1225550 w 1225550"/>
              <a:gd name="connsiteY2" fmla="*/ 0 h 6274484"/>
              <a:gd name="connsiteX3" fmla="*/ 612775 w 1225550"/>
              <a:gd name="connsiteY3" fmla="*/ 1042203 h 6274484"/>
              <a:gd name="connsiteX4" fmla="*/ 0 w 1225550"/>
              <a:gd name="connsiteY4" fmla="*/ 0 h 62744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25550" h="6274484">
                <a:moveTo>
                  <a:pt x="0" y="6274484"/>
                </a:moveTo>
                <a:lnTo>
                  <a:pt x="1225550" y="6274484"/>
                </a:lnTo>
                <a:lnTo>
                  <a:pt x="1225550" y="0"/>
                </a:lnTo>
                <a:lnTo>
                  <a:pt x="612775" y="1042203"/>
                </a:lnTo>
                <a:lnTo>
                  <a:pt x="0" y="0"/>
                </a:lnTo>
                <a:close/>
              </a:path>
            </a:pathLst>
          </a:custGeom>
          <a:solidFill>
            <a:schemeClr val="accent2"/>
          </a:solidFill>
          <a:ln>
            <a:noFill/>
          </a:ln>
          <a:effectLst>
            <a:outerShdw blurRad="812800" dist="673100" dir="5400000" sx="1000" sy="1000" algn="t" rotWithShape="0">
              <a:srgbClr val="C00000"/>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grpSp>
        <p:nvGrpSpPr>
          <p:cNvPr id="14" name="组合 13">
            <a:extLst>
              <a:ext uri="{FF2B5EF4-FFF2-40B4-BE49-F238E27FC236}">
                <a16:creationId xmlns:a16="http://schemas.microsoft.com/office/drawing/2014/main" id="{4873C7CB-B246-4EC4-9EB8-5217C1D5AD8F}"/>
              </a:ext>
            </a:extLst>
          </p:cNvPr>
          <p:cNvGrpSpPr/>
          <p:nvPr/>
        </p:nvGrpSpPr>
        <p:grpSpPr>
          <a:xfrm>
            <a:off x="531017" y="509767"/>
            <a:ext cx="634208" cy="634208"/>
            <a:chOff x="-1798320" y="525780"/>
            <a:chExt cx="1636400" cy="1636400"/>
          </a:xfrm>
        </p:grpSpPr>
        <p:sp>
          <p:nvSpPr>
            <p:cNvPr id="15" name="椭圆 14">
              <a:extLst>
                <a:ext uri="{FF2B5EF4-FFF2-40B4-BE49-F238E27FC236}">
                  <a16:creationId xmlns:a16="http://schemas.microsoft.com/office/drawing/2014/main" id="{5738CA13-402A-4072-B54E-3D66DD7EC6CE}"/>
                </a:ext>
              </a:extLst>
            </p:cNvPr>
            <p:cNvSpPr/>
            <p:nvPr/>
          </p:nvSpPr>
          <p:spPr>
            <a:xfrm>
              <a:off x="-1798320" y="525780"/>
              <a:ext cx="1636400" cy="16364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6" name="图片 15">
              <a:extLst>
                <a:ext uri="{FF2B5EF4-FFF2-40B4-BE49-F238E27FC236}">
                  <a16:creationId xmlns:a16="http://schemas.microsoft.com/office/drawing/2014/main" id="{B4ED3FE4-1529-4CD5-86D1-0858C06E953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41756" y="582344"/>
              <a:ext cx="1523272" cy="1523272"/>
            </a:xfrm>
            <a:prstGeom prst="rect">
              <a:avLst/>
            </a:prstGeom>
          </p:spPr>
        </p:pic>
      </p:grpSp>
      <p:sp>
        <p:nvSpPr>
          <p:cNvPr id="22" name="标题 3">
            <a:extLst>
              <a:ext uri="{FF2B5EF4-FFF2-40B4-BE49-F238E27FC236}">
                <a16:creationId xmlns:a16="http://schemas.microsoft.com/office/drawing/2014/main" id="{F2F5B38C-4B67-46B2-B3E5-8819385735DF}"/>
              </a:ext>
            </a:extLst>
          </p:cNvPr>
          <p:cNvSpPr>
            <a:spLocks noGrp="1"/>
          </p:cNvSpPr>
          <p:nvPr>
            <p:ph type="title"/>
          </p:nvPr>
        </p:nvSpPr>
        <p:spPr>
          <a:xfrm>
            <a:off x="1420587" y="573660"/>
            <a:ext cx="2574423" cy="535531"/>
          </a:xfrm>
        </p:spPr>
        <p:txBody>
          <a:bodyPr/>
          <a:lstStyle/>
          <a:p>
            <a:r>
              <a:rPr lang="zh-CN" altLang="en-US" dirty="0"/>
              <a:t>输入你的标题</a:t>
            </a:r>
          </a:p>
        </p:txBody>
      </p:sp>
      <p:sp>
        <p:nvSpPr>
          <p:cNvPr id="11" name="矩形 10">
            <a:extLst>
              <a:ext uri="{FF2B5EF4-FFF2-40B4-BE49-F238E27FC236}">
                <a16:creationId xmlns:a16="http://schemas.microsoft.com/office/drawing/2014/main" id="{BEE453EA-529A-432B-BA5C-2890D931B4CA}"/>
              </a:ext>
            </a:extLst>
          </p:cNvPr>
          <p:cNvSpPr/>
          <p:nvPr/>
        </p:nvSpPr>
        <p:spPr>
          <a:xfrm rot="5400000" flipH="1">
            <a:off x="7883158" y="-3271624"/>
            <a:ext cx="420694" cy="819699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Tree>
    <p:extLst>
      <p:ext uri="{BB962C8B-B14F-4D97-AF65-F5344CB8AC3E}">
        <p14:creationId xmlns:p14="http://schemas.microsoft.com/office/powerpoint/2010/main" val="168846209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6" name="同心圆 53">
            <a:extLst>
              <a:ext uri="{FF2B5EF4-FFF2-40B4-BE49-F238E27FC236}">
                <a16:creationId xmlns:a16="http://schemas.microsoft.com/office/drawing/2014/main" id="{1C1CAE4D-D396-4882-934D-AF2F76C4588D}"/>
              </a:ext>
            </a:extLst>
          </p:cNvPr>
          <p:cNvSpPr/>
          <p:nvPr/>
        </p:nvSpPr>
        <p:spPr>
          <a:xfrm>
            <a:off x="8927788" y="2505417"/>
            <a:ext cx="2144684" cy="3753870"/>
          </a:xfrm>
          <a:prstGeom prst="roundRect">
            <a:avLst>
              <a:gd name="adj" fmla="val 3225"/>
            </a:avLst>
          </a:prstGeom>
          <a:solidFill>
            <a:srgbClr val="FFFFFF"/>
          </a:solidFill>
          <a:ln w="76200" cap="flat" cmpd="sng" algn="ctr">
            <a:noFill/>
            <a:prstDash val="solid"/>
            <a:miter lim="800000"/>
          </a:ln>
          <a:effectLst>
            <a:outerShdw blurRad="177800" dist="63500" dir="2700000" algn="tl" rotWithShape="0">
              <a:prstClr val="black">
                <a:alpha val="20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Segoe UI Semilight"/>
              <a:ea typeface="微软雅黑 Light"/>
              <a:cs typeface="+mn-cs"/>
            </a:endParaRPr>
          </a:p>
        </p:txBody>
      </p:sp>
      <p:sp>
        <p:nvSpPr>
          <p:cNvPr id="144" name="同心圆 53">
            <a:extLst>
              <a:ext uri="{FF2B5EF4-FFF2-40B4-BE49-F238E27FC236}">
                <a16:creationId xmlns:a16="http://schemas.microsoft.com/office/drawing/2014/main" id="{C60B4735-4104-48AA-8A7A-6A4AAC9BBD2C}"/>
              </a:ext>
            </a:extLst>
          </p:cNvPr>
          <p:cNvSpPr/>
          <p:nvPr/>
        </p:nvSpPr>
        <p:spPr>
          <a:xfrm>
            <a:off x="6293072" y="2505417"/>
            <a:ext cx="2144684" cy="3753870"/>
          </a:xfrm>
          <a:prstGeom prst="roundRect">
            <a:avLst>
              <a:gd name="adj" fmla="val 3225"/>
            </a:avLst>
          </a:prstGeom>
          <a:solidFill>
            <a:srgbClr val="FFFFFF"/>
          </a:solidFill>
          <a:ln w="76200" cap="flat" cmpd="sng" algn="ctr">
            <a:noFill/>
            <a:prstDash val="solid"/>
            <a:miter lim="800000"/>
          </a:ln>
          <a:effectLst>
            <a:outerShdw blurRad="177800" dist="63500" dir="2700000" algn="tl" rotWithShape="0">
              <a:prstClr val="black">
                <a:alpha val="20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Segoe UI Semilight"/>
              <a:ea typeface="微软雅黑 Light"/>
              <a:cs typeface="+mn-cs"/>
            </a:endParaRPr>
          </a:p>
        </p:txBody>
      </p:sp>
      <p:sp>
        <p:nvSpPr>
          <p:cNvPr id="25" name="矩形 24">
            <a:extLst>
              <a:ext uri="{FF2B5EF4-FFF2-40B4-BE49-F238E27FC236}">
                <a16:creationId xmlns:a16="http://schemas.microsoft.com/office/drawing/2014/main" id="{E1FEFE9F-920A-4FD3-BAF6-5EF2567486FB}"/>
              </a:ext>
            </a:extLst>
          </p:cNvPr>
          <p:cNvSpPr/>
          <p:nvPr/>
        </p:nvSpPr>
        <p:spPr>
          <a:xfrm rot="5400000" flipH="1">
            <a:off x="425447" y="191078"/>
            <a:ext cx="420694" cy="127158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6" name="任意多边形: 形状 25">
            <a:extLst>
              <a:ext uri="{FF2B5EF4-FFF2-40B4-BE49-F238E27FC236}">
                <a16:creationId xmlns:a16="http://schemas.microsoft.com/office/drawing/2014/main" id="{5A98F89F-95F0-48B4-AD9E-678B402F1F17}"/>
              </a:ext>
            </a:extLst>
          </p:cNvPr>
          <p:cNvSpPr/>
          <p:nvPr/>
        </p:nvSpPr>
        <p:spPr>
          <a:xfrm flipH="1" flipV="1">
            <a:off x="621730" y="0"/>
            <a:ext cx="452783" cy="1435100"/>
          </a:xfrm>
          <a:custGeom>
            <a:avLst/>
            <a:gdLst>
              <a:gd name="connsiteX0" fmla="*/ 0 w 1225550"/>
              <a:gd name="connsiteY0" fmla="*/ 6274484 h 6274484"/>
              <a:gd name="connsiteX1" fmla="*/ 1225550 w 1225550"/>
              <a:gd name="connsiteY1" fmla="*/ 6274484 h 6274484"/>
              <a:gd name="connsiteX2" fmla="*/ 1225550 w 1225550"/>
              <a:gd name="connsiteY2" fmla="*/ 0 h 6274484"/>
              <a:gd name="connsiteX3" fmla="*/ 612775 w 1225550"/>
              <a:gd name="connsiteY3" fmla="*/ 1042203 h 6274484"/>
              <a:gd name="connsiteX4" fmla="*/ 0 w 1225550"/>
              <a:gd name="connsiteY4" fmla="*/ 0 h 62744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25550" h="6274484">
                <a:moveTo>
                  <a:pt x="0" y="6274484"/>
                </a:moveTo>
                <a:lnTo>
                  <a:pt x="1225550" y="6274484"/>
                </a:lnTo>
                <a:lnTo>
                  <a:pt x="1225550" y="0"/>
                </a:lnTo>
                <a:lnTo>
                  <a:pt x="612775" y="1042203"/>
                </a:lnTo>
                <a:lnTo>
                  <a:pt x="0" y="0"/>
                </a:lnTo>
                <a:close/>
              </a:path>
            </a:pathLst>
          </a:custGeom>
          <a:solidFill>
            <a:schemeClr val="accent2"/>
          </a:solidFill>
          <a:ln>
            <a:noFill/>
          </a:ln>
          <a:effectLst>
            <a:outerShdw blurRad="812800" dist="673100" dir="5400000" sx="1000" sy="1000" algn="t" rotWithShape="0">
              <a:srgbClr val="C00000"/>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grpSp>
        <p:nvGrpSpPr>
          <p:cNvPr id="27" name="组合 26">
            <a:extLst>
              <a:ext uri="{FF2B5EF4-FFF2-40B4-BE49-F238E27FC236}">
                <a16:creationId xmlns:a16="http://schemas.microsoft.com/office/drawing/2014/main" id="{306EF134-530F-42DF-B15D-D3C785AA3302}"/>
              </a:ext>
            </a:extLst>
          </p:cNvPr>
          <p:cNvGrpSpPr/>
          <p:nvPr/>
        </p:nvGrpSpPr>
        <p:grpSpPr>
          <a:xfrm>
            <a:off x="531017" y="509767"/>
            <a:ext cx="634208" cy="634208"/>
            <a:chOff x="-1798320" y="525780"/>
            <a:chExt cx="1636400" cy="1636400"/>
          </a:xfrm>
        </p:grpSpPr>
        <p:sp>
          <p:nvSpPr>
            <p:cNvPr id="28" name="椭圆 27">
              <a:extLst>
                <a:ext uri="{FF2B5EF4-FFF2-40B4-BE49-F238E27FC236}">
                  <a16:creationId xmlns:a16="http://schemas.microsoft.com/office/drawing/2014/main" id="{BA86365A-86B6-430D-93EC-0920ACB1C06D}"/>
                </a:ext>
              </a:extLst>
            </p:cNvPr>
            <p:cNvSpPr/>
            <p:nvPr/>
          </p:nvSpPr>
          <p:spPr>
            <a:xfrm>
              <a:off x="-1798320" y="525780"/>
              <a:ext cx="1636400" cy="16364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9" name="图片 28">
              <a:extLst>
                <a:ext uri="{FF2B5EF4-FFF2-40B4-BE49-F238E27FC236}">
                  <a16:creationId xmlns:a16="http://schemas.microsoft.com/office/drawing/2014/main" id="{8A033352-DB17-4976-B7F5-9BC608CB16E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41756" y="582344"/>
              <a:ext cx="1523272" cy="1523272"/>
            </a:xfrm>
            <a:prstGeom prst="rect">
              <a:avLst/>
            </a:prstGeom>
          </p:spPr>
        </p:pic>
      </p:grpSp>
      <p:sp>
        <p:nvSpPr>
          <p:cNvPr id="30" name="矩形 29">
            <a:extLst>
              <a:ext uri="{FF2B5EF4-FFF2-40B4-BE49-F238E27FC236}">
                <a16:creationId xmlns:a16="http://schemas.microsoft.com/office/drawing/2014/main" id="{BC0C7E2B-1E6B-45E6-9968-5CC9D269FDFF}"/>
              </a:ext>
            </a:extLst>
          </p:cNvPr>
          <p:cNvSpPr/>
          <p:nvPr/>
        </p:nvSpPr>
        <p:spPr>
          <a:xfrm rot="5400000" flipH="1">
            <a:off x="7951520" y="-3203262"/>
            <a:ext cx="420694" cy="806026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6" name="文本框 45">
            <a:extLst>
              <a:ext uri="{FF2B5EF4-FFF2-40B4-BE49-F238E27FC236}">
                <a16:creationId xmlns:a16="http://schemas.microsoft.com/office/drawing/2014/main" id="{78120825-CA5C-44C6-9940-4086CFD16D6A}"/>
              </a:ext>
            </a:extLst>
          </p:cNvPr>
          <p:cNvSpPr txBox="1"/>
          <p:nvPr/>
        </p:nvSpPr>
        <p:spPr>
          <a:xfrm flipH="1">
            <a:off x="-3957053" y="4643765"/>
            <a:ext cx="2379754" cy="523220"/>
          </a:xfrm>
          <a:prstGeom prst="rect">
            <a:avLst/>
          </a:prstGeom>
          <a:noFill/>
        </p:spPr>
        <p:txBody>
          <a:bodyPr wrap="square" rtlCol="0">
            <a:spAutoFit/>
          </a:bodyPr>
          <a:lstStyle/>
          <a:p>
            <a:pPr algn="ctr"/>
            <a:r>
              <a:rPr lang="zh-CN" altLang="en-US" sz="2800" b="1" dirty="0">
                <a:solidFill>
                  <a:schemeClr val="accent1"/>
                </a:solidFill>
                <a:latin typeface="微软雅黑"/>
                <a:ea typeface="微软雅黑"/>
              </a:rPr>
              <a:t>小标题</a:t>
            </a:r>
          </a:p>
        </p:txBody>
      </p:sp>
      <p:sp>
        <p:nvSpPr>
          <p:cNvPr id="104" name="同心圆 53">
            <a:extLst>
              <a:ext uri="{FF2B5EF4-FFF2-40B4-BE49-F238E27FC236}">
                <a16:creationId xmlns:a16="http://schemas.microsoft.com/office/drawing/2014/main" id="{0A57B27E-9108-4C3B-91F0-A3A24FEF0E96}"/>
              </a:ext>
            </a:extLst>
          </p:cNvPr>
          <p:cNvSpPr/>
          <p:nvPr/>
        </p:nvSpPr>
        <p:spPr>
          <a:xfrm>
            <a:off x="1044951" y="2505417"/>
            <a:ext cx="2144684" cy="3753870"/>
          </a:xfrm>
          <a:prstGeom prst="roundRect">
            <a:avLst>
              <a:gd name="adj" fmla="val 3225"/>
            </a:avLst>
          </a:prstGeom>
          <a:solidFill>
            <a:srgbClr val="FFFFFF"/>
          </a:solidFill>
          <a:ln w="76200" cap="flat" cmpd="sng" algn="ctr">
            <a:noFill/>
            <a:prstDash val="solid"/>
            <a:miter lim="800000"/>
          </a:ln>
          <a:effectLst>
            <a:outerShdw blurRad="177800" dist="63500" dir="2700000" algn="tl" rotWithShape="0">
              <a:prstClr val="black">
                <a:alpha val="20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Segoe UI Semilight"/>
              <a:ea typeface="微软雅黑 Light"/>
              <a:cs typeface="+mn-cs"/>
            </a:endParaRPr>
          </a:p>
        </p:txBody>
      </p:sp>
      <p:sp>
        <p:nvSpPr>
          <p:cNvPr id="54" name="文本框 53">
            <a:extLst>
              <a:ext uri="{FF2B5EF4-FFF2-40B4-BE49-F238E27FC236}">
                <a16:creationId xmlns:a16="http://schemas.microsoft.com/office/drawing/2014/main" id="{2CA10FB7-5D0A-4C4B-A409-7CF1C34389F1}"/>
              </a:ext>
            </a:extLst>
          </p:cNvPr>
          <p:cNvSpPr txBox="1"/>
          <p:nvPr/>
        </p:nvSpPr>
        <p:spPr>
          <a:xfrm>
            <a:off x="1240370" y="3602541"/>
            <a:ext cx="1956625" cy="2279022"/>
          </a:xfrm>
          <a:prstGeom prst="rect">
            <a:avLst/>
          </a:prstGeom>
          <a:noFill/>
        </p:spPr>
        <p:txBody>
          <a:bodyPr wrap="square" rtlCol="0">
            <a:spAutoFit/>
          </a:bodyPr>
          <a:lstStyle/>
          <a:p>
            <a:pPr>
              <a:lnSpc>
                <a:spcPct val="120000"/>
              </a:lnSpc>
              <a:spcBef>
                <a:spcPts val="600"/>
              </a:spcBef>
            </a:pPr>
            <a:r>
              <a:rPr lang="zh-CN" altLang="en-US" sz="2000" dirty="0">
                <a:latin typeface="+mn-ea"/>
              </a:rPr>
              <a:t>在这里输入你的内容在这里输入你的内容在这里输入你的内容在这里输入你的内容</a:t>
            </a:r>
          </a:p>
        </p:txBody>
      </p:sp>
      <p:grpSp>
        <p:nvGrpSpPr>
          <p:cNvPr id="2" name="组合 1">
            <a:extLst>
              <a:ext uri="{FF2B5EF4-FFF2-40B4-BE49-F238E27FC236}">
                <a16:creationId xmlns:a16="http://schemas.microsoft.com/office/drawing/2014/main" id="{0EB3CA19-89B1-47B7-B5D5-2934A00FC827}"/>
              </a:ext>
            </a:extLst>
          </p:cNvPr>
          <p:cNvGrpSpPr/>
          <p:nvPr/>
        </p:nvGrpSpPr>
        <p:grpSpPr>
          <a:xfrm>
            <a:off x="1217815" y="1841351"/>
            <a:ext cx="1885848" cy="1333500"/>
            <a:chOff x="1217815" y="4591053"/>
            <a:chExt cx="1885848" cy="1333500"/>
          </a:xfrm>
        </p:grpSpPr>
        <p:sp>
          <p:nvSpPr>
            <p:cNvPr id="113" name="矩形: 圆角 112">
              <a:extLst>
                <a:ext uri="{FF2B5EF4-FFF2-40B4-BE49-F238E27FC236}">
                  <a16:creationId xmlns:a16="http://schemas.microsoft.com/office/drawing/2014/main" id="{73543BF1-9635-42B0-B17B-63D5998D3060}"/>
                </a:ext>
              </a:extLst>
            </p:cNvPr>
            <p:cNvSpPr/>
            <p:nvPr/>
          </p:nvSpPr>
          <p:spPr>
            <a:xfrm rot="18960144" flipV="1">
              <a:off x="1509043" y="4591053"/>
              <a:ext cx="1333500" cy="1333500"/>
            </a:xfrm>
            <a:prstGeom prst="roundRect">
              <a:avLst>
                <a:gd name="adj" fmla="val 5835"/>
              </a:avLst>
            </a:prstGeom>
            <a:solidFill>
              <a:schemeClr val="bg1"/>
            </a:solidFill>
            <a:ln w="38100" cap="flat" cmpd="sng" algn="ctr">
              <a:solidFill>
                <a:schemeClr val="accent1"/>
              </a:soli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kern="0">
                <a:solidFill>
                  <a:prstClr val="white"/>
                </a:solidFill>
                <a:latin typeface="Segoe UI"/>
                <a:ea typeface="微软雅黑 Light"/>
              </a:endParaRPr>
            </a:p>
          </p:txBody>
        </p:sp>
        <p:sp>
          <p:nvSpPr>
            <p:cNvPr id="16" name="文本框 15">
              <a:extLst>
                <a:ext uri="{FF2B5EF4-FFF2-40B4-BE49-F238E27FC236}">
                  <a16:creationId xmlns:a16="http://schemas.microsoft.com/office/drawing/2014/main" id="{FC987357-BDF3-40E7-A591-D014B3249C11}"/>
                </a:ext>
              </a:extLst>
            </p:cNvPr>
            <p:cNvSpPr txBox="1"/>
            <p:nvPr/>
          </p:nvSpPr>
          <p:spPr>
            <a:xfrm flipH="1">
              <a:off x="1217815" y="4996121"/>
              <a:ext cx="1885848" cy="523220"/>
            </a:xfrm>
            <a:prstGeom prst="rect">
              <a:avLst/>
            </a:prstGeom>
            <a:noFill/>
          </p:spPr>
          <p:txBody>
            <a:bodyPr wrap="square" rtlCol="0">
              <a:spAutoFit/>
            </a:bodyPr>
            <a:lstStyle/>
            <a:p>
              <a:pPr algn="ctr"/>
              <a:r>
                <a:rPr lang="zh-CN" altLang="en-US" sz="2800" b="1" dirty="0">
                  <a:solidFill>
                    <a:schemeClr val="accent1"/>
                  </a:solidFill>
                  <a:latin typeface="微软雅黑"/>
                  <a:ea typeface="微软雅黑"/>
                </a:rPr>
                <a:t>小标题</a:t>
              </a:r>
            </a:p>
          </p:txBody>
        </p:sp>
      </p:grpSp>
      <p:sp>
        <p:nvSpPr>
          <p:cNvPr id="139" name="同心圆 53">
            <a:extLst>
              <a:ext uri="{FF2B5EF4-FFF2-40B4-BE49-F238E27FC236}">
                <a16:creationId xmlns:a16="http://schemas.microsoft.com/office/drawing/2014/main" id="{F94FF04D-9273-499F-A90F-6AC37FCBD41C}"/>
              </a:ext>
            </a:extLst>
          </p:cNvPr>
          <p:cNvSpPr/>
          <p:nvPr/>
        </p:nvSpPr>
        <p:spPr>
          <a:xfrm>
            <a:off x="3676006" y="2505417"/>
            <a:ext cx="2144684" cy="3753870"/>
          </a:xfrm>
          <a:prstGeom prst="roundRect">
            <a:avLst>
              <a:gd name="adj" fmla="val 3225"/>
            </a:avLst>
          </a:prstGeom>
          <a:solidFill>
            <a:srgbClr val="FFFFFF"/>
          </a:solidFill>
          <a:ln w="76200" cap="flat" cmpd="sng" algn="ctr">
            <a:noFill/>
            <a:prstDash val="solid"/>
            <a:miter lim="800000"/>
          </a:ln>
          <a:effectLst>
            <a:outerShdw blurRad="177800" dist="63500" dir="2700000" algn="tl" rotWithShape="0">
              <a:prstClr val="black">
                <a:alpha val="20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Segoe UI Semilight"/>
              <a:ea typeface="微软雅黑 Light"/>
              <a:cs typeface="+mn-cs"/>
            </a:endParaRPr>
          </a:p>
        </p:txBody>
      </p:sp>
      <p:sp>
        <p:nvSpPr>
          <p:cNvPr id="4" name="矩形: 圆角 3">
            <a:extLst>
              <a:ext uri="{FF2B5EF4-FFF2-40B4-BE49-F238E27FC236}">
                <a16:creationId xmlns:a16="http://schemas.microsoft.com/office/drawing/2014/main" id="{D488E5F7-0EEA-4412-A4D9-DB71FB107291}"/>
              </a:ext>
            </a:extLst>
          </p:cNvPr>
          <p:cNvSpPr/>
          <p:nvPr/>
        </p:nvSpPr>
        <p:spPr>
          <a:xfrm rot="2639856">
            <a:off x="3923612" y="1841351"/>
            <a:ext cx="1333500" cy="1333500"/>
          </a:xfrm>
          <a:prstGeom prst="roundRect">
            <a:avLst>
              <a:gd name="adj" fmla="val 5835"/>
            </a:avLst>
          </a:prstGeom>
          <a:noFill/>
          <a:ln w="38100" cap="flat" cmpd="sng" algn="ctr">
            <a:solidFill>
              <a:schemeClr val="accent1"/>
            </a:soli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Segoe UI"/>
              <a:ea typeface="微软雅黑 Light"/>
              <a:cs typeface="+mn-cs"/>
            </a:endParaRPr>
          </a:p>
        </p:txBody>
      </p:sp>
      <p:sp>
        <p:nvSpPr>
          <p:cNvPr id="130" name="矩形: 圆角 129">
            <a:extLst>
              <a:ext uri="{FF2B5EF4-FFF2-40B4-BE49-F238E27FC236}">
                <a16:creationId xmlns:a16="http://schemas.microsoft.com/office/drawing/2014/main" id="{7D27BE0D-AB31-4725-B8C0-B8680527F701}"/>
              </a:ext>
            </a:extLst>
          </p:cNvPr>
          <p:cNvSpPr/>
          <p:nvPr/>
        </p:nvSpPr>
        <p:spPr>
          <a:xfrm rot="2708671">
            <a:off x="4232583" y="1841351"/>
            <a:ext cx="1333500" cy="1333500"/>
          </a:xfrm>
          <a:prstGeom prst="roundRect">
            <a:avLst>
              <a:gd name="adj" fmla="val 5835"/>
            </a:avLst>
          </a:prstGeom>
          <a:solidFill>
            <a:schemeClr val="bg1"/>
          </a:solidFill>
          <a:ln w="38100" cap="flat" cmpd="sng" algn="ctr">
            <a:solidFill>
              <a:schemeClr val="accent1"/>
            </a:soli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Segoe UI"/>
              <a:ea typeface="微软雅黑 Light"/>
              <a:cs typeface="+mn-cs"/>
            </a:endParaRPr>
          </a:p>
        </p:txBody>
      </p:sp>
      <p:sp>
        <p:nvSpPr>
          <p:cNvPr id="141" name="文本框 140">
            <a:extLst>
              <a:ext uri="{FF2B5EF4-FFF2-40B4-BE49-F238E27FC236}">
                <a16:creationId xmlns:a16="http://schemas.microsoft.com/office/drawing/2014/main" id="{EEC1EFA0-36A7-4739-81A2-F1D4C341FA53}"/>
              </a:ext>
            </a:extLst>
          </p:cNvPr>
          <p:cNvSpPr txBox="1"/>
          <p:nvPr/>
        </p:nvSpPr>
        <p:spPr>
          <a:xfrm>
            <a:off x="3899264" y="3602541"/>
            <a:ext cx="1956625" cy="2279022"/>
          </a:xfrm>
          <a:prstGeom prst="rect">
            <a:avLst/>
          </a:prstGeom>
          <a:noFill/>
        </p:spPr>
        <p:txBody>
          <a:bodyPr wrap="square" rtlCol="0">
            <a:spAutoFit/>
          </a:bodyPr>
          <a:lstStyle/>
          <a:p>
            <a:pPr>
              <a:lnSpc>
                <a:spcPct val="120000"/>
              </a:lnSpc>
              <a:spcBef>
                <a:spcPts val="600"/>
              </a:spcBef>
            </a:pPr>
            <a:r>
              <a:rPr lang="zh-CN" altLang="en-US" sz="2000" dirty="0">
                <a:latin typeface="+mn-ea"/>
              </a:rPr>
              <a:t>在这里输入你的内容在这里输入你的内容在这里输入你的内容在这里输入你的内容</a:t>
            </a:r>
          </a:p>
        </p:txBody>
      </p:sp>
      <p:sp>
        <p:nvSpPr>
          <p:cNvPr id="142" name="文本框 141">
            <a:extLst>
              <a:ext uri="{FF2B5EF4-FFF2-40B4-BE49-F238E27FC236}">
                <a16:creationId xmlns:a16="http://schemas.microsoft.com/office/drawing/2014/main" id="{1E01C9CC-57A1-4F1D-A5AB-9B4393ADADBE}"/>
              </a:ext>
            </a:extLst>
          </p:cNvPr>
          <p:cNvSpPr txBox="1"/>
          <p:nvPr/>
        </p:nvSpPr>
        <p:spPr>
          <a:xfrm flipH="1">
            <a:off x="3942164" y="2246491"/>
            <a:ext cx="1885848" cy="523220"/>
          </a:xfrm>
          <a:prstGeom prst="rect">
            <a:avLst/>
          </a:prstGeom>
          <a:noFill/>
        </p:spPr>
        <p:txBody>
          <a:bodyPr wrap="square" rtlCol="0">
            <a:spAutoFit/>
          </a:bodyPr>
          <a:lstStyle/>
          <a:p>
            <a:pPr algn="ctr"/>
            <a:r>
              <a:rPr lang="zh-CN" altLang="en-US" sz="2800" b="1" dirty="0">
                <a:solidFill>
                  <a:schemeClr val="accent1"/>
                </a:solidFill>
                <a:latin typeface="微软雅黑"/>
                <a:ea typeface="微软雅黑"/>
              </a:rPr>
              <a:t>小标题</a:t>
            </a:r>
          </a:p>
        </p:txBody>
      </p:sp>
      <p:sp>
        <p:nvSpPr>
          <p:cNvPr id="145" name="文本框 144">
            <a:extLst>
              <a:ext uri="{FF2B5EF4-FFF2-40B4-BE49-F238E27FC236}">
                <a16:creationId xmlns:a16="http://schemas.microsoft.com/office/drawing/2014/main" id="{FE4F9703-8AD3-46A9-8FF1-E6A1C4C55AF5}"/>
              </a:ext>
            </a:extLst>
          </p:cNvPr>
          <p:cNvSpPr txBox="1"/>
          <p:nvPr/>
        </p:nvSpPr>
        <p:spPr>
          <a:xfrm>
            <a:off x="6488491" y="3602541"/>
            <a:ext cx="1956625" cy="2279022"/>
          </a:xfrm>
          <a:prstGeom prst="rect">
            <a:avLst/>
          </a:prstGeom>
          <a:noFill/>
        </p:spPr>
        <p:txBody>
          <a:bodyPr wrap="square" rtlCol="0">
            <a:spAutoFit/>
          </a:bodyPr>
          <a:lstStyle/>
          <a:p>
            <a:pPr>
              <a:lnSpc>
                <a:spcPct val="120000"/>
              </a:lnSpc>
              <a:spcBef>
                <a:spcPts val="600"/>
              </a:spcBef>
            </a:pPr>
            <a:r>
              <a:rPr lang="zh-CN" altLang="en-US" sz="2000" dirty="0">
                <a:latin typeface="+mn-ea"/>
              </a:rPr>
              <a:t>在这里输入你的内容在这里输入你的内容在这里输入你的内容在这里输入你的内容</a:t>
            </a:r>
          </a:p>
        </p:txBody>
      </p:sp>
      <p:sp>
        <p:nvSpPr>
          <p:cNvPr id="168" name="文本框 167">
            <a:extLst>
              <a:ext uri="{FF2B5EF4-FFF2-40B4-BE49-F238E27FC236}">
                <a16:creationId xmlns:a16="http://schemas.microsoft.com/office/drawing/2014/main" id="{5084A06C-2022-47AD-AD35-2BAF7A72A657}"/>
              </a:ext>
            </a:extLst>
          </p:cNvPr>
          <p:cNvSpPr txBox="1"/>
          <p:nvPr/>
        </p:nvSpPr>
        <p:spPr>
          <a:xfrm>
            <a:off x="9147385" y="3602541"/>
            <a:ext cx="1956625" cy="2279022"/>
          </a:xfrm>
          <a:prstGeom prst="rect">
            <a:avLst/>
          </a:prstGeom>
          <a:noFill/>
        </p:spPr>
        <p:txBody>
          <a:bodyPr wrap="square" rtlCol="0">
            <a:spAutoFit/>
          </a:bodyPr>
          <a:lstStyle/>
          <a:p>
            <a:pPr>
              <a:lnSpc>
                <a:spcPct val="120000"/>
              </a:lnSpc>
              <a:spcBef>
                <a:spcPts val="600"/>
              </a:spcBef>
            </a:pPr>
            <a:r>
              <a:rPr lang="zh-CN" altLang="en-US" sz="2000" dirty="0">
                <a:latin typeface="+mn-ea"/>
              </a:rPr>
              <a:t>在这里输入你的内容在这里输入你的内容在这里输入你的内容在这里输入你的内容</a:t>
            </a:r>
          </a:p>
        </p:txBody>
      </p:sp>
      <p:grpSp>
        <p:nvGrpSpPr>
          <p:cNvPr id="6" name="组合 5">
            <a:extLst>
              <a:ext uri="{FF2B5EF4-FFF2-40B4-BE49-F238E27FC236}">
                <a16:creationId xmlns:a16="http://schemas.microsoft.com/office/drawing/2014/main" id="{5FF0322F-AB6B-40A6-ADCB-B63F4ADBB2A3}"/>
              </a:ext>
            </a:extLst>
          </p:cNvPr>
          <p:cNvGrpSpPr/>
          <p:nvPr/>
        </p:nvGrpSpPr>
        <p:grpSpPr>
          <a:xfrm>
            <a:off x="9171733" y="1841351"/>
            <a:ext cx="1896888" cy="1333500"/>
            <a:chOff x="9171733" y="1841351"/>
            <a:chExt cx="1896888" cy="1333500"/>
          </a:xfrm>
        </p:grpSpPr>
        <p:grpSp>
          <p:nvGrpSpPr>
            <p:cNvPr id="23" name="组合 22">
              <a:extLst>
                <a:ext uri="{FF2B5EF4-FFF2-40B4-BE49-F238E27FC236}">
                  <a16:creationId xmlns:a16="http://schemas.microsoft.com/office/drawing/2014/main" id="{A9B5B80E-237C-41BE-A428-F967FA0BFB89}"/>
                </a:ext>
              </a:extLst>
            </p:cNvPr>
            <p:cNvGrpSpPr/>
            <p:nvPr/>
          </p:nvGrpSpPr>
          <p:grpSpPr>
            <a:xfrm>
              <a:off x="9171733" y="1841351"/>
              <a:ext cx="1656102" cy="1333500"/>
              <a:chOff x="9171733" y="1841351"/>
              <a:chExt cx="1656102" cy="1333500"/>
            </a:xfrm>
          </p:grpSpPr>
          <p:sp>
            <p:nvSpPr>
              <p:cNvPr id="170" name="矩形: 圆角 169">
                <a:extLst>
                  <a:ext uri="{FF2B5EF4-FFF2-40B4-BE49-F238E27FC236}">
                    <a16:creationId xmlns:a16="http://schemas.microsoft.com/office/drawing/2014/main" id="{327238EF-B2F8-4C57-924D-65FF0F513B89}"/>
                  </a:ext>
                </a:extLst>
              </p:cNvPr>
              <p:cNvSpPr/>
              <p:nvPr/>
            </p:nvSpPr>
            <p:spPr>
              <a:xfrm rot="2639856">
                <a:off x="9171733" y="1841351"/>
                <a:ext cx="1333500" cy="1333500"/>
              </a:xfrm>
              <a:prstGeom prst="roundRect">
                <a:avLst>
                  <a:gd name="adj" fmla="val 5835"/>
                </a:avLst>
              </a:prstGeom>
              <a:noFill/>
              <a:ln w="38100" cap="flat" cmpd="sng" algn="ctr">
                <a:solidFill>
                  <a:schemeClr val="accent1"/>
                </a:soli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Segoe UI"/>
                  <a:ea typeface="微软雅黑 Light"/>
                  <a:cs typeface="+mn-cs"/>
                </a:endParaRPr>
              </a:p>
            </p:txBody>
          </p:sp>
          <p:sp>
            <p:nvSpPr>
              <p:cNvPr id="171" name="矩形: 圆角 170">
                <a:extLst>
                  <a:ext uri="{FF2B5EF4-FFF2-40B4-BE49-F238E27FC236}">
                    <a16:creationId xmlns:a16="http://schemas.microsoft.com/office/drawing/2014/main" id="{B4372A2B-7F7E-40A9-9B34-1C0C0FCF6B91}"/>
                  </a:ext>
                </a:extLst>
              </p:cNvPr>
              <p:cNvSpPr/>
              <p:nvPr/>
            </p:nvSpPr>
            <p:spPr>
              <a:xfrm rot="2708671">
                <a:off x="9279267" y="1841351"/>
                <a:ext cx="1333500" cy="1333500"/>
              </a:xfrm>
              <a:prstGeom prst="roundRect">
                <a:avLst>
                  <a:gd name="adj" fmla="val 5835"/>
                </a:avLst>
              </a:prstGeom>
              <a:solidFill>
                <a:schemeClr val="bg1"/>
              </a:solidFill>
              <a:ln w="38100" cap="flat" cmpd="sng" algn="ctr">
                <a:solidFill>
                  <a:schemeClr val="accent1"/>
                </a:soli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Segoe UI"/>
                  <a:ea typeface="微软雅黑 Light"/>
                  <a:cs typeface="+mn-cs"/>
                </a:endParaRPr>
              </a:p>
            </p:txBody>
          </p:sp>
          <p:sp>
            <p:nvSpPr>
              <p:cNvPr id="177" name="矩形: 圆角 176">
                <a:extLst>
                  <a:ext uri="{FF2B5EF4-FFF2-40B4-BE49-F238E27FC236}">
                    <a16:creationId xmlns:a16="http://schemas.microsoft.com/office/drawing/2014/main" id="{A54E921F-D922-454D-9D6D-9008050BB2A0}"/>
                  </a:ext>
                </a:extLst>
              </p:cNvPr>
              <p:cNvSpPr/>
              <p:nvPr/>
            </p:nvSpPr>
            <p:spPr>
              <a:xfrm rot="2708671">
                <a:off x="9386801" y="1841351"/>
                <a:ext cx="1333500" cy="1333500"/>
              </a:xfrm>
              <a:prstGeom prst="roundRect">
                <a:avLst>
                  <a:gd name="adj" fmla="val 5835"/>
                </a:avLst>
              </a:prstGeom>
              <a:solidFill>
                <a:schemeClr val="bg1"/>
              </a:solidFill>
              <a:ln w="38100" cap="flat" cmpd="sng" algn="ctr">
                <a:solidFill>
                  <a:schemeClr val="accent1"/>
                </a:soli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Segoe UI"/>
                  <a:ea typeface="微软雅黑 Light"/>
                  <a:cs typeface="+mn-cs"/>
                </a:endParaRPr>
              </a:p>
            </p:txBody>
          </p:sp>
          <p:sp>
            <p:nvSpPr>
              <p:cNvPr id="178" name="矩形: 圆角 177">
                <a:extLst>
                  <a:ext uri="{FF2B5EF4-FFF2-40B4-BE49-F238E27FC236}">
                    <a16:creationId xmlns:a16="http://schemas.microsoft.com/office/drawing/2014/main" id="{A620AD07-7154-4038-949B-42A397813566}"/>
                  </a:ext>
                </a:extLst>
              </p:cNvPr>
              <p:cNvSpPr/>
              <p:nvPr/>
            </p:nvSpPr>
            <p:spPr>
              <a:xfrm rot="2708671">
                <a:off x="9494335" y="1841351"/>
                <a:ext cx="1333500" cy="1333500"/>
              </a:xfrm>
              <a:prstGeom prst="roundRect">
                <a:avLst>
                  <a:gd name="adj" fmla="val 5835"/>
                </a:avLst>
              </a:prstGeom>
              <a:solidFill>
                <a:schemeClr val="bg1"/>
              </a:solidFill>
              <a:ln w="38100" cap="flat" cmpd="sng" algn="ctr">
                <a:solidFill>
                  <a:schemeClr val="accent1"/>
                </a:soli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Segoe UI"/>
                  <a:ea typeface="微软雅黑 Light"/>
                  <a:cs typeface="+mn-cs"/>
                </a:endParaRPr>
              </a:p>
            </p:txBody>
          </p:sp>
        </p:grpSp>
        <p:sp>
          <p:nvSpPr>
            <p:cNvPr id="169" name="文本框 168">
              <a:extLst>
                <a:ext uri="{FF2B5EF4-FFF2-40B4-BE49-F238E27FC236}">
                  <a16:creationId xmlns:a16="http://schemas.microsoft.com/office/drawing/2014/main" id="{0E6BC195-37B1-4C09-B2CF-8F6FAF85FEC3}"/>
                </a:ext>
              </a:extLst>
            </p:cNvPr>
            <p:cNvSpPr txBox="1"/>
            <p:nvPr/>
          </p:nvSpPr>
          <p:spPr>
            <a:xfrm flipH="1">
              <a:off x="9182773" y="2229468"/>
              <a:ext cx="1885848" cy="523220"/>
            </a:xfrm>
            <a:prstGeom prst="rect">
              <a:avLst/>
            </a:prstGeom>
            <a:noFill/>
          </p:spPr>
          <p:txBody>
            <a:bodyPr wrap="square" rtlCol="0">
              <a:spAutoFit/>
            </a:bodyPr>
            <a:lstStyle/>
            <a:p>
              <a:pPr algn="ctr"/>
              <a:r>
                <a:rPr lang="zh-CN" altLang="en-US" sz="2800" b="1" dirty="0">
                  <a:solidFill>
                    <a:schemeClr val="accent1"/>
                  </a:solidFill>
                  <a:latin typeface="微软雅黑"/>
                  <a:ea typeface="微软雅黑"/>
                </a:rPr>
                <a:t>小标题</a:t>
              </a:r>
            </a:p>
          </p:txBody>
        </p:sp>
      </p:grpSp>
      <p:grpSp>
        <p:nvGrpSpPr>
          <p:cNvPr id="5" name="组合 4">
            <a:extLst>
              <a:ext uri="{FF2B5EF4-FFF2-40B4-BE49-F238E27FC236}">
                <a16:creationId xmlns:a16="http://schemas.microsoft.com/office/drawing/2014/main" id="{B9CEBFC0-4A31-4FDD-9E76-45CE05F8C6B7}"/>
              </a:ext>
            </a:extLst>
          </p:cNvPr>
          <p:cNvGrpSpPr/>
          <p:nvPr/>
        </p:nvGrpSpPr>
        <p:grpSpPr>
          <a:xfrm>
            <a:off x="6429823" y="1841351"/>
            <a:ext cx="2022654" cy="1333500"/>
            <a:chOff x="6429823" y="4591052"/>
            <a:chExt cx="2022654" cy="1333500"/>
          </a:xfrm>
        </p:grpSpPr>
        <p:sp>
          <p:nvSpPr>
            <p:cNvPr id="176" name="矩形: 圆角 175">
              <a:extLst>
                <a:ext uri="{FF2B5EF4-FFF2-40B4-BE49-F238E27FC236}">
                  <a16:creationId xmlns:a16="http://schemas.microsoft.com/office/drawing/2014/main" id="{8264A9B0-E386-4F56-B34A-1689CB2AB617}"/>
                </a:ext>
              </a:extLst>
            </p:cNvPr>
            <p:cNvSpPr/>
            <p:nvPr/>
          </p:nvSpPr>
          <p:spPr>
            <a:xfrm rot="18960144" flipV="1">
              <a:off x="6429823" y="4591052"/>
              <a:ext cx="1333500" cy="1333500"/>
            </a:xfrm>
            <a:prstGeom prst="roundRect">
              <a:avLst>
                <a:gd name="adj" fmla="val 5835"/>
              </a:avLst>
            </a:prstGeom>
            <a:solidFill>
              <a:schemeClr val="bg1"/>
            </a:solidFill>
            <a:ln w="38100" cap="flat" cmpd="sng" algn="ctr">
              <a:solidFill>
                <a:schemeClr val="accent1"/>
              </a:soli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kern="0">
                <a:solidFill>
                  <a:prstClr val="white"/>
                </a:solidFill>
                <a:latin typeface="Segoe UI"/>
                <a:ea typeface="微软雅黑 Light"/>
              </a:endParaRPr>
            </a:p>
          </p:txBody>
        </p:sp>
        <p:sp>
          <p:nvSpPr>
            <p:cNvPr id="148" name="矩形: 圆角 147">
              <a:extLst>
                <a:ext uri="{FF2B5EF4-FFF2-40B4-BE49-F238E27FC236}">
                  <a16:creationId xmlns:a16="http://schemas.microsoft.com/office/drawing/2014/main" id="{70933E09-7A46-498F-9AA2-13A94C925D97}"/>
                </a:ext>
              </a:extLst>
            </p:cNvPr>
            <p:cNvSpPr/>
            <p:nvPr/>
          </p:nvSpPr>
          <p:spPr>
            <a:xfrm rot="18960144" flipV="1">
              <a:off x="6646731" y="4591052"/>
              <a:ext cx="1333500" cy="1333500"/>
            </a:xfrm>
            <a:prstGeom prst="roundRect">
              <a:avLst>
                <a:gd name="adj" fmla="val 5835"/>
              </a:avLst>
            </a:prstGeom>
            <a:solidFill>
              <a:schemeClr val="bg1"/>
            </a:solidFill>
            <a:ln w="38100" cap="flat" cmpd="sng" algn="ctr">
              <a:solidFill>
                <a:schemeClr val="accent1"/>
              </a:soli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kern="0">
                <a:solidFill>
                  <a:prstClr val="white"/>
                </a:solidFill>
                <a:latin typeface="Segoe UI"/>
                <a:ea typeface="微软雅黑 Light"/>
              </a:endParaRPr>
            </a:p>
          </p:txBody>
        </p:sp>
        <p:sp>
          <p:nvSpPr>
            <p:cNvPr id="149" name="矩形: 圆角 148">
              <a:extLst>
                <a:ext uri="{FF2B5EF4-FFF2-40B4-BE49-F238E27FC236}">
                  <a16:creationId xmlns:a16="http://schemas.microsoft.com/office/drawing/2014/main" id="{4210CADF-0177-42C3-8458-585A6DDB4BFF}"/>
                </a:ext>
              </a:extLst>
            </p:cNvPr>
            <p:cNvSpPr/>
            <p:nvPr/>
          </p:nvSpPr>
          <p:spPr>
            <a:xfrm rot="18891329" flipV="1">
              <a:off x="6863638" y="4591052"/>
              <a:ext cx="1333500" cy="1333500"/>
            </a:xfrm>
            <a:prstGeom prst="roundRect">
              <a:avLst>
                <a:gd name="adj" fmla="val 5835"/>
              </a:avLst>
            </a:prstGeom>
            <a:solidFill>
              <a:schemeClr val="bg1"/>
            </a:solidFill>
            <a:ln w="38100" cap="flat" cmpd="sng" algn="ctr">
              <a:solidFill>
                <a:schemeClr val="accent1"/>
              </a:soli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Segoe UI"/>
                <a:ea typeface="微软雅黑 Light"/>
                <a:cs typeface="+mn-cs"/>
              </a:endParaRPr>
            </a:p>
          </p:txBody>
        </p:sp>
        <p:sp>
          <p:nvSpPr>
            <p:cNvPr id="147" name="文本框 146">
              <a:extLst>
                <a:ext uri="{FF2B5EF4-FFF2-40B4-BE49-F238E27FC236}">
                  <a16:creationId xmlns:a16="http://schemas.microsoft.com/office/drawing/2014/main" id="{BAA19F30-EB5C-4DB7-BEC7-491705F8D89E}"/>
                </a:ext>
              </a:extLst>
            </p:cNvPr>
            <p:cNvSpPr txBox="1"/>
            <p:nvPr/>
          </p:nvSpPr>
          <p:spPr>
            <a:xfrm flipH="1">
              <a:off x="6566629" y="4996121"/>
              <a:ext cx="1885848" cy="523220"/>
            </a:xfrm>
            <a:prstGeom prst="rect">
              <a:avLst/>
            </a:prstGeom>
            <a:noFill/>
          </p:spPr>
          <p:txBody>
            <a:bodyPr wrap="square" rtlCol="0">
              <a:spAutoFit/>
            </a:bodyPr>
            <a:lstStyle/>
            <a:p>
              <a:pPr algn="ctr"/>
              <a:r>
                <a:rPr lang="zh-CN" altLang="en-US" sz="2800" b="1" dirty="0">
                  <a:solidFill>
                    <a:schemeClr val="accent1"/>
                  </a:solidFill>
                  <a:latin typeface="微软雅黑"/>
                  <a:ea typeface="微软雅黑"/>
                </a:rPr>
                <a:t>小标题</a:t>
              </a:r>
            </a:p>
          </p:txBody>
        </p:sp>
      </p:grpSp>
      <p:sp>
        <p:nvSpPr>
          <p:cNvPr id="3" name="标题 2">
            <a:extLst>
              <a:ext uri="{FF2B5EF4-FFF2-40B4-BE49-F238E27FC236}">
                <a16:creationId xmlns:a16="http://schemas.microsoft.com/office/drawing/2014/main" id="{4CF111CE-71E0-49B9-8F54-03EBA2DDEB69}"/>
              </a:ext>
            </a:extLst>
          </p:cNvPr>
          <p:cNvSpPr>
            <a:spLocks noGrp="1"/>
          </p:cNvSpPr>
          <p:nvPr>
            <p:ph type="title"/>
          </p:nvPr>
        </p:nvSpPr>
        <p:spPr>
          <a:xfrm>
            <a:off x="1420587" y="573660"/>
            <a:ext cx="2574423" cy="535531"/>
          </a:xfrm>
          <a:solidFill>
            <a:schemeClr val="bg1"/>
          </a:solidFill>
        </p:spPr>
        <p:txBody>
          <a:bodyPr/>
          <a:lstStyle/>
          <a:p>
            <a:r>
              <a:rPr lang="zh-CN" altLang="en-US" dirty="0"/>
              <a:t>输入你的标题</a:t>
            </a:r>
          </a:p>
        </p:txBody>
      </p:sp>
    </p:spTree>
    <p:extLst>
      <p:ext uri="{BB962C8B-B14F-4D97-AF65-F5344CB8AC3E}">
        <p14:creationId xmlns:p14="http://schemas.microsoft.com/office/powerpoint/2010/main" val="349615565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5" name="图片占位符 6" descr="图片包含 建筑物, 天空, 户外, 水&#10;&#10;自动生成的说明">
            <a:extLst>
              <a:ext uri="{FF2B5EF4-FFF2-40B4-BE49-F238E27FC236}">
                <a16:creationId xmlns:a16="http://schemas.microsoft.com/office/drawing/2014/main" id="{37850A07-1F6F-45EA-AB8E-871E1B0AD912}"/>
              </a:ext>
            </a:extLst>
          </p:cNvPr>
          <p:cNvPicPr>
            <a:picLocks noChangeAspect="1"/>
          </p:cNvPicPr>
          <p:nvPr/>
        </p:nvPicPr>
        <p:blipFill rotWithShape="1">
          <a:blip r:embed="rId3">
            <a:alphaModFix amt="20000"/>
            <a:extLst>
              <a:ext uri="{28A0092B-C50C-407E-A947-70E740481C1C}">
                <a14:useLocalDpi xmlns:a14="http://schemas.microsoft.com/office/drawing/2010/main" val="0"/>
              </a:ext>
            </a:extLst>
          </a:blip>
          <a:srcRect l="802" t="4445" r="865"/>
          <a:stretch/>
        </p:blipFill>
        <p:spPr>
          <a:xfrm>
            <a:off x="-593986" y="3253598"/>
            <a:ext cx="13246410" cy="4290739"/>
          </a:xfrm>
          <a:prstGeom prst="rect">
            <a:avLst/>
          </a:prstGeom>
          <a:effectLst>
            <a:softEdge rad="1270000"/>
          </a:effectLst>
        </p:spPr>
      </p:pic>
      <p:graphicFrame>
        <p:nvGraphicFramePr>
          <p:cNvPr id="65" name="图表 64">
            <a:extLst>
              <a:ext uri="{FF2B5EF4-FFF2-40B4-BE49-F238E27FC236}">
                <a16:creationId xmlns:a16="http://schemas.microsoft.com/office/drawing/2014/main" id="{8571DC86-233B-4BBC-B778-539B1BE981F3}"/>
              </a:ext>
            </a:extLst>
          </p:cNvPr>
          <p:cNvGraphicFramePr/>
          <p:nvPr>
            <p:extLst>
              <p:ext uri="{D42A27DB-BD31-4B8C-83A1-F6EECF244321}">
                <p14:modId xmlns:p14="http://schemas.microsoft.com/office/powerpoint/2010/main" val="1410906721"/>
              </p:ext>
            </p:extLst>
          </p:nvPr>
        </p:nvGraphicFramePr>
        <p:xfrm>
          <a:off x="2193940" y="605124"/>
          <a:ext cx="8442351" cy="3057233"/>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23" name="图表 22">
            <a:extLst>
              <a:ext uri="{FF2B5EF4-FFF2-40B4-BE49-F238E27FC236}">
                <a16:creationId xmlns:a16="http://schemas.microsoft.com/office/drawing/2014/main" id="{44E17B29-1D5E-45B3-9512-4796D7342B5A}"/>
              </a:ext>
            </a:extLst>
          </p:cNvPr>
          <p:cNvGraphicFramePr/>
          <p:nvPr>
            <p:extLst>
              <p:ext uri="{D42A27DB-BD31-4B8C-83A1-F6EECF244321}">
                <p14:modId xmlns:p14="http://schemas.microsoft.com/office/powerpoint/2010/main" val="3166719692"/>
              </p:ext>
            </p:extLst>
          </p:nvPr>
        </p:nvGraphicFramePr>
        <p:xfrm>
          <a:off x="2193940" y="3080720"/>
          <a:ext cx="9073508" cy="3213763"/>
        </p:xfrm>
        <a:graphic>
          <a:graphicData uri="http://schemas.openxmlformats.org/drawingml/2006/chart">
            <c:chart xmlns:c="http://schemas.openxmlformats.org/drawingml/2006/chart" xmlns:r="http://schemas.openxmlformats.org/officeDocument/2006/relationships" r:id="rId5"/>
          </a:graphicData>
        </a:graphic>
      </p:graphicFrame>
      <p:sp>
        <p:nvSpPr>
          <p:cNvPr id="26" name="文本框 25">
            <a:extLst>
              <a:ext uri="{FF2B5EF4-FFF2-40B4-BE49-F238E27FC236}">
                <a16:creationId xmlns:a16="http://schemas.microsoft.com/office/drawing/2014/main" id="{89F570AA-E98C-4802-8807-24B822CB441E}"/>
              </a:ext>
            </a:extLst>
          </p:cNvPr>
          <p:cNvSpPr txBox="1"/>
          <p:nvPr/>
        </p:nvSpPr>
        <p:spPr>
          <a:xfrm>
            <a:off x="3814784" y="5834848"/>
            <a:ext cx="1107996" cy="369332"/>
          </a:xfrm>
          <a:prstGeom prst="rect">
            <a:avLst/>
          </a:prstGeom>
          <a:noFill/>
        </p:spPr>
        <p:txBody>
          <a:bodyPr wrap="none" rtlCol="0">
            <a:spAutoFit/>
          </a:bodyPr>
          <a:lstStyle/>
          <a:p>
            <a:pPr lvl="0">
              <a:defRPr/>
            </a:pPr>
            <a:r>
              <a:rPr lang="zh-CN" altLang="en-US" dirty="0">
                <a:solidFill>
                  <a:prstClr val="black"/>
                </a:solidFill>
                <a:latin typeface="+mn-ea"/>
              </a:rPr>
              <a:t>输入名称</a:t>
            </a:r>
          </a:p>
        </p:txBody>
      </p:sp>
      <p:sp>
        <p:nvSpPr>
          <p:cNvPr id="27" name="文本框 26">
            <a:extLst>
              <a:ext uri="{FF2B5EF4-FFF2-40B4-BE49-F238E27FC236}">
                <a16:creationId xmlns:a16="http://schemas.microsoft.com/office/drawing/2014/main" id="{DEE86CD9-0B5E-41A6-A137-A356D095D4F6}"/>
              </a:ext>
            </a:extLst>
          </p:cNvPr>
          <p:cNvSpPr txBox="1"/>
          <p:nvPr/>
        </p:nvSpPr>
        <p:spPr>
          <a:xfrm>
            <a:off x="3814784" y="5320892"/>
            <a:ext cx="1106393" cy="52322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800" b="0" i="0" u="none" strike="noStrike" kern="1200" cap="none" spc="0" normalizeH="0" baseline="0" noProof="0" dirty="0">
                <a:ln>
                  <a:noFill/>
                </a:ln>
                <a:solidFill>
                  <a:schemeClr val="accent1"/>
                </a:solidFill>
                <a:effectLst/>
                <a:uLnTx/>
                <a:uFillTx/>
                <a:latin typeface="微软雅黑"/>
                <a:ea typeface="微软雅黑"/>
                <a:cs typeface="+mn-cs"/>
              </a:rPr>
              <a:t>48.9</a:t>
            </a:r>
            <a:r>
              <a:rPr kumimoji="0" lang="en-US" altLang="zh-CN" sz="1800" b="0" i="0" u="none" strike="noStrike" kern="1200" cap="none" spc="0" normalizeH="0" baseline="0" noProof="0" dirty="0">
                <a:ln>
                  <a:noFill/>
                </a:ln>
                <a:solidFill>
                  <a:schemeClr val="accent1"/>
                </a:solidFill>
                <a:effectLst/>
                <a:uLnTx/>
                <a:uFillTx/>
                <a:latin typeface="微软雅黑"/>
                <a:ea typeface="微软雅黑"/>
                <a:cs typeface="+mn-cs"/>
              </a:rPr>
              <a:t>%</a:t>
            </a:r>
            <a:endParaRPr kumimoji="0" lang="zh-CN" altLang="en-US" sz="1800" b="0" i="0" u="none" strike="noStrike" kern="1200" cap="none" spc="0" normalizeH="0" baseline="0" noProof="0" dirty="0">
              <a:ln>
                <a:noFill/>
              </a:ln>
              <a:solidFill>
                <a:schemeClr val="accent1"/>
              </a:solidFill>
              <a:effectLst/>
              <a:uLnTx/>
              <a:uFillTx/>
              <a:latin typeface="微软雅黑"/>
              <a:ea typeface="微软雅黑"/>
              <a:cs typeface="+mn-cs"/>
            </a:endParaRPr>
          </a:p>
        </p:txBody>
      </p:sp>
      <p:sp>
        <p:nvSpPr>
          <p:cNvPr id="31" name="文本框 30">
            <a:extLst>
              <a:ext uri="{FF2B5EF4-FFF2-40B4-BE49-F238E27FC236}">
                <a16:creationId xmlns:a16="http://schemas.microsoft.com/office/drawing/2014/main" id="{B54A1704-11B4-40D4-AEE3-A612EDC65733}"/>
              </a:ext>
            </a:extLst>
          </p:cNvPr>
          <p:cNvSpPr txBox="1"/>
          <p:nvPr/>
        </p:nvSpPr>
        <p:spPr>
          <a:xfrm>
            <a:off x="5629110" y="5834848"/>
            <a:ext cx="1107996"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black"/>
                </a:solidFill>
                <a:effectLst/>
                <a:uLnTx/>
                <a:uFillTx/>
                <a:latin typeface="+mn-ea"/>
                <a:cs typeface="+mn-cs"/>
              </a:rPr>
              <a:t>输入名称</a:t>
            </a:r>
          </a:p>
        </p:txBody>
      </p:sp>
      <p:sp>
        <p:nvSpPr>
          <p:cNvPr id="32" name="文本框 31">
            <a:extLst>
              <a:ext uri="{FF2B5EF4-FFF2-40B4-BE49-F238E27FC236}">
                <a16:creationId xmlns:a16="http://schemas.microsoft.com/office/drawing/2014/main" id="{2E460DDB-8D2A-40B8-A16F-FF967F31563D}"/>
              </a:ext>
            </a:extLst>
          </p:cNvPr>
          <p:cNvSpPr txBox="1"/>
          <p:nvPr/>
        </p:nvSpPr>
        <p:spPr>
          <a:xfrm>
            <a:off x="5624301" y="5320892"/>
            <a:ext cx="1106393" cy="52322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800" b="0" i="0" u="none" strike="noStrike" kern="1200" cap="none" spc="0" normalizeH="0" baseline="0" noProof="0" dirty="0">
                <a:ln>
                  <a:noFill/>
                </a:ln>
                <a:solidFill>
                  <a:schemeClr val="accent3"/>
                </a:solidFill>
                <a:effectLst/>
                <a:uLnTx/>
                <a:uFillTx/>
                <a:latin typeface="微软雅黑"/>
                <a:ea typeface="微软雅黑"/>
                <a:cs typeface="+mn-cs"/>
              </a:rPr>
              <a:t>46.9</a:t>
            </a:r>
            <a:r>
              <a:rPr kumimoji="0" lang="en-US" altLang="zh-CN" sz="1800" b="0" i="0" u="none" strike="noStrike" kern="1200" cap="none" spc="0" normalizeH="0" baseline="0" noProof="0" dirty="0">
                <a:ln>
                  <a:noFill/>
                </a:ln>
                <a:solidFill>
                  <a:schemeClr val="accent3"/>
                </a:solidFill>
                <a:effectLst/>
                <a:uLnTx/>
                <a:uFillTx/>
                <a:latin typeface="微软雅黑"/>
                <a:ea typeface="微软雅黑"/>
                <a:cs typeface="+mn-cs"/>
              </a:rPr>
              <a:t>%</a:t>
            </a:r>
            <a:endParaRPr kumimoji="0" lang="zh-CN" altLang="en-US" sz="1800" b="0" i="0" u="none" strike="noStrike" kern="1200" cap="none" spc="0" normalizeH="0" baseline="0" noProof="0" dirty="0">
              <a:ln>
                <a:noFill/>
              </a:ln>
              <a:solidFill>
                <a:schemeClr val="accent3"/>
              </a:solidFill>
              <a:effectLst/>
              <a:uLnTx/>
              <a:uFillTx/>
              <a:latin typeface="微软雅黑"/>
              <a:ea typeface="微软雅黑"/>
              <a:cs typeface="+mn-cs"/>
            </a:endParaRPr>
          </a:p>
        </p:txBody>
      </p:sp>
      <p:cxnSp>
        <p:nvCxnSpPr>
          <p:cNvPr id="33" name="直接连接符 32">
            <a:extLst>
              <a:ext uri="{FF2B5EF4-FFF2-40B4-BE49-F238E27FC236}">
                <a16:creationId xmlns:a16="http://schemas.microsoft.com/office/drawing/2014/main" id="{4FF04C01-B018-4A18-AC4F-2047B550C608}"/>
              </a:ext>
            </a:extLst>
          </p:cNvPr>
          <p:cNvCxnSpPr>
            <a:cxnSpLocks/>
          </p:cNvCxnSpPr>
          <p:nvPr/>
        </p:nvCxnSpPr>
        <p:spPr>
          <a:xfrm>
            <a:off x="5272338" y="5320892"/>
            <a:ext cx="0" cy="931984"/>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35" name="文本框 34">
            <a:extLst>
              <a:ext uri="{FF2B5EF4-FFF2-40B4-BE49-F238E27FC236}">
                <a16:creationId xmlns:a16="http://schemas.microsoft.com/office/drawing/2014/main" id="{70EF3F3B-842F-4584-9A23-1B99C6937483}"/>
              </a:ext>
            </a:extLst>
          </p:cNvPr>
          <p:cNvSpPr txBox="1"/>
          <p:nvPr/>
        </p:nvSpPr>
        <p:spPr>
          <a:xfrm>
            <a:off x="7443435" y="5834848"/>
            <a:ext cx="1107996" cy="369332"/>
          </a:xfrm>
          <a:prstGeom prst="rect">
            <a:avLst/>
          </a:prstGeom>
          <a:noFill/>
        </p:spPr>
        <p:txBody>
          <a:bodyPr wrap="none" rtlCol="0">
            <a:spAutoFit/>
          </a:bodyPr>
          <a:lstStyle/>
          <a:p>
            <a:pPr lvl="0">
              <a:defRPr/>
            </a:pPr>
            <a:r>
              <a:rPr lang="zh-CN" altLang="en-US" dirty="0">
                <a:solidFill>
                  <a:prstClr val="black"/>
                </a:solidFill>
                <a:latin typeface="+mn-ea"/>
              </a:rPr>
              <a:t>输入名称</a:t>
            </a:r>
          </a:p>
        </p:txBody>
      </p:sp>
      <p:sp>
        <p:nvSpPr>
          <p:cNvPr id="36" name="文本框 35">
            <a:extLst>
              <a:ext uri="{FF2B5EF4-FFF2-40B4-BE49-F238E27FC236}">
                <a16:creationId xmlns:a16="http://schemas.microsoft.com/office/drawing/2014/main" id="{C9AB6539-C6E8-4B64-A3B3-7FAA70C8F4B8}"/>
              </a:ext>
            </a:extLst>
          </p:cNvPr>
          <p:cNvSpPr txBox="1"/>
          <p:nvPr/>
        </p:nvSpPr>
        <p:spPr>
          <a:xfrm>
            <a:off x="7433817" y="5320892"/>
            <a:ext cx="896399" cy="52322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800" b="0" i="0" u="none" strike="noStrike" kern="1200" cap="none" spc="0" normalizeH="0" baseline="0" noProof="0" dirty="0">
                <a:ln>
                  <a:noFill/>
                </a:ln>
                <a:solidFill>
                  <a:schemeClr val="accent6"/>
                </a:solidFill>
                <a:effectLst/>
                <a:uLnTx/>
                <a:uFillTx/>
                <a:latin typeface="微软雅黑"/>
                <a:ea typeface="微软雅黑"/>
                <a:cs typeface="+mn-cs"/>
              </a:rPr>
              <a:t>4.2</a:t>
            </a:r>
            <a:r>
              <a:rPr kumimoji="0" lang="en-US" altLang="zh-CN" sz="1800" b="0" i="0" u="none" strike="noStrike" kern="1200" cap="none" spc="0" normalizeH="0" baseline="0" noProof="0" dirty="0">
                <a:ln>
                  <a:noFill/>
                </a:ln>
                <a:solidFill>
                  <a:schemeClr val="accent6"/>
                </a:solidFill>
                <a:effectLst/>
                <a:uLnTx/>
                <a:uFillTx/>
                <a:latin typeface="微软雅黑"/>
                <a:ea typeface="微软雅黑"/>
                <a:cs typeface="+mn-cs"/>
              </a:rPr>
              <a:t>%</a:t>
            </a:r>
            <a:endParaRPr kumimoji="0" lang="zh-CN" altLang="en-US" sz="1800" b="0" i="0" u="none" strike="noStrike" kern="1200" cap="none" spc="0" normalizeH="0" baseline="0" noProof="0" dirty="0">
              <a:ln>
                <a:noFill/>
              </a:ln>
              <a:solidFill>
                <a:schemeClr val="accent6"/>
              </a:solidFill>
              <a:effectLst/>
              <a:uLnTx/>
              <a:uFillTx/>
              <a:latin typeface="微软雅黑"/>
              <a:ea typeface="微软雅黑"/>
              <a:cs typeface="+mn-cs"/>
            </a:endParaRPr>
          </a:p>
        </p:txBody>
      </p:sp>
      <p:cxnSp>
        <p:nvCxnSpPr>
          <p:cNvPr id="37" name="直接连接符 36">
            <a:extLst>
              <a:ext uri="{FF2B5EF4-FFF2-40B4-BE49-F238E27FC236}">
                <a16:creationId xmlns:a16="http://schemas.microsoft.com/office/drawing/2014/main" id="{B8E32FE2-100F-4353-8448-8D0807781095}"/>
              </a:ext>
            </a:extLst>
          </p:cNvPr>
          <p:cNvCxnSpPr>
            <a:cxnSpLocks/>
          </p:cNvCxnSpPr>
          <p:nvPr/>
        </p:nvCxnSpPr>
        <p:spPr>
          <a:xfrm>
            <a:off x="7082656" y="5320892"/>
            <a:ext cx="0" cy="931984"/>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50" name="文本框 49">
            <a:extLst>
              <a:ext uri="{FF2B5EF4-FFF2-40B4-BE49-F238E27FC236}">
                <a16:creationId xmlns:a16="http://schemas.microsoft.com/office/drawing/2014/main" id="{B400F90B-6FAB-437E-9AAA-05B8EB8BFD81}"/>
              </a:ext>
            </a:extLst>
          </p:cNvPr>
          <p:cNvSpPr txBox="1"/>
          <p:nvPr/>
        </p:nvSpPr>
        <p:spPr>
          <a:xfrm>
            <a:off x="3814784" y="3244334"/>
            <a:ext cx="1107996" cy="369332"/>
          </a:xfrm>
          <a:prstGeom prst="rect">
            <a:avLst/>
          </a:prstGeom>
          <a:noFill/>
        </p:spPr>
        <p:txBody>
          <a:bodyPr wrap="none" rtlCol="0">
            <a:spAutoFit/>
          </a:bodyPr>
          <a:lstStyle/>
          <a:p>
            <a:pPr lvl="0">
              <a:defRPr/>
            </a:pPr>
            <a:r>
              <a:rPr lang="zh-CN" altLang="en-US" dirty="0">
                <a:solidFill>
                  <a:prstClr val="black"/>
                </a:solidFill>
                <a:latin typeface="+mn-ea"/>
              </a:rPr>
              <a:t>输入名称</a:t>
            </a:r>
          </a:p>
        </p:txBody>
      </p:sp>
      <p:sp>
        <p:nvSpPr>
          <p:cNvPr id="53" name="文本框 52">
            <a:extLst>
              <a:ext uri="{FF2B5EF4-FFF2-40B4-BE49-F238E27FC236}">
                <a16:creationId xmlns:a16="http://schemas.microsoft.com/office/drawing/2014/main" id="{2BBA00B3-7811-44E7-94F1-7190625DC702}"/>
              </a:ext>
            </a:extLst>
          </p:cNvPr>
          <p:cNvSpPr txBox="1"/>
          <p:nvPr/>
        </p:nvSpPr>
        <p:spPr>
          <a:xfrm>
            <a:off x="3814784" y="2730378"/>
            <a:ext cx="809837" cy="52322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800" b="0" i="0" u="none" strike="noStrike" kern="1200" cap="none" spc="0" normalizeH="0" baseline="0" noProof="0" dirty="0">
                <a:ln>
                  <a:noFill/>
                </a:ln>
                <a:solidFill>
                  <a:schemeClr val="accent1"/>
                </a:solidFill>
                <a:effectLst/>
                <a:uLnTx/>
                <a:uFillTx/>
                <a:latin typeface="微软雅黑"/>
                <a:ea typeface="微软雅黑"/>
                <a:cs typeface="+mn-cs"/>
              </a:rPr>
              <a:t>33</a:t>
            </a:r>
            <a:r>
              <a:rPr kumimoji="0" lang="en-US" altLang="zh-CN" sz="1800" b="0" i="0" u="none" strike="noStrike" kern="1200" cap="none" spc="0" normalizeH="0" baseline="0" noProof="0" dirty="0">
                <a:ln>
                  <a:noFill/>
                </a:ln>
                <a:solidFill>
                  <a:schemeClr val="accent1"/>
                </a:solidFill>
                <a:effectLst/>
                <a:uLnTx/>
                <a:uFillTx/>
                <a:latin typeface="微软雅黑"/>
                <a:ea typeface="微软雅黑"/>
                <a:cs typeface="+mn-cs"/>
              </a:rPr>
              <a:t>%</a:t>
            </a:r>
            <a:endParaRPr kumimoji="0" lang="zh-CN" altLang="en-US" sz="1800" b="0" i="0" u="none" strike="noStrike" kern="1200" cap="none" spc="0" normalizeH="0" baseline="0" noProof="0" dirty="0">
              <a:ln>
                <a:noFill/>
              </a:ln>
              <a:solidFill>
                <a:schemeClr val="accent1"/>
              </a:solidFill>
              <a:effectLst/>
              <a:uLnTx/>
              <a:uFillTx/>
              <a:latin typeface="微软雅黑"/>
              <a:ea typeface="微软雅黑"/>
              <a:cs typeface="+mn-cs"/>
            </a:endParaRPr>
          </a:p>
        </p:txBody>
      </p:sp>
      <p:sp>
        <p:nvSpPr>
          <p:cNvPr id="54" name="文本框 53">
            <a:extLst>
              <a:ext uri="{FF2B5EF4-FFF2-40B4-BE49-F238E27FC236}">
                <a16:creationId xmlns:a16="http://schemas.microsoft.com/office/drawing/2014/main" id="{CEBAA5DA-1BB7-476F-A20D-7480B261D4D5}"/>
              </a:ext>
            </a:extLst>
          </p:cNvPr>
          <p:cNvSpPr txBox="1"/>
          <p:nvPr/>
        </p:nvSpPr>
        <p:spPr>
          <a:xfrm>
            <a:off x="5629110" y="3244334"/>
            <a:ext cx="1107996"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black"/>
                </a:solidFill>
                <a:effectLst/>
                <a:uLnTx/>
                <a:uFillTx/>
                <a:latin typeface="+mn-ea"/>
                <a:cs typeface="+mn-cs"/>
              </a:rPr>
              <a:t>输入名称</a:t>
            </a:r>
          </a:p>
        </p:txBody>
      </p:sp>
      <p:sp>
        <p:nvSpPr>
          <p:cNvPr id="55" name="文本框 54">
            <a:extLst>
              <a:ext uri="{FF2B5EF4-FFF2-40B4-BE49-F238E27FC236}">
                <a16:creationId xmlns:a16="http://schemas.microsoft.com/office/drawing/2014/main" id="{477B1E28-239D-4B63-86F9-E1CB6FC80F2B}"/>
              </a:ext>
            </a:extLst>
          </p:cNvPr>
          <p:cNvSpPr txBox="1"/>
          <p:nvPr/>
        </p:nvSpPr>
        <p:spPr>
          <a:xfrm>
            <a:off x="5624301" y="2730378"/>
            <a:ext cx="809837" cy="52322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800" b="0" i="0" u="none" strike="noStrike" kern="1200" cap="none" spc="0" normalizeH="0" baseline="0" noProof="0" dirty="0">
                <a:ln>
                  <a:noFill/>
                </a:ln>
                <a:solidFill>
                  <a:schemeClr val="accent3"/>
                </a:solidFill>
                <a:effectLst/>
                <a:uLnTx/>
                <a:uFillTx/>
                <a:latin typeface="微软雅黑"/>
                <a:ea typeface="微软雅黑"/>
                <a:cs typeface="+mn-cs"/>
              </a:rPr>
              <a:t>12</a:t>
            </a:r>
            <a:r>
              <a:rPr kumimoji="0" lang="en-US" altLang="zh-CN" sz="1800" b="0" i="0" u="none" strike="noStrike" kern="1200" cap="none" spc="0" normalizeH="0" baseline="0" noProof="0" dirty="0">
                <a:ln>
                  <a:noFill/>
                </a:ln>
                <a:solidFill>
                  <a:schemeClr val="accent3"/>
                </a:solidFill>
                <a:effectLst/>
                <a:uLnTx/>
                <a:uFillTx/>
                <a:latin typeface="微软雅黑"/>
                <a:ea typeface="微软雅黑"/>
                <a:cs typeface="+mn-cs"/>
              </a:rPr>
              <a:t>%</a:t>
            </a:r>
            <a:endParaRPr kumimoji="0" lang="zh-CN" altLang="en-US" sz="1800" b="0" i="0" u="none" strike="noStrike" kern="1200" cap="none" spc="0" normalizeH="0" baseline="0" noProof="0" dirty="0">
              <a:ln>
                <a:noFill/>
              </a:ln>
              <a:solidFill>
                <a:schemeClr val="accent3"/>
              </a:solidFill>
              <a:effectLst/>
              <a:uLnTx/>
              <a:uFillTx/>
              <a:latin typeface="微软雅黑"/>
              <a:ea typeface="微软雅黑"/>
              <a:cs typeface="+mn-cs"/>
            </a:endParaRPr>
          </a:p>
        </p:txBody>
      </p:sp>
      <p:cxnSp>
        <p:nvCxnSpPr>
          <p:cNvPr id="56" name="直接连接符 55">
            <a:extLst>
              <a:ext uri="{FF2B5EF4-FFF2-40B4-BE49-F238E27FC236}">
                <a16:creationId xmlns:a16="http://schemas.microsoft.com/office/drawing/2014/main" id="{492B80F9-92C1-46B6-BA08-2407335AA2ED}"/>
              </a:ext>
            </a:extLst>
          </p:cNvPr>
          <p:cNvCxnSpPr>
            <a:cxnSpLocks/>
          </p:cNvCxnSpPr>
          <p:nvPr/>
        </p:nvCxnSpPr>
        <p:spPr>
          <a:xfrm>
            <a:off x="5272338" y="2730378"/>
            <a:ext cx="0" cy="931984"/>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59" name="文本框 58">
            <a:extLst>
              <a:ext uri="{FF2B5EF4-FFF2-40B4-BE49-F238E27FC236}">
                <a16:creationId xmlns:a16="http://schemas.microsoft.com/office/drawing/2014/main" id="{BA8DCF33-781D-4258-B87E-BF767E67B946}"/>
              </a:ext>
            </a:extLst>
          </p:cNvPr>
          <p:cNvSpPr txBox="1"/>
          <p:nvPr/>
        </p:nvSpPr>
        <p:spPr>
          <a:xfrm>
            <a:off x="7443435" y="3244334"/>
            <a:ext cx="1107996" cy="369332"/>
          </a:xfrm>
          <a:prstGeom prst="rect">
            <a:avLst/>
          </a:prstGeom>
          <a:noFill/>
        </p:spPr>
        <p:txBody>
          <a:bodyPr wrap="none" rtlCol="0">
            <a:spAutoFit/>
          </a:bodyPr>
          <a:lstStyle/>
          <a:p>
            <a:pPr lvl="0">
              <a:defRPr/>
            </a:pPr>
            <a:r>
              <a:rPr lang="zh-CN" altLang="en-US" dirty="0">
                <a:solidFill>
                  <a:prstClr val="black"/>
                </a:solidFill>
                <a:latin typeface="+mn-ea"/>
              </a:rPr>
              <a:t>输入名称</a:t>
            </a:r>
          </a:p>
        </p:txBody>
      </p:sp>
      <p:sp>
        <p:nvSpPr>
          <p:cNvPr id="60" name="文本框 59">
            <a:extLst>
              <a:ext uri="{FF2B5EF4-FFF2-40B4-BE49-F238E27FC236}">
                <a16:creationId xmlns:a16="http://schemas.microsoft.com/office/drawing/2014/main" id="{13899CDE-DC33-4DDC-BE0A-784A50000AB3}"/>
              </a:ext>
            </a:extLst>
          </p:cNvPr>
          <p:cNvSpPr txBox="1"/>
          <p:nvPr/>
        </p:nvSpPr>
        <p:spPr>
          <a:xfrm>
            <a:off x="7433817" y="2730378"/>
            <a:ext cx="809837" cy="52322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800" b="0" i="0" u="none" strike="noStrike" kern="1200" cap="none" spc="0" normalizeH="0" baseline="0" noProof="0" dirty="0">
                <a:ln>
                  <a:noFill/>
                </a:ln>
                <a:solidFill>
                  <a:schemeClr val="accent6"/>
                </a:solidFill>
                <a:effectLst/>
                <a:uLnTx/>
                <a:uFillTx/>
                <a:latin typeface="微软雅黑"/>
                <a:ea typeface="微软雅黑"/>
                <a:cs typeface="+mn-cs"/>
              </a:rPr>
              <a:t>45</a:t>
            </a:r>
            <a:r>
              <a:rPr kumimoji="0" lang="en-US" altLang="zh-CN" sz="1800" b="0" i="0" u="none" strike="noStrike" kern="1200" cap="none" spc="0" normalizeH="0" baseline="0" noProof="0" dirty="0">
                <a:ln>
                  <a:noFill/>
                </a:ln>
                <a:solidFill>
                  <a:schemeClr val="accent6"/>
                </a:solidFill>
                <a:effectLst/>
                <a:uLnTx/>
                <a:uFillTx/>
                <a:latin typeface="微软雅黑"/>
                <a:ea typeface="微软雅黑"/>
                <a:cs typeface="+mn-cs"/>
              </a:rPr>
              <a:t>%</a:t>
            </a:r>
            <a:endParaRPr kumimoji="0" lang="zh-CN" altLang="en-US" sz="1800" b="0" i="0" u="none" strike="noStrike" kern="1200" cap="none" spc="0" normalizeH="0" baseline="0" noProof="0" dirty="0">
              <a:ln>
                <a:noFill/>
              </a:ln>
              <a:solidFill>
                <a:schemeClr val="accent6"/>
              </a:solidFill>
              <a:effectLst/>
              <a:uLnTx/>
              <a:uFillTx/>
              <a:latin typeface="微软雅黑"/>
              <a:ea typeface="微软雅黑"/>
              <a:cs typeface="+mn-cs"/>
            </a:endParaRPr>
          </a:p>
        </p:txBody>
      </p:sp>
      <p:cxnSp>
        <p:nvCxnSpPr>
          <p:cNvPr id="61" name="直接连接符 60">
            <a:extLst>
              <a:ext uri="{FF2B5EF4-FFF2-40B4-BE49-F238E27FC236}">
                <a16:creationId xmlns:a16="http://schemas.microsoft.com/office/drawing/2014/main" id="{DC2F1540-9CA9-4C56-A994-FB989A3AC1CE}"/>
              </a:ext>
            </a:extLst>
          </p:cNvPr>
          <p:cNvCxnSpPr>
            <a:cxnSpLocks/>
          </p:cNvCxnSpPr>
          <p:nvPr/>
        </p:nvCxnSpPr>
        <p:spPr>
          <a:xfrm>
            <a:off x="7082656" y="2730378"/>
            <a:ext cx="0" cy="931984"/>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25" name="矩形 24">
            <a:extLst>
              <a:ext uri="{FF2B5EF4-FFF2-40B4-BE49-F238E27FC236}">
                <a16:creationId xmlns:a16="http://schemas.microsoft.com/office/drawing/2014/main" id="{075A83F2-CB0B-4213-BCD4-533D7BE9BCC9}"/>
              </a:ext>
            </a:extLst>
          </p:cNvPr>
          <p:cNvSpPr/>
          <p:nvPr/>
        </p:nvSpPr>
        <p:spPr>
          <a:xfrm rot="5400000" flipH="1">
            <a:off x="425447" y="191078"/>
            <a:ext cx="420694" cy="127158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8" name="任意多边形: 形状 27">
            <a:extLst>
              <a:ext uri="{FF2B5EF4-FFF2-40B4-BE49-F238E27FC236}">
                <a16:creationId xmlns:a16="http://schemas.microsoft.com/office/drawing/2014/main" id="{715BABB2-96A2-4A6E-A718-7CD101FCE6A3}"/>
              </a:ext>
            </a:extLst>
          </p:cNvPr>
          <p:cNvSpPr/>
          <p:nvPr/>
        </p:nvSpPr>
        <p:spPr>
          <a:xfrm flipH="1" flipV="1">
            <a:off x="621730" y="0"/>
            <a:ext cx="452783" cy="1435100"/>
          </a:xfrm>
          <a:custGeom>
            <a:avLst/>
            <a:gdLst>
              <a:gd name="connsiteX0" fmla="*/ 0 w 1225550"/>
              <a:gd name="connsiteY0" fmla="*/ 6274484 h 6274484"/>
              <a:gd name="connsiteX1" fmla="*/ 1225550 w 1225550"/>
              <a:gd name="connsiteY1" fmla="*/ 6274484 h 6274484"/>
              <a:gd name="connsiteX2" fmla="*/ 1225550 w 1225550"/>
              <a:gd name="connsiteY2" fmla="*/ 0 h 6274484"/>
              <a:gd name="connsiteX3" fmla="*/ 612775 w 1225550"/>
              <a:gd name="connsiteY3" fmla="*/ 1042203 h 6274484"/>
              <a:gd name="connsiteX4" fmla="*/ 0 w 1225550"/>
              <a:gd name="connsiteY4" fmla="*/ 0 h 62744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25550" h="6274484">
                <a:moveTo>
                  <a:pt x="0" y="6274484"/>
                </a:moveTo>
                <a:lnTo>
                  <a:pt x="1225550" y="6274484"/>
                </a:lnTo>
                <a:lnTo>
                  <a:pt x="1225550" y="0"/>
                </a:lnTo>
                <a:lnTo>
                  <a:pt x="612775" y="1042203"/>
                </a:lnTo>
                <a:lnTo>
                  <a:pt x="0" y="0"/>
                </a:lnTo>
                <a:close/>
              </a:path>
            </a:pathLst>
          </a:custGeom>
          <a:solidFill>
            <a:schemeClr val="accent2"/>
          </a:solidFill>
          <a:ln>
            <a:noFill/>
          </a:ln>
          <a:effectLst>
            <a:outerShdw blurRad="812800" dist="673100" dir="5400000" sx="1000" sy="1000" algn="t" rotWithShape="0">
              <a:srgbClr val="C00000"/>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grpSp>
        <p:nvGrpSpPr>
          <p:cNvPr id="29" name="组合 28">
            <a:extLst>
              <a:ext uri="{FF2B5EF4-FFF2-40B4-BE49-F238E27FC236}">
                <a16:creationId xmlns:a16="http://schemas.microsoft.com/office/drawing/2014/main" id="{4AE3C138-F91F-4B4F-A56C-D7E8467C74EA}"/>
              </a:ext>
            </a:extLst>
          </p:cNvPr>
          <p:cNvGrpSpPr/>
          <p:nvPr/>
        </p:nvGrpSpPr>
        <p:grpSpPr>
          <a:xfrm>
            <a:off x="531017" y="509767"/>
            <a:ext cx="634208" cy="634208"/>
            <a:chOff x="-1798320" y="525780"/>
            <a:chExt cx="1636400" cy="1636400"/>
          </a:xfrm>
        </p:grpSpPr>
        <p:sp>
          <p:nvSpPr>
            <p:cNvPr id="30" name="椭圆 29">
              <a:extLst>
                <a:ext uri="{FF2B5EF4-FFF2-40B4-BE49-F238E27FC236}">
                  <a16:creationId xmlns:a16="http://schemas.microsoft.com/office/drawing/2014/main" id="{6E3A3176-5CBB-4AA8-BEC9-45D0540C01E3}"/>
                </a:ext>
              </a:extLst>
            </p:cNvPr>
            <p:cNvSpPr/>
            <p:nvPr/>
          </p:nvSpPr>
          <p:spPr>
            <a:xfrm>
              <a:off x="-1798320" y="525780"/>
              <a:ext cx="1636400" cy="16364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4" name="图片 33">
              <a:extLst>
                <a:ext uri="{FF2B5EF4-FFF2-40B4-BE49-F238E27FC236}">
                  <a16:creationId xmlns:a16="http://schemas.microsoft.com/office/drawing/2014/main" id="{2EE3B96C-DD01-4014-9895-8F928EF14069}"/>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741756" y="582344"/>
              <a:ext cx="1523272" cy="1523272"/>
            </a:xfrm>
            <a:prstGeom prst="rect">
              <a:avLst/>
            </a:prstGeom>
          </p:spPr>
        </p:pic>
      </p:grpSp>
      <p:sp>
        <p:nvSpPr>
          <p:cNvPr id="43" name="矩形 42">
            <a:extLst>
              <a:ext uri="{FF2B5EF4-FFF2-40B4-BE49-F238E27FC236}">
                <a16:creationId xmlns:a16="http://schemas.microsoft.com/office/drawing/2014/main" id="{520323B7-7D9D-4160-9333-C15F48D188D5}"/>
              </a:ext>
            </a:extLst>
          </p:cNvPr>
          <p:cNvSpPr/>
          <p:nvPr/>
        </p:nvSpPr>
        <p:spPr>
          <a:xfrm rot="5400000" flipH="1">
            <a:off x="8285953" y="-2868829"/>
            <a:ext cx="420694" cy="739140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 name="标题 1">
            <a:extLst>
              <a:ext uri="{FF2B5EF4-FFF2-40B4-BE49-F238E27FC236}">
                <a16:creationId xmlns:a16="http://schemas.microsoft.com/office/drawing/2014/main" id="{002877E3-AD45-4229-AD9B-507DB9B5BA59}"/>
              </a:ext>
            </a:extLst>
          </p:cNvPr>
          <p:cNvSpPr>
            <a:spLocks noGrp="1"/>
          </p:cNvSpPr>
          <p:nvPr>
            <p:ph type="title"/>
          </p:nvPr>
        </p:nvSpPr>
        <p:spPr>
          <a:xfrm>
            <a:off x="1340379" y="586522"/>
            <a:ext cx="3875077" cy="535531"/>
          </a:xfrm>
        </p:spPr>
        <p:txBody>
          <a:bodyPr lIns="72000" rIns="108000"/>
          <a:lstStyle/>
          <a:p>
            <a:r>
              <a:rPr lang="zh-CN" altLang="en-US" dirty="0"/>
              <a:t>这里是你的数据图表</a:t>
            </a:r>
          </a:p>
        </p:txBody>
      </p:sp>
    </p:spTree>
    <p:extLst>
      <p:ext uri="{BB962C8B-B14F-4D97-AF65-F5344CB8AC3E}">
        <p14:creationId xmlns:p14="http://schemas.microsoft.com/office/powerpoint/2010/main" val="240993960"/>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占位符 8" descr="图片包含 树, 户外, 建筑物&#10;&#10;自动生成的说明">
            <a:extLst>
              <a:ext uri="{FF2B5EF4-FFF2-40B4-BE49-F238E27FC236}">
                <a16:creationId xmlns:a16="http://schemas.microsoft.com/office/drawing/2014/main" id="{39519A15-5C04-4DB5-BE9D-B6DC141B5CEF}"/>
              </a:ext>
            </a:extLst>
          </p:cNvPr>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l="14543" r="14543"/>
          <a:stretch>
            <a:fillRect/>
          </a:stretch>
        </p:blipFill>
        <p:spPr/>
      </p:pic>
      <p:sp>
        <p:nvSpPr>
          <p:cNvPr id="18" name="椭圆 17">
            <a:extLst>
              <a:ext uri="{FF2B5EF4-FFF2-40B4-BE49-F238E27FC236}">
                <a16:creationId xmlns:a16="http://schemas.microsoft.com/office/drawing/2014/main" id="{65C2CE4C-E8A5-4803-951E-D10BB9CE3280}"/>
              </a:ext>
            </a:extLst>
          </p:cNvPr>
          <p:cNvSpPr/>
          <p:nvPr/>
        </p:nvSpPr>
        <p:spPr>
          <a:xfrm>
            <a:off x="3971288" y="-1665000"/>
            <a:ext cx="10188000" cy="10188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椭圆 1">
            <a:extLst>
              <a:ext uri="{FF2B5EF4-FFF2-40B4-BE49-F238E27FC236}">
                <a16:creationId xmlns:a16="http://schemas.microsoft.com/office/drawing/2014/main" id="{04C16BCA-2C5E-478F-A63B-3B0A5C362E0C}"/>
              </a:ext>
            </a:extLst>
          </p:cNvPr>
          <p:cNvSpPr/>
          <p:nvPr/>
        </p:nvSpPr>
        <p:spPr>
          <a:xfrm>
            <a:off x="4308933" y="-1327355"/>
            <a:ext cx="9512710" cy="951271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5" name="图片 34">
            <a:extLst>
              <a:ext uri="{FF2B5EF4-FFF2-40B4-BE49-F238E27FC236}">
                <a16:creationId xmlns:a16="http://schemas.microsoft.com/office/drawing/2014/main" id="{1B2798B7-69CE-423C-91B5-4379EBDB4BD2}"/>
              </a:ext>
            </a:extLst>
          </p:cNvPr>
          <p:cNvPicPr>
            <a:picLocks noChangeAspect="1"/>
          </p:cNvPicPr>
          <p:nvPr/>
        </p:nvPicPr>
        <p:blipFill>
          <a:blip r:embed="rId4">
            <a:alphaModFix amt="5000"/>
            <a:extLst>
              <a:ext uri="{28A0092B-C50C-407E-A947-70E740481C1C}">
                <a14:useLocalDpi xmlns:a14="http://schemas.microsoft.com/office/drawing/2010/main" val="0"/>
              </a:ext>
            </a:extLst>
          </a:blip>
          <a:stretch>
            <a:fillRect/>
          </a:stretch>
        </p:blipFill>
        <p:spPr>
          <a:xfrm>
            <a:off x="4520194" y="-1116080"/>
            <a:ext cx="9090188" cy="9090160"/>
          </a:xfrm>
          <a:prstGeom prst="rect">
            <a:avLst/>
          </a:prstGeom>
        </p:spPr>
      </p:pic>
      <p:grpSp>
        <p:nvGrpSpPr>
          <p:cNvPr id="3" name="组合 2">
            <a:extLst>
              <a:ext uri="{FF2B5EF4-FFF2-40B4-BE49-F238E27FC236}">
                <a16:creationId xmlns:a16="http://schemas.microsoft.com/office/drawing/2014/main" id="{834A575A-DD90-4AA3-9AB5-596DF413661C}"/>
              </a:ext>
            </a:extLst>
          </p:cNvPr>
          <p:cNvGrpSpPr/>
          <p:nvPr/>
        </p:nvGrpSpPr>
        <p:grpSpPr>
          <a:xfrm>
            <a:off x="5306265" y="2017290"/>
            <a:ext cx="9502113" cy="2823420"/>
            <a:chOff x="5572965" y="4886723"/>
            <a:chExt cx="9502113" cy="2823420"/>
          </a:xfrm>
        </p:grpSpPr>
        <p:sp>
          <p:nvSpPr>
            <p:cNvPr id="13" name="文本框 12">
              <a:extLst>
                <a:ext uri="{FF2B5EF4-FFF2-40B4-BE49-F238E27FC236}">
                  <a16:creationId xmlns:a16="http://schemas.microsoft.com/office/drawing/2014/main" id="{4FDA33B0-C72E-491B-899A-A2A2B67FBF4C}"/>
                </a:ext>
              </a:extLst>
            </p:cNvPr>
            <p:cNvSpPr txBox="1"/>
            <p:nvPr/>
          </p:nvSpPr>
          <p:spPr>
            <a:xfrm>
              <a:off x="5917323" y="4886723"/>
              <a:ext cx="9157755" cy="2052870"/>
            </a:xfrm>
            <a:prstGeom prst="rect">
              <a:avLst/>
            </a:prstGeom>
            <a:noFill/>
          </p:spPr>
          <p:txBody>
            <a:bodyPr wrap="square" lIns="0" rtlCol="0">
              <a:spAutoFit/>
            </a:bodyPr>
            <a:lstStyle/>
            <a:p>
              <a:pPr>
                <a:lnSpc>
                  <a:spcPct val="110000"/>
                </a:lnSpc>
              </a:pPr>
              <a:r>
                <a:rPr lang="zh-CN" altLang="en-US" sz="6000" b="1" dirty="0">
                  <a:solidFill>
                    <a:schemeClr val="accent1"/>
                  </a:solidFill>
                  <a:latin typeface="+mj-ea"/>
                  <a:ea typeface="+mj-ea"/>
                </a:rPr>
                <a:t>衷心感谢</a:t>
              </a:r>
              <a:endParaRPr lang="en-US" altLang="zh-CN" sz="6000" b="1" dirty="0">
                <a:solidFill>
                  <a:schemeClr val="accent1"/>
                </a:solidFill>
                <a:latin typeface="+mj-ea"/>
                <a:ea typeface="+mj-ea"/>
              </a:endParaRPr>
            </a:p>
            <a:p>
              <a:pPr>
                <a:lnSpc>
                  <a:spcPct val="110000"/>
                </a:lnSpc>
              </a:pPr>
              <a:r>
                <a:rPr lang="zh-CN" altLang="en-US" sz="6000" b="1" dirty="0">
                  <a:solidFill>
                    <a:schemeClr val="accent1"/>
                  </a:solidFill>
                  <a:latin typeface="+mj-ea"/>
                  <a:ea typeface="+mj-ea"/>
                </a:rPr>
                <a:t>各位老师的教诲！</a:t>
              </a:r>
              <a:endParaRPr lang="zh-CN" altLang="en-US" sz="6000" dirty="0">
                <a:latin typeface="+mj-ea"/>
                <a:ea typeface="+mj-ea"/>
              </a:endParaRPr>
            </a:p>
          </p:txBody>
        </p:sp>
        <p:sp>
          <p:nvSpPr>
            <p:cNvPr id="14" name="文本框 13">
              <a:extLst>
                <a:ext uri="{FF2B5EF4-FFF2-40B4-BE49-F238E27FC236}">
                  <a16:creationId xmlns:a16="http://schemas.microsoft.com/office/drawing/2014/main" id="{2D156FDA-D07B-4E76-B52C-6C1551009B81}"/>
                </a:ext>
              </a:extLst>
            </p:cNvPr>
            <p:cNvSpPr txBox="1"/>
            <p:nvPr/>
          </p:nvSpPr>
          <p:spPr>
            <a:xfrm>
              <a:off x="5955423" y="7417755"/>
              <a:ext cx="1737295" cy="292388"/>
            </a:xfrm>
            <a:prstGeom prst="rect">
              <a:avLst/>
            </a:prstGeom>
            <a:noFill/>
            <a:ln w="19050">
              <a:noFill/>
            </a:ln>
          </p:spPr>
          <p:txBody>
            <a:bodyPr wrap="square" lIns="0" bIns="0" rtlCol="0">
              <a:spAutoFit/>
            </a:bodyPr>
            <a:lstStyle/>
            <a:p>
              <a:r>
                <a:rPr lang="zh-CN" altLang="en-US" sz="1600" dirty="0">
                  <a:latin typeface="+mj-ea"/>
                  <a:ea typeface="+mj-ea"/>
                </a:rPr>
                <a:t>制作人：刘天赐</a:t>
              </a:r>
            </a:p>
          </p:txBody>
        </p:sp>
        <p:sp>
          <p:nvSpPr>
            <p:cNvPr id="17" name="矩形 16">
              <a:extLst>
                <a:ext uri="{FF2B5EF4-FFF2-40B4-BE49-F238E27FC236}">
                  <a16:creationId xmlns:a16="http://schemas.microsoft.com/office/drawing/2014/main" id="{E1B6BA88-F101-4400-9E6D-A8461F1C05DB}"/>
                </a:ext>
              </a:extLst>
            </p:cNvPr>
            <p:cNvSpPr/>
            <p:nvPr/>
          </p:nvSpPr>
          <p:spPr>
            <a:xfrm flipH="1">
              <a:off x="5572965" y="5032061"/>
              <a:ext cx="193783" cy="267808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bIns="0" rtlCol="0" anchor="ctr"/>
            <a:lstStyle/>
            <a:p>
              <a:pPr algn="ctr"/>
              <a:endParaRPr lang="zh-CN" altLang="en-US">
                <a:solidFill>
                  <a:schemeClr val="tx1"/>
                </a:solidFill>
              </a:endParaRPr>
            </a:p>
          </p:txBody>
        </p:sp>
        <p:sp>
          <p:nvSpPr>
            <p:cNvPr id="19" name="矩形: 圆角 18">
              <a:extLst>
                <a:ext uri="{FF2B5EF4-FFF2-40B4-BE49-F238E27FC236}">
                  <a16:creationId xmlns:a16="http://schemas.microsoft.com/office/drawing/2014/main" id="{70A2DA73-7111-42B8-865E-69F4C8DEB6B0}"/>
                </a:ext>
              </a:extLst>
            </p:cNvPr>
            <p:cNvSpPr/>
            <p:nvPr/>
          </p:nvSpPr>
          <p:spPr>
            <a:xfrm flipV="1">
              <a:off x="5955423" y="7237462"/>
              <a:ext cx="831744" cy="45719"/>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0" rtlCol="0" anchor="ctr"/>
            <a:lstStyle/>
            <a:p>
              <a:pPr algn="ctr"/>
              <a:endParaRPr lang="zh-CN" altLang="en-US" dirty="0">
                <a:solidFill>
                  <a:schemeClr val="tx1"/>
                </a:solidFill>
              </a:endParaRPr>
            </a:p>
          </p:txBody>
        </p:sp>
        <p:sp>
          <p:nvSpPr>
            <p:cNvPr id="20" name="文本框 19">
              <a:extLst>
                <a:ext uri="{FF2B5EF4-FFF2-40B4-BE49-F238E27FC236}">
                  <a16:creationId xmlns:a16="http://schemas.microsoft.com/office/drawing/2014/main" id="{E6AB3133-4AAC-4762-AF68-C47A3CA375A7}"/>
                </a:ext>
              </a:extLst>
            </p:cNvPr>
            <p:cNvSpPr txBox="1"/>
            <p:nvPr/>
          </p:nvSpPr>
          <p:spPr>
            <a:xfrm>
              <a:off x="5955423" y="6857737"/>
              <a:ext cx="5816538" cy="307777"/>
            </a:xfrm>
            <a:prstGeom prst="rect">
              <a:avLst/>
            </a:prstGeom>
            <a:noFill/>
          </p:spPr>
          <p:txBody>
            <a:bodyPr wrap="square" lIns="0" rtlCol="0">
              <a:spAutoFit/>
            </a:bodyPr>
            <a:lstStyle/>
            <a:p>
              <a:pPr algn="dist"/>
              <a:r>
                <a:rPr lang="en-US" altLang="zh-CN" sz="1400" dirty="0">
                  <a:latin typeface="+mj-ea"/>
                  <a:ea typeface="+mj-ea"/>
                </a:rPr>
                <a:t>HUNAN FIRST NORMAL UNIVERSITY</a:t>
              </a:r>
              <a:endParaRPr lang="zh-CN" altLang="en-US" sz="1400" dirty="0">
                <a:latin typeface="+mj-ea"/>
                <a:ea typeface="+mj-ea"/>
              </a:endParaRPr>
            </a:p>
          </p:txBody>
        </p:sp>
        <p:sp>
          <p:nvSpPr>
            <p:cNvPr id="21" name="文本框 20">
              <a:extLst>
                <a:ext uri="{FF2B5EF4-FFF2-40B4-BE49-F238E27FC236}">
                  <a16:creationId xmlns:a16="http://schemas.microsoft.com/office/drawing/2014/main" id="{1CADF204-E50F-47AE-AC38-4660EA8BFAA4}"/>
                </a:ext>
              </a:extLst>
            </p:cNvPr>
            <p:cNvSpPr txBox="1"/>
            <p:nvPr/>
          </p:nvSpPr>
          <p:spPr>
            <a:xfrm>
              <a:off x="8140635" y="7417755"/>
              <a:ext cx="2214535" cy="292388"/>
            </a:xfrm>
            <a:prstGeom prst="rect">
              <a:avLst/>
            </a:prstGeom>
            <a:noFill/>
            <a:ln w="19050">
              <a:noFill/>
            </a:ln>
          </p:spPr>
          <p:txBody>
            <a:bodyPr wrap="square" bIns="0" rtlCol="0">
              <a:spAutoFit/>
            </a:bodyPr>
            <a:lstStyle/>
            <a:p>
              <a:r>
                <a:rPr lang="zh-CN" altLang="en-US" sz="1600" dirty="0">
                  <a:latin typeface="+mj-ea"/>
                  <a:ea typeface="+mj-ea"/>
                </a:rPr>
                <a:t>指导老师：浣熊教授</a:t>
              </a:r>
            </a:p>
          </p:txBody>
        </p:sp>
      </p:grpSp>
    </p:spTree>
    <p:extLst>
      <p:ext uri="{BB962C8B-B14F-4D97-AF65-F5344CB8AC3E}">
        <p14:creationId xmlns:p14="http://schemas.microsoft.com/office/powerpoint/2010/main" val="3891727149"/>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圆角 2">
            <a:extLst>
              <a:ext uri="{FF2B5EF4-FFF2-40B4-BE49-F238E27FC236}">
                <a16:creationId xmlns:a16="http://schemas.microsoft.com/office/drawing/2014/main" id="{B04E632B-375E-4BC7-8C78-B40674A1F580}"/>
              </a:ext>
            </a:extLst>
          </p:cNvPr>
          <p:cNvSpPr/>
          <p:nvPr/>
        </p:nvSpPr>
        <p:spPr>
          <a:xfrm>
            <a:off x="1055688" y="1277281"/>
            <a:ext cx="2411412" cy="229208"/>
          </a:xfrm>
          <a:prstGeom prst="roundRect">
            <a:avLst>
              <a:gd name="adj" fmla="val 3887"/>
            </a:avLst>
          </a:prstGeom>
          <a:solidFill>
            <a:schemeClr val="accent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文本框 50">
            <a:extLst>
              <a:ext uri="{FF2B5EF4-FFF2-40B4-BE49-F238E27FC236}">
                <a16:creationId xmlns:a16="http://schemas.microsoft.com/office/drawing/2014/main" id="{90953CA1-FB3E-4CB6-944C-5BC7179DBB23}"/>
              </a:ext>
            </a:extLst>
          </p:cNvPr>
          <p:cNvSpPr txBox="1"/>
          <p:nvPr/>
        </p:nvSpPr>
        <p:spPr>
          <a:xfrm>
            <a:off x="952501" y="709043"/>
            <a:ext cx="2926080" cy="848246"/>
          </a:xfrm>
          <a:prstGeom prst="rect">
            <a:avLst/>
          </a:prstGeom>
          <a:noFill/>
        </p:spPr>
        <p:txBody>
          <a:bodyPr wrap="square" rtlCol="0">
            <a:spAutoFit/>
          </a:bodyPr>
          <a:lstStyle/>
          <a:p>
            <a:pPr>
              <a:lnSpc>
                <a:spcPct val="110000"/>
              </a:lnSpc>
            </a:pPr>
            <a:r>
              <a:rPr lang="zh-CN" altLang="en-US" sz="4800" b="1" dirty="0">
                <a:solidFill>
                  <a:schemeClr val="accent1"/>
                </a:solidFill>
                <a:latin typeface="+mj-ea"/>
                <a:ea typeface="+mj-ea"/>
              </a:rPr>
              <a:t>特别鸣谢</a:t>
            </a:r>
            <a:endParaRPr lang="zh-CN" altLang="en-US" sz="4800" dirty="0">
              <a:latin typeface="+mj-ea"/>
              <a:ea typeface="+mj-ea"/>
            </a:endParaRPr>
          </a:p>
        </p:txBody>
      </p:sp>
      <p:sp>
        <p:nvSpPr>
          <p:cNvPr id="10" name="文本框 9">
            <a:extLst>
              <a:ext uri="{FF2B5EF4-FFF2-40B4-BE49-F238E27FC236}">
                <a16:creationId xmlns:a16="http://schemas.microsoft.com/office/drawing/2014/main" id="{1C955F07-4779-42C8-8DC4-A5E44BA9463C}"/>
              </a:ext>
            </a:extLst>
          </p:cNvPr>
          <p:cNvSpPr txBox="1"/>
          <p:nvPr/>
        </p:nvSpPr>
        <p:spPr>
          <a:xfrm>
            <a:off x="5666983" y="2224880"/>
            <a:ext cx="4651568" cy="501612"/>
          </a:xfrm>
          <a:prstGeom prst="rect">
            <a:avLst/>
          </a:prstGeom>
          <a:noFill/>
        </p:spPr>
        <p:txBody>
          <a:bodyPr wrap="square" lIns="0" rtlCol="0">
            <a:spAutoFit/>
          </a:bodyPr>
          <a:lstStyle/>
          <a:p>
            <a:pPr>
              <a:lnSpc>
                <a:spcPct val="150000"/>
              </a:lnSpc>
              <a:spcBef>
                <a:spcPts val="600"/>
              </a:spcBef>
            </a:pPr>
            <a:r>
              <a:rPr lang="en-US" altLang="zh-CN" sz="2000" b="1" dirty="0">
                <a:solidFill>
                  <a:schemeClr val="accent1"/>
                </a:solidFill>
                <a:latin typeface="+mn-ea"/>
              </a:rPr>
              <a:t>@</a:t>
            </a:r>
            <a:r>
              <a:rPr lang="zh-CN" altLang="en-US" sz="2000" b="1" dirty="0">
                <a:solidFill>
                  <a:schemeClr val="accent1"/>
                </a:solidFill>
                <a:latin typeface="+mn-ea"/>
              </a:rPr>
              <a:t>一条溺死的鱼</a:t>
            </a:r>
            <a:r>
              <a:rPr lang="en-US" altLang="zh-CN" sz="2000" b="1" dirty="0">
                <a:solidFill>
                  <a:schemeClr val="accent1"/>
                </a:solidFill>
                <a:latin typeface="+mn-ea"/>
              </a:rPr>
              <a:t>_     </a:t>
            </a:r>
            <a:r>
              <a:rPr lang="zh-CN" altLang="en-US" sz="2000" b="1" dirty="0">
                <a:solidFill>
                  <a:schemeClr val="accent1"/>
                </a:solidFill>
                <a:latin typeface="+mn-ea"/>
              </a:rPr>
              <a:t>（</a:t>
            </a:r>
            <a:r>
              <a:rPr lang="en-US" altLang="zh-CN" sz="2000" b="1" dirty="0">
                <a:solidFill>
                  <a:schemeClr val="accent1"/>
                </a:solidFill>
                <a:latin typeface="+mn-ea"/>
              </a:rPr>
              <a:t>13</a:t>
            </a:r>
            <a:r>
              <a:rPr lang="zh-CN" altLang="en-US" sz="2000" b="1" dirty="0">
                <a:solidFill>
                  <a:schemeClr val="accent1"/>
                </a:solidFill>
                <a:latin typeface="+mn-ea"/>
              </a:rPr>
              <a:t>级科教班何卓）</a:t>
            </a:r>
          </a:p>
        </p:txBody>
      </p:sp>
      <p:sp>
        <p:nvSpPr>
          <p:cNvPr id="13" name="文本框 12">
            <a:extLst>
              <a:ext uri="{FF2B5EF4-FFF2-40B4-BE49-F238E27FC236}">
                <a16:creationId xmlns:a16="http://schemas.microsoft.com/office/drawing/2014/main" id="{2A15735E-3FF3-480F-A9B1-DC5CA53577FA}"/>
              </a:ext>
            </a:extLst>
          </p:cNvPr>
          <p:cNvSpPr txBox="1"/>
          <p:nvPr/>
        </p:nvSpPr>
        <p:spPr>
          <a:xfrm>
            <a:off x="1015999" y="2224880"/>
            <a:ext cx="5867207" cy="501612"/>
          </a:xfrm>
          <a:prstGeom prst="rect">
            <a:avLst/>
          </a:prstGeom>
          <a:noFill/>
        </p:spPr>
        <p:txBody>
          <a:bodyPr wrap="square" lIns="0" rtlCol="0">
            <a:spAutoFit/>
          </a:bodyPr>
          <a:lstStyle/>
          <a:p>
            <a:pPr>
              <a:lnSpc>
                <a:spcPct val="150000"/>
              </a:lnSpc>
              <a:spcBef>
                <a:spcPts val="600"/>
              </a:spcBef>
            </a:pPr>
            <a:r>
              <a:rPr lang="en-US" altLang="zh-CN" sz="2000" b="1" dirty="0">
                <a:solidFill>
                  <a:schemeClr val="accent1"/>
                </a:solidFill>
                <a:latin typeface="+mn-ea"/>
              </a:rPr>
              <a:t>@</a:t>
            </a:r>
            <a:r>
              <a:rPr lang="zh-CN" altLang="en-US" sz="2000" b="1" dirty="0">
                <a:solidFill>
                  <a:schemeClr val="accent1"/>
                </a:solidFill>
                <a:latin typeface="+mn-ea"/>
              </a:rPr>
              <a:t>湖南第一师范学院青年媒体中心</a:t>
            </a:r>
          </a:p>
        </p:txBody>
      </p:sp>
      <p:sp>
        <p:nvSpPr>
          <p:cNvPr id="16" name="文本框 15">
            <a:extLst>
              <a:ext uri="{FF2B5EF4-FFF2-40B4-BE49-F238E27FC236}">
                <a16:creationId xmlns:a16="http://schemas.microsoft.com/office/drawing/2014/main" id="{1A002186-3318-44B3-A750-2A66E24002DB}"/>
              </a:ext>
            </a:extLst>
          </p:cNvPr>
          <p:cNvSpPr txBox="1"/>
          <p:nvPr/>
        </p:nvSpPr>
        <p:spPr>
          <a:xfrm>
            <a:off x="972457" y="1779874"/>
            <a:ext cx="4228183" cy="501612"/>
          </a:xfrm>
          <a:prstGeom prst="rect">
            <a:avLst/>
          </a:prstGeom>
          <a:noFill/>
        </p:spPr>
        <p:txBody>
          <a:bodyPr wrap="square" rtlCol="0">
            <a:spAutoFit/>
          </a:bodyPr>
          <a:lstStyle/>
          <a:p>
            <a:pPr>
              <a:lnSpc>
                <a:spcPct val="150000"/>
              </a:lnSpc>
              <a:spcBef>
                <a:spcPts val="600"/>
              </a:spcBef>
            </a:pPr>
            <a:r>
              <a:rPr lang="zh-CN" altLang="en-US" sz="2000" dirty="0">
                <a:latin typeface="+mn-ea"/>
              </a:rPr>
              <a:t>演示文稿中所用图片主要来自于</a:t>
            </a:r>
          </a:p>
        </p:txBody>
      </p:sp>
      <p:sp>
        <p:nvSpPr>
          <p:cNvPr id="4" name="矩形 3">
            <a:extLst>
              <a:ext uri="{FF2B5EF4-FFF2-40B4-BE49-F238E27FC236}">
                <a16:creationId xmlns:a16="http://schemas.microsoft.com/office/drawing/2014/main" id="{6F3C8F75-9391-4294-8FEF-4921D7302184}"/>
              </a:ext>
            </a:extLst>
          </p:cNvPr>
          <p:cNvSpPr/>
          <p:nvPr/>
        </p:nvSpPr>
        <p:spPr>
          <a:xfrm>
            <a:off x="0" y="0"/>
            <a:ext cx="12192000" cy="6858000"/>
          </a:xfrm>
          <a:prstGeom prst="rect">
            <a:avLst/>
          </a:prstGeom>
          <a:noFill/>
          <a:ln w="1016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圆角 18">
            <a:extLst>
              <a:ext uri="{FF2B5EF4-FFF2-40B4-BE49-F238E27FC236}">
                <a16:creationId xmlns:a16="http://schemas.microsoft.com/office/drawing/2014/main" id="{11C1BAF0-4CDD-4927-8293-CBBDC88DC430}"/>
              </a:ext>
            </a:extLst>
          </p:cNvPr>
          <p:cNvSpPr/>
          <p:nvPr/>
        </p:nvSpPr>
        <p:spPr>
          <a:xfrm>
            <a:off x="1055688" y="4133117"/>
            <a:ext cx="2411412" cy="229208"/>
          </a:xfrm>
          <a:prstGeom prst="roundRect">
            <a:avLst>
              <a:gd name="adj" fmla="val 3887"/>
            </a:avLst>
          </a:prstGeom>
          <a:solidFill>
            <a:schemeClr val="accent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a:extLst>
              <a:ext uri="{FF2B5EF4-FFF2-40B4-BE49-F238E27FC236}">
                <a16:creationId xmlns:a16="http://schemas.microsoft.com/office/drawing/2014/main" id="{FC35AE9D-0C01-4A99-AD3F-8CFBE0799B44}"/>
              </a:ext>
            </a:extLst>
          </p:cNvPr>
          <p:cNvSpPr txBox="1"/>
          <p:nvPr/>
        </p:nvSpPr>
        <p:spPr>
          <a:xfrm>
            <a:off x="952501" y="3564879"/>
            <a:ext cx="2926080" cy="848246"/>
          </a:xfrm>
          <a:prstGeom prst="rect">
            <a:avLst/>
          </a:prstGeom>
          <a:noFill/>
        </p:spPr>
        <p:txBody>
          <a:bodyPr wrap="square" rtlCol="0">
            <a:spAutoFit/>
          </a:bodyPr>
          <a:lstStyle/>
          <a:p>
            <a:pPr>
              <a:lnSpc>
                <a:spcPct val="110000"/>
              </a:lnSpc>
            </a:pPr>
            <a:r>
              <a:rPr lang="zh-CN" altLang="en-US" sz="4800" b="1" dirty="0">
                <a:solidFill>
                  <a:schemeClr val="accent1"/>
                </a:solidFill>
                <a:latin typeface="+mj-ea"/>
                <a:ea typeface="+mj-ea"/>
              </a:rPr>
              <a:t>使用说明</a:t>
            </a:r>
            <a:endParaRPr lang="zh-CN" altLang="en-US" sz="4800" dirty="0">
              <a:latin typeface="+mj-ea"/>
              <a:ea typeface="+mj-ea"/>
            </a:endParaRPr>
          </a:p>
        </p:txBody>
      </p:sp>
      <p:sp>
        <p:nvSpPr>
          <p:cNvPr id="21" name="文本框 20">
            <a:extLst>
              <a:ext uri="{FF2B5EF4-FFF2-40B4-BE49-F238E27FC236}">
                <a16:creationId xmlns:a16="http://schemas.microsoft.com/office/drawing/2014/main" id="{F7D260E3-DA2D-48CF-82B2-D320F7BC2CE1}"/>
              </a:ext>
            </a:extLst>
          </p:cNvPr>
          <p:cNvSpPr txBox="1"/>
          <p:nvPr/>
        </p:nvSpPr>
        <p:spPr>
          <a:xfrm>
            <a:off x="1015999" y="4664030"/>
            <a:ext cx="10299497" cy="1040221"/>
          </a:xfrm>
          <a:prstGeom prst="rect">
            <a:avLst/>
          </a:prstGeom>
          <a:noFill/>
        </p:spPr>
        <p:txBody>
          <a:bodyPr wrap="square" lIns="0" rtlCol="0">
            <a:spAutoFit/>
          </a:bodyPr>
          <a:lstStyle/>
          <a:p>
            <a:pPr>
              <a:lnSpc>
                <a:spcPct val="150000"/>
              </a:lnSpc>
              <a:spcBef>
                <a:spcPts val="600"/>
              </a:spcBef>
            </a:pPr>
            <a:r>
              <a:rPr lang="zh-CN" altLang="en-US" sz="2000" dirty="0">
                <a:latin typeface="+mn-ea"/>
              </a:rPr>
              <a:t>本演示文稿默认中文字体为</a:t>
            </a:r>
            <a:r>
              <a:rPr lang="en-US" altLang="zh-CN" sz="2000" dirty="0">
                <a:latin typeface="+mn-ea"/>
              </a:rPr>
              <a:t>【</a:t>
            </a:r>
            <a:r>
              <a:rPr lang="zh-CN" altLang="en-US" sz="2000" dirty="0">
                <a:latin typeface="+mn-ea"/>
              </a:rPr>
              <a:t>微软雅黑</a:t>
            </a:r>
            <a:r>
              <a:rPr lang="en-US" altLang="zh-CN" sz="2000" dirty="0">
                <a:latin typeface="+mn-ea"/>
              </a:rPr>
              <a:t>】</a:t>
            </a:r>
            <a:r>
              <a:rPr lang="zh-CN" altLang="en-US" sz="2000" dirty="0">
                <a:latin typeface="+mn-ea"/>
              </a:rPr>
              <a:t>、</a:t>
            </a:r>
            <a:r>
              <a:rPr lang="en-US" altLang="zh-CN" sz="2000" dirty="0">
                <a:latin typeface="+mn-ea"/>
              </a:rPr>
              <a:t>【</a:t>
            </a:r>
            <a:r>
              <a:rPr lang="zh-CN" altLang="en-US" sz="2000" dirty="0">
                <a:latin typeface="+mn-ea"/>
              </a:rPr>
              <a:t>微软雅黑</a:t>
            </a:r>
            <a:r>
              <a:rPr lang="en-US" altLang="zh-CN" sz="2000" dirty="0">
                <a:latin typeface="+mn-ea"/>
              </a:rPr>
              <a:t>light】</a:t>
            </a:r>
            <a:r>
              <a:rPr lang="zh-CN" altLang="en-US" sz="2000" dirty="0">
                <a:latin typeface="+mn-ea"/>
              </a:rPr>
              <a:t>。</a:t>
            </a:r>
            <a:endParaRPr lang="en-US" altLang="zh-CN" sz="2000" dirty="0">
              <a:latin typeface="+mn-ea"/>
            </a:endParaRPr>
          </a:p>
          <a:p>
            <a:pPr>
              <a:lnSpc>
                <a:spcPct val="150000"/>
              </a:lnSpc>
              <a:spcBef>
                <a:spcPts val="600"/>
              </a:spcBef>
            </a:pPr>
            <a:r>
              <a:rPr lang="zh-CN" altLang="en-US" sz="2000" dirty="0">
                <a:latin typeface="+mn-ea"/>
              </a:rPr>
              <a:t>字体不可用作商业用途，如需商用，请自行购买字体。</a:t>
            </a:r>
          </a:p>
        </p:txBody>
      </p:sp>
      <p:sp>
        <p:nvSpPr>
          <p:cNvPr id="23" name="文本框 22">
            <a:extLst>
              <a:ext uri="{FF2B5EF4-FFF2-40B4-BE49-F238E27FC236}">
                <a16:creationId xmlns:a16="http://schemas.microsoft.com/office/drawing/2014/main" id="{CB8CB2DE-E4DB-4436-AD5B-7FFF8CABE900}"/>
              </a:ext>
            </a:extLst>
          </p:cNvPr>
          <p:cNvSpPr txBox="1"/>
          <p:nvPr/>
        </p:nvSpPr>
        <p:spPr>
          <a:xfrm>
            <a:off x="972457" y="2669886"/>
            <a:ext cx="4228183" cy="501612"/>
          </a:xfrm>
          <a:prstGeom prst="rect">
            <a:avLst/>
          </a:prstGeom>
          <a:noFill/>
        </p:spPr>
        <p:txBody>
          <a:bodyPr wrap="square" rtlCol="0">
            <a:spAutoFit/>
          </a:bodyPr>
          <a:lstStyle/>
          <a:p>
            <a:pPr>
              <a:lnSpc>
                <a:spcPct val="150000"/>
              </a:lnSpc>
              <a:spcBef>
                <a:spcPts val="600"/>
              </a:spcBef>
            </a:pPr>
            <a:r>
              <a:rPr lang="zh-CN" altLang="en-US" sz="2000" dirty="0">
                <a:latin typeface="+mn-ea"/>
              </a:rPr>
              <a:t>特此鸣谢</a:t>
            </a:r>
          </a:p>
        </p:txBody>
      </p:sp>
    </p:spTree>
    <p:extLst>
      <p:ext uri="{BB962C8B-B14F-4D97-AF65-F5344CB8AC3E}">
        <p14:creationId xmlns:p14="http://schemas.microsoft.com/office/powerpoint/2010/main" val="1701618222"/>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AB34F1B7-447C-4B1E-98F5-9ED961FD052F}"/>
              </a:ext>
            </a:extLst>
          </p:cNvPr>
          <p:cNvPicPr>
            <a:picLocks noChangeAspect="1"/>
          </p:cNvPicPr>
          <p:nvPr/>
        </p:nvPicPr>
        <p:blipFill>
          <a:blip r:embed="rId3"/>
          <a:stretch>
            <a:fillRect/>
          </a:stretch>
        </p:blipFill>
        <p:spPr>
          <a:xfrm>
            <a:off x="0" y="5196840"/>
            <a:ext cx="12192000" cy="1341120"/>
          </a:xfrm>
          <a:prstGeom prst="rect">
            <a:avLst/>
          </a:prstGeom>
        </p:spPr>
      </p:pic>
      <p:sp>
        <p:nvSpPr>
          <p:cNvPr id="127" name="文本框 126">
            <a:extLst>
              <a:ext uri="{FF2B5EF4-FFF2-40B4-BE49-F238E27FC236}">
                <a16:creationId xmlns:a16="http://schemas.microsoft.com/office/drawing/2014/main" id="{86C0B300-A73D-46CD-886C-6F6DAFDD6601}"/>
              </a:ext>
            </a:extLst>
          </p:cNvPr>
          <p:cNvSpPr txBox="1"/>
          <p:nvPr/>
        </p:nvSpPr>
        <p:spPr>
          <a:xfrm>
            <a:off x="1998980" y="5616642"/>
            <a:ext cx="3624580" cy="584775"/>
          </a:xfrm>
          <a:prstGeom prst="rect">
            <a:avLst/>
          </a:prstGeom>
          <a:noFill/>
        </p:spPr>
        <p:txBody>
          <a:bodyPr wrap="square" rtlCol="0">
            <a:spAutoFit/>
          </a:bodyPr>
          <a:lstStyle/>
          <a:p>
            <a:r>
              <a:rPr lang="zh-CN" altLang="en-US" sz="3200" dirty="0">
                <a:latin typeface="思源宋体 CN Heavy" panose="02020900000000000000" pitchFamily="18" charset="-122"/>
                <a:ea typeface="思源宋体 CN Heavy" panose="02020900000000000000" pitchFamily="18" charset="-122"/>
              </a:rPr>
              <a:t>刘天赐</a:t>
            </a:r>
          </a:p>
        </p:txBody>
      </p:sp>
      <p:sp>
        <p:nvSpPr>
          <p:cNvPr id="128" name="文本框 127">
            <a:extLst>
              <a:ext uri="{FF2B5EF4-FFF2-40B4-BE49-F238E27FC236}">
                <a16:creationId xmlns:a16="http://schemas.microsoft.com/office/drawing/2014/main" id="{D56E6DA6-7F09-4B55-A111-B0E6B9DC4AAD}"/>
              </a:ext>
            </a:extLst>
          </p:cNvPr>
          <p:cNvSpPr txBox="1"/>
          <p:nvPr/>
        </p:nvSpPr>
        <p:spPr>
          <a:xfrm>
            <a:off x="7830820" y="5616642"/>
            <a:ext cx="3624580" cy="584775"/>
          </a:xfrm>
          <a:prstGeom prst="rect">
            <a:avLst/>
          </a:prstGeom>
          <a:noFill/>
        </p:spPr>
        <p:txBody>
          <a:bodyPr wrap="square" rtlCol="0">
            <a:spAutoFit/>
          </a:bodyPr>
          <a:lstStyle/>
          <a:p>
            <a:r>
              <a:rPr lang="zh-CN" altLang="en-US" sz="3200" dirty="0">
                <a:latin typeface="思源宋体 CN Heavy" panose="02020900000000000000" pitchFamily="18" charset="-122"/>
                <a:ea typeface="思源宋体 CN Heavy" panose="02020900000000000000" pitchFamily="18" charset="-122"/>
              </a:rPr>
              <a:t>湖南第一师范学院</a:t>
            </a:r>
          </a:p>
        </p:txBody>
      </p:sp>
      <p:pic>
        <p:nvPicPr>
          <p:cNvPr id="6" name="图片 5" descr="图片包含 黑色, 文字&#10;&#10;描述已自动生成">
            <a:extLst>
              <a:ext uri="{FF2B5EF4-FFF2-40B4-BE49-F238E27FC236}">
                <a16:creationId xmlns:a16="http://schemas.microsoft.com/office/drawing/2014/main" id="{63E35C50-F6DA-486E-AA0D-A7CC71B1C92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10363"/>
            <a:ext cx="12192000" cy="5187696"/>
          </a:xfrm>
          <a:prstGeom prst="rect">
            <a:avLst/>
          </a:prstGeom>
        </p:spPr>
      </p:pic>
    </p:spTree>
    <p:extLst>
      <p:ext uri="{BB962C8B-B14F-4D97-AF65-F5344CB8AC3E}">
        <p14:creationId xmlns:p14="http://schemas.microsoft.com/office/powerpoint/2010/main" val="1656288519"/>
      </p:ext>
    </p:extLst>
  </p:cSld>
  <p:clrMapOvr>
    <a:masterClrMapping/>
  </p:clrMapOvr>
  <mc:AlternateContent xmlns:mc="http://schemas.openxmlformats.org/markup-compatibility/2006" xmlns:p14="http://schemas.microsoft.com/office/powerpoint/2010/main">
    <mc:Choice Requires="p14">
      <p:transition p14:dur="0"/>
    </mc:Choice>
    <mc:Fallback xmlns="" xmlns:a16="http://schemas.microsoft.com/office/drawing/2014/main" xmlns:a14="http://schemas.microsoft.com/office/drawing/2010/main">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7" name="图片占位符 6" descr="图片包含 树, 户外, 建筑物, 街道&#10;&#10;自动生成的说明">
            <a:extLst>
              <a:ext uri="{FF2B5EF4-FFF2-40B4-BE49-F238E27FC236}">
                <a16:creationId xmlns:a16="http://schemas.microsoft.com/office/drawing/2014/main" id="{28A52937-A4E0-4B15-8A4E-0E0CC2FF76DF}"/>
              </a:ext>
            </a:extLst>
          </p:cNvPr>
          <p:cNvPicPr>
            <a:picLocks noGrp="1" noChangeAspect="1"/>
          </p:cNvPicPr>
          <p:nvPr>
            <p:ph type="pic" sz="quarter" idx="13"/>
          </p:nvPr>
        </p:nvPicPr>
        <p:blipFill>
          <a:blip r:embed="rId3">
            <a:extLst>
              <a:ext uri="{28A0092B-C50C-407E-A947-70E740481C1C}">
                <a14:useLocalDpi xmlns:a14="http://schemas.microsoft.com/office/drawing/2010/main" val="0"/>
              </a:ext>
            </a:extLst>
          </a:blip>
          <a:srcRect l="21420" r="21420"/>
          <a:stretch>
            <a:fillRect/>
          </a:stretch>
        </p:blipFill>
        <p:spPr/>
      </p:pic>
      <p:sp>
        <p:nvSpPr>
          <p:cNvPr id="36" name="平行四边形 35">
            <a:extLst>
              <a:ext uri="{FF2B5EF4-FFF2-40B4-BE49-F238E27FC236}">
                <a16:creationId xmlns:a16="http://schemas.microsoft.com/office/drawing/2014/main" id="{B7F1F4B1-99F4-49E8-9D9A-92AF390DF96E}"/>
              </a:ext>
            </a:extLst>
          </p:cNvPr>
          <p:cNvSpPr/>
          <p:nvPr/>
        </p:nvSpPr>
        <p:spPr>
          <a:xfrm rot="10800000" flipH="1" flipV="1">
            <a:off x="0" y="0"/>
            <a:ext cx="9538730" cy="6858000"/>
          </a:xfrm>
          <a:prstGeom prst="parallelogram">
            <a:avLst>
              <a:gd name="adj" fmla="val 0"/>
            </a:avLst>
          </a:prstGeom>
          <a:gradFill flip="none" rotWithShape="1">
            <a:gsLst>
              <a:gs pos="27000">
                <a:srgbClr val="FFFFFF"/>
              </a:gs>
              <a:gs pos="40000">
                <a:srgbClr val="FFFFFF">
                  <a:alpha val="85000"/>
                </a:srgbClr>
              </a:gs>
              <a:gs pos="0">
                <a:schemeClr val="bg1"/>
              </a:gs>
              <a:gs pos="60000">
                <a:srgbClr val="FFFFFF">
                  <a:alpha val="40000"/>
                </a:srgbClr>
              </a:gs>
              <a:gs pos="80000">
                <a:srgbClr val="FFFFFF">
                  <a:alpha val="20000"/>
                </a:srgbClr>
              </a:gs>
              <a:gs pos="100000">
                <a:schemeClr val="bg1">
                  <a:alpha val="0"/>
                </a:schemeClr>
              </a:gs>
            </a:gsLst>
            <a:lin ang="0" scaled="1"/>
            <a:tileRect/>
          </a:gradFill>
          <a:ln>
            <a:noFill/>
          </a:ln>
          <a:effectLst>
            <a:outerShdw blurRad="812800" dist="673100" dir="5400000" sx="1000" sy="1000" algn="t" rotWithShape="0">
              <a:srgbClr val="C00000"/>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72" name="图片 71">
            <a:extLst>
              <a:ext uri="{FF2B5EF4-FFF2-40B4-BE49-F238E27FC236}">
                <a16:creationId xmlns:a16="http://schemas.microsoft.com/office/drawing/2014/main" id="{28E3EBBB-D068-454F-9289-0C41B6D958C8}"/>
              </a:ext>
            </a:extLst>
          </p:cNvPr>
          <p:cNvPicPr>
            <a:picLocks noChangeAspect="1"/>
          </p:cNvPicPr>
          <p:nvPr/>
        </p:nvPicPr>
        <p:blipFill>
          <a:blip r:embed="rId4">
            <a:alphaModFix amt="5000"/>
            <a:extLst>
              <a:ext uri="{28A0092B-C50C-407E-A947-70E740481C1C}">
                <a14:useLocalDpi xmlns:a14="http://schemas.microsoft.com/office/drawing/2010/main" val="0"/>
              </a:ext>
            </a:extLst>
          </a:blip>
          <a:stretch>
            <a:fillRect/>
          </a:stretch>
        </p:blipFill>
        <p:spPr>
          <a:xfrm>
            <a:off x="-701149" y="-621630"/>
            <a:ext cx="8101261" cy="8101261"/>
          </a:xfrm>
          <a:prstGeom prst="rect">
            <a:avLst/>
          </a:prstGeom>
        </p:spPr>
      </p:pic>
      <p:sp>
        <p:nvSpPr>
          <p:cNvPr id="37" name="矩形 36">
            <a:extLst>
              <a:ext uri="{FF2B5EF4-FFF2-40B4-BE49-F238E27FC236}">
                <a16:creationId xmlns:a16="http://schemas.microsoft.com/office/drawing/2014/main" id="{FF39A875-153E-484B-A944-6D55BF86EF9D}"/>
              </a:ext>
            </a:extLst>
          </p:cNvPr>
          <p:cNvSpPr/>
          <p:nvPr/>
        </p:nvSpPr>
        <p:spPr>
          <a:xfrm>
            <a:off x="660399" y="1357806"/>
            <a:ext cx="6153355" cy="3450652"/>
          </a:xfrm>
          <a:prstGeom prst="rect">
            <a:avLst/>
          </a:prstGeom>
          <a:noFill/>
          <a:ln w="1524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组合 3">
            <a:extLst>
              <a:ext uri="{FF2B5EF4-FFF2-40B4-BE49-F238E27FC236}">
                <a16:creationId xmlns:a16="http://schemas.microsoft.com/office/drawing/2014/main" id="{E7BBA72A-DF97-426D-9865-AA79934566E1}"/>
              </a:ext>
            </a:extLst>
          </p:cNvPr>
          <p:cNvGrpSpPr/>
          <p:nvPr/>
        </p:nvGrpSpPr>
        <p:grpSpPr>
          <a:xfrm>
            <a:off x="1080026" y="1759693"/>
            <a:ext cx="5314100" cy="2646878"/>
            <a:chOff x="774700" y="1759693"/>
            <a:chExt cx="5314100" cy="2646878"/>
          </a:xfrm>
        </p:grpSpPr>
        <p:sp>
          <p:nvSpPr>
            <p:cNvPr id="35" name="文本框 34">
              <a:extLst>
                <a:ext uri="{FF2B5EF4-FFF2-40B4-BE49-F238E27FC236}">
                  <a16:creationId xmlns:a16="http://schemas.microsoft.com/office/drawing/2014/main" id="{9B0FB8E0-8C9F-4B6E-B0A0-57FF2C880011}"/>
                </a:ext>
              </a:extLst>
            </p:cNvPr>
            <p:cNvSpPr txBox="1"/>
            <p:nvPr/>
          </p:nvSpPr>
          <p:spPr>
            <a:xfrm>
              <a:off x="774700" y="1759693"/>
              <a:ext cx="1507958" cy="2646878"/>
            </a:xfrm>
            <a:prstGeom prst="rect">
              <a:avLst/>
            </a:prstGeom>
            <a:noFill/>
          </p:spPr>
          <p:txBody>
            <a:bodyPr wrap="square" rtlCol="0">
              <a:spAutoFit/>
            </a:bodyPr>
            <a:lstStyle>
              <a:defPPr>
                <a:defRPr lang="zh-CN"/>
              </a:defPPr>
              <a:lvl1pPr algn="ctr">
                <a:defRPr sz="19900" b="1">
                  <a:solidFill>
                    <a:schemeClr val="accent2"/>
                  </a:solidFill>
                  <a:effectLst>
                    <a:outerShdw dist="685800" dir="5160000" sx="172000" sy="172000" algn="ctr" rotWithShape="0">
                      <a:schemeClr val="accent2">
                        <a:lumMod val="20000"/>
                        <a:lumOff val="80000"/>
                        <a:alpha val="16000"/>
                      </a:schemeClr>
                    </a:outerShdw>
                  </a:effectLst>
                  <a:latin typeface="+mn-ea"/>
                </a:defRPr>
              </a:lvl1pPr>
            </a:lstStyle>
            <a:p>
              <a:r>
                <a:rPr lang="en-US" altLang="zh-CN" sz="16600" b="0" dirty="0">
                  <a:effectLst>
                    <a:outerShdw dist="685800" sx="1000" sy="1000" algn="ctr" rotWithShape="0">
                      <a:schemeClr val="accent2">
                        <a:lumMod val="20000"/>
                        <a:lumOff val="80000"/>
                      </a:schemeClr>
                    </a:outerShdw>
                  </a:effectLst>
                  <a:latin typeface="+mj-ea"/>
                  <a:ea typeface="+mj-ea"/>
                </a:rPr>
                <a:t>1</a:t>
              </a:r>
              <a:endParaRPr lang="zh-CN" altLang="en-US" sz="16600" b="0" dirty="0">
                <a:effectLst>
                  <a:outerShdw dist="685800" sx="1000" sy="1000" algn="ctr" rotWithShape="0">
                    <a:schemeClr val="accent2">
                      <a:lumMod val="20000"/>
                      <a:lumOff val="80000"/>
                    </a:schemeClr>
                  </a:outerShdw>
                </a:effectLst>
                <a:latin typeface="+mj-ea"/>
                <a:ea typeface="+mj-ea"/>
              </a:endParaRPr>
            </a:p>
          </p:txBody>
        </p:sp>
        <p:grpSp>
          <p:nvGrpSpPr>
            <p:cNvPr id="2" name="组合 1">
              <a:extLst>
                <a:ext uri="{FF2B5EF4-FFF2-40B4-BE49-F238E27FC236}">
                  <a16:creationId xmlns:a16="http://schemas.microsoft.com/office/drawing/2014/main" id="{2434A520-5701-44B6-BCE8-88EE49E636F0}"/>
                </a:ext>
              </a:extLst>
            </p:cNvPr>
            <p:cNvGrpSpPr/>
            <p:nvPr/>
          </p:nvGrpSpPr>
          <p:grpSpPr>
            <a:xfrm>
              <a:off x="2264347" y="2166200"/>
              <a:ext cx="3824453" cy="1625277"/>
              <a:chOff x="2264347" y="2166200"/>
              <a:chExt cx="3824453" cy="1625277"/>
            </a:xfrm>
          </p:grpSpPr>
          <p:sp>
            <p:nvSpPr>
              <p:cNvPr id="33" name="文本框 32">
                <a:extLst>
                  <a:ext uri="{FF2B5EF4-FFF2-40B4-BE49-F238E27FC236}">
                    <a16:creationId xmlns:a16="http://schemas.microsoft.com/office/drawing/2014/main" id="{E32E4353-E3CB-449B-8616-E8EDED4E4315}"/>
                  </a:ext>
                </a:extLst>
              </p:cNvPr>
              <p:cNvSpPr txBox="1"/>
              <p:nvPr/>
            </p:nvSpPr>
            <p:spPr>
              <a:xfrm>
                <a:off x="2264347" y="2166200"/>
                <a:ext cx="3824453" cy="1214142"/>
              </a:xfrm>
              <a:prstGeom prst="rect">
                <a:avLst/>
              </a:prstGeom>
              <a:noFill/>
              <a:ln w="57150">
                <a:noFill/>
              </a:ln>
            </p:spPr>
            <p:txBody>
              <a:bodyPr wrap="square" lIns="180000" tIns="144000" rIns="180000" bIns="144000" rtlCol="0">
                <a:spAutoFit/>
              </a:bodyPr>
              <a:lstStyle/>
              <a:p>
                <a:pPr algn="dist"/>
                <a:r>
                  <a:rPr lang="zh-CN" altLang="en-US" sz="6000" b="1" dirty="0">
                    <a:solidFill>
                      <a:schemeClr val="accent2"/>
                    </a:solidFill>
                    <a:latin typeface="+mj-ea"/>
                    <a:ea typeface="+mj-ea"/>
                    <a:cs typeface="Times New Roman" panose="02020603050405020304" pitchFamily="18" charset="0"/>
                  </a:rPr>
                  <a:t>选题缘由</a:t>
                </a:r>
              </a:p>
            </p:txBody>
          </p:sp>
          <p:sp>
            <p:nvSpPr>
              <p:cNvPr id="26" name="文本框 25">
                <a:extLst>
                  <a:ext uri="{FF2B5EF4-FFF2-40B4-BE49-F238E27FC236}">
                    <a16:creationId xmlns:a16="http://schemas.microsoft.com/office/drawing/2014/main" id="{B0DD6E53-770C-4EA1-9CAD-12CA91A2AA15}"/>
                  </a:ext>
                </a:extLst>
              </p:cNvPr>
              <p:cNvSpPr txBox="1"/>
              <p:nvPr/>
            </p:nvSpPr>
            <p:spPr>
              <a:xfrm>
                <a:off x="2347944" y="3452923"/>
                <a:ext cx="3657259" cy="338554"/>
              </a:xfrm>
              <a:prstGeom prst="rect">
                <a:avLst/>
              </a:prstGeom>
              <a:noFill/>
            </p:spPr>
            <p:txBody>
              <a:bodyPr wrap="square" rtlCol="0">
                <a:spAutoFit/>
              </a:bodyPr>
              <a:lstStyle/>
              <a:p>
                <a:pPr algn="dist"/>
                <a:r>
                  <a:rPr lang="en-US" altLang="zh-CN" sz="1600" dirty="0">
                    <a:latin typeface="+mn-ea"/>
                  </a:rPr>
                  <a:t>HUNAN FIRST NORMAL UNIVERSITY</a:t>
                </a:r>
                <a:endParaRPr lang="zh-CN" altLang="en-US" sz="1600" dirty="0">
                  <a:latin typeface="+mn-ea"/>
                </a:endParaRPr>
              </a:p>
            </p:txBody>
          </p:sp>
        </p:grpSp>
        <p:cxnSp>
          <p:nvCxnSpPr>
            <p:cNvPr id="31" name="直接连接符 30">
              <a:extLst>
                <a:ext uri="{FF2B5EF4-FFF2-40B4-BE49-F238E27FC236}">
                  <a16:creationId xmlns:a16="http://schemas.microsoft.com/office/drawing/2014/main" id="{031EA04A-5C5B-46EA-93A7-CCF09B4E9680}"/>
                </a:ext>
              </a:extLst>
            </p:cNvPr>
            <p:cNvCxnSpPr/>
            <p:nvPr/>
          </p:nvCxnSpPr>
          <p:spPr>
            <a:xfrm>
              <a:off x="2243274" y="2218339"/>
              <a:ext cx="0" cy="1603916"/>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262808764"/>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617120697"/>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535C1DE7-C7E3-4669-8806-D697BBAD900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777342" y="3622093"/>
            <a:ext cx="2016000" cy="2016000"/>
          </a:xfrm>
          <a:prstGeom prst="rect">
            <a:avLst/>
          </a:prstGeom>
        </p:spPr>
      </p:pic>
    </p:spTree>
    <p:extLst>
      <p:ext uri="{BB962C8B-B14F-4D97-AF65-F5344CB8AC3E}">
        <p14:creationId xmlns:p14="http://schemas.microsoft.com/office/powerpoint/2010/main" val="26254452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矩形 40">
            <a:extLst>
              <a:ext uri="{FF2B5EF4-FFF2-40B4-BE49-F238E27FC236}">
                <a16:creationId xmlns:a16="http://schemas.microsoft.com/office/drawing/2014/main" id="{6FB7903B-8C8E-4807-AF89-805FB83F93EC}"/>
              </a:ext>
            </a:extLst>
          </p:cNvPr>
          <p:cNvSpPr/>
          <p:nvPr/>
        </p:nvSpPr>
        <p:spPr>
          <a:xfrm rot="5400000" flipH="1">
            <a:off x="425447" y="191078"/>
            <a:ext cx="420694" cy="127158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 name="任意多边形: 形状 3">
            <a:extLst>
              <a:ext uri="{FF2B5EF4-FFF2-40B4-BE49-F238E27FC236}">
                <a16:creationId xmlns:a16="http://schemas.microsoft.com/office/drawing/2014/main" id="{E69861F6-C761-4373-8EBF-A5A12C5407EA}"/>
              </a:ext>
            </a:extLst>
          </p:cNvPr>
          <p:cNvSpPr/>
          <p:nvPr/>
        </p:nvSpPr>
        <p:spPr>
          <a:xfrm flipH="1" flipV="1">
            <a:off x="621730" y="0"/>
            <a:ext cx="452783" cy="1435100"/>
          </a:xfrm>
          <a:custGeom>
            <a:avLst/>
            <a:gdLst>
              <a:gd name="connsiteX0" fmla="*/ 0 w 1225550"/>
              <a:gd name="connsiteY0" fmla="*/ 6274484 h 6274484"/>
              <a:gd name="connsiteX1" fmla="*/ 1225550 w 1225550"/>
              <a:gd name="connsiteY1" fmla="*/ 6274484 h 6274484"/>
              <a:gd name="connsiteX2" fmla="*/ 1225550 w 1225550"/>
              <a:gd name="connsiteY2" fmla="*/ 0 h 6274484"/>
              <a:gd name="connsiteX3" fmla="*/ 612775 w 1225550"/>
              <a:gd name="connsiteY3" fmla="*/ 1042203 h 6274484"/>
              <a:gd name="connsiteX4" fmla="*/ 0 w 1225550"/>
              <a:gd name="connsiteY4" fmla="*/ 0 h 62744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25550" h="6274484">
                <a:moveTo>
                  <a:pt x="0" y="6274484"/>
                </a:moveTo>
                <a:lnTo>
                  <a:pt x="1225550" y="6274484"/>
                </a:lnTo>
                <a:lnTo>
                  <a:pt x="1225550" y="0"/>
                </a:lnTo>
                <a:lnTo>
                  <a:pt x="612775" y="1042203"/>
                </a:lnTo>
                <a:lnTo>
                  <a:pt x="0" y="0"/>
                </a:lnTo>
                <a:close/>
              </a:path>
            </a:pathLst>
          </a:custGeom>
          <a:solidFill>
            <a:schemeClr val="accent2"/>
          </a:solidFill>
          <a:ln>
            <a:noFill/>
          </a:ln>
          <a:effectLst>
            <a:outerShdw blurRad="812800" dist="673100" dir="5400000" sx="1000" sy="1000" algn="t" rotWithShape="0">
              <a:srgbClr val="C00000"/>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grpSp>
        <p:nvGrpSpPr>
          <p:cNvPr id="7" name="组合 6">
            <a:extLst>
              <a:ext uri="{FF2B5EF4-FFF2-40B4-BE49-F238E27FC236}">
                <a16:creationId xmlns:a16="http://schemas.microsoft.com/office/drawing/2014/main" id="{0D7C494E-6E41-46D9-A98C-14927152B33A}"/>
              </a:ext>
            </a:extLst>
          </p:cNvPr>
          <p:cNvGrpSpPr/>
          <p:nvPr/>
        </p:nvGrpSpPr>
        <p:grpSpPr>
          <a:xfrm>
            <a:off x="531017" y="509767"/>
            <a:ext cx="634208" cy="634208"/>
            <a:chOff x="-1798320" y="525780"/>
            <a:chExt cx="1636400" cy="1636400"/>
          </a:xfrm>
        </p:grpSpPr>
        <p:sp>
          <p:nvSpPr>
            <p:cNvPr id="8" name="椭圆 7">
              <a:extLst>
                <a:ext uri="{FF2B5EF4-FFF2-40B4-BE49-F238E27FC236}">
                  <a16:creationId xmlns:a16="http://schemas.microsoft.com/office/drawing/2014/main" id="{8D6C88BB-D68D-4AEB-A452-72516EE84124}"/>
                </a:ext>
              </a:extLst>
            </p:cNvPr>
            <p:cNvSpPr/>
            <p:nvPr/>
          </p:nvSpPr>
          <p:spPr>
            <a:xfrm>
              <a:off x="-1798320" y="525780"/>
              <a:ext cx="1636400" cy="16364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片 8">
              <a:extLst>
                <a:ext uri="{FF2B5EF4-FFF2-40B4-BE49-F238E27FC236}">
                  <a16:creationId xmlns:a16="http://schemas.microsoft.com/office/drawing/2014/main" id="{59A0FC32-3FA6-4BD0-BF9C-80BA3E409BA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41756" y="582344"/>
              <a:ext cx="1523272" cy="1523272"/>
            </a:xfrm>
            <a:prstGeom prst="rect">
              <a:avLst/>
            </a:prstGeom>
          </p:spPr>
        </p:pic>
      </p:grpSp>
      <p:sp>
        <p:nvSpPr>
          <p:cNvPr id="10" name="矩形 9">
            <a:extLst>
              <a:ext uri="{FF2B5EF4-FFF2-40B4-BE49-F238E27FC236}">
                <a16:creationId xmlns:a16="http://schemas.microsoft.com/office/drawing/2014/main" id="{2847C50D-5B1B-495E-ABAC-6E871CEB5BB5}"/>
              </a:ext>
            </a:extLst>
          </p:cNvPr>
          <p:cNvSpPr/>
          <p:nvPr/>
        </p:nvSpPr>
        <p:spPr>
          <a:xfrm rot="5400000" flipH="1">
            <a:off x="8095453" y="-3059329"/>
            <a:ext cx="420694" cy="777240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47" name="组合 46">
            <a:extLst>
              <a:ext uri="{FF2B5EF4-FFF2-40B4-BE49-F238E27FC236}">
                <a16:creationId xmlns:a16="http://schemas.microsoft.com/office/drawing/2014/main" id="{43067945-5E04-49F2-B712-89401E6B759C}"/>
              </a:ext>
            </a:extLst>
          </p:cNvPr>
          <p:cNvGrpSpPr/>
          <p:nvPr/>
        </p:nvGrpSpPr>
        <p:grpSpPr>
          <a:xfrm>
            <a:off x="1093337" y="2298703"/>
            <a:ext cx="1130297" cy="1130297"/>
            <a:chOff x="1296182" y="2298703"/>
            <a:chExt cx="1130297" cy="1130297"/>
          </a:xfrm>
        </p:grpSpPr>
        <p:sp>
          <p:nvSpPr>
            <p:cNvPr id="12" name="同心圆 53">
              <a:extLst>
                <a:ext uri="{FF2B5EF4-FFF2-40B4-BE49-F238E27FC236}">
                  <a16:creationId xmlns:a16="http://schemas.microsoft.com/office/drawing/2014/main" id="{094A01BC-6871-4B5A-9C29-5EABF476DEF7}"/>
                </a:ext>
              </a:extLst>
            </p:cNvPr>
            <p:cNvSpPr/>
            <p:nvPr/>
          </p:nvSpPr>
          <p:spPr>
            <a:xfrm>
              <a:off x="1296182" y="2298703"/>
              <a:ext cx="1130297" cy="1130297"/>
            </a:xfrm>
            <a:prstGeom prst="roundRect">
              <a:avLst>
                <a:gd name="adj" fmla="val 50000"/>
              </a:avLst>
            </a:prstGeom>
            <a:solidFill>
              <a:srgbClr val="FFFFFF"/>
            </a:solidFill>
            <a:ln w="76200" cap="flat" cmpd="sng" algn="ctr">
              <a:noFill/>
              <a:prstDash val="solid"/>
              <a:miter lim="800000"/>
            </a:ln>
            <a:effectLst>
              <a:outerShdw blurRad="177800" dist="63500" dir="2700000" algn="tl" rotWithShape="0">
                <a:prstClr val="black">
                  <a:alpha val="20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Segoe UI Semilight"/>
                <a:ea typeface="微软雅黑 Light"/>
                <a:cs typeface="+mn-cs"/>
              </a:endParaRPr>
            </a:p>
          </p:txBody>
        </p:sp>
        <p:sp>
          <p:nvSpPr>
            <p:cNvPr id="15" name="文本框 14">
              <a:extLst>
                <a:ext uri="{FF2B5EF4-FFF2-40B4-BE49-F238E27FC236}">
                  <a16:creationId xmlns:a16="http://schemas.microsoft.com/office/drawing/2014/main" id="{DF8EBACD-AC3C-4233-8C0C-D3EA139ACD80}"/>
                </a:ext>
              </a:extLst>
            </p:cNvPr>
            <p:cNvSpPr txBox="1"/>
            <p:nvPr/>
          </p:nvSpPr>
          <p:spPr>
            <a:xfrm>
              <a:off x="1603056" y="2402186"/>
              <a:ext cx="516548" cy="923330"/>
            </a:xfrm>
            <a:prstGeom prst="rect">
              <a:avLst/>
            </a:prstGeom>
            <a:noFill/>
          </p:spPr>
          <p:txBody>
            <a:bodyPr wrap="square" rtlCol="0">
              <a:spAutoFit/>
            </a:bodyPr>
            <a:lstStyle>
              <a:defPPr>
                <a:defRPr lang="zh-CN"/>
              </a:defPPr>
              <a:lvl1pPr algn="ctr">
                <a:defRPr sz="19900" b="1">
                  <a:solidFill>
                    <a:schemeClr val="accent2"/>
                  </a:solidFill>
                  <a:effectLst>
                    <a:outerShdw dist="685800" dir="5160000" sx="172000" sy="172000" algn="ctr" rotWithShape="0">
                      <a:schemeClr val="accent2">
                        <a:lumMod val="20000"/>
                        <a:lumOff val="80000"/>
                        <a:alpha val="16000"/>
                      </a:schemeClr>
                    </a:outerShdw>
                  </a:effectLst>
                  <a:latin typeface="+mn-ea"/>
                </a:defRPr>
              </a:lvl1pPr>
            </a:lstStyle>
            <a:p>
              <a:r>
                <a:rPr lang="en-US" altLang="zh-CN" sz="5400" dirty="0">
                  <a:effectLst/>
                  <a:latin typeface="+mj-ea"/>
                  <a:ea typeface="+mj-ea"/>
                </a:rPr>
                <a:t>1</a:t>
              </a:r>
              <a:endParaRPr lang="zh-CN" altLang="en-US" sz="5400" dirty="0">
                <a:effectLst/>
                <a:latin typeface="+mj-ea"/>
                <a:ea typeface="+mj-ea"/>
              </a:endParaRPr>
            </a:p>
          </p:txBody>
        </p:sp>
      </p:grpSp>
      <p:sp>
        <p:nvSpPr>
          <p:cNvPr id="16" name="文本框 15">
            <a:extLst>
              <a:ext uri="{FF2B5EF4-FFF2-40B4-BE49-F238E27FC236}">
                <a16:creationId xmlns:a16="http://schemas.microsoft.com/office/drawing/2014/main" id="{253AC728-CF8A-4462-801D-5FEB7C799C72}"/>
              </a:ext>
            </a:extLst>
          </p:cNvPr>
          <p:cNvSpPr txBox="1"/>
          <p:nvPr/>
        </p:nvSpPr>
        <p:spPr>
          <a:xfrm>
            <a:off x="3555451" y="3588461"/>
            <a:ext cx="2216620" cy="461665"/>
          </a:xfrm>
          <a:prstGeom prst="rect">
            <a:avLst/>
          </a:prstGeom>
          <a:noFill/>
        </p:spPr>
        <p:txBody>
          <a:bodyPr wrap="square" rtlCol="0">
            <a:spAutoFit/>
          </a:bodyPr>
          <a:lstStyle/>
          <a:p>
            <a:pPr algn="ctr"/>
            <a:r>
              <a:rPr lang="zh-CN" altLang="en-US" sz="2400" b="1" dirty="0">
                <a:solidFill>
                  <a:schemeClr val="accent1"/>
                </a:solidFill>
                <a:latin typeface="+mj-ea"/>
                <a:ea typeface="+mj-ea"/>
              </a:rPr>
              <a:t>输入你的文字</a:t>
            </a:r>
          </a:p>
        </p:txBody>
      </p:sp>
      <p:sp>
        <p:nvSpPr>
          <p:cNvPr id="19" name="文本框 18">
            <a:extLst>
              <a:ext uri="{FF2B5EF4-FFF2-40B4-BE49-F238E27FC236}">
                <a16:creationId xmlns:a16="http://schemas.microsoft.com/office/drawing/2014/main" id="{536DE5FD-9458-4E0B-8256-627CF10C8A44}"/>
              </a:ext>
            </a:extLst>
          </p:cNvPr>
          <p:cNvSpPr txBox="1"/>
          <p:nvPr/>
        </p:nvSpPr>
        <p:spPr>
          <a:xfrm>
            <a:off x="9308238" y="3588461"/>
            <a:ext cx="2216620" cy="461665"/>
          </a:xfrm>
          <a:prstGeom prst="rect">
            <a:avLst/>
          </a:prstGeom>
          <a:noFill/>
        </p:spPr>
        <p:txBody>
          <a:bodyPr wrap="square" rtlCol="0">
            <a:spAutoFit/>
          </a:bodyPr>
          <a:lstStyle/>
          <a:p>
            <a:pPr algn="ctr"/>
            <a:r>
              <a:rPr lang="zh-CN" altLang="en-US" sz="2400" b="1" dirty="0">
                <a:solidFill>
                  <a:schemeClr val="accent1"/>
                </a:solidFill>
                <a:latin typeface="+mj-ea"/>
                <a:ea typeface="+mj-ea"/>
              </a:rPr>
              <a:t>输入你的文字</a:t>
            </a:r>
          </a:p>
        </p:txBody>
      </p:sp>
      <p:sp>
        <p:nvSpPr>
          <p:cNvPr id="37" name="文本框 36">
            <a:extLst>
              <a:ext uri="{FF2B5EF4-FFF2-40B4-BE49-F238E27FC236}">
                <a16:creationId xmlns:a16="http://schemas.microsoft.com/office/drawing/2014/main" id="{E93B85A4-C278-4D98-A055-AD0ADFE2848A}"/>
              </a:ext>
            </a:extLst>
          </p:cNvPr>
          <p:cNvSpPr txBox="1"/>
          <p:nvPr/>
        </p:nvSpPr>
        <p:spPr>
          <a:xfrm>
            <a:off x="679058" y="3588461"/>
            <a:ext cx="2216620" cy="461665"/>
          </a:xfrm>
          <a:prstGeom prst="rect">
            <a:avLst/>
          </a:prstGeom>
          <a:noFill/>
        </p:spPr>
        <p:txBody>
          <a:bodyPr wrap="square" rtlCol="0">
            <a:spAutoFit/>
          </a:bodyPr>
          <a:lstStyle/>
          <a:p>
            <a:pPr algn="ctr"/>
            <a:r>
              <a:rPr lang="zh-CN" altLang="en-US" sz="2400" b="1" dirty="0">
                <a:solidFill>
                  <a:schemeClr val="accent1"/>
                </a:solidFill>
                <a:latin typeface="+mj-ea"/>
                <a:ea typeface="+mj-ea"/>
              </a:rPr>
              <a:t>输入你的文字</a:t>
            </a:r>
          </a:p>
        </p:txBody>
      </p:sp>
      <p:grpSp>
        <p:nvGrpSpPr>
          <p:cNvPr id="44" name="组合 43">
            <a:extLst>
              <a:ext uri="{FF2B5EF4-FFF2-40B4-BE49-F238E27FC236}">
                <a16:creationId xmlns:a16="http://schemas.microsoft.com/office/drawing/2014/main" id="{82E73804-FD73-4CD9-AC95-6B05A59A9E5E}"/>
              </a:ext>
            </a:extLst>
          </p:cNvPr>
          <p:cNvGrpSpPr/>
          <p:nvPr/>
        </p:nvGrpSpPr>
        <p:grpSpPr>
          <a:xfrm rot="16200000">
            <a:off x="2908995" y="2562394"/>
            <a:ext cx="401839" cy="602915"/>
            <a:chOff x="5986540" y="4476143"/>
            <a:chExt cx="218902" cy="328438"/>
          </a:xfrm>
        </p:grpSpPr>
        <p:sp>
          <p:nvSpPr>
            <p:cNvPr id="45" name="任意多边形: 形状 44">
              <a:extLst>
                <a:ext uri="{FF2B5EF4-FFF2-40B4-BE49-F238E27FC236}">
                  <a16:creationId xmlns:a16="http://schemas.microsoft.com/office/drawing/2014/main" id="{F7F5B45F-3CFF-40F0-8E47-8EA3916B1255}"/>
                </a:ext>
              </a:extLst>
            </p:cNvPr>
            <p:cNvSpPr/>
            <p:nvPr/>
          </p:nvSpPr>
          <p:spPr>
            <a:xfrm rot="2700000">
              <a:off x="5986540" y="4476143"/>
              <a:ext cx="218902" cy="218902"/>
            </a:xfrm>
            <a:custGeom>
              <a:avLst/>
              <a:gdLst>
                <a:gd name="connsiteX0" fmla="*/ 0 w 454025"/>
                <a:gd name="connsiteY0" fmla="*/ 29703 h 334503"/>
                <a:gd name="connsiteX1" fmla="*/ 454025 w 454025"/>
                <a:gd name="connsiteY1" fmla="*/ 36053 h 334503"/>
                <a:gd name="connsiteX2" fmla="*/ 454025 w 454025"/>
                <a:gd name="connsiteY2" fmla="*/ 334503 h 334503"/>
                <a:gd name="connsiteX3" fmla="*/ 130175 w 454025"/>
                <a:gd name="connsiteY3" fmla="*/ 334503 h 334503"/>
                <a:gd name="connsiteX0" fmla="*/ 323850 w 323850"/>
                <a:gd name="connsiteY0" fmla="*/ 0 h 298450"/>
                <a:gd name="connsiteX1" fmla="*/ 323850 w 323850"/>
                <a:gd name="connsiteY1" fmla="*/ 298450 h 298450"/>
                <a:gd name="connsiteX2" fmla="*/ 0 w 323850"/>
                <a:gd name="connsiteY2" fmla="*/ 298450 h 298450"/>
                <a:gd name="connsiteX0" fmla="*/ 323850 w 323850"/>
                <a:gd name="connsiteY0" fmla="*/ 0 h 298450"/>
                <a:gd name="connsiteX1" fmla="*/ 261574 w 323850"/>
                <a:gd name="connsiteY1" fmla="*/ 241058 h 298450"/>
                <a:gd name="connsiteX2" fmla="*/ 0 w 323850"/>
                <a:gd name="connsiteY2" fmla="*/ 298450 h 298450"/>
              </a:gdLst>
              <a:ahLst/>
              <a:cxnLst>
                <a:cxn ang="0">
                  <a:pos x="connsiteX0" y="connsiteY0"/>
                </a:cxn>
                <a:cxn ang="0">
                  <a:pos x="connsiteX1" y="connsiteY1"/>
                </a:cxn>
                <a:cxn ang="0">
                  <a:pos x="connsiteX2" y="connsiteY2"/>
                </a:cxn>
              </a:cxnLst>
              <a:rect l="l" t="t" r="r" b="b"/>
              <a:pathLst>
                <a:path w="323850" h="298450">
                  <a:moveTo>
                    <a:pt x="323850" y="0"/>
                  </a:moveTo>
                  <a:lnTo>
                    <a:pt x="261574" y="241058"/>
                  </a:lnTo>
                  <a:lnTo>
                    <a:pt x="0" y="298450"/>
                  </a:lnTo>
                </a:path>
              </a:pathLst>
            </a:custGeom>
            <a:no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6" name="任意多边形: 形状 45">
              <a:extLst>
                <a:ext uri="{FF2B5EF4-FFF2-40B4-BE49-F238E27FC236}">
                  <a16:creationId xmlns:a16="http://schemas.microsoft.com/office/drawing/2014/main" id="{5284920F-52CE-4450-A2C0-13D4B37FC0CD}"/>
                </a:ext>
              </a:extLst>
            </p:cNvPr>
            <p:cNvSpPr/>
            <p:nvPr/>
          </p:nvSpPr>
          <p:spPr>
            <a:xfrm rot="2700000">
              <a:off x="5986540" y="4585679"/>
              <a:ext cx="218902" cy="218902"/>
            </a:xfrm>
            <a:custGeom>
              <a:avLst/>
              <a:gdLst>
                <a:gd name="connsiteX0" fmla="*/ 0 w 454025"/>
                <a:gd name="connsiteY0" fmla="*/ 29703 h 334503"/>
                <a:gd name="connsiteX1" fmla="*/ 454025 w 454025"/>
                <a:gd name="connsiteY1" fmla="*/ 36053 h 334503"/>
                <a:gd name="connsiteX2" fmla="*/ 454025 w 454025"/>
                <a:gd name="connsiteY2" fmla="*/ 334503 h 334503"/>
                <a:gd name="connsiteX3" fmla="*/ 130175 w 454025"/>
                <a:gd name="connsiteY3" fmla="*/ 334503 h 334503"/>
                <a:gd name="connsiteX0" fmla="*/ 323850 w 323850"/>
                <a:gd name="connsiteY0" fmla="*/ 0 h 298450"/>
                <a:gd name="connsiteX1" fmla="*/ 323850 w 323850"/>
                <a:gd name="connsiteY1" fmla="*/ 298450 h 298450"/>
                <a:gd name="connsiteX2" fmla="*/ 0 w 323850"/>
                <a:gd name="connsiteY2" fmla="*/ 298450 h 298450"/>
                <a:gd name="connsiteX0" fmla="*/ 323850 w 323850"/>
                <a:gd name="connsiteY0" fmla="*/ 0 h 298450"/>
                <a:gd name="connsiteX1" fmla="*/ 261574 w 323850"/>
                <a:gd name="connsiteY1" fmla="*/ 241058 h 298450"/>
                <a:gd name="connsiteX2" fmla="*/ 0 w 323850"/>
                <a:gd name="connsiteY2" fmla="*/ 298450 h 298450"/>
              </a:gdLst>
              <a:ahLst/>
              <a:cxnLst>
                <a:cxn ang="0">
                  <a:pos x="connsiteX0" y="connsiteY0"/>
                </a:cxn>
                <a:cxn ang="0">
                  <a:pos x="connsiteX1" y="connsiteY1"/>
                </a:cxn>
                <a:cxn ang="0">
                  <a:pos x="connsiteX2" y="connsiteY2"/>
                </a:cxn>
              </a:cxnLst>
              <a:rect l="l" t="t" r="r" b="b"/>
              <a:pathLst>
                <a:path w="323850" h="298450">
                  <a:moveTo>
                    <a:pt x="323850" y="0"/>
                  </a:moveTo>
                  <a:lnTo>
                    <a:pt x="261574" y="241058"/>
                  </a:lnTo>
                  <a:lnTo>
                    <a:pt x="0" y="298450"/>
                  </a:lnTo>
                </a:path>
              </a:pathLst>
            </a:custGeom>
            <a:no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48" name="组合 47">
            <a:extLst>
              <a:ext uri="{FF2B5EF4-FFF2-40B4-BE49-F238E27FC236}">
                <a16:creationId xmlns:a16="http://schemas.microsoft.com/office/drawing/2014/main" id="{D8809522-6B01-4CE4-8568-D7033333A18C}"/>
              </a:ext>
            </a:extLst>
          </p:cNvPr>
          <p:cNvGrpSpPr/>
          <p:nvPr/>
        </p:nvGrpSpPr>
        <p:grpSpPr>
          <a:xfrm>
            <a:off x="3996195" y="2298703"/>
            <a:ext cx="1130297" cy="1130297"/>
            <a:chOff x="1296182" y="2298703"/>
            <a:chExt cx="1130297" cy="1130297"/>
          </a:xfrm>
        </p:grpSpPr>
        <p:sp>
          <p:nvSpPr>
            <p:cNvPr id="49" name="同心圆 53">
              <a:extLst>
                <a:ext uri="{FF2B5EF4-FFF2-40B4-BE49-F238E27FC236}">
                  <a16:creationId xmlns:a16="http://schemas.microsoft.com/office/drawing/2014/main" id="{088B33F2-9F26-4463-8921-8CE9C67E7EE9}"/>
                </a:ext>
              </a:extLst>
            </p:cNvPr>
            <p:cNvSpPr/>
            <p:nvPr/>
          </p:nvSpPr>
          <p:spPr>
            <a:xfrm>
              <a:off x="1296182" y="2298703"/>
              <a:ext cx="1130297" cy="1130297"/>
            </a:xfrm>
            <a:prstGeom prst="roundRect">
              <a:avLst>
                <a:gd name="adj" fmla="val 50000"/>
              </a:avLst>
            </a:prstGeom>
            <a:solidFill>
              <a:srgbClr val="FFFFFF"/>
            </a:solidFill>
            <a:ln w="76200" cap="flat" cmpd="sng" algn="ctr">
              <a:noFill/>
              <a:prstDash val="solid"/>
              <a:miter lim="800000"/>
            </a:ln>
            <a:effectLst>
              <a:outerShdw blurRad="177800" dist="63500" dir="2700000" algn="tl" rotWithShape="0">
                <a:prstClr val="black">
                  <a:alpha val="20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Segoe UI Semilight"/>
                <a:ea typeface="微软雅黑 Light"/>
                <a:cs typeface="+mn-cs"/>
              </a:endParaRPr>
            </a:p>
          </p:txBody>
        </p:sp>
        <p:sp>
          <p:nvSpPr>
            <p:cNvPr id="50" name="文本框 49">
              <a:extLst>
                <a:ext uri="{FF2B5EF4-FFF2-40B4-BE49-F238E27FC236}">
                  <a16:creationId xmlns:a16="http://schemas.microsoft.com/office/drawing/2014/main" id="{ADC41F48-F2B2-47FB-A95D-8D4CBA0F9B28}"/>
                </a:ext>
              </a:extLst>
            </p:cNvPr>
            <p:cNvSpPr txBox="1"/>
            <p:nvPr/>
          </p:nvSpPr>
          <p:spPr>
            <a:xfrm>
              <a:off x="1603056" y="2402186"/>
              <a:ext cx="516548" cy="923330"/>
            </a:xfrm>
            <a:prstGeom prst="rect">
              <a:avLst/>
            </a:prstGeom>
            <a:noFill/>
          </p:spPr>
          <p:txBody>
            <a:bodyPr wrap="square" rtlCol="0">
              <a:spAutoFit/>
            </a:bodyPr>
            <a:lstStyle>
              <a:defPPr>
                <a:defRPr lang="zh-CN"/>
              </a:defPPr>
              <a:lvl1pPr algn="ctr">
                <a:defRPr sz="19900" b="1">
                  <a:solidFill>
                    <a:schemeClr val="accent2"/>
                  </a:solidFill>
                  <a:effectLst>
                    <a:outerShdw dist="685800" dir="5160000" sx="172000" sy="172000" algn="ctr" rotWithShape="0">
                      <a:schemeClr val="accent2">
                        <a:lumMod val="20000"/>
                        <a:lumOff val="80000"/>
                        <a:alpha val="16000"/>
                      </a:schemeClr>
                    </a:outerShdw>
                  </a:effectLst>
                  <a:latin typeface="+mn-ea"/>
                </a:defRPr>
              </a:lvl1pPr>
            </a:lstStyle>
            <a:p>
              <a:r>
                <a:rPr lang="en-US" altLang="zh-CN" sz="5400" dirty="0">
                  <a:effectLst/>
                  <a:latin typeface="+mj-ea"/>
                  <a:ea typeface="+mj-ea"/>
                </a:rPr>
                <a:t>2</a:t>
              </a:r>
              <a:endParaRPr lang="zh-CN" altLang="en-US" sz="5400" dirty="0">
                <a:effectLst/>
                <a:latin typeface="+mj-ea"/>
                <a:ea typeface="+mj-ea"/>
              </a:endParaRPr>
            </a:p>
          </p:txBody>
        </p:sp>
      </p:grpSp>
      <p:grpSp>
        <p:nvGrpSpPr>
          <p:cNvPr id="51" name="组合 50">
            <a:extLst>
              <a:ext uri="{FF2B5EF4-FFF2-40B4-BE49-F238E27FC236}">
                <a16:creationId xmlns:a16="http://schemas.microsoft.com/office/drawing/2014/main" id="{7E25D078-1ED2-494A-8301-5DC668A3584C}"/>
              </a:ext>
            </a:extLst>
          </p:cNvPr>
          <p:cNvGrpSpPr/>
          <p:nvPr/>
        </p:nvGrpSpPr>
        <p:grpSpPr>
          <a:xfrm>
            <a:off x="6899053" y="2298703"/>
            <a:ext cx="1130297" cy="1130297"/>
            <a:chOff x="1296182" y="2298703"/>
            <a:chExt cx="1130297" cy="1130297"/>
          </a:xfrm>
        </p:grpSpPr>
        <p:sp>
          <p:nvSpPr>
            <p:cNvPr id="52" name="同心圆 53">
              <a:extLst>
                <a:ext uri="{FF2B5EF4-FFF2-40B4-BE49-F238E27FC236}">
                  <a16:creationId xmlns:a16="http://schemas.microsoft.com/office/drawing/2014/main" id="{C80306B4-1EB8-43B5-A137-7063476D566D}"/>
                </a:ext>
              </a:extLst>
            </p:cNvPr>
            <p:cNvSpPr/>
            <p:nvPr/>
          </p:nvSpPr>
          <p:spPr>
            <a:xfrm>
              <a:off x="1296182" y="2298703"/>
              <a:ext cx="1130297" cy="1130297"/>
            </a:xfrm>
            <a:prstGeom prst="roundRect">
              <a:avLst>
                <a:gd name="adj" fmla="val 50000"/>
              </a:avLst>
            </a:prstGeom>
            <a:solidFill>
              <a:srgbClr val="FFFFFF"/>
            </a:solidFill>
            <a:ln w="76200" cap="flat" cmpd="sng" algn="ctr">
              <a:noFill/>
              <a:prstDash val="solid"/>
              <a:miter lim="800000"/>
            </a:ln>
            <a:effectLst>
              <a:outerShdw blurRad="177800" dist="63500" dir="2700000" algn="tl" rotWithShape="0">
                <a:prstClr val="black">
                  <a:alpha val="20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Segoe UI Semilight"/>
                <a:ea typeface="微软雅黑 Light"/>
                <a:cs typeface="+mn-cs"/>
              </a:endParaRPr>
            </a:p>
          </p:txBody>
        </p:sp>
        <p:sp>
          <p:nvSpPr>
            <p:cNvPr id="53" name="文本框 52">
              <a:extLst>
                <a:ext uri="{FF2B5EF4-FFF2-40B4-BE49-F238E27FC236}">
                  <a16:creationId xmlns:a16="http://schemas.microsoft.com/office/drawing/2014/main" id="{9506E750-2380-4060-A113-278FE4698B44}"/>
                </a:ext>
              </a:extLst>
            </p:cNvPr>
            <p:cNvSpPr txBox="1"/>
            <p:nvPr/>
          </p:nvSpPr>
          <p:spPr>
            <a:xfrm>
              <a:off x="1603056" y="2402186"/>
              <a:ext cx="516548" cy="923330"/>
            </a:xfrm>
            <a:prstGeom prst="rect">
              <a:avLst/>
            </a:prstGeom>
            <a:noFill/>
          </p:spPr>
          <p:txBody>
            <a:bodyPr wrap="square" rtlCol="0">
              <a:spAutoFit/>
            </a:bodyPr>
            <a:lstStyle>
              <a:defPPr>
                <a:defRPr lang="zh-CN"/>
              </a:defPPr>
              <a:lvl1pPr algn="ctr">
                <a:defRPr sz="19900" b="1">
                  <a:solidFill>
                    <a:schemeClr val="accent2"/>
                  </a:solidFill>
                  <a:effectLst>
                    <a:outerShdw dist="685800" dir="5160000" sx="172000" sy="172000" algn="ctr" rotWithShape="0">
                      <a:schemeClr val="accent2">
                        <a:lumMod val="20000"/>
                        <a:lumOff val="80000"/>
                        <a:alpha val="16000"/>
                      </a:schemeClr>
                    </a:outerShdw>
                  </a:effectLst>
                  <a:latin typeface="+mn-ea"/>
                </a:defRPr>
              </a:lvl1pPr>
            </a:lstStyle>
            <a:p>
              <a:r>
                <a:rPr lang="en-US" altLang="zh-CN" sz="5400" dirty="0">
                  <a:effectLst/>
                  <a:latin typeface="+mj-ea"/>
                  <a:ea typeface="+mj-ea"/>
                </a:rPr>
                <a:t>3</a:t>
              </a:r>
              <a:endParaRPr lang="zh-CN" altLang="en-US" sz="5400" dirty="0">
                <a:effectLst/>
                <a:latin typeface="+mj-ea"/>
                <a:ea typeface="+mj-ea"/>
              </a:endParaRPr>
            </a:p>
          </p:txBody>
        </p:sp>
      </p:grpSp>
      <p:grpSp>
        <p:nvGrpSpPr>
          <p:cNvPr id="54" name="组合 53">
            <a:extLst>
              <a:ext uri="{FF2B5EF4-FFF2-40B4-BE49-F238E27FC236}">
                <a16:creationId xmlns:a16="http://schemas.microsoft.com/office/drawing/2014/main" id="{003E233A-367E-4569-AB86-73B023F79D8B}"/>
              </a:ext>
            </a:extLst>
          </p:cNvPr>
          <p:cNvGrpSpPr/>
          <p:nvPr/>
        </p:nvGrpSpPr>
        <p:grpSpPr>
          <a:xfrm>
            <a:off x="9801911" y="2298703"/>
            <a:ext cx="1130297" cy="1130297"/>
            <a:chOff x="1296182" y="2298703"/>
            <a:chExt cx="1130297" cy="1130297"/>
          </a:xfrm>
        </p:grpSpPr>
        <p:sp>
          <p:nvSpPr>
            <p:cNvPr id="55" name="同心圆 53">
              <a:extLst>
                <a:ext uri="{FF2B5EF4-FFF2-40B4-BE49-F238E27FC236}">
                  <a16:creationId xmlns:a16="http://schemas.microsoft.com/office/drawing/2014/main" id="{1CD4CB5E-8B8C-40BD-9B17-C5DEA3155BC4}"/>
                </a:ext>
              </a:extLst>
            </p:cNvPr>
            <p:cNvSpPr/>
            <p:nvPr/>
          </p:nvSpPr>
          <p:spPr>
            <a:xfrm>
              <a:off x="1296182" y="2298703"/>
              <a:ext cx="1130297" cy="1130297"/>
            </a:xfrm>
            <a:prstGeom prst="roundRect">
              <a:avLst>
                <a:gd name="adj" fmla="val 50000"/>
              </a:avLst>
            </a:prstGeom>
            <a:solidFill>
              <a:srgbClr val="FFFFFF"/>
            </a:solidFill>
            <a:ln w="76200" cap="flat" cmpd="sng" algn="ctr">
              <a:noFill/>
              <a:prstDash val="solid"/>
              <a:miter lim="800000"/>
            </a:ln>
            <a:effectLst>
              <a:outerShdw blurRad="177800" dist="63500" dir="2700000" algn="tl" rotWithShape="0">
                <a:prstClr val="black">
                  <a:alpha val="20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Segoe UI Semilight"/>
                <a:ea typeface="微软雅黑 Light"/>
                <a:cs typeface="+mn-cs"/>
              </a:endParaRPr>
            </a:p>
          </p:txBody>
        </p:sp>
        <p:sp>
          <p:nvSpPr>
            <p:cNvPr id="56" name="文本框 55">
              <a:extLst>
                <a:ext uri="{FF2B5EF4-FFF2-40B4-BE49-F238E27FC236}">
                  <a16:creationId xmlns:a16="http://schemas.microsoft.com/office/drawing/2014/main" id="{567D40B1-F4D9-4BA1-8DF6-6FEBAB8A0EBB}"/>
                </a:ext>
              </a:extLst>
            </p:cNvPr>
            <p:cNvSpPr txBox="1"/>
            <p:nvPr/>
          </p:nvSpPr>
          <p:spPr>
            <a:xfrm>
              <a:off x="1550669" y="2402186"/>
              <a:ext cx="516548" cy="923330"/>
            </a:xfrm>
            <a:prstGeom prst="rect">
              <a:avLst/>
            </a:prstGeom>
            <a:noFill/>
          </p:spPr>
          <p:txBody>
            <a:bodyPr wrap="square" rtlCol="0">
              <a:spAutoFit/>
            </a:bodyPr>
            <a:lstStyle>
              <a:defPPr>
                <a:defRPr lang="zh-CN"/>
              </a:defPPr>
              <a:lvl1pPr algn="ctr">
                <a:defRPr sz="19900" b="1">
                  <a:solidFill>
                    <a:schemeClr val="accent2"/>
                  </a:solidFill>
                  <a:effectLst>
                    <a:outerShdw dist="685800" dir="5160000" sx="172000" sy="172000" algn="ctr" rotWithShape="0">
                      <a:schemeClr val="accent2">
                        <a:lumMod val="20000"/>
                        <a:lumOff val="80000"/>
                        <a:alpha val="16000"/>
                      </a:schemeClr>
                    </a:outerShdw>
                  </a:effectLst>
                  <a:latin typeface="+mn-ea"/>
                </a:defRPr>
              </a:lvl1pPr>
            </a:lstStyle>
            <a:p>
              <a:r>
                <a:rPr lang="en-US" altLang="zh-CN" sz="5400" dirty="0">
                  <a:effectLst/>
                  <a:latin typeface="+mj-ea"/>
                  <a:ea typeface="+mj-ea"/>
                </a:rPr>
                <a:t>4</a:t>
              </a:r>
              <a:endParaRPr lang="zh-CN" altLang="en-US" sz="5400" dirty="0">
                <a:effectLst/>
                <a:latin typeface="+mj-ea"/>
                <a:ea typeface="+mj-ea"/>
              </a:endParaRPr>
            </a:p>
          </p:txBody>
        </p:sp>
      </p:grpSp>
      <p:grpSp>
        <p:nvGrpSpPr>
          <p:cNvPr id="57" name="组合 56">
            <a:extLst>
              <a:ext uri="{FF2B5EF4-FFF2-40B4-BE49-F238E27FC236}">
                <a16:creationId xmlns:a16="http://schemas.microsoft.com/office/drawing/2014/main" id="{8FC47206-C806-41FA-A473-AD09817FB020}"/>
              </a:ext>
            </a:extLst>
          </p:cNvPr>
          <p:cNvGrpSpPr/>
          <p:nvPr/>
        </p:nvGrpSpPr>
        <p:grpSpPr>
          <a:xfrm rot="16200000">
            <a:off x="5811853" y="2562394"/>
            <a:ext cx="401839" cy="602915"/>
            <a:chOff x="5986540" y="4476143"/>
            <a:chExt cx="218902" cy="328438"/>
          </a:xfrm>
        </p:grpSpPr>
        <p:sp>
          <p:nvSpPr>
            <p:cNvPr id="58" name="任意多边形: 形状 57">
              <a:extLst>
                <a:ext uri="{FF2B5EF4-FFF2-40B4-BE49-F238E27FC236}">
                  <a16:creationId xmlns:a16="http://schemas.microsoft.com/office/drawing/2014/main" id="{EBDF6042-4786-494E-8059-D30D09701DBA}"/>
                </a:ext>
              </a:extLst>
            </p:cNvPr>
            <p:cNvSpPr/>
            <p:nvPr/>
          </p:nvSpPr>
          <p:spPr>
            <a:xfrm rot="2700000">
              <a:off x="5986540" y="4476143"/>
              <a:ext cx="218902" cy="218902"/>
            </a:xfrm>
            <a:custGeom>
              <a:avLst/>
              <a:gdLst>
                <a:gd name="connsiteX0" fmla="*/ 0 w 454025"/>
                <a:gd name="connsiteY0" fmla="*/ 29703 h 334503"/>
                <a:gd name="connsiteX1" fmla="*/ 454025 w 454025"/>
                <a:gd name="connsiteY1" fmla="*/ 36053 h 334503"/>
                <a:gd name="connsiteX2" fmla="*/ 454025 w 454025"/>
                <a:gd name="connsiteY2" fmla="*/ 334503 h 334503"/>
                <a:gd name="connsiteX3" fmla="*/ 130175 w 454025"/>
                <a:gd name="connsiteY3" fmla="*/ 334503 h 334503"/>
                <a:gd name="connsiteX0" fmla="*/ 323850 w 323850"/>
                <a:gd name="connsiteY0" fmla="*/ 0 h 298450"/>
                <a:gd name="connsiteX1" fmla="*/ 323850 w 323850"/>
                <a:gd name="connsiteY1" fmla="*/ 298450 h 298450"/>
                <a:gd name="connsiteX2" fmla="*/ 0 w 323850"/>
                <a:gd name="connsiteY2" fmla="*/ 298450 h 298450"/>
                <a:gd name="connsiteX0" fmla="*/ 323850 w 323850"/>
                <a:gd name="connsiteY0" fmla="*/ 0 h 298450"/>
                <a:gd name="connsiteX1" fmla="*/ 261574 w 323850"/>
                <a:gd name="connsiteY1" fmla="*/ 241058 h 298450"/>
                <a:gd name="connsiteX2" fmla="*/ 0 w 323850"/>
                <a:gd name="connsiteY2" fmla="*/ 298450 h 298450"/>
              </a:gdLst>
              <a:ahLst/>
              <a:cxnLst>
                <a:cxn ang="0">
                  <a:pos x="connsiteX0" y="connsiteY0"/>
                </a:cxn>
                <a:cxn ang="0">
                  <a:pos x="connsiteX1" y="connsiteY1"/>
                </a:cxn>
                <a:cxn ang="0">
                  <a:pos x="connsiteX2" y="connsiteY2"/>
                </a:cxn>
              </a:cxnLst>
              <a:rect l="l" t="t" r="r" b="b"/>
              <a:pathLst>
                <a:path w="323850" h="298450">
                  <a:moveTo>
                    <a:pt x="323850" y="0"/>
                  </a:moveTo>
                  <a:lnTo>
                    <a:pt x="261574" y="241058"/>
                  </a:lnTo>
                  <a:lnTo>
                    <a:pt x="0" y="298450"/>
                  </a:lnTo>
                </a:path>
              </a:pathLst>
            </a:custGeom>
            <a:no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9" name="任意多边形: 形状 58">
              <a:extLst>
                <a:ext uri="{FF2B5EF4-FFF2-40B4-BE49-F238E27FC236}">
                  <a16:creationId xmlns:a16="http://schemas.microsoft.com/office/drawing/2014/main" id="{8320F725-9891-4792-804E-10DE9902BFAC}"/>
                </a:ext>
              </a:extLst>
            </p:cNvPr>
            <p:cNvSpPr/>
            <p:nvPr/>
          </p:nvSpPr>
          <p:spPr>
            <a:xfrm rot="2700000">
              <a:off x="5986540" y="4585679"/>
              <a:ext cx="218902" cy="218902"/>
            </a:xfrm>
            <a:custGeom>
              <a:avLst/>
              <a:gdLst>
                <a:gd name="connsiteX0" fmla="*/ 0 w 454025"/>
                <a:gd name="connsiteY0" fmla="*/ 29703 h 334503"/>
                <a:gd name="connsiteX1" fmla="*/ 454025 w 454025"/>
                <a:gd name="connsiteY1" fmla="*/ 36053 h 334503"/>
                <a:gd name="connsiteX2" fmla="*/ 454025 w 454025"/>
                <a:gd name="connsiteY2" fmla="*/ 334503 h 334503"/>
                <a:gd name="connsiteX3" fmla="*/ 130175 w 454025"/>
                <a:gd name="connsiteY3" fmla="*/ 334503 h 334503"/>
                <a:gd name="connsiteX0" fmla="*/ 323850 w 323850"/>
                <a:gd name="connsiteY0" fmla="*/ 0 h 298450"/>
                <a:gd name="connsiteX1" fmla="*/ 323850 w 323850"/>
                <a:gd name="connsiteY1" fmla="*/ 298450 h 298450"/>
                <a:gd name="connsiteX2" fmla="*/ 0 w 323850"/>
                <a:gd name="connsiteY2" fmla="*/ 298450 h 298450"/>
                <a:gd name="connsiteX0" fmla="*/ 323850 w 323850"/>
                <a:gd name="connsiteY0" fmla="*/ 0 h 298450"/>
                <a:gd name="connsiteX1" fmla="*/ 261574 w 323850"/>
                <a:gd name="connsiteY1" fmla="*/ 241058 h 298450"/>
                <a:gd name="connsiteX2" fmla="*/ 0 w 323850"/>
                <a:gd name="connsiteY2" fmla="*/ 298450 h 298450"/>
              </a:gdLst>
              <a:ahLst/>
              <a:cxnLst>
                <a:cxn ang="0">
                  <a:pos x="connsiteX0" y="connsiteY0"/>
                </a:cxn>
                <a:cxn ang="0">
                  <a:pos x="connsiteX1" y="connsiteY1"/>
                </a:cxn>
                <a:cxn ang="0">
                  <a:pos x="connsiteX2" y="connsiteY2"/>
                </a:cxn>
              </a:cxnLst>
              <a:rect l="l" t="t" r="r" b="b"/>
              <a:pathLst>
                <a:path w="323850" h="298450">
                  <a:moveTo>
                    <a:pt x="323850" y="0"/>
                  </a:moveTo>
                  <a:lnTo>
                    <a:pt x="261574" y="241058"/>
                  </a:lnTo>
                  <a:lnTo>
                    <a:pt x="0" y="298450"/>
                  </a:lnTo>
                </a:path>
              </a:pathLst>
            </a:custGeom>
            <a:no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60" name="组合 59">
            <a:extLst>
              <a:ext uri="{FF2B5EF4-FFF2-40B4-BE49-F238E27FC236}">
                <a16:creationId xmlns:a16="http://schemas.microsoft.com/office/drawing/2014/main" id="{F4923693-5C8C-4B12-B7E1-A2A5BEE27DBD}"/>
              </a:ext>
            </a:extLst>
          </p:cNvPr>
          <p:cNvGrpSpPr/>
          <p:nvPr/>
        </p:nvGrpSpPr>
        <p:grpSpPr>
          <a:xfrm rot="16200000">
            <a:off x="8714711" y="2562394"/>
            <a:ext cx="401839" cy="602915"/>
            <a:chOff x="5986540" y="4476143"/>
            <a:chExt cx="218902" cy="328438"/>
          </a:xfrm>
        </p:grpSpPr>
        <p:sp>
          <p:nvSpPr>
            <p:cNvPr id="61" name="任意多边形: 形状 60">
              <a:extLst>
                <a:ext uri="{FF2B5EF4-FFF2-40B4-BE49-F238E27FC236}">
                  <a16:creationId xmlns:a16="http://schemas.microsoft.com/office/drawing/2014/main" id="{63C97374-85B2-45D0-91FC-16DD40706DB7}"/>
                </a:ext>
              </a:extLst>
            </p:cNvPr>
            <p:cNvSpPr/>
            <p:nvPr/>
          </p:nvSpPr>
          <p:spPr>
            <a:xfrm rot="2700000">
              <a:off x="5986540" y="4476143"/>
              <a:ext cx="218902" cy="218902"/>
            </a:xfrm>
            <a:custGeom>
              <a:avLst/>
              <a:gdLst>
                <a:gd name="connsiteX0" fmla="*/ 0 w 454025"/>
                <a:gd name="connsiteY0" fmla="*/ 29703 h 334503"/>
                <a:gd name="connsiteX1" fmla="*/ 454025 w 454025"/>
                <a:gd name="connsiteY1" fmla="*/ 36053 h 334503"/>
                <a:gd name="connsiteX2" fmla="*/ 454025 w 454025"/>
                <a:gd name="connsiteY2" fmla="*/ 334503 h 334503"/>
                <a:gd name="connsiteX3" fmla="*/ 130175 w 454025"/>
                <a:gd name="connsiteY3" fmla="*/ 334503 h 334503"/>
                <a:gd name="connsiteX0" fmla="*/ 323850 w 323850"/>
                <a:gd name="connsiteY0" fmla="*/ 0 h 298450"/>
                <a:gd name="connsiteX1" fmla="*/ 323850 w 323850"/>
                <a:gd name="connsiteY1" fmla="*/ 298450 h 298450"/>
                <a:gd name="connsiteX2" fmla="*/ 0 w 323850"/>
                <a:gd name="connsiteY2" fmla="*/ 298450 h 298450"/>
                <a:gd name="connsiteX0" fmla="*/ 323850 w 323850"/>
                <a:gd name="connsiteY0" fmla="*/ 0 h 298450"/>
                <a:gd name="connsiteX1" fmla="*/ 261574 w 323850"/>
                <a:gd name="connsiteY1" fmla="*/ 241058 h 298450"/>
                <a:gd name="connsiteX2" fmla="*/ 0 w 323850"/>
                <a:gd name="connsiteY2" fmla="*/ 298450 h 298450"/>
              </a:gdLst>
              <a:ahLst/>
              <a:cxnLst>
                <a:cxn ang="0">
                  <a:pos x="connsiteX0" y="connsiteY0"/>
                </a:cxn>
                <a:cxn ang="0">
                  <a:pos x="connsiteX1" y="connsiteY1"/>
                </a:cxn>
                <a:cxn ang="0">
                  <a:pos x="connsiteX2" y="connsiteY2"/>
                </a:cxn>
              </a:cxnLst>
              <a:rect l="l" t="t" r="r" b="b"/>
              <a:pathLst>
                <a:path w="323850" h="298450">
                  <a:moveTo>
                    <a:pt x="323850" y="0"/>
                  </a:moveTo>
                  <a:lnTo>
                    <a:pt x="261574" y="241058"/>
                  </a:lnTo>
                  <a:lnTo>
                    <a:pt x="0" y="298450"/>
                  </a:lnTo>
                </a:path>
              </a:pathLst>
            </a:custGeom>
            <a:no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2" name="任意多边形: 形状 61">
              <a:extLst>
                <a:ext uri="{FF2B5EF4-FFF2-40B4-BE49-F238E27FC236}">
                  <a16:creationId xmlns:a16="http://schemas.microsoft.com/office/drawing/2014/main" id="{F220FC56-4416-4FBF-A116-F36E1B2ABF63}"/>
                </a:ext>
              </a:extLst>
            </p:cNvPr>
            <p:cNvSpPr/>
            <p:nvPr/>
          </p:nvSpPr>
          <p:spPr>
            <a:xfrm rot="2700000">
              <a:off x="5986540" y="4585679"/>
              <a:ext cx="218902" cy="218902"/>
            </a:xfrm>
            <a:custGeom>
              <a:avLst/>
              <a:gdLst>
                <a:gd name="connsiteX0" fmla="*/ 0 w 454025"/>
                <a:gd name="connsiteY0" fmla="*/ 29703 h 334503"/>
                <a:gd name="connsiteX1" fmla="*/ 454025 w 454025"/>
                <a:gd name="connsiteY1" fmla="*/ 36053 h 334503"/>
                <a:gd name="connsiteX2" fmla="*/ 454025 w 454025"/>
                <a:gd name="connsiteY2" fmla="*/ 334503 h 334503"/>
                <a:gd name="connsiteX3" fmla="*/ 130175 w 454025"/>
                <a:gd name="connsiteY3" fmla="*/ 334503 h 334503"/>
                <a:gd name="connsiteX0" fmla="*/ 323850 w 323850"/>
                <a:gd name="connsiteY0" fmla="*/ 0 h 298450"/>
                <a:gd name="connsiteX1" fmla="*/ 323850 w 323850"/>
                <a:gd name="connsiteY1" fmla="*/ 298450 h 298450"/>
                <a:gd name="connsiteX2" fmla="*/ 0 w 323850"/>
                <a:gd name="connsiteY2" fmla="*/ 298450 h 298450"/>
                <a:gd name="connsiteX0" fmla="*/ 323850 w 323850"/>
                <a:gd name="connsiteY0" fmla="*/ 0 h 298450"/>
                <a:gd name="connsiteX1" fmla="*/ 261574 w 323850"/>
                <a:gd name="connsiteY1" fmla="*/ 241058 h 298450"/>
                <a:gd name="connsiteX2" fmla="*/ 0 w 323850"/>
                <a:gd name="connsiteY2" fmla="*/ 298450 h 298450"/>
              </a:gdLst>
              <a:ahLst/>
              <a:cxnLst>
                <a:cxn ang="0">
                  <a:pos x="connsiteX0" y="connsiteY0"/>
                </a:cxn>
                <a:cxn ang="0">
                  <a:pos x="connsiteX1" y="connsiteY1"/>
                </a:cxn>
                <a:cxn ang="0">
                  <a:pos x="connsiteX2" y="connsiteY2"/>
                </a:cxn>
              </a:cxnLst>
              <a:rect l="l" t="t" r="r" b="b"/>
              <a:pathLst>
                <a:path w="323850" h="298450">
                  <a:moveTo>
                    <a:pt x="323850" y="0"/>
                  </a:moveTo>
                  <a:lnTo>
                    <a:pt x="261574" y="241058"/>
                  </a:lnTo>
                  <a:lnTo>
                    <a:pt x="0" y="298450"/>
                  </a:lnTo>
                </a:path>
              </a:pathLst>
            </a:custGeom>
            <a:no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63" name="文本框 62">
            <a:extLst>
              <a:ext uri="{FF2B5EF4-FFF2-40B4-BE49-F238E27FC236}">
                <a16:creationId xmlns:a16="http://schemas.microsoft.com/office/drawing/2014/main" id="{E87D4759-8643-4457-929A-7FCBDB476877}"/>
              </a:ext>
            </a:extLst>
          </p:cNvPr>
          <p:cNvSpPr txBox="1"/>
          <p:nvPr/>
        </p:nvSpPr>
        <p:spPr>
          <a:xfrm>
            <a:off x="6431844" y="3588461"/>
            <a:ext cx="2216620" cy="461665"/>
          </a:xfrm>
          <a:prstGeom prst="rect">
            <a:avLst/>
          </a:prstGeom>
          <a:noFill/>
        </p:spPr>
        <p:txBody>
          <a:bodyPr wrap="square" rtlCol="0">
            <a:spAutoFit/>
          </a:bodyPr>
          <a:lstStyle/>
          <a:p>
            <a:pPr algn="ctr"/>
            <a:r>
              <a:rPr lang="zh-CN" altLang="en-US" sz="2400" b="1" dirty="0">
                <a:solidFill>
                  <a:schemeClr val="accent1"/>
                </a:solidFill>
                <a:latin typeface="+mj-ea"/>
                <a:ea typeface="+mj-ea"/>
              </a:rPr>
              <a:t>输入你的文字</a:t>
            </a:r>
          </a:p>
        </p:txBody>
      </p:sp>
      <p:sp>
        <p:nvSpPr>
          <p:cNvPr id="66" name="文本框 65">
            <a:extLst>
              <a:ext uri="{FF2B5EF4-FFF2-40B4-BE49-F238E27FC236}">
                <a16:creationId xmlns:a16="http://schemas.microsoft.com/office/drawing/2014/main" id="{60672AF2-1E89-483B-841C-DA82FE2A40F5}"/>
              </a:ext>
            </a:extLst>
          </p:cNvPr>
          <p:cNvSpPr txBox="1"/>
          <p:nvPr/>
        </p:nvSpPr>
        <p:spPr>
          <a:xfrm>
            <a:off x="640554" y="4205047"/>
            <a:ext cx="2368822" cy="1540358"/>
          </a:xfrm>
          <a:prstGeom prst="rect">
            <a:avLst/>
          </a:prstGeom>
          <a:noFill/>
        </p:spPr>
        <p:txBody>
          <a:bodyPr wrap="square" rtlCol="0">
            <a:spAutoFit/>
          </a:bodyPr>
          <a:lstStyle/>
          <a:p>
            <a:pPr>
              <a:lnSpc>
                <a:spcPct val="120000"/>
              </a:lnSpc>
            </a:pPr>
            <a:r>
              <a:rPr lang="zh-CN" altLang="en-US" sz="2000" dirty="0">
                <a:latin typeface="+mn-ea"/>
              </a:rPr>
              <a:t>这里是详细的内容及描述这里是详细的内容及描述这里是详细的内容。</a:t>
            </a:r>
          </a:p>
        </p:txBody>
      </p:sp>
      <p:sp>
        <p:nvSpPr>
          <p:cNvPr id="67" name="文本框 66">
            <a:extLst>
              <a:ext uri="{FF2B5EF4-FFF2-40B4-BE49-F238E27FC236}">
                <a16:creationId xmlns:a16="http://schemas.microsoft.com/office/drawing/2014/main" id="{F02D2CF2-04F3-4E4C-920E-9B9D72DD1119}"/>
              </a:ext>
            </a:extLst>
          </p:cNvPr>
          <p:cNvSpPr txBox="1"/>
          <p:nvPr/>
        </p:nvSpPr>
        <p:spPr>
          <a:xfrm>
            <a:off x="3527140" y="4205047"/>
            <a:ext cx="2368822" cy="1540358"/>
          </a:xfrm>
          <a:prstGeom prst="rect">
            <a:avLst/>
          </a:prstGeom>
          <a:noFill/>
        </p:spPr>
        <p:txBody>
          <a:bodyPr wrap="square" rtlCol="0">
            <a:spAutoFit/>
          </a:bodyPr>
          <a:lstStyle/>
          <a:p>
            <a:pPr>
              <a:lnSpc>
                <a:spcPct val="120000"/>
              </a:lnSpc>
            </a:pPr>
            <a:r>
              <a:rPr lang="zh-CN" altLang="en-US" sz="2000" dirty="0">
                <a:latin typeface="+mn-ea"/>
              </a:rPr>
              <a:t>这里是详细的内容及描述这里是详细的内容及描述这里是详细的内容。</a:t>
            </a:r>
          </a:p>
        </p:txBody>
      </p:sp>
      <p:sp>
        <p:nvSpPr>
          <p:cNvPr id="68" name="文本框 67">
            <a:extLst>
              <a:ext uri="{FF2B5EF4-FFF2-40B4-BE49-F238E27FC236}">
                <a16:creationId xmlns:a16="http://schemas.microsoft.com/office/drawing/2014/main" id="{4857B001-9B92-460D-85F7-D9DCB612A953}"/>
              </a:ext>
            </a:extLst>
          </p:cNvPr>
          <p:cNvSpPr txBox="1"/>
          <p:nvPr/>
        </p:nvSpPr>
        <p:spPr>
          <a:xfrm>
            <a:off x="6413726" y="4205047"/>
            <a:ext cx="2368822" cy="1540358"/>
          </a:xfrm>
          <a:prstGeom prst="rect">
            <a:avLst/>
          </a:prstGeom>
          <a:noFill/>
        </p:spPr>
        <p:txBody>
          <a:bodyPr wrap="square" rtlCol="0">
            <a:spAutoFit/>
          </a:bodyPr>
          <a:lstStyle/>
          <a:p>
            <a:pPr>
              <a:lnSpc>
                <a:spcPct val="120000"/>
              </a:lnSpc>
            </a:pPr>
            <a:r>
              <a:rPr lang="zh-CN" altLang="en-US" sz="2000" dirty="0">
                <a:latin typeface="+mn-ea"/>
              </a:rPr>
              <a:t>这里是详细的内容及描述这里是详细的内容及描述这里是详细的内容。</a:t>
            </a:r>
          </a:p>
        </p:txBody>
      </p:sp>
      <p:sp>
        <p:nvSpPr>
          <p:cNvPr id="69" name="文本框 68">
            <a:extLst>
              <a:ext uri="{FF2B5EF4-FFF2-40B4-BE49-F238E27FC236}">
                <a16:creationId xmlns:a16="http://schemas.microsoft.com/office/drawing/2014/main" id="{AD609F93-F75D-4790-AC95-13C5B4EF98C3}"/>
              </a:ext>
            </a:extLst>
          </p:cNvPr>
          <p:cNvSpPr txBox="1"/>
          <p:nvPr/>
        </p:nvSpPr>
        <p:spPr>
          <a:xfrm>
            <a:off x="9300312" y="4205047"/>
            <a:ext cx="2368822" cy="1540358"/>
          </a:xfrm>
          <a:prstGeom prst="rect">
            <a:avLst/>
          </a:prstGeom>
          <a:noFill/>
        </p:spPr>
        <p:txBody>
          <a:bodyPr wrap="square" rtlCol="0">
            <a:spAutoFit/>
          </a:bodyPr>
          <a:lstStyle/>
          <a:p>
            <a:pPr>
              <a:lnSpc>
                <a:spcPct val="120000"/>
              </a:lnSpc>
            </a:pPr>
            <a:r>
              <a:rPr lang="zh-CN" altLang="en-US" sz="2000" dirty="0">
                <a:latin typeface="+mn-ea"/>
              </a:rPr>
              <a:t>这里是详细的内容及描述这里是详细的内容及描述这里是详细的内容。</a:t>
            </a:r>
          </a:p>
        </p:txBody>
      </p:sp>
      <p:cxnSp>
        <p:nvCxnSpPr>
          <p:cNvPr id="70" name="直接连接符 69">
            <a:extLst>
              <a:ext uri="{FF2B5EF4-FFF2-40B4-BE49-F238E27FC236}">
                <a16:creationId xmlns:a16="http://schemas.microsoft.com/office/drawing/2014/main" id="{6328AEA1-2DB0-47F8-BDEC-D648653ED2FA}"/>
              </a:ext>
            </a:extLst>
          </p:cNvPr>
          <p:cNvCxnSpPr>
            <a:cxnSpLocks/>
          </p:cNvCxnSpPr>
          <p:nvPr/>
        </p:nvCxnSpPr>
        <p:spPr>
          <a:xfrm>
            <a:off x="3221179" y="3588461"/>
            <a:ext cx="0" cy="2181492"/>
          </a:xfrm>
          <a:prstGeom prst="line">
            <a:avLst/>
          </a:prstGeom>
          <a:ln w="127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72" name="直接连接符 71">
            <a:extLst>
              <a:ext uri="{FF2B5EF4-FFF2-40B4-BE49-F238E27FC236}">
                <a16:creationId xmlns:a16="http://schemas.microsoft.com/office/drawing/2014/main" id="{B49EB709-F55E-488E-8EBC-F25AD961BB68}"/>
              </a:ext>
            </a:extLst>
          </p:cNvPr>
          <p:cNvCxnSpPr>
            <a:cxnSpLocks/>
          </p:cNvCxnSpPr>
          <p:nvPr/>
        </p:nvCxnSpPr>
        <p:spPr>
          <a:xfrm>
            <a:off x="6065446" y="3588461"/>
            <a:ext cx="0" cy="2181492"/>
          </a:xfrm>
          <a:prstGeom prst="line">
            <a:avLst/>
          </a:prstGeom>
          <a:ln w="127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73" name="直接连接符 72">
            <a:extLst>
              <a:ext uri="{FF2B5EF4-FFF2-40B4-BE49-F238E27FC236}">
                <a16:creationId xmlns:a16="http://schemas.microsoft.com/office/drawing/2014/main" id="{17A01CA6-CF77-43D8-8BAB-96AB4144071B}"/>
              </a:ext>
            </a:extLst>
          </p:cNvPr>
          <p:cNvCxnSpPr>
            <a:cxnSpLocks/>
          </p:cNvCxnSpPr>
          <p:nvPr/>
        </p:nvCxnSpPr>
        <p:spPr>
          <a:xfrm>
            <a:off x="9024012" y="3588461"/>
            <a:ext cx="0" cy="2181492"/>
          </a:xfrm>
          <a:prstGeom prst="line">
            <a:avLst/>
          </a:prstGeom>
          <a:ln w="127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43" name="矩形 42">
            <a:extLst>
              <a:ext uri="{FF2B5EF4-FFF2-40B4-BE49-F238E27FC236}">
                <a16:creationId xmlns:a16="http://schemas.microsoft.com/office/drawing/2014/main" id="{8625C55B-0B80-47BD-ABD1-6553ACCE593B}"/>
              </a:ext>
            </a:extLst>
          </p:cNvPr>
          <p:cNvSpPr/>
          <p:nvPr/>
        </p:nvSpPr>
        <p:spPr>
          <a:xfrm>
            <a:off x="349470" y="1812966"/>
            <a:ext cx="11493060" cy="4556302"/>
          </a:xfrm>
          <a:prstGeom prst="rect">
            <a:avLst/>
          </a:prstGeom>
          <a:noFill/>
          <a:ln w="762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标题 2">
            <a:extLst>
              <a:ext uri="{FF2B5EF4-FFF2-40B4-BE49-F238E27FC236}">
                <a16:creationId xmlns:a16="http://schemas.microsoft.com/office/drawing/2014/main" id="{9390C2FF-55B2-4EAB-887B-6DAC59EE0C1D}"/>
              </a:ext>
            </a:extLst>
          </p:cNvPr>
          <p:cNvSpPr>
            <a:spLocks noGrp="1"/>
          </p:cNvSpPr>
          <p:nvPr>
            <p:ph type="title"/>
          </p:nvPr>
        </p:nvSpPr>
        <p:spPr/>
        <p:txBody>
          <a:bodyPr/>
          <a:lstStyle/>
          <a:p>
            <a:r>
              <a:rPr lang="zh-CN" altLang="en-US" dirty="0"/>
              <a:t>选题缘由及过程</a:t>
            </a:r>
          </a:p>
        </p:txBody>
      </p:sp>
    </p:spTree>
    <p:extLst>
      <p:ext uri="{BB962C8B-B14F-4D97-AF65-F5344CB8AC3E}">
        <p14:creationId xmlns:p14="http://schemas.microsoft.com/office/powerpoint/2010/main" val="131904097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7" name="矩形: 圆角 106">
            <a:extLst>
              <a:ext uri="{FF2B5EF4-FFF2-40B4-BE49-F238E27FC236}">
                <a16:creationId xmlns:a16="http://schemas.microsoft.com/office/drawing/2014/main" id="{E101EDC2-7FF7-4845-8CE5-22C3C826CFFB}"/>
              </a:ext>
            </a:extLst>
          </p:cNvPr>
          <p:cNvSpPr/>
          <p:nvPr/>
        </p:nvSpPr>
        <p:spPr>
          <a:xfrm>
            <a:off x="381001" y="421551"/>
            <a:ext cx="11430000" cy="5963483"/>
          </a:xfrm>
          <a:prstGeom prst="roundRect">
            <a:avLst>
              <a:gd name="adj" fmla="val 0"/>
            </a:avLst>
          </a:prstGeom>
          <a:solidFill>
            <a:schemeClr val="bg1"/>
          </a:solidFill>
          <a:ln>
            <a:noFill/>
          </a:ln>
          <a:effectLst>
            <a:outerShdw blurRad="1270000" dist="25400" dir="5400000" sx="101000" sy="101000" algn="ctr" rotWithShape="0">
              <a:schemeClr val="bg1">
                <a:lumMod val="50000"/>
                <a:alpha val="16000"/>
              </a:schemeClr>
            </a:outerShdw>
            <a:softEdge rad="0"/>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pic>
        <p:nvPicPr>
          <p:cNvPr id="8" name="图片占位符 7" descr="图片包含 天空, 户外, 建筑物, 道路&#10;&#10;描述已自动生成">
            <a:extLst>
              <a:ext uri="{FF2B5EF4-FFF2-40B4-BE49-F238E27FC236}">
                <a16:creationId xmlns:a16="http://schemas.microsoft.com/office/drawing/2014/main" id="{49C25A45-F3EF-4EEA-96CF-36F15A459950}"/>
              </a:ext>
            </a:extLst>
          </p:cNvPr>
          <p:cNvPicPr>
            <a:picLocks noGrp="1" noChangeAspect="1"/>
          </p:cNvPicPr>
          <p:nvPr>
            <p:ph type="pic" sz="quarter" idx="4294967295"/>
          </p:nvPr>
        </p:nvPicPr>
        <p:blipFill>
          <a:blip r:embed="rId3">
            <a:extLst>
              <a:ext uri="{28A0092B-C50C-407E-A947-70E740481C1C}">
                <a14:useLocalDpi xmlns:a14="http://schemas.microsoft.com/office/drawing/2010/main" val="0"/>
              </a:ext>
            </a:extLst>
          </a:blip>
          <a:srcRect t="29833" b="29833"/>
          <a:stretch>
            <a:fillRect/>
          </a:stretch>
        </p:blipFill>
        <p:spPr>
          <a:xfrm>
            <a:off x="381000" y="390025"/>
            <a:ext cx="11430000" cy="3073400"/>
          </a:xfrm>
        </p:spPr>
      </p:pic>
      <p:sp>
        <p:nvSpPr>
          <p:cNvPr id="115" name="矩形 114">
            <a:extLst>
              <a:ext uri="{FF2B5EF4-FFF2-40B4-BE49-F238E27FC236}">
                <a16:creationId xmlns:a16="http://schemas.microsoft.com/office/drawing/2014/main" id="{321FE104-EC66-4C7F-88BA-B5D6B518D7A0}"/>
              </a:ext>
            </a:extLst>
          </p:cNvPr>
          <p:cNvSpPr/>
          <p:nvPr/>
        </p:nvSpPr>
        <p:spPr>
          <a:xfrm>
            <a:off x="755650" y="3623659"/>
            <a:ext cx="10680700" cy="2360903"/>
          </a:xfrm>
          <a:prstGeom prst="rect">
            <a:avLst/>
          </a:prstGeom>
        </p:spPr>
        <p:txBody>
          <a:bodyPr wrap="square">
            <a:spAutoFit/>
          </a:bodyPr>
          <a:lstStyle/>
          <a:p>
            <a:pPr algn="just">
              <a:lnSpc>
                <a:spcPct val="125000"/>
              </a:lnSpc>
              <a:spcBef>
                <a:spcPts val="600"/>
              </a:spcBef>
              <a:spcAft>
                <a:spcPts val="600"/>
              </a:spcAft>
            </a:pPr>
            <a:r>
              <a:rPr lang="zh-CN" altLang="en-US" sz="2400" dirty="0">
                <a:latin typeface="+mn-ea"/>
              </a:rPr>
              <a:t>请在这里输入你要陈述的内容请在这里输入你要陈述的内容请在这里输入你要陈述输入你要陈述的内容请在这里输入请在这里输入你要陈述的内容请在这里输入你要陈述的内容请在这里输入你要陈述的内容请在这里请在这里输入你要陈述的内容请在这里输入你要陈述的内容请在这里输入你要陈述输入你要陈述的内容请在这里输入。</a:t>
            </a:r>
            <a:endParaRPr lang="en-US" altLang="zh-CN" sz="2400" dirty="0">
              <a:latin typeface="+mn-ea"/>
            </a:endParaRPr>
          </a:p>
        </p:txBody>
      </p:sp>
      <p:sp>
        <p:nvSpPr>
          <p:cNvPr id="117" name="文本框 116">
            <a:extLst>
              <a:ext uri="{FF2B5EF4-FFF2-40B4-BE49-F238E27FC236}">
                <a16:creationId xmlns:a16="http://schemas.microsoft.com/office/drawing/2014/main" id="{318C59DF-1FF2-4095-959B-29BC1A89136A}"/>
              </a:ext>
            </a:extLst>
          </p:cNvPr>
          <p:cNvSpPr txBox="1"/>
          <p:nvPr/>
        </p:nvSpPr>
        <p:spPr>
          <a:xfrm>
            <a:off x="11039241" y="5984562"/>
            <a:ext cx="794218" cy="687986"/>
          </a:xfrm>
          <a:custGeom>
            <a:avLst/>
            <a:gdLst/>
            <a:ahLst/>
            <a:cxnLst/>
            <a:rect l="l" t="t" r="r" b="b"/>
            <a:pathLst>
              <a:path w="1397580" h="1210643">
                <a:moveTo>
                  <a:pt x="752200" y="0"/>
                </a:moveTo>
                <a:lnTo>
                  <a:pt x="1397580" y="0"/>
                </a:lnTo>
                <a:lnTo>
                  <a:pt x="1397580" y="497016"/>
                </a:lnTo>
                <a:cubicBezTo>
                  <a:pt x="1397580" y="679998"/>
                  <a:pt x="1359500" y="824651"/>
                  <a:pt x="1283340" y="930978"/>
                </a:cubicBezTo>
                <a:cubicBezTo>
                  <a:pt x="1207180" y="1037305"/>
                  <a:pt x="1077115" y="1130527"/>
                  <a:pt x="893145" y="1210643"/>
                </a:cubicBezTo>
                <a:lnTo>
                  <a:pt x="752200" y="946556"/>
                </a:lnTo>
                <a:cubicBezTo>
                  <a:pt x="866934" y="893146"/>
                  <a:pt x="945814" y="839982"/>
                  <a:pt x="988839" y="787066"/>
                </a:cubicBezTo>
                <a:cubicBezTo>
                  <a:pt x="1031865" y="734150"/>
                  <a:pt x="1055850" y="671590"/>
                  <a:pt x="1060796" y="599387"/>
                </a:cubicBezTo>
                <a:lnTo>
                  <a:pt x="752200" y="599387"/>
                </a:lnTo>
                <a:close/>
                <a:moveTo>
                  <a:pt x="0" y="0"/>
                </a:moveTo>
                <a:lnTo>
                  <a:pt x="645379" y="0"/>
                </a:lnTo>
                <a:lnTo>
                  <a:pt x="645379" y="497016"/>
                </a:lnTo>
                <a:cubicBezTo>
                  <a:pt x="645379" y="679998"/>
                  <a:pt x="607299" y="824651"/>
                  <a:pt x="531139" y="930978"/>
                </a:cubicBezTo>
                <a:cubicBezTo>
                  <a:pt x="454980" y="1037305"/>
                  <a:pt x="324915" y="1130527"/>
                  <a:pt x="140945" y="1210643"/>
                </a:cubicBezTo>
                <a:lnTo>
                  <a:pt x="0" y="946556"/>
                </a:lnTo>
                <a:cubicBezTo>
                  <a:pt x="114734" y="893146"/>
                  <a:pt x="193614" y="839982"/>
                  <a:pt x="236639" y="787066"/>
                </a:cubicBezTo>
                <a:cubicBezTo>
                  <a:pt x="279664" y="734150"/>
                  <a:pt x="303649" y="671590"/>
                  <a:pt x="308595" y="599387"/>
                </a:cubicBezTo>
                <a:lnTo>
                  <a:pt x="0" y="599387"/>
                </a:lnTo>
                <a:close/>
              </a:path>
            </a:pathLst>
          </a:custGeom>
          <a:solidFill>
            <a:schemeClr val="accent1">
              <a:alpha val="4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l">
              <a:lnSpc>
                <a:spcPct val="120000"/>
              </a:lnSpc>
            </a:pPr>
            <a:endParaRPr lang="zh-CN" altLang="en-US" sz="23900" dirty="0">
              <a:latin typeface="Arial Black" panose="020B0A04020102020204" pitchFamily="34" charset="0"/>
            </a:endParaRPr>
          </a:p>
        </p:txBody>
      </p:sp>
      <p:sp>
        <p:nvSpPr>
          <p:cNvPr id="9" name="矩形 8">
            <a:extLst>
              <a:ext uri="{FF2B5EF4-FFF2-40B4-BE49-F238E27FC236}">
                <a16:creationId xmlns:a16="http://schemas.microsoft.com/office/drawing/2014/main" id="{7D87BCD3-BFA2-40D7-826A-BCCEDD5B561A}"/>
              </a:ext>
            </a:extLst>
          </p:cNvPr>
          <p:cNvSpPr/>
          <p:nvPr/>
        </p:nvSpPr>
        <p:spPr>
          <a:xfrm>
            <a:off x="0" y="0"/>
            <a:ext cx="12192000" cy="6858000"/>
          </a:xfrm>
          <a:prstGeom prst="rect">
            <a:avLst/>
          </a:prstGeom>
          <a:noFill/>
          <a:ln w="1270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76984646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圆角 26">
            <a:extLst>
              <a:ext uri="{FF2B5EF4-FFF2-40B4-BE49-F238E27FC236}">
                <a16:creationId xmlns:a16="http://schemas.microsoft.com/office/drawing/2014/main" id="{1BE3482B-ADE2-49DA-9D92-4EFBBAB698C4}"/>
              </a:ext>
            </a:extLst>
          </p:cNvPr>
          <p:cNvSpPr/>
          <p:nvPr/>
        </p:nvSpPr>
        <p:spPr>
          <a:xfrm>
            <a:off x="1145900" y="1079772"/>
            <a:ext cx="10569850" cy="4698457"/>
          </a:xfrm>
          <a:prstGeom prst="roundRect">
            <a:avLst>
              <a:gd name="adj" fmla="val 1771"/>
            </a:avLst>
          </a:prstGeom>
          <a:solidFill>
            <a:schemeClr val="bg1"/>
          </a:solidFill>
          <a:ln>
            <a:noFill/>
          </a:ln>
          <a:effectLst>
            <a:outerShdw blurRad="1270000" dist="25400" dir="5400000" sx="101000" sy="101000" algn="ctr" rotWithShape="0">
              <a:schemeClr val="bg1">
                <a:lumMod val="50000"/>
                <a:alpha val="16000"/>
              </a:schemeClr>
            </a:outerShdw>
            <a:softEdge rad="0"/>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12" name="组合 11">
            <a:extLst>
              <a:ext uri="{FF2B5EF4-FFF2-40B4-BE49-F238E27FC236}">
                <a16:creationId xmlns:a16="http://schemas.microsoft.com/office/drawing/2014/main" id="{1283012C-F273-40F3-90DC-0FBDC8FCAA60}"/>
              </a:ext>
            </a:extLst>
          </p:cNvPr>
          <p:cNvGrpSpPr/>
          <p:nvPr/>
        </p:nvGrpSpPr>
        <p:grpSpPr>
          <a:xfrm>
            <a:off x="4380638" y="1607767"/>
            <a:ext cx="6769962" cy="3642466"/>
            <a:chOff x="4380638" y="1400762"/>
            <a:chExt cx="6769962" cy="3642466"/>
          </a:xfrm>
        </p:grpSpPr>
        <p:sp>
          <p:nvSpPr>
            <p:cNvPr id="19" name="Text Box 17">
              <a:extLst>
                <a:ext uri="{FF2B5EF4-FFF2-40B4-BE49-F238E27FC236}">
                  <a16:creationId xmlns:a16="http://schemas.microsoft.com/office/drawing/2014/main" id="{73B352C5-C425-40B0-B2D3-3C937533B488}"/>
                </a:ext>
              </a:extLst>
            </p:cNvPr>
            <p:cNvSpPr txBox="1">
              <a:spLocks noChangeArrowheads="1"/>
            </p:cNvSpPr>
            <p:nvPr/>
          </p:nvSpPr>
          <p:spPr bwMode="auto">
            <a:xfrm>
              <a:off x="4380638" y="2099251"/>
              <a:ext cx="6665462" cy="2348272"/>
            </a:xfrm>
            <a:prstGeom prst="rect">
              <a:avLst/>
            </a:prstGeom>
            <a:noFill/>
            <a:ln w="9525">
              <a:noFill/>
              <a:miter lim="800000"/>
            </a:ln>
          </p:spPr>
          <p:txBody>
            <a:bodyPr wrap="square">
              <a:spAutoFit/>
            </a:bodyPr>
            <a:lstStyle/>
            <a:p>
              <a:pPr algn="just">
                <a:lnSpc>
                  <a:spcPct val="150000"/>
                </a:lnSpc>
                <a:defRPr/>
              </a:pPr>
              <a:r>
                <a:rPr lang="zh-CN" altLang="en-US" sz="2000" kern="100" dirty="0">
                  <a:latin typeface="+mn-ea"/>
                  <a:cs typeface="Times New Roman" panose="02020603050405020304" pitchFamily="18" charset="0"/>
                  <a:sym typeface="+mn-ea"/>
                </a:rPr>
                <a:t>在这里输入你要引用的名人话语在这里输入你要引用的名人话语在这里输入你要引用的名人话语在这里输入你要引用的名人话语在这里输入你要引用的名人话语在这里输入你要引用在这里输入你要引用的名人话语在这里输入你要引用的名人话语在这里输入。</a:t>
              </a:r>
            </a:p>
          </p:txBody>
        </p:sp>
        <p:grpSp>
          <p:nvGrpSpPr>
            <p:cNvPr id="3" name="组合 2">
              <a:extLst>
                <a:ext uri="{FF2B5EF4-FFF2-40B4-BE49-F238E27FC236}">
                  <a16:creationId xmlns:a16="http://schemas.microsoft.com/office/drawing/2014/main" id="{01EB1018-99BD-408C-92A0-B96C53F2147D}"/>
                </a:ext>
              </a:extLst>
            </p:cNvPr>
            <p:cNvGrpSpPr/>
            <p:nvPr/>
          </p:nvGrpSpPr>
          <p:grpSpPr>
            <a:xfrm>
              <a:off x="4433973" y="1400762"/>
              <a:ext cx="6716627" cy="495756"/>
              <a:chOff x="4802274" y="1866671"/>
              <a:chExt cx="6716627" cy="495756"/>
            </a:xfrm>
          </p:grpSpPr>
          <p:cxnSp>
            <p:nvCxnSpPr>
              <p:cNvPr id="20" name="直接连接符 19">
                <a:extLst>
                  <a:ext uri="{FF2B5EF4-FFF2-40B4-BE49-F238E27FC236}">
                    <a16:creationId xmlns:a16="http://schemas.microsoft.com/office/drawing/2014/main" id="{33403159-F69D-46F4-9F37-1A447B6B0F22}"/>
                  </a:ext>
                </a:extLst>
              </p:cNvPr>
              <p:cNvCxnSpPr>
                <a:cxnSpLocks/>
              </p:cNvCxnSpPr>
              <p:nvPr/>
            </p:nvCxnSpPr>
            <p:spPr>
              <a:xfrm flipH="1">
                <a:off x="5553075" y="2184471"/>
                <a:ext cx="5965826" cy="0"/>
              </a:xfrm>
              <a:prstGeom prst="line">
                <a:avLst/>
              </a:prstGeom>
              <a:ln w="76200">
                <a:solidFill>
                  <a:schemeClr val="accent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21" name="文本框 20">
                <a:extLst>
                  <a:ext uri="{FF2B5EF4-FFF2-40B4-BE49-F238E27FC236}">
                    <a16:creationId xmlns:a16="http://schemas.microsoft.com/office/drawing/2014/main" id="{E9AD0F94-3315-4A03-AB29-E630795580E6}"/>
                  </a:ext>
                </a:extLst>
              </p:cNvPr>
              <p:cNvSpPr txBox="1"/>
              <p:nvPr/>
            </p:nvSpPr>
            <p:spPr>
              <a:xfrm flipH="1" flipV="1">
                <a:off x="4802274" y="1866671"/>
                <a:ext cx="572306" cy="495756"/>
              </a:xfrm>
              <a:custGeom>
                <a:avLst/>
                <a:gdLst/>
                <a:ahLst/>
                <a:cxnLst/>
                <a:rect l="l" t="t" r="r" b="b"/>
                <a:pathLst>
                  <a:path w="1397580" h="1210643">
                    <a:moveTo>
                      <a:pt x="752200" y="0"/>
                    </a:moveTo>
                    <a:lnTo>
                      <a:pt x="1397580" y="0"/>
                    </a:lnTo>
                    <a:lnTo>
                      <a:pt x="1397580" y="497016"/>
                    </a:lnTo>
                    <a:cubicBezTo>
                      <a:pt x="1397580" y="679998"/>
                      <a:pt x="1359500" y="824651"/>
                      <a:pt x="1283340" y="930978"/>
                    </a:cubicBezTo>
                    <a:cubicBezTo>
                      <a:pt x="1207180" y="1037305"/>
                      <a:pt x="1077115" y="1130527"/>
                      <a:pt x="893145" y="1210643"/>
                    </a:cubicBezTo>
                    <a:lnTo>
                      <a:pt x="752200" y="946556"/>
                    </a:lnTo>
                    <a:cubicBezTo>
                      <a:pt x="866934" y="893146"/>
                      <a:pt x="945814" y="839982"/>
                      <a:pt x="988839" y="787066"/>
                    </a:cubicBezTo>
                    <a:cubicBezTo>
                      <a:pt x="1031865" y="734150"/>
                      <a:pt x="1055850" y="671590"/>
                      <a:pt x="1060796" y="599387"/>
                    </a:cubicBezTo>
                    <a:lnTo>
                      <a:pt x="752200" y="599387"/>
                    </a:lnTo>
                    <a:close/>
                    <a:moveTo>
                      <a:pt x="0" y="0"/>
                    </a:moveTo>
                    <a:lnTo>
                      <a:pt x="645379" y="0"/>
                    </a:lnTo>
                    <a:lnTo>
                      <a:pt x="645379" y="497016"/>
                    </a:lnTo>
                    <a:cubicBezTo>
                      <a:pt x="645379" y="679998"/>
                      <a:pt x="607299" y="824651"/>
                      <a:pt x="531139" y="930978"/>
                    </a:cubicBezTo>
                    <a:cubicBezTo>
                      <a:pt x="454980" y="1037305"/>
                      <a:pt x="324915" y="1130527"/>
                      <a:pt x="140945" y="1210643"/>
                    </a:cubicBezTo>
                    <a:lnTo>
                      <a:pt x="0" y="946556"/>
                    </a:lnTo>
                    <a:cubicBezTo>
                      <a:pt x="114734" y="893146"/>
                      <a:pt x="193614" y="839982"/>
                      <a:pt x="236639" y="787066"/>
                    </a:cubicBezTo>
                    <a:cubicBezTo>
                      <a:pt x="279664" y="734150"/>
                      <a:pt x="303649" y="671590"/>
                      <a:pt x="308595" y="599387"/>
                    </a:cubicBezTo>
                    <a:lnTo>
                      <a:pt x="0" y="599387"/>
                    </a:lnTo>
                    <a:close/>
                  </a:path>
                </a:pathLst>
              </a:custGeom>
              <a:solidFill>
                <a:schemeClr val="accent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l">
                  <a:lnSpc>
                    <a:spcPct val="120000"/>
                  </a:lnSpc>
                </a:pPr>
                <a:endParaRPr lang="zh-CN" altLang="en-US" sz="23900" dirty="0">
                  <a:latin typeface="Arial Black" panose="020B0A04020102020204" pitchFamily="34" charset="0"/>
                </a:endParaRPr>
              </a:p>
            </p:txBody>
          </p:sp>
        </p:grpSp>
        <p:grpSp>
          <p:nvGrpSpPr>
            <p:cNvPr id="2" name="组合 1">
              <a:extLst>
                <a:ext uri="{FF2B5EF4-FFF2-40B4-BE49-F238E27FC236}">
                  <a16:creationId xmlns:a16="http://schemas.microsoft.com/office/drawing/2014/main" id="{0D6DB9FA-874E-4E4C-B420-53E4445D5DA9}"/>
                </a:ext>
              </a:extLst>
            </p:cNvPr>
            <p:cNvGrpSpPr/>
            <p:nvPr/>
          </p:nvGrpSpPr>
          <p:grpSpPr>
            <a:xfrm>
              <a:off x="4433973" y="4547472"/>
              <a:ext cx="6716626" cy="495756"/>
              <a:chOff x="4802274" y="4521547"/>
              <a:chExt cx="6716626" cy="495756"/>
            </a:xfrm>
          </p:grpSpPr>
          <p:cxnSp>
            <p:nvCxnSpPr>
              <p:cNvPr id="22" name="直接连接符 21">
                <a:extLst>
                  <a:ext uri="{FF2B5EF4-FFF2-40B4-BE49-F238E27FC236}">
                    <a16:creationId xmlns:a16="http://schemas.microsoft.com/office/drawing/2014/main" id="{13E9470C-3DE2-4BEA-BBE5-BE2C36CF3663}"/>
                  </a:ext>
                </a:extLst>
              </p:cNvPr>
              <p:cNvCxnSpPr>
                <a:cxnSpLocks/>
              </p:cNvCxnSpPr>
              <p:nvPr/>
            </p:nvCxnSpPr>
            <p:spPr>
              <a:xfrm>
                <a:off x="4802274" y="4717961"/>
                <a:ext cx="5965825" cy="0"/>
              </a:xfrm>
              <a:prstGeom prst="line">
                <a:avLst/>
              </a:prstGeom>
              <a:ln w="76200">
                <a:solidFill>
                  <a:schemeClr val="accent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23" name="文本框 22">
                <a:extLst>
                  <a:ext uri="{FF2B5EF4-FFF2-40B4-BE49-F238E27FC236}">
                    <a16:creationId xmlns:a16="http://schemas.microsoft.com/office/drawing/2014/main" id="{D8DC512F-A497-4626-B0C7-239B4BCBFA40}"/>
                  </a:ext>
                </a:extLst>
              </p:cNvPr>
              <p:cNvSpPr txBox="1"/>
              <p:nvPr/>
            </p:nvSpPr>
            <p:spPr>
              <a:xfrm>
                <a:off x="10946594" y="4521547"/>
                <a:ext cx="572306" cy="495756"/>
              </a:xfrm>
              <a:custGeom>
                <a:avLst/>
                <a:gdLst/>
                <a:ahLst/>
                <a:cxnLst/>
                <a:rect l="l" t="t" r="r" b="b"/>
                <a:pathLst>
                  <a:path w="1397580" h="1210643">
                    <a:moveTo>
                      <a:pt x="752200" y="0"/>
                    </a:moveTo>
                    <a:lnTo>
                      <a:pt x="1397580" y="0"/>
                    </a:lnTo>
                    <a:lnTo>
                      <a:pt x="1397580" y="497016"/>
                    </a:lnTo>
                    <a:cubicBezTo>
                      <a:pt x="1397580" y="679998"/>
                      <a:pt x="1359500" y="824651"/>
                      <a:pt x="1283340" y="930978"/>
                    </a:cubicBezTo>
                    <a:cubicBezTo>
                      <a:pt x="1207180" y="1037305"/>
                      <a:pt x="1077115" y="1130527"/>
                      <a:pt x="893145" y="1210643"/>
                    </a:cubicBezTo>
                    <a:lnTo>
                      <a:pt x="752200" y="946556"/>
                    </a:lnTo>
                    <a:cubicBezTo>
                      <a:pt x="866934" y="893146"/>
                      <a:pt x="945814" y="839982"/>
                      <a:pt x="988839" y="787066"/>
                    </a:cubicBezTo>
                    <a:cubicBezTo>
                      <a:pt x="1031865" y="734150"/>
                      <a:pt x="1055850" y="671590"/>
                      <a:pt x="1060796" y="599387"/>
                    </a:cubicBezTo>
                    <a:lnTo>
                      <a:pt x="752200" y="599387"/>
                    </a:lnTo>
                    <a:close/>
                    <a:moveTo>
                      <a:pt x="0" y="0"/>
                    </a:moveTo>
                    <a:lnTo>
                      <a:pt x="645379" y="0"/>
                    </a:lnTo>
                    <a:lnTo>
                      <a:pt x="645379" y="497016"/>
                    </a:lnTo>
                    <a:cubicBezTo>
                      <a:pt x="645379" y="679998"/>
                      <a:pt x="607299" y="824651"/>
                      <a:pt x="531139" y="930978"/>
                    </a:cubicBezTo>
                    <a:cubicBezTo>
                      <a:pt x="454980" y="1037305"/>
                      <a:pt x="324915" y="1130527"/>
                      <a:pt x="140945" y="1210643"/>
                    </a:cubicBezTo>
                    <a:lnTo>
                      <a:pt x="0" y="946556"/>
                    </a:lnTo>
                    <a:cubicBezTo>
                      <a:pt x="114734" y="893146"/>
                      <a:pt x="193614" y="839982"/>
                      <a:pt x="236639" y="787066"/>
                    </a:cubicBezTo>
                    <a:cubicBezTo>
                      <a:pt x="279664" y="734150"/>
                      <a:pt x="303649" y="671590"/>
                      <a:pt x="308595" y="599387"/>
                    </a:cubicBezTo>
                    <a:lnTo>
                      <a:pt x="0" y="599387"/>
                    </a:lnTo>
                    <a:close/>
                  </a:path>
                </a:pathLst>
              </a:custGeom>
              <a:solidFill>
                <a:schemeClr val="accent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l">
                  <a:lnSpc>
                    <a:spcPct val="120000"/>
                  </a:lnSpc>
                </a:pPr>
                <a:endParaRPr lang="zh-CN" altLang="en-US" sz="23900" dirty="0">
                  <a:latin typeface="Arial Black" panose="020B0A04020102020204" pitchFamily="34" charset="0"/>
                </a:endParaRPr>
              </a:p>
            </p:txBody>
          </p:sp>
        </p:grpSp>
      </p:grpSp>
      <p:sp>
        <p:nvSpPr>
          <p:cNvPr id="32" name="矩形: 圆角 31">
            <a:extLst>
              <a:ext uri="{FF2B5EF4-FFF2-40B4-BE49-F238E27FC236}">
                <a16:creationId xmlns:a16="http://schemas.microsoft.com/office/drawing/2014/main" id="{342E6606-D345-4C33-BCD4-388146286504}"/>
              </a:ext>
            </a:extLst>
          </p:cNvPr>
          <p:cNvSpPr/>
          <p:nvPr/>
        </p:nvSpPr>
        <p:spPr>
          <a:xfrm>
            <a:off x="660400" y="462896"/>
            <a:ext cx="3376538" cy="5932209"/>
          </a:xfrm>
          <a:prstGeom prst="roundRect">
            <a:avLst>
              <a:gd name="adj" fmla="val 0"/>
            </a:avLst>
          </a:prstGeom>
          <a:solidFill>
            <a:schemeClr val="accent1"/>
          </a:solidFill>
          <a:ln>
            <a:noFill/>
          </a:ln>
          <a:effectLst>
            <a:outerShdw blurRad="279400" dist="152400" dir="5400000" sx="88000" sy="88000" algn="ctr" rotWithShape="0">
              <a:schemeClr val="tx1">
                <a:alpha val="80000"/>
              </a:schemeClr>
            </a:outerShdw>
            <a:softEdge rad="0"/>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25" name="矩形 24">
            <a:extLst>
              <a:ext uri="{FF2B5EF4-FFF2-40B4-BE49-F238E27FC236}">
                <a16:creationId xmlns:a16="http://schemas.microsoft.com/office/drawing/2014/main" id="{8451B042-1F75-4588-BC9A-19B3A10EAD85}"/>
              </a:ext>
            </a:extLst>
          </p:cNvPr>
          <p:cNvSpPr/>
          <p:nvPr/>
        </p:nvSpPr>
        <p:spPr>
          <a:xfrm>
            <a:off x="1607536" y="4461804"/>
            <a:ext cx="1482266" cy="570214"/>
          </a:xfrm>
          <a:prstGeom prst="rect">
            <a:avLst/>
          </a:prstGeom>
          <a:noFill/>
          <a:ln w="9525">
            <a:noFill/>
          </a:ln>
        </p:spPr>
        <p:txBody>
          <a:bodyPr wrap="square" tIns="0" bIns="64001">
            <a:spAutoFit/>
          </a:bodyPr>
          <a:lstStyle/>
          <a:p>
            <a:pPr algn="dist">
              <a:lnSpc>
                <a:spcPct val="130000"/>
              </a:lnSpc>
            </a:pPr>
            <a:r>
              <a:rPr lang="zh-CN" altLang="en-US" sz="2800" b="1" noProof="1">
                <a:solidFill>
                  <a:schemeClr val="bg1"/>
                </a:solidFill>
                <a:latin typeface="+mj-ea"/>
                <a:ea typeface="+mj-ea"/>
                <a:sym typeface="+mn-ea"/>
              </a:rPr>
              <a:t>某某某</a:t>
            </a:r>
            <a:endParaRPr lang="en-US" altLang="zh-CN" sz="2800" b="1" noProof="1">
              <a:solidFill>
                <a:schemeClr val="bg1"/>
              </a:solidFill>
              <a:latin typeface="+mj-ea"/>
              <a:ea typeface="+mj-ea"/>
              <a:sym typeface="+mn-ea"/>
            </a:endParaRPr>
          </a:p>
        </p:txBody>
      </p:sp>
      <p:pic>
        <p:nvPicPr>
          <p:cNvPr id="26" name="图片 25" descr="图片包含 人员, 建筑物, 墙壁, 室内&#10;&#10;自动生成的说明">
            <a:extLst>
              <a:ext uri="{FF2B5EF4-FFF2-40B4-BE49-F238E27FC236}">
                <a16:creationId xmlns:a16="http://schemas.microsoft.com/office/drawing/2014/main" id="{1802DD4B-F479-415B-B734-FB6F58083219}"/>
              </a:ext>
            </a:extLst>
          </p:cNvPr>
          <p:cNvPicPr>
            <a:picLocks noChangeAspect="1"/>
          </p:cNvPicPr>
          <p:nvPr/>
        </p:nvPicPr>
        <p:blipFill rotWithShape="1">
          <a:blip r:embed="rId3">
            <a:extLst>
              <a:ext uri="{BEBA8EAE-BF5A-486C-A8C5-ECC9F3942E4B}">
                <a14:imgProps xmlns:a14="http://schemas.microsoft.com/office/drawing/2010/main">
                  <a14:imgLayer r:embed="rId4">
                    <a14:imgEffect>
                      <a14:artisticBlur/>
                    </a14:imgEffect>
                  </a14:imgLayer>
                </a14:imgProps>
              </a:ext>
              <a:ext uri="{28A0092B-C50C-407E-A947-70E740481C1C}">
                <a14:useLocalDpi xmlns:a14="http://schemas.microsoft.com/office/drawing/2010/main" val="0"/>
              </a:ext>
            </a:extLst>
          </a:blip>
          <a:srcRect l="29742" t="17265" r="20088" b="47659"/>
          <a:stretch/>
        </p:blipFill>
        <p:spPr>
          <a:xfrm>
            <a:off x="1145899" y="1825983"/>
            <a:ext cx="2405540" cy="2405540"/>
          </a:xfrm>
          <a:custGeom>
            <a:avLst/>
            <a:gdLst>
              <a:gd name="connsiteX0" fmla="*/ 1202770 w 2405540"/>
              <a:gd name="connsiteY0" fmla="*/ 0 h 2405540"/>
              <a:gd name="connsiteX1" fmla="*/ 2405540 w 2405540"/>
              <a:gd name="connsiteY1" fmla="*/ 1202770 h 2405540"/>
              <a:gd name="connsiteX2" fmla="*/ 1202770 w 2405540"/>
              <a:gd name="connsiteY2" fmla="*/ 2405540 h 2405540"/>
              <a:gd name="connsiteX3" fmla="*/ 0 w 2405540"/>
              <a:gd name="connsiteY3" fmla="*/ 1202770 h 2405540"/>
              <a:gd name="connsiteX4" fmla="*/ 1202770 w 2405540"/>
              <a:gd name="connsiteY4" fmla="*/ 0 h 24055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05540" h="2405540">
                <a:moveTo>
                  <a:pt x="1202770" y="0"/>
                </a:moveTo>
                <a:cubicBezTo>
                  <a:pt x="1867042" y="0"/>
                  <a:pt x="2405540" y="538498"/>
                  <a:pt x="2405540" y="1202770"/>
                </a:cubicBezTo>
                <a:cubicBezTo>
                  <a:pt x="2405540" y="1867042"/>
                  <a:pt x="1867042" y="2405540"/>
                  <a:pt x="1202770" y="2405540"/>
                </a:cubicBezTo>
                <a:cubicBezTo>
                  <a:pt x="538498" y="2405540"/>
                  <a:pt x="0" y="1867042"/>
                  <a:pt x="0" y="1202770"/>
                </a:cubicBezTo>
                <a:cubicBezTo>
                  <a:pt x="0" y="538498"/>
                  <a:pt x="538498" y="0"/>
                  <a:pt x="1202770" y="0"/>
                </a:cubicBezTo>
                <a:close/>
              </a:path>
            </a:pathLst>
          </a:custGeom>
        </p:spPr>
      </p:pic>
      <p:sp>
        <p:nvSpPr>
          <p:cNvPr id="31" name="矩形 30">
            <a:extLst>
              <a:ext uri="{FF2B5EF4-FFF2-40B4-BE49-F238E27FC236}">
                <a16:creationId xmlns:a16="http://schemas.microsoft.com/office/drawing/2014/main" id="{298DEFCF-F3E8-4523-9861-37BA2EB07371}"/>
              </a:ext>
            </a:extLst>
          </p:cNvPr>
          <p:cNvSpPr/>
          <p:nvPr/>
        </p:nvSpPr>
        <p:spPr>
          <a:xfrm>
            <a:off x="1607536" y="5049968"/>
            <a:ext cx="1482266" cy="355155"/>
          </a:xfrm>
          <a:prstGeom prst="rect">
            <a:avLst/>
          </a:prstGeom>
          <a:noFill/>
          <a:ln w="9525">
            <a:noFill/>
          </a:ln>
        </p:spPr>
        <p:txBody>
          <a:bodyPr wrap="square" tIns="0" bIns="64001">
            <a:spAutoFit/>
          </a:bodyPr>
          <a:lstStyle/>
          <a:p>
            <a:pPr algn="dist">
              <a:lnSpc>
                <a:spcPct val="130000"/>
              </a:lnSpc>
            </a:pPr>
            <a:r>
              <a:rPr lang="en-US" altLang="zh-CN" sz="1600" noProof="1">
                <a:solidFill>
                  <a:schemeClr val="bg1"/>
                </a:solidFill>
                <a:latin typeface="+mn-ea"/>
                <a:sym typeface="+mn-ea"/>
              </a:rPr>
              <a:t>(18??-19??)</a:t>
            </a:r>
          </a:p>
        </p:txBody>
      </p:sp>
    </p:spTree>
    <p:extLst>
      <p:ext uri="{BB962C8B-B14F-4D97-AF65-F5344CB8AC3E}">
        <p14:creationId xmlns:p14="http://schemas.microsoft.com/office/powerpoint/2010/main" val="417413800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图片包含 树, 户外, 建筑物&#10;&#10;描述已自动生成">
            <a:extLst>
              <a:ext uri="{FF2B5EF4-FFF2-40B4-BE49-F238E27FC236}">
                <a16:creationId xmlns:a16="http://schemas.microsoft.com/office/drawing/2014/main" id="{E154030A-0A90-463F-A57A-E64A8A80E50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36958"/>
            <a:ext cx="12192000" cy="4369592"/>
          </a:xfrm>
          <a:prstGeom prst="rect">
            <a:avLst/>
          </a:prstGeom>
        </p:spPr>
      </p:pic>
      <p:sp>
        <p:nvSpPr>
          <p:cNvPr id="45" name="矩形: 圆角 44">
            <a:extLst>
              <a:ext uri="{FF2B5EF4-FFF2-40B4-BE49-F238E27FC236}">
                <a16:creationId xmlns:a16="http://schemas.microsoft.com/office/drawing/2014/main" id="{5491BD75-0ABE-4503-99E9-61EFFE87BC66}"/>
              </a:ext>
            </a:extLst>
          </p:cNvPr>
          <p:cNvSpPr/>
          <p:nvPr/>
        </p:nvSpPr>
        <p:spPr>
          <a:xfrm>
            <a:off x="673100" y="870857"/>
            <a:ext cx="10845800" cy="5294717"/>
          </a:xfrm>
          <a:prstGeom prst="roundRect">
            <a:avLst>
              <a:gd name="adj" fmla="val 1570"/>
            </a:avLst>
          </a:prstGeom>
          <a:solidFill>
            <a:schemeClr val="bg1"/>
          </a:solidFill>
          <a:ln>
            <a:noFill/>
          </a:ln>
          <a:effectLst>
            <a:outerShdw blurRad="1270000" dist="25400" dir="5400000" sx="101000" sy="101000" algn="ctr" rotWithShape="0">
              <a:schemeClr val="bg1">
                <a:lumMod val="50000"/>
                <a:alpha val="16000"/>
              </a:schemeClr>
            </a:outerShdw>
            <a:softEdge rad="0"/>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0" name="矩形 19">
            <a:extLst>
              <a:ext uri="{FF2B5EF4-FFF2-40B4-BE49-F238E27FC236}">
                <a16:creationId xmlns:a16="http://schemas.microsoft.com/office/drawing/2014/main" id="{C44243B6-4410-4295-A0C0-B1FEDF4D5A2B}"/>
              </a:ext>
            </a:extLst>
          </p:cNvPr>
          <p:cNvSpPr/>
          <p:nvPr/>
        </p:nvSpPr>
        <p:spPr>
          <a:xfrm>
            <a:off x="1280915" y="1310503"/>
            <a:ext cx="1787669" cy="461665"/>
          </a:xfrm>
          <a:prstGeom prst="rect">
            <a:avLst/>
          </a:prstGeom>
        </p:spPr>
        <p:txBody>
          <a:bodyPr wrap="none">
            <a:spAutoFit/>
          </a:bodyPr>
          <a:lstStyle/>
          <a:p>
            <a:r>
              <a:rPr lang="zh-CN" altLang="en-US" sz="2400" b="1" spc="100" dirty="0">
                <a:solidFill>
                  <a:schemeClr val="accent1"/>
                </a:solidFill>
                <a:latin typeface="微软雅黑" panose="020B0503020204020204" pitchFamily="34" charset="-122"/>
                <a:ea typeface="微软雅黑" panose="020B0503020204020204" pitchFamily="34" charset="-122"/>
              </a:rPr>
              <a:t>这是小标题</a:t>
            </a:r>
          </a:p>
        </p:txBody>
      </p:sp>
      <p:sp>
        <p:nvSpPr>
          <p:cNvPr id="21" name="矩形 20">
            <a:extLst>
              <a:ext uri="{FF2B5EF4-FFF2-40B4-BE49-F238E27FC236}">
                <a16:creationId xmlns:a16="http://schemas.microsoft.com/office/drawing/2014/main" id="{5C6108DE-2793-4520-852E-CA23D626AEC2}"/>
              </a:ext>
            </a:extLst>
          </p:cNvPr>
          <p:cNvSpPr/>
          <p:nvPr/>
        </p:nvSpPr>
        <p:spPr>
          <a:xfrm>
            <a:off x="1280915" y="2066257"/>
            <a:ext cx="2743201" cy="3521670"/>
          </a:xfrm>
          <a:prstGeom prst="rect">
            <a:avLst/>
          </a:prstGeom>
        </p:spPr>
        <p:txBody>
          <a:bodyPr wrap="square">
            <a:spAutoFit/>
          </a:bodyPr>
          <a:lstStyle/>
          <a:p>
            <a:pPr algn="just">
              <a:lnSpc>
                <a:spcPct val="125000"/>
              </a:lnSpc>
              <a:spcBef>
                <a:spcPts val="600"/>
              </a:spcBef>
              <a:spcAft>
                <a:spcPts val="600"/>
              </a:spcAft>
            </a:pPr>
            <a:r>
              <a:rPr lang="zh-CN" altLang="en-US" sz="2000" dirty="0">
                <a:latin typeface="+mn-ea"/>
              </a:rPr>
              <a:t>请在这里输入你要陈述的内容请在这里输入你要陈述的内容请在这里输入你要陈述输入你要陈述的内容请在这里输入你要陈述的内容请在这里输入你要陈述的内容请在这里输入你要陈述的内容。</a:t>
            </a:r>
            <a:endParaRPr lang="en-US" altLang="zh-CN" sz="2000" dirty="0">
              <a:latin typeface="+mn-ea"/>
            </a:endParaRPr>
          </a:p>
        </p:txBody>
      </p:sp>
      <p:grpSp>
        <p:nvGrpSpPr>
          <p:cNvPr id="65" name="组合 64">
            <a:extLst>
              <a:ext uri="{FF2B5EF4-FFF2-40B4-BE49-F238E27FC236}">
                <a16:creationId xmlns:a16="http://schemas.microsoft.com/office/drawing/2014/main" id="{05052DBD-08AA-4597-A7E7-DCDA98AF99A1}"/>
              </a:ext>
            </a:extLst>
          </p:cNvPr>
          <p:cNvGrpSpPr/>
          <p:nvPr/>
        </p:nvGrpSpPr>
        <p:grpSpPr>
          <a:xfrm>
            <a:off x="1028740" y="1834007"/>
            <a:ext cx="827279" cy="4331567"/>
            <a:chOff x="1744471" y="2194176"/>
            <a:chExt cx="827279" cy="4331567"/>
          </a:xfrm>
        </p:grpSpPr>
        <p:cxnSp>
          <p:nvCxnSpPr>
            <p:cNvPr id="19" name="line01">
              <a:extLst>
                <a:ext uri="{FF2B5EF4-FFF2-40B4-BE49-F238E27FC236}">
                  <a16:creationId xmlns:a16="http://schemas.microsoft.com/office/drawing/2014/main" id="{4172D313-240E-438A-A9AA-4A5BC7247856}"/>
                </a:ext>
              </a:extLst>
            </p:cNvPr>
            <p:cNvCxnSpPr>
              <a:cxnSpLocks/>
            </p:cNvCxnSpPr>
            <p:nvPr/>
          </p:nvCxnSpPr>
          <p:spPr>
            <a:xfrm>
              <a:off x="1823847" y="2273551"/>
              <a:ext cx="0" cy="4252192"/>
            </a:xfrm>
            <a:prstGeom prst="line">
              <a:avLst/>
            </a:prstGeom>
            <a:ln w="38100">
              <a:solidFill>
                <a:schemeClr val="accent1"/>
              </a:solidFill>
              <a:prstDash val="solid"/>
            </a:ln>
          </p:spPr>
          <p:style>
            <a:lnRef idx="1">
              <a:schemeClr val="accent1"/>
            </a:lnRef>
            <a:fillRef idx="0">
              <a:schemeClr val="accent1"/>
            </a:fillRef>
            <a:effectRef idx="0">
              <a:schemeClr val="accent1"/>
            </a:effectRef>
            <a:fontRef idx="minor">
              <a:schemeClr val="tx1"/>
            </a:fontRef>
          </p:style>
        </p:cxnSp>
        <p:cxnSp>
          <p:nvCxnSpPr>
            <p:cNvPr id="26" name="直接连接符 25">
              <a:extLst>
                <a:ext uri="{FF2B5EF4-FFF2-40B4-BE49-F238E27FC236}">
                  <a16:creationId xmlns:a16="http://schemas.microsoft.com/office/drawing/2014/main" id="{6F83259A-62AA-4218-8B47-13E4269D342F}"/>
                </a:ext>
              </a:extLst>
            </p:cNvPr>
            <p:cNvCxnSpPr>
              <a:cxnSpLocks/>
            </p:cNvCxnSpPr>
            <p:nvPr/>
          </p:nvCxnSpPr>
          <p:spPr>
            <a:xfrm>
              <a:off x="1851962" y="2273551"/>
              <a:ext cx="691672" cy="0"/>
            </a:xfrm>
            <a:prstGeom prst="line">
              <a:avLst/>
            </a:prstGeom>
            <a:ln w="57150" cap="rnd">
              <a:solidFill>
                <a:schemeClr val="accent2"/>
              </a:solidFill>
              <a:round/>
            </a:ln>
          </p:spPr>
          <p:style>
            <a:lnRef idx="1">
              <a:schemeClr val="accent1"/>
            </a:lnRef>
            <a:fillRef idx="0">
              <a:schemeClr val="accent1"/>
            </a:fillRef>
            <a:effectRef idx="0">
              <a:schemeClr val="accent1"/>
            </a:effectRef>
            <a:fontRef idx="minor">
              <a:schemeClr val="tx1"/>
            </a:fontRef>
          </p:style>
        </p:cxnSp>
        <p:cxnSp>
          <p:nvCxnSpPr>
            <p:cNvPr id="52" name="line01">
              <a:extLst>
                <a:ext uri="{FF2B5EF4-FFF2-40B4-BE49-F238E27FC236}">
                  <a16:creationId xmlns:a16="http://schemas.microsoft.com/office/drawing/2014/main" id="{579059DE-5772-4052-8E26-BFB33941F4B1}"/>
                </a:ext>
              </a:extLst>
            </p:cNvPr>
            <p:cNvCxnSpPr>
              <a:cxnSpLocks/>
            </p:cNvCxnSpPr>
            <p:nvPr/>
          </p:nvCxnSpPr>
          <p:spPr>
            <a:xfrm flipH="1">
              <a:off x="1823847" y="2273551"/>
              <a:ext cx="747903" cy="0"/>
            </a:xfrm>
            <a:prstGeom prst="line">
              <a:avLst/>
            </a:prstGeom>
            <a:ln w="38100">
              <a:solidFill>
                <a:schemeClr val="accent1"/>
              </a:solidFill>
              <a:prstDash val="solid"/>
            </a:ln>
          </p:spPr>
          <p:style>
            <a:lnRef idx="1">
              <a:schemeClr val="accent1"/>
            </a:lnRef>
            <a:fillRef idx="0">
              <a:schemeClr val="accent1"/>
            </a:fillRef>
            <a:effectRef idx="0">
              <a:schemeClr val="accent1"/>
            </a:effectRef>
            <a:fontRef idx="minor">
              <a:schemeClr val="tx1"/>
            </a:fontRef>
          </p:style>
        </p:cxnSp>
        <p:sp>
          <p:nvSpPr>
            <p:cNvPr id="54" name="椭圆 53">
              <a:extLst>
                <a:ext uri="{FF2B5EF4-FFF2-40B4-BE49-F238E27FC236}">
                  <a16:creationId xmlns:a16="http://schemas.microsoft.com/office/drawing/2014/main" id="{35F722E1-92C9-4224-8B03-4776396C4801}"/>
                </a:ext>
              </a:extLst>
            </p:cNvPr>
            <p:cNvSpPr/>
            <p:nvPr/>
          </p:nvSpPr>
          <p:spPr>
            <a:xfrm>
              <a:off x="1744471" y="2194176"/>
              <a:ext cx="158750" cy="15875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9" name="矩形 58">
            <a:extLst>
              <a:ext uri="{FF2B5EF4-FFF2-40B4-BE49-F238E27FC236}">
                <a16:creationId xmlns:a16="http://schemas.microsoft.com/office/drawing/2014/main" id="{D610F7B5-6CF7-4CE4-8E5D-90643F3875D2}"/>
              </a:ext>
            </a:extLst>
          </p:cNvPr>
          <p:cNvSpPr/>
          <p:nvPr/>
        </p:nvSpPr>
        <p:spPr>
          <a:xfrm>
            <a:off x="4783813" y="1310503"/>
            <a:ext cx="1787669" cy="461665"/>
          </a:xfrm>
          <a:prstGeom prst="rect">
            <a:avLst/>
          </a:prstGeom>
        </p:spPr>
        <p:txBody>
          <a:bodyPr wrap="none">
            <a:spAutoFit/>
          </a:bodyPr>
          <a:lstStyle/>
          <a:p>
            <a:r>
              <a:rPr lang="zh-CN" altLang="en-US" sz="2400" b="1" spc="100" dirty="0">
                <a:solidFill>
                  <a:schemeClr val="accent1"/>
                </a:solidFill>
                <a:latin typeface="微软雅黑" panose="020B0503020204020204" pitchFamily="34" charset="-122"/>
                <a:ea typeface="微软雅黑" panose="020B0503020204020204" pitchFamily="34" charset="-122"/>
              </a:rPr>
              <a:t>这是小标题</a:t>
            </a:r>
          </a:p>
        </p:txBody>
      </p:sp>
      <p:sp>
        <p:nvSpPr>
          <p:cNvPr id="60" name="矩形 59">
            <a:extLst>
              <a:ext uri="{FF2B5EF4-FFF2-40B4-BE49-F238E27FC236}">
                <a16:creationId xmlns:a16="http://schemas.microsoft.com/office/drawing/2014/main" id="{FF5ED5A0-9738-4C99-93DC-D585D216E143}"/>
              </a:ext>
            </a:extLst>
          </p:cNvPr>
          <p:cNvSpPr/>
          <p:nvPr/>
        </p:nvSpPr>
        <p:spPr>
          <a:xfrm>
            <a:off x="4783813" y="2066257"/>
            <a:ext cx="2743201" cy="3521670"/>
          </a:xfrm>
          <a:prstGeom prst="rect">
            <a:avLst/>
          </a:prstGeom>
        </p:spPr>
        <p:txBody>
          <a:bodyPr wrap="square">
            <a:spAutoFit/>
          </a:bodyPr>
          <a:lstStyle/>
          <a:p>
            <a:pPr algn="just">
              <a:lnSpc>
                <a:spcPct val="125000"/>
              </a:lnSpc>
              <a:spcBef>
                <a:spcPts val="600"/>
              </a:spcBef>
              <a:spcAft>
                <a:spcPts val="600"/>
              </a:spcAft>
            </a:pPr>
            <a:r>
              <a:rPr lang="zh-CN" altLang="en-US" sz="2000" dirty="0">
                <a:latin typeface="+mn-ea"/>
              </a:rPr>
              <a:t>请在这里输入你要陈述的内容请在这里输入你要陈述的内容请在这里输入你要陈述输入你要陈述的内容请在这里输入你要陈述的内容请在这里输入你要陈述的内容请在这里输入你要陈述的内容。</a:t>
            </a:r>
            <a:endParaRPr lang="en-US" altLang="zh-CN" sz="2000" dirty="0">
              <a:latin typeface="+mn-ea"/>
            </a:endParaRPr>
          </a:p>
        </p:txBody>
      </p:sp>
      <p:grpSp>
        <p:nvGrpSpPr>
          <p:cNvPr id="64" name="组合 63">
            <a:extLst>
              <a:ext uri="{FF2B5EF4-FFF2-40B4-BE49-F238E27FC236}">
                <a16:creationId xmlns:a16="http://schemas.microsoft.com/office/drawing/2014/main" id="{158F899F-B8B1-4CD4-8905-3545E1899001}"/>
              </a:ext>
            </a:extLst>
          </p:cNvPr>
          <p:cNvGrpSpPr/>
          <p:nvPr/>
        </p:nvGrpSpPr>
        <p:grpSpPr>
          <a:xfrm>
            <a:off x="4531638" y="1834007"/>
            <a:ext cx="827279" cy="4331567"/>
            <a:chOff x="5981875" y="2194176"/>
            <a:chExt cx="827279" cy="4331567"/>
          </a:xfrm>
        </p:grpSpPr>
        <p:cxnSp>
          <p:nvCxnSpPr>
            <p:cNvPr id="58" name="line01">
              <a:extLst>
                <a:ext uri="{FF2B5EF4-FFF2-40B4-BE49-F238E27FC236}">
                  <a16:creationId xmlns:a16="http://schemas.microsoft.com/office/drawing/2014/main" id="{ABBEFAE9-8925-4EE1-BDC3-5B8CD584DAFB}"/>
                </a:ext>
              </a:extLst>
            </p:cNvPr>
            <p:cNvCxnSpPr>
              <a:cxnSpLocks/>
            </p:cNvCxnSpPr>
            <p:nvPr/>
          </p:nvCxnSpPr>
          <p:spPr>
            <a:xfrm>
              <a:off x="6061251" y="2273551"/>
              <a:ext cx="0" cy="4252192"/>
            </a:xfrm>
            <a:prstGeom prst="line">
              <a:avLst/>
            </a:prstGeom>
            <a:ln w="38100">
              <a:solidFill>
                <a:schemeClr val="accent1"/>
              </a:solidFill>
              <a:prstDash val="solid"/>
            </a:ln>
          </p:spPr>
          <p:style>
            <a:lnRef idx="1">
              <a:schemeClr val="accent1"/>
            </a:lnRef>
            <a:fillRef idx="0">
              <a:schemeClr val="accent1"/>
            </a:fillRef>
            <a:effectRef idx="0">
              <a:schemeClr val="accent1"/>
            </a:effectRef>
            <a:fontRef idx="minor">
              <a:schemeClr val="tx1"/>
            </a:fontRef>
          </p:style>
        </p:cxnSp>
        <p:cxnSp>
          <p:nvCxnSpPr>
            <p:cNvPr id="61" name="直接连接符 60">
              <a:extLst>
                <a:ext uri="{FF2B5EF4-FFF2-40B4-BE49-F238E27FC236}">
                  <a16:creationId xmlns:a16="http://schemas.microsoft.com/office/drawing/2014/main" id="{09EBC016-ED2C-4ABE-9640-A04678D3C383}"/>
                </a:ext>
              </a:extLst>
            </p:cNvPr>
            <p:cNvCxnSpPr>
              <a:cxnSpLocks/>
            </p:cNvCxnSpPr>
            <p:nvPr/>
          </p:nvCxnSpPr>
          <p:spPr>
            <a:xfrm>
              <a:off x="6089366" y="2273551"/>
              <a:ext cx="691672" cy="0"/>
            </a:xfrm>
            <a:prstGeom prst="line">
              <a:avLst/>
            </a:prstGeom>
            <a:ln w="57150" cap="rnd">
              <a:solidFill>
                <a:schemeClr val="accent2"/>
              </a:solidFill>
              <a:round/>
            </a:ln>
          </p:spPr>
          <p:style>
            <a:lnRef idx="1">
              <a:schemeClr val="accent1"/>
            </a:lnRef>
            <a:fillRef idx="0">
              <a:schemeClr val="accent1"/>
            </a:fillRef>
            <a:effectRef idx="0">
              <a:schemeClr val="accent1"/>
            </a:effectRef>
            <a:fontRef idx="minor">
              <a:schemeClr val="tx1"/>
            </a:fontRef>
          </p:style>
        </p:cxnSp>
        <p:cxnSp>
          <p:nvCxnSpPr>
            <p:cNvPr id="62" name="line01">
              <a:extLst>
                <a:ext uri="{FF2B5EF4-FFF2-40B4-BE49-F238E27FC236}">
                  <a16:creationId xmlns:a16="http://schemas.microsoft.com/office/drawing/2014/main" id="{36E17583-8BC0-435F-B3A5-2158E58EA98C}"/>
                </a:ext>
              </a:extLst>
            </p:cNvPr>
            <p:cNvCxnSpPr>
              <a:cxnSpLocks/>
            </p:cNvCxnSpPr>
            <p:nvPr/>
          </p:nvCxnSpPr>
          <p:spPr>
            <a:xfrm flipH="1">
              <a:off x="6061251" y="2273551"/>
              <a:ext cx="747903" cy="0"/>
            </a:xfrm>
            <a:prstGeom prst="line">
              <a:avLst/>
            </a:prstGeom>
            <a:ln w="38100">
              <a:solidFill>
                <a:schemeClr val="accent1"/>
              </a:solidFill>
              <a:prstDash val="solid"/>
            </a:ln>
          </p:spPr>
          <p:style>
            <a:lnRef idx="1">
              <a:schemeClr val="accent1"/>
            </a:lnRef>
            <a:fillRef idx="0">
              <a:schemeClr val="accent1"/>
            </a:fillRef>
            <a:effectRef idx="0">
              <a:schemeClr val="accent1"/>
            </a:effectRef>
            <a:fontRef idx="minor">
              <a:schemeClr val="tx1"/>
            </a:fontRef>
          </p:style>
        </p:cxnSp>
        <p:sp>
          <p:nvSpPr>
            <p:cNvPr id="63" name="椭圆 62">
              <a:extLst>
                <a:ext uri="{FF2B5EF4-FFF2-40B4-BE49-F238E27FC236}">
                  <a16:creationId xmlns:a16="http://schemas.microsoft.com/office/drawing/2014/main" id="{D88EEC3C-D163-4C2B-BC3A-E19B01403741}"/>
                </a:ext>
              </a:extLst>
            </p:cNvPr>
            <p:cNvSpPr/>
            <p:nvPr/>
          </p:nvSpPr>
          <p:spPr>
            <a:xfrm>
              <a:off x="5981875" y="2194176"/>
              <a:ext cx="158750" cy="15875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8" name="矩形 67">
            <a:extLst>
              <a:ext uri="{FF2B5EF4-FFF2-40B4-BE49-F238E27FC236}">
                <a16:creationId xmlns:a16="http://schemas.microsoft.com/office/drawing/2014/main" id="{5411664F-F7A5-4B38-9562-50E96EF8ACD5}"/>
              </a:ext>
            </a:extLst>
          </p:cNvPr>
          <p:cNvSpPr/>
          <p:nvPr/>
        </p:nvSpPr>
        <p:spPr>
          <a:xfrm>
            <a:off x="8286710" y="1310503"/>
            <a:ext cx="1787669" cy="461665"/>
          </a:xfrm>
          <a:prstGeom prst="rect">
            <a:avLst/>
          </a:prstGeom>
        </p:spPr>
        <p:txBody>
          <a:bodyPr wrap="none">
            <a:spAutoFit/>
          </a:bodyPr>
          <a:lstStyle/>
          <a:p>
            <a:r>
              <a:rPr lang="zh-CN" altLang="en-US" sz="2400" b="1" spc="100" dirty="0">
                <a:solidFill>
                  <a:schemeClr val="accent1"/>
                </a:solidFill>
                <a:latin typeface="微软雅黑" panose="020B0503020204020204" pitchFamily="34" charset="-122"/>
                <a:ea typeface="微软雅黑" panose="020B0503020204020204" pitchFamily="34" charset="-122"/>
              </a:rPr>
              <a:t>这是小标题</a:t>
            </a:r>
          </a:p>
        </p:txBody>
      </p:sp>
      <p:sp>
        <p:nvSpPr>
          <p:cNvPr id="69" name="矩形 68">
            <a:extLst>
              <a:ext uri="{FF2B5EF4-FFF2-40B4-BE49-F238E27FC236}">
                <a16:creationId xmlns:a16="http://schemas.microsoft.com/office/drawing/2014/main" id="{4F9BE1B2-2252-4731-BCE9-0D723CA52EF1}"/>
              </a:ext>
            </a:extLst>
          </p:cNvPr>
          <p:cNvSpPr/>
          <p:nvPr/>
        </p:nvSpPr>
        <p:spPr>
          <a:xfrm>
            <a:off x="8286710" y="2066257"/>
            <a:ext cx="2743201" cy="3521670"/>
          </a:xfrm>
          <a:prstGeom prst="rect">
            <a:avLst/>
          </a:prstGeom>
        </p:spPr>
        <p:txBody>
          <a:bodyPr wrap="square">
            <a:spAutoFit/>
          </a:bodyPr>
          <a:lstStyle/>
          <a:p>
            <a:pPr algn="just">
              <a:lnSpc>
                <a:spcPct val="125000"/>
              </a:lnSpc>
              <a:spcBef>
                <a:spcPts val="600"/>
              </a:spcBef>
              <a:spcAft>
                <a:spcPts val="600"/>
              </a:spcAft>
            </a:pPr>
            <a:r>
              <a:rPr lang="zh-CN" altLang="en-US" sz="2000" dirty="0">
                <a:latin typeface="+mn-ea"/>
              </a:rPr>
              <a:t>请在这里输入你要陈述的内容请在这里输入你要陈述的内容请在这里输入你要陈述输入你要陈述的内容请在这里输入你要陈述的内容请在这里输入你要陈述的内容请在这里输入你要陈述的内容。</a:t>
            </a:r>
            <a:endParaRPr lang="en-US" altLang="zh-CN" sz="2000" dirty="0">
              <a:latin typeface="+mn-ea"/>
            </a:endParaRPr>
          </a:p>
        </p:txBody>
      </p:sp>
      <p:grpSp>
        <p:nvGrpSpPr>
          <p:cNvPr id="70" name="组合 69">
            <a:extLst>
              <a:ext uri="{FF2B5EF4-FFF2-40B4-BE49-F238E27FC236}">
                <a16:creationId xmlns:a16="http://schemas.microsoft.com/office/drawing/2014/main" id="{760081F3-917D-42B7-B995-63D0BAF41856}"/>
              </a:ext>
            </a:extLst>
          </p:cNvPr>
          <p:cNvGrpSpPr/>
          <p:nvPr/>
        </p:nvGrpSpPr>
        <p:grpSpPr>
          <a:xfrm>
            <a:off x="8034535" y="1834007"/>
            <a:ext cx="827279" cy="4331567"/>
            <a:chOff x="5981875" y="2194176"/>
            <a:chExt cx="827279" cy="4331567"/>
          </a:xfrm>
        </p:grpSpPr>
        <p:cxnSp>
          <p:nvCxnSpPr>
            <p:cNvPr id="71" name="line01">
              <a:extLst>
                <a:ext uri="{FF2B5EF4-FFF2-40B4-BE49-F238E27FC236}">
                  <a16:creationId xmlns:a16="http://schemas.microsoft.com/office/drawing/2014/main" id="{9869CFBA-C9FB-47DB-96C6-C473541DA468}"/>
                </a:ext>
              </a:extLst>
            </p:cNvPr>
            <p:cNvCxnSpPr>
              <a:cxnSpLocks/>
            </p:cNvCxnSpPr>
            <p:nvPr/>
          </p:nvCxnSpPr>
          <p:spPr>
            <a:xfrm>
              <a:off x="6061251" y="2273551"/>
              <a:ext cx="0" cy="4252192"/>
            </a:xfrm>
            <a:prstGeom prst="line">
              <a:avLst/>
            </a:prstGeom>
            <a:ln w="38100">
              <a:solidFill>
                <a:schemeClr val="accent1"/>
              </a:solidFill>
              <a:prstDash val="solid"/>
            </a:ln>
          </p:spPr>
          <p:style>
            <a:lnRef idx="1">
              <a:schemeClr val="accent1"/>
            </a:lnRef>
            <a:fillRef idx="0">
              <a:schemeClr val="accent1"/>
            </a:fillRef>
            <a:effectRef idx="0">
              <a:schemeClr val="accent1"/>
            </a:effectRef>
            <a:fontRef idx="minor">
              <a:schemeClr val="tx1"/>
            </a:fontRef>
          </p:style>
        </p:cxnSp>
        <p:cxnSp>
          <p:nvCxnSpPr>
            <p:cNvPr id="72" name="直接连接符 71">
              <a:extLst>
                <a:ext uri="{FF2B5EF4-FFF2-40B4-BE49-F238E27FC236}">
                  <a16:creationId xmlns:a16="http://schemas.microsoft.com/office/drawing/2014/main" id="{4D6DED22-EC2C-4FDB-9CF2-6E98E7C8E296}"/>
                </a:ext>
              </a:extLst>
            </p:cNvPr>
            <p:cNvCxnSpPr>
              <a:cxnSpLocks/>
            </p:cNvCxnSpPr>
            <p:nvPr/>
          </p:nvCxnSpPr>
          <p:spPr>
            <a:xfrm>
              <a:off x="6089366" y="2273551"/>
              <a:ext cx="691672" cy="0"/>
            </a:xfrm>
            <a:prstGeom prst="line">
              <a:avLst/>
            </a:prstGeom>
            <a:ln w="57150" cap="rnd">
              <a:solidFill>
                <a:schemeClr val="accent2"/>
              </a:solidFill>
              <a:round/>
            </a:ln>
          </p:spPr>
          <p:style>
            <a:lnRef idx="1">
              <a:schemeClr val="accent1"/>
            </a:lnRef>
            <a:fillRef idx="0">
              <a:schemeClr val="accent1"/>
            </a:fillRef>
            <a:effectRef idx="0">
              <a:schemeClr val="accent1"/>
            </a:effectRef>
            <a:fontRef idx="minor">
              <a:schemeClr val="tx1"/>
            </a:fontRef>
          </p:style>
        </p:cxnSp>
        <p:cxnSp>
          <p:nvCxnSpPr>
            <p:cNvPr id="73" name="line01">
              <a:extLst>
                <a:ext uri="{FF2B5EF4-FFF2-40B4-BE49-F238E27FC236}">
                  <a16:creationId xmlns:a16="http://schemas.microsoft.com/office/drawing/2014/main" id="{D68CB607-FFCE-4C94-84DF-185DB41EC253}"/>
                </a:ext>
              </a:extLst>
            </p:cNvPr>
            <p:cNvCxnSpPr>
              <a:cxnSpLocks/>
            </p:cNvCxnSpPr>
            <p:nvPr/>
          </p:nvCxnSpPr>
          <p:spPr>
            <a:xfrm flipH="1">
              <a:off x="6061251" y="2273551"/>
              <a:ext cx="747903" cy="0"/>
            </a:xfrm>
            <a:prstGeom prst="line">
              <a:avLst/>
            </a:prstGeom>
            <a:ln w="38100">
              <a:solidFill>
                <a:schemeClr val="accent1"/>
              </a:solidFill>
              <a:prstDash val="solid"/>
            </a:ln>
          </p:spPr>
          <p:style>
            <a:lnRef idx="1">
              <a:schemeClr val="accent1"/>
            </a:lnRef>
            <a:fillRef idx="0">
              <a:schemeClr val="accent1"/>
            </a:fillRef>
            <a:effectRef idx="0">
              <a:schemeClr val="accent1"/>
            </a:effectRef>
            <a:fontRef idx="minor">
              <a:schemeClr val="tx1"/>
            </a:fontRef>
          </p:style>
        </p:cxnSp>
        <p:sp>
          <p:nvSpPr>
            <p:cNvPr id="74" name="椭圆 73">
              <a:extLst>
                <a:ext uri="{FF2B5EF4-FFF2-40B4-BE49-F238E27FC236}">
                  <a16:creationId xmlns:a16="http://schemas.microsoft.com/office/drawing/2014/main" id="{3363D87E-AB58-47A8-8772-EF8A835D0C2A}"/>
                </a:ext>
              </a:extLst>
            </p:cNvPr>
            <p:cNvSpPr/>
            <p:nvPr/>
          </p:nvSpPr>
          <p:spPr>
            <a:xfrm>
              <a:off x="5981875" y="2194176"/>
              <a:ext cx="158750" cy="15875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30" name="line01">
            <a:extLst>
              <a:ext uri="{FF2B5EF4-FFF2-40B4-BE49-F238E27FC236}">
                <a16:creationId xmlns:a16="http://schemas.microsoft.com/office/drawing/2014/main" id="{DD081A19-B506-4944-8F15-DAC5242075F2}"/>
              </a:ext>
            </a:extLst>
          </p:cNvPr>
          <p:cNvCxnSpPr>
            <a:cxnSpLocks/>
          </p:cNvCxnSpPr>
          <p:nvPr/>
        </p:nvCxnSpPr>
        <p:spPr>
          <a:xfrm flipH="1">
            <a:off x="-411242" y="6165574"/>
            <a:ext cx="13014485" cy="0"/>
          </a:xfrm>
          <a:prstGeom prst="line">
            <a:avLst/>
          </a:prstGeom>
          <a:ln w="38100">
            <a:solidFill>
              <a:schemeClr val="accent1"/>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5002779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 name="图片占位符 37">
            <a:extLst>
              <a:ext uri="{FF2B5EF4-FFF2-40B4-BE49-F238E27FC236}">
                <a16:creationId xmlns:a16="http://schemas.microsoft.com/office/drawing/2014/main" id="{5182083C-BB77-4523-924B-F2F42A294BDC}"/>
              </a:ext>
            </a:extLst>
          </p:cNvPr>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l="33333" r="33333"/>
          <a:stretch>
            <a:fillRect/>
          </a:stretch>
        </p:blipFill>
        <p:spPr>
          <a:xfrm>
            <a:off x="1029855" y="1992539"/>
            <a:ext cx="2063750" cy="2063750"/>
          </a:xfrm>
        </p:spPr>
      </p:pic>
      <p:pic>
        <p:nvPicPr>
          <p:cNvPr id="41" name="图片占位符 40">
            <a:extLst>
              <a:ext uri="{FF2B5EF4-FFF2-40B4-BE49-F238E27FC236}">
                <a16:creationId xmlns:a16="http://schemas.microsoft.com/office/drawing/2014/main" id="{699F8CA8-96C2-4F79-942E-6DE778828006}"/>
              </a:ext>
            </a:extLst>
          </p:cNvPr>
          <p:cNvPicPr>
            <a:picLocks noGrp="1" noChangeAspect="1"/>
          </p:cNvPicPr>
          <p:nvPr>
            <p:ph type="pic" sz="quarter" idx="11"/>
          </p:nvPr>
        </p:nvPicPr>
        <p:blipFill>
          <a:blip r:embed="rId4">
            <a:extLst>
              <a:ext uri="{28A0092B-C50C-407E-A947-70E740481C1C}">
                <a14:useLocalDpi xmlns:a14="http://schemas.microsoft.com/office/drawing/2010/main" val="0"/>
              </a:ext>
            </a:extLst>
          </a:blip>
          <a:srcRect l="16667" r="16667"/>
          <a:stretch>
            <a:fillRect/>
          </a:stretch>
        </p:blipFill>
        <p:spPr>
          <a:xfrm>
            <a:off x="5044790" y="1992539"/>
            <a:ext cx="2063750" cy="2063750"/>
          </a:xfrm>
        </p:spPr>
      </p:pic>
      <p:pic>
        <p:nvPicPr>
          <p:cNvPr id="43" name="图片占位符 42">
            <a:extLst>
              <a:ext uri="{FF2B5EF4-FFF2-40B4-BE49-F238E27FC236}">
                <a16:creationId xmlns:a16="http://schemas.microsoft.com/office/drawing/2014/main" id="{0116D291-E349-417D-AF94-6E5CE53FFB6A}"/>
              </a:ext>
            </a:extLst>
          </p:cNvPr>
          <p:cNvPicPr>
            <a:picLocks noGrp="1" noChangeAspect="1"/>
          </p:cNvPicPr>
          <p:nvPr>
            <p:ph type="pic" sz="quarter" idx="12"/>
          </p:nvPr>
        </p:nvPicPr>
        <p:blipFill>
          <a:blip r:embed="rId5">
            <a:extLst>
              <a:ext uri="{28A0092B-C50C-407E-A947-70E740481C1C}">
                <a14:useLocalDpi xmlns:a14="http://schemas.microsoft.com/office/drawing/2010/main" val="0"/>
              </a:ext>
            </a:extLst>
          </a:blip>
          <a:srcRect l="16667" r="16667"/>
          <a:stretch>
            <a:fillRect/>
          </a:stretch>
        </p:blipFill>
        <p:spPr>
          <a:xfrm>
            <a:off x="9059725" y="1992539"/>
            <a:ext cx="2063750" cy="2063750"/>
          </a:xfrm>
        </p:spPr>
      </p:pic>
      <p:sp>
        <p:nvSpPr>
          <p:cNvPr id="54" name="矩形 53">
            <a:extLst>
              <a:ext uri="{FF2B5EF4-FFF2-40B4-BE49-F238E27FC236}">
                <a16:creationId xmlns:a16="http://schemas.microsoft.com/office/drawing/2014/main" id="{5C09DB54-7F8F-4B0E-9219-1D37576531A3}"/>
              </a:ext>
            </a:extLst>
          </p:cNvPr>
          <p:cNvSpPr/>
          <p:nvPr/>
        </p:nvSpPr>
        <p:spPr>
          <a:xfrm rot="5400000" flipH="1">
            <a:off x="425447" y="191078"/>
            <a:ext cx="420694" cy="127158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5" name="任意多边形: 形状 54">
            <a:extLst>
              <a:ext uri="{FF2B5EF4-FFF2-40B4-BE49-F238E27FC236}">
                <a16:creationId xmlns:a16="http://schemas.microsoft.com/office/drawing/2014/main" id="{DB54F406-2F09-440F-B730-6766079BA8BC}"/>
              </a:ext>
            </a:extLst>
          </p:cNvPr>
          <p:cNvSpPr/>
          <p:nvPr/>
        </p:nvSpPr>
        <p:spPr>
          <a:xfrm flipH="1" flipV="1">
            <a:off x="621730" y="0"/>
            <a:ext cx="452783" cy="1435100"/>
          </a:xfrm>
          <a:custGeom>
            <a:avLst/>
            <a:gdLst>
              <a:gd name="connsiteX0" fmla="*/ 0 w 1225550"/>
              <a:gd name="connsiteY0" fmla="*/ 6274484 h 6274484"/>
              <a:gd name="connsiteX1" fmla="*/ 1225550 w 1225550"/>
              <a:gd name="connsiteY1" fmla="*/ 6274484 h 6274484"/>
              <a:gd name="connsiteX2" fmla="*/ 1225550 w 1225550"/>
              <a:gd name="connsiteY2" fmla="*/ 0 h 6274484"/>
              <a:gd name="connsiteX3" fmla="*/ 612775 w 1225550"/>
              <a:gd name="connsiteY3" fmla="*/ 1042203 h 6274484"/>
              <a:gd name="connsiteX4" fmla="*/ 0 w 1225550"/>
              <a:gd name="connsiteY4" fmla="*/ 0 h 62744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25550" h="6274484">
                <a:moveTo>
                  <a:pt x="0" y="6274484"/>
                </a:moveTo>
                <a:lnTo>
                  <a:pt x="1225550" y="6274484"/>
                </a:lnTo>
                <a:lnTo>
                  <a:pt x="1225550" y="0"/>
                </a:lnTo>
                <a:lnTo>
                  <a:pt x="612775" y="1042203"/>
                </a:lnTo>
                <a:lnTo>
                  <a:pt x="0" y="0"/>
                </a:lnTo>
                <a:close/>
              </a:path>
            </a:pathLst>
          </a:custGeom>
          <a:solidFill>
            <a:schemeClr val="accent2"/>
          </a:solidFill>
          <a:ln>
            <a:noFill/>
          </a:ln>
          <a:effectLst>
            <a:outerShdw blurRad="812800" dist="673100" dir="5400000" sx="1000" sy="1000" algn="t" rotWithShape="0">
              <a:srgbClr val="C00000"/>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grpSp>
        <p:nvGrpSpPr>
          <p:cNvPr id="56" name="组合 55">
            <a:extLst>
              <a:ext uri="{FF2B5EF4-FFF2-40B4-BE49-F238E27FC236}">
                <a16:creationId xmlns:a16="http://schemas.microsoft.com/office/drawing/2014/main" id="{D024B0EA-57BB-4FE4-BC60-13C28B638847}"/>
              </a:ext>
            </a:extLst>
          </p:cNvPr>
          <p:cNvGrpSpPr/>
          <p:nvPr/>
        </p:nvGrpSpPr>
        <p:grpSpPr>
          <a:xfrm>
            <a:off x="531017" y="509767"/>
            <a:ext cx="634208" cy="634208"/>
            <a:chOff x="-1798320" y="525780"/>
            <a:chExt cx="1636400" cy="1636400"/>
          </a:xfrm>
        </p:grpSpPr>
        <p:sp>
          <p:nvSpPr>
            <p:cNvPr id="57" name="椭圆 56">
              <a:extLst>
                <a:ext uri="{FF2B5EF4-FFF2-40B4-BE49-F238E27FC236}">
                  <a16:creationId xmlns:a16="http://schemas.microsoft.com/office/drawing/2014/main" id="{7DB8B41F-8748-4DAF-9613-8B213A349072}"/>
                </a:ext>
              </a:extLst>
            </p:cNvPr>
            <p:cNvSpPr/>
            <p:nvPr/>
          </p:nvSpPr>
          <p:spPr>
            <a:xfrm>
              <a:off x="-1798320" y="525780"/>
              <a:ext cx="1636400" cy="16364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8" name="图片 57">
              <a:extLst>
                <a:ext uri="{FF2B5EF4-FFF2-40B4-BE49-F238E27FC236}">
                  <a16:creationId xmlns:a16="http://schemas.microsoft.com/office/drawing/2014/main" id="{8C04D672-8171-4426-B215-FBB10D602AFE}"/>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741756" y="582344"/>
              <a:ext cx="1523272" cy="1523272"/>
            </a:xfrm>
            <a:prstGeom prst="rect">
              <a:avLst/>
            </a:prstGeom>
          </p:spPr>
        </p:pic>
      </p:grpSp>
      <p:sp>
        <p:nvSpPr>
          <p:cNvPr id="60" name="文本框 59">
            <a:extLst>
              <a:ext uri="{FF2B5EF4-FFF2-40B4-BE49-F238E27FC236}">
                <a16:creationId xmlns:a16="http://schemas.microsoft.com/office/drawing/2014/main" id="{51B14779-1735-4099-87D6-8E563BB1453E}"/>
              </a:ext>
            </a:extLst>
          </p:cNvPr>
          <p:cNvSpPr txBox="1"/>
          <p:nvPr/>
        </p:nvSpPr>
        <p:spPr>
          <a:xfrm>
            <a:off x="621730" y="4161193"/>
            <a:ext cx="2880000" cy="1836000"/>
          </a:xfrm>
          <a:prstGeom prst="rect">
            <a:avLst/>
          </a:prstGeom>
          <a:noFill/>
        </p:spPr>
        <p:txBody>
          <a:bodyPr wrap="square" rtlCol="0">
            <a:spAutoFit/>
          </a:bodyPr>
          <a:lstStyle/>
          <a:p>
            <a:pPr>
              <a:lnSpc>
                <a:spcPct val="150000"/>
              </a:lnSpc>
              <a:spcBef>
                <a:spcPts val="600"/>
              </a:spcBef>
            </a:pPr>
            <a:r>
              <a:rPr lang="zh-CN" altLang="en-US" sz="2000" dirty="0">
                <a:latin typeface="+mn-ea"/>
              </a:rPr>
              <a:t>在这里输入你的内容在这里输入你的内容在这里输入你的内容在这里输入你的内容</a:t>
            </a:r>
          </a:p>
        </p:txBody>
      </p:sp>
      <p:sp>
        <p:nvSpPr>
          <p:cNvPr id="61" name="文本框 60">
            <a:extLst>
              <a:ext uri="{FF2B5EF4-FFF2-40B4-BE49-F238E27FC236}">
                <a16:creationId xmlns:a16="http://schemas.microsoft.com/office/drawing/2014/main" id="{3A647C15-7265-4A82-A84B-C9622CCB2880}"/>
              </a:ext>
            </a:extLst>
          </p:cNvPr>
          <p:cNvSpPr txBox="1"/>
          <p:nvPr/>
        </p:nvSpPr>
        <p:spPr>
          <a:xfrm>
            <a:off x="4636665" y="4135890"/>
            <a:ext cx="2880000" cy="1886607"/>
          </a:xfrm>
          <a:prstGeom prst="rect">
            <a:avLst/>
          </a:prstGeom>
          <a:noFill/>
        </p:spPr>
        <p:txBody>
          <a:bodyPr wrap="square" rtlCol="0">
            <a:spAutoFit/>
          </a:bodyPr>
          <a:lstStyle/>
          <a:p>
            <a:pPr>
              <a:lnSpc>
                <a:spcPct val="150000"/>
              </a:lnSpc>
              <a:spcBef>
                <a:spcPts val="600"/>
              </a:spcBef>
            </a:pPr>
            <a:r>
              <a:rPr lang="zh-CN" altLang="en-US" sz="2000" dirty="0">
                <a:latin typeface="+mn-ea"/>
              </a:rPr>
              <a:t>在这里输入你的内容在这里输入你的内容在这里输入你的内容在这里输入你的内容</a:t>
            </a:r>
          </a:p>
        </p:txBody>
      </p:sp>
      <p:sp>
        <p:nvSpPr>
          <p:cNvPr id="62" name="文本框 61">
            <a:extLst>
              <a:ext uri="{FF2B5EF4-FFF2-40B4-BE49-F238E27FC236}">
                <a16:creationId xmlns:a16="http://schemas.microsoft.com/office/drawing/2014/main" id="{A454A156-AC8B-4F92-95B7-FC0AF6DDAB96}"/>
              </a:ext>
            </a:extLst>
          </p:cNvPr>
          <p:cNvSpPr txBox="1"/>
          <p:nvPr/>
        </p:nvSpPr>
        <p:spPr>
          <a:xfrm>
            <a:off x="8651600" y="4135890"/>
            <a:ext cx="2880000" cy="1886607"/>
          </a:xfrm>
          <a:prstGeom prst="rect">
            <a:avLst/>
          </a:prstGeom>
          <a:noFill/>
        </p:spPr>
        <p:txBody>
          <a:bodyPr wrap="square" rtlCol="0">
            <a:spAutoFit/>
          </a:bodyPr>
          <a:lstStyle/>
          <a:p>
            <a:pPr>
              <a:lnSpc>
                <a:spcPct val="150000"/>
              </a:lnSpc>
              <a:spcBef>
                <a:spcPts val="600"/>
              </a:spcBef>
            </a:pPr>
            <a:r>
              <a:rPr lang="zh-CN" altLang="en-US" sz="2000" dirty="0">
                <a:latin typeface="+mn-ea"/>
              </a:rPr>
              <a:t>在这里输入你的内容在这里输入你的内容在这里输入你的内容在这里输入你的内容</a:t>
            </a:r>
          </a:p>
        </p:txBody>
      </p:sp>
      <p:sp>
        <p:nvSpPr>
          <p:cNvPr id="66" name="椭圆 65">
            <a:extLst>
              <a:ext uri="{FF2B5EF4-FFF2-40B4-BE49-F238E27FC236}">
                <a16:creationId xmlns:a16="http://schemas.microsoft.com/office/drawing/2014/main" id="{28EA40EB-0F3A-48CF-ADC6-A46A897C5B34}"/>
              </a:ext>
            </a:extLst>
          </p:cNvPr>
          <p:cNvSpPr/>
          <p:nvPr/>
        </p:nvSpPr>
        <p:spPr>
          <a:xfrm>
            <a:off x="894237" y="1856921"/>
            <a:ext cx="2334986" cy="2334986"/>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椭圆 66">
            <a:extLst>
              <a:ext uri="{FF2B5EF4-FFF2-40B4-BE49-F238E27FC236}">
                <a16:creationId xmlns:a16="http://schemas.microsoft.com/office/drawing/2014/main" id="{155C4897-CD0C-474F-B031-882A45705EA3}"/>
              </a:ext>
            </a:extLst>
          </p:cNvPr>
          <p:cNvSpPr/>
          <p:nvPr/>
        </p:nvSpPr>
        <p:spPr>
          <a:xfrm>
            <a:off x="4909172" y="1856921"/>
            <a:ext cx="2334986" cy="2334986"/>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椭圆 67">
            <a:extLst>
              <a:ext uri="{FF2B5EF4-FFF2-40B4-BE49-F238E27FC236}">
                <a16:creationId xmlns:a16="http://schemas.microsoft.com/office/drawing/2014/main" id="{605CC802-73D9-4DDB-8DDF-E587C961DB2E}"/>
              </a:ext>
            </a:extLst>
          </p:cNvPr>
          <p:cNvSpPr/>
          <p:nvPr/>
        </p:nvSpPr>
        <p:spPr>
          <a:xfrm>
            <a:off x="8924107" y="1856921"/>
            <a:ext cx="2334986" cy="2334986"/>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a:extLst>
              <a:ext uri="{FF2B5EF4-FFF2-40B4-BE49-F238E27FC236}">
                <a16:creationId xmlns:a16="http://schemas.microsoft.com/office/drawing/2014/main" id="{04AB65A7-8A02-4F48-AF3C-A9B41F38D3F1}"/>
              </a:ext>
            </a:extLst>
          </p:cNvPr>
          <p:cNvSpPr/>
          <p:nvPr/>
        </p:nvSpPr>
        <p:spPr>
          <a:xfrm rot="5400000" flipH="1">
            <a:off x="7476328" y="-3678454"/>
            <a:ext cx="420694" cy="901065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3" name="标题 1">
            <a:extLst>
              <a:ext uri="{FF2B5EF4-FFF2-40B4-BE49-F238E27FC236}">
                <a16:creationId xmlns:a16="http://schemas.microsoft.com/office/drawing/2014/main" id="{C56D7CA9-1D43-4CE0-B1CF-02F3EE4014E7}"/>
              </a:ext>
            </a:extLst>
          </p:cNvPr>
          <p:cNvSpPr txBox="1">
            <a:spLocks/>
          </p:cNvSpPr>
          <p:nvPr/>
        </p:nvSpPr>
        <p:spPr>
          <a:xfrm>
            <a:off x="1340379" y="581333"/>
            <a:ext cx="2236510" cy="535531"/>
          </a:xfrm>
          <a:prstGeom prst="rect">
            <a:avLst/>
          </a:prstGeom>
          <a:solidFill>
            <a:schemeClr val="bg1"/>
          </a:solidFill>
        </p:spPr>
        <p:txBody>
          <a:bodyPr wrap="none">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sz="3200" b="1" dirty="0">
                <a:solidFill>
                  <a:schemeClr val="accent1"/>
                </a:solidFill>
              </a:rPr>
              <a:t>这里是标题</a:t>
            </a:r>
          </a:p>
        </p:txBody>
      </p:sp>
    </p:spTree>
    <p:extLst>
      <p:ext uri="{BB962C8B-B14F-4D97-AF65-F5344CB8AC3E}">
        <p14:creationId xmlns:p14="http://schemas.microsoft.com/office/powerpoint/2010/main" val="3301425888"/>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ISLIDE.GUIDESSETTING" val="{&quot;Id&quot;:&quot;GuidesStyle_Normal&quot;,&quot;Name&quot;:&quot;正常&quot;,&quot;HeaderHeight&quot;:15.0,&quot;FooterHeight&quot;:9.0,&quot;SideMargin&quot;:5.5,&quot;TopMargin&quot;:0.0,&quot;BottomMargin&quot;:0.0,&quot;IntervalMargin&quot;:1.5,&quot;SettingType&quot;:&quot;System&quot;}"/>
</p:tagLst>
</file>

<file path=ppt/theme/theme1.xml><?xml version="1.0" encoding="utf-8"?>
<a:theme xmlns:a="http://schemas.openxmlformats.org/drawingml/2006/main" name="Office 主题​​">
  <a:themeElements>
    <a:clrScheme name="自定义 1">
      <a:dk1>
        <a:srgbClr val="000000"/>
      </a:dk1>
      <a:lt1>
        <a:srgbClr val="FFFFFF"/>
      </a:lt1>
      <a:dk2>
        <a:srgbClr val="768395"/>
      </a:dk2>
      <a:lt2>
        <a:srgbClr val="F0F0F0"/>
      </a:lt2>
      <a:accent1>
        <a:srgbClr val="E21831"/>
      </a:accent1>
      <a:accent2>
        <a:srgbClr val="E21831"/>
      </a:accent2>
      <a:accent3>
        <a:srgbClr val="042173"/>
      </a:accent3>
      <a:accent4>
        <a:srgbClr val="9D111D"/>
      </a:accent4>
      <a:accent5>
        <a:srgbClr val="1741B9"/>
      </a:accent5>
      <a:accent6>
        <a:srgbClr val="BD1725"/>
      </a:accent6>
      <a:hlink>
        <a:srgbClr val="0051C2"/>
      </a:hlink>
      <a:folHlink>
        <a:srgbClr val="BFBFBF"/>
      </a:folHlink>
    </a:clrScheme>
    <a:fontScheme name="母校模板">
      <a:majorFont>
        <a:latin typeface="Segoe UI Semibold"/>
        <a:ea typeface="微软雅黑"/>
        <a:cs typeface=""/>
      </a:majorFont>
      <a:minorFont>
        <a:latin typeface="Segoe UI Light"/>
        <a:ea typeface="微软雅黑 Light"/>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square" rtlCol="0">
        <a:spAutoFit/>
      </a:bodyPr>
      <a:lstStyle>
        <a:defPPr algn="l">
          <a:lnSpc>
            <a:spcPct val="120000"/>
          </a:lnSpc>
          <a:defRPr sz="1400" dirty="0" smtClean="0">
            <a:latin typeface="+mn-ea"/>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PLUS">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Century Gothic">
      <a:majorFont>
        <a:latin typeface="Century Gothic" panose="020F030202020403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F03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1682</TotalTime>
  <Words>2811</Words>
  <Application>Microsoft Office PowerPoint</Application>
  <PresentationFormat>宽屏</PresentationFormat>
  <Paragraphs>265</Paragraphs>
  <Slides>41</Slides>
  <Notes>39</Notes>
  <HiddenSlides>0</HiddenSlides>
  <MMClips>0</MMClips>
  <ScaleCrop>false</ScaleCrop>
  <HeadingPairs>
    <vt:vector size="6" baseType="variant">
      <vt:variant>
        <vt:lpstr>已用的字体</vt:lpstr>
      </vt:variant>
      <vt:variant>
        <vt:i4>12</vt:i4>
      </vt:variant>
      <vt:variant>
        <vt:lpstr>主题</vt:lpstr>
      </vt:variant>
      <vt:variant>
        <vt:i4>2</vt:i4>
      </vt:variant>
      <vt:variant>
        <vt:lpstr>幻灯片标题</vt:lpstr>
      </vt:variant>
      <vt:variant>
        <vt:i4>41</vt:i4>
      </vt:variant>
    </vt:vector>
  </HeadingPairs>
  <TitlesOfParts>
    <vt:vector size="55" baseType="lpstr">
      <vt:lpstr>等线</vt:lpstr>
      <vt:lpstr>思源宋体 CN Heavy</vt:lpstr>
      <vt:lpstr>微软雅黑</vt:lpstr>
      <vt:lpstr>微软雅黑 Light</vt:lpstr>
      <vt:lpstr>Arial</vt:lpstr>
      <vt:lpstr>Arial Black</vt:lpstr>
      <vt:lpstr>Calibri</vt:lpstr>
      <vt:lpstr>Century Gothic</vt:lpstr>
      <vt:lpstr>Segoe UI</vt:lpstr>
      <vt:lpstr>Segoe UI Light</vt:lpstr>
      <vt:lpstr>Segoe UI Semibold</vt:lpstr>
      <vt:lpstr>Segoe UI Semilight</vt:lpstr>
      <vt:lpstr>Office 主题​​</vt:lpstr>
      <vt:lpstr>1_OfficePLUS</vt:lpstr>
      <vt:lpstr>PowerPoint 演示文稿</vt:lpstr>
      <vt:lpstr>PowerPoint 演示文稿</vt:lpstr>
      <vt:lpstr>PowerPoint 演示文稿</vt:lpstr>
      <vt:lpstr>PowerPoint 演示文稿</vt:lpstr>
      <vt:lpstr>选题缘由及过程</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输入你的标题</vt:lpstr>
      <vt:lpstr>PowerPoint 演示文稿</vt:lpstr>
      <vt:lpstr>PowerPoint 演示文稿</vt:lpstr>
      <vt:lpstr>历史研究现状</vt:lpstr>
      <vt:lpstr>PowerPoint 演示文稿</vt:lpstr>
      <vt:lpstr>PowerPoint 演示文稿</vt:lpstr>
      <vt:lpstr>输入你的标题</vt:lpstr>
      <vt:lpstr>输入你的标题</vt:lpstr>
      <vt:lpstr>PowerPoint 演示文稿</vt:lpstr>
      <vt:lpstr>这里介绍你的流程</vt:lpstr>
      <vt:lpstr>这里用来介绍人物</vt:lpstr>
      <vt:lpstr>这里是数据图表</vt:lpstr>
      <vt:lpstr>PowerPoint 演示文稿</vt:lpstr>
      <vt:lpstr>PowerPoint 演示文稿</vt:lpstr>
      <vt:lpstr>PowerPoint 演示文稿</vt:lpstr>
      <vt:lpstr>这是你的数据图表</vt:lpstr>
      <vt:lpstr>PowerPoint 演示文稿</vt:lpstr>
      <vt:lpstr>这里可以表示流程 </vt:lpstr>
      <vt:lpstr>PowerPoint 演示文稿</vt:lpstr>
      <vt:lpstr>PowerPoint 演示文稿</vt:lpstr>
      <vt:lpstr>PowerPoint 演示文稿</vt:lpstr>
      <vt:lpstr>输入你的标题</vt:lpstr>
      <vt:lpstr>输入你的标题</vt:lpstr>
      <vt:lpstr>这里是你的数据图表</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一匹 刘</dc:creator>
  <cp:lastModifiedBy>Yunxuan Liu</cp:lastModifiedBy>
  <cp:revision>279</cp:revision>
  <dcterms:created xsi:type="dcterms:W3CDTF">2018-12-22T09:37:59Z</dcterms:created>
  <dcterms:modified xsi:type="dcterms:W3CDTF">2019-04-13T04:34:05Z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f42aa342-8706-4288-bd11-ebb85995028c_Enabled">
    <vt:lpwstr>True</vt:lpwstr>
  </property>
  <property fmtid="{D5CDD505-2E9C-101B-9397-08002B2CF9AE}" pid="3" name="MSIP_Label_f42aa342-8706-4288-bd11-ebb85995028c_SiteId">
    <vt:lpwstr>72f988bf-86f1-41af-91ab-2d7cd011db47</vt:lpwstr>
  </property>
  <property fmtid="{D5CDD505-2E9C-101B-9397-08002B2CF9AE}" pid="4" name="MSIP_Label_f42aa342-8706-4288-bd11-ebb85995028c_Owner">
    <vt:lpwstr>Nuaxnuy@DESKTOP-GLORKB7</vt:lpwstr>
  </property>
  <property fmtid="{D5CDD505-2E9C-101B-9397-08002B2CF9AE}" pid="5" name="MSIP_Label_f42aa342-8706-4288-bd11-ebb85995028c_SetDate">
    <vt:lpwstr>2019-04-13T04:34:04.4549450Z</vt:lpwstr>
  </property>
  <property fmtid="{D5CDD505-2E9C-101B-9397-08002B2CF9AE}" pid="6" name="MSIP_Label_f42aa342-8706-4288-bd11-ebb85995028c_Name">
    <vt:lpwstr>General</vt:lpwstr>
  </property>
  <property fmtid="{D5CDD505-2E9C-101B-9397-08002B2CF9AE}" pid="7" name="MSIP_Label_f42aa342-8706-4288-bd11-ebb85995028c_Application">
    <vt:lpwstr>Microsoft Azure Information Protection</vt:lpwstr>
  </property>
  <property fmtid="{D5CDD505-2E9C-101B-9397-08002B2CF9AE}" pid="8" name="MSIP_Label_f42aa342-8706-4288-bd11-ebb85995028c_ActionId">
    <vt:lpwstr>6a5dcc29-623d-4ab8-9777-6085cf7a8552</vt:lpwstr>
  </property>
  <property fmtid="{D5CDD505-2E9C-101B-9397-08002B2CF9AE}" pid="9" name="MSIP_Label_f42aa342-8706-4288-bd11-ebb85995028c_Extended_MSFT_Method">
    <vt:lpwstr>Automatic</vt:lpwstr>
  </property>
  <property fmtid="{D5CDD505-2E9C-101B-9397-08002B2CF9AE}" pid="10" name="Sensitivity">
    <vt:lpwstr>General</vt:lpwstr>
  </property>
</Properties>
</file>