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68" r:id="rId5"/>
    <p:sldId id="260" r:id="rId6"/>
    <p:sldId id="272" r:id="rId7"/>
    <p:sldId id="262" r:id="rId8"/>
    <p:sldId id="266" r:id="rId9"/>
    <p:sldId id="264" r:id="rId10"/>
    <p:sldId id="267" r:id="rId11"/>
    <p:sldId id="269" r:id="rId12"/>
    <p:sldId id="259" r:id="rId13"/>
    <p:sldId id="261" r:id="rId14"/>
    <p:sldId id="265" r:id="rId15"/>
    <p:sldId id="270" r:id="rId16"/>
    <p:sldId id="271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000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5226" autoAdjust="0"/>
  </p:normalViewPr>
  <p:slideViewPr>
    <p:cSldViewPr>
      <p:cViewPr varScale="1">
        <p:scale>
          <a:sx n="82" d="100"/>
          <a:sy n="82" d="100"/>
        </p:scale>
        <p:origin x="797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2CC69-CE94-44F4-8714-F03E07441FE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27729-89CF-4AE5-811D-1A6DD7A79E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8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321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47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98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77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106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39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510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68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445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71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6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8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89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41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16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595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77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EB8-5BA3-40D0-AD36-F695C8EFB38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32E0C-D115-47D8-8D22-487ED19F17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1DB2E-F3A5-4F68-A66A-23CA1A9F383D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E90AC-B228-460A-AE92-05BAF2690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7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65346-0ECC-43AF-8A22-ACD9E02BD834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58CC8-DC4A-4EF7-88F0-12ECF3AA1B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37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10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017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402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309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24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812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67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91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DD318-5CF9-4C4F-9EF4-A301B5CE12F5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A528-0CBD-4A1C-A73A-2B365F1A5E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98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476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069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4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DB268-0C9B-4B3F-979C-82B9D0210647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AF36-B9FA-49B9-A67A-D2F10A42D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6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B9B7-D5EC-4963-8AAF-5D1F93B85F6C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88B1-1166-4B53-8092-C370A5E374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6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FC2B0-CCDE-485B-8B84-97F783BDADB2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6840-004E-4EF6-873B-AEDF0A5FB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52331-5E6D-480C-BA3F-FE9D33CC145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DA9E-F964-4429-9304-6BAFD28D4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67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59B7-A3CA-47DD-B0EC-6216ED2D26D0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2669-E0CB-4300-A4C6-ABD802A140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6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80AD-579D-4D1F-AC38-2FBB1B1511BE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5FB70-2202-4621-8ECA-AD617ACFFB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05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3D537-1850-4518-9C3A-E57D9F4F6565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CA6D-6DED-4A63-8327-4BF0BC790D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29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  <a:lumMod val="0"/>
                <a:lumOff val="100000"/>
              </a:schemeClr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A7BF8F-173C-4E63-83B5-DC43D24E1BB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DBB1DB-A424-479C-8C28-83908C15D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122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gif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-1588" y="5370513"/>
            <a:ext cx="12193588" cy="4730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9363075" y="5370513"/>
            <a:ext cx="1628775" cy="473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3" name="图片 3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24" t="62703" r="21764" b="10680"/>
          <a:stretch>
            <a:fillRect/>
          </a:stretch>
        </p:blipFill>
        <p:spPr bwMode="auto">
          <a:xfrm>
            <a:off x="5148263" y="4257675"/>
            <a:ext cx="21621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7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1892300"/>
            <a:ext cx="1849438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9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9975" y="4341813"/>
            <a:ext cx="22098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0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7850" y="803275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1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070385">
            <a:off x="3079750" y="2743200"/>
            <a:ext cx="6604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文本框 12(向天歌演示原创免费模板：www.TopPPT.cn)"/>
          <p:cNvSpPr txBox="1">
            <a:spLocks noChangeArrowheads="1"/>
          </p:cNvSpPr>
          <p:nvPr/>
        </p:nvSpPr>
        <p:spPr bwMode="auto">
          <a:xfrm>
            <a:off x="5194300" y="3006725"/>
            <a:ext cx="186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C00000"/>
                </a:solidFill>
                <a:latin typeface="Impact" panose="020B0806030902050204" pitchFamily="34" charset="0"/>
              </a:rPr>
              <a:t>XTG  Design</a:t>
            </a:r>
            <a:endParaRPr lang="zh-CN" altLang="en-US" sz="24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2061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3914775" y="1493838"/>
            <a:ext cx="10953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</a:p>
        </p:txBody>
      </p:sp>
      <p:sp>
        <p:nvSpPr>
          <p:cNvPr id="2062" name="文本框 15(向天歌演示原创免费模板：www.TopPPT.cn)"/>
          <p:cNvSpPr txBox="1">
            <a:spLocks noChangeArrowheads="1"/>
          </p:cNvSpPr>
          <p:nvPr/>
        </p:nvSpPr>
        <p:spPr bwMode="auto">
          <a:xfrm>
            <a:off x="5222875" y="1560513"/>
            <a:ext cx="1095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B7000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终</a:t>
            </a:r>
          </a:p>
        </p:txBody>
      </p:sp>
      <p:sp>
        <p:nvSpPr>
          <p:cNvPr id="206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6075363" y="1301750"/>
            <a:ext cx="10953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总</a:t>
            </a:r>
          </a:p>
        </p:txBody>
      </p:sp>
      <p:sp>
        <p:nvSpPr>
          <p:cNvPr id="2064" name="文本框 17(向天歌演示原创免费模板：www.TopPPT.cn)"/>
          <p:cNvSpPr txBox="1">
            <a:spLocks noChangeArrowheads="1"/>
          </p:cNvSpPr>
          <p:nvPr/>
        </p:nvSpPr>
        <p:spPr bwMode="auto">
          <a:xfrm>
            <a:off x="7539038" y="1735138"/>
            <a:ext cx="10953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>
                <a:latin typeface="华文行楷" panose="02010800040101010101" pitchFamily="2" charset="-122"/>
                <a:ea typeface="华文行楷" panose="02010800040101010101" pitchFamily="2" charset="-122"/>
              </a:rPr>
              <a:t>结</a:t>
            </a:r>
          </a:p>
        </p:txBody>
      </p:sp>
      <p:sp>
        <p:nvSpPr>
          <p:cNvPr id="17" name="文本框 12(向天歌演示原创免费模板：www.TopPPT.cn)"/>
          <p:cNvSpPr txBox="1">
            <a:spLocks noChangeArrowheads="1"/>
          </p:cNvSpPr>
          <p:nvPr/>
        </p:nvSpPr>
        <p:spPr bwMode="auto">
          <a:xfrm>
            <a:off x="9975659" y="5351463"/>
            <a:ext cx="101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C00000"/>
                </a:solidFill>
                <a:latin typeface="Impact" panose="020B0806030902050204" pitchFamily="34" charset="0"/>
              </a:rPr>
              <a:t>2016</a:t>
            </a:r>
            <a:endParaRPr lang="zh-CN" altLang="en-US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8" name="图片 7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(向天歌演示原创免费模板：www.TopPPT.cn)" descr="C:\Users\admin\Desktop\荷花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1300" y="3108325"/>
            <a:ext cx="3071813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4863" y="1131093"/>
            <a:ext cx="2834886" cy="2316681"/>
          </a:xfrm>
          <a:prstGeom prst="rect">
            <a:avLst/>
          </a:prstGeom>
        </p:spPr>
      </p:pic>
      <p:sp>
        <p:nvSpPr>
          <p:cNvPr id="15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664390" y="3447774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pic>
        <p:nvPicPr>
          <p:cNvPr id="16" name="Picture 15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512261" y="2597053"/>
            <a:ext cx="1152129" cy="10801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938567"/>
            <a:ext cx="8053437" cy="146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44" name="组合 2(向天歌演示原创免费模板：www.TopPPT.cn)"/>
          <p:cNvGrpSpPr>
            <a:grpSpLocks/>
          </p:cNvGrpSpPr>
          <p:nvPr/>
        </p:nvGrpSpPr>
        <p:grpSpPr bwMode="auto">
          <a:xfrm>
            <a:off x="1720850" y="5410200"/>
            <a:ext cx="2374900" cy="298450"/>
            <a:chOff x="1055440" y="4662036"/>
            <a:chExt cx="2376114" cy="297801"/>
          </a:xfrm>
        </p:grpSpPr>
        <p:pic>
          <p:nvPicPr>
            <p:cNvPr id="14357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8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5" name="组合 11(向天歌演示原创免费模板：www.TopPPT.cn)"/>
          <p:cNvGrpSpPr>
            <a:grpSpLocks/>
          </p:cNvGrpSpPr>
          <p:nvPr/>
        </p:nvGrpSpPr>
        <p:grpSpPr bwMode="auto">
          <a:xfrm>
            <a:off x="8197850" y="5472708"/>
            <a:ext cx="2376488" cy="298450"/>
            <a:chOff x="1055440" y="4662036"/>
            <a:chExt cx="2376114" cy="297801"/>
          </a:xfrm>
        </p:grpSpPr>
        <p:pic>
          <p:nvPicPr>
            <p:cNvPr id="14355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6" name="图片 10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42"/>
          <a:stretch>
            <a:fillRect/>
          </a:stretch>
        </p:blipFill>
        <p:spPr bwMode="auto">
          <a:xfrm>
            <a:off x="1717675" y="2133600"/>
            <a:ext cx="2381250" cy="328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图片 18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0938" y="2136775"/>
            <a:ext cx="238125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8" name="组合 20(向天歌演示原创免费模板：www.TopPPT.cn)"/>
          <p:cNvGrpSpPr>
            <a:grpSpLocks/>
          </p:cNvGrpSpPr>
          <p:nvPr/>
        </p:nvGrpSpPr>
        <p:grpSpPr bwMode="auto">
          <a:xfrm>
            <a:off x="4968875" y="5414963"/>
            <a:ext cx="2376488" cy="298450"/>
            <a:chOff x="1055440" y="4662036"/>
            <a:chExt cx="2376114" cy="297801"/>
          </a:xfrm>
        </p:grpSpPr>
        <p:pic>
          <p:nvPicPr>
            <p:cNvPr id="14353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9" name="图片 19(向天歌演示原创免费模板：www.TopPPT.cn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438" y="2154238"/>
            <a:ext cx="237648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TextBox 23(向天歌演示原创免费模板：www.TopPPT.cn)"/>
          <p:cNvSpPr txBox="1">
            <a:spLocks noChangeArrowheads="1"/>
          </p:cNvSpPr>
          <p:nvPr/>
        </p:nvSpPr>
        <p:spPr bwMode="auto">
          <a:xfrm>
            <a:off x="2252664" y="5771158"/>
            <a:ext cx="137021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忆往昔</a:t>
            </a:r>
          </a:p>
        </p:txBody>
      </p:sp>
      <p:sp>
        <p:nvSpPr>
          <p:cNvPr id="14351" name="TextBox 25(向天歌演示原创免费模板：www.TopPPT.cn)"/>
          <p:cNvSpPr txBox="1">
            <a:spLocks noChangeArrowheads="1"/>
          </p:cNvSpPr>
          <p:nvPr/>
        </p:nvSpPr>
        <p:spPr bwMode="auto">
          <a:xfrm>
            <a:off x="5578476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看今朝</a:t>
            </a:r>
          </a:p>
        </p:txBody>
      </p:sp>
      <p:sp>
        <p:nvSpPr>
          <p:cNvPr id="14352" name="TextBox 26(向天歌演示原创免费模板：www.TopPPT.cn)"/>
          <p:cNvSpPr txBox="1">
            <a:spLocks noChangeArrowheads="1"/>
          </p:cNvSpPr>
          <p:nvPr/>
        </p:nvSpPr>
        <p:spPr bwMode="auto">
          <a:xfrm>
            <a:off x="8758239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念明日</a:t>
            </a:r>
          </a:p>
        </p:txBody>
      </p:sp>
      <p:sp>
        <p:nvSpPr>
          <p:cNvPr id="23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38" t="24637" r="12473" b="21676"/>
          <a:stretch/>
        </p:blipFill>
        <p:spPr>
          <a:xfrm>
            <a:off x="767407" y="692696"/>
            <a:ext cx="2088233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(向天歌演示原创免费模板：www.TopPPT.cn)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7"/>
            <a:ext cx="12238528" cy="68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2313" y="2436813"/>
            <a:ext cx="665162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350" y="3695700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413" y="4868863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组合 14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537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75" t="16847" r="19066" b="19217"/>
          <a:stretch/>
        </p:blipFill>
        <p:spPr>
          <a:xfrm>
            <a:off x="9480375" y="1844824"/>
            <a:ext cx="1872209" cy="1368152"/>
          </a:xfrm>
          <a:prstGeom prst="rect">
            <a:avLst/>
          </a:prstGeom>
        </p:spPr>
      </p:pic>
      <p:sp>
        <p:nvSpPr>
          <p:cNvPr id="18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071664" y="236447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938861" y="3616667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4943872" y="481943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3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9229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0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9226" name="图片 15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2840" y="2397100"/>
            <a:ext cx="24368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5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888978" cy="219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935" r="34984" b="19181"/>
          <a:stretch/>
        </p:blipFill>
        <p:spPr>
          <a:xfrm>
            <a:off x="9048328" y="2996952"/>
            <a:ext cx="1728192" cy="1080120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1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5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7416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42" t="10066" r="14191" b="22825"/>
          <a:stretch/>
        </p:blipFill>
        <p:spPr>
          <a:xfrm>
            <a:off x="404024" y="210399"/>
            <a:ext cx="2016224" cy="1440160"/>
          </a:xfrm>
          <a:prstGeom prst="rect">
            <a:avLst/>
          </a:prstGeom>
        </p:spPr>
      </p:pic>
      <p:sp>
        <p:nvSpPr>
          <p:cNvPr id="14" name="Oval 80(向天歌演示原创免费模板：www.TopPPT.cn)"/>
          <p:cNvSpPr/>
          <p:nvPr/>
        </p:nvSpPr>
        <p:spPr>
          <a:xfrm>
            <a:off x="1305694" y="2039087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Oval 92(向天歌演示原创免费模板：www.TopPPT.cn)"/>
          <p:cNvSpPr/>
          <p:nvPr/>
        </p:nvSpPr>
        <p:spPr>
          <a:xfrm>
            <a:off x="1305694" y="342553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6" name="Oval 97(向天歌演示原创免费模板：www.TopPPT.cn)"/>
          <p:cNvSpPr/>
          <p:nvPr/>
        </p:nvSpPr>
        <p:spPr>
          <a:xfrm>
            <a:off x="6055116" y="203908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7" name="Oval 102(向天歌演示原创免费模板：www.TopPPT.cn)"/>
          <p:cNvSpPr/>
          <p:nvPr/>
        </p:nvSpPr>
        <p:spPr>
          <a:xfrm>
            <a:off x="6055116" y="343689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Oval 106(向天歌演示原创免费模板：www.TopPPT.cn)"/>
          <p:cNvSpPr/>
          <p:nvPr/>
        </p:nvSpPr>
        <p:spPr>
          <a:xfrm>
            <a:off x="1305694" y="481198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9" name="Oval 110(向天歌演示原创免费模板：www.TopPPT.cn)"/>
          <p:cNvSpPr/>
          <p:nvPr/>
        </p:nvSpPr>
        <p:spPr>
          <a:xfrm>
            <a:off x="6055116" y="4834708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0" name="TextBox 13@|17FFC:16777215|FBC:16777215|LFC:16777215|LBC:16777215(向天歌演示原创免费模板：www.TopPPT.cn)"/>
          <p:cNvSpPr txBox="1"/>
          <p:nvPr/>
        </p:nvSpPr>
        <p:spPr>
          <a:xfrm>
            <a:off x="2214488" y="2039087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(向天歌演示原创免费模板：www.TopPPT.cn)"/>
          <p:cNvSpPr txBox="1"/>
          <p:nvPr/>
        </p:nvSpPr>
        <p:spPr>
          <a:xfrm>
            <a:off x="2218569" y="236108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1(向天歌演示原创免费模板：www.TopPPT.cn)"/>
          <p:cNvGrpSpPr/>
          <p:nvPr/>
        </p:nvGrpSpPr>
        <p:grpSpPr>
          <a:xfrm>
            <a:off x="6888088" y="2039087"/>
            <a:ext cx="2338080" cy="691333"/>
            <a:chOff x="2746511" y="1860957"/>
            <a:chExt cx="2338080" cy="691333"/>
          </a:xfrm>
        </p:grpSpPr>
        <p:sp>
          <p:nvSpPr>
            <p:cNvPr id="23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(向天歌演示原创免费模板：www.TopPPT.cn)"/>
          <p:cNvGrpSpPr/>
          <p:nvPr/>
        </p:nvGrpSpPr>
        <p:grpSpPr>
          <a:xfrm>
            <a:off x="2214488" y="3456316"/>
            <a:ext cx="2338080" cy="691333"/>
            <a:chOff x="2746511" y="1860957"/>
            <a:chExt cx="2338080" cy="691333"/>
          </a:xfrm>
        </p:grpSpPr>
        <p:sp>
          <p:nvSpPr>
            <p:cNvPr id="26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(向天歌演示原创免费模板：www.TopPPT.cn)"/>
          <p:cNvGrpSpPr/>
          <p:nvPr/>
        </p:nvGrpSpPr>
        <p:grpSpPr>
          <a:xfrm>
            <a:off x="6888088" y="3456316"/>
            <a:ext cx="2338080" cy="691333"/>
            <a:chOff x="2746511" y="1860957"/>
            <a:chExt cx="2338080" cy="691333"/>
          </a:xfrm>
        </p:grpSpPr>
        <p:sp>
          <p:nvSpPr>
            <p:cNvPr id="29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(向天歌演示原创免费模板：www.TopPPT.cn)"/>
          <p:cNvGrpSpPr/>
          <p:nvPr/>
        </p:nvGrpSpPr>
        <p:grpSpPr>
          <a:xfrm>
            <a:off x="2214488" y="4811986"/>
            <a:ext cx="2338080" cy="691333"/>
            <a:chOff x="2746511" y="1860957"/>
            <a:chExt cx="2338080" cy="691333"/>
          </a:xfrm>
        </p:grpSpPr>
        <p:sp>
          <p:nvSpPr>
            <p:cNvPr id="32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(向天歌演示原创免费模板：www.TopPPT.cn)"/>
          <p:cNvGrpSpPr/>
          <p:nvPr/>
        </p:nvGrpSpPr>
        <p:grpSpPr>
          <a:xfrm>
            <a:off x="6888088" y="4811986"/>
            <a:ext cx="2338080" cy="691333"/>
            <a:chOff x="2746511" y="1860957"/>
            <a:chExt cx="2338080" cy="691333"/>
          </a:xfrm>
        </p:grpSpPr>
        <p:sp>
          <p:nvSpPr>
            <p:cNvPr id="35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8368" y="-7218"/>
            <a:ext cx="2799040" cy="39566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0857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(向天歌演示原创免费模板：www.TopPPT.cn)" descr="C:\Users\admin\Desktop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2060575"/>
            <a:ext cx="92662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(向天歌演示原创免费模板：www.TopPPT.cn)" descr="E:\PPT\PPT中国风元素\水墨具体图案\古人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9963" y="1341438"/>
            <a:ext cx="798512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62" t="19014" r="18314" b="27146"/>
          <a:stretch/>
        </p:blipFill>
        <p:spPr>
          <a:xfrm>
            <a:off x="8400256" y="4005064"/>
            <a:ext cx="2088233" cy="115212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5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69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9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514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9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Rectangle 11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5129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2247900"/>
            <a:ext cx="889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3122613"/>
            <a:ext cx="889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3903663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4789488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3" name="组合 12(向天歌演示原创免费模板：www.TopPPT.cn)"/>
          <p:cNvGrpSpPr>
            <a:grpSpLocks/>
          </p:cNvGrpSpPr>
          <p:nvPr/>
        </p:nvGrpSpPr>
        <p:grpSpPr bwMode="auto">
          <a:xfrm>
            <a:off x="4348163" y="2205038"/>
            <a:ext cx="4113212" cy="523875"/>
            <a:chOff x="4348558" y="2377755"/>
            <a:chExt cx="4112840" cy="523895"/>
          </a:xfrm>
        </p:grpSpPr>
        <p:sp>
          <p:nvSpPr>
            <p:cNvPr id="5145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6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4" name="组合 13(向天歌演示原创免费模板：www.TopPPT.cn)"/>
          <p:cNvGrpSpPr>
            <a:grpSpLocks/>
          </p:cNvGrpSpPr>
          <p:nvPr/>
        </p:nvGrpSpPr>
        <p:grpSpPr bwMode="auto">
          <a:xfrm>
            <a:off x="4348163" y="3092450"/>
            <a:ext cx="4113212" cy="523875"/>
            <a:chOff x="4352674" y="3265145"/>
            <a:chExt cx="4112840" cy="523895"/>
          </a:xfrm>
        </p:grpSpPr>
        <p:sp>
          <p:nvSpPr>
            <p:cNvPr id="5143" name="TextBox 21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9130" y="326514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4" name="TextBox 22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52674" y="326582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5" name="组合 14(向天歌演示原创免费模板：www.TopPPT.cn)"/>
          <p:cNvGrpSpPr>
            <a:grpSpLocks/>
          </p:cNvGrpSpPr>
          <p:nvPr/>
        </p:nvGrpSpPr>
        <p:grpSpPr bwMode="auto">
          <a:xfrm>
            <a:off x="4348163" y="3883025"/>
            <a:ext cx="4113212" cy="523875"/>
            <a:chOff x="4371924" y="4055683"/>
            <a:chExt cx="4112840" cy="523895"/>
          </a:xfrm>
        </p:grpSpPr>
        <p:sp>
          <p:nvSpPr>
            <p:cNvPr id="5141" name="TextBox 23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28380" y="4055683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2" name="TextBox 24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71924" y="4056358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6" name="组合 15(向天歌演示原创免费模板：www.TopPPT.cn)"/>
          <p:cNvGrpSpPr>
            <a:grpSpLocks/>
          </p:cNvGrpSpPr>
          <p:nvPr/>
        </p:nvGrpSpPr>
        <p:grpSpPr bwMode="auto">
          <a:xfrm>
            <a:off x="4348163" y="4748213"/>
            <a:ext cx="4113212" cy="523875"/>
            <a:chOff x="4387966" y="4921329"/>
            <a:chExt cx="4112840" cy="523895"/>
          </a:xfrm>
        </p:grpSpPr>
        <p:sp>
          <p:nvSpPr>
            <p:cNvPr id="5139" name="TextBox 25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44422" y="4921329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5140" name="TextBox 26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87966" y="4922004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715" b="25197"/>
          <a:stretch/>
        </p:blipFill>
        <p:spPr>
          <a:xfrm>
            <a:off x="1127448" y="1993901"/>
            <a:ext cx="1224136" cy="643011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47" t="12365" r="22063" b="23500"/>
          <a:stretch/>
        </p:blipFill>
        <p:spPr>
          <a:xfrm>
            <a:off x="9696399" y="1340768"/>
            <a:ext cx="1872209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5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5550" y="1381125"/>
            <a:ext cx="10945813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02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04" name="组合 10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4121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7" name="图片 22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6100" y="2182813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23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25" y="344328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4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336800"/>
            <a:ext cx="83343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25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4200" y="381793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26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313" y="3055938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图片 27(向天歌演示原创免费模板：www.TopPPT.cn)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6588" y="3681413"/>
            <a:ext cx="83343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图片 28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0050" y="2257425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文本框 29(向天歌演示原创免费模板：www.TopPPT.cn)"/>
          <p:cNvSpPr txBox="1">
            <a:spLocks noChangeArrowheads="1"/>
          </p:cNvSpPr>
          <p:nvPr/>
        </p:nvSpPr>
        <p:spPr bwMode="auto">
          <a:xfrm>
            <a:off x="2586038" y="176688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 dirty="0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5" name="文本框 30(向天歌演示原创免费模板：www.TopPPT.cn)"/>
          <p:cNvSpPr txBox="1">
            <a:spLocks noChangeArrowheads="1"/>
          </p:cNvSpPr>
          <p:nvPr/>
        </p:nvSpPr>
        <p:spPr bwMode="auto">
          <a:xfrm>
            <a:off x="3354388" y="4556125"/>
            <a:ext cx="18351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6" name="文本框 31(向天歌演示原创免费模板：www.TopPPT.cn)"/>
          <p:cNvSpPr txBox="1">
            <a:spLocks noChangeArrowheads="1"/>
          </p:cNvSpPr>
          <p:nvPr/>
        </p:nvSpPr>
        <p:spPr bwMode="auto">
          <a:xfrm>
            <a:off x="4662488" y="1762125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7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5094288" y="4540250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8" name="文本框 33(向天歌演示原创免费模板：www.TopPPT.cn)"/>
          <p:cNvSpPr txBox="1">
            <a:spLocks noChangeArrowheads="1"/>
          </p:cNvSpPr>
          <p:nvPr/>
        </p:nvSpPr>
        <p:spPr bwMode="auto">
          <a:xfrm>
            <a:off x="6283325" y="2565400"/>
            <a:ext cx="18367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19" name="文本框 34(向天歌演示原创免费模板：www.TopPPT.cn)"/>
          <p:cNvSpPr txBox="1">
            <a:spLocks noChangeArrowheads="1"/>
          </p:cNvSpPr>
          <p:nvPr/>
        </p:nvSpPr>
        <p:spPr bwMode="auto">
          <a:xfrm>
            <a:off x="7751763" y="4513263"/>
            <a:ext cx="18367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sp>
        <p:nvSpPr>
          <p:cNvPr id="4120" name="文本框 35(向天歌演示原创免费模板：www.TopPPT.cn)"/>
          <p:cNvSpPr txBox="1">
            <a:spLocks noChangeArrowheads="1"/>
          </p:cNvSpPr>
          <p:nvPr/>
        </p:nvSpPr>
        <p:spPr bwMode="auto">
          <a:xfrm>
            <a:off x="10059988" y="178593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15" t="12035" r="17879" b="22528"/>
          <a:stretch/>
        </p:blipFill>
        <p:spPr>
          <a:xfrm>
            <a:off x="911424" y="4293096"/>
            <a:ext cx="1872208" cy="1440160"/>
          </a:xfrm>
          <a:prstGeom prst="rect">
            <a:avLst/>
          </a:prstGeom>
        </p:spPr>
      </p:pic>
      <p:sp>
        <p:nvSpPr>
          <p:cNvPr id="3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461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51" name="图片 12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5875" y="1196975"/>
            <a:ext cx="1919288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6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5163" y="2316163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7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8975" y="3395663"/>
            <a:ext cx="54927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8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1675" y="4456113"/>
            <a:ext cx="523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9(向天歌演示原创免费模板：www.TopPPT.cn)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275" y="5340350"/>
            <a:ext cx="5746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6" name="组合 20(向天歌演示原创免费模板：www.TopPPT.cn)"/>
          <p:cNvGrpSpPr>
            <a:grpSpLocks/>
          </p:cNvGrpSpPr>
          <p:nvPr/>
        </p:nvGrpSpPr>
        <p:grpSpPr bwMode="auto">
          <a:xfrm>
            <a:off x="4064000" y="2351088"/>
            <a:ext cx="4113213" cy="523875"/>
            <a:chOff x="4348558" y="2377755"/>
            <a:chExt cx="4112840" cy="523895"/>
          </a:xfrm>
        </p:grpSpPr>
        <p:sp>
          <p:nvSpPr>
            <p:cNvPr id="6168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9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7" name="组合 23(向天歌演示原创免费模板：www.TopPPT.cn)"/>
          <p:cNvGrpSpPr>
            <a:grpSpLocks/>
          </p:cNvGrpSpPr>
          <p:nvPr/>
        </p:nvGrpSpPr>
        <p:grpSpPr bwMode="auto">
          <a:xfrm>
            <a:off x="4064000" y="3463925"/>
            <a:ext cx="4113213" cy="523875"/>
            <a:chOff x="4348558" y="2377755"/>
            <a:chExt cx="4112840" cy="523895"/>
          </a:xfrm>
        </p:grpSpPr>
        <p:sp>
          <p:nvSpPr>
            <p:cNvPr id="6166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7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8" name="组合 26(向天歌演示原创免费模板：www.TopPPT.cn)"/>
          <p:cNvGrpSpPr>
            <a:grpSpLocks/>
          </p:cNvGrpSpPr>
          <p:nvPr/>
        </p:nvGrpSpPr>
        <p:grpSpPr bwMode="auto">
          <a:xfrm>
            <a:off x="4064000" y="4456113"/>
            <a:ext cx="4113213" cy="523875"/>
            <a:chOff x="4348558" y="2377755"/>
            <a:chExt cx="4112840" cy="523895"/>
          </a:xfrm>
        </p:grpSpPr>
        <p:sp>
          <p:nvSpPr>
            <p:cNvPr id="6164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5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9" name="组合 29(向天歌演示原创免费模板：www.TopPPT.cn)"/>
          <p:cNvGrpSpPr>
            <a:grpSpLocks/>
          </p:cNvGrpSpPr>
          <p:nvPr/>
        </p:nvGrpSpPr>
        <p:grpSpPr bwMode="auto">
          <a:xfrm>
            <a:off x="4064000" y="5392738"/>
            <a:ext cx="4113213" cy="523875"/>
            <a:chOff x="4348558" y="2377755"/>
            <a:chExt cx="4112840" cy="523895"/>
          </a:xfrm>
        </p:grpSpPr>
        <p:sp>
          <p:nvSpPr>
            <p:cNvPr id="6162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</a:p>
          </p:txBody>
        </p:sp>
        <p:sp>
          <p:nvSpPr>
            <p:cNvPr id="6163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60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10056813" y="1751013"/>
            <a:ext cx="2376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遥</a:t>
            </a:r>
            <a:r>
              <a:rPr lang="en-US" altLang="zh-CN" sz="72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161" name="矩形 33(向天歌演示原创免费模板：www.TopPPT.cn)"/>
          <p:cNvSpPr>
            <a:spLocks noChangeArrowheads="1"/>
          </p:cNvSpPr>
          <p:nvPr/>
        </p:nvSpPr>
        <p:spPr bwMode="auto">
          <a:xfrm>
            <a:off x="10898188" y="2246313"/>
            <a:ext cx="103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望</a:t>
            </a:r>
            <a:endParaRPr lang="zh-CN" altLang="en-US" sz="6600"/>
          </a:p>
        </p:txBody>
      </p:sp>
      <p:sp>
        <p:nvSpPr>
          <p:cNvPr id="2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8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17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27384"/>
            <a:ext cx="296098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5" name="组合 7(向天歌演示原创免费模板：www.TopPPT.cn)"/>
          <p:cNvGrpSpPr>
            <a:grpSpLocks/>
          </p:cNvGrpSpPr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720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5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6" name="组合 15(向天歌演示原创免费模板：www.TopPPT.cn)"/>
          <p:cNvGrpSpPr>
            <a:grpSpLocks/>
          </p:cNvGrpSpPr>
          <p:nvPr/>
        </p:nvGrpSpPr>
        <p:grpSpPr bwMode="auto">
          <a:xfrm>
            <a:off x="2647950" y="1916113"/>
            <a:ext cx="1712913" cy="1712912"/>
            <a:chOff x="2721496" y="2358751"/>
            <a:chExt cx="1712912" cy="1712913"/>
          </a:xfrm>
        </p:grpSpPr>
        <p:pic>
          <p:nvPicPr>
            <p:cNvPr id="21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7" name="组合 23(向天歌演示原创免费模板：www.TopPPT.cn)"/>
          <p:cNvGrpSpPr>
            <a:grpSpLocks/>
          </p:cNvGrpSpPr>
          <p:nvPr/>
        </p:nvGrpSpPr>
        <p:grpSpPr bwMode="auto">
          <a:xfrm>
            <a:off x="5351463" y="1916113"/>
            <a:ext cx="1712912" cy="1712912"/>
            <a:chOff x="2721496" y="2358751"/>
            <a:chExt cx="1712912" cy="1712913"/>
          </a:xfrm>
        </p:grpSpPr>
        <p:pic>
          <p:nvPicPr>
            <p:cNvPr id="25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8" name="组合 26(向天歌演示原创免费模板：www.TopPPT.cn)"/>
          <p:cNvGrpSpPr>
            <a:grpSpLocks/>
          </p:cNvGrpSpPr>
          <p:nvPr/>
        </p:nvGrpSpPr>
        <p:grpSpPr bwMode="auto">
          <a:xfrm>
            <a:off x="8112125" y="1916113"/>
            <a:ext cx="1712913" cy="1712912"/>
            <a:chOff x="2721496" y="2358751"/>
            <a:chExt cx="1712912" cy="1712913"/>
          </a:xfrm>
        </p:grpSpPr>
        <p:pic>
          <p:nvPicPr>
            <p:cNvPr id="28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17(向天歌演示原创免费模板：www.TopPPT.cn)"/>
          <p:cNvSpPr/>
          <p:nvPr/>
        </p:nvSpPr>
        <p:spPr>
          <a:xfrm>
            <a:off x="26765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Rectangle 30(向天歌演示原创免费模板：www.TopPPT.cn)"/>
          <p:cNvSpPr/>
          <p:nvPr/>
        </p:nvSpPr>
        <p:spPr>
          <a:xfrm>
            <a:off x="54070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Rectangle 31(向天歌演示原创免费模板：www.TopPPT.cn)"/>
          <p:cNvSpPr/>
          <p:nvPr/>
        </p:nvSpPr>
        <p:spPr>
          <a:xfrm>
            <a:off x="8151813" y="3775075"/>
            <a:ext cx="1646237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3" name="Straight Connector 22(向天歌演示原创免费模板：www.TopPPT.cn)"/>
          <p:cNvCxnSpPr/>
          <p:nvPr/>
        </p:nvCxnSpPr>
        <p:spPr>
          <a:xfrm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(向天歌演示原创免费模板：www.TopPPT.cn)"/>
          <p:cNvCxnSpPr/>
          <p:nvPr/>
        </p:nvCxnSpPr>
        <p:spPr>
          <a:xfrm flipH="1"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(向天歌演示原创免费模板：www.TopPPT.cn)"/>
          <p:cNvCxnSpPr/>
          <p:nvPr/>
        </p:nvCxnSpPr>
        <p:spPr>
          <a:xfrm flipV="1">
            <a:off x="2703513" y="4773613"/>
            <a:ext cx="1619250" cy="142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(向天歌演示原创免费模板：www.TopPPT.cn)"/>
          <p:cNvCxnSpPr/>
          <p:nvPr/>
        </p:nvCxnSpPr>
        <p:spPr>
          <a:xfrm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(向天歌演示原创免费模板：www.TopPPT.cn)"/>
          <p:cNvCxnSpPr/>
          <p:nvPr/>
        </p:nvCxnSpPr>
        <p:spPr>
          <a:xfrm flipH="1"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(向天歌演示原创免费模板：www.TopPPT.cn)"/>
          <p:cNvCxnSpPr/>
          <p:nvPr/>
        </p:nvCxnSpPr>
        <p:spPr>
          <a:xfrm flipV="1">
            <a:off x="5449888" y="4787900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(向天歌演示原创免费模板：www.TopPPT.cn)"/>
          <p:cNvCxnSpPr/>
          <p:nvPr/>
        </p:nvCxnSpPr>
        <p:spPr>
          <a:xfrm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(向天歌演示原创免费模板：www.TopPPT.cn)"/>
          <p:cNvCxnSpPr/>
          <p:nvPr/>
        </p:nvCxnSpPr>
        <p:spPr>
          <a:xfrm flipH="1"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(向天歌演示原创免费模板：www.TopPPT.cn)"/>
          <p:cNvCxnSpPr/>
          <p:nvPr/>
        </p:nvCxnSpPr>
        <p:spPr>
          <a:xfrm flipV="1">
            <a:off x="8197850" y="4791075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1" name="TextBox 36(向天歌演示原创免费模板：www.TopPPT.cn)"/>
          <p:cNvSpPr txBox="1">
            <a:spLocks noChangeArrowheads="1"/>
          </p:cNvSpPr>
          <p:nvPr/>
        </p:nvSpPr>
        <p:spPr bwMode="auto">
          <a:xfrm>
            <a:off x="2919413" y="2192338"/>
            <a:ext cx="1160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7192" name="TextBox 47(向天歌演示原创免费模板：www.TopPPT.cn)"/>
          <p:cNvSpPr txBox="1">
            <a:spLocks noChangeArrowheads="1"/>
          </p:cNvSpPr>
          <p:nvPr/>
        </p:nvSpPr>
        <p:spPr bwMode="auto">
          <a:xfrm>
            <a:off x="5638801" y="2192338"/>
            <a:ext cx="132318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49" name="TextBox 48(向天歌演示原创免费模板：www.TopPPT.cn)"/>
          <p:cNvSpPr txBox="1"/>
          <p:nvPr/>
        </p:nvSpPr>
        <p:spPr>
          <a:xfrm>
            <a:off x="8423275" y="2133600"/>
            <a:ext cx="1117009" cy="1200150"/>
          </a:xfrm>
          <a:prstGeom prst="rect">
            <a:avLst/>
          </a:prstGeom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7194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2808237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sp>
        <p:nvSpPr>
          <p:cNvPr id="40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5520531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8283574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4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9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388" y="46529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8206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7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420794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您需要的文字</a:t>
              </a: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Rectangle 10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Picture 11(向天歌演示原创免费模板：www.TopPPT.cn)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2043" y="1464172"/>
            <a:ext cx="1625397" cy="1625397"/>
          </a:xfrm>
          <a:prstGeom prst="rect">
            <a:avLst/>
          </a:prstGeom>
        </p:spPr>
      </p:pic>
      <p:sp>
        <p:nvSpPr>
          <p:cNvPr id="820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423592" y="3401219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pic>
        <p:nvPicPr>
          <p:cNvPr id="8204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6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78" r="36551" b="17681"/>
          <a:stretch/>
        </p:blipFill>
        <p:spPr>
          <a:xfrm>
            <a:off x="8873968" y="3068960"/>
            <a:ext cx="1686528" cy="1152128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407739" y="2269684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5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4" name="组合 8(向天歌演示原创免费模板：www.TopPPT.cn)"/>
          <p:cNvGrpSpPr>
            <a:grpSpLocks/>
          </p:cNvGrpSpPr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10253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4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0245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12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3025" y="2060575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275" b="19933"/>
          <a:stretch/>
        </p:blipFill>
        <p:spPr>
          <a:xfrm>
            <a:off x="8840060" y="2800639"/>
            <a:ext cx="1720436" cy="1420449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0" t="15883" r="26750" b="59747"/>
          <a:stretch/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8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6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7213" y="2114550"/>
            <a:ext cx="33337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5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3338" y="-855663"/>
            <a:ext cx="2960986" cy="24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(向天歌演示原创免费模板：www.TopPPT.cn)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225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5(向天歌演示原创免费模板：www.TopPPT.cn)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225" y="2114550"/>
            <a:ext cx="3343275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8(向天歌演示原创免费模板：www.TopPPT.cn)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7213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76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1766888" y="6130925"/>
            <a:ext cx="5472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以上四图来自锐普论坛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九逸作品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版权所有</a:t>
            </a:r>
          </a:p>
        </p:txBody>
      </p:sp>
      <p:sp>
        <p:nvSpPr>
          <p:cNvPr id="16" name="Rectangle 1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11" r="15082" b="21580"/>
          <a:stretch/>
        </p:blipFill>
        <p:spPr>
          <a:xfrm>
            <a:off x="9336360" y="2306996"/>
            <a:ext cx="2376264" cy="1512169"/>
          </a:xfrm>
          <a:prstGeom prst="rect">
            <a:avLst/>
          </a:prstGeom>
        </p:spPr>
      </p:pic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616280" y="4508911"/>
            <a:ext cx="32499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295" name="图片 20(向天歌演示原创免费模板：www.TopPPT.cn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1439863"/>
            <a:ext cx="6769100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25(向天歌演示原创免费模板：www.TopPPT.cn)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92" r="22634" b="20270"/>
          <a:stretch/>
        </p:blipFill>
        <p:spPr>
          <a:xfrm>
            <a:off x="9403729" y="2052438"/>
            <a:ext cx="2160240" cy="1728193"/>
          </a:xfrm>
          <a:prstGeom prst="rect">
            <a:avLst/>
          </a:prstGeom>
        </p:spPr>
      </p:pic>
      <p:sp>
        <p:nvSpPr>
          <p:cNvPr id="16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256240" y="3861048"/>
            <a:ext cx="33123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使用演示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Application>Microsoft Office PowerPoint</Application>
  <PresentationFormat>宽屏</PresentationFormat>
  <Paragraphs>126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方正粗倩简体</vt:lpstr>
      <vt:lpstr>华文行楷</vt:lpstr>
      <vt:lpstr>宋体</vt:lpstr>
      <vt:lpstr>微软雅黑</vt:lpstr>
      <vt:lpstr>微软雅黑 Light</vt:lpstr>
      <vt:lpstr>叶根友行书繁</vt:lpstr>
      <vt:lpstr>Arial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锐旗设计；https://9ppt.taobao.com</cp:keywords>
  <cp:lastModifiedBy/>
  <cp:revision>1</cp:revision>
  <dcterms:created xsi:type="dcterms:W3CDTF">2016-11-07T13:37:04Z</dcterms:created>
  <dcterms:modified xsi:type="dcterms:W3CDTF">2016-11-07T15:29:39Z</dcterms:modified>
  <cp:category>锐旗设计；https://9ppt.taobao.com</cp:category>
</cp:coreProperties>
</file>