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64" r:id="rId2"/>
    <p:sldMasterId id="2147483698" r:id="rId3"/>
    <p:sldMasterId id="2147483717" r:id="rId4"/>
  </p:sldMasterIdLst>
  <p:notesMasterIdLst>
    <p:notesMasterId r:id="rId36"/>
  </p:notesMasterIdLst>
  <p:sldIdLst>
    <p:sldId id="376" r:id="rId5"/>
    <p:sldId id="377" r:id="rId6"/>
    <p:sldId id="378" r:id="rId7"/>
    <p:sldId id="382" r:id="rId8"/>
    <p:sldId id="383" r:id="rId9"/>
    <p:sldId id="384" r:id="rId10"/>
    <p:sldId id="385" r:id="rId11"/>
    <p:sldId id="387" r:id="rId12"/>
    <p:sldId id="379" r:id="rId13"/>
    <p:sldId id="388" r:id="rId14"/>
    <p:sldId id="389" r:id="rId15"/>
    <p:sldId id="390" r:id="rId16"/>
    <p:sldId id="391" r:id="rId17"/>
    <p:sldId id="393" r:id="rId18"/>
    <p:sldId id="395" r:id="rId19"/>
    <p:sldId id="397" r:id="rId20"/>
    <p:sldId id="398" r:id="rId21"/>
    <p:sldId id="399" r:id="rId22"/>
    <p:sldId id="400" r:id="rId23"/>
    <p:sldId id="401" r:id="rId24"/>
    <p:sldId id="408" r:id="rId25"/>
    <p:sldId id="402" r:id="rId26"/>
    <p:sldId id="380" r:id="rId27"/>
    <p:sldId id="403" r:id="rId28"/>
    <p:sldId id="381" r:id="rId29"/>
    <p:sldId id="367" r:id="rId30"/>
    <p:sldId id="409" r:id="rId31"/>
    <p:sldId id="410" r:id="rId32"/>
    <p:sldId id="271" r:id="rId33"/>
    <p:sldId id="1723" r:id="rId34"/>
    <p:sldId id="1728" r:id="rId35"/>
  </p:sldIdLst>
  <p:sldSz cx="9144000" cy="5143500" type="screen16x9"/>
  <p:notesSz cx="6858000" cy="9144000"/>
  <p:embeddedFontLst>
    <p:embeddedFont>
      <p:font typeface="汉仪尚巍手书W" panose="02010600030101010101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中山行书百年纪念版" panose="02010600030101010101" charset="-122"/>
      <p:regular r:id="rId40"/>
    </p:embeddedFont>
    <p:embeddedFont>
      <p:font typeface="Bahnschrift" panose="020B0502040204020203" pitchFamily="34" charset="0"/>
      <p:regular r:id="rId41"/>
      <p:bold r:id="rId42"/>
    </p:embeddedFont>
    <p:embeddedFont>
      <p:font typeface="Bahnschrift Light" panose="020B0502040204020203" pitchFamily="34" charset="0"/>
      <p:regular r:id="rId43"/>
    </p:embeddedFont>
    <p:embeddedFont>
      <p:font typeface="Bahnschrift SemiLight Condensed" panose="020B0502040204020203" pitchFamily="34" charset="0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entury Gothic" panose="020B0502020202020204" pitchFamily="34" charset="0"/>
      <p:regular r:id="rId49"/>
      <p:bold r:id="rId50"/>
      <p:italic r:id="rId51"/>
      <p:boldItalic r:id="rId52"/>
    </p:embeddedFont>
    <p:embeddedFont>
      <p:font typeface="Segoe UI" panose="020B0502040204020203" pitchFamily="34" charset="0"/>
      <p:regular r:id="rId53"/>
      <p:bold r:id="rId54"/>
      <p:italic r:id="rId55"/>
      <p:boldItalic r:id="rId56"/>
    </p:embeddedFont>
    <p:embeddedFont>
      <p:font typeface="Segoe UI Light" panose="020B0502040204020203" pitchFamily="34" charset="0"/>
      <p:regular r:id="rId57"/>
      <p:italic r:id="rId58"/>
    </p:embeddedFont>
    <p:embeddedFont>
      <p:font typeface="等线" panose="02010600030101010101" pitchFamily="2" charset="-122"/>
      <p:regular r:id="rId59"/>
      <p:bold r:id="rId60"/>
    </p:embeddedFont>
    <p:embeddedFont>
      <p:font typeface="等线 Light" panose="02010600030101010101" pitchFamily="2" charset="-122"/>
      <p:regular r:id="rId61"/>
    </p:embeddedFont>
  </p:embeddedFontLst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B5A2A"/>
    <a:srgbClr val="719E4D"/>
    <a:srgbClr val="B7D07A"/>
    <a:srgbClr val="212121"/>
    <a:srgbClr val="498742"/>
    <a:srgbClr val="96C212"/>
    <a:srgbClr val="08401D"/>
    <a:srgbClr val="E7E6E6"/>
    <a:srgbClr val="A6B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44" autoAdjust="0"/>
  </p:normalViewPr>
  <p:slideViewPr>
    <p:cSldViewPr>
      <p:cViewPr>
        <p:scale>
          <a:sx n="66" d="100"/>
          <a:sy n="66" d="100"/>
        </p:scale>
        <p:origin x="918" y="7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8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font" Target="fonts/font19.fntdata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61" Type="http://schemas.openxmlformats.org/officeDocument/2006/relationships/font" Target="fonts/font25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font" Target="fonts/font24.fntdata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font" Target="fonts/font2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82A26-053F-4E89-AF86-CEE198D73478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9E0B8-7B95-4AA5-9B47-2E4CD0FD18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2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61C7B-E1E5-4D08-BFF0-ABD9B88DDF92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BD36-9BDF-441A-85CD-9BF706C220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06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06BD-302F-49EB-BACB-DA23372DCF55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57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600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18531-DF2E-4771-B518-74597C2ABA2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2019/4/13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BD36-9BDF-441A-85CD-9BF706C220F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22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EEF8C-2A77-4CAB-978C-28B2EE1F2178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445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4168"/>
            <a:ext cx="9144000" cy="51476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2" y="1558347"/>
            <a:ext cx="9144000" cy="3585153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0" y="-4168"/>
            <a:ext cx="9143999" cy="2413323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9144001" cy="5108898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3570510" y="423475"/>
            <a:ext cx="20029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2701763" y="1861908"/>
            <a:ext cx="3740475" cy="300082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3037115" y="1888414"/>
            <a:ext cx="3069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4600259" y="3618689"/>
            <a:ext cx="1909399" cy="81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113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350" b="0" i="0" u="none" strike="noStrike" kern="1200" cap="none" spc="113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113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350" b="0" i="0" u="none" strike="noStrike" kern="1200" cap="none" spc="113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113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350" b="0" i="0" u="none" strike="noStrike" kern="1200" cap="none" spc="113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61564" y="2828980"/>
            <a:ext cx="10362802" cy="29973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62743" y="537704"/>
            <a:ext cx="6618515" cy="138353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2806538" y="2228917"/>
            <a:ext cx="148770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82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4559729" y="2228917"/>
            <a:ext cx="186970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82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2700458" y="2621075"/>
            <a:ext cx="1738800" cy="17388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02899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30453" y="569905"/>
            <a:ext cx="53091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929442" y="569905"/>
            <a:ext cx="1051501" cy="1541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114758" y="569905"/>
            <a:ext cx="5305759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30453" y="136834"/>
            <a:ext cx="630301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7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7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50102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609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98293-AC3F-4B3B-B147-056B76D117D7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2019/4/13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609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609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9BD36-9BDF-441A-85CD-9BF706C220F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607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FEA9C-9C88-4A5E-BFED-9C4CB1B54A27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2019/4/13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607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607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9BD36-9BDF-441A-85CD-9BF706C220F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6" r:id="rId2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907F10A-12E0-4400-AEE7-953CA44A5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42985E-FE27-49D3-A48D-442E5F80F6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16196F-F0A6-44CF-A8FA-F4E2D16ECB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340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F5A1D-15C2-4F5C-9E94-64EF09A8315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2019/4/13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E3D76A-FB7D-4A32-8D7F-E3A0C80AA5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340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54A519-5806-4142-A179-ED5EB36A3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340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3DFE7-538D-4896-BFC7-9B7FD6F6AA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03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3586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microsoft.com/office/2007/relationships/hdphoto" Target="../media/hdphoto14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microsoft.com/office/2007/relationships/hdphoto" Target="../media/hdphoto13.wdp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microsoft.com/office/2007/relationships/hdphoto" Target="../media/hdphoto4.wdp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microsoft.com/office/2007/relationships/hdphoto" Target="../media/hdphoto10.wdp"/><Relationship Id="rId3" Type="http://schemas.microsoft.com/office/2007/relationships/hdphoto" Target="../media/hdphoto4.wdp"/><Relationship Id="rId7" Type="http://schemas.microsoft.com/office/2007/relationships/hdphoto" Target="../media/hdphoto7.wdp"/><Relationship Id="rId12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A56793-0A46-4BC4-A961-033DAB7F99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"/>
                    </a14:imgEffect>
                  </a14:imgLayer>
                </a14:imgProps>
              </a:ext>
            </a:extLst>
          </a:blip>
          <a:srcRect l="27310" r="2113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91DC613-E0C5-4DD9-B7C1-270E2DE3E8D1}"/>
              </a:ext>
            </a:extLst>
          </p:cNvPr>
          <p:cNvSpPr/>
          <p:nvPr/>
        </p:nvSpPr>
        <p:spPr>
          <a:xfrm>
            <a:off x="5375026" y="1086418"/>
            <a:ext cx="1512168" cy="303088"/>
          </a:xfrm>
          <a:prstGeom prst="rect">
            <a:avLst/>
          </a:prstGeom>
          <a:solidFill>
            <a:srgbClr val="566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C3533D2-BC98-475A-B666-F0F37BB3ED61}"/>
              </a:ext>
            </a:extLst>
          </p:cNvPr>
          <p:cNvSpPr/>
          <p:nvPr/>
        </p:nvSpPr>
        <p:spPr>
          <a:xfrm>
            <a:off x="8841600" y="3364157"/>
            <a:ext cx="302400" cy="30308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F1A6F0-B61F-494C-BE72-A9791620AE90}"/>
              </a:ext>
            </a:extLst>
          </p:cNvPr>
          <p:cNvSpPr/>
          <p:nvPr/>
        </p:nvSpPr>
        <p:spPr>
          <a:xfrm>
            <a:off x="0" y="1234347"/>
            <a:ext cx="9144000" cy="2304256"/>
          </a:xfrm>
          <a:prstGeom prst="rect">
            <a:avLst/>
          </a:prstGeom>
          <a:solidFill>
            <a:schemeClr val="dk1">
              <a:alpha val="4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E66F875-06F8-46CB-B192-270FCFE968AC}"/>
              </a:ext>
            </a:extLst>
          </p:cNvPr>
          <p:cNvSpPr/>
          <p:nvPr/>
        </p:nvSpPr>
        <p:spPr>
          <a:xfrm>
            <a:off x="179512" y="771550"/>
            <a:ext cx="5472608" cy="3229851"/>
          </a:xfrm>
          <a:prstGeom prst="rect">
            <a:avLst/>
          </a:prstGeom>
          <a:noFill/>
          <a:ln w="1270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16B4AA6-01CF-41F6-B4E1-BAB4AF50F3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5000"/>
                    </a14:imgEffect>
                  </a14:imgLayer>
                </a14:imgProps>
              </a:ext>
            </a:extLst>
          </a:blip>
          <a:srcRect l="27310" r="21134"/>
          <a:stretch/>
        </p:blipFill>
        <p:spPr>
          <a:xfrm>
            <a:off x="328764" y="931259"/>
            <a:ext cx="5174103" cy="291043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02C4BC7-DCDA-49FE-B6F4-989848404649}"/>
              </a:ext>
            </a:extLst>
          </p:cNvPr>
          <p:cNvSpPr/>
          <p:nvPr/>
        </p:nvSpPr>
        <p:spPr>
          <a:xfrm>
            <a:off x="456606" y="1035641"/>
            <a:ext cx="4918420" cy="2701667"/>
          </a:xfrm>
          <a:prstGeom prst="rect">
            <a:avLst/>
          </a:prstGeom>
          <a:noFill/>
          <a:ln w="381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0E51C6-AADC-4A8C-A1E6-9AD744094221}"/>
              </a:ext>
            </a:extLst>
          </p:cNvPr>
          <p:cNvSpPr txBox="1"/>
          <p:nvPr/>
        </p:nvSpPr>
        <p:spPr>
          <a:xfrm>
            <a:off x="5815477" y="150793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Bahnschrift" panose="020B0502040204020203" pitchFamily="34" charset="0"/>
              </a:rPr>
              <a:t>2019</a:t>
            </a:r>
            <a:r>
              <a:rPr lang="zh-CN" altLang="en-US" sz="2000" b="1" dirty="0">
                <a:solidFill>
                  <a:schemeClr val="bg1"/>
                </a:solidFill>
                <a:latin typeface="Bahnschrift" panose="020B0502040204020203" pitchFamily="34" charset="0"/>
              </a:rPr>
              <a:t>年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28E805-3932-4AF9-934D-5835953A0218}"/>
              </a:ext>
            </a:extLst>
          </p:cNvPr>
          <p:cNvSpPr txBox="1"/>
          <p:nvPr/>
        </p:nvSpPr>
        <p:spPr>
          <a:xfrm>
            <a:off x="5815476" y="2063932"/>
            <a:ext cx="32962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中山大学招生宣讲会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747EEB0C-16DE-484B-9A81-55AD8F7B27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654" y="4016389"/>
            <a:ext cx="1110346" cy="1011266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3D232B3-FBC2-411A-AEC0-A8C00AB42E48}"/>
              </a:ext>
            </a:extLst>
          </p:cNvPr>
          <p:cNvSpPr txBox="1"/>
          <p:nvPr/>
        </p:nvSpPr>
        <p:spPr>
          <a:xfrm>
            <a:off x="5815477" y="3003798"/>
            <a:ext cx="3132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XXXXXX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中学站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2295C40-2AB8-406E-955D-3A3C3F8E168A}"/>
              </a:ext>
            </a:extLst>
          </p:cNvPr>
          <p:cNvCxnSpPr>
            <a:cxnSpLocks/>
          </p:cNvCxnSpPr>
          <p:nvPr/>
        </p:nvCxnSpPr>
        <p:spPr>
          <a:xfrm>
            <a:off x="5796135" y="2715766"/>
            <a:ext cx="3240000" cy="0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26AFA0C-29C9-4ABD-9146-3FF19CF68647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40D4844-BB58-45D4-A9B8-9228EA1FE1BE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DD465EF-2F26-4631-969B-4BF1DB41D795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DCAA3F8-CAA1-44ED-99CC-FE9C1C182955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7139452-5D0F-49BD-8E50-72AD89B73257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E156615-4704-4E91-B0BB-24B5E18257C2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26E1C61-576F-44EB-B6D3-0E8E29F65207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807B6D3-3939-4086-9A86-AAE1B4B08B06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A6EBE41-8DB5-4A4F-AC99-A1DC17B532A1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51B0C69-CB1A-47F4-9E3E-0FE6047AB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BD36-9BDF-441A-85CD-9BF706C220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73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17802DD5-3BF3-42C9-8292-719F26116F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94" y="483518"/>
            <a:ext cx="7009812" cy="432704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3839200-FB92-477E-BA94-C80902FD667B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75ECC3-3E87-487C-8A74-6FD978720289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64CAAB1-A26A-44A4-8510-1D501902B6F4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A261FE6-9500-438B-89BE-DDF0BF3B4974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0FBB185-1625-428D-9BEA-3DABBF513378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0171147-E18F-4FD2-8463-BDECD286285C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3B55840-FDB4-4B0E-A9AF-2351BA76712F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6524346-48C0-4CBF-8B13-5A3CF03D0412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F723C75-DBC3-4E07-8A02-E9C8A9E3D932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EF9A78F-87BA-44F5-B081-239A15E5A450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75DE87E-F2BC-4953-9240-825BC676C4CA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CD25D22-8945-4188-A3CB-E9FDA44B5036}"/>
              </a:ext>
            </a:extLst>
          </p:cNvPr>
          <p:cNvGrpSpPr/>
          <p:nvPr/>
        </p:nvGrpSpPr>
        <p:grpSpPr>
          <a:xfrm>
            <a:off x="0" y="0"/>
            <a:ext cx="9144000" cy="699542"/>
            <a:chOff x="0" y="0"/>
            <a:chExt cx="9144000" cy="69954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50DDD78-D003-4D50-8A8F-2F3BB7396E4C}"/>
                </a:ext>
              </a:extLst>
            </p:cNvPr>
            <p:cNvSpPr/>
            <p:nvPr/>
          </p:nvSpPr>
          <p:spPr>
            <a:xfrm>
              <a:off x="0" y="0"/>
              <a:ext cx="9144000" cy="483518"/>
            </a:xfrm>
            <a:prstGeom prst="rect">
              <a:avLst/>
            </a:prstGeom>
            <a:solidFill>
              <a:srgbClr val="212121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离页连接符 4">
              <a:extLst>
                <a:ext uri="{FF2B5EF4-FFF2-40B4-BE49-F238E27FC236}">
                  <a16:creationId xmlns:a16="http://schemas.microsoft.com/office/drawing/2014/main" id="{C5F31168-218C-43E5-8264-94ED065CDD33}"/>
                </a:ext>
              </a:extLst>
            </p:cNvPr>
            <p:cNvSpPr/>
            <p:nvPr/>
          </p:nvSpPr>
          <p:spPr>
            <a:xfrm>
              <a:off x="2699792" y="0"/>
              <a:ext cx="1440160" cy="699542"/>
            </a:xfrm>
            <a:prstGeom prst="flowChartOffpageConnector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55AF3E1-D43A-477E-866B-339EC69D21E0}"/>
                </a:ext>
              </a:extLst>
            </p:cNvPr>
            <p:cNvSpPr txBox="1"/>
            <p:nvPr/>
          </p:nvSpPr>
          <p:spPr>
            <a:xfrm>
              <a:off x="683568" y="72482"/>
              <a:ext cx="7560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纵览古今            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&gt;            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独树一帜            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&gt;            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招贤纳士            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&gt;            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我的大学</a:t>
              </a:r>
            </a:p>
          </p:txBody>
        </p:sp>
      </p:grpSp>
      <p:grpSp>
        <p:nvGrpSpPr>
          <p:cNvPr id="377" name="组合 376">
            <a:extLst>
              <a:ext uri="{FF2B5EF4-FFF2-40B4-BE49-F238E27FC236}">
                <a16:creationId xmlns:a16="http://schemas.microsoft.com/office/drawing/2014/main" id="{C717ABDE-13AD-4972-9760-4DFB9BCF7BC6}"/>
              </a:ext>
            </a:extLst>
          </p:cNvPr>
          <p:cNvGrpSpPr/>
          <p:nvPr/>
        </p:nvGrpSpPr>
        <p:grpSpPr>
          <a:xfrm>
            <a:off x="1790190" y="700072"/>
            <a:ext cx="5662130" cy="4085837"/>
            <a:chOff x="4023045" y="830795"/>
            <a:chExt cx="6819861" cy="4921264"/>
          </a:xfrm>
          <a:solidFill>
            <a:srgbClr val="B7D07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3" name="Freeform 8">
              <a:extLst>
                <a:ext uri="{FF2B5EF4-FFF2-40B4-BE49-F238E27FC236}">
                  <a16:creationId xmlns:a16="http://schemas.microsoft.com/office/drawing/2014/main" id="{E60E9399-7AB7-4C06-8445-839A62BDAE65}"/>
                </a:ext>
              </a:extLst>
            </p:cNvPr>
            <p:cNvSpPr/>
            <p:nvPr/>
          </p:nvSpPr>
          <p:spPr bwMode="auto">
            <a:xfrm>
              <a:off x="4023045" y="4194801"/>
              <a:ext cx="1210440" cy="1557258"/>
            </a:xfrm>
            <a:custGeom>
              <a:avLst/>
              <a:gdLst>
                <a:gd name="T0" fmla="*/ 539 w 883"/>
                <a:gd name="T1" fmla="*/ 1028 h 1136"/>
                <a:gd name="T2" fmla="*/ 518 w 883"/>
                <a:gd name="T3" fmla="*/ 923 h 1136"/>
                <a:gd name="T4" fmla="*/ 430 w 883"/>
                <a:gd name="T5" fmla="*/ 875 h 1136"/>
                <a:gd name="T6" fmla="*/ 457 w 883"/>
                <a:gd name="T7" fmla="*/ 827 h 1136"/>
                <a:gd name="T8" fmla="*/ 470 w 883"/>
                <a:gd name="T9" fmla="*/ 775 h 1136"/>
                <a:gd name="T10" fmla="*/ 374 w 883"/>
                <a:gd name="T11" fmla="*/ 732 h 1136"/>
                <a:gd name="T12" fmla="*/ 339 w 883"/>
                <a:gd name="T13" fmla="*/ 666 h 1136"/>
                <a:gd name="T14" fmla="*/ 356 w 883"/>
                <a:gd name="T15" fmla="*/ 558 h 1136"/>
                <a:gd name="T16" fmla="*/ 404 w 883"/>
                <a:gd name="T17" fmla="*/ 562 h 1136"/>
                <a:gd name="T18" fmla="*/ 439 w 883"/>
                <a:gd name="T19" fmla="*/ 592 h 1136"/>
                <a:gd name="T20" fmla="*/ 422 w 883"/>
                <a:gd name="T21" fmla="*/ 640 h 1136"/>
                <a:gd name="T22" fmla="*/ 548 w 883"/>
                <a:gd name="T23" fmla="*/ 645 h 1136"/>
                <a:gd name="T24" fmla="*/ 565 w 883"/>
                <a:gd name="T25" fmla="*/ 684 h 1136"/>
                <a:gd name="T26" fmla="*/ 578 w 883"/>
                <a:gd name="T27" fmla="*/ 614 h 1136"/>
                <a:gd name="T28" fmla="*/ 531 w 883"/>
                <a:gd name="T29" fmla="*/ 592 h 1136"/>
                <a:gd name="T30" fmla="*/ 448 w 883"/>
                <a:gd name="T31" fmla="*/ 558 h 1136"/>
                <a:gd name="T32" fmla="*/ 491 w 883"/>
                <a:gd name="T33" fmla="*/ 518 h 1136"/>
                <a:gd name="T34" fmla="*/ 496 w 883"/>
                <a:gd name="T35" fmla="*/ 405 h 1136"/>
                <a:gd name="T36" fmla="*/ 491 w 883"/>
                <a:gd name="T37" fmla="*/ 336 h 1136"/>
                <a:gd name="T38" fmla="*/ 513 w 883"/>
                <a:gd name="T39" fmla="*/ 383 h 1136"/>
                <a:gd name="T40" fmla="*/ 535 w 883"/>
                <a:gd name="T41" fmla="*/ 401 h 1136"/>
                <a:gd name="T42" fmla="*/ 548 w 883"/>
                <a:gd name="T43" fmla="*/ 440 h 1136"/>
                <a:gd name="T44" fmla="*/ 557 w 883"/>
                <a:gd name="T45" fmla="*/ 488 h 1136"/>
                <a:gd name="T46" fmla="*/ 592 w 883"/>
                <a:gd name="T47" fmla="*/ 566 h 1136"/>
                <a:gd name="T48" fmla="*/ 635 w 883"/>
                <a:gd name="T49" fmla="*/ 462 h 1136"/>
                <a:gd name="T50" fmla="*/ 652 w 883"/>
                <a:gd name="T51" fmla="*/ 423 h 1136"/>
                <a:gd name="T52" fmla="*/ 705 w 883"/>
                <a:gd name="T53" fmla="*/ 397 h 1136"/>
                <a:gd name="T54" fmla="*/ 857 w 883"/>
                <a:gd name="T55" fmla="*/ 357 h 1136"/>
                <a:gd name="T56" fmla="*/ 787 w 883"/>
                <a:gd name="T57" fmla="*/ 275 h 1136"/>
                <a:gd name="T58" fmla="*/ 753 w 883"/>
                <a:gd name="T59" fmla="*/ 214 h 1136"/>
                <a:gd name="T60" fmla="*/ 687 w 883"/>
                <a:gd name="T61" fmla="*/ 257 h 1136"/>
                <a:gd name="T62" fmla="*/ 570 w 883"/>
                <a:gd name="T63" fmla="*/ 266 h 1136"/>
                <a:gd name="T64" fmla="*/ 465 w 883"/>
                <a:gd name="T65" fmla="*/ 148 h 1136"/>
                <a:gd name="T66" fmla="*/ 491 w 883"/>
                <a:gd name="T67" fmla="*/ 31 h 1136"/>
                <a:gd name="T68" fmla="*/ 191 w 883"/>
                <a:gd name="T69" fmla="*/ 131 h 1136"/>
                <a:gd name="T70" fmla="*/ 100 w 883"/>
                <a:gd name="T71" fmla="*/ 161 h 1136"/>
                <a:gd name="T72" fmla="*/ 87 w 883"/>
                <a:gd name="T73" fmla="*/ 244 h 1136"/>
                <a:gd name="T74" fmla="*/ 117 w 883"/>
                <a:gd name="T75" fmla="*/ 296 h 1136"/>
                <a:gd name="T76" fmla="*/ 174 w 883"/>
                <a:gd name="T77" fmla="*/ 353 h 1136"/>
                <a:gd name="T78" fmla="*/ 78 w 883"/>
                <a:gd name="T79" fmla="*/ 392 h 1136"/>
                <a:gd name="T80" fmla="*/ 47 w 883"/>
                <a:gd name="T81" fmla="*/ 488 h 1136"/>
                <a:gd name="T82" fmla="*/ 17 w 883"/>
                <a:gd name="T83" fmla="*/ 540 h 1136"/>
                <a:gd name="T84" fmla="*/ 13 w 883"/>
                <a:gd name="T85" fmla="*/ 623 h 1136"/>
                <a:gd name="T86" fmla="*/ 8 w 883"/>
                <a:gd name="T87" fmla="*/ 710 h 1136"/>
                <a:gd name="T88" fmla="*/ 52 w 883"/>
                <a:gd name="T89" fmla="*/ 753 h 1136"/>
                <a:gd name="T90" fmla="*/ 52 w 883"/>
                <a:gd name="T91" fmla="*/ 806 h 1136"/>
                <a:gd name="T92" fmla="*/ 100 w 883"/>
                <a:gd name="T93" fmla="*/ 823 h 1136"/>
                <a:gd name="T94" fmla="*/ 47 w 883"/>
                <a:gd name="T95" fmla="*/ 840 h 1136"/>
                <a:gd name="T96" fmla="*/ 113 w 883"/>
                <a:gd name="T97" fmla="*/ 897 h 1136"/>
                <a:gd name="T98" fmla="*/ 148 w 883"/>
                <a:gd name="T99" fmla="*/ 980 h 1136"/>
                <a:gd name="T100" fmla="*/ 208 w 883"/>
                <a:gd name="T101" fmla="*/ 997 h 1136"/>
                <a:gd name="T102" fmla="*/ 226 w 883"/>
                <a:gd name="T103" fmla="*/ 1049 h 1136"/>
                <a:gd name="T104" fmla="*/ 191 w 883"/>
                <a:gd name="T105" fmla="*/ 1049 h 1136"/>
                <a:gd name="T106" fmla="*/ 126 w 883"/>
                <a:gd name="T107" fmla="*/ 1023 h 1136"/>
                <a:gd name="T108" fmla="*/ 134 w 883"/>
                <a:gd name="T109" fmla="*/ 1054 h 1136"/>
                <a:gd name="T110" fmla="*/ 152 w 883"/>
                <a:gd name="T111" fmla="*/ 1106 h 1136"/>
                <a:gd name="T112" fmla="*/ 182 w 883"/>
                <a:gd name="T113" fmla="*/ 1115 h 1136"/>
                <a:gd name="T114" fmla="*/ 282 w 883"/>
                <a:gd name="T115" fmla="*/ 1115 h 1136"/>
                <a:gd name="T116" fmla="*/ 365 w 883"/>
                <a:gd name="T117" fmla="*/ 1115 h 1136"/>
                <a:gd name="T118" fmla="*/ 461 w 883"/>
                <a:gd name="T119" fmla="*/ 1102 h 11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83" h="1136">
                  <a:moveTo>
                    <a:pt x="461" y="1102"/>
                  </a:moveTo>
                  <a:lnTo>
                    <a:pt x="461" y="1102"/>
                  </a:lnTo>
                  <a:lnTo>
                    <a:pt x="483" y="1089"/>
                  </a:lnTo>
                  <a:lnTo>
                    <a:pt x="500" y="1071"/>
                  </a:lnTo>
                  <a:lnTo>
                    <a:pt x="522" y="1049"/>
                  </a:lnTo>
                  <a:lnTo>
                    <a:pt x="539" y="1028"/>
                  </a:lnTo>
                  <a:lnTo>
                    <a:pt x="552" y="1002"/>
                  </a:lnTo>
                  <a:lnTo>
                    <a:pt x="552" y="988"/>
                  </a:lnTo>
                  <a:lnTo>
                    <a:pt x="552" y="975"/>
                  </a:lnTo>
                  <a:lnTo>
                    <a:pt x="548" y="962"/>
                  </a:lnTo>
                  <a:lnTo>
                    <a:pt x="535" y="949"/>
                  </a:lnTo>
                  <a:lnTo>
                    <a:pt x="518" y="923"/>
                  </a:lnTo>
                  <a:lnTo>
                    <a:pt x="496" y="906"/>
                  </a:lnTo>
                  <a:lnTo>
                    <a:pt x="478" y="884"/>
                  </a:lnTo>
                  <a:lnTo>
                    <a:pt x="470" y="875"/>
                  </a:lnTo>
                  <a:lnTo>
                    <a:pt x="470" y="867"/>
                  </a:lnTo>
                  <a:lnTo>
                    <a:pt x="430" y="875"/>
                  </a:lnTo>
                  <a:lnTo>
                    <a:pt x="430" y="849"/>
                  </a:lnTo>
                  <a:lnTo>
                    <a:pt x="417" y="849"/>
                  </a:lnTo>
                  <a:lnTo>
                    <a:pt x="417" y="832"/>
                  </a:lnTo>
                  <a:lnTo>
                    <a:pt x="430" y="819"/>
                  </a:lnTo>
                  <a:lnTo>
                    <a:pt x="444" y="819"/>
                  </a:lnTo>
                  <a:lnTo>
                    <a:pt x="457" y="827"/>
                  </a:lnTo>
                  <a:lnTo>
                    <a:pt x="461" y="823"/>
                  </a:lnTo>
                  <a:lnTo>
                    <a:pt x="474" y="806"/>
                  </a:lnTo>
                  <a:lnTo>
                    <a:pt x="474" y="797"/>
                  </a:lnTo>
                  <a:lnTo>
                    <a:pt x="474" y="784"/>
                  </a:lnTo>
                  <a:lnTo>
                    <a:pt x="470" y="775"/>
                  </a:lnTo>
                  <a:lnTo>
                    <a:pt x="461" y="766"/>
                  </a:lnTo>
                  <a:lnTo>
                    <a:pt x="452" y="758"/>
                  </a:lnTo>
                  <a:lnTo>
                    <a:pt x="426" y="745"/>
                  </a:lnTo>
                  <a:lnTo>
                    <a:pt x="391" y="732"/>
                  </a:lnTo>
                  <a:lnTo>
                    <a:pt x="374" y="732"/>
                  </a:lnTo>
                  <a:lnTo>
                    <a:pt x="352" y="732"/>
                  </a:lnTo>
                  <a:lnTo>
                    <a:pt x="339" y="727"/>
                  </a:lnTo>
                  <a:lnTo>
                    <a:pt x="343" y="714"/>
                  </a:lnTo>
                  <a:lnTo>
                    <a:pt x="343" y="688"/>
                  </a:lnTo>
                  <a:lnTo>
                    <a:pt x="339" y="666"/>
                  </a:lnTo>
                  <a:lnTo>
                    <a:pt x="330" y="649"/>
                  </a:lnTo>
                  <a:lnTo>
                    <a:pt x="322" y="627"/>
                  </a:lnTo>
                  <a:lnTo>
                    <a:pt x="304" y="605"/>
                  </a:lnTo>
                  <a:lnTo>
                    <a:pt x="335" y="623"/>
                  </a:lnTo>
                  <a:lnTo>
                    <a:pt x="352" y="614"/>
                  </a:lnTo>
                  <a:lnTo>
                    <a:pt x="356" y="558"/>
                  </a:lnTo>
                  <a:lnTo>
                    <a:pt x="365" y="558"/>
                  </a:lnTo>
                  <a:lnTo>
                    <a:pt x="370" y="588"/>
                  </a:lnTo>
                  <a:lnTo>
                    <a:pt x="383" y="584"/>
                  </a:lnTo>
                  <a:lnTo>
                    <a:pt x="387" y="575"/>
                  </a:lnTo>
                  <a:lnTo>
                    <a:pt x="404" y="562"/>
                  </a:lnTo>
                  <a:lnTo>
                    <a:pt x="413" y="558"/>
                  </a:lnTo>
                  <a:lnTo>
                    <a:pt x="422" y="558"/>
                  </a:lnTo>
                  <a:lnTo>
                    <a:pt x="435" y="566"/>
                  </a:lnTo>
                  <a:lnTo>
                    <a:pt x="444" y="575"/>
                  </a:lnTo>
                  <a:lnTo>
                    <a:pt x="439" y="592"/>
                  </a:lnTo>
                  <a:lnTo>
                    <a:pt x="426" y="610"/>
                  </a:lnTo>
                  <a:lnTo>
                    <a:pt x="404" y="627"/>
                  </a:lnTo>
                  <a:lnTo>
                    <a:pt x="404" y="636"/>
                  </a:lnTo>
                  <a:lnTo>
                    <a:pt x="409" y="640"/>
                  </a:lnTo>
                  <a:lnTo>
                    <a:pt x="422" y="640"/>
                  </a:lnTo>
                  <a:lnTo>
                    <a:pt x="444" y="636"/>
                  </a:lnTo>
                  <a:lnTo>
                    <a:pt x="487" y="632"/>
                  </a:lnTo>
                  <a:lnTo>
                    <a:pt x="509" y="632"/>
                  </a:lnTo>
                  <a:lnTo>
                    <a:pt x="531" y="636"/>
                  </a:lnTo>
                  <a:lnTo>
                    <a:pt x="548" y="645"/>
                  </a:lnTo>
                  <a:lnTo>
                    <a:pt x="552" y="653"/>
                  </a:lnTo>
                  <a:lnTo>
                    <a:pt x="557" y="658"/>
                  </a:lnTo>
                  <a:lnTo>
                    <a:pt x="557" y="675"/>
                  </a:lnTo>
                  <a:lnTo>
                    <a:pt x="561" y="679"/>
                  </a:lnTo>
                  <a:lnTo>
                    <a:pt x="565" y="684"/>
                  </a:lnTo>
                  <a:lnTo>
                    <a:pt x="570" y="679"/>
                  </a:lnTo>
                  <a:lnTo>
                    <a:pt x="574" y="666"/>
                  </a:lnTo>
                  <a:lnTo>
                    <a:pt x="574" y="649"/>
                  </a:lnTo>
                  <a:lnTo>
                    <a:pt x="574" y="627"/>
                  </a:lnTo>
                  <a:lnTo>
                    <a:pt x="578" y="614"/>
                  </a:lnTo>
                  <a:lnTo>
                    <a:pt x="578" y="605"/>
                  </a:lnTo>
                  <a:lnTo>
                    <a:pt x="578" y="597"/>
                  </a:lnTo>
                  <a:lnTo>
                    <a:pt x="574" y="592"/>
                  </a:lnTo>
                  <a:lnTo>
                    <a:pt x="565" y="588"/>
                  </a:lnTo>
                  <a:lnTo>
                    <a:pt x="552" y="588"/>
                  </a:lnTo>
                  <a:lnTo>
                    <a:pt x="531" y="592"/>
                  </a:lnTo>
                  <a:lnTo>
                    <a:pt x="509" y="584"/>
                  </a:lnTo>
                  <a:lnTo>
                    <a:pt x="483" y="571"/>
                  </a:lnTo>
                  <a:lnTo>
                    <a:pt x="461" y="566"/>
                  </a:lnTo>
                  <a:lnTo>
                    <a:pt x="452" y="562"/>
                  </a:lnTo>
                  <a:lnTo>
                    <a:pt x="448" y="558"/>
                  </a:lnTo>
                  <a:lnTo>
                    <a:pt x="448" y="553"/>
                  </a:lnTo>
                  <a:lnTo>
                    <a:pt x="448" y="545"/>
                  </a:lnTo>
                  <a:lnTo>
                    <a:pt x="452" y="540"/>
                  </a:lnTo>
                  <a:lnTo>
                    <a:pt x="465" y="527"/>
                  </a:lnTo>
                  <a:lnTo>
                    <a:pt x="491" y="518"/>
                  </a:lnTo>
                  <a:lnTo>
                    <a:pt x="496" y="488"/>
                  </a:lnTo>
                  <a:lnTo>
                    <a:pt x="496" y="466"/>
                  </a:lnTo>
                  <a:lnTo>
                    <a:pt x="496" y="453"/>
                  </a:lnTo>
                  <a:lnTo>
                    <a:pt x="491" y="440"/>
                  </a:lnTo>
                  <a:lnTo>
                    <a:pt x="465" y="405"/>
                  </a:lnTo>
                  <a:lnTo>
                    <a:pt x="496" y="405"/>
                  </a:lnTo>
                  <a:lnTo>
                    <a:pt x="500" y="383"/>
                  </a:lnTo>
                  <a:lnTo>
                    <a:pt x="483" y="366"/>
                  </a:lnTo>
                  <a:lnTo>
                    <a:pt x="474" y="349"/>
                  </a:lnTo>
                  <a:lnTo>
                    <a:pt x="474" y="331"/>
                  </a:lnTo>
                  <a:lnTo>
                    <a:pt x="491" y="327"/>
                  </a:lnTo>
                  <a:lnTo>
                    <a:pt x="491" y="336"/>
                  </a:lnTo>
                  <a:lnTo>
                    <a:pt x="504" y="353"/>
                  </a:lnTo>
                  <a:lnTo>
                    <a:pt x="522" y="353"/>
                  </a:lnTo>
                  <a:lnTo>
                    <a:pt x="531" y="353"/>
                  </a:lnTo>
                  <a:lnTo>
                    <a:pt x="526" y="362"/>
                  </a:lnTo>
                  <a:lnTo>
                    <a:pt x="513" y="383"/>
                  </a:lnTo>
                  <a:lnTo>
                    <a:pt x="509" y="397"/>
                  </a:lnTo>
                  <a:lnTo>
                    <a:pt x="513" y="401"/>
                  </a:lnTo>
                  <a:lnTo>
                    <a:pt x="518" y="405"/>
                  </a:lnTo>
                  <a:lnTo>
                    <a:pt x="526" y="405"/>
                  </a:lnTo>
                  <a:lnTo>
                    <a:pt x="535" y="401"/>
                  </a:lnTo>
                  <a:lnTo>
                    <a:pt x="552" y="397"/>
                  </a:lnTo>
                  <a:lnTo>
                    <a:pt x="557" y="401"/>
                  </a:lnTo>
                  <a:lnTo>
                    <a:pt x="557" y="405"/>
                  </a:lnTo>
                  <a:lnTo>
                    <a:pt x="557" y="418"/>
                  </a:lnTo>
                  <a:lnTo>
                    <a:pt x="548" y="440"/>
                  </a:lnTo>
                  <a:lnTo>
                    <a:pt x="539" y="444"/>
                  </a:lnTo>
                  <a:lnTo>
                    <a:pt x="522" y="457"/>
                  </a:lnTo>
                  <a:lnTo>
                    <a:pt x="522" y="466"/>
                  </a:lnTo>
                  <a:lnTo>
                    <a:pt x="522" y="475"/>
                  </a:lnTo>
                  <a:lnTo>
                    <a:pt x="535" y="479"/>
                  </a:lnTo>
                  <a:lnTo>
                    <a:pt x="557" y="488"/>
                  </a:lnTo>
                  <a:lnTo>
                    <a:pt x="539" y="514"/>
                  </a:lnTo>
                  <a:lnTo>
                    <a:pt x="565" y="531"/>
                  </a:lnTo>
                  <a:lnTo>
                    <a:pt x="578" y="549"/>
                  </a:lnTo>
                  <a:lnTo>
                    <a:pt x="583" y="553"/>
                  </a:lnTo>
                  <a:lnTo>
                    <a:pt x="592" y="566"/>
                  </a:lnTo>
                  <a:lnTo>
                    <a:pt x="596" y="566"/>
                  </a:lnTo>
                  <a:lnTo>
                    <a:pt x="605" y="562"/>
                  </a:lnTo>
                  <a:lnTo>
                    <a:pt x="618" y="553"/>
                  </a:lnTo>
                  <a:lnTo>
                    <a:pt x="626" y="531"/>
                  </a:lnTo>
                  <a:lnTo>
                    <a:pt x="635" y="492"/>
                  </a:lnTo>
                  <a:lnTo>
                    <a:pt x="635" y="462"/>
                  </a:lnTo>
                  <a:lnTo>
                    <a:pt x="635" y="427"/>
                  </a:lnTo>
                  <a:lnTo>
                    <a:pt x="644" y="414"/>
                  </a:lnTo>
                  <a:lnTo>
                    <a:pt x="648" y="414"/>
                  </a:lnTo>
                  <a:lnTo>
                    <a:pt x="652" y="423"/>
                  </a:lnTo>
                  <a:lnTo>
                    <a:pt x="657" y="440"/>
                  </a:lnTo>
                  <a:lnTo>
                    <a:pt x="666" y="453"/>
                  </a:lnTo>
                  <a:lnTo>
                    <a:pt x="692" y="423"/>
                  </a:lnTo>
                  <a:lnTo>
                    <a:pt x="696" y="410"/>
                  </a:lnTo>
                  <a:lnTo>
                    <a:pt x="705" y="397"/>
                  </a:lnTo>
                  <a:lnTo>
                    <a:pt x="713" y="383"/>
                  </a:lnTo>
                  <a:lnTo>
                    <a:pt x="731" y="370"/>
                  </a:lnTo>
                  <a:lnTo>
                    <a:pt x="753" y="366"/>
                  </a:lnTo>
                  <a:lnTo>
                    <a:pt x="779" y="366"/>
                  </a:lnTo>
                  <a:lnTo>
                    <a:pt x="809" y="375"/>
                  </a:lnTo>
                  <a:lnTo>
                    <a:pt x="857" y="357"/>
                  </a:lnTo>
                  <a:lnTo>
                    <a:pt x="883" y="353"/>
                  </a:lnTo>
                  <a:lnTo>
                    <a:pt x="853" y="331"/>
                  </a:lnTo>
                  <a:lnTo>
                    <a:pt x="809" y="296"/>
                  </a:lnTo>
                  <a:lnTo>
                    <a:pt x="787" y="275"/>
                  </a:lnTo>
                  <a:lnTo>
                    <a:pt x="774" y="257"/>
                  </a:lnTo>
                  <a:lnTo>
                    <a:pt x="766" y="235"/>
                  </a:lnTo>
                  <a:lnTo>
                    <a:pt x="766" y="227"/>
                  </a:lnTo>
                  <a:lnTo>
                    <a:pt x="761" y="218"/>
                  </a:lnTo>
                  <a:lnTo>
                    <a:pt x="753" y="214"/>
                  </a:lnTo>
                  <a:lnTo>
                    <a:pt x="744" y="209"/>
                  </a:lnTo>
                  <a:lnTo>
                    <a:pt x="735" y="209"/>
                  </a:lnTo>
                  <a:lnTo>
                    <a:pt x="722" y="218"/>
                  </a:lnTo>
                  <a:lnTo>
                    <a:pt x="705" y="240"/>
                  </a:lnTo>
                  <a:lnTo>
                    <a:pt x="687" y="257"/>
                  </a:lnTo>
                  <a:lnTo>
                    <a:pt x="666" y="270"/>
                  </a:lnTo>
                  <a:lnTo>
                    <a:pt x="639" y="275"/>
                  </a:lnTo>
                  <a:lnTo>
                    <a:pt x="618" y="279"/>
                  </a:lnTo>
                  <a:lnTo>
                    <a:pt x="583" y="270"/>
                  </a:lnTo>
                  <a:lnTo>
                    <a:pt x="570" y="266"/>
                  </a:lnTo>
                  <a:lnTo>
                    <a:pt x="548" y="240"/>
                  </a:lnTo>
                  <a:lnTo>
                    <a:pt x="522" y="214"/>
                  </a:lnTo>
                  <a:lnTo>
                    <a:pt x="487" y="188"/>
                  </a:lnTo>
                  <a:lnTo>
                    <a:pt x="474" y="170"/>
                  </a:lnTo>
                  <a:lnTo>
                    <a:pt x="465" y="148"/>
                  </a:lnTo>
                  <a:lnTo>
                    <a:pt x="461" y="127"/>
                  </a:lnTo>
                  <a:lnTo>
                    <a:pt x="461" y="105"/>
                  </a:lnTo>
                  <a:lnTo>
                    <a:pt x="470" y="74"/>
                  </a:lnTo>
                  <a:lnTo>
                    <a:pt x="474" y="57"/>
                  </a:lnTo>
                  <a:lnTo>
                    <a:pt x="491" y="31"/>
                  </a:lnTo>
                  <a:lnTo>
                    <a:pt x="500" y="13"/>
                  </a:lnTo>
                  <a:lnTo>
                    <a:pt x="500" y="5"/>
                  </a:lnTo>
                  <a:lnTo>
                    <a:pt x="500" y="0"/>
                  </a:lnTo>
                  <a:lnTo>
                    <a:pt x="326" y="5"/>
                  </a:lnTo>
                  <a:lnTo>
                    <a:pt x="230" y="5"/>
                  </a:lnTo>
                  <a:lnTo>
                    <a:pt x="191" y="131"/>
                  </a:lnTo>
                  <a:lnTo>
                    <a:pt x="182" y="140"/>
                  </a:lnTo>
                  <a:lnTo>
                    <a:pt x="156" y="157"/>
                  </a:lnTo>
                  <a:lnTo>
                    <a:pt x="139" y="166"/>
                  </a:lnTo>
                  <a:lnTo>
                    <a:pt x="121" y="166"/>
                  </a:lnTo>
                  <a:lnTo>
                    <a:pt x="100" y="161"/>
                  </a:lnTo>
                  <a:lnTo>
                    <a:pt x="82" y="148"/>
                  </a:lnTo>
                  <a:lnTo>
                    <a:pt x="69" y="166"/>
                  </a:lnTo>
                  <a:lnTo>
                    <a:pt x="82" y="249"/>
                  </a:lnTo>
                  <a:lnTo>
                    <a:pt x="82" y="244"/>
                  </a:lnTo>
                  <a:lnTo>
                    <a:pt x="87" y="244"/>
                  </a:lnTo>
                  <a:lnTo>
                    <a:pt x="95" y="257"/>
                  </a:lnTo>
                  <a:lnTo>
                    <a:pt x="104" y="283"/>
                  </a:lnTo>
                  <a:lnTo>
                    <a:pt x="104" y="288"/>
                  </a:lnTo>
                  <a:lnTo>
                    <a:pt x="113" y="296"/>
                  </a:lnTo>
                  <a:lnTo>
                    <a:pt x="117" y="296"/>
                  </a:lnTo>
                  <a:lnTo>
                    <a:pt x="126" y="296"/>
                  </a:lnTo>
                  <a:lnTo>
                    <a:pt x="134" y="292"/>
                  </a:lnTo>
                  <a:lnTo>
                    <a:pt x="143" y="283"/>
                  </a:lnTo>
                  <a:lnTo>
                    <a:pt x="182" y="283"/>
                  </a:lnTo>
                  <a:lnTo>
                    <a:pt x="178" y="327"/>
                  </a:lnTo>
                  <a:lnTo>
                    <a:pt x="174" y="353"/>
                  </a:lnTo>
                  <a:lnTo>
                    <a:pt x="165" y="366"/>
                  </a:lnTo>
                  <a:lnTo>
                    <a:pt x="134" y="366"/>
                  </a:lnTo>
                  <a:lnTo>
                    <a:pt x="100" y="366"/>
                  </a:lnTo>
                  <a:lnTo>
                    <a:pt x="78" y="370"/>
                  </a:lnTo>
                  <a:lnTo>
                    <a:pt x="78" y="392"/>
                  </a:lnTo>
                  <a:lnTo>
                    <a:pt x="82" y="431"/>
                  </a:lnTo>
                  <a:lnTo>
                    <a:pt x="78" y="453"/>
                  </a:lnTo>
                  <a:lnTo>
                    <a:pt x="74" y="475"/>
                  </a:lnTo>
                  <a:lnTo>
                    <a:pt x="65" y="484"/>
                  </a:lnTo>
                  <a:lnTo>
                    <a:pt x="56" y="488"/>
                  </a:lnTo>
                  <a:lnTo>
                    <a:pt x="47" y="488"/>
                  </a:lnTo>
                  <a:lnTo>
                    <a:pt x="21" y="492"/>
                  </a:lnTo>
                  <a:lnTo>
                    <a:pt x="17" y="510"/>
                  </a:lnTo>
                  <a:lnTo>
                    <a:pt x="17" y="527"/>
                  </a:lnTo>
                  <a:lnTo>
                    <a:pt x="17" y="540"/>
                  </a:lnTo>
                  <a:lnTo>
                    <a:pt x="21" y="558"/>
                  </a:lnTo>
                  <a:lnTo>
                    <a:pt x="26" y="575"/>
                  </a:lnTo>
                  <a:lnTo>
                    <a:pt x="26" y="584"/>
                  </a:lnTo>
                  <a:lnTo>
                    <a:pt x="26" y="597"/>
                  </a:lnTo>
                  <a:lnTo>
                    <a:pt x="21" y="610"/>
                  </a:lnTo>
                  <a:lnTo>
                    <a:pt x="13" y="623"/>
                  </a:lnTo>
                  <a:lnTo>
                    <a:pt x="4" y="640"/>
                  </a:lnTo>
                  <a:lnTo>
                    <a:pt x="0" y="658"/>
                  </a:lnTo>
                  <a:lnTo>
                    <a:pt x="0" y="675"/>
                  </a:lnTo>
                  <a:lnTo>
                    <a:pt x="4" y="693"/>
                  </a:lnTo>
                  <a:lnTo>
                    <a:pt x="8" y="710"/>
                  </a:lnTo>
                  <a:lnTo>
                    <a:pt x="21" y="727"/>
                  </a:lnTo>
                  <a:lnTo>
                    <a:pt x="30" y="740"/>
                  </a:lnTo>
                  <a:lnTo>
                    <a:pt x="43" y="749"/>
                  </a:lnTo>
                  <a:lnTo>
                    <a:pt x="47" y="753"/>
                  </a:lnTo>
                  <a:lnTo>
                    <a:pt x="52" y="753"/>
                  </a:lnTo>
                  <a:lnTo>
                    <a:pt x="56" y="766"/>
                  </a:lnTo>
                  <a:lnTo>
                    <a:pt x="52" y="784"/>
                  </a:lnTo>
                  <a:lnTo>
                    <a:pt x="47" y="788"/>
                  </a:lnTo>
                  <a:lnTo>
                    <a:pt x="47" y="797"/>
                  </a:lnTo>
                  <a:lnTo>
                    <a:pt x="52" y="806"/>
                  </a:lnTo>
                  <a:lnTo>
                    <a:pt x="56" y="810"/>
                  </a:lnTo>
                  <a:lnTo>
                    <a:pt x="65" y="814"/>
                  </a:lnTo>
                  <a:lnTo>
                    <a:pt x="82" y="819"/>
                  </a:lnTo>
                  <a:lnTo>
                    <a:pt x="108" y="814"/>
                  </a:lnTo>
                  <a:lnTo>
                    <a:pt x="100" y="823"/>
                  </a:lnTo>
                  <a:lnTo>
                    <a:pt x="95" y="832"/>
                  </a:lnTo>
                  <a:lnTo>
                    <a:pt x="82" y="832"/>
                  </a:lnTo>
                  <a:lnTo>
                    <a:pt x="69" y="836"/>
                  </a:lnTo>
                  <a:lnTo>
                    <a:pt x="56" y="840"/>
                  </a:lnTo>
                  <a:lnTo>
                    <a:pt x="47" y="840"/>
                  </a:lnTo>
                  <a:lnTo>
                    <a:pt x="47" y="849"/>
                  </a:lnTo>
                  <a:lnTo>
                    <a:pt x="47" y="858"/>
                  </a:lnTo>
                  <a:lnTo>
                    <a:pt x="60" y="867"/>
                  </a:lnTo>
                  <a:lnTo>
                    <a:pt x="87" y="888"/>
                  </a:lnTo>
                  <a:lnTo>
                    <a:pt x="95" y="901"/>
                  </a:lnTo>
                  <a:lnTo>
                    <a:pt x="113" y="897"/>
                  </a:lnTo>
                  <a:lnTo>
                    <a:pt x="108" y="914"/>
                  </a:lnTo>
                  <a:lnTo>
                    <a:pt x="91" y="949"/>
                  </a:lnTo>
                  <a:lnTo>
                    <a:pt x="113" y="958"/>
                  </a:lnTo>
                  <a:lnTo>
                    <a:pt x="130" y="967"/>
                  </a:lnTo>
                  <a:lnTo>
                    <a:pt x="148" y="980"/>
                  </a:lnTo>
                  <a:lnTo>
                    <a:pt x="165" y="958"/>
                  </a:lnTo>
                  <a:lnTo>
                    <a:pt x="174" y="980"/>
                  </a:lnTo>
                  <a:lnTo>
                    <a:pt x="191" y="993"/>
                  </a:lnTo>
                  <a:lnTo>
                    <a:pt x="200" y="993"/>
                  </a:lnTo>
                  <a:lnTo>
                    <a:pt x="208" y="997"/>
                  </a:lnTo>
                  <a:lnTo>
                    <a:pt x="213" y="997"/>
                  </a:lnTo>
                  <a:lnTo>
                    <a:pt x="217" y="1002"/>
                  </a:lnTo>
                  <a:lnTo>
                    <a:pt x="217" y="1015"/>
                  </a:lnTo>
                  <a:lnTo>
                    <a:pt x="204" y="1041"/>
                  </a:lnTo>
                  <a:lnTo>
                    <a:pt x="226" y="1049"/>
                  </a:lnTo>
                  <a:lnTo>
                    <a:pt x="222" y="1054"/>
                  </a:lnTo>
                  <a:lnTo>
                    <a:pt x="213" y="1062"/>
                  </a:lnTo>
                  <a:lnTo>
                    <a:pt x="204" y="1062"/>
                  </a:lnTo>
                  <a:lnTo>
                    <a:pt x="200" y="1062"/>
                  </a:lnTo>
                  <a:lnTo>
                    <a:pt x="191" y="1049"/>
                  </a:lnTo>
                  <a:lnTo>
                    <a:pt x="187" y="1032"/>
                  </a:lnTo>
                  <a:lnTo>
                    <a:pt x="169" y="1023"/>
                  </a:lnTo>
                  <a:lnTo>
                    <a:pt x="152" y="1019"/>
                  </a:lnTo>
                  <a:lnTo>
                    <a:pt x="139" y="1019"/>
                  </a:lnTo>
                  <a:lnTo>
                    <a:pt x="126" y="1023"/>
                  </a:lnTo>
                  <a:lnTo>
                    <a:pt x="121" y="1028"/>
                  </a:lnTo>
                  <a:lnTo>
                    <a:pt x="126" y="1041"/>
                  </a:lnTo>
                  <a:lnTo>
                    <a:pt x="134" y="1054"/>
                  </a:lnTo>
                  <a:lnTo>
                    <a:pt x="139" y="1054"/>
                  </a:lnTo>
                  <a:lnTo>
                    <a:pt x="148" y="1062"/>
                  </a:lnTo>
                  <a:lnTo>
                    <a:pt x="156" y="1080"/>
                  </a:lnTo>
                  <a:lnTo>
                    <a:pt x="156" y="1089"/>
                  </a:lnTo>
                  <a:lnTo>
                    <a:pt x="152" y="1106"/>
                  </a:lnTo>
                  <a:lnTo>
                    <a:pt x="152" y="1115"/>
                  </a:lnTo>
                  <a:lnTo>
                    <a:pt x="152" y="1132"/>
                  </a:lnTo>
                  <a:lnTo>
                    <a:pt x="156" y="1136"/>
                  </a:lnTo>
                  <a:lnTo>
                    <a:pt x="161" y="1136"/>
                  </a:lnTo>
                  <a:lnTo>
                    <a:pt x="169" y="1132"/>
                  </a:lnTo>
                  <a:lnTo>
                    <a:pt x="182" y="1115"/>
                  </a:lnTo>
                  <a:lnTo>
                    <a:pt x="195" y="1110"/>
                  </a:lnTo>
                  <a:lnTo>
                    <a:pt x="230" y="1102"/>
                  </a:lnTo>
                  <a:lnTo>
                    <a:pt x="248" y="1102"/>
                  </a:lnTo>
                  <a:lnTo>
                    <a:pt x="265" y="1106"/>
                  </a:lnTo>
                  <a:lnTo>
                    <a:pt x="282" y="1115"/>
                  </a:lnTo>
                  <a:lnTo>
                    <a:pt x="291" y="1132"/>
                  </a:lnTo>
                  <a:lnTo>
                    <a:pt x="317" y="1132"/>
                  </a:lnTo>
                  <a:lnTo>
                    <a:pt x="339" y="1128"/>
                  </a:lnTo>
                  <a:lnTo>
                    <a:pt x="352" y="1123"/>
                  </a:lnTo>
                  <a:lnTo>
                    <a:pt x="365" y="1115"/>
                  </a:lnTo>
                  <a:lnTo>
                    <a:pt x="400" y="1123"/>
                  </a:lnTo>
                  <a:lnTo>
                    <a:pt x="426" y="1110"/>
                  </a:lnTo>
                  <a:lnTo>
                    <a:pt x="444" y="1106"/>
                  </a:lnTo>
                  <a:lnTo>
                    <a:pt x="461" y="1102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4" name="Freeform 11">
              <a:extLst>
                <a:ext uri="{FF2B5EF4-FFF2-40B4-BE49-F238E27FC236}">
                  <a16:creationId xmlns:a16="http://schemas.microsoft.com/office/drawing/2014/main" id="{5E4BFD5A-0D96-45BD-B962-53730173919A}"/>
                </a:ext>
              </a:extLst>
            </p:cNvPr>
            <p:cNvSpPr/>
            <p:nvPr/>
          </p:nvSpPr>
          <p:spPr bwMode="auto">
            <a:xfrm>
              <a:off x="4660480" y="3503905"/>
              <a:ext cx="1188506" cy="1174798"/>
            </a:xfrm>
            <a:custGeom>
              <a:avLst/>
              <a:gdLst>
                <a:gd name="T0" fmla="*/ 322 w 867"/>
                <a:gd name="T1" fmla="*/ 39 h 857"/>
                <a:gd name="T2" fmla="*/ 288 w 867"/>
                <a:gd name="T3" fmla="*/ 100 h 857"/>
                <a:gd name="T4" fmla="*/ 283 w 867"/>
                <a:gd name="T5" fmla="*/ 178 h 857"/>
                <a:gd name="T6" fmla="*/ 309 w 867"/>
                <a:gd name="T7" fmla="*/ 230 h 857"/>
                <a:gd name="T8" fmla="*/ 314 w 867"/>
                <a:gd name="T9" fmla="*/ 248 h 857"/>
                <a:gd name="T10" fmla="*/ 283 w 867"/>
                <a:gd name="T11" fmla="*/ 261 h 857"/>
                <a:gd name="T12" fmla="*/ 153 w 867"/>
                <a:gd name="T13" fmla="*/ 309 h 857"/>
                <a:gd name="T14" fmla="*/ 135 w 867"/>
                <a:gd name="T15" fmla="*/ 326 h 857"/>
                <a:gd name="T16" fmla="*/ 87 w 867"/>
                <a:gd name="T17" fmla="*/ 322 h 857"/>
                <a:gd name="T18" fmla="*/ 57 w 867"/>
                <a:gd name="T19" fmla="*/ 309 h 857"/>
                <a:gd name="T20" fmla="*/ 18 w 867"/>
                <a:gd name="T21" fmla="*/ 330 h 857"/>
                <a:gd name="T22" fmla="*/ 13 w 867"/>
                <a:gd name="T23" fmla="*/ 369 h 857"/>
                <a:gd name="T24" fmla="*/ 39 w 867"/>
                <a:gd name="T25" fmla="*/ 509 h 857"/>
                <a:gd name="T26" fmla="*/ 13 w 867"/>
                <a:gd name="T27" fmla="*/ 565 h 857"/>
                <a:gd name="T28" fmla="*/ 0 w 867"/>
                <a:gd name="T29" fmla="*/ 613 h 857"/>
                <a:gd name="T30" fmla="*/ 13 w 867"/>
                <a:gd name="T31" fmla="*/ 674 h 857"/>
                <a:gd name="T32" fmla="*/ 61 w 867"/>
                <a:gd name="T33" fmla="*/ 722 h 857"/>
                <a:gd name="T34" fmla="*/ 109 w 867"/>
                <a:gd name="T35" fmla="*/ 770 h 857"/>
                <a:gd name="T36" fmla="*/ 183 w 867"/>
                <a:gd name="T37" fmla="*/ 783 h 857"/>
                <a:gd name="T38" fmla="*/ 244 w 867"/>
                <a:gd name="T39" fmla="*/ 744 h 857"/>
                <a:gd name="T40" fmla="*/ 275 w 867"/>
                <a:gd name="T41" fmla="*/ 713 h 857"/>
                <a:gd name="T42" fmla="*/ 301 w 867"/>
                <a:gd name="T43" fmla="*/ 722 h 857"/>
                <a:gd name="T44" fmla="*/ 309 w 867"/>
                <a:gd name="T45" fmla="*/ 739 h 857"/>
                <a:gd name="T46" fmla="*/ 349 w 867"/>
                <a:gd name="T47" fmla="*/ 800 h 857"/>
                <a:gd name="T48" fmla="*/ 427 w 867"/>
                <a:gd name="T49" fmla="*/ 857 h 857"/>
                <a:gd name="T50" fmla="*/ 436 w 867"/>
                <a:gd name="T51" fmla="*/ 857 h 857"/>
                <a:gd name="T52" fmla="*/ 475 w 867"/>
                <a:gd name="T53" fmla="*/ 835 h 857"/>
                <a:gd name="T54" fmla="*/ 449 w 867"/>
                <a:gd name="T55" fmla="*/ 822 h 857"/>
                <a:gd name="T56" fmla="*/ 431 w 867"/>
                <a:gd name="T57" fmla="*/ 783 h 857"/>
                <a:gd name="T58" fmla="*/ 475 w 867"/>
                <a:gd name="T59" fmla="*/ 796 h 857"/>
                <a:gd name="T60" fmla="*/ 518 w 867"/>
                <a:gd name="T61" fmla="*/ 822 h 857"/>
                <a:gd name="T62" fmla="*/ 571 w 867"/>
                <a:gd name="T63" fmla="*/ 822 h 857"/>
                <a:gd name="T64" fmla="*/ 592 w 867"/>
                <a:gd name="T65" fmla="*/ 796 h 857"/>
                <a:gd name="T66" fmla="*/ 631 w 867"/>
                <a:gd name="T67" fmla="*/ 848 h 857"/>
                <a:gd name="T68" fmla="*/ 671 w 867"/>
                <a:gd name="T69" fmla="*/ 792 h 857"/>
                <a:gd name="T70" fmla="*/ 675 w 867"/>
                <a:gd name="T71" fmla="*/ 774 h 857"/>
                <a:gd name="T72" fmla="*/ 692 w 867"/>
                <a:gd name="T73" fmla="*/ 679 h 857"/>
                <a:gd name="T74" fmla="*/ 666 w 867"/>
                <a:gd name="T75" fmla="*/ 626 h 857"/>
                <a:gd name="T76" fmla="*/ 671 w 867"/>
                <a:gd name="T77" fmla="*/ 557 h 857"/>
                <a:gd name="T78" fmla="*/ 631 w 867"/>
                <a:gd name="T79" fmla="*/ 531 h 857"/>
                <a:gd name="T80" fmla="*/ 614 w 867"/>
                <a:gd name="T81" fmla="*/ 509 h 857"/>
                <a:gd name="T82" fmla="*/ 597 w 867"/>
                <a:gd name="T83" fmla="*/ 443 h 857"/>
                <a:gd name="T84" fmla="*/ 614 w 867"/>
                <a:gd name="T85" fmla="*/ 409 h 857"/>
                <a:gd name="T86" fmla="*/ 645 w 867"/>
                <a:gd name="T87" fmla="*/ 387 h 857"/>
                <a:gd name="T88" fmla="*/ 671 w 867"/>
                <a:gd name="T89" fmla="*/ 300 h 857"/>
                <a:gd name="T90" fmla="*/ 762 w 867"/>
                <a:gd name="T91" fmla="*/ 235 h 857"/>
                <a:gd name="T92" fmla="*/ 823 w 867"/>
                <a:gd name="T93" fmla="*/ 191 h 857"/>
                <a:gd name="T94" fmla="*/ 867 w 867"/>
                <a:gd name="T95" fmla="*/ 126 h 857"/>
                <a:gd name="T96" fmla="*/ 867 w 867"/>
                <a:gd name="T97" fmla="*/ 108 h 857"/>
                <a:gd name="T98" fmla="*/ 775 w 867"/>
                <a:gd name="T99" fmla="*/ 117 h 857"/>
                <a:gd name="T100" fmla="*/ 745 w 867"/>
                <a:gd name="T101" fmla="*/ 134 h 857"/>
                <a:gd name="T102" fmla="*/ 710 w 867"/>
                <a:gd name="T103" fmla="*/ 161 h 857"/>
                <a:gd name="T104" fmla="*/ 701 w 867"/>
                <a:gd name="T105" fmla="*/ 139 h 857"/>
                <a:gd name="T106" fmla="*/ 671 w 867"/>
                <a:gd name="T107" fmla="*/ 108 h 857"/>
                <a:gd name="T108" fmla="*/ 623 w 867"/>
                <a:gd name="T109" fmla="*/ 113 h 857"/>
                <a:gd name="T110" fmla="*/ 610 w 867"/>
                <a:gd name="T111" fmla="*/ 100 h 857"/>
                <a:gd name="T112" fmla="*/ 627 w 867"/>
                <a:gd name="T113" fmla="*/ 78 h 857"/>
                <a:gd name="T114" fmla="*/ 640 w 867"/>
                <a:gd name="T115" fmla="*/ 56 h 857"/>
                <a:gd name="T116" fmla="*/ 618 w 867"/>
                <a:gd name="T117" fmla="*/ 47 h 857"/>
                <a:gd name="T118" fmla="*/ 584 w 867"/>
                <a:gd name="T119" fmla="*/ 43 h 857"/>
                <a:gd name="T120" fmla="*/ 531 w 867"/>
                <a:gd name="T121" fmla="*/ 8 h 8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67" h="857">
                  <a:moveTo>
                    <a:pt x="518" y="0"/>
                  </a:moveTo>
                  <a:lnTo>
                    <a:pt x="322" y="39"/>
                  </a:lnTo>
                  <a:lnTo>
                    <a:pt x="309" y="56"/>
                  </a:lnTo>
                  <a:lnTo>
                    <a:pt x="296" y="74"/>
                  </a:lnTo>
                  <a:lnTo>
                    <a:pt x="288" y="100"/>
                  </a:lnTo>
                  <a:lnTo>
                    <a:pt x="279" y="126"/>
                  </a:lnTo>
                  <a:lnTo>
                    <a:pt x="279" y="161"/>
                  </a:lnTo>
                  <a:lnTo>
                    <a:pt x="283" y="178"/>
                  </a:lnTo>
                  <a:lnTo>
                    <a:pt x="288" y="195"/>
                  </a:lnTo>
                  <a:lnTo>
                    <a:pt x="296" y="213"/>
                  </a:lnTo>
                  <a:lnTo>
                    <a:pt x="309" y="230"/>
                  </a:lnTo>
                  <a:lnTo>
                    <a:pt x="314" y="235"/>
                  </a:lnTo>
                  <a:lnTo>
                    <a:pt x="314" y="248"/>
                  </a:lnTo>
                  <a:lnTo>
                    <a:pt x="309" y="256"/>
                  </a:lnTo>
                  <a:lnTo>
                    <a:pt x="301" y="261"/>
                  </a:lnTo>
                  <a:lnTo>
                    <a:pt x="283" y="261"/>
                  </a:lnTo>
                  <a:lnTo>
                    <a:pt x="261" y="261"/>
                  </a:lnTo>
                  <a:lnTo>
                    <a:pt x="187" y="304"/>
                  </a:lnTo>
                  <a:lnTo>
                    <a:pt x="153" y="309"/>
                  </a:lnTo>
                  <a:lnTo>
                    <a:pt x="148" y="317"/>
                  </a:lnTo>
                  <a:lnTo>
                    <a:pt x="135" y="326"/>
                  </a:lnTo>
                  <a:lnTo>
                    <a:pt x="122" y="330"/>
                  </a:lnTo>
                  <a:lnTo>
                    <a:pt x="105" y="330"/>
                  </a:lnTo>
                  <a:lnTo>
                    <a:pt x="87" y="322"/>
                  </a:lnTo>
                  <a:lnTo>
                    <a:pt x="70" y="309"/>
                  </a:lnTo>
                  <a:lnTo>
                    <a:pt x="57" y="309"/>
                  </a:lnTo>
                  <a:lnTo>
                    <a:pt x="35" y="313"/>
                  </a:lnTo>
                  <a:lnTo>
                    <a:pt x="26" y="317"/>
                  </a:lnTo>
                  <a:lnTo>
                    <a:pt x="18" y="330"/>
                  </a:lnTo>
                  <a:lnTo>
                    <a:pt x="13" y="348"/>
                  </a:lnTo>
                  <a:lnTo>
                    <a:pt x="13" y="369"/>
                  </a:lnTo>
                  <a:lnTo>
                    <a:pt x="39" y="504"/>
                  </a:lnTo>
                  <a:lnTo>
                    <a:pt x="39" y="509"/>
                  </a:lnTo>
                  <a:lnTo>
                    <a:pt x="39" y="517"/>
                  </a:lnTo>
                  <a:lnTo>
                    <a:pt x="35" y="539"/>
                  </a:lnTo>
                  <a:lnTo>
                    <a:pt x="13" y="565"/>
                  </a:lnTo>
                  <a:lnTo>
                    <a:pt x="9" y="578"/>
                  </a:lnTo>
                  <a:lnTo>
                    <a:pt x="0" y="613"/>
                  </a:lnTo>
                  <a:lnTo>
                    <a:pt x="0" y="631"/>
                  </a:lnTo>
                  <a:lnTo>
                    <a:pt x="5" y="652"/>
                  </a:lnTo>
                  <a:lnTo>
                    <a:pt x="13" y="674"/>
                  </a:lnTo>
                  <a:lnTo>
                    <a:pt x="26" y="692"/>
                  </a:lnTo>
                  <a:lnTo>
                    <a:pt x="61" y="722"/>
                  </a:lnTo>
                  <a:lnTo>
                    <a:pt x="87" y="744"/>
                  </a:lnTo>
                  <a:lnTo>
                    <a:pt x="109" y="770"/>
                  </a:lnTo>
                  <a:lnTo>
                    <a:pt x="127" y="774"/>
                  </a:lnTo>
                  <a:lnTo>
                    <a:pt x="161" y="783"/>
                  </a:lnTo>
                  <a:lnTo>
                    <a:pt x="183" y="783"/>
                  </a:lnTo>
                  <a:lnTo>
                    <a:pt x="205" y="774"/>
                  </a:lnTo>
                  <a:lnTo>
                    <a:pt x="227" y="766"/>
                  </a:lnTo>
                  <a:lnTo>
                    <a:pt x="244" y="744"/>
                  </a:lnTo>
                  <a:lnTo>
                    <a:pt x="261" y="722"/>
                  </a:lnTo>
                  <a:lnTo>
                    <a:pt x="275" y="713"/>
                  </a:lnTo>
                  <a:lnTo>
                    <a:pt x="288" y="713"/>
                  </a:lnTo>
                  <a:lnTo>
                    <a:pt x="296" y="718"/>
                  </a:lnTo>
                  <a:lnTo>
                    <a:pt x="301" y="722"/>
                  </a:lnTo>
                  <a:lnTo>
                    <a:pt x="305" y="731"/>
                  </a:lnTo>
                  <a:lnTo>
                    <a:pt x="309" y="739"/>
                  </a:lnTo>
                  <a:lnTo>
                    <a:pt x="318" y="761"/>
                  </a:lnTo>
                  <a:lnTo>
                    <a:pt x="331" y="779"/>
                  </a:lnTo>
                  <a:lnTo>
                    <a:pt x="349" y="800"/>
                  </a:lnTo>
                  <a:lnTo>
                    <a:pt x="396" y="835"/>
                  </a:lnTo>
                  <a:lnTo>
                    <a:pt x="427" y="857"/>
                  </a:lnTo>
                  <a:lnTo>
                    <a:pt x="436" y="857"/>
                  </a:lnTo>
                  <a:lnTo>
                    <a:pt x="444" y="853"/>
                  </a:lnTo>
                  <a:lnTo>
                    <a:pt x="466" y="840"/>
                  </a:lnTo>
                  <a:lnTo>
                    <a:pt x="475" y="835"/>
                  </a:lnTo>
                  <a:lnTo>
                    <a:pt x="475" y="827"/>
                  </a:lnTo>
                  <a:lnTo>
                    <a:pt x="466" y="822"/>
                  </a:lnTo>
                  <a:lnTo>
                    <a:pt x="449" y="822"/>
                  </a:lnTo>
                  <a:lnTo>
                    <a:pt x="431" y="822"/>
                  </a:lnTo>
                  <a:lnTo>
                    <a:pt x="431" y="783"/>
                  </a:lnTo>
                  <a:lnTo>
                    <a:pt x="449" y="783"/>
                  </a:lnTo>
                  <a:lnTo>
                    <a:pt x="462" y="783"/>
                  </a:lnTo>
                  <a:lnTo>
                    <a:pt x="475" y="796"/>
                  </a:lnTo>
                  <a:lnTo>
                    <a:pt x="492" y="809"/>
                  </a:lnTo>
                  <a:lnTo>
                    <a:pt x="518" y="822"/>
                  </a:lnTo>
                  <a:lnTo>
                    <a:pt x="544" y="827"/>
                  </a:lnTo>
                  <a:lnTo>
                    <a:pt x="557" y="827"/>
                  </a:lnTo>
                  <a:lnTo>
                    <a:pt x="571" y="822"/>
                  </a:lnTo>
                  <a:lnTo>
                    <a:pt x="553" y="796"/>
                  </a:lnTo>
                  <a:lnTo>
                    <a:pt x="566" y="796"/>
                  </a:lnTo>
                  <a:lnTo>
                    <a:pt x="592" y="796"/>
                  </a:lnTo>
                  <a:lnTo>
                    <a:pt x="618" y="822"/>
                  </a:lnTo>
                  <a:lnTo>
                    <a:pt x="605" y="853"/>
                  </a:lnTo>
                  <a:lnTo>
                    <a:pt x="631" y="848"/>
                  </a:lnTo>
                  <a:lnTo>
                    <a:pt x="684" y="809"/>
                  </a:lnTo>
                  <a:lnTo>
                    <a:pt x="688" y="796"/>
                  </a:lnTo>
                  <a:lnTo>
                    <a:pt x="671" y="792"/>
                  </a:lnTo>
                  <a:lnTo>
                    <a:pt x="658" y="796"/>
                  </a:lnTo>
                  <a:lnTo>
                    <a:pt x="653" y="783"/>
                  </a:lnTo>
                  <a:lnTo>
                    <a:pt x="675" y="774"/>
                  </a:lnTo>
                  <a:lnTo>
                    <a:pt x="697" y="770"/>
                  </a:lnTo>
                  <a:lnTo>
                    <a:pt x="701" y="770"/>
                  </a:lnTo>
                  <a:lnTo>
                    <a:pt x="692" y="679"/>
                  </a:lnTo>
                  <a:lnTo>
                    <a:pt x="671" y="644"/>
                  </a:lnTo>
                  <a:lnTo>
                    <a:pt x="666" y="626"/>
                  </a:lnTo>
                  <a:lnTo>
                    <a:pt x="675" y="596"/>
                  </a:lnTo>
                  <a:lnTo>
                    <a:pt x="675" y="570"/>
                  </a:lnTo>
                  <a:lnTo>
                    <a:pt x="671" y="557"/>
                  </a:lnTo>
                  <a:lnTo>
                    <a:pt x="658" y="544"/>
                  </a:lnTo>
                  <a:lnTo>
                    <a:pt x="645" y="535"/>
                  </a:lnTo>
                  <a:lnTo>
                    <a:pt x="631" y="531"/>
                  </a:lnTo>
                  <a:lnTo>
                    <a:pt x="618" y="526"/>
                  </a:lnTo>
                  <a:lnTo>
                    <a:pt x="614" y="509"/>
                  </a:lnTo>
                  <a:lnTo>
                    <a:pt x="597" y="461"/>
                  </a:lnTo>
                  <a:lnTo>
                    <a:pt x="597" y="443"/>
                  </a:lnTo>
                  <a:lnTo>
                    <a:pt x="601" y="430"/>
                  </a:lnTo>
                  <a:lnTo>
                    <a:pt x="605" y="417"/>
                  </a:lnTo>
                  <a:lnTo>
                    <a:pt x="614" y="409"/>
                  </a:lnTo>
                  <a:lnTo>
                    <a:pt x="636" y="391"/>
                  </a:lnTo>
                  <a:lnTo>
                    <a:pt x="645" y="387"/>
                  </a:lnTo>
                  <a:lnTo>
                    <a:pt x="653" y="335"/>
                  </a:lnTo>
                  <a:lnTo>
                    <a:pt x="662" y="317"/>
                  </a:lnTo>
                  <a:lnTo>
                    <a:pt x="671" y="300"/>
                  </a:lnTo>
                  <a:lnTo>
                    <a:pt x="684" y="282"/>
                  </a:lnTo>
                  <a:lnTo>
                    <a:pt x="701" y="269"/>
                  </a:lnTo>
                  <a:lnTo>
                    <a:pt x="762" y="235"/>
                  </a:lnTo>
                  <a:lnTo>
                    <a:pt x="797" y="213"/>
                  </a:lnTo>
                  <a:lnTo>
                    <a:pt x="823" y="191"/>
                  </a:lnTo>
                  <a:lnTo>
                    <a:pt x="840" y="169"/>
                  </a:lnTo>
                  <a:lnTo>
                    <a:pt x="853" y="152"/>
                  </a:lnTo>
                  <a:lnTo>
                    <a:pt x="867" y="126"/>
                  </a:lnTo>
                  <a:lnTo>
                    <a:pt x="867" y="113"/>
                  </a:lnTo>
                  <a:lnTo>
                    <a:pt x="867" y="108"/>
                  </a:lnTo>
                  <a:lnTo>
                    <a:pt x="840" y="104"/>
                  </a:lnTo>
                  <a:lnTo>
                    <a:pt x="810" y="108"/>
                  </a:lnTo>
                  <a:lnTo>
                    <a:pt x="775" y="117"/>
                  </a:lnTo>
                  <a:lnTo>
                    <a:pt x="758" y="121"/>
                  </a:lnTo>
                  <a:lnTo>
                    <a:pt x="745" y="134"/>
                  </a:lnTo>
                  <a:lnTo>
                    <a:pt x="727" y="152"/>
                  </a:lnTo>
                  <a:lnTo>
                    <a:pt x="714" y="161"/>
                  </a:lnTo>
                  <a:lnTo>
                    <a:pt x="710" y="161"/>
                  </a:lnTo>
                  <a:lnTo>
                    <a:pt x="710" y="156"/>
                  </a:lnTo>
                  <a:lnTo>
                    <a:pt x="701" y="139"/>
                  </a:lnTo>
                  <a:lnTo>
                    <a:pt x="688" y="121"/>
                  </a:lnTo>
                  <a:lnTo>
                    <a:pt x="679" y="113"/>
                  </a:lnTo>
                  <a:lnTo>
                    <a:pt x="671" y="108"/>
                  </a:lnTo>
                  <a:lnTo>
                    <a:pt x="636" y="113"/>
                  </a:lnTo>
                  <a:lnTo>
                    <a:pt x="623" y="113"/>
                  </a:lnTo>
                  <a:lnTo>
                    <a:pt x="618" y="113"/>
                  </a:lnTo>
                  <a:lnTo>
                    <a:pt x="610" y="108"/>
                  </a:lnTo>
                  <a:lnTo>
                    <a:pt x="610" y="100"/>
                  </a:lnTo>
                  <a:lnTo>
                    <a:pt x="614" y="91"/>
                  </a:lnTo>
                  <a:lnTo>
                    <a:pt x="627" y="78"/>
                  </a:lnTo>
                  <a:lnTo>
                    <a:pt x="636" y="69"/>
                  </a:lnTo>
                  <a:lnTo>
                    <a:pt x="640" y="60"/>
                  </a:lnTo>
                  <a:lnTo>
                    <a:pt x="640" y="56"/>
                  </a:lnTo>
                  <a:lnTo>
                    <a:pt x="636" y="52"/>
                  </a:lnTo>
                  <a:lnTo>
                    <a:pt x="627" y="47"/>
                  </a:lnTo>
                  <a:lnTo>
                    <a:pt x="618" y="47"/>
                  </a:lnTo>
                  <a:lnTo>
                    <a:pt x="601" y="47"/>
                  </a:lnTo>
                  <a:lnTo>
                    <a:pt x="584" y="43"/>
                  </a:lnTo>
                  <a:lnTo>
                    <a:pt x="566" y="39"/>
                  </a:lnTo>
                  <a:lnTo>
                    <a:pt x="553" y="30"/>
                  </a:lnTo>
                  <a:lnTo>
                    <a:pt x="531" y="8"/>
                  </a:lnTo>
                  <a:lnTo>
                    <a:pt x="523" y="0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5" name="Freeform 13">
              <a:extLst>
                <a:ext uri="{FF2B5EF4-FFF2-40B4-BE49-F238E27FC236}">
                  <a16:creationId xmlns:a16="http://schemas.microsoft.com/office/drawing/2014/main" id="{678F7BD2-600D-4134-BDB6-5B4EAA8B9FA8}"/>
                </a:ext>
              </a:extLst>
            </p:cNvPr>
            <p:cNvSpPr/>
            <p:nvPr/>
          </p:nvSpPr>
          <p:spPr bwMode="auto">
            <a:xfrm>
              <a:off x="7155384" y="3730091"/>
              <a:ext cx="441406" cy="375606"/>
            </a:xfrm>
            <a:custGeom>
              <a:avLst/>
              <a:gdLst>
                <a:gd name="T0" fmla="*/ 309 w 322"/>
                <a:gd name="T1" fmla="*/ 117 h 274"/>
                <a:gd name="T2" fmla="*/ 322 w 322"/>
                <a:gd name="T3" fmla="*/ 65 h 274"/>
                <a:gd name="T4" fmla="*/ 283 w 322"/>
                <a:gd name="T5" fmla="*/ 52 h 274"/>
                <a:gd name="T6" fmla="*/ 278 w 322"/>
                <a:gd name="T7" fmla="*/ 35 h 274"/>
                <a:gd name="T8" fmla="*/ 296 w 322"/>
                <a:gd name="T9" fmla="*/ 0 h 274"/>
                <a:gd name="T10" fmla="*/ 283 w 322"/>
                <a:gd name="T11" fmla="*/ 0 h 274"/>
                <a:gd name="T12" fmla="*/ 252 w 322"/>
                <a:gd name="T13" fmla="*/ 26 h 274"/>
                <a:gd name="T14" fmla="*/ 226 w 322"/>
                <a:gd name="T15" fmla="*/ 74 h 274"/>
                <a:gd name="T16" fmla="*/ 217 w 322"/>
                <a:gd name="T17" fmla="*/ 104 h 274"/>
                <a:gd name="T18" fmla="*/ 200 w 322"/>
                <a:gd name="T19" fmla="*/ 144 h 274"/>
                <a:gd name="T20" fmla="*/ 187 w 322"/>
                <a:gd name="T21" fmla="*/ 152 h 274"/>
                <a:gd name="T22" fmla="*/ 165 w 322"/>
                <a:gd name="T23" fmla="*/ 139 h 274"/>
                <a:gd name="T24" fmla="*/ 139 w 322"/>
                <a:gd name="T25" fmla="*/ 100 h 274"/>
                <a:gd name="T26" fmla="*/ 117 w 322"/>
                <a:gd name="T27" fmla="*/ 61 h 274"/>
                <a:gd name="T28" fmla="*/ 96 w 322"/>
                <a:gd name="T29" fmla="*/ 35 h 274"/>
                <a:gd name="T30" fmla="*/ 74 w 322"/>
                <a:gd name="T31" fmla="*/ 35 h 274"/>
                <a:gd name="T32" fmla="*/ 48 w 322"/>
                <a:gd name="T33" fmla="*/ 48 h 274"/>
                <a:gd name="T34" fmla="*/ 30 w 322"/>
                <a:gd name="T35" fmla="*/ 96 h 274"/>
                <a:gd name="T36" fmla="*/ 4 w 322"/>
                <a:gd name="T37" fmla="*/ 139 h 274"/>
                <a:gd name="T38" fmla="*/ 0 w 322"/>
                <a:gd name="T39" fmla="*/ 144 h 274"/>
                <a:gd name="T40" fmla="*/ 9 w 322"/>
                <a:gd name="T41" fmla="*/ 148 h 274"/>
                <a:gd name="T42" fmla="*/ 35 w 322"/>
                <a:gd name="T43" fmla="*/ 122 h 274"/>
                <a:gd name="T44" fmla="*/ 52 w 322"/>
                <a:gd name="T45" fmla="*/ 87 h 274"/>
                <a:gd name="T46" fmla="*/ 56 w 322"/>
                <a:gd name="T47" fmla="*/ 117 h 274"/>
                <a:gd name="T48" fmla="*/ 48 w 322"/>
                <a:gd name="T49" fmla="*/ 139 h 274"/>
                <a:gd name="T50" fmla="*/ 30 w 322"/>
                <a:gd name="T51" fmla="*/ 161 h 274"/>
                <a:gd name="T52" fmla="*/ 9 w 322"/>
                <a:gd name="T53" fmla="*/ 257 h 274"/>
                <a:gd name="T54" fmla="*/ 22 w 322"/>
                <a:gd name="T55" fmla="*/ 261 h 274"/>
                <a:gd name="T56" fmla="*/ 61 w 322"/>
                <a:gd name="T57" fmla="*/ 274 h 274"/>
                <a:gd name="T58" fmla="*/ 91 w 322"/>
                <a:gd name="T59" fmla="*/ 270 h 274"/>
                <a:gd name="T60" fmla="*/ 104 w 322"/>
                <a:gd name="T61" fmla="*/ 261 h 274"/>
                <a:gd name="T62" fmla="*/ 122 w 322"/>
                <a:gd name="T63" fmla="*/ 270 h 274"/>
                <a:gd name="T64" fmla="*/ 130 w 322"/>
                <a:gd name="T65" fmla="*/ 265 h 274"/>
                <a:gd name="T66" fmla="*/ 135 w 322"/>
                <a:gd name="T67" fmla="*/ 244 h 274"/>
                <a:gd name="T68" fmla="*/ 143 w 322"/>
                <a:gd name="T69" fmla="*/ 239 h 274"/>
                <a:gd name="T70" fmla="*/ 170 w 322"/>
                <a:gd name="T71" fmla="*/ 213 h 274"/>
                <a:gd name="T72" fmla="*/ 183 w 322"/>
                <a:gd name="T73" fmla="*/ 183 h 274"/>
                <a:gd name="T74" fmla="*/ 187 w 322"/>
                <a:gd name="T75" fmla="*/ 165 h 274"/>
                <a:gd name="T76" fmla="*/ 196 w 322"/>
                <a:gd name="T77" fmla="*/ 178 h 274"/>
                <a:gd name="T78" fmla="*/ 217 w 322"/>
                <a:gd name="T79" fmla="*/ 204 h 274"/>
                <a:gd name="T80" fmla="*/ 248 w 322"/>
                <a:gd name="T81" fmla="*/ 209 h 274"/>
                <a:gd name="T82" fmla="*/ 270 w 322"/>
                <a:gd name="T83" fmla="*/ 200 h 274"/>
                <a:gd name="T84" fmla="*/ 309 w 322"/>
                <a:gd name="T85" fmla="*/ 152 h 2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2" h="274">
                  <a:moveTo>
                    <a:pt x="309" y="152"/>
                  </a:moveTo>
                  <a:lnTo>
                    <a:pt x="309" y="117"/>
                  </a:lnTo>
                  <a:lnTo>
                    <a:pt x="318" y="87"/>
                  </a:lnTo>
                  <a:lnTo>
                    <a:pt x="322" y="65"/>
                  </a:lnTo>
                  <a:lnTo>
                    <a:pt x="300" y="57"/>
                  </a:lnTo>
                  <a:lnTo>
                    <a:pt x="283" y="52"/>
                  </a:lnTo>
                  <a:lnTo>
                    <a:pt x="278" y="35"/>
                  </a:lnTo>
                  <a:lnTo>
                    <a:pt x="283" y="26"/>
                  </a:lnTo>
                  <a:lnTo>
                    <a:pt x="296" y="0"/>
                  </a:lnTo>
                  <a:lnTo>
                    <a:pt x="283" y="0"/>
                  </a:lnTo>
                  <a:lnTo>
                    <a:pt x="265" y="13"/>
                  </a:lnTo>
                  <a:lnTo>
                    <a:pt x="252" y="26"/>
                  </a:lnTo>
                  <a:lnTo>
                    <a:pt x="239" y="48"/>
                  </a:lnTo>
                  <a:lnTo>
                    <a:pt x="226" y="74"/>
                  </a:lnTo>
                  <a:lnTo>
                    <a:pt x="217" y="104"/>
                  </a:lnTo>
                  <a:lnTo>
                    <a:pt x="204" y="135"/>
                  </a:lnTo>
                  <a:lnTo>
                    <a:pt x="200" y="144"/>
                  </a:lnTo>
                  <a:lnTo>
                    <a:pt x="191" y="148"/>
                  </a:lnTo>
                  <a:lnTo>
                    <a:pt x="187" y="152"/>
                  </a:lnTo>
                  <a:lnTo>
                    <a:pt x="178" y="152"/>
                  </a:lnTo>
                  <a:lnTo>
                    <a:pt x="165" y="139"/>
                  </a:lnTo>
                  <a:lnTo>
                    <a:pt x="152" y="122"/>
                  </a:lnTo>
                  <a:lnTo>
                    <a:pt x="139" y="100"/>
                  </a:lnTo>
                  <a:lnTo>
                    <a:pt x="117" y="61"/>
                  </a:lnTo>
                  <a:lnTo>
                    <a:pt x="109" y="43"/>
                  </a:lnTo>
                  <a:lnTo>
                    <a:pt x="96" y="35"/>
                  </a:lnTo>
                  <a:lnTo>
                    <a:pt x="83" y="35"/>
                  </a:lnTo>
                  <a:lnTo>
                    <a:pt x="74" y="35"/>
                  </a:lnTo>
                  <a:lnTo>
                    <a:pt x="52" y="39"/>
                  </a:lnTo>
                  <a:lnTo>
                    <a:pt x="48" y="48"/>
                  </a:lnTo>
                  <a:lnTo>
                    <a:pt x="30" y="96"/>
                  </a:lnTo>
                  <a:lnTo>
                    <a:pt x="17" y="126"/>
                  </a:lnTo>
                  <a:lnTo>
                    <a:pt x="4" y="139"/>
                  </a:lnTo>
                  <a:lnTo>
                    <a:pt x="0" y="139"/>
                  </a:lnTo>
                  <a:lnTo>
                    <a:pt x="0" y="144"/>
                  </a:lnTo>
                  <a:lnTo>
                    <a:pt x="9" y="148"/>
                  </a:lnTo>
                  <a:lnTo>
                    <a:pt x="17" y="139"/>
                  </a:lnTo>
                  <a:lnTo>
                    <a:pt x="35" y="122"/>
                  </a:lnTo>
                  <a:lnTo>
                    <a:pt x="52" y="87"/>
                  </a:lnTo>
                  <a:lnTo>
                    <a:pt x="52" y="96"/>
                  </a:lnTo>
                  <a:lnTo>
                    <a:pt x="56" y="117"/>
                  </a:lnTo>
                  <a:lnTo>
                    <a:pt x="52" y="126"/>
                  </a:lnTo>
                  <a:lnTo>
                    <a:pt x="48" y="139"/>
                  </a:lnTo>
                  <a:lnTo>
                    <a:pt x="39" y="152"/>
                  </a:lnTo>
                  <a:lnTo>
                    <a:pt x="30" y="161"/>
                  </a:lnTo>
                  <a:lnTo>
                    <a:pt x="13" y="178"/>
                  </a:lnTo>
                  <a:lnTo>
                    <a:pt x="9" y="257"/>
                  </a:lnTo>
                  <a:lnTo>
                    <a:pt x="22" y="261"/>
                  </a:lnTo>
                  <a:lnTo>
                    <a:pt x="43" y="270"/>
                  </a:lnTo>
                  <a:lnTo>
                    <a:pt x="61" y="274"/>
                  </a:lnTo>
                  <a:lnTo>
                    <a:pt x="74" y="274"/>
                  </a:lnTo>
                  <a:lnTo>
                    <a:pt x="91" y="270"/>
                  </a:lnTo>
                  <a:lnTo>
                    <a:pt x="104" y="261"/>
                  </a:lnTo>
                  <a:lnTo>
                    <a:pt x="109" y="265"/>
                  </a:lnTo>
                  <a:lnTo>
                    <a:pt x="122" y="270"/>
                  </a:lnTo>
                  <a:lnTo>
                    <a:pt x="126" y="265"/>
                  </a:lnTo>
                  <a:lnTo>
                    <a:pt x="130" y="265"/>
                  </a:lnTo>
                  <a:lnTo>
                    <a:pt x="135" y="257"/>
                  </a:lnTo>
                  <a:lnTo>
                    <a:pt x="135" y="244"/>
                  </a:lnTo>
                  <a:lnTo>
                    <a:pt x="143" y="239"/>
                  </a:lnTo>
                  <a:lnTo>
                    <a:pt x="161" y="222"/>
                  </a:lnTo>
                  <a:lnTo>
                    <a:pt x="170" y="213"/>
                  </a:lnTo>
                  <a:lnTo>
                    <a:pt x="178" y="200"/>
                  </a:lnTo>
                  <a:lnTo>
                    <a:pt x="183" y="183"/>
                  </a:lnTo>
                  <a:lnTo>
                    <a:pt x="178" y="161"/>
                  </a:lnTo>
                  <a:lnTo>
                    <a:pt x="187" y="165"/>
                  </a:lnTo>
                  <a:lnTo>
                    <a:pt x="196" y="178"/>
                  </a:lnTo>
                  <a:lnTo>
                    <a:pt x="204" y="191"/>
                  </a:lnTo>
                  <a:lnTo>
                    <a:pt x="217" y="204"/>
                  </a:lnTo>
                  <a:lnTo>
                    <a:pt x="235" y="209"/>
                  </a:lnTo>
                  <a:lnTo>
                    <a:pt x="248" y="209"/>
                  </a:lnTo>
                  <a:lnTo>
                    <a:pt x="257" y="204"/>
                  </a:lnTo>
                  <a:lnTo>
                    <a:pt x="270" y="200"/>
                  </a:lnTo>
                  <a:lnTo>
                    <a:pt x="283" y="187"/>
                  </a:lnTo>
                  <a:lnTo>
                    <a:pt x="309" y="152"/>
                  </a:lnTo>
                  <a:close/>
                </a:path>
              </a:pathLst>
            </a:custGeom>
            <a:solidFill>
              <a:srgbClr val="498742"/>
            </a:solidFill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6" name="Freeform 15">
              <a:extLst>
                <a:ext uri="{FF2B5EF4-FFF2-40B4-BE49-F238E27FC236}">
                  <a16:creationId xmlns:a16="http://schemas.microsoft.com/office/drawing/2014/main" id="{ACDA5D8C-EB4E-4544-A2BB-6DF15CAC8B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0832" y="3061129"/>
              <a:ext cx="626468" cy="400281"/>
            </a:xfrm>
            <a:custGeom>
              <a:avLst/>
              <a:gdLst>
                <a:gd name="T0" fmla="*/ 453 w 457"/>
                <a:gd name="T1" fmla="*/ 140 h 292"/>
                <a:gd name="T2" fmla="*/ 444 w 457"/>
                <a:gd name="T3" fmla="*/ 101 h 292"/>
                <a:gd name="T4" fmla="*/ 396 w 457"/>
                <a:gd name="T5" fmla="*/ 96 h 292"/>
                <a:gd name="T6" fmla="*/ 383 w 457"/>
                <a:gd name="T7" fmla="*/ 92 h 292"/>
                <a:gd name="T8" fmla="*/ 379 w 457"/>
                <a:gd name="T9" fmla="*/ 61 h 292"/>
                <a:gd name="T10" fmla="*/ 362 w 457"/>
                <a:gd name="T11" fmla="*/ 40 h 292"/>
                <a:gd name="T12" fmla="*/ 340 w 457"/>
                <a:gd name="T13" fmla="*/ 22 h 292"/>
                <a:gd name="T14" fmla="*/ 305 w 457"/>
                <a:gd name="T15" fmla="*/ 18 h 292"/>
                <a:gd name="T16" fmla="*/ 266 w 457"/>
                <a:gd name="T17" fmla="*/ 18 h 292"/>
                <a:gd name="T18" fmla="*/ 200 w 457"/>
                <a:gd name="T19" fmla="*/ 9 h 292"/>
                <a:gd name="T20" fmla="*/ 144 w 457"/>
                <a:gd name="T21" fmla="*/ 0 h 292"/>
                <a:gd name="T22" fmla="*/ 66 w 457"/>
                <a:gd name="T23" fmla="*/ 13 h 292"/>
                <a:gd name="T24" fmla="*/ 22 w 457"/>
                <a:gd name="T25" fmla="*/ 44 h 292"/>
                <a:gd name="T26" fmla="*/ 5 w 457"/>
                <a:gd name="T27" fmla="*/ 70 h 292"/>
                <a:gd name="T28" fmla="*/ 5 w 457"/>
                <a:gd name="T29" fmla="*/ 70 h 292"/>
                <a:gd name="T30" fmla="*/ 13 w 457"/>
                <a:gd name="T31" fmla="*/ 127 h 292"/>
                <a:gd name="T32" fmla="*/ 35 w 457"/>
                <a:gd name="T33" fmla="*/ 157 h 292"/>
                <a:gd name="T34" fmla="*/ 48 w 457"/>
                <a:gd name="T35" fmla="*/ 157 h 292"/>
                <a:gd name="T36" fmla="*/ 70 w 457"/>
                <a:gd name="T37" fmla="*/ 148 h 292"/>
                <a:gd name="T38" fmla="*/ 74 w 457"/>
                <a:gd name="T39" fmla="*/ 157 h 292"/>
                <a:gd name="T40" fmla="*/ 66 w 457"/>
                <a:gd name="T41" fmla="*/ 201 h 292"/>
                <a:gd name="T42" fmla="*/ 70 w 457"/>
                <a:gd name="T43" fmla="*/ 244 h 292"/>
                <a:gd name="T44" fmla="*/ 83 w 457"/>
                <a:gd name="T45" fmla="*/ 262 h 292"/>
                <a:gd name="T46" fmla="*/ 105 w 457"/>
                <a:gd name="T47" fmla="*/ 275 h 292"/>
                <a:gd name="T48" fmla="*/ 140 w 457"/>
                <a:gd name="T49" fmla="*/ 279 h 292"/>
                <a:gd name="T50" fmla="*/ 140 w 457"/>
                <a:gd name="T51" fmla="*/ 279 h 292"/>
                <a:gd name="T52" fmla="*/ 183 w 457"/>
                <a:gd name="T53" fmla="*/ 227 h 292"/>
                <a:gd name="T54" fmla="*/ 227 w 457"/>
                <a:gd name="T55" fmla="*/ 205 h 292"/>
                <a:gd name="T56" fmla="*/ 261 w 457"/>
                <a:gd name="T57" fmla="*/ 205 h 292"/>
                <a:gd name="T58" fmla="*/ 274 w 457"/>
                <a:gd name="T59" fmla="*/ 205 h 292"/>
                <a:gd name="T60" fmla="*/ 383 w 457"/>
                <a:gd name="T61" fmla="*/ 244 h 292"/>
                <a:gd name="T62" fmla="*/ 418 w 457"/>
                <a:gd name="T63" fmla="*/ 275 h 292"/>
                <a:gd name="T64" fmla="*/ 440 w 457"/>
                <a:gd name="T65" fmla="*/ 292 h 292"/>
                <a:gd name="T66" fmla="*/ 453 w 457"/>
                <a:gd name="T67" fmla="*/ 240 h 292"/>
                <a:gd name="T68" fmla="*/ 457 w 457"/>
                <a:gd name="T69" fmla="*/ 175 h 292"/>
                <a:gd name="T70" fmla="*/ 453 w 457"/>
                <a:gd name="T71" fmla="*/ 140 h 292"/>
                <a:gd name="T72" fmla="*/ 5 w 457"/>
                <a:gd name="T73" fmla="*/ 70 h 292"/>
                <a:gd name="T74" fmla="*/ 5 w 457"/>
                <a:gd name="T75" fmla="*/ 70 h 2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57" h="292">
                  <a:moveTo>
                    <a:pt x="453" y="140"/>
                  </a:moveTo>
                  <a:lnTo>
                    <a:pt x="453" y="140"/>
                  </a:lnTo>
                  <a:lnTo>
                    <a:pt x="449" y="114"/>
                  </a:lnTo>
                  <a:lnTo>
                    <a:pt x="444" y="101"/>
                  </a:lnTo>
                  <a:lnTo>
                    <a:pt x="440" y="92"/>
                  </a:lnTo>
                  <a:lnTo>
                    <a:pt x="396" y="96"/>
                  </a:lnTo>
                  <a:lnTo>
                    <a:pt x="383" y="92"/>
                  </a:lnTo>
                  <a:lnTo>
                    <a:pt x="383" y="74"/>
                  </a:lnTo>
                  <a:lnTo>
                    <a:pt x="379" y="61"/>
                  </a:lnTo>
                  <a:lnTo>
                    <a:pt x="370" y="48"/>
                  </a:lnTo>
                  <a:lnTo>
                    <a:pt x="362" y="40"/>
                  </a:lnTo>
                  <a:lnTo>
                    <a:pt x="353" y="31"/>
                  </a:lnTo>
                  <a:lnTo>
                    <a:pt x="340" y="22"/>
                  </a:lnTo>
                  <a:lnTo>
                    <a:pt x="322" y="18"/>
                  </a:lnTo>
                  <a:lnTo>
                    <a:pt x="305" y="18"/>
                  </a:lnTo>
                  <a:lnTo>
                    <a:pt x="266" y="18"/>
                  </a:lnTo>
                  <a:lnTo>
                    <a:pt x="231" y="13"/>
                  </a:lnTo>
                  <a:lnTo>
                    <a:pt x="200" y="9"/>
                  </a:lnTo>
                  <a:lnTo>
                    <a:pt x="144" y="0"/>
                  </a:lnTo>
                  <a:lnTo>
                    <a:pt x="100" y="5"/>
                  </a:lnTo>
                  <a:lnTo>
                    <a:pt x="66" y="13"/>
                  </a:lnTo>
                  <a:lnTo>
                    <a:pt x="39" y="27"/>
                  </a:lnTo>
                  <a:lnTo>
                    <a:pt x="22" y="44"/>
                  </a:lnTo>
                  <a:lnTo>
                    <a:pt x="9" y="57"/>
                  </a:lnTo>
                  <a:lnTo>
                    <a:pt x="5" y="70"/>
                  </a:lnTo>
                  <a:lnTo>
                    <a:pt x="5" y="87"/>
                  </a:lnTo>
                  <a:lnTo>
                    <a:pt x="13" y="127"/>
                  </a:lnTo>
                  <a:lnTo>
                    <a:pt x="22" y="144"/>
                  </a:lnTo>
                  <a:lnTo>
                    <a:pt x="35" y="157"/>
                  </a:lnTo>
                  <a:lnTo>
                    <a:pt x="39" y="157"/>
                  </a:lnTo>
                  <a:lnTo>
                    <a:pt x="48" y="157"/>
                  </a:lnTo>
                  <a:lnTo>
                    <a:pt x="57" y="157"/>
                  </a:lnTo>
                  <a:lnTo>
                    <a:pt x="70" y="148"/>
                  </a:lnTo>
                  <a:lnTo>
                    <a:pt x="74" y="157"/>
                  </a:lnTo>
                  <a:lnTo>
                    <a:pt x="70" y="179"/>
                  </a:lnTo>
                  <a:lnTo>
                    <a:pt x="66" y="201"/>
                  </a:lnTo>
                  <a:lnTo>
                    <a:pt x="66" y="222"/>
                  </a:lnTo>
                  <a:lnTo>
                    <a:pt x="70" y="244"/>
                  </a:lnTo>
                  <a:lnTo>
                    <a:pt x="74" y="253"/>
                  </a:lnTo>
                  <a:lnTo>
                    <a:pt x="83" y="262"/>
                  </a:lnTo>
                  <a:lnTo>
                    <a:pt x="92" y="270"/>
                  </a:lnTo>
                  <a:lnTo>
                    <a:pt x="105" y="275"/>
                  </a:lnTo>
                  <a:lnTo>
                    <a:pt x="122" y="279"/>
                  </a:lnTo>
                  <a:lnTo>
                    <a:pt x="140" y="279"/>
                  </a:lnTo>
                  <a:lnTo>
                    <a:pt x="161" y="249"/>
                  </a:lnTo>
                  <a:lnTo>
                    <a:pt x="183" y="227"/>
                  </a:lnTo>
                  <a:lnTo>
                    <a:pt x="205" y="214"/>
                  </a:lnTo>
                  <a:lnTo>
                    <a:pt x="227" y="205"/>
                  </a:lnTo>
                  <a:lnTo>
                    <a:pt x="244" y="205"/>
                  </a:lnTo>
                  <a:lnTo>
                    <a:pt x="261" y="205"/>
                  </a:lnTo>
                  <a:lnTo>
                    <a:pt x="274" y="205"/>
                  </a:lnTo>
                  <a:lnTo>
                    <a:pt x="383" y="244"/>
                  </a:lnTo>
                  <a:lnTo>
                    <a:pt x="405" y="257"/>
                  </a:lnTo>
                  <a:lnTo>
                    <a:pt x="418" y="275"/>
                  </a:lnTo>
                  <a:lnTo>
                    <a:pt x="427" y="288"/>
                  </a:lnTo>
                  <a:lnTo>
                    <a:pt x="440" y="292"/>
                  </a:lnTo>
                  <a:lnTo>
                    <a:pt x="453" y="240"/>
                  </a:lnTo>
                  <a:lnTo>
                    <a:pt x="457" y="205"/>
                  </a:lnTo>
                  <a:lnTo>
                    <a:pt x="457" y="175"/>
                  </a:lnTo>
                  <a:lnTo>
                    <a:pt x="453" y="140"/>
                  </a:lnTo>
                  <a:close/>
                  <a:moveTo>
                    <a:pt x="5" y="70"/>
                  </a:moveTo>
                  <a:lnTo>
                    <a:pt x="5" y="70"/>
                  </a:lnTo>
                  <a:lnTo>
                    <a:pt x="0" y="96"/>
                  </a:lnTo>
                  <a:lnTo>
                    <a:pt x="5" y="70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7" name="Freeform 17">
              <a:extLst>
                <a:ext uri="{FF2B5EF4-FFF2-40B4-BE49-F238E27FC236}">
                  <a16:creationId xmlns:a16="http://schemas.microsoft.com/office/drawing/2014/main" id="{BDEE87E9-7AA9-4C7C-BF96-ED70499569E9}"/>
                </a:ext>
              </a:extLst>
            </p:cNvPr>
            <p:cNvSpPr/>
            <p:nvPr/>
          </p:nvSpPr>
          <p:spPr bwMode="auto">
            <a:xfrm>
              <a:off x="6131378" y="1119297"/>
              <a:ext cx="1671037" cy="1671037"/>
            </a:xfrm>
            <a:custGeom>
              <a:avLst/>
              <a:gdLst>
                <a:gd name="T0" fmla="*/ 1180 w 1219"/>
                <a:gd name="T1" fmla="*/ 801 h 1219"/>
                <a:gd name="T2" fmla="*/ 1062 w 1219"/>
                <a:gd name="T3" fmla="*/ 492 h 1219"/>
                <a:gd name="T4" fmla="*/ 906 w 1219"/>
                <a:gd name="T5" fmla="*/ 514 h 1219"/>
                <a:gd name="T6" fmla="*/ 823 w 1219"/>
                <a:gd name="T7" fmla="*/ 501 h 1219"/>
                <a:gd name="T8" fmla="*/ 788 w 1219"/>
                <a:gd name="T9" fmla="*/ 475 h 1219"/>
                <a:gd name="T10" fmla="*/ 727 w 1219"/>
                <a:gd name="T11" fmla="*/ 492 h 1219"/>
                <a:gd name="T12" fmla="*/ 692 w 1219"/>
                <a:gd name="T13" fmla="*/ 492 h 1219"/>
                <a:gd name="T14" fmla="*/ 627 w 1219"/>
                <a:gd name="T15" fmla="*/ 418 h 1219"/>
                <a:gd name="T16" fmla="*/ 623 w 1219"/>
                <a:gd name="T17" fmla="*/ 331 h 1219"/>
                <a:gd name="T18" fmla="*/ 675 w 1219"/>
                <a:gd name="T19" fmla="*/ 239 h 1219"/>
                <a:gd name="T20" fmla="*/ 688 w 1219"/>
                <a:gd name="T21" fmla="*/ 209 h 1219"/>
                <a:gd name="T22" fmla="*/ 675 w 1219"/>
                <a:gd name="T23" fmla="*/ 192 h 1219"/>
                <a:gd name="T24" fmla="*/ 557 w 1219"/>
                <a:gd name="T25" fmla="*/ 205 h 1219"/>
                <a:gd name="T26" fmla="*/ 518 w 1219"/>
                <a:gd name="T27" fmla="*/ 161 h 1219"/>
                <a:gd name="T28" fmla="*/ 479 w 1219"/>
                <a:gd name="T29" fmla="*/ 74 h 1219"/>
                <a:gd name="T30" fmla="*/ 279 w 1219"/>
                <a:gd name="T31" fmla="*/ 4 h 1219"/>
                <a:gd name="T32" fmla="*/ 213 w 1219"/>
                <a:gd name="T33" fmla="*/ 4 h 1219"/>
                <a:gd name="T34" fmla="*/ 174 w 1219"/>
                <a:gd name="T35" fmla="*/ 18 h 1219"/>
                <a:gd name="T36" fmla="*/ 144 w 1219"/>
                <a:gd name="T37" fmla="*/ 100 h 1219"/>
                <a:gd name="T38" fmla="*/ 161 w 1219"/>
                <a:gd name="T39" fmla="*/ 192 h 1219"/>
                <a:gd name="T40" fmla="*/ 161 w 1219"/>
                <a:gd name="T41" fmla="*/ 231 h 1219"/>
                <a:gd name="T42" fmla="*/ 74 w 1219"/>
                <a:gd name="T43" fmla="*/ 296 h 1219"/>
                <a:gd name="T44" fmla="*/ 18 w 1219"/>
                <a:gd name="T45" fmla="*/ 353 h 1219"/>
                <a:gd name="T46" fmla="*/ 4 w 1219"/>
                <a:gd name="T47" fmla="*/ 422 h 1219"/>
                <a:gd name="T48" fmla="*/ 52 w 1219"/>
                <a:gd name="T49" fmla="*/ 488 h 1219"/>
                <a:gd name="T50" fmla="*/ 78 w 1219"/>
                <a:gd name="T51" fmla="*/ 544 h 1219"/>
                <a:gd name="T52" fmla="*/ 92 w 1219"/>
                <a:gd name="T53" fmla="*/ 605 h 1219"/>
                <a:gd name="T54" fmla="*/ 48 w 1219"/>
                <a:gd name="T55" fmla="*/ 692 h 1219"/>
                <a:gd name="T56" fmla="*/ 135 w 1219"/>
                <a:gd name="T57" fmla="*/ 679 h 1219"/>
                <a:gd name="T58" fmla="*/ 235 w 1219"/>
                <a:gd name="T59" fmla="*/ 579 h 1219"/>
                <a:gd name="T60" fmla="*/ 305 w 1219"/>
                <a:gd name="T61" fmla="*/ 627 h 1219"/>
                <a:gd name="T62" fmla="*/ 318 w 1219"/>
                <a:gd name="T63" fmla="*/ 683 h 1219"/>
                <a:gd name="T64" fmla="*/ 335 w 1219"/>
                <a:gd name="T65" fmla="*/ 753 h 1219"/>
                <a:gd name="T66" fmla="*/ 366 w 1219"/>
                <a:gd name="T67" fmla="*/ 784 h 1219"/>
                <a:gd name="T68" fmla="*/ 353 w 1219"/>
                <a:gd name="T69" fmla="*/ 840 h 1219"/>
                <a:gd name="T70" fmla="*/ 462 w 1219"/>
                <a:gd name="T71" fmla="*/ 888 h 1219"/>
                <a:gd name="T72" fmla="*/ 462 w 1219"/>
                <a:gd name="T73" fmla="*/ 958 h 1219"/>
                <a:gd name="T74" fmla="*/ 514 w 1219"/>
                <a:gd name="T75" fmla="*/ 1053 h 1219"/>
                <a:gd name="T76" fmla="*/ 540 w 1219"/>
                <a:gd name="T77" fmla="*/ 1097 h 1219"/>
                <a:gd name="T78" fmla="*/ 553 w 1219"/>
                <a:gd name="T79" fmla="*/ 1140 h 1219"/>
                <a:gd name="T80" fmla="*/ 679 w 1219"/>
                <a:gd name="T81" fmla="*/ 1201 h 1219"/>
                <a:gd name="T82" fmla="*/ 731 w 1219"/>
                <a:gd name="T83" fmla="*/ 1180 h 1219"/>
                <a:gd name="T84" fmla="*/ 784 w 1219"/>
                <a:gd name="T85" fmla="*/ 1171 h 1219"/>
                <a:gd name="T86" fmla="*/ 858 w 1219"/>
                <a:gd name="T87" fmla="*/ 1071 h 1219"/>
                <a:gd name="T88" fmla="*/ 936 w 1219"/>
                <a:gd name="T89" fmla="*/ 1027 h 1219"/>
                <a:gd name="T90" fmla="*/ 1023 w 1219"/>
                <a:gd name="T91" fmla="*/ 1049 h 1219"/>
                <a:gd name="T92" fmla="*/ 1075 w 1219"/>
                <a:gd name="T93" fmla="*/ 1014 h 1219"/>
                <a:gd name="T94" fmla="*/ 1167 w 1219"/>
                <a:gd name="T95" fmla="*/ 914 h 12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219" h="1219">
                  <a:moveTo>
                    <a:pt x="1180" y="905"/>
                  </a:moveTo>
                  <a:lnTo>
                    <a:pt x="1180" y="901"/>
                  </a:lnTo>
                  <a:lnTo>
                    <a:pt x="1158" y="836"/>
                  </a:lnTo>
                  <a:lnTo>
                    <a:pt x="1180" y="801"/>
                  </a:lnTo>
                  <a:lnTo>
                    <a:pt x="1197" y="744"/>
                  </a:lnTo>
                  <a:lnTo>
                    <a:pt x="1219" y="697"/>
                  </a:lnTo>
                  <a:lnTo>
                    <a:pt x="1184" y="588"/>
                  </a:lnTo>
                  <a:lnTo>
                    <a:pt x="1062" y="492"/>
                  </a:lnTo>
                  <a:lnTo>
                    <a:pt x="932" y="514"/>
                  </a:lnTo>
                  <a:lnTo>
                    <a:pt x="906" y="514"/>
                  </a:lnTo>
                  <a:lnTo>
                    <a:pt x="871" y="514"/>
                  </a:lnTo>
                  <a:lnTo>
                    <a:pt x="853" y="509"/>
                  </a:lnTo>
                  <a:lnTo>
                    <a:pt x="836" y="505"/>
                  </a:lnTo>
                  <a:lnTo>
                    <a:pt x="823" y="501"/>
                  </a:lnTo>
                  <a:lnTo>
                    <a:pt x="810" y="488"/>
                  </a:lnTo>
                  <a:lnTo>
                    <a:pt x="801" y="479"/>
                  </a:lnTo>
                  <a:lnTo>
                    <a:pt x="788" y="475"/>
                  </a:lnTo>
                  <a:lnTo>
                    <a:pt x="775" y="475"/>
                  </a:lnTo>
                  <a:lnTo>
                    <a:pt x="762" y="475"/>
                  </a:lnTo>
                  <a:lnTo>
                    <a:pt x="736" y="483"/>
                  </a:lnTo>
                  <a:lnTo>
                    <a:pt x="727" y="492"/>
                  </a:lnTo>
                  <a:lnTo>
                    <a:pt x="714" y="496"/>
                  </a:lnTo>
                  <a:lnTo>
                    <a:pt x="701" y="496"/>
                  </a:lnTo>
                  <a:lnTo>
                    <a:pt x="692" y="492"/>
                  </a:lnTo>
                  <a:lnTo>
                    <a:pt x="679" y="479"/>
                  </a:lnTo>
                  <a:lnTo>
                    <a:pt x="653" y="448"/>
                  </a:lnTo>
                  <a:lnTo>
                    <a:pt x="627" y="418"/>
                  </a:lnTo>
                  <a:lnTo>
                    <a:pt x="614" y="401"/>
                  </a:lnTo>
                  <a:lnTo>
                    <a:pt x="614" y="379"/>
                  </a:lnTo>
                  <a:lnTo>
                    <a:pt x="614" y="357"/>
                  </a:lnTo>
                  <a:lnTo>
                    <a:pt x="623" y="331"/>
                  </a:lnTo>
                  <a:lnTo>
                    <a:pt x="631" y="305"/>
                  </a:lnTo>
                  <a:lnTo>
                    <a:pt x="644" y="279"/>
                  </a:lnTo>
                  <a:lnTo>
                    <a:pt x="657" y="257"/>
                  </a:lnTo>
                  <a:lnTo>
                    <a:pt x="675" y="239"/>
                  </a:lnTo>
                  <a:lnTo>
                    <a:pt x="684" y="226"/>
                  </a:lnTo>
                  <a:lnTo>
                    <a:pt x="688" y="218"/>
                  </a:lnTo>
                  <a:lnTo>
                    <a:pt x="688" y="209"/>
                  </a:lnTo>
                  <a:lnTo>
                    <a:pt x="688" y="205"/>
                  </a:lnTo>
                  <a:lnTo>
                    <a:pt x="679" y="196"/>
                  </a:lnTo>
                  <a:lnTo>
                    <a:pt x="675" y="192"/>
                  </a:lnTo>
                  <a:lnTo>
                    <a:pt x="657" y="205"/>
                  </a:lnTo>
                  <a:lnTo>
                    <a:pt x="636" y="209"/>
                  </a:lnTo>
                  <a:lnTo>
                    <a:pt x="601" y="213"/>
                  </a:lnTo>
                  <a:lnTo>
                    <a:pt x="557" y="205"/>
                  </a:lnTo>
                  <a:lnTo>
                    <a:pt x="549" y="200"/>
                  </a:lnTo>
                  <a:lnTo>
                    <a:pt x="531" y="179"/>
                  </a:lnTo>
                  <a:lnTo>
                    <a:pt x="518" y="161"/>
                  </a:lnTo>
                  <a:lnTo>
                    <a:pt x="509" y="144"/>
                  </a:lnTo>
                  <a:lnTo>
                    <a:pt x="501" y="118"/>
                  </a:lnTo>
                  <a:lnTo>
                    <a:pt x="496" y="87"/>
                  </a:lnTo>
                  <a:lnTo>
                    <a:pt x="479" y="74"/>
                  </a:lnTo>
                  <a:lnTo>
                    <a:pt x="457" y="65"/>
                  </a:lnTo>
                  <a:lnTo>
                    <a:pt x="331" y="0"/>
                  </a:lnTo>
                  <a:lnTo>
                    <a:pt x="296" y="35"/>
                  </a:lnTo>
                  <a:lnTo>
                    <a:pt x="279" y="4"/>
                  </a:lnTo>
                  <a:lnTo>
                    <a:pt x="257" y="0"/>
                  </a:lnTo>
                  <a:lnTo>
                    <a:pt x="235" y="0"/>
                  </a:lnTo>
                  <a:lnTo>
                    <a:pt x="213" y="4"/>
                  </a:lnTo>
                  <a:lnTo>
                    <a:pt x="200" y="9"/>
                  </a:lnTo>
                  <a:lnTo>
                    <a:pt x="187" y="9"/>
                  </a:lnTo>
                  <a:lnTo>
                    <a:pt x="174" y="18"/>
                  </a:lnTo>
                  <a:lnTo>
                    <a:pt x="161" y="31"/>
                  </a:lnTo>
                  <a:lnTo>
                    <a:pt x="152" y="61"/>
                  </a:lnTo>
                  <a:lnTo>
                    <a:pt x="144" y="100"/>
                  </a:lnTo>
                  <a:lnTo>
                    <a:pt x="139" y="126"/>
                  </a:lnTo>
                  <a:lnTo>
                    <a:pt x="144" y="148"/>
                  </a:lnTo>
                  <a:lnTo>
                    <a:pt x="148" y="170"/>
                  </a:lnTo>
                  <a:lnTo>
                    <a:pt x="161" y="192"/>
                  </a:lnTo>
                  <a:lnTo>
                    <a:pt x="166" y="200"/>
                  </a:lnTo>
                  <a:lnTo>
                    <a:pt x="166" y="213"/>
                  </a:lnTo>
                  <a:lnTo>
                    <a:pt x="161" y="231"/>
                  </a:lnTo>
                  <a:lnTo>
                    <a:pt x="148" y="248"/>
                  </a:lnTo>
                  <a:lnTo>
                    <a:pt x="131" y="266"/>
                  </a:lnTo>
                  <a:lnTo>
                    <a:pt x="92" y="287"/>
                  </a:lnTo>
                  <a:lnTo>
                    <a:pt x="74" y="296"/>
                  </a:lnTo>
                  <a:lnTo>
                    <a:pt x="52" y="313"/>
                  </a:lnTo>
                  <a:lnTo>
                    <a:pt x="35" y="327"/>
                  </a:lnTo>
                  <a:lnTo>
                    <a:pt x="18" y="353"/>
                  </a:lnTo>
                  <a:lnTo>
                    <a:pt x="4" y="379"/>
                  </a:lnTo>
                  <a:lnTo>
                    <a:pt x="0" y="392"/>
                  </a:lnTo>
                  <a:lnTo>
                    <a:pt x="0" y="405"/>
                  </a:lnTo>
                  <a:lnTo>
                    <a:pt x="4" y="422"/>
                  </a:lnTo>
                  <a:lnTo>
                    <a:pt x="13" y="440"/>
                  </a:lnTo>
                  <a:lnTo>
                    <a:pt x="22" y="457"/>
                  </a:lnTo>
                  <a:lnTo>
                    <a:pt x="39" y="475"/>
                  </a:lnTo>
                  <a:lnTo>
                    <a:pt x="52" y="488"/>
                  </a:lnTo>
                  <a:lnTo>
                    <a:pt x="61" y="522"/>
                  </a:lnTo>
                  <a:lnTo>
                    <a:pt x="70" y="531"/>
                  </a:lnTo>
                  <a:lnTo>
                    <a:pt x="78" y="544"/>
                  </a:lnTo>
                  <a:lnTo>
                    <a:pt x="92" y="557"/>
                  </a:lnTo>
                  <a:lnTo>
                    <a:pt x="96" y="570"/>
                  </a:lnTo>
                  <a:lnTo>
                    <a:pt x="96" y="588"/>
                  </a:lnTo>
                  <a:lnTo>
                    <a:pt x="92" y="605"/>
                  </a:lnTo>
                  <a:lnTo>
                    <a:pt x="70" y="618"/>
                  </a:lnTo>
                  <a:lnTo>
                    <a:pt x="13" y="653"/>
                  </a:lnTo>
                  <a:lnTo>
                    <a:pt x="48" y="692"/>
                  </a:lnTo>
                  <a:lnTo>
                    <a:pt x="83" y="679"/>
                  </a:lnTo>
                  <a:lnTo>
                    <a:pt x="109" y="679"/>
                  </a:lnTo>
                  <a:lnTo>
                    <a:pt x="135" y="679"/>
                  </a:lnTo>
                  <a:lnTo>
                    <a:pt x="183" y="683"/>
                  </a:lnTo>
                  <a:lnTo>
                    <a:pt x="222" y="575"/>
                  </a:lnTo>
                  <a:lnTo>
                    <a:pt x="235" y="579"/>
                  </a:lnTo>
                  <a:lnTo>
                    <a:pt x="257" y="588"/>
                  </a:lnTo>
                  <a:lnTo>
                    <a:pt x="283" y="609"/>
                  </a:lnTo>
                  <a:lnTo>
                    <a:pt x="305" y="627"/>
                  </a:lnTo>
                  <a:lnTo>
                    <a:pt x="318" y="644"/>
                  </a:lnTo>
                  <a:lnTo>
                    <a:pt x="322" y="657"/>
                  </a:lnTo>
                  <a:lnTo>
                    <a:pt x="318" y="683"/>
                  </a:lnTo>
                  <a:lnTo>
                    <a:pt x="318" y="697"/>
                  </a:lnTo>
                  <a:lnTo>
                    <a:pt x="318" y="710"/>
                  </a:lnTo>
                  <a:lnTo>
                    <a:pt x="327" y="736"/>
                  </a:lnTo>
                  <a:lnTo>
                    <a:pt x="335" y="753"/>
                  </a:lnTo>
                  <a:lnTo>
                    <a:pt x="340" y="757"/>
                  </a:lnTo>
                  <a:lnTo>
                    <a:pt x="357" y="771"/>
                  </a:lnTo>
                  <a:lnTo>
                    <a:pt x="366" y="784"/>
                  </a:lnTo>
                  <a:lnTo>
                    <a:pt x="370" y="797"/>
                  </a:lnTo>
                  <a:lnTo>
                    <a:pt x="370" y="810"/>
                  </a:lnTo>
                  <a:lnTo>
                    <a:pt x="361" y="831"/>
                  </a:lnTo>
                  <a:lnTo>
                    <a:pt x="353" y="840"/>
                  </a:lnTo>
                  <a:lnTo>
                    <a:pt x="405" y="853"/>
                  </a:lnTo>
                  <a:lnTo>
                    <a:pt x="440" y="871"/>
                  </a:lnTo>
                  <a:lnTo>
                    <a:pt x="462" y="888"/>
                  </a:lnTo>
                  <a:lnTo>
                    <a:pt x="470" y="910"/>
                  </a:lnTo>
                  <a:lnTo>
                    <a:pt x="470" y="927"/>
                  </a:lnTo>
                  <a:lnTo>
                    <a:pt x="466" y="940"/>
                  </a:lnTo>
                  <a:lnTo>
                    <a:pt x="462" y="958"/>
                  </a:lnTo>
                  <a:lnTo>
                    <a:pt x="483" y="1019"/>
                  </a:lnTo>
                  <a:lnTo>
                    <a:pt x="492" y="1049"/>
                  </a:lnTo>
                  <a:lnTo>
                    <a:pt x="514" y="1053"/>
                  </a:lnTo>
                  <a:lnTo>
                    <a:pt x="522" y="1058"/>
                  </a:lnTo>
                  <a:lnTo>
                    <a:pt x="531" y="1067"/>
                  </a:lnTo>
                  <a:lnTo>
                    <a:pt x="536" y="1080"/>
                  </a:lnTo>
                  <a:lnTo>
                    <a:pt x="540" y="1097"/>
                  </a:lnTo>
                  <a:lnTo>
                    <a:pt x="536" y="1106"/>
                  </a:lnTo>
                  <a:lnTo>
                    <a:pt x="544" y="1127"/>
                  </a:lnTo>
                  <a:lnTo>
                    <a:pt x="553" y="1140"/>
                  </a:lnTo>
                  <a:lnTo>
                    <a:pt x="649" y="1219"/>
                  </a:lnTo>
                  <a:lnTo>
                    <a:pt x="653" y="1219"/>
                  </a:lnTo>
                  <a:lnTo>
                    <a:pt x="679" y="1201"/>
                  </a:lnTo>
                  <a:lnTo>
                    <a:pt x="705" y="1188"/>
                  </a:lnTo>
                  <a:lnTo>
                    <a:pt x="718" y="1184"/>
                  </a:lnTo>
                  <a:lnTo>
                    <a:pt x="731" y="1180"/>
                  </a:lnTo>
                  <a:lnTo>
                    <a:pt x="753" y="1180"/>
                  </a:lnTo>
                  <a:lnTo>
                    <a:pt x="771" y="1175"/>
                  </a:lnTo>
                  <a:lnTo>
                    <a:pt x="784" y="1171"/>
                  </a:lnTo>
                  <a:lnTo>
                    <a:pt x="805" y="1140"/>
                  </a:lnTo>
                  <a:lnTo>
                    <a:pt x="845" y="1084"/>
                  </a:lnTo>
                  <a:lnTo>
                    <a:pt x="858" y="1071"/>
                  </a:lnTo>
                  <a:lnTo>
                    <a:pt x="875" y="1058"/>
                  </a:lnTo>
                  <a:lnTo>
                    <a:pt x="906" y="1040"/>
                  </a:lnTo>
                  <a:lnTo>
                    <a:pt x="936" y="1027"/>
                  </a:lnTo>
                  <a:lnTo>
                    <a:pt x="962" y="1040"/>
                  </a:lnTo>
                  <a:lnTo>
                    <a:pt x="984" y="1045"/>
                  </a:lnTo>
                  <a:lnTo>
                    <a:pt x="1006" y="1049"/>
                  </a:lnTo>
                  <a:lnTo>
                    <a:pt x="1023" y="1049"/>
                  </a:lnTo>
                  <a:lnTo>
                    <a:pt x="1053" y="1045"/>
                  </a:lnTo>
                  <a:lnTo>
                    <a:pt x="1067" y="1040"/>
                  </a:lnTo>
                  <a:lnTo>
                    <a:pt x="1075" y="1014"/>
                  </a:lnTo>
                  <a:lnTo>
                    <a:pt x="1093" y="988"/>
                  </a:lnTo>
                  <a:lnTo>
                    <a:pt x="1114" y="966"/>
                  </a:lnTo>
                  <a:lnTo>
                    <a:pt x="1132" y="945"/>
                  </a:lnTo>
                  <a:lnTo>
                    <a:pt x="1167" y="914"/>
                  </a:lnTo>
                  <a:lnTo>
                    <a:pt x="1180" y="905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8" name="Freeform 18">
              <a:extLst>
                <a:ext uri="{FF2B5EF4-FFF2-40B4-BE49-F238E27FC236}">
                  <a16:creationId xmlns:a16="http://schemas.microsoft.com/office/drawing/2014/main" id="{BEEEA9BA-6E9C-42A5-BBCA-D554C64FA6D3}"/>
                </a:ext>
              </a:extLst>
            </p:cNvPr>
            <p:cNvSpPr/>
            <p:nvPr/>
          </p:nvSpPr>
          <p:spPr bwMode="auto">
            <a:xfrm>
              <a:off x="5472009" y="3521727"/>
              <a:ext cx="978770" cy="1073357"/>
            </a:xfrm>
            <a:custGeom>
              <a:avLst/>
              <a:gdLst>
                <a:gd name="T0" fmla="*/ 623 w 714"/>
                <a:gd name="T1" fmla="*/ 435 h 783"/>
                <a:gd name="T2" fmla="*/ 549 w 714"/>
                <a:gd name="T3" fmla="*/ 378 h 783"/>
                <a:gd name="T4" fmla="*/ 510 w 714"/>
                <a:gd name="T5" fmla="*/ 365 h 783"/>
                <a:gd name="T6" fmla="*/ 501 w 714"/>
                <a:gd name="T7" fmla="*/ 356 h 783"/>
                <a:gd name="T8" fmla="*/ 483 w 714"/>
                <a:gd name="T9" fmla="*/ 300 h 783"/>
                <a:gd name="T10" fmla="*/ 505 w 714"/>
                <a:gd name="T11" fmla="*/ 265 h 783"/>
                <a:gd name="T12" fmla="*/ 557 w 714"/>
                <a:gd name="T13" fmla="*/ 204 h 783"/>
                <a:gd name="T14" fmla="*/ 610 w 714"/>
                <a:gd name="T15" fmla="*/ 174 h 783"/>
                <a:gd name="T16" fmla="*/ 592 w 714"/>
                <a:gd name="T17" fmla="*/ 174 h 783"/>
                <a:gd name="T18" fmla="*/ 531 w 714"/>
                <a:gd name="T19" fmla="*/ 152 h 783"/>
                <a:gd name="T20" fmla="*/ 488 w 714"/>
                <a:gd name="T21" fmla="*/ 82 h 783"/>
                <a:gd name="T22" fmla="*/ 488 w 714"/>
                <a:gd name="T23" fmla="*/ 52 h 783"/>
                <a:gd name="T24" fmla="*/ 466 w 714"/>
                <a:gd name="T25" fmla="*/ 30 h 783"/>
                <a:gd name="T26" fmla="*/ 440 w 714"/>
                <a:gd name="T27" fmla="*/ 39 h 783"/>
                <a:gd name="T28" fmla="*/ 388 w 714"/>
                <a:gd name="T29" fmla="*/ 52 h 783"/>
                <a:gd name="T30" fmla="*/ 379 w 714"/>
                <a:gd name="T31" fmla="*/ 17 h 783"/>
                <a:gd name="T32" fmla="*/ 375 w 714"/>
                <a:gd name="T33" fmla="*/ 0 h 783"/>
                <a:gd name="T34" fmla="*/ 353 w 714"/>
                <a:gd name="T35" fmla="*/ 13 h 783"/>
                <a:gd name="T36" fmla="*/ 270 w 714"/>
                <a:gd name="T37" fmla="*/ 104 h 783"/>
                <a:gd name="T38" fmla="*/ 244 w 714"/>
                <a:gd name="T39" fmla="*/ 161 h 783"/>
                <a:gd name="T40" fmla="*/ 170 w 714"/>
                <a:gd name="T41" fmla="*/ 226 h 783"/>
                <a:gd name="T42" fmla="*/ 87 w 714"/>
                <a:gd name="T43" fmla="*/ 274 h 783"/>
                <a:gd name="T44" fmla="*/ 57 w 714"/>
                <a:gd name="T45" fmla="*/ 326 h 783"/>
                <a:gd name="T46" fmla="*/ 39 w 714"/>
                <a:gd name="T47" fmla="*/ 383 h 783"/>
                <a:gd name="T48" fmla="*/ 5 w 714"/>
                <a:gd name="T49" fmla="*/ 422 h 783"/>
                <a:gd name="T50" fmla="*/ 0 w 714"/>
                <a:gd name="T51" fmla="*/ 452 h 783"/>
                <a:gd name="T52" fmla="*/ 26 w 714"/>
                <a:gd name="T53" fmla="*/ 518 h 783"/>
                <a:gd name="T54" fmla="*/ 66 w 714"/>
                <a:gd name="T55" fmla="*/ 535 h 783"/>
                <a:gd name="T56" fmla="*/ 83 w 714"/>
                <a:gd name="T57" fmla="*/ 587 h 783"/>
                <a:gd name="T58" fmla="*/ 96 w 714"/>
                <a:gd name="T59" fmla="*/ 670 h 783"/>
                <a:gd name="T60" fmla="*/ 118 w 714"/>
                <a:gd name="T61" fmla="*/ 770 h 783"/>
                <a:gd name="T62" fmla="*/ 144 w 714"/>
                <a:gd name="T63" fmla="*/ 779 h 783"/>
                <a:gd name="T64" fmla="*/ 244 w 714"/>
                <a:gd name="T65" fmla="*/ 757 h 783"/>
                <a:gd name="T66" fmla="*/ 288 w 714"/>
                <a:gd name="T67" fmla="*/ 740 h 783"/>
                <a:gd name="T68" fmla="*/ 296 w 714"/>
                <a:gd name="T69" fmla="*/ 731 h 783"/>
                <a:gd name="T70" fmla="*/ 344 w 714"/>
                <a:gd name="T71" fmla="*/ 726 h 783"/>
                <a:gd name="T72" fmla="*/ 357 w 714"/>
                <a:gd name="T73" fmla="*/ 679 h 783"/>
                <a:gd name="T74" fmla="*/ 331 w 714"/>
                <a:gd name="T75" fmla="*/ 644 h 783"/>
                <a:gd name="T76" fmla="*/ 309 w 714"/>
                <a:gd name="T77" fmla="*/ 613 h 783"/>
                <a:gd name="T78" fmla="*/ 335 w 714"/>
                <a:gd name="T79" fmla="*/ 626 h 783"/>
                <a:gd name="T80" fmla="*/ 357 w 714"/>
                <a:gd name="T81" fmla="*/ 609 h 783"/>
                <a:gd name="T82" fmla="*/ 401 w 714"/>
                <a:gd name="T83" fmla="*/ 657 h 783"/>
                <a:gd name="T84" fmla="*/ 436 w 714"/>
                <a:gd name="T85" fmla="*/ 679 h 783"/>
                <a:gd name="T86" fmla="*/ 414 w 714"/>
                <a:gd name="T87" fmla="*/ 700 h 783"/>
                <a:gd name="T88" fmla="*/ 392 w 714"/>
                <a:gd name="T89" fmla="*/ 740 h 783"/>
                <a:gd name="T90" fmla="*/ 453 w 714"/>
                <a:gd name="T91" fmla="*/ 735 h 783"/>
                <a:gd name="T92" fmla="*/ 497 w 714"/>
                <a:gd name="T93" fmla="*/ 726 h 783"/>
                <a:gd name="T94" fmla="*/ 510 w 714"/>
                <a:gd name="T95" fmla="*/ 713 h 783"/>
                <a:gd name="T96" fmla="*/ 475 w 714"/>
                <a:gd name="T97" fmla="*/ 687 h 783"/>
                <a:gd name="T98" fmla="*/ 453 w 714"/>
                <a:gd name="T99" fmla="*/ 657 h 783"/>
                <a:gd name="T100" fmla="*/ 492 w 714"/>
                <a:gd name="T101" fmla="*/ 622 h 783"/>
                <a:gd name="T102" fmla="*/ 640 w 714"/>
                <a:gd name="T103" fmla="*/ 565 h 783"/>
                <a:gd name="T104" fmla="*/ 636 w 714"/>
                <a:gd name="T105" fmla="*/ 618 h 783"/>
                <a:gd name="T106" fmla="*/ 653 w 714"/>
                <a:gd name="T107" fmla="*/ 657 h 783"/>
                <a:gd name="T108" fmla="*/ 684 w 714"/>
                <a:gd name="T109" fmla="*/ 661 h 783"/>
                <a:gd name="T110" fmla="*/ 710 w 714"/>
                <a:gd name="T111" fmla="*/ 565 h 783"/>
                <a:gd name="T112" fmla="*/ 714 w 714"/>
                <a:gd name="T113" fmla="*/ 526 h 783"/>
                <a:gd name="T114" fmla="*/ 692 w 714"/>
                <a:gd name="T115" fmla="*/ 491 h 78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714" h="783">
                  <a:moveTo>
                    <a:pt x="692" y="491"/>
                  </a:moveTo>
                  <a:lnTo>
                    <a:pt x="692" y="491"/>
                  </a:lnTo>
                  <a:lnTo>
                    <a:pt x="623" y="435"/>
                  </a:lnTo>
                  <a:lnTo>
                    <a:pt x="575" y="391"/>
                  </a:lnTo>
                  <a:lnTo>
                    <a:pt x="549" y="378"/>
                  </a:lnTo>
                  <a:lnTo>
                    <a:pt x="514" y="370"/>
                  </a:lnTo>
                  <a:lnTo>
                    <a:pt x="510" y="365"/>
                  </a:lnTo>
                  <a:lnTo>
                    <a:pt x="505" y="361"/>
                  </a:lnTo>
                  <a:lnTo>
                    <a:pt x="501" y="356"/>
                  </a:lnTo>
                  <a:lnTo>
                    <a:pt x="497" y="343"/>
                  </a:lnTo>
                  <a:lnTo>
                    <a:pt x="488" y="317"/>
                  </a:lnTo>
                  <a:lnTo>
                    <a:pt x="483" y="300"/>
                  </a:lnTo>
                  <a:lnTo>
                    <a:pt x="488" y="283"/>
                  </a:lnTo>
                  <a:lnTo>
                    <a:pt x="492" y="274"/>
                  </a:lnTo>
                  <a:lnTo>
                    <a:pt x="505" y="265"/>
                  </a:lnTo>
                  <a:lnTo>
                    <a:pt x="531" y="239"/>
                  </a:lnTo>
                  <a:lnTo>
                    <a:pt x="536" y="217"/>
                  </a:lnTo>
                  <a:lnTo>
                    <a:pt x="557" y="204"/>
                  </a:lnTo>
                  <a:lnTo>
                    <a:pt x="575" y="195"/>
                  </a:lnTo>
                  <a:lnTo>
                    <a:pt x="610" y="174"/>
                  </a:lnTo>
                  <a:lnTo>
                    <a:pt x="592" y="174"/>
                  </a:lnTo>
                  <a:lnTo>
                    <a:pt x="571" y="169"/>
                  </a:lnTo>
                  <a:lnTo>
                    <a:pt x="553" y="165"/>
                  </a:lnTo>
                  <a:lnTo>
                    <a:pt x="531" y="152"/>
                  </a:lnTo>
                  <a:lnTo>
                    <a:pt x="510" y="130"/>
                  </a:lnTo>
                  <a:lnTo>
                    <a:pt x="497" y="100"/>
                  </a:lnTo>
                  <a:lnTo>
                    <a:pt x="488" y="82"/>
                  </a:lnTo>
                  <a:lnTo>
                    <a:pt x="488" y="61"/>
                  </a:lnTo>
                  <a:lnTo>
                    <a:pt x="488" y="52"/>
                  </a:lnTo>
                  <a:lnTo>
                    <a:pt x="479" y="39"/>
                  </a:lnTo>
                  <a:lnTo>
                    <a:pt x="475" y="34"/>
                  </a:lnTo>
                  <a:lnTo>
                    <a:pt x="466" y="30"/>
                  </a:lnTo>
                  <a:lnTo>
                    <a:pt x="457" y="30"/>
                  </a:lnTo>
                  <a:lnTo>
                    <a:pt x="440" y="39"/>
                  </a:lnTo>
                  <a:lnTo>
                    <a:pt x="409" y="52"/>
                  </a:lnTo>
                  <a:lnTo>
                    <a:pt x="396" y="52"/>
                  </a:lnTo>
                  <a:lnTo>
                    <a:pt x="388" y="52"/>
                  </a:lnTo>
                  <a:lnTo>
                    <a:pt x="383" y="43"/>
                  </a:lnTo>
                  <a:lnTo>
                    <a:pt x="379" y="34"/>
                  </a:lnTo>
                  <a:lnTo>
                    <a:pt x="379" y="17"/>
                  </a:lnTo>
                  <a:lnTo>
                    <a:pt x="383" y="0"/>
                  </a:lnTo>
                  <a:lnTo>
                    <a:pt x="375" y="0"/>
                  </a:lnTo>
                  <a:lnTo>
                    <a:pt x="362" y="4"/>
                  </a:lnTo>
                  <a:lnTo>
                    <a:pt x="353" y="13"/>
                  </a:lnTo>
                  <a:lnTo>
                    <a:pt x="275" y="100"/>
                  </a:lnTo>
                  <a:lnTo>
                    <a:pt x="270" y="104"/>
                  </a:lnTo>
                  <a:lnTo>
                    <a:pt x="270" y="117"/>
                  </a:lnTo>
                  <a:lnTo>
                    <a:pt x="257" y="143"/>
                  </a:lnTo>
                  <a:lnTo>
                    <a:pt x="244" y="161"/>
                  </a:lnTo>
                  <a:lnTo>
                    <a:pt x="227" y="182"/>
                  </a:lnTo>
                  <a:lnTo>
                    <a:pt x="201" y="204"/>
                  </a:lnTo>
                  <a:lnTo>
                    <a:pt x="170" y="226"/>
                  </a:lnTo>
                  <a:lnTo>
                    <a:pt x="109" y="261"/>
                  </a:lnTo>
                  <a:lnTo>
                    <a:pt x="87" y="274"/>
                  </a:lnTo>
                  <a:lnTo>
                    <a:pt x="74" y="291"/>
                  </a:lnTo>
                  <a:lnTo>
                    <a:pt x="66" y="309"/>
                  </a:lnTo>
                  <a:lnTo>
                    <a:pt x="57" y="326"/>
                  </a:lnTo>
                  <a:lnTo>
                    <a:pt x="48" y="378"/>
                  </a:lnTo>
                  <a:lnTo>
                    <a:pt x="39" y="383"/>
                  </a:lnTo>
                  <a:lnTo>
                    <a:pt x="22" y="400"/>
                  </a:lnTo>
                  <a:lnTo>
                    <a:pt x="13" y="409"/>
                  </a:lnTo>
                  <a:lnTo>
                    <a:pt x="5" y="422"/>
                  </a:lnTo>
                  <a:lnTo>
                    <a:pt x="0" y="435"/>
                  </a:lnTo>
                  <a:lnTo>
                    <a:pt x="0" y="452"/>
                  </a:lnTo>
                  <a:lnTo>
                    <a:pt x="18" y="500"/>
                  </a:lnTo>
                  <a:lnTo>
                    <a:pt x="26" y="518"/>
                  </a:lnTo>
                  <a:lnTo>
                    <a:pt x="39" y="522"/>
                  </a:lnTo>
                  <a:lnTo>
                    <a:pt x="53" y="526"/>
                  </a:lnTo>
                  <a:lnTo>
                    <a:pt x="66" y="535"/>
                  </a:lnTo>
                  <a:lnTo>
                    <a:pt x="74" y="548"/>
                  </a:lnTo>
                  <a:lnTo>
                    <a:pt x="83" y="561"/>
                  </a:lnTo>
                  <a:lnTo>
                    <a:pt x="83" y="587"/>
                  </a:lnTo>
                  <a:lnTo>
                    <a:pt x="70" y="618"/>
                  </a:lnTo>
                  <a:lnTo>
                    <a:pt x="79" y="635"/>
                  </a:lnTo>
                  <a:lnTo>
                    <a:pt x="96" y="670"/>
                  </a:lnTo>
                  <a:lnTo>
                    <a:pt x="105" y="761"/>
                  </a:lnTo>
                  <a:lnTo>
                    <a:pt x="105" y="770"/>
                  </a:lnTo>
                  <a:lnTo>
                    <a:pt x="118" y="770"/>
                  </a:lnTo>
                  <a:lnTo>
                    <a:pt x="127" y="740"/>
                  </a:lnTo>
                  <a:lnTo>
                    <a:pt x="140" y="753"/>
                  </a:lnTo>
                  <a:lnTo>
                    <a:pt x="144" y="779"/>
                  </a:lnTo>
                  <a:lnTo>
                    <a:pt x="227" y="783"/>
                  </a:lnTo>
                  <a:lnTo>
                    <a:pt x="235" y="757"/>
                  </a:lnTo>
                  <a:lnTo>
                    <a:pt x="244" y="757"/>
                  </a:lnTo>
                  <a:lnTo>
                    <a:pt x="279" y="779"/>
                  </a:lnTo>
                  <a:lnTo>
                    <a:pt x="288" y="757"/>
                  </a:lnTo>
                  <a:lnTo>
                    <a:pt x="288" y="740"/>
                  </a:lnTo>
                  <a:lnTo>
                    <a:pt x="296" y="731"/>
                  </a:lnTo>
                  <a:lnTo>
                    <a:pt x="314" y="726"/>
                  </a:lnTo>
                  <a:lnTo>
                    <a:pt x="344" y="726"/>
                  </a:lnTo>
                  <a:lnTo>
                    <a:pt x="349" y="718"/>
                  </a:lnTo>
                  <a:lnTo>
                    <a:pt x="357" y="692"/>
                  </a:lnTo>
                  <a:lnTo>
                    <a:pt x="357" y="679"/>
                  </a:lnTo>
                  <a:lnTo>
                    <a:pt x="353" y="666"/>
                  </a:lnTo>
                  <a:lnTo>
                    <a:pt x="344" y="652"/>
                  </a:lnTo>
                  <a:lnTo>
                    <a:pt x="331" y="644"/>
                  </a:lnTo>
                  <a:lnTo>
                    <a:pt x="301" y="622"/>
                  </a:lnTo>
                  <a:lnTo>
                    <a:pt x="309" y="613"/>
                  </a:lnTo>
                  <a:lnTo>
                    <a:pt x="314" y="618"/>
                  </a:lnTo>
                  <a:lnTo>
                    <a:pt x="327" y="622"/>
                  </a:lnTo>
                  <a:lnTo>
                    <a:pt x="335" y="626"/>
                  </a:lnTo>
                  <a:lnTo>
                    <a:pt x="340" y="626"/>
                  </a:lnTo>
                  <a:lnTo>
                    <a:pt x="349" y="618"/>
                  </a:lnTo>
                  <a:lnTo>
                    <a:pt x="357" y="609"/>
                  </a:lnTo>
                  <a:lnTo>
                    <a:pt x="401" y="613"/>
                  </a:lnTo>
                  <a:lnTo>
                    <a:pt x="414" y="639"/>
                  </a:lnTo>
                  <a:lnTo>
                    <a:pt x="401" y="657"/>
                  </a:lnTo>
                  <a:lnTo>
                    <a:pt x="401" y="670"/>
                  </a:lnTo>
                  <a:lnTo>
                    <a:pt x="427" y="674"/>
                  </a:lnTo>
                  <a:lnTo>
                    <a:pt x="436" y="679"/>
                  </a:lnTo>
                  <a:lnTo>
                    <a:pt x="444" y="687"/>
                  </a:lnTo>
                  <a:lnTo>
                    <a:pt x="427" y="696"/>
                  </a:lnTo>
                  <a:lnTo>
                    <a:pt x="414" y="700"/>
                  </a:lnTo>
                  <a:lnTo>
                    <a:pt x="401" y="718"/>
                  </a:lnTo>
                  <a:lnTo>
                    <a:pt x="392" y="740"/>
                  </a:lnTo>
                  <a:lnTo>
                    <a:pt x="388" y="761"/>
                  </a:lnTo>
                  <a:lnTo>
                    <a:pt x="405" y="770"/>
                  </a:lnTo>
                  <a:lnTo>
                    <a:pt x="453" y="735"/>
                  </a:lnTo>
                  <a:lnTo>
                    <a:pt x="470" y="735"/>
                  </a:lnTo>
                  <a:lnTo>
                    <a:pt x="497" y="726"/>
                  </a:lnTo>
                  <a:lnTo>
                    <a:pt x="510" y="722"/>
                  </a:lnTo>
                  <a:lnTo>
                    <a:pt x="510" y="718"/>
                  </a:lnTo>
                  <a:lnTo>
                    <a:pt x="510" y="713"/>
                  </a:lnTo>
                  <a:lnTo>
                    <a:pt x="501" y="700"/>
                  </a:lnTo>
                  <a:lnTo>
                    <a:pt x="475" y="687"/>
                  </a:lnTo>
                  <a:lnTo>
                    <a:pt x="466" y="679"/>
                  </a:lnTo>
                  <a:lnTo>
                    <a:pt x="453" y="666"/>
                  </a:lnTo>
                  <a:lnTo>
                    <a:pt x="453" y="657"/>
                  </a:lnTo>
                  <a:lnTo>
                    <a:pt x="457" y="648"/>
                  </a:lnTo>
                  <a:lnTo>
                    <a:pt x="470" y="635"/>
                  </a:lnTo>
                  <a:lnTo>
                    <a:pt x="492" y="622"/>
                  </a:lnTo>
                  <a:lnTo>
                    <a:pt x="566" y="613"/>
                  </a:lnTo>
                  <a:lnTo>
                    <a:pt x="605" y="596"/>
                  </a:lnTo>
                  <a:lnTo>
                    <a:pt x="640" y="565"/>
                  </a:lnTo>
                  <a:lnTo>
                    <a:pt x="636" y="583"/>
                  </a:lnTo>
                  <a:lnTo>
                    <a:pt x="636" y="618"/>
                  </a:lnTo>
                  <a:lnTo>
                    <a:pt x="640" y="639"/>
                  </a:lnTo>
                  <a:lnTo>
                    <a:pt x="649" y="652"/>
                  </a:lnTo>
                  <a:lnTo>
                    <a:pt x="653" y="657"/>
                  </a:lnTo>
                  <a:lnTo>
                    <a:pt x="662" y="661"/>
                  </a:lnTo>
                  <a:lnTo>
                    <a:pt x="671" y="661"/>
                  </a:lnTo>
                  <a:lnTo>
                    <a:pt x="684" y="661"/>
                  </a:lnTo>
                  <a:lnTo>
                    <a:pt x="688" y="661"/>
                  </a:lnTo>
                  <a:lnTo>
                    <a:pt x="710" y="565"/>
                  </a:lnTo>
                  <a:lnTo>
                    <a:pt x="714" y="544"/>
                  </a:lnTo>
                  <a:lnTo>
                    <a:pt x="714" y="526"/>
                  </a:lnTo>
                  <a:lnTo>
                    <a:pt x="705" y="509"/>
                  </a:lnTo>
                  <a:lnTo>
                    <a:pt x="692" y="491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9" name="Freeform 20">
              <a:extLst>
                <a:ext uri="{FF2B5EF4-FFF2-40B4-BE49-F238E27FC236}">
                  <a16:creationId xmlns:a16="http://schemas.microsoft.com/office/drawing/2014/main" id="{B992638F-123D-4EC0-AF53-8A6202E3D08A}"/>
                </a:ext>
              </a:extLst>
            </p:cNvPr>
            <p:cNvSpPr/>
            <p:nvPr/>
          </p:nvSpPr>
          <p:spPr bwMode="auto">
            <a:xfrm>
              <a:off x="6940164" y="830795"/>
              <a:ext cx="1628542" cy="1532583"/>
            </a:xfrm>
            <a:custGeom>
              <a:avLst/>
              <a:gdLst>
                <a:gd name="T0" fmla="*/ 993 w 1188"/>
                <a:gd name="T1" fmla="*/ 931 h 1118"/>
                <a:gd name="T2" fmla="*/ 932 w 1188"/>
                <a:gd name="T3" fmla="*/ 927 h 1118"/>
                <a:gd name="T4" fmla="*/ 884 w 1188"/>
                <a:gd name="T5" fmla="*/ 844 h 1118"/>
                <a:gd name="T6" fmla="*/ 953 w 1188"/>
                <a:gd name="T7" fmla="*/ 783 h 1118"/>
                <a:gd name="T8" fmla="*/ 988 w 1188"/>
                <a:gd name="T9" fmla="*/ 705 h 1118"/>
                <a:gd name="T10" fmla="*/ 962 w 1188"/>
                <a:gd name="T11" fmla="*/ 674 h 1118"/>
                <a:gd name="T12" fmla="*/ 866 w 1188"/>
                <a:gd name="T13" fmla="*/ 605 h 1118"/>
                <a:gd name="T14" fmla="*/ 858 w 1188"/>
                <a:gd name="T15" fmla="*/ 574 h 1118"/>
                <a:gd name="T16" fmla="*/ 914 w 1188"/>
                <a:gd name="T17" fmla="*/ 544 h 1118"/>
                <a:gd name="T18" fmla="*/ 988 w 1188"/>
                <a:gd name="T19" fmla="*/ 448 h 1118"/>
                <a:gd name="T20" fmla="*/ 971 w 1188"/>
                <a:gd name="T21" fmla="*/ 400 h 1118"/>
                <a:gd name="T22" fmla="*/ 1071 w 1188"/>
                <a:gd name="T23" fmla="*/ 317 h 1118"/>
                <a:gd name="T24" fmla="*/ 1167 w 1188"/>
                <a:gd name="T25" fmla="*/ 252 h 1118"/>
                <a:gd name="T26" fmla="*/ 1162 w 1188"/>
                <a:gd name="T27" fmla="*/ 195 h 1118"/>
                <a:gd name="T28" fmla="*/ 1188 w 1188"/>
                <a:gd name="T29" fmla="*/ 148 h 1118"/>
                <a:gd name="T30" fmla="*/ 1132 w 1188"/>
                <a:gd name="T31" fmla="*/ 104 h 1118"/>
                <a:gd name="T32" fmla="*/ 1080 w 1188"/>
                <a:gd name="T33" fmla="*/ 65 h 1118"/>
                <a:gd name="T34" fmla="*/ 975 w 1188"/>
                <a:gd name="T35" fmla="*/ 100 h 1118"/>
                <a:gd name="T36" fmla="*/ 884 w 1188"/>
                <a:gd name="T37" fmla="*/ 134 h 1118"/>
                <a:gd name="T38" fmla="*/ 762 w 1188"/>
                <a:gd name="T39" fmla="*/ 165 h 1118"/>
                <a:gd name="T40" fmla="*/ 736 w 1188"/>
                <a:gd name="T41" fmla="*/ 148 h 1118"/>
                <a:gd name="T42" fmla="*/ 740 w 1188"/>
                <a:gd name="T43" fmla="*/ 69 h 1118"/>
                <a:gd name="T44" fmla="*/ 653 w 1188"/>
                <a:gd name="T45" fmla="*/ 39 h 1118"/>
                <a:gd name="T46" fmla="*/ 605 w 1188"/>
                <a:gd name="T47" fmla="*/ 108 h 1118"/>
                <a:gd name="T48" fmla="*/ 566 w 1188"/>
                <a:gd name="T49" fmla="*/ 108 h 1118"/>
                <a:gd name="T50" fmla="*/ 453 w 1188"/>
                <a:gd name="T51" fmla="*/ 117 h 1118"/>
                <a:gd name="T52" fmla="*/ 431 w 1188"/>
                <a:gd name="T53" fmla="*/ 100 h 1118"/>
                <a:gd name="T54" fmla="*/ 309 w 1188"/>
                <a:gd name="T55" fmla="*/ 26 h 1118"/>
                <a:gd name="T56" fmla="*/ 235 w 1188"/>
                <a:gd name="T57" fmla="*/ 0 h 1118"/>
                <a:gd name="T58" fmla="*/ 174 w 1188"/>
                <a:gd name="T59" fmla="*/ 34 h 1118"/>
                <a:gd name="T60" fmla="*/ 148 w 1188"/>
                <a:gd name="T61" fmla="*/ 69 h 1118"/>
                <a:gd name="T62" fmla="*/ 13 w 1188"/>
                <a:gd name="T63" fmla="*/ 126 h 1118"/>
                <a:gd name="T64" fmla="*/ 48 w 1188"/>
                <a:gd name="T65" fmla="*/ 174 h 1118"/>
                <a:gd name="T66" fmla="*/ 105 w 1188"/>
                <a:gd name="T67" fmla="*/ 222 h 1118"/>
                <a:gd name="T68" fmla="*/ 92 w 1188"/>
                <a:gd name="T69" fmla="*/ 335 h 1118"/>
                <a:gd name="T70" fmla="*/ 78 w 1188"/>
                <a:gd name="T71" fmla="*/ 396 h 1118"/>
                <a:gd name="T72" fmla="*/ 96 w 1188"/>
                <a:gd name="T73" fmla="*/ 413 h 1118"/>
                <a:gd name="T74" fmla="*/ 65 w 1188"/>
                <a:gd name="T75" fmla="*/ 465 h 1118"/>
                <a:gd name="T76" fmla="*/ 22 w 1188"/>
                <a:gd name="T77" fmla="*/ 587 h 1118"/>
                <a:gd name="T78" fmla="*/ 87 w 1188"/>
                <a:gd name="T79" fmla="*/ 687 h 1118"/>
                <a:gd name="T80" fmla="*/ 135 w 1188"/>
                <a:gd name="T81" fmla="*/ 696 h 1118"/>
                <a:gd name="T82" fmla="*/ 209 w 1188"/>
                <a:gd name="T83" fmla="*/ 683 h 1118"/>
                <a:gd name="T84" fmla="*/ 261 w 1188"/>
                <a:gd name="T85" fmla="*/ 718 h 1118"/>
                <a:gd name="T86" fmla="*/ 470 w 1188"/>
                <a:gd name="T87" fmla="*/ 700 h 1118"/>
                <a:gd name="T88" fmla="*/ 566 w 1188"/>
                <a:gd name="T89" fmla="*/ 1040 h 1118"/>
                <a:gd name="T90" fmla="*/ 757 w 1188"/>
                <a:gd name="T91" fmla="*/ 1075 h 1118"/>
                <a:gd name="T92" fmla="*/ 875 w 1188"/>
                <a:gd name="T93" fmla="*/ 1079 h 1118"/>
                <a:gd name="T94" fmla="*/ 945 w 1188"/>
                <a:gd name="T95" fmla="*/ 1118 h 1118"/>
                <a:gd name="T96" fmla="*/ 949 w 1188"/>
                <a:gd name="T97" fmla="*/ 1031 h 1118"/>
                <a:gd name="T98" fmla="*/ 997 w 1188"/>
                <a:gd name="T99" fmla="*/ 979 h 1118"/>
                <a:gd name="T100" fmla="*/ 1062 w 1188"/>
                <a:gd name="T101" fmla="*/ 940 h 1118"/>
                <a:gd name="T102" fmla="*/ 1093 w 1188"/>
                <a:gd name="T103" fmla="*/ 883 h 1118"/>
                <a:gd name="T104" fmla="*/ 1019 w 1188"/>
                <a:gd name="T105" fmla="*/ 901 h 11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188" h="1118">
                  <a:moveTo>
                    <a:pt x="1019" y="901"/>
                  </a:moveTo>
                  <a:lnTo>
                    <a:pt x="1019" y="901"/>
                  </a:lnTo>
                  <a:lnTo>
                    <a:pt x="1010" y="914"/>
                  </a:lnTo>
                  <a:lnTo>
                    <a:pt x="1006" y="922"/>
                  </a:lnTo>
                  <a:lnTo>
                    <a:pt x="993" y="931"/>
                  </a:lnTo>
                  <a:lnTo>
                    <a:pt x="984" y="935"/>
                  </a:lnTo>
                  <a:lnTo>
                    <a:pt x="971" y="935"/>
                  </a:lnTo>
                  <a:lnTo>
                    <a:pt x="962" y="935"/>
                  </a:lnTo>
                  <a:lnTo>
                    <a:pt x="932" y="927"/>
                  </a:lnTo>
                  <a:lnTo>
                    <a:pt x="919" y="914"/>
                  </a:lnTo>
                  <a:lnTo>
                    <a:pt x="905" y="901"/>
                  </a:lnTo>
                  <a:lnTo>
                    <a:pt x="892" y="883"/>
                  </a:lnTo>
                  <a:lnTo>
                    <a:pt x="888" y="866"/>
                  </a:lnTo>
                  <a:lnTo>
                    <a:pt x="884" y="844"/>
                  </a:lnTo>
                  <a:lnTo>
                    <a:pt x="892" y="827"/>
                  </a:lnTo>
                  <a:lnTo>
                    <a:pt x="905" y="809"/>
                  </a:lnTo>
                  <a:lnTo>
                    <a:pt x="927" y="796"/>
                  </a:lnTo>
                  <a:lnTo>
                    <a:pt x="953" y="783"/>
                  </a:lnTo>
                  <a:lnTo>
                    <a:pt x="971" y="770"/>
                  </a:lnTo>
                  <a:lnTo>
                    <a:pt x="979" y="753"/>
                  </a:lnTo>
                  <a:lnTo>
                    <a:pt x="988" y="735"/>
                  </a:lnTo>
                  <a:lnTo>
                    <a:pt x="988" y="718"/>
                  </a:lnTo>
                  <a:lnTo>
                    <a:pt x="988" y="705"/>
                  </a:lnTo>
                  <a:lnTo>
                    <a:pt x="984" y="692"/>
                  </a:lnTo>
                  <a:lnTo>
                    <a:pt x="984" y="687"/>
                  </a:lnTo>
                  <a:lnTo>
                    <a:pt x="971" y="683"/>
                  </a:lnTo>
                  <a:lnTo>
                    <a:pt x="962" y="674"/>
                  </a:lnTo>
                  <a:lnTo>
                    <a:pt x="936" y="648"/>
                  </a:lnTo>
                  <a:lnTo>
                    <a:pt x="910" y="626"/>
                  </a:lnTo>
                  <a:lnTo>
                    <a:pt x="884" y="613"/>
                  </a:lnTo>
                  <a:lnTo>
                    <a:pt x="866" y="605"/>
                  </a:lnTo>
                  <a:lnTo>
                    <a:pt x="858" y="600"/>
                  </a:lnTo>
                  <a:lnTo>
                    <a:pt x="849" y="587"/>
                  </a:lnTo>
                  <a:lnTo>
                    <a:pt x="853" y="578"/>
                  </a:lnTo>
                  <a:lnTo>
                    <a:pt x="858" y="574"/>
                  </a:lnTo>
                  <a:lnTo>
                    <a:pt x="866" y="565"/>
                  </a:lnTo>
                  <a:lnTo>
                    <a:pt x="884" y="561"/>
                  </a:lnTo>
                  <a:lnTo>
                    <a:pt x="901" y="552"/>
                  </a:lnTo>
                  <a:lnTo>
                    <a:pt x="914" y="544"/>
                  </a:lnTo>
                  <a:lnTo>
                    <a:pt x="927" y="531"/>
                  </a:lnTo>
                  <a:lnTo>
                    <a:pt x="936" y="517"/>
                  </a:lnTo>
                  <a:lnTo>
                    <a:pt x="945" y="491"/>
                  </a:lnTo>
                  <a:lnTo>
                    <a:pt x="949" y="483"/>
                  </a:lnTo>
                  <a:lnTo>
                    <a:pt x="988" y="448"/>
                  </a:lnTo>
                  <a:lnTo>
                    <a:pt x="979" y="439"/>
                  </a:lnTo>
                  <a:lnTo>
                    <a:pt x="975" y="430"/>
                  </a:lnTo>
                  <a:lnTo>
                    <a:pt x="971" y="417"/>
                  </a:lnTo>
                  <a:lnTo>
                    <a:pt x="971" y="400"/>
                  </a:lnTo>
                  <a:lnTo>
                    <a:pt x="984" y="378"/>
                  </a:lnTo>
                  <a:lnTo>
                    <a:pt x="1006" y="356"/>
                  </a:lnTo>
                  <a:lnTo>
                    <a:pt x="1045" y="326"/>
                  </a:lnTo>
                  <a:lnTo>
                    <a:pt x="1071" y="317"/>
                  </a:lnTo>
                  <a:lnTo>
                    <a:pt x="1093" y="309"/>
                  </a:lnTo>
                  <a:lnTo>
                    <a:pt x="1119" y="296"/>
                  </a:lnTo>
                  <a:lnTo>
                    <a:pt x="1145" y="282"/>
                  </a:lnTo>
                  <a:lnTo>
                    <a:pt x="1162" y="265"/>
                  </a:lnTo>
                  <a:lnTo>
                    <a:pt x="1167" y="252"/>
                  </a:lnTo>
                  <a:lnTo>
                    <a:pt x="1171" y="243"/>
                  </a:lnTo>
                  <a:lnTo>
                    <a:pt x="1167" y="230"/>
                  </a:lnTo>
                  <a:lnTo>
                    <a:pt x="1162" y="217"/>
                  </a:lnTo>
                  <a:lnTo>
                    <a:pt x="1162" y="195"/>
                  </a:lnTo>
                  <a:lnTo>
                    <a:pt x="1167" y="174"/>
                  </a:lnTo>
                  <a:lnTo>
                    <a:pt x="1171" y="165"/>
                  </a:lnTo>
                  <a:lnTo>
                    <a:pt x="1180" y="156"/>
                  </a:lnTo>
                  <a:lnTo>
                    <a:pt x="1188" y="148"/>
                  </a:lnTo>
                  <a:lnTo>
                    <a:pt x="1184" y="139"/>
                  </a:lnTo>
                  <a:lnTo>
                    <a:pt x="1175" y="130"/>
                  </a:lnTo>
                  <a:lnTo>
                    <a:pt x="1167" y="121"/>
                  </a:lnTo>
                  <a:lnTo>
                    <a:pt x="1141" y="108"/>
                  </a:lnTo>
                  <a:lnTo>
                    <a:pt x="1132" y="104"/>
                  </a:lnTo>
                  <a:lnTo>
                    <a:pt x="1123" y="95"/>
                  </a:lnTo>
                  <a:lnTo>
                    <a:pt x="1114" y="82"/>
                  </a:lnTo>
                  <a:lnTo>
                    <a:pt x="1101" y="74"/>
                  </a:lnTo>
                  <a:lnTo>
                    <a:pt x="1080" y="65"/>
                  </a:lnTo>
                  <a:lnTo>
                    <a:pt x="1058" y="65"/>
                  </a:lnTo>
                  <a:lnTo>
                    <a:pt x="1032" y="69"/>
                  </a:lnTo>
                  <a:lnTo>
                    <a:pt x="1001" y="82"/>
                  </a:lnTo>
                  <a:lnTo>
                    <a:pt x="975" y="100"/>
                  </a:lnTo>
                  <a:lnTo>
                    <a:pt x="953" y="113"/>
                  </a:lnTo>
                  <a:lnTo>
                    <a:pt x="936" y="126"/>
                  </a:lnTo>
                  <a:lnTo>
                    <a:pt x="923" y="134"/>
                  </a:lnTo>
                  <a:lnTo>
                    <a:pt x="905" y="139"/>
                  </a:lnTo>
                  <a:lnTo>
                    <a:pt x="884" y="134"/>
                  </a:lnTo>
                  <a:lnTo>
                    <a:pt x="853" y="130"/>
                  </a:lnTo>
                  <a:lnTo>
                    <a:pt x="814" y="117"/>
                  </a:lnTo>
                  <a:lnTo>
                    <a:pt x="797" y="134"/>
                  </a:lnTo>
                  <a:lnTo>
                    <a:pt x="762" y="165"/>
                  </a:lnTo>
                  <a:lnTo>
                    <a:pt x="744" y="174"/>
                  </a:lnTo>
                  <a:lnTo>
                    <a:pt x="740" y="174"/>
                  </a:lnTo>
                  <a:lnTo>
                    <a:pt x="736" y="169"/>
                  </a:lnTo>
                  <a:lnTo>
                    <a:pt x="736" y="161"/>
                  </a:lnTo>
                  <a:lnTo>
                    <a:pt x="736" y="148"/>
                  </a:lnTo>
                  <a:lnTo>
                    <a:pt x="753" y="108"/>
                  </a:lnTo>
                  <a:lnTo>
                    <a:pt x="749" y="100"/>
                  </a:lnTo>
                  <a:lnTo>
                    <a:pt x="744" y="87"/>
                  </a:lnTo>
                  <a:lnTo>
                    <a:pt x="740" y="69"/>
                  </a:lnTo>
                  <a:lnTo>
                    <a:pt x="727" y="56"/>
                  </a:lnTo>
                  <a:lnTo>
                    <a:pt x="710" y="47"/>
                  </a:lnTo>
                  <a:lnTo>
                    <a:pt x="688" y="39"/>
                  </a:lnTo>
                  <a:lnTo>
                    <a:pt x="653" y="39"/>
                  </a:lnTo>
                  <a:lnTo>
                    <a:pt x="644" y="43"/>
                  </a:lnTo>
                  <a:lnTo>
                    <a:pt x="631" y="60"/>
                  </a:lnTo>
                  <a:lnTo>
                    <a:pt x="614" y="82"/>
                  </a:lnTo>
                  <a:lnTo>
                    <a:pt x="609" y="95"/>
                  </a:lnTo>
                  <a:lnTo>
                    <a:pt x="605" y="108"/>
                  </a:lnTo>
                  <a:lnTo>
                    <a:pt x="601" y="113"/>
                  </a:lnTo>
                  <a:lnTo>
                    <a:pt x="588" y="113"/>
                  </a:lnTo>
                  <a:lnTo>
                    <a:pt x="566" y="108"/>
                  </a:lnTo>
                  <a:lnTo>
                    <a:pt x="553" y="108"/>
                  </a:lnTo>
                  <a:lnTo>
                    <a:pt x="535" y="108"/>
                  </a:lnTo>
                  <a:lnTo>
                    <a:pt x="505" y="113"/>
                  </a:lnTo>
                  <a:lnTo>
                    <a:pt x="470" y="126"/>
                  </a:lnTo>
                  <a:lnTo>
                    <a:pt x="453" y="117"/>
                  </a:lnTo>
                  <a:lnTo>
                    <a:pt x="444" y="108"/>
                  </a:lnTo>
                  <a:lnTo>
                    <a:pt x="440" y="104"/>
                  </a:lnTo>
                  <a:lnTo>
                    <a:pt x="431" y="100"/>
                  </a:lnTo>
                  <a:lnTo>
                    <a:pt x="401" y="95"/>
                  </a:lnTo>
                  <a:lnTo>
                    <a:pt x="353" y="82"/>
                  </a:lnTo>
                  <a:lnTo>
                    <a:pt x="309" y="26"/>
                  </a:lnTo>
                  <a:lnTo>
                    <a:pt x="300" y="17"/>
                  </a:lnTo>
                  <a:lnTo>
                    <a:pt x="283" y="8"/>
                  </a:lnTo>
                  <a:lnTo>
                    <a:pt x="261" y="4"/>
                  </a:lnTo>
                  <a:lnTo>
                    <a:pt x="235" y="0"/>
                  </a:lnTo>
                  <a:lnTo>
                    <a:pt x="213" y="0"/>
                  </a:lnTo>
                  <a:lnTo>
                    <a:pt x="192" y="8"/>
                  </a:lnTo>
                  <a:lnTo>
                    <a:pt x="183" y="13"/>
                  </a:lnTo>
                  <a:lnTo>
                    <a:pt x="179" y="21"/>
                  </a:lnTo>
                  <a:lnTo>
                    <a:pt x="174" y="34"/>
                  </a:lnTo>
                  <a:lnTo>
                    <a:pt x="170" y="47"/>
                  </a:lnTo>
                  <a:lnTo>
                    <a:pt x="166" y="56"/>
                  </a:lnTo>
                  <a:lnTo>
                    <a:pt x="148" y="69"/>
                  </a:lnTo>
                  <a:lnTo>
                    <a:pt x="105" y="87"/>
                  </a:lnTo>
                  <a:lnTo>
                    <a:pt x="52" y="104"/>
                  </a:lnTo>
                  <a:lnTo>
                    <a:pt x="31" y="117"/>
                  </a:lnTo>
                  <a:lnTo>
                    <a:pt x="13" y="126"/>
                  </a:lnTo>
                  <a:lnTo>
                    <a:pt x="0" y="139"/>
                  </a:lnTo>
                  <a:lnTo>
                    <a:pt x="0" y="143"/>
                  </a:lnTo>
                  <a:lnTo>
                    <a:pt x="4" y="152"/>
                  </a:lnTo>
                  <a:lnTo>
                    <a:pt x="18" y="161"/>
                  </a:lnTo>
                  <a:lnTo>
                    <a:pt x="48" y="174"/>
                  </a:lnTo>
                  <a:lnTo>
                    <a:pt x="78" y="187"/>
                  </a:lnTo>
                  <a:lnTo>
                    <a:pt x="96" y="200"/>
                  </a:lnTo>
                  <a:lnTo>
                    <a:pt x="105" y="213"/>
                  </a:lnTo>
                  <a:lnTo>
                    <a:pt x="105" y="222"/>
                  </a:lnTo>
                  <a:lnTo>
                    <a:pt x="100" y="230"/>
                  </a:lnTo>
                  <a:lnTo>
                    <a:pt x="96" y="239"/>
                  </a:lnTo>
                  <a:lnTo>
                    <a:pt x="87" y="248"/>
                  </a:lnTo>
                  <a:lnTo>
                    <a:pt x="92" y="335"/>
                  </a:lnTo>
                  <a:lnTo>
                    <a:pt x="92" y="339"/>
                  </a:lnTo>
                  <a:lnTo>
                    <a:pt x="96" y="356"/>
                  </a:lnTo>
                  <a:lnTo>
                    <a:pt x="92" y="378"/>
                  </a:lnTo>
                  <a:lnTo>
                    <a:pt x="87" y="387"/>
                  </a:lnTo>
                  <a:lnTo>
                    <a:pt x="78" y="396"/>
                  </a:lnTo>
                  <a:lnTo>
                    <a:pt x="83" y="400"/>
                  </a:lnTo>
                  <a:lnTo>
                    <a:pt x="96" y="409"/>
                  </a:lnTo>
                  <a:lnTo>
                    <a:pt x="96" y="413"/>
                  </a:lnTo>
                  <a:lnTo>
                    <a:pt x="96" y="422"/>
                  </a:lnTo>
                  <a:lnTo>
                    <a:pt x="92" y="435"/>
                  </a:lnTo>
                  <a:lnTo>
                    <a:pt x="83" y="448"/>
                  </a:lnTo>
                  <a:lnTo>
                    <a:pt x="65" y="465"/>
                  </a:lnTo>
                  <a:lnTo>
                    <a:pt x="52" y="487"/>
                  </a:lnTo>
                  <a:lnTo>
                    <a:pt x="39" y="509"/>
                  </a:lnTo>
                  <a:lnTo>
                    <a:pt x="31" y="535"/>
                  </a:lnTo>
                  <a:lnTo>
                    <a:pt x="22" y="561"/>
                  </a:lnTo>
                  <a:lnTo>
                    <a:pt x="22" y="587"/>
                  </a:lnTo>
                  <a:lnTo>
                    <a:pt x="22" y="605"/>
                  </a:lnTo>
                  <a:lnTo>
                    <a:pt x="31" y="622"/>
                  </a:lnTo>
                  <a:lnTo>
                    <a:pt x="61" y="657"/>
                  </a:lnTo>
                  <a:lnTo>
                    <a:pt x="87" y="687"/>
                  </a:lnTo>
                  <a:lnTo>
                    <a:pt x="96" y="696"/>
                  </a:lnTo>
                  <a:lnTo>
                    <a:pt x="109" y="705"/>
                  </a:lnTo>
                  <a:lnTo>
                    <a:pt x="122" y="705"/>
                  </a:lnTo>
                  <a:lnTo>
                    <a:pt x="135" y="696"/>
                  </a:lnTo>
                  <a:lnTo>
                    <a:pt x="144" y="692"/>
                  </a:lnTo>
                  <a:lnTo>
                    <a:pt x="170" y="683"/>
                  </a:lnTo>
                  <a:lnTo>
                    <a:pt x="183" y="679"/>
                  </a:lnTo>
                  <a:lnTo>
                    <a:pt x="196" y="679"/>
                  </a:lnTo>
                  <a:lnTo>
                    <a:pt x="209" y="683"/>
                  </a:lnTo>
                  <a:lnTo>
                    <a:pt x="218" y="692"/>
                  </a:lnTo>
                  <a:lnTo>
                    <a:pt x="231" y="705"/>
                  </a:lnTo>
                  <a:lnTo>
                    <a:pt x="244" y="713"/>
                  </a:lnTo>
                  <a:lnTo>
                    <a:pt x="261" y="718"/>
                  </a:lnTo>
                  <a:lnTo>
                    <a:pt x="279" y="722"/>
                  </a:lnTo>
                  <a:lnTo>
                    <a:pt x="314" y="722"/>
                  </a:lnTo>
                  <a:lnTo>
                    <a:pt x="340" y="718"/>
                  </a:lnTo>
                  <a:lnTo>
                    <a:pt x="470" y="700"/>
                  </a:lnTo>
                  <a:lnTo>
                    <a:pt x="592" y="792"/>
                  </a:lnTo>
                  <a:lnTo>
                    <a:pt x="627" y="905"/>
                  </a:lnTo>
                  <a:lnTo>
                    <a:pt x="601" y="953"/>
                  </a:lnTo>
                  <a:lnTo>
                    <a:pt x="588" y="1005"/>
                  </a:lnTo>
                  <a:lnTo>
                    <a:pt x="566" y="1040"/>
                  </a:lnTo>
                  <a:lnTo>
                    <a:pt x="588" y="1109"/>
                  </a:lnTo>
                  <a:lnTo>
                    <a:pt x="636" y="1083"/>
                  </a:lnTo>
                  <a:lnTo>
                    <a:pt x="757" y="1075"/>
                  </a:lnTo>
                  <a:lnTo>
                    <a:pt x="805" y="1079"/>
                  </a:lnTo>
                  <a:lnTo>
                    <a:pt x="845" y="1079"/>
                  </a:lnTo>
                  <a:lnTo>
                    <a:pt x="875" y="1079"/>
                  </a:lnTo>
                  <a:lnTo>
                    <a:pt x="888" y="1075"/>
                  </a:lnTo>
                  <a:lnTo>
                    <a:pt x="901" y="1079"/>
                  </a:lnTo>
                  <a:lnTo>
                    <a:pt x="923" y="1092"/>
                  </a:lnTo>
                  <a:lnTo>
                    <a:pt x="936" y="1109"/>
                  </a:lnTo>
                  <a:lnTo>
                    <a:pt x="945" y="1118"/>
                  </a:lnTo>
                  <a:lnTo>
                    <a:pt x="949" y="1070"/>
                  </a:lnTo>
                  <a:lnTo>
                    <a:pt x="949" y="1031"/>
                  </a:lnTo>
                  <a:lnTo>
                    <a:pt x="953" y="1009"/>
                  </a:lnTo>
                  <a:lnTo>
                    <a:pt x="962" y="996"/>
                  </a:lnTo>
                  <a:lnTo>
                    <a:pt x="971" y="988"/>
                  </a:lnTo>
                  <a:lnTo>
                    <a:pt x="979" y="983"/>
                  </a:lnTo>
                  <a:lnTo>
                    <a:pt x="997" y="979"/>
                  </a:lnTo>
                  <a:lnTo>
                    <a:pt x="1006" y="979"/>
                  </a:lnTo>
                  <a:lnTo>
                    <a:pt x="1014" y="975"/>
                  </a:lnTo>
                  <a:lnTo>
                    <a:pt x="1036" y="966"/>
                  </a:lnTo>
                  <a:lnTo>
                    <a:pt x="1062" y="940"/>
                  </a:lnTo>
                  <a:lnTo>
                    <a:pt x="1075" y="927"/>
                  </a:lnTo>
                  <a:lnTo>
                    <a:pt x="1088" y="905"/>
                  </a:lnTo>
                  <a:lnTo>
                    <a:pt x="1093" y="887"/>
                  </a:lnTo>
                  <a:lnTo>
                    <a:pt x="1093" y="883"/>
                  </a:lnTo>
                  <a:lnTo>
                    <a:pt x="1088" y="879"/>
                  </a:lnTo>
                  <a:lnTo>
                    <a:pt x="1080" y="879"/>
                  </a:lnTo>
                  <a:lnTo>
                    <a:pt x="1062" y="879"/>
                  </a:lnTo>
                  <a:lnTo>
                    <a:pt x="1032" y="892"/>
                  </a:lnTo>
                  <a:lnTo>
                    <a:pt x="1019" y="901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0" name="Freeform 23">
              <a:extLst>
                <a:ext uri="{FF2B5EF4-FFF2-40B4-BE49-F238E27FC236}">
                  <a16:creationId xmlns:a16="http://schemas.microsoft.com/office/drawing/2014/main" id="{0508156B-A281-40FE-948C-F78056177B8D}"/>
                </a:ext>
              </a:extLst>
            </p:cNvPr>
            <p:cNvSpPr/>
            <p:nvPr/>
          </p:nvSpPr>
          <p:spPr bwMode="auto">
            <a:xfrm>
              <a:off x="7692748" y="3336664"/>
              <a:ext cx="781371" cy="387944"/>
            </a:xfrm>
            <a:custGeom>
              <a:avLst/>
              <a:gdLst>
                <a:gd name="T0" fmla="*/ 535 w 570"/>
                <a:gd name="T1" fmla="*/ 95 h 283"/>
                <a:gd name="T2" fmla="*/ 500 w 570"/>
                <a:gd name="T3" fmla="*/ 95 h 283"/>
                <a:gd name="T4" fmla="*/ 461 w 570"/>
                <a:gd name="T5" fmla="*/ 87 h 283"/>
                <a:gd name="T6" fmla="*/ 457 w 570"/>
                <a:gd name="T7" fmla="*/ 82 h 283"/>
                <a:gd name="T8" fmla="*/ 439 w 570"/>
                <a:gd name="T9" fmla="*/ 48 h 283"/>
                <a:gd name="T10" fmla="*/ 417 w 570"/>
                <a:gd name="T11" fmla="*/ 21 h 283"/>
                <a:gd name="T12" fmla="*/ 391 w 570"/>
                <a:gd name="T13" fmla="*/ 13 h 283"/>
                <a:gd name="T14" fmla="*/ 361 w 570"/>
                <a:gd name="T15" fmla="*/ 17 h 283"/>
                <a:gd name="T16" fmla="*/ 343 w 570"/>
                <a:gd name="T17" fmla="*/ 21 h 283"/>
                <a:gd name="T18" fmla="*/ 317 w 570"/>
                <a:gd name="T19" fmla="*/ 21 h 283"/>
                <a:gd name="T20" fmla="*/ 313 w 570"/>
                <a:gd name="T21" fmla="*/ 21 h 283"/>
                <a:gd name="T22" fmla="*/ 300 w 570"/>
                <a:gd name="T23" fmla="*/ 91 h 283"/>
                <a:gd name="T24" fmla="*/ 287 w 570"/>
                <a:gd name="T25" fmla="*/ 87 h 283"/>
                <a:gd name="T26" fmla="*/ 265 w 570"/>
                <a:gd name="T27" fmla="*/ 56 h 283"/>
                <a:gd name="T28" fmla="*/ 239 w 570"/>
                <a:gd name="T29" fmla="*/ 43 h 283"/>
                <a:gd name="T30" fmla="*/ 134 w 570"/>
                <a:gd name="T31" fmla="*/ 4 h 283"/>
                <a:gd name="T32" fmla="*/ 104 w 570"/>
                <a:gd name="T33" fmla="*/ 0 h 283"/>
                <a:gd name="T34" fmla="*/ 65 w 570"/>
                <a:gd name="T35" fmla="*/ 13 h 283"/>
                <a:gd name="T36" fmla="*/ 21 w 570"/>
                <a:gd name="T37" fmla="*/ 48 h 283"/>
                <a:gd name="T38" fmla="*/ 0 w 570"/>
                <a:gd name="T39" fmla="*/ 78 h 283"/>
                <a:gd name="T40" fmla="*/ 0 w 570"/>
                <a:gd name="T41" fmla="*/ 78 h 283"/>
                <a:gd name="T42" fmla="*/ 26 w 570"/>
                <a:gd name="T43" fmla="*/ 78 h 283"/>
                <a:gd name="T44" fmla="*/ 30 w 570"/>
                <a:gd name="T45" fmla="*/ 95 h 283"/>
                <a:gd name="T46" fmla="*/ 52 w 570"/>
                <a:gd name="T47" fmla="*/ 152 h 283"/>
                <a:gd name="T48" fmla="*/ 82 w 570"/>
                <a:gd name="T49" fmla="*/ 200 h 283"/>
                <a:gd name="T50" fmla="*/ 104 w 570"/>
                <a:gd name="T51" fmla="*/ 222 h 283"/>
                <a:gd name="T52" fmla="*/ 113 w 570"/>
                <a:gd name="T53" fmla="*/ 248 h 283"/>
                <a:gd name="T54" fmla="*/ 126 w 570"/>
                <a:gd name="T55" fmla="*/ 265 h 283"/>
                <a:gd name="T56" fmla="*/ 130 w 570"/>
                <a:gd name="T57" fmla="*/ 256 h 283"/>
                <a:gd name="T58" fmla="*/ 148 w 570"/>
                <a:gd name="T59" fmla="*/ 243 h 283"/>
                <a:gd name="T60" fmla="*/ 174 w 570"/>
                <a:gd name="T61" fmla="*/ 243 h 283"/>
                <a:gd name="T62" fmla="*/ 187 w 570"/>
                <a:gd name="T63" fmla="*/ 248 h 283"/>
                <a:gd name="T64" fmla="*/ 226 w 570"/>
                <a:gd name="T65" fmla="*/ 252 h 283"/>
                <a:gd name="T66" fmla="*/ 304 w 570"/>
                <a:gd name="T67" fmla="*/ 235 h 283"/>
                <a:gd name="T68" fmla="*/ 435 w 570"/>
                <a:gd name="T69" fmla="*/ 196 h 283"/>
                <a:gd name="T70" fmla="*/ 444 w 570"/>
                <a:gd name="T71" fmla="*/ 196 h 283"/>
                <a:gd name="T72" fmla="*/ 474 w 570"/>
                <a:gd name="T73" fmla="*/ 213 h 283"/>
                <a:gd name="T74" fmla="*/ 491 w 570"/>
                <a:gd name="T75" fmla="*/ 248 h 283"/>
                <a:gd name="T76" fmla="*/ 491 w 570"/>
                <a:gd name="T77" fmla="*/ 274 h 283"/>
                <a:gd name="T78" fmla="*/ 518 w 570"/>
                <a:gd name="T79" fmla="*/ 283 h 283"/>
                <a:gd name="T80" fmla="*/ 539 w 570"/>
                <a:gd name="T81" fmla="*/ 278 h 283"/>
                <a:gd name="T82" fmla="*/ 561 w 570"/>
                <a:gd name="T83" fmla="*/ 256 h 283"/>
                <a:gd name="T84" fmla="*/ 570 w 570"/>
                <a:gd name="T85" fmla="*/ 239 h 283"/>
                <a:gd name="T86" fmla="*/ 561 w 570"/>
                <a:gd name="T87" fmla="*/ 222 h 283"/>
                <a:gd name="T88" fmla="*/ 531 w 570"/>
                <a:gd name="T89" fmla="*/ 209 h 283"/>
                <a:gd name="T90" fmla="*/ 522 w 570"/>
                <a:gd name="T91" fmla="*/ 204 h 283"/>
                <a:gd name="T92" fmla="*/ 513 w 570"/>
                <a:gd name="T93" fmla="*/ 200 h 283"/>
                <a:gd name="T94" fmla="*/ 518 w 570"/>
                <a:gd name="T95" fmla="*/ 191 h 283"/>
                <a:gd name="T96" fmla="*/ 544 w 570"/>
                <a:gd name="T97" fmla="*/ 178 h 283"/>
                <a:gd name="T98" fmla="*/ 561 w 570"/>
                <a:gd name="T99" fmla="*/ 161 h 283"/>
                <a:gd name="T100" fmla="*/ 561 w 570"/>
                <a:gd name="T101" fmla="*/ 152 h 283"/>
                <a:gd name="T102" fmla="*/ 535 w 570"/>
                <a:gd name="T103" fmla="*/ 143 h 283"/>
                <a:gd name="T104" fmla="*/ 526 w 570"/>
                <a:gd name="T105" fmla="*/ 143 h 283"/>
                <a:gd name="T106" fmla="*/ 513 w 570"/>
                <a:gd name="T107" fmla="*/ 135 h 283"/>
                <a:gd name="T108" fmla="*/ 522 w 570"/>
                <a:gd name="T109" fmla="*/ 113 h 283"/>
                <a:gd name="T110" fmla="*/ 535 w 570"/>
                <a:gd name="T111" fmla="*/ 95 h 28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70" h="283">
                  <a:moveTo>
                    <a:pt x="535" y="95"/>
                  </a:moveTo>
                  <a:lnTo>
                    <a:pt x="535" y="95"/>
                  </a:lnTo>
                  <a:lnTo>
                    <a:pt x="500" y="95"/>
                  </a:lnTo>
                  <a:lnTo>
                    <a:pt x="474" y="91"/>
                  </a:lnTo>
                  <a:lnTo>
                    <a:pt x="461" y="87"/>
                  </a:lnTo>
                  <a:lnTo>
                    <a:pt x="457" y="82"/>
                  </a:lnTo>
                  <a:lnTo>
                    <a:pt x="452" y="61"/>
                  </a:lnTo>
                  <a:lnTo>
                    <a:pt x="439" y="48"/>
                  </a:lnTo>
                  <a:lnTo>
                    <a:pt x="430" y="34"/>
                  </a:lnTo>
                  <a:lnTo>
                    <a:pt x="417" y="21"/>
                  </a:lnTo>
                  <a:lnTo>
                    <a:pt x="404" y="17"/>
                  </a:lnTo>
                  <a:lnTo>
                    <a:pt x="391" y="13"/>
                  </a:lnTo>
                  <a:lnTo>
                    <a:pt x="374" y="13"/>
                  </a:lnTo>
                  <a:lnTo>
                    <a:pt x="361" y="17"/>
                  </a:lnTo>
                  <a:lnTo>
                    <a:pt x="343" y="21"/>
                  </a:lnTo>
                  <a:lnTo>
                    <a:pt x="326" y="21"/>
                  </a:lnTo>
                  <a:lnTo>
                    <a:pt x="317" y="21"/>
                  </a:lnTo>
                  <a:lnTo>
                    <a:pt x="313" y="21"/>
                  </a:lnTo>
                  <a:lnTo>
                    <a:pt x="313" y="39"/>
                  </a:lnTo>
                  <a:lnTo>
                    <a:pt x="300" y="91"/>
                  </a:lnTo>
                  <a:lnTo>
                    <a:pt x="287" y="87"/>
                  </a:lnTo>
                  <a:lnTo>
                    <a:pt x="278" y="69"/>
                  </a:lnTo>
                  <a:lnTo>
                    <a:pt x="265" y="56"/>
                  </a:lnTo>
                  <a:lnTo>
                    <a:pt x="239" y="43"/>
                  </a:lnTo>
                  <a:lnTo>
                    <a:pt x="134" y="4"/>
                  </a:lnTo>
                  <a:lnTo>
                    <a:pt x="121" y="0"/>
                  </a:lnTo>
                  <a:lnTo>
                    <a:pt x="104" y="0"/>
                  </a:lnTo>
                  <a:lnTo>
                    <a:pt x="87" y="4"/>
                  </a:lnTo>
                  <a:lnTo>
                    <a:pt x="65" y="13"/>
                  </a:lnTo>
                  <a:lnTo>
                    <a:pt x="43" y="26"/>
                  </a:lnTo>
                  <a:lnTo>
                    <a:pt x="21" y="48"/>
                  </a:lnTo>
                  <a:lnTo>
                    <a:pt x="0" y="78"/>
                  </a:lnTo>
                  <a:lnTo>
                    <a:pt x="26" y="78"/>
                  </a:lnTo>
                  <a:lnTo>
                    <a:pt x="30" y="95"/>
                  </a:lnTo>
                  <a:lnTo>
                    <a:pt x="39" y="130"/>
                  </a:lnTo>
                  <a:lnTo>
                    <a:pt x="52" y="152"/>
                  </a:lnTo>
                  <a:lnTo>
                    <a:pt x="65" y="174"/>
                  </a:lnTo>
                  <a:lnTo>
                    <a:pt x="82" y="200"/>
                  </a:lnTo>
                  <a:lnTo>
                    <a:pt x="104" y="222"/>
                  </a:lnTo>
                  <a:lnTo>
                    <a:pt x="113" y="235"/>
                  </a:lnTo>
                  <a:lnTo>
                    <a:pt x="113" y="248"/>
                  </a:lnTo>
                  <a:lnTo>
                    <a:pt x="108" y="265"/>
                  </a:lnTo>
                  <a:lnTo>
                    <a:pt x="126" y="265"/>
                  </a:lnTo>
                  <a:lnTo>
                    <a:pt x="130" y="256"/>
                  </a:lnTo>
                  <a:lnTo>
                    <a:pt x="139" y="248"/>
                  </a:lnTo>
                  <a:lnTo>
                    <a:pt x="148" y="243"/>
                  </a:lnTo>
                  <a:lnTo>
                    <a:pt x="161" y="239"/>
                  </a:lnTo>
                  <a:lnTo>
                    <a:pt x="174" y="243"/>
                  </a:lnTo>
                  <a:lnTo>
                    <a:pt x="187" y="248"/>
                  </a:lnTo>
                  <a:lnTo>
                    <a:pt x="204" y="252"/>
                  </a:lnTo>
                  <a:lnTo>
                    <a:pt x="226" y="252"/>
                  </a:lnTo>
                  <a:lnTo>
                    <a:pt x="265" y="243"/>
                  </a:lnTo>
                  <a:lnTo>
                    <a:pt x="304" y="235"/>
                  </a:lnTo>
                  <a:lnTo>
                    <a:pt x="317" y="230"/>
                  </a:lnTo>
                  <a:lnTo>
                    <a:pt x="435" y="196"/>
                  </a:lnTo>
                  <a:lnTo>
                    <a:pt x="444" y="196"/>
                  </a:lnTo>
                  <a:lnTo>
                    <a:pt x="465" y="204"/>
                  </a:lnTo>
                  <a:lnTo>
                    <a:pt x="474" y="213"/>
                  </a:lnTo>
                  <a:lnTo>
                    <a:pt x="483" y="226"/>
                  </a:lnTo>
                  <a:lnTo>
                    <a:pt x="491" y="248"/>
                  </a:lnTo>
                  <a:lnTo>
                    <a:pt x="491" y="274"/>
                  </a:lnTo>
                  <a:lnTo>
                    <a:pt x="500" y="278"/>
                  </a:lnTo>
                  <a:lnTo>
                    <a:pt x="518" y="283"/>
                  </a:lnTo>
                  <a:lnTo>
                    <a:pt x="526" y="283"/>
                  </a:lnTo>
                  <a:lnTo>
                    <a:pt x="539" y="278"/>
                  </a:lnTo>
                  <a:lnTo>
                    <a:pt x="548" y="270"/>
                  </a:lnTo>
                  <a:lnTo>
                    <a:pt x="561" y="256"/>
                  </a:lnTo>
                  <a:lnTo>
                    <a:pt x="570" y="239"/>
                  </a:lnTo>
                  <a:lnTo>
                    <a:pt x="565" y="230"/>
                  </a:lnTo>
                  <a:lnTo>
                    <a:pt x="561" y="222"/>
                  </a:lnTo>
                  <a:lnTo>
                    <a:pt x="552" y="213"/>
                  </a:lnTo>
                  <a:lnTo>
                    <a:pt x="531" y="209"/>
                  </a:lnTo>
                  <a:lnTo>
                    <a:pt x="522" y="204"/>
                  </a:lnTo>
                  <a:lnTo>
                    <a:pt x="518" y="204"/>
                  </a:lnTo>
                  <a:lnTo>
                    <a:pt x="513" y="200"/>
                  </a:lnTo>
                  <a:lnTo>
                    <a:pt x="513" y="196"/>
                  </a:lnTo>
                  <a:lnTo>
                    <a:pt x="518" y="191"/>
                  </a:lnTo>
                  <a:lnTo>
                    <a:pt x="544" y="178"/>
                  </a:lnTo>
                  <a:lnTo>
                    <a:pt x="552" y="169"/>
                  </a:lnTo>
                  <a:lnTo>
                    <a:pt x="561" y="161"/>
                  </a:lnTo>
                  <a:lnTo>
                    <a:pt x="565" y="156"/>
                  </a:lnTo>
                  <a:lnTo>
                    <a:pt x="561" y="152"/>
                  </a:lnTo>
                  <a:lnTo>
                    <a:pt x="552" y="148"/>
                  </a:lnTo>
                  <a:lnTo>
                    <a:pt x="535" y="143"/>
                  </a:lnTo>
                  <a:lnTo>
                    <a:pt x="526" y="143"/>
                  </a:lnTo>
                  <a:lnTo>
                    <a:pt x="518" y="139"/>
                  </a:lnTo>
                  <a:lnTo>
                    <a:pt x="513" y="135"/>
                  </a:lnTo>
                  <a:lnTo>
                    <a:pt x="513" y="126"/>
                  </a:lnTo>
                  <a:lnTo>
                    <a:pt x="522" y="113"/>
                  </a:lnTo>
                  <a:lnTo>
                    <a:pt x="535" y="95"/>
                  </a:lnTo>
                  <a:close/>
                </a:path>
              </a:pathLst>
            </a:custGeom>
            <a:solidFill>
              <a:srgbClr val="719E4D"/>
            </a:solidFill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1" name="Freeform 28">
              <a:extLst>
                <a:ext uri="{FF2B5EF4-FFF2-40B4-BE49-F238E27FC236}">
                  <a16:creationId xmlns:a16="http://schemas.microsoft.com/office/drawing/2014/main" id="{21CFA6B9-1964-4271-8CA1-FB71A24CF36B}"/>
                </a:ext>
              </a:extLst>
            </p:cNvPr>
            <p:cNvSpPr/>
            <p:nvPr/>
          </p:nvSpPr>
          <p:spPr bwMode="auto">
            <a:xfrm>
              <a:off x="9088249" y="1366787"/>
              <a:ext cx="1396872" cy="1437996"/>
            </a:xfrm>
            <a:custGeom>
              <a:avLst/>
              <a:gdLst>
                <a:gd name="T0" fmla="*/ 1006 w 1019"/>
                <a:gd name="T1" fmla="*/ 383 h 1049"/>
                <a:gd name="T2" fmla="*/ 932 w 1019"/>
                <a:gd name="T3" fmla="*/ 231 h 1049"/>
                <a:gd name="T4" fmla="*/ 923 w 1019"/>
                <a:gd name="T5" fmla="*/ 174 h 1049"/>
                <a:gd name="T6" fmla="*/ 849 w 1019"/>
                <a:gd name="T7" fmla="*/ 174 h 1049"/>
                <a:gd name="T8" fmla="*/ 797 w 1019"/>
                <a:gd name="T9" fmla="*/ 209 h 1049"/>
                <a:gd name="T10" fmla="*/ 749 w 1019"/>
                <a:gd name="T11" fmla="*/ 205 h 1049"/>
                <a:gd name="T12" fmla="*/ 736 w 1019"/>
                <a:gd name="T13" fmla="*/ 161 h 1049"/>
                <a:gd name="T14" fmla="*/ 701 w 1019"/>
                <a:gd name="T15" fmla="*/ 122 h 1049"/>
                <a:gd name="T16" fmla="*/ 670 w 1019"/>
                <a:gd name="T17" fmla="*/ 83 h 1049"/>
                <a:gd name="T18" fmla="*/ 666 w 1019"/>
                <a:gd name="T19" fmla="*/ 52 h 1049"/>
                <a:gd name="T20" fmla="*/ 636 w 1019"/>
                <a:gd name="T21" fmla="*/ 44 h 1049"/>
                <a:gd name="T22" fmla="*/ 579 w 1019"/>
                <a:gd name="T23" fmla="*/ 57 h 1049"/>
                <a:gd name="T24" fmla="*/ 440 w 1019"/>
                <a:gd name="T25" fmla="*/ 52 h 1049"/>
                <a:gd name="T26" fmla="*/ 409 w 1019"/>
                <a:gd name="T27" fmla="*/ 9 h 1049"/>
                <a:gd name="T28" fmla="*/ 370 w 1019"/>
                <a:gd name="T29" fmla="*/ 9 h 1049"/>
                <a:gd name="T30" fmla="*/ 327 w 1019"/>
                <a:gd name="T31" fmla="*/ 35 h 1049"/>
                <a:gd name="T32" fmla="*/ 300 w 1019"/>
                <a:gd name="T33" fmla="*/ 35 h 1049"/>
                <a:gd name="T34" fmla="*/ 274 w 1019"/>
                <a:gd name="T35" fmla="*/ 135 h 1049"/>
                <a:gd name="T36" fmla="*/ 292 w 1019"/>
                <a:gd name="T37" fmla="*/ 235 h 1049"/>
                <a:gd name="T38" fmla="*/ 279 w 1019"/>
                <a:gd name="T39" fmla="*/ 266 h 1049"/>
                <a:gd name="T40" fmla="*/ 205 w 1019"/>
                <a:gd name="T41" fmla="*/ 240 h 1049"/>
                <a:gd name="T42" fmla="*/ 139 w 1019"/>
                <a:gd name="T43" fmla="*/ 205 h 1049"/>
                <a:gd name="T44" fmla="*/ 126 w 1019"/>
                <a:gd name="T45" fmla="*/ 192 h 1049"/>
                <a:gd name="T46" fmla="*/ 100 w 1019"/>
                <a:gd name="T47" fmla="*/ 253 h 1049"/>
                <a:gd name="T48" fmla="*/ 131 w 1019"/>
                <a:gd name="T49" fmla="*/ 309 h 1049"/>
                <a:gd name="T50" fmla="*/ 148 w 1019"/>
                <a:gd name="T51" fmla="*/ 383 h 1049"/>
                <a:gd name="T52" fmla="*/ 161 w 1019"/>
                <a:gd name="T53" fmla="*/ 470 h 1049"/>
                <a:gd name="T54" fmla="*/ 131 w 1019"/>
                <a:gd name="T55" fmla="*/ 479 h 1049"/>
                <a:gd name="T56" fmla="*/ 100 w 1019"/>
                <a:gd name="T57" fmla="*/ 523 h 1049"/>
                <a:gd name="T58" fmla="*/ 61 w 1019"/>
                <a:gd name="T59" fmla="*/ 544 h 1049"/>
                <a:gd name="T60" fmla="*/ 48 w 1019"/>
                <a:gd name="T61" fmla="*/ 671 h 1049"/>
                <a:gd name="T62" fmla="*/ 0 w 1019"/>
                <a:gd name="T63" fmla="*/ 762 h 1049"/>
                <a:gd name="T64" fmla="*/ 35 w 1019"/>
                <a:gd name="T65" fmla="*/ 801 h 1049"/>
                <a:gd name="T66" fmla="*/ 74 w 1019"/>
                <a:gd name="T67" fmla="*/ 832 h 1049"/>
                <a:gd name="T68" fmla="*/ 70 w 1019"/>
                <a:gd name="T69" fmla="*/ 875 h 1049"/>
                <a:gd name="T70" fmla="*/ 87 w 1019"/>
                <a:gd name="T71" fmla="*/ 1014 h 1049"/>
                <a:gd name="T72" fmla="*/ 113 w 1019"/>
                <a:gd name="T73" fmla="*/ 1049 h 1049"/>
                <a:gd name="T74" fmla="*/ 187 w 1019"/>
                <a:gd name="T75" fmla="*/ 971 h 1049"/>
                <a:gd name="T76" fmla="*/ 244 w 1019"/>
                <a:gd name="T77" fmla="*/ 949 h 1049"/>
                <a:gd name="T78" fmla="*/ 292 w 1019"/>
                <a:gd name="T79" fmla="*/ 927 h 1049"/>
                <a:gd name="T80" fmla="*/ 300 w 1019"/>
                <a:gd name="T81" fmla="*/ 893 h 1049"/>
                <a:gd name="T82" fmla="*/ 340 w 1019"/>
                <a:gd name="T83" fmla="*/ 862 h 1049"/>
                <a:gd name="T84" fmla="*/ 457 w 1019"/>
                <a:gd name="T85" fmla="*/ 853 h 1049"/>
                <a:gd name="T86" fmla="*/ 575 w 1019"/>
                <a:gd name="T87" fmla="*/ 819 h 1049"/>
                <a:gd name="T88" fmla="*/ 684 w 1019"/>
                <a:gd name="T89" fmla="*/ 753 h 1049"/>
                <a:gd name="T90" fmla="*/ 753 w 1019"/>
                <a:gd name="T91" fmla="*/ 758 h 1049"/>
                <a:gd name="T92" fmla="*/ 775 w 1019"/>
                <a:gd name="T93" fmla="*/ 679 h 1049"/>
                <a:gd name="T94" fmla="*/ 866 w 1019"/>
                <a:gd name="T95" fmla="*/ 605 h 1049"/>
                <a:gd name="T96" fmla="*/ 945 w 1019"/>
                <a:gd name="T97" fmla="*/ 492 h 1049"/>
                <a:gd name="T98" fmla="*/ 1014 w 1019"/>
                <a:gd name="T99" fmla="*/ 436 h 104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019" h="1049">
                  <a:moveTo>
                    <a:pt x="1019" y="427"/>
                  </a:moveTo>
                  <a:lnTo>
                    <a:pt x="1019" y="418"/>
                  </a:lnTo>
                  <a:lnTo>
                    <a:pt x="1006" y="383"/>
                  </a:lnTo>
                  <a:lnTo>
                    <a:pt x="953" y="292"/>
                  </a:lnTo>
                  <a:lnTo>
                    <a:pt x="923" y="248"/>
                  </a:lnTo>
                  <a:lnTo>
                    <a:pt x="932" y="231"/>
                  </a:lnTo>
                  <a:lnTo>
                    <a:pt x="936" y="214"/>
                  </a:lnTo>
                  <a:lnTo>
                    <a:pt x="936" y="196"/>
                  </a:lnTo>
                  <a:lnTo>
                    <a:pt x="927" y="179"/>
                  </a:lnTo>
                  <a:lnTo>
                    <a:pt x="923" y="174"/>
                  </a:lnTo>
                  <a:lnTo>
                    <a:pt x="914" y="170"/>
                  </a:lnTo>
                  <a:lnTo>
                    <a:pt x="906" y="166"/>
                  </a:lnTo>
                  <a:lnTo>
                    <a:pt x="888" y="166"/>
                  </a:lnTo>
                  <a:lnTo>
                    <a:pt x="849" y="174"/>
                  </a:lnTo>
                  <a:lnTo>
                    <a:pt x="832" y="187"/>
                  </a:lnTo>
                  <a:lnTo>
                    <a:pt x="814" y="200"/>
                  </a:lnTo>
                  <a:lnTo>
                    <a:pt x="797" y="209"/>
                  </a:lnTo>
                  <a:lnTo>
                    <a:pt x="775" y="214"/>
                  </a:lnTo>
                  <a:lnTo>
                    <a:pt x="766" y="214"/>
                  </a:lnTo>
                  <a:lnTo>
                    <a:pt x="758" y="209"/>
                  </a:lnTo>
                  <a:lnTo>
                    <a:pt x="749" y="205"/>
                  </a:lnTo>
                  <a:lnTo>
                    <a:pt x="744" y="192"/>
                  </a:lnTo>
                  <a:lnTo>
                    <a:pt x="740" y="179"/>
                  </a:lnTo>
                  <a:lnTo>
                    <a:pt x="736" y="161"/>
                  </a:lnTo>
                  <a:lnTo>
                    <a:pt x="736" y="157"/>
                  </a:lnTo>
                  <a:lnTo>
                    <a:pt x="731" y="148"/>
                  </a:lnTo>
                  <a:lnTo>
                    <a:pt x="723" y="135"/>
                  </a:lnTo>
                  <a:lnTo>
                    <a:pt x="701" y="122"/>
                  </a:lnTo>
                  <a:lnTo>
                    <a:pt x="688" y="113"/>
                  </a:lnTo>
                  <a:lnTo>
                    <a:pt x="679" y="100"/>
                  </a:lnTo>
                  <a:lnTo>
                    <a:pt x="670" y="83"/>
                  </a:lnTo>
                  <a:lnTo>
                    <a:pt x="666" y="66"/>
                  </a:lnTo>
                  <a:lnTo>
                    <a:pt x="666" y="57"/>
                  </a:lnTo>
                  <a:lnTo>
                    <a:pt x="666" y="52"/>
                  </a:lnTo>
                  <a:lnTo>
                    <a:pt x="662" y="48"/>
                  </a:lnTo>
                  <a:lnTo>
                    <a:pt x="657" y="44"/>
                  </a:lnTo>
                  <a:lnTo>
                    <a:pt x="649" y="44"/>
                  </a:lnTo>
                  <a:lnTo>
                    <a:pt x="636" y="44"/>
                  </a:lnTo>
                  <a:lnTo>
                    <a:pt x="618" y="48"/>
                  </a:lnTo>
                  <a:lnTo>
                    <a:pt x="601" y="57"/>
                  </a:lnTo>
                  <a:lnTo>
                    <a:pt x="579" y="57"/>
                  </a:lnTo>
                  <a:lnTo>
                    <a:pt x="549" y="52"/>
                  </a:lnTo>
                  <a:lnTo>
                    <a:pt x="522" y="48"/>
                  </a:lnTo>
                  <a:lnTo>
                    <a:pt x="514" y="44"/>
                  </a:lnTo>
                  <a:lnTo>
                    <a:pt x="440" y="52"/>
                  </a:lnTo>
                  <a:lnTo>
                    <a:pt x="435" y="39"/>
                  </a:lnTo>
                  <a:lnTo>
                    <a:pt x="418" y="18"/>
                  </a:lnTo>
                  <a:lnTo>
                    <a:pt x="409" y="9"/>
                  </a:lnTo>
                  <a:lnTo>
                    <a:pt x="396" y="0"/>
                  </a:lnTo>
                  <a:lnTo>
                    <a:pt x="383" y="0"/>
                  </a:lnTo>
                  <a:lnTo>
                    <a:pt x="370" y="9"/>
                  </a:lnTo>
                  <a:lnTo>
                    <a:pt x="361" y="18"/>
                  </a:lnTo>
                  <a:lnTo>
                    <a:pt x="348" y="31"/>
                  </a:lnTo>
                  <a:lnTo>
                    <a:pt x="335" y="35"/>
                  </a:lnTo>
                  <a:lnTo>
                    <a:pt x="327" y="35"/>
                  </a:lnTo>
                  <a:lnTo>
                    <a:pt x="318" y="31"/>
                  </a:lnTo>
                  <a:lnTo>
                    <a:pt x="309" y="22"/>
                  </a:lnTo>
                  <a:lnTo>
                    <a:pt x="300" y="35"/>
                  </a:lnTo>
                  <a:lnTo>
                    <a:pt x="292" y="52"/>
                  </a:lnTo>
                  <a:lnTo>
                    <a:pt x="283" y="74"/>
                  </a:lnTo>
                  <a:lnTo>
                    <a:pt x="274" y="100"/>
                  </a:lnTo>
                  <a:lnTo>
                    <a:pt x="274" y="135"/>
                  </a:lnTo>
                  <a:lnTo>
                    <a:pt x="274" y="170"/>
                  </a:lnTo>
                  <a:lnTo>
                    <a:pt x="287" y="205"/>
                  </a:lnTo>
                  <a:lnTo>
                    <a:pt x="292" y="235"/>
                  </a:lnTo>
                  <a:lnTo>
                    <a:pt x="292" y="248"/>
                  </a:lnTo>
                  <a:lnTo>
                    <a:pt x="292" y="257"/>
                  </a:lnTo>
                  <a:lnTo>
                    <a:pt x="283" y="261"/>
                  </a:lnTo>
                  <a:lnTo>
                    <a:pt x="279" y="266"/>
                  </a:lnTo>
                  <a:lnTo>
                    <a:pt x="261" y="266"/>
                  </a:lnTo>
                  <a:lnTo>
                    <a:pt x="240" y="261"/>
                  </a:lnTo>
                  <a:lnTo>
                    <a:pt x="222" y="253"/>
                  </a:lnTo>
                  <a:lnTo>
                    <a:pt x="205" y="240"/>
                  </a:lnTo>
                  <a:lnTo>
                    <a:pt x="196" y="231"/>
                  </a:lnTo>
                  <a:lnTo>
                    <a:pt x="152" y="222"/>
                  </a:lnTo>
                  <a:lnTo>
                    <a:pt x="139" y="205"/>
                  </a:lnTo>
                  <a:lnTo>
                    <a:pt x="135" y="183"/>
                  </a:lnTo>
                  <a:lnTo>
                    <a:pt x="126" y="192"/>
                  </a:lnTo>
                  <a:lnTo>
                    <a:pt x="105" y="209"/>
                  </a:lnTo>
                  <a:lnTo>
                    <a:pt x="100" y="222"/>
                  </a:lnTo>
                  <a:lnTo>
                    <a:pt x="96" y="235"/>
                  </a:lnTo>
                  <a:lnTo>
                    <a:pt x="100" y="253"/>
                  </a:lnTo>
                  <a:lnTo>
                    <a:pt x="109" y="270"/>
                  </a:lnTo>
                  <a:lnTo>
                    <a:pt x="122" y="288"/>
                  </a:lnTo>
                  <a:lnTo>
                    <a:pt x="131" y="309"/>
                  </a:lnTo>
                  <a:lnTo>
                    <a:pt x="144" y="344"/>
                  </a:lnTo>
                  <a:lnTo>
                    <a:pt x="148" y="375"/>
                  </a:lnTo>
                  <a:lnTo>
                    <a:pt x="148" y="383"/>
                  </a:lnTo>
                  <a:lnTo>
                    <a:pt x="157" y="401"/>
                  </a:lnTo>
                  <a:lnTo>
                    <a:pt x="166" y="436"/>
                  </a:lnTo>
                  <a:lnTo>
                    <a:pt x="166" y="453"/>
                  </a:lnTo>
                  <a:lnTo>
                    <a:pt x="161" y="470"/>
                  </a:lnTo>
                  <a:lnTo>
                    <a:pt x="157" y="475"/>
                  </a:lnTo>
                  <a:lnTo>
                    <a:pt x="152" y="479"/>
                  </a:lnTo>
                  <a:lnTo>
                    <a:pt x="144" y="479"/>
                  </a:lnTo>
                  <a:lnTo>
                    <a:pt x="131" y="479"/>
                  </a:lnTo>
                  <a:lnTo>
                    <a:pt x="113" y="501"/>
                  </a:lnTo>
                  <a:lnTo>
                    <a:pt x="109" y="505"/>
                  </a:lnTo>
                  <a:lnTo>
                    <a:pt x="100" y="523"/>
                  </a:lnTo>
                  <a:lnTo>
                    <a:pt x="83" y="540"/>
                  </a:lnTo>
                  <a:lnTo>
                    <a:pt x="74" y="544"/>
                  </a:lnTo>
                  <a:lnTo>
                    <a:pt x="61" y="544"/>
                  </a:lnTo>
                  <a:lnTo>
                    <a:pt x="61" y="562"/>
                  </a:lnTo>
                  <a:lnTo>
                    <a:pt x="61" y="597"/>
                  </a:lnTo>
                  <a:lnTo>
                    <a:pt x="57" y="644"/>
                  </a:lnTo>
                  <a:lnTo>
                    <a:pt x="48" y="671"/>
                  </a:lnTo>
                  <a:lnTo>
                    <a:pt x="39" y="692"/>
                  </a:lnTo>
                  <a:lnTo>
                    <a:pt x="13" y="732"/>
                  </a:lnTo>
                  <a:lnTo>
                    <a:pt x="0" y="762"/>
                  </a:lnTo>
                  <a:lnTo>
                    <a:pt x="0" y="771"/>
                  </a:lnTo>
                  <a:lnTo>
                    <a:pt x="4" y="784"/>
                  </a:lnTo>
                  <a:lnTo>
                    <a:pt x="18" y="792"/>
                  </a:lnTo>
                  <a:lnTo>
                    <a:pt x="35" y="801"/>
                  </a:lnTo>
                  <a:lnTo>
                    <a:pt x="57" y="810"/>
                  </a:lnTo>
                  <a:lnTo>
                    <a:pt x="70" y="819"/>
                  </a:lnTo>
                  <a:lnTo>
                    <a:pt x="74" y="832"/>
                  </a:lnTo>
                  <a:lnTo>
                    <a:pt x="78" y="845"/>
                  </a:lnTo>
                  <a:lnTo>
                    <a:pt x="74" y="866"/>
                  </a:lnTo>
                  <a:lnTo>
                    <a:pt x="70" y="875"/>
                  </a:lnTo>
                  <a:lnTo>
                    <a:pt x="70" y="901"/>
                  </a:lnTo>
                  <a:lnTo>
                    <a:pt x="74" y="953"/>
                  </a:lnTo>
                  <a:lnTo>
                    <a:pt x="78" y="984"/>
                  </a:lnTo>
                  <a:lnTo>
                    <a:pt x="87" y="1014"/>
                  </a:lnTo>
                  <a:lnTo>
                    <a:pt x="100" y="1036"/>
                  </a:lnTo>
                  <a:lnTo>
                    <a:pt x="105" y="1041"/>
                  </a:lnTo>
                  <a:lnTo>
                    <a:pt x="113" y="1049"/>
                  </a:lnTo>
                  <a:lnTo>
                    <a:pt x="135" y="1023"/>
                  </a:lnTo>
                  <a:lnTo>
                    <a:pt x="152" y="1001"/>
                  </a:lnTo>
                  <a:lnTo>
                    <a:pt x="187" y="971"/>
                  </a:lnTo>
                  <a:lnTo>
                    <a:pt x="209" y="953"/>
                  </a:lnTo>
                  <a:lnTo>
                    <a:pt x="218" y="949"/>
                  </a:lnTo>
                  <a:lnTo>
                    <a:pt x="244" y="949"/>
                  </a:lnTo>
                  <a:lnTo>
                    <a:pt x="266" y="945"/>
                  </a:lnTo>
                  <a:lnTo>
                    <a:pt x="279" y="945"/>
                  </a:lnTo>
                  <a:lnTo>
                    <a:pt x="283" y="936"/>
                  </a:lnTo>
                  <a:lnTo>
                    <a:pt x="292" y="927"/>
                  </a:lnTo>
                  <a:lnTo>
                    <a:pt x="292" y="919"/>
                  </a:lnTo>
                  <a:lnTo>
                    <a:pt x="296" y="906"/>
                  </a:lnTo>
                  <a:lnTo>
                    <a:pt x="300" y="893"/>
                  </a:lnTo>
                  <a:lnTo>
                    <a:pt x="314" y="875"/>
                  </a:lnTo>
                  <a:lnTo>
                    <a:pt x="327" y="866"/>
                  </a:lnTo>
                  <a:lnTo>
                    <a:pt x="340" y="862"/>
                  </a:lnTo>
                  <a:lnTo>
                    <a:pt x="388" y="858"/>
                  </a:lnTo>
                  <a:lnTo>
                    <a:pt x="422" y="853"/>
                  </a:lnTo>
                  <a:lnTo>
                    <a:pt x="457" y="853"/>
                  </a:lnTo>
                  <a:lnTo>
                    <a:pt x="531" y="862"/>
                  </a:lnTo>
                  <a:lnTo>
                    <a:pt x="562" y="836"/>
                  </a:lnTo>
                  <a:lnTo>
                    <a:pt x="575" y="819"/>
                  </a:lnTo>
                  <a:lnTo>
                    <a:pt x="588" y="801"/>
                  </a:lnTo>
                  <a:lnTo>
                    <a:pt x="623" y="775"/>
                  </a:lnTo>
                  <a:lnTo>
                    <a:pt x="653" y="762"/>
                  </a:lnTo>
                  <a:lnTo>
                    <a:pt x="684" y="753"/>
                  </a:lnTo>
                  <a:lnTo>
                    <a:pt x="710" y="753"/>
                  </a:lnTo>
                  <a:lnTo>
                    <a:pt x="736" y="753"/>
                  </a:lnTo>
                  <a:lnTo>
                    <a:pt x="753" y="758"/>
                  </a:lnTo>
                  <a:lnTo>
                    <a:pt x="758" y="723"/>
                  </a:lnTo>
                  <a:lnTo>
                    <a:pt x="766" y="697"/>
                  </a:lnTo>
                  <a:lnTo>
                    <a:pt x="771" y="684"/>
                  </a:lnTo>
                  <a:lnTo>
                    <a:pt x="775" y="679"/>
                  </a:lnTo>
                  <a:lnTo>
                    <a:pt x="805" y="662"/>
                  </a:lnTo>
                  <a:lnTo>
                    <a:pt x="836" y="636"/>
                  </a:lnTo>
                  <a:lnTo>
                    <a:pt x="866" y="605"/>
                  </a:lnTo>
                  <a:lnTo>
                    <a:pt x="892" y="575"/>
                  </a:lnTo>
                  <a:lnTo>
                    <a:pt x="932" y="518"/>
                  </a:lnTo>
                  <a:lnTo>
                    <a:pt x="945" y="492"/>
                  </a:lnTo>
                  <a:lnTo>
                    <a:pt x="962" y="488"/>
                  </a:lnTo>
                  <a:lnTo>
                    <a:pt x="980" y="479"/>
                  </a:lnTo>
                  <a:lnTo>
                    <a:pt x="1001" y="453"/>
                  </a:lnTo>
                  <a:lnTo>
                    <a:pt x="1014" y="436"/>
                  </a:lnTo>
                  <a:lnTo>
                    <a:pt x="1019" y="427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2" name="Freeform 29">
              <a:extLst>
                <a:ext uri="{FF2B5EF4-FFF2-40B4-BE49-F238E27FC236}">
                  <a16:creationId xmlns:a16="http://schemas.microsoft.com/office/drawing/2014/main" id="{2124E9EA-5CCB-44AC-8BD9-994BE3204E9D}"/>
                </a:ext>
              </a:extLst>
            </p:cNvPr>
            <p:cNvSpPr/>
            <p:nvPr/>
          </p:nvSpPr>
          <p:spPr bwMode="auto">
            <a:xfrm>
              <a:off x="8158932" y="1538282"/>
              <a:ext cx="1163832" cy="1473638"/>
            </a:xfrm>
            <a:custGeom>
              <a:avLst/>
              <a:gdLst>
                <a:gd name="T0" fmla="*/ 788 w 849"/>
                <a:gd name="T1" fmla="*/ 940 h 1075"/>
                <a:gd name="T2" fmla="*/ 788 w 849"/>
                <a:gd name="T3" fmla="*/ 919 h 1075"/>
                <a:gd name="T4" fmla="*/ 757 w 849"/>
                <a:gd name="T5" fmla="*/ 831 h 1075"/>
                <a:gd name="T6" fmla="*/ 757 w 849"/>
                <a:gd name="T7" fmla="*/ 744 h 1075"/>
                <a:gd name="T8" fmla="*/ 740 w 849"/>
                <a:gd name="T9" fmla="*/ 688 h 1075"/>
                <a:gd name="T10" fmla="*/ 687 w 849"/>
                <a:gd name="T11" fmla="*/ 662 h 1075"/>
                <a:gd name="T12" fmla="*/ 722 w 849"/>
                <a:gd name="T13" fmla="*/ 570 h 1075"/>
                <a:gd name="T14" fmla="*/ 744 w 849"/>
                <a:gd name="T15" fmla="*/ 475 h 1075"/>
                <a:gd name="T16" fmla="*/ 757 w 849"/>
                <a:gd name="T17" fmla="*/ 422 h 1075"/>
                <a:gd name="T18" fmla="*/ 796 w 849"/>
                <a:gd name="T19" fmla="*/ 379 h 1075"/>
                <a:gd name="T20" fmla="*/ 835 w 849"/>
                <a:gd name="T21" fmla="*/ 357 h 1075"/>
                <a:gd name="T22" fmla="*/ 849 w 849"/>
                <a:gd name="T23" fmla="*/ 314 h 1075"/>
                <a:gd name="T24" fmla="*/ 831 w 849"/>
                <a:gd name="T25" fmla="*/ 253 h 1075"/>
                <a:gd name="T26" fmla="*/ 792 w 849"/>
                <a:gd name="T27" fmla="*/ 148 h 1075"/>
                <a:gd name="T28" fmla="*/ 783 w 849"/>
                <a:gd name="T29" fmla="*/ 100 h 1075"/>
                <a:gd name="T30" fmla="*/ 818 w 849"/>
                <a:gd name="T31" fmla="*/ 52 h 1075"/>
                <a:gd name="T32" fmla="*/ 788 w 849"/>
                <a:gd name="T33" fmla="*/ 13 h 1075"/>
                <a:gd name="T34" fmla="*/ 657 w 849"/>
                <a:gd name="T35" fmla="*/ 18 h 1075"/>
                <a:gd name="T36" fmla="*/ 500 w 849"/>
                <a:gd name="T37" fmla="*/ 52 h 1075"/>
                <a:gd name="T38" fmla="*/ 413 w 849"/>
                <a:gd name="T39" fmla="*/ 109 h 1075"/>
                <a:gd name="T40" fmla="*/ 357 w 849"/>
                <a:gd name="T41" fmla="*/ 122 h 1075"/>
                <a:gd name="T42" fmla="*/ 304 w 849"/>
                <a:gd name="T43" fmla="*/ 131 h 1075"/>
                <a:gd name="T44" fmla="*/ 261 w 849"/>
                <a:gd name="T45" fmla="*/ 139 h 1075"/>
                <a:gd name="T46" fmla="*/ 178 w 849"/>
                <a:gd name="T47" fmla="*/ 170 h 1075"/>
                <a:gd name="T48" fmla="*/ 100 w 849"/>
                <a:gd name="T49" fmla="*/ 179 h 1075"/>
                <a:gd name="T50" fmla="*/ 100 w 849"/>
                <a:gd name="T51" fmla="*/ 218 h 1075"/>
                <a:gd name="T52" fmla="*/ 43 w 849"/>
                <a:gd name="T53" fmla="*/ 279 h 1075"/>
                <a:gd name="T54" fmla="*/ 0 w 849"/>
                <a:gd name="T55" fmla="*/ 327 h 1075"/>
                <a:gd name="T56" fmla="*/ 35 w 849"/>
                <a:gd name="T57" fmla="*/ 401 h 1075"/>
                <a:gd name="T58" fmla="*/ 87 w 849"/>
                <a:gd name="T59" fmla="*/ 422 h 1075"/>
                <a:gd name="T60" fmla="*/ 126 w 849"/>
                <a:gd name="T61" fmla="*/ 396 h 1075"/>
                <a:gd name="T62" fmla="*/ 178 w 849"/>
                <a:gd name="T63" fmla="*/ 361 h 1075"/>
                <a:gd name="T64" fmla="*/ 209 w 849"/>
                <a:gd name="T65" fmla="*/ 370 h 1075"/>
                <a:gd name="T66" fmla="*/ 178 w 849"/>
                <a:gd name="T67" fmla="*/ 427 h 1075"/>
                <a:gd name="T68" fmla="*/ 122 w 849"/>
                <a:gd name="T69" fmla="*/ 462 h 1075"/>
                <a:gd name="T70" fmla="*/ 78 w 849"/>
                <a:gd name="T71" fmla="*/ 479 h 1075"/>
                <a:gd name="T72" fmla="*/ 61 w 849"/>
                <a:gd name="T73" fmla="*/ 570 h 1075"/>
                <a:gd name="T74" fmla="*/ 82 w 849"/>
                <a:gd name="T75" fmla="*/ 692 h 1075"/>
                <a:gd name="T76" fmla="*/ 126 w 849"/>
                <a:gd name="T77" fmla="*/ 727 h 1075"/>
                <a:gd name="T78" fmla="*/ 196 w 849"/>
                <a:gd name="T79" fmla="*/ 771 h 1075"/>
                <a:gd name="T80" fmla="*/ 235 w 849"/>
                <a:gd name="T81" fmla="*/ 810 h 1075"/>
                <a:gd name="T82" fmla="*/ 274 w 849"/>
                <a:gd name="T83" fmla="*/ 836 h 1075"/>
                <a:gd name="T84" fmla="*/ 248 w 849"/>
                <a:gd name="T85" fmla="*/ 892 h 1075"/>
                <a:gd name="T86" fmla="*/ 252 w 849"/>
                <a:gd name="T87" fmla="*/ 919 h 1075"/>
                <a:gd name="T88" fmla="*/ 322 w 849"/>
                <a:gd name="T89" fmla="*/ 966 h 1075"/>
                <a:gd name="T90" fmla="*/ 352 w 849"/>
                <a:gd name="T91" fmla="*/ 1040 h 1075"/>
                <a:gd name="T92" fmla="*/ 374 w 849"/>
                <a:gd name="T93" fmla="*/ 1071 h 1075"/>
                <a:gd name="T94" fmla="*/ 400 w 849"/>
                <a:gd name="T95" fmla="*/ 1036 h 1075"/>
                <a:gd name="T96" fmla="*/ 509 w 849"/>
                <a:gd name="T97" fmla="*/ 949 h 1075"/>
                <a:gd name="T98" fmla="*/ 548 w 849"/>
                <a:gd name="T99" fmla="*/ 927 h 1075"/>
                <a:gd name="T100" fmla="*/ 631 w 849"/>
                <a:gd name="T101" fmla="*/ 932 h 1075"/>
                <a:gd name="T102" fmla="*/ 744 w 849"/>
                <a:gd name="T103" fmla="*/ 988 h 107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49" h="1075">
                  <a:moveTo>
                    <a:pt x="748" y="993"/>
                  </a:moveTo>
                  <a:lnTo>
                    <a:pt x="748" y="993"/>
                  </a:lnTo>
                  <a:lnTo>
                    <a:pt x="788" y="940"/>
                  </a:lnTo>
                  <a:lnTo>
                    <a:pt x="796" y="927"/>
                  </a:lnTo>
                  <a:lnTo>
                    <a:pt x="792" y="923"/>
                  </a:lnTo>
                  <a:lnTo>
                    <a:pt x="788" y="919"/>
                  </a:lnTo>
                  <a:lnTo>
                    <a:pt x="779" y="910"/>
                  </a:lnTo>
                  <a:lnTo>
                    <a:pt x="770" y="888"/>
                  </a:lnTo>
                  <a:lnTo>
                    <a:pt x="761" y="862"/>
                  </a:lnTo>
                  <a:lnTo>
                    <a:pt x="757" y="831"/>
                  </a:lnTo>
                  <a:lnTo>
                    <a:pt x="753" y="779"/>
                  </a:lnTo>
                  <a:lnTo>
                    <a:pt x="753" y="753"/>
                  </a:lnTo>
                  <a:lnTo>
                    <a:pt x="757" y="744"/>
                  </a:lnTo>
                  <a:lnTo>
                    <a:pt x="761" y="723"/>
                  </a:lnTo>
                  <a:lnTo>
                    <a:pt x="757" y="710"/>
                  </a:lnTo>
                  <a:lnTo>
                    <a:pt x="753" y="697"/>
                  </a:lnTo>
                  <a:lnTo>
                    <a:pt x="740" y="688"/>
                  </a:lnTo>
                  <a:lnTo>
                    <a:pt x="718" y="679"/>
                  </a:lnTo>
                  <a:lnTo>
                    <a:pt x="701" y="670"/>
                  </a:lnTo>
                  <a:lnTo>
                    <a:pt x="687" y="662"/>
                  </a:lnTo>
                  <a:lnTo>
                    <a:pt x="683" y="649"/>
                  </a:lnTo>
                  <a:lnTo>
                    <a:pt x="683" y="640"/>
                  </a:lnTo>
                  <a:lnTo>
                    <a:pt x="696" y="610"/>
                  </a:lnTo>
                  <a:lnTo>
                    <a:pt x="722" y="570"/>
                  </a:lnTo>
                  <a:lnTo>
                    <a:pt x="731" y="549"/>
                  </a:lnTo>
                  <a:lnTo>
                    <a:pt x="740" y="522"/>
                  </a:lnTo>
                  <a:lnTo>
                    <a:pt x="744" y="475"/>
                  </a:lnTo>
                  <a:lnTo>
                    <a:pt x="744" y="440"/>
                  </a:lnTo>
                  <a:lnTo>
                    <a:pt x="744" y="422"/>
                  </a:lnTo>
                  <a:lnTo>
                    <a:pt x="757" y="422"/>
                  </a:lnTo>
                  <a:lnTo>
                    <a:pt x="766" y="418"/>
                  </a:lnTo>
                  <a:lnTo>
                    <a:pt x="783" y="401"/>
                  </a:lnTo>
                  <a:lnTo>
                    <a:pt x="792" y="383"/>
                  </a:lnTo>
                  <a:lnTo>
                    <a:pt x="796" y="379"/>
                  </a:lnTo>
                  <a:lnTo>
                    <a:pt x="814" y="357"/>
                  </a:lnTo>
                  <a:lnTo>
                    <a:pt x="827" y="357"/>
                  </a:lnTo>
                  <a:lnTo>
                    <a:pt x="835" y="357"/>
                  </a:lnTo>
                  <a:lnTo>
                    <a:pt x="840" y="353"/>
                  </a:lnTo>
                  <a:lnTo>
                    <a:pt x="844" y="348"/>
                  </a:lnTo>
                  <a:lnTo>
                    <a:pt x="849" y="331"/>
                  </a:lnTo>
                  <a:lnTo>
                    <a:pt x="849" y="314"/>
                  </a:lnTo>
                  <a:lnTo>
                    <a:pt x="840" y="279"/>
                  </a:lnTo>
                  <a:lnTo>
                    <a:pt x="831" y="261"/>
                  </a:lnTo>
                  <a:lnTo>
                    <a:pt x="831" y="253"/>
                  </a:lnTo>
                  <a:lnTo>
                    <a:pt x="827" y="222"/>
                  </a:lnTo>
                  <a:lnTo>
                    <a:pt x="814" y="187"/>
                  </a:lnTo>
                  <a:lnTo>
                    <a:pt x="805" y="166"/>
                  </a:lnTo>
                  <a:lnTo>
                    <a:pt x="792" y="148"/>
                  </a:lnTo>
                  <a:lnTo>
                    <a:pt x="783" y="131"/>
                  </a:lnTo>
                  <a:lnTo>
                    <a:pt x="779" y="113"/>
                  </a:lnTo>
                  <a:lnTo>
                    <a:pt x="783" y="100"/>
                  </a:lnTo>
                  <a:lnTo>
                    <a:pt x="788" y="87"/>
                  </a:lnTo>
                  <a:lnTo>
                    <a:pt x="809" y="70"/>
                  </a:lnTo>
                  <a:lnTo>
                    <a:pt x="818" y="61"/>
                  </a:lnTo>
                  <a:lnTo>
                    <a:pt x="818" y="52"/>
                  </a:lnTo>
                  <a:lnTo>
                    <a:pt x="814" y="39"/>
                  </a:lnTo>
                  <a:lnTo>
                    <a:pt x="801" y="22"/>
                  </a:lnTo>
                  <a:lnTo>
                    <a:pt x="788" y="13"/>
                  </a:lnTo>
                  <a:lnTo>
                    <a:pt x="766" y="4"/>
                  </a:lnTo>
                  <a:lnTo>
                    <a:pt x="740" y="0"/>
                  </a:lnTo>
                  <a:lnTo>
                    <a:pt x="701" y="4"/>
                  </a:lnTo>
                  <a:lnTo>
                    <a:pt x="657" y="18"/>
                  </a:lnTo>
                  <a:lnTo>
                    <a:pt x="600" y="44"/>
                  </a:lnTo>
                  <a:lnTo>
                    <a:pt x="513" y="48"/>
                  </a:lnTo>
                  <a:lnTo>
                    <a:pt x="500" y="52"/>
                  </a:lnTo>
                  <a:lnTo>
                    <a:pt x="470" y="65"/>
                  </a:lnTo>
                  <a:lnTo>
                    <a:pt x="452" y="74"/>
                  </a:lnTo>
                  <a:lnTo>
                    <a:pt x="431" y="92"/>
                  </a:lnTo>
                  <a:lnTo>
                    <a:pt x="413" y="109"/>
                  </a:lnTo>
                  <a:lnTo>
                    <a:pt x="396" y="131"/>
                  </a:lnTo>
                  <a:lnTo>
                    <a:pt x="365" y="126"/>
                  </a:lnTo>
                  <a:lnTo>
                    <a:pt x="357" y="122"/>
                  </a:lnTo>
                  <a:lnTo>
                    <a:pt x="339" y="118"/>
                  </a:lnTo>
                  <a:lnTo>
                    <a:pt x="326" y="118"/>
                  </a:lnTo>
                  <a:lnTo>
                    <a:pt x="313" y="122"/>
                  </a:lnTo>
                  <a:lnTo>
                    <a:pt x="304" y="131"/>
                  </a:lnTo>
                  <a:lnTo>
                    <a:pt x="296" y="144"/>
                  </a:lnTo>
                  <a:lnTo>
                    <a:pt x="287" y="139"/>
                  </a:lnTo>
                  <a:lnTo>
                    <a:pt x="261" y="139"/>
                  </a:lnTo>
                  <a:lnTo>
                    <a:pt x="226" y="148"/>
                  </a:lnTo>
                  <a:lnTo>
                    <a:pt x="200" y="157"/>
                  </a:lnTo>
                  <a:lnTo>
                    <a:pt x="178" y="170"/>
                  </a:lnTo>
                  <a:lnTo>
                    <a:pt x="152" y="179"/>
                  </a:lnTo>
                  <a:lnTo>
                    <a:pt x="126" y="179"/>
                  </a:lnTo>
                  <a:lnTo>
                    <a:pt x="100" y="174"/>
                  </a:lnTo>
                  <a:lnTo>
                    <a:pt x="100" y="179"/>
                  </a:lnTo>
                  <a:lnTo>
                    <a:pt x="100" y="187"/>
                  </a:lnTo>
                  <a:lnTo>
                    <a:pt x="104" y="200"/>
                  </a:lnTo>
                  <a:lnTo>
                    <a:pt x="100" y="218"/>
                  </a:lnTo>
                  <a:lnTo>
                    <a:pt x="95" y="235"/>
                  </a:lnTo>
                  <a:lnTo>
                    <a:pt x="87" y="253"/>
                  </a:lnTo>
                  <a:lnTo>
                    <a:pt x="69" y="266"/>
                  </a:lnTo>
                  <a:lnTo>
                    <a:pt x="43" y="279"/>
                  </a:lnTo>
                  <a:lnTo>
                    <a:pt x="21" y="292"/>
                  </a:lnTo>
                  <a:lnTo>
                    <a:pt x="4" y="309"/>
                  </a:lnTo>
                  <a:lnTo>
                    <a:pt x="0" y="327"/>
                  </a:lnTo>
                  <a:lnTo>
                    <a:pt x="4" y="348"/>
                  </a:lnTo>
                  <a:lnTo>
                    <a:pt x="8" y="366"/>
                  </a:lnTo>
                  <a:lnTo>
                    <a:pt x="21" y="383"/>
                  </a:lnTo>
                  <a:lnTo>
                    <a:pt x="35" y="401"/>
                  </a:lnTo>
                  <a:lnTo>
                    <a:pt x="48" y="409"/>
                  </a:lnTo>
                  <a:lnTo>
                    <a:pt x="74" y="418"/>
                  </a:lnTo>
                  <a:lnTo>
                    <a:pt x="87" y="422"/>
                  </a:lnTo>
                  <a:lnTo>
                    <a:pt x="100" y="418"/>
                  </a:lnTo>
                  <a:lnTo>
                    <a:pt x="109" y="414"/>
                  </a:lnTo>
                  <a:lnTo>
                    <a:pt x="117" y="409"/>
                  </a:lnTo>
                  <a:lnTo>
                    <a:pt x="126" y="396"/>
                  </a:lnTo>
                  <a:lnTo>
                    <a:pt x="130" y="383"/>
                  </a:lnTo>
                  <a:lnTo>
                    <a:pt x="148" y="374"/>
                  </a:lnTo>
                  <a:lnTo>
                    <a:pt x="178" y="361"/>
                  </a:lnTo>
                  <a:lnTo>
                    <a:pt x="196" y="361"/>
                  </a:lnTo>
                  <a:lnTo>
                    <a:pt x="204" y="361"/>
                  </a:lnTo>
                  <a:lnTo>
                    <a:pt x="209" y="366"/>
                  </a:lnTo>
                  <a:lnTo>
                    <a:pt x="209" y="370"/>
                  </a:lnTo>
                  <a:lnTo>
                    <a:pt x="204" y="388"/>
                  </a:lnTo>
                  <a:lnTo>
                    <a:pt x="191" y="409"/>
                  </a:lnTo>
                  <a:lnTo>
                    <a:pt x="178" y="427"/>
                  </a:lnTo>
                  <a:lnTo>
                    <a:pt x="152" y="448"/>
                  </a:lnTo>
                  <a:lnTo>
                    <a:pt x="130" y="457"/>
                  </a:lnTo>
                  <a:lnTo>
                    <a:pt x="122" y="462"/>
                  </a:lnTo>
                  <a:lnTo>
                    <a:pt x="113" y="462"/>
                  </a:lnTo>
                  <a:lnTo>
                    <a:pt x="95" y="466"/>
                  </a:lnTo>
                  <a:lnTo>
                    <a:pt x="87" y="470"/>
                  </a:lnTo>
                  <a:lnTo>
                    <a:pt x="78" y="479"/>
                  </a:lnTo>
                  <a:lnTo>
                    <a:pt x="69" y="496"/>
                  </a:lnTo>
                  <a:lnTo>
                    <a:pt x="65" y="514"/>
                  </a:lnTo>
                  <a:lnTo>
                    <a:pt x="61" y="570"/>
                  </a:lnTo>
                  <a:lnTo>
                    <a:pt x="61" y="601"/>
                  </a:lnTo>
                  <a:lnTo>
                    <a:pt x="65" y="636"/>
                  </a:lnTo>
                  <a:lnTo>
                    <a:pt x="69" y="666"/>
                  </a:lnTo>
                  <a:lnTo>
                    <a:pt x="82" y="692"/>
                  </a:lnTo>
                  <a:lnTo>
                    <a:pt x="100" y="714"/>
                  </a:lnTo>
                  <a:lnTo>
                    <a:pt x="113" y="723"/>
                  </a:lnTo>
                  <a:lnTo>
                    <a:pt x="126" y="727"/>
                  </a:lnTo>
                  <a:lnTo>
                    <a:pt x="169" y="744"/>
                  </a:lnTo>
                  <a:lnTo>
                    <a:pt x="183" y="749"/>
                  </a:lnTo>
                  <a:lnTo>
                    <a:pt x="187" y="753"/>
                  </a:lnTo>
                  <a:lnTo>
                    <a:pt x="196" y="771"/>
                  </a:lnTo>
                  <a:lnTo>
                    <a:pt x="204" y="797"/>
                  </a:lnTo>
                  <a:lnTo>
                    <a:pt x="222" y="810"/>
                  </a:lnTo>
                  <a:lnTo>
                    <a:pt x="235" y="810"/>
                  </a:lnTo>
                  <a:lnTo>
                    <a:pt x="243" y="810"/>
                  </a:lnTo>
                  <a:lnTo>
                    <a:pt x="257" y="814"/>
                  </a:lnTo>
                  <a:lnTo>
                    <a:pt x="270" y="823"/>
                  </a:lnTo>
                  <a:lnTo>
                    <a:pt x="274" y="836"/>
                  </a:lnTo>
                  <a:lnTo>
                    <a:pt x="270" y="858"/>
                  </a:lnTo>
                  <a:lnTo>
                    <a:pt x="257" y="884"/>
                  </a:lnTo>
                  <a:lnTo>
                    <a:pt x="248" y="892"/>
                  </a:lnTo>
                  <a:lnTo>
                    <a:pt x="235" y="905"/>
                  </a:lnTo>
                  <a:lnTo>
                    <a:pt x="235" y="910"/>
                  </a:lnTo>
                  <a:lnTo>
                    <a:pt x="239" y="914"/>
                  </a:lnTo>
                  <a:lnTo>
                    <a:pt x="252" y="919"/>
                  </a:lnTo>
                  <a:lnTo>
                    <a:pt x="270" y="923"/>
                  </a:lnTo>
                  <a:lnTo>
                    <a:pt x="300" y="945"/>
                  </a:lnTo>
                  <a:lnTo>
                    <a:pt x="322" y="966"/>
                  </a:lnTo>
                  <a:lnTo>
                    <a:pt x="331" y="984"/>
                  </a:lnTo>
                  <a:lnTo>
                    <a:pt x="339" y="997"/>
                  </a:lnTo>
                  <a:lnTo>
                    <a:pt x="352" y="1040"/>
                  </a:lnTo>
                  <a:lnTo>
                    <a:pt x="357" y="1049"/>
                  </a:lnTo>
                  <a:lnTo>
                    <a:pt x="361" y="1058"/>
                  </a:lnTo>
                  <a:lnTo>
                    <a:pt x="374" y="1071"/>
                  </a:lnTo>
                  <a:lnTo>
                    <a:pt x="383" y="1075"/>
                  </a:lnTo>
                  <a:lnTo>
                    <a:pt x="391" y="1071"/>
                  </a:lnTo>
                  <a:lnTo>
                    <a:pt x="396" y="1058"/>
                  </a:lnTo>
                  <a:lnTo>
                    <a:pt x="400" y="1036"/>
                  </a:lnTo>
                  <a:lnTo>
                    <a:pt x="413" y="1014"/>
                  </a:lnTo>
                  <a:lnTo>
                    <a:pt x="422" y="997"/>
                  </a:lnTo>
                  <a:lnTo>
                    <a:pt x="426" y="958"/>
                  </a:lnTo>
                  <a:lnTo>
                    <a:pt x="509" y="949"/>
                  </a:lnTo>
                  <a:lnTo>
                    <a:pt x="518" y="945"/>
                  </a:lnTo>
                  <a:lnTo>
                    <a:pt x="535" y="932"/>
                  </a:lnTo>
                  <a:lnTo>
                    <a:pt x="548" y="927"/>
                  </a:lnTo>
                  <a:lnTo>
                    <a:pt x="566" y="927"/>
                  </a:lnTo>
                  <a:lnTo>
                    <a:pt x="583" y="932"/>
                  </a:lnTo>
                  <a:lnTo>
                    <a:pt x="605" y="936"/>
                  </a:lnTo>
                  <a:lnTo>
                    <a:pt x="631" y="932"/>
                  </a:lnTo>
                  <a:lnTo>
                    <a:pt x="648" y="927"/>
                  </a:lnTo>
                  <a:lnTo>
                    <a:pt x="661" y="932"/>
                  </a:lnTo>
                  <a:lnTo>
                    <a:pt x="679" y="953"/>
                  </a:lnTo>
                  <a:lnTo>
                    <a:pt x="744" y="988"/>
                  </a:lnTo>
                  <a:lnTo>
                    <a:pt x="748" y="993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3" name="Freeform 30">
              <a:extLst>
                <a:ext uri="{FF2B5EF4-FFF2-40B4-BE49-F238E27FC236}">
                  <a16:creationId xmlns:a16="http://schemas.microsoft.com/office/drawing/2014/main" id="{943D7AD7-4E20-4018-A1EE-08BAA34D4999}"/>
                </a:ext>
              </a:extLst>
            </p:cNvPr>
            <p:cNvSpPr/>
            <p:nvPr/>
          </p:nvSpPr>
          <p:spPr bwMode="auto">
            <a:xfrm>
              <a:off x="10013556" y="1952130"/>
              <a:ext cx="829350" cy="817012"/>
            </a:xfrm>
            <a:custGeom>
              <a:avLst/>
              <a:gdLst>
                <a:gd name="T0" fmla="*/ 426 w 605"/>
                <a:gd name="T1" fmla="*/ 344 h 596"/>
                <a:gd name="T2" fmla="*/ 383 w 605"/>
                <a:gd name="T3" fmla="*/ 231 h 596"/>
                <a:gd name="T4" fmla="*/ 361 w 605"/>
                <a:gd name="T5" fmla="*/ 187 h 596"/>
                <a:gd name="T6" fmla="*/ 357 w 605"/>
                <a:gd name="T7" fmla="*/ 178 h 596"/>
                <a:gd name="T8" fmla="*/ 379 w 605"/>
                <a:gd name="T9" fmla="*/ 96 h 596"/>
                <a:gd name="T10" fmla="*/ 383 w 605"/>
                <a:gd name="T11" fmla="*/ 65 h 596"/>
                <a:gd name="T12" fmla="*/ 383 w 605"/>
                <a:gd name="T13" fmla="*/ 52 h 596"/>
                <a:gd name="T14" fmla="*/ 379 w 605"/>
                <a:gd name="T15" fmla="*/ 43 h 596"/>
                <a:gd name="T16" fmla="*/ 357 w 605"/>
                <a:gd name="T17" fmla="*/ 22 h 596"/>
                <a:gd name="T18" fmla="*/ 352 w 605"/>
                <a:gd name="T19" fmla="*/ 13 h 596"/>
                <a:gd name="T20" fmla="*/ 344 w 605"/>
                <a:gd name="T21" fmla="*/ 0 h 596"/>
                <a:gd name="T22" fmla="*/ 339 w 605"/>
                <a:gd name="T23" fmla="*/ 9 h 596"/>
                <a:gd name="T24" fmla="*/ 305 w 605"/>
                <a:gd name="T25" fmla="*/ 52 h 596"/>
                <a:gd name="T26" fmla="*/ 274 w 605"/>
                <a:gd name="T27" fmla="*/ 65 h 596"/>
                <a:gd name="T28" fmla="*/ 257 w 605"/>
                <a:gd name="T29" fmla="*/ 91 h 596"/>
                <a:gd name="T30" fmla="*/ 191 w 605"/>
                <a:gd name="T31" fmla="*/ 178 h 596"/>
                <a:gd name="T32" fmla="*/ 135 w 605"/>
                <a:gd name="T33" fmla="*/ 235 h 596"/>
                <a:gd name="T34" fmla="*/ 104 w 605"/>
                <a:gd name="T35" fmla="*/ 257 h 596"/>
                <a:gd name="T36" fmla="*/ 91 w 605"/>
                <a:gd name="T37" fmla="*/ 274 h 596"/>
                <a:gd name="T38" fmla="*/ 83 w 605"/>
                <a:gd name="T39" fmla="*/ 331 h 596"/>
                <a:gd name="T40" fmla="*/ 56 w 605"/>
                <a:gd name="T41" fmla="*/ 326 h 596"/>
                <a:gd name="T42" fmla="*/ 0 w 605"/>
                <a:gd name="T43" fmla="*/ 331 h 596"/>
                <a:gd name="T44" fmla="*/ 48 w 605"/>
                <a:gd name="T45" fmla="*/ 379 h 596"/>
                <a:gd name="T46" fmla="*/ 56 w 605"/>
                <a:gd name="T47" fmla="*/ 387 h 596"/>
                <a:gd name="T48" fmla="*/ 100 w 605"/>
                <a:gd name="T49" fmla="*/ 418 h 596"/>
                <a:gd name="T50" fmla="*/ 122 w 605"/>
                <a:gd name="T51" fmla="*/ 457 h 596"/>
                <a:gd name="T52" fmla="*/ 126 w 605"/>
                <a:gd name="T53" fmla="*/ 483 h 596"/>
                <a:gd name="T54" fmla="*/ 135 w 605"/>
                <a:gd name="T55" fmla="*/ 513 h 596"/>
                <a:gd name="T56" fmla="*/ 157 w 605"/>
                <a:gd name="T57" fmla="*/ 540 h 596"/>
                <a:gd name="T58" fmla="*/ 200 w 605"/>
                <a:gd name="T59" fmla="*/ 561 h 596"/>
                <a:gd name="T60" fmla="*/ 204 w 605"/>
                <a:gd name="T61" fmla="*/ 557 h 596"/>
                <a:gd name="T62" fmla="*/ 213 w 605"/>
                <a:gd name="T63" fmla="*/ 531 h 596"/>
                <a:gd name="T64" fmla="*/ 217 w 605"/>
                <a:gd name="T65" fmla="*/ 492 h 596"/>
                <a:gd name="T66" fmla="*/ 313 w 605"/>
                <a:gd name="T67" fmla="*/ 409 h 596"/>
                <a:gd name="T68" fmla="*/ 352 w 605"/>
                <a:gd name="T69" fmla="*/ 522 h 596"/>
                <a:gd name="T70" fmla="*/ 352 w 605"/>
                <a:gd name="T71" fmla="*/ 531 h 596"/>
                <a:gd name="T72" fmla="*/ 352 w 605"/>
                <a:gd name="T73" fmla="*/ 526 h 596"/>
                <a:gd name="T74" fmla="*/ 361 w 605"/>
                <a:gd name="T75" fmla="*/ 522 h 596"/>
                <a:gd name="T76" fmla="*/ 383 w 605"/>
                <a:gd name="T77" fmla="*/ 526 h 596"/>
                <a:gd name="T78" fmla="*/ 413 w 605"/>
                <a:gd name="T79" fmla="*/ 531 h 596"/>
                <a:gd name="T80" fmla="*/ 409 w 605"/>
                <a:gd name="T81" fmla="*/ 540 h 596"/>
                <a:gd name="T82" fmla="*/ 400 w 605"/>
                <a:gd name="T83" fmla="*/ 557 h 596"/>
                <a:gd name="T84" fmla="*/ 365 w 605"/>
                <a:gd name="T85" fmla="*/ 583 h 596"/>
                <a:gd name="T86" fmla="*/ 387 w 605"/>
                <a:gd name="T87" fmla="*/ 596 h 596"/>
                <a:gd name="T88" fmla="*/ 431 w 605"/>
                <a:gd name="T89" fmla="*/ 596 h 596"/>
                <a:gd name="T90" fmla="*/ 466 w 605"/>
                <a:gd name="T91" fmla="*/ 596 h 596"/>
                <a:gd name="T92" fmla="*/ 500 w 605"/>
                <a:gd name="T93" fmla="*/ 557 h 596"/>
                <a:gd name="T94" fmla="*/ 531 w 605"/>
                <a:gd name="T95" fmla="*/ 479 h 59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5" h="596">
                  <a:moveTo>
                    <a:pt x="531" y="479"/>
                  </a:moveTo>
                  <a:lnTo>
                    <a:pt x="426" y="344"/>
                  </a:lnTo>
                  <a:lnTo>
                    <a:pt x="383" y="231"/>
                  </a:lnTo>
                  <a:lnTo>
                    <a:pt x="370" y="204"/>
                  </a:lnTo>
                  <a:lnTo>
                    <a:pt x="361" y="187"/>
                  </a:lnTo>
                  <a:lnTo>
                    <a:pt x="357" y="178"/>
                  </a:lnTo>
                  <a:lnTo>
                    <a:pt x="361" y="135"/>
                  </a:lnTo>
                  <a:lnTo>
                    <a:pt x="379" y="96"/>
                  </a:lnTo>
                  <a:lnTo>
                    <a:pt x="383" y="65"/>
                  </a:lnTo>
                  <a:lnTo>
                    <a:pt x="383" y="61"/>
                  </a:lnTo>
                  <a:lnTo>
                    <a:pt x="383" y="52"/>
                  </a:lnTo>
                  <a:lnTo>
                    <a:pt x="379" y="43"/>
                  </a:lnTo>
                  <a:lnTo>
                    <a:pt x="365" y="30"/>
                  </a:lnTo>
                  <a:lnTo>
                    <a:pt x="357" y="22"/>
                  </a:lnTo>
                  <a:lnTo>
                    <a:pt x="352" y="13"/>
                  </a:lnTo>
                  <a:lnTo>
                    <a:pt x="348" y="0"/>
                  </a:lnTo>
                  <a:lnTo>
                    <a:pt x="344" y="0"/>
                  </a:lnTo>
                  <a:lnTo>
                    <a:pt x="339" y="9"/>
                  </a:lnTo>
                  <a:lnTo>
                    <a:pt x="326" y="30"/>
                  </a:lnTo>
                  <a:lnTo>
                    <a:pt x="305" y="52"/>
                  </a:lnTo>
                  <a:lnTo>
                    <a:pt x="287" y="61"/>
                  </a:lnTo>
                  <a:lnTo>
                    <a:pt x="274" y="65"/>
                  </a:lnTo>
                  <a:lnTo>
                    <a:pt x="257" y="91"/>
                  </a:lnTo>
                  <a:lnTo>
                    <a:pt x="217" y="148"/>
                  </a:lnTo>
                  <a:lnTo>
                    <a:pt x="191" y="178"/>
                  </a:lnTo>
                  <a:lnTo>
                    <a:pt x="165" y="209"/>
                  </a:lnTo>
                  <a:lnTo>
                    <a:pt x="135" y="235"/>
                  </a:lnTo>
                  <a:lnTo>
                    <a:pt x="104" y="257"/>
                  </a:lnTo>
                  <a:lnTo>
                    <a:pt x="100" y="257"/>
                  </a:lnTo>
                  <a:lnTo>
                    <a:pt x="91" y="274"/>
                  </a:lnTo>
                  <a:lnTo>
                    <a:pt x="83" y="296"/>
                  </a:lnTo>
                  <a:lnTo>
                    <a:pt x="83" y="331"/>
                  </a:lnTo>
                  <a:lnTo>
                    <a:pt x="56" y="326"/>
                  </a:lnTo>
                  <a:lnTo>
                    <a:pt x="30" y="326"/>
                  </a:lnTo>
                  <a:lnTo>
                    <a:pt x="0" y="331"/>
                  </a:lnTo>
                  <a:lnTo>
                    <a:pt x="48" y="379"/>
                  </a:lnTo>
                  <a:lnTo>
                    <a:pt x="56" y="387"/>
                  </a:lnTo>
                  <a:lnTo>
                    <a:pt x="83" y="400"/>
                  </a:lnTo>
                  <a:lnTo>
                    <a:pt x="100" y="418"/>
                  </a:lnTo>
                  <a:lnTo>
                    <a:pt x="109" y="435"/>
                  </a:lnTo>
                  <a:lnTo>
                    <a:pt x="122" y="457"/>
                  </a:lnTo>
                  <a:lnTo>
                    <a:pt x="126" y="483"/>
                  </a:lnTo>
                  <a:lnTo>
                    <a:pt x="126" y="492"/>
                  </a:lnTo>
                  <a:lnTo>
                    <a:pt x="135" y="513"/>
                  </a:lnTo>
                  <a:lnTo>
                    <a:pt x="143" y="526"/>
                  </a:lnTo>
                  <a:lnTo>
                    <a:pt x="157" y="540"/>
                  </a:lnTo>
                  <a:lnTo>
                    <a:pt x="174" y="553"/>
                  </a:lnTo>
                  <a:lnTo>
                    <a:pt x="200" y="561"/>
                  </a:lnTo>
                  <a:lnTo>
                    <a:pt x="204" y="557"/>
                  </a:lnTo>
                  <a:lnTo>
                    <a:pt x="209" y="544"/>
                  </a:lnTo>
                  <a:lnTo>
                    <a:pt x="213" y="531"/>
                  </a:lnTo>
                  <a:lnTo>
                    <a:pt x="217" y="513"/>
                  </a:lnTo>
                  <a:lnTo>
                    <a:pt x="217" y="492"/>
                  </a:lnTo>
                  <a:lnTo>
                    <a:pt x="222" y="474"/>
                  </a:lnTo>
                  <a:lnTo>
                    <a:pt x="313" y="409"/>
                  </a:lnTo>
                  <a:lnTo>
                    <a:pt x="357" y="439"/>
                  </a:lnTo>
                  <a:lnTo>
                    <a:pt x="352" y="522"/>
                  </a:lnTo>
                  <a:lnTo>
                    <a:pt x="348" y="540"/>
                  </a:lnTo>
                  <a:lnTo>
                    <a:pt x="352" y="531"/>
                  </a:lnTo>
                  <a:lnTo>
                    <a:pt x="352" y="526"/>
                  </a:lnTo>
                  <a:lnTo>
                    <a:pt x="357" y="522"/>
                  </a:lnTo>
                  <a:lnTo>
                    <a:pt x="361" y="522"/>
                  </a:lnTo>
                  <a:lnTo>
                    <a:pt x="383" y="526"/>
                  </a:lnTo>
                  <a:lnTo>
                    <a:pt x="396" y="526"/>
                  </a:lnTo>
                  <a:lnTo>
                    <a:pt x="413" y="531"/>
                  </a:lnTo>
                  <a:lnTo>
                    <a:pt x="409" y="540"/>
                  </a:lnTo>
                  <a:lnTo>
                    <a:pt x="405" y="548"/>
                  </a:lnTo>
                  <a:lnTo>
                    <a:pt x="400" y="557"/>
                  </a:lnTo>
                  <a:lnTo>
                    <a:pt x="365" y="583"/>
                  </a:lnTo>
                  <a:lnTo>
                    <a:pt x="387" y="596"/>
                  </a:lnTo>
                  <a:lnTo>
                    <a:pt x="400" y="592"/>
                  </a:lnTo>
                  <a:lnTo>
                    <a:pt x="431" y="596"/>
                  </a:lnTo>
                  <a:lnTo>
                    <a:pt x="466" y="596"/>
                  </a:lnTo>
                  <a:lnTo>
                    <a:pt x="496" y="587"/>
                  </a:lnTo>
                  <a:lnTo>
                    <a:pt x="500" y="557"/>
                  </a:lnTo>
                  <a:lnTo>
                    <a:pt x="605" y="570"/>
                  </a:lnTo>
                  <a:lnTo>
                    <a:pt x="531" y="479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4" name="Freeform 31">
              <a:extLst>
                <a:ext uri="{FF2B5EF4-FFF2-40B4-BE49-F238E27FC236}">
                  <a16:creationId xmlns:a16="http://schemas.microsoft.com/office/drawing/2014/main" id="{D0E6FEC5-D186-4615-B8FC-2A8E7CE1E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6186" y="2407873"/>
              <a:ext cx="1144640" cy="829350"/>
            </a:xfrm>
            <a:custGeom>
              <a:avLst/>
              <a:gdLst>
                <a:gd name="T0" fmla="*/ 692 w 835"/>
                <a:gd name="T1" fmla="*/ 165 h 605"/>
                <a:gd name="T2" fmla="*/ 687 w 835"/>
                <a:gd name="T3" fmla="*/ 209 h 605"/>
                <a:gd name="T4" fmla="*/ 670 w 835"/>
                <a:gd name="T5" fmla="*/ 230 h 605"/>
                <a:gd name="T6" fmla="*/ 627 w 835"/>
                <a:gd name="T7" fmla="*/ 213 h 605"/>
                <a:gd name="T8" fmla="*/ 600 w 835"/>
                <a:gd name="T9" fmla="*/ 161 h 605"/>
                <a:gd name="T10" fmla="*/ 592 w 835"/>
                <a:gd name="T11" fmla="*/ 126 h 605"/>
                <a:gd name="T12" fmla="*/ 557 w 835"/>
                <a:gd name="T13" fmla="*/ 74 h 605"/>
                <a:gd name="T14" fmla="*/ 474 w 835"/>
                <a:gd name="T15" fmla="*/ 0 h 605"/>
                <a:gd name="T16" fmla="*/ 444 w 835"/>
                <a:gd name="T17" fmla="*/ 8 h 605"/>
                <a:gd name="T18" fmla="*/ 361 w 835"/>
                <a:gd name="T19" fmla="*/ 82 h 605"/>
                <a:gd name="T20" fmla="*/ 257 w 835"/>
                <a:gd name="T21" fmla="*/ 100 h 605"/>
                <a:gd name="T22" fmla="*/ 183 w 835"/>
                <a:gd name="T23" fmla="*/ 100 h 605"/>
                <a:gd name="T24" fmla="*/ 126 w 835"/>
                <a:gd name="T25" fmla="*/ 113 h 605"/>
                <a:gd name="T26" fmla="*/ 91 w 835"/>
                <a:gd name="T27" fmla="*/ 148 h 605"/>
                <a:gd name="T28" fmla="*/ 87 w 835"/>
                <a:gd name="T29" fmla="*/ 174 h 605"/>
                <a:gd name="T30" fmla="*/ 65 w 835"/>
                <a:gd name="T31" fmla="*/ 191 h 605"/>
                <a:gd name="T32" fmla="*/ 17 w 835"/>
                <a:gd name="T33" fmla="*/ 195 h 605"/>
                <a:gd name="T34" fmla="*/ 0 w 835"/>
                <a:gd name="T35" fmla="*/ 204 h 605"/>
                <a:gd name="T36" fmla="*/ 35 w 835"/>
                <a:gd name="T37" fmla="*/ 269 h 605"/>
                <a:gd name="T38" fmla="*/ 87 w 835"/>
                <a:gd name="T39" fmla="*/ 296 h 605"/>
                <a:gd name="T40" fmla="*/ 104 w 835"/>
                <a:gd name="T41" fmla="*/ 296 h 605"/>
                <a:gd name="T42" fmla="*/ 113 w 835"/>
                <a:gd name="T43" fmla="*/ 313 h 605"/>
                <a:gd name="T44" fmla="*/ 109 w 835"/>
                <a:gd name="T45" fmla="*/ 348 h 605"/>
                <a:gd name="T46" fmla="*/ 113 w 835"/>
                <a:gd name="T47" fmla="*/ 365 h 605"/>
                <a:gd name="T48" fmla="*/ 95 w 835"/>
                <a:gd name="T49" fmla="*/ 374 h 605"/>
                <a:gd name="T50" fmla="*/ 78 w 835"/>
                <a:gd name="T51" fmla="*/ 391 h 605"/>
                <a:gd name="T52" fmla="*/ 87 w 835"/>
                <a:gd name="T53" fmla="*/ 417 h 605"/>
                <a:gd name="T54" fmla="*/ 143 w 835"/>
                <a:gd name="T55" fmla="*/ 444 h 605"/>
                <a:gd name="T56" fmla="*/ 169 w 835"/>
                <a:gd name="T57" fmla="*/ 457 h 605"/>
                <a:gd name="T58" fmla="*/ 187 w 835"/>
                <a:gd name="T59" fmla="*/ 518 h 605"/>
                <a:gd name="T60" fmla="*/ 204 w 835"/>
                <a:gd name="T61" fmla="*/ 570 h 605"/>
                <a:gd name="T62" fmla="*/ 257 w 835"/>
                <a:gd name="T63" fmla="*/ 587 h 605"/>
                <a:gd name="T64" fmla="*/ 387 w 835"/>
                <a:gd name="T65" fmla="*/ 579 h 605"/>
                <a:gd name="T66" fmla="*/ 418 w 835"/>
                <a:gd name="T67" fmla="*/ 583 h 605"/>
                <a:gd name="T68" fmla="*/ 544 w 835"/>
                <a:gd name="T69" fmla="*/ 600 h 605"/>
                <a:gd name="T70" fmla="*/ 596 w 835"/>
                <a:gd name="T71" fmla="*/ 548 h 605"/>
                <a:gd name="T72" fmla="*/ 605 w 835"/>
                <a:gd name="T73" fmla="*/ 531 h 605"/>
                <a:gd name="T74" fmla="*/ 600 w 835"/>
                <a:gd name="T75" fmla="*/ 483 h 605"/>
                <a:gd name="T76" fmla="*/ 605 w 835"/>
                <a:gd name="T77" fmla="*/ 448 h 605"/>
                <a:gd name="T78" fmla="*/ 618 w 835"/>
                <a:gd name="T79" fmla="*/ 422 h 605"/>
                <a:gd name="T80" fmla="*/ 600 w 835"/>
                <a:gd name="T81" fmla="*/ 396 h 605"/>
                <a:gd name="T82" fmla="*/ 674 w 835"/>
                <a:gd name="T83" fmla="*/ 404 h 605"/>
                <a:gd name="T84" fmla="*/ 709 w 835"/>
                <a:gd name="T85" fmla="*/ 322 h 605"/>
                <a:gd name="T86" fmla="*/ 683 w 835"/>
                <a:gd name="T87" fmla="*/ 296 h 605"/>
                <a:gd name="T88" fmla="*/ 709 w 835"/>
                <a:gd name="T89" fmla="*/ 304 h 605"/>
                <a:gd name="T90" fmla="*/ 761 w 835"/>
                <a:gd name="T91" fmla="*/ 274 h 605"/>
                <a:gd name="T92" fmla="*/ 822 w 835"/>
                <a:gd name="T93" fmla="*/ 200 h 605"/>
                <a:gd name="T94" fmla="*/ 827 w 835"/>
                <a:gd name="T95" fmla="*/ 191 h 605"/>
                <a:gd name="T96" fmla="*/ 670 w 835"/>
                <a:gd name="T97" fmla="*/ 291 h 605"/>
                <a:gd name="T98" fmla="*/ 609 w 835"/>
                <a:gd name="T99" fmla="*/ 269 h 605"/>
                <a:gd name="T100" fmla="*/ 657 w 835"/>
                <a:gd name="T101" fmla="*/ 278 h 605"/>
                <a:gd name="T102" fmla="*/ 670 w 835"/>
                <a:gd name="T103" fmla="*/ 291 h 60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35" h="605">
                  <a:moveTo>
                    <a:pt x="788" y="82"/>
                  </a:moveTo>
                  <a:lnTo>
                    <a:pt x="696" y="143"/>
                  </a:lnTo>
                  <a:lnTo>
                    <a:pt x="692" y="165"/>
                  </a:lnTo>
                  <a:lnTo>
                    <a:pt x="692" y="191"/>
                  </a:lnTo>
                  <a:lnTo>
                    <a:pt x="687" y="209"/>
                  </a:lnTo>
                  <a:lnTo>
                    <a:pt x="683" y="222"/>
                  </a:lnTo>
                  <a:lnTo>
                    <a:pt x="674" y="230"/>
                  </a:lnTo>
                  <a:lnTo>
                    <a:pt x="670" y="230"/>
                  </a:lnTo>
                  <a:lnTo>
                    <a:pt x="648" y="222"/>
                  </a:lnTo>
                  <a:lnTo>
                    <a:pt x="627" y="213"/>
                  </a:lnTo>
                  <a:lnTo>
                    <a:pt x="613" y="200"/>
                  </a:lnTo>
                  <a:lnTo>
                    <a:pt x="605" y="187"/>
                  </a:lnTo>
                  <a:lnTo>
                    <a:pt x="600" y="161"/>
                  </a:lnTo>
                  <a:lnTo>
                    <a:pt x="596" y="152"/>
                  </a:lnTo>
                  <a:lnTo>
                    <a:pt x="592" y="126"/>
                  </a:lnTo>
                  <a:lnTo>
                    <a:pt x="583" y="104"/>
                  </a:lnTo>
                  <a:lnTo>
                    <a:pt x="570" y="87"/>
                  </a:lnTo>
                  <a:lnTo>
                    <a:pt x="557" y="74"/>
                  </a:lnTo>
                  <a:lnTo>
                    <a:pt x="531" y="56"/>
                  </a:lnTo>
                  <a:lnTo>
                    <a:pt x="518" y="52"/>
                  </a:lnTo>
                  <a:lnTo>
                    <a:pt x="474" y="0"/>
                  </a:lnTo>
                  <a:lnTo>
                    <a:pt x="470" y="0"/>
                  </a:lnTo>
                  <a:lnTo>
                    <a:pt x="444" y="8"/>
                  </a:lnTo>
                  <a:lnTo>
                    <a:pt x="413" y="26"/>
                  </a:lnTo>
                  <a:lnTo>
                    <a:pt x="383" y="48"/>
                  </a:lnTo>
                  <a:lnTo>
                    <a:pt x="361" y="82"/>
                  </a:lnTo>
                  <a:lnTo>
                    <a:pt x="331" y="108"/>
                  </a:lnTo>
                  <a:lnTo>
                    <a:pt x="257" y="100"/>
                  </a:lnTo>
                  <a:lnTo>
                    <a:pt x="222" y="100"/>
                  </a:lnTo>
                  <a:lnTo>
                    <a:pt x="183" y="100"/>
                  </a:lnTo>
                  <a:lnTo>
                    <a:pt x="135" y="108"/>
                  </a:lnTo>
                  <a:lnTo>
                    <a:pt x="126" y="113"/>
                  </a:lnTo>
                  <a:lnTo>
                    <a:pt x="109" y="122"/>
                  </a:lnTo>
                  <a:lnTo>
                    <a:pt x="95" y="139"/>
                  </a:lnTo>
                  <a:lnTo>
                    <a:pt x="91" y="148"/>
                  </a:lnTo>
                  <a:lnTo>
                    <a:pt x="91" y="161"/>
                  </a:lnTo>
                  <a:lnTo>
                    <a:pt x="87" y="174"/>
                  </a:lnTo>
                  <a:lnTo>
                    <a:pt x="82" y="182"/>
                  </a:lnTo>
                  <a:lnTo>
                    <a:pt x="74" y="187"/>
                  </a:lnTo>
                  <a:lnTo>
                    <a:pt x="65" y="191"/>
                  </a:lnTo>
                  <a:lnTo>
                    <a:pt x="39" y="195"/>
                  </a:lnTo>
                  <a:lnTo>
                    <a:pt x="17" y="195"/>
                  </a:lnTo>
                  <a:lnTo>
                    <a:pt x="4" y="204"/>
                  </a:lnTo>
                  <a:lnTo>
                    <a:pt x="0" y="204"/>
                  </a:lnTo>
                  <a:lnTo>
                    <a:pt x="8" y="222"/>
                  </a:lnTo>
                  <a:lnTo>
                    <a:pt x="26" y="252"/>
                  </a:lnTo>
                  <a:lnTo>
                    <a:pt x="35" y="269"/>
                  </a:lnTo>
                  <a:lnTo>
                    <a:pt x="52" y="283"/>
                  </a:lnTo>
                  <a:lnTo>
                    <a:pt x="69" y="291"/>
                  </a:lnTo>
                  <a:lnTo>
                    <a:pt x="87" y="296"/>
                  </a:lnTo>
                  <a:lnTo>
                    <a:pt x="95" y="291"/>
                  </a:lnTo>
                  <a:lnTo>
                    <a:pt x="104" y="296"/>
                  </a:lnTo>
                  <a:lnTo>
                    <a:pt x="109" y="296"/>
                  </a:lnTo>
                  <a:lnTo>
                    <a:pt x="113" y="304"/>
                  </a:lnTo>
                  <a:lnTo>
                    <a:pt x="113" y="313"/>
                  </a:lnTo>
                  <a:lnTo>
                    <a:pt x="104" y="326"/>
                  </a:lnTo>
                  <a:lnTo>
                    <a:pt x="109" y="348"/>
                  </a:lnTo>
                  <a:lnTo>
                    <a:pt x="113" y="352"/>
                  </a:lnTo>
                  <a:lnTo>
                    <a:pt x="113" y="361"/>
                  </a:lnTo>
                  <a:lnTo>
                    <a:pt x="113" y="365"/>
                  </a:lnTo>
                  <a:lnTo>
                    <a:pt x="109" y="370"/>
                  </a:lnTo>
                  <a:lnTo>
                    <a:pt x="104" y="374"/>
                  </a:lnTo>
                  <a:lnTo>
                    <a:pt x="95" y="374"/>
                  </a:lnTo>
                  <a:lnTo>
                    <a:pt x="87" y="378"/>
                  </a:lnTo>
                  <a:lnTo>
                    <a:pt x="78" y="391"/>
                  </a:lnTo>
                  <a:lnTo>
                    <a:pt x="78" y="400"/>
                  </a:lnTo>
                  <a:lnTo>
                    <a:pt x="78" y="409"/>
                  </a:lnTo>
                  <a:lnTo>
                    <a:pt x="87" y="417"/>
                  </a:lnTo>
                  <a:lnTo>
                    <a:pt x="100" y="431"/>
                  </a:lnTo>
                  <a:lnTo>
                    <a:pt x="143" y="444"/>
                  </a:lnTo>
                  <a:lnTo>
                    <a:pt x="152" y="444"/>
                  </a:lnTo>
                  <a:lnTo>
                    <a:pt x="161" y="448"/>
                  </a:lnTo>
                  <a:lnTo>
                    <a:pt x="169" y="457"/>
                  </a:lnTo>
                  <a:lnTo>
                    <a:pt x="178" y="470"/>
                  </a:lnTo>
                  <a:lnTo>
                    <a:pt x="183" y="491"/>
                  </a:lnTo>
                  <a:lnTo>
                    <a:pt x="187" y="518"/>
                  </a:lnTo>
                  <a:lnTo>
                    <a:pt x="187" y="552"/>
                  </a:lnTo>
                  <a:lnTo>
                    <a:pt x="204" y="570"/>
                  </a:lnTo>
                  <a:lnTo>
                    <a:pt x="230" y="583"/>
                  </a:lnTo>
                  <a:lnTo>
                    <a:pt x="243" y="587"/>
                  </a:lnTo>
                  <a:lnTo>
                    <a:pt x="257" y="587"/>
                  </a:lnTo>
                  <a:lnTo>
                    <a:pt x="322" y="605"/>
                  </a:lnTo>
                  <a:lnTo>
                    <a:pt x="357" y="600"/>
                  </a:lnTo>
                  <a:lnTo>
                    <a:pt x="387" y="579"/>
                  </a:lnTo>
                  <a:lnTo>
                    <a:pt x="409" y="570"/>
                  </a:lnTo>
                  <a:lnTo>
                    <a:pt x="418" y="583"/>
                  </a:lnTo>
                  <a:lnTo>
                    <a:pt x="435" y="583"/>
                  </a:lnTo>
                  <a:lnTo>
                    <a:pt x="500" y="600"/>
                  </a:lnTo>
                  <a:lnTo>
                    <a:pt x="544" y="600"/>
                  </a:lnTo>
                  <a:lnTo>
                    <a:pt x="570" y="574"/>
                  </a:lnTo>
                  <a:lnTo>
                    <a:pt x="570" y="552"/>
                  </a:lnTo>
                  <a:lnTo>
                    <a:pt x="596" y="548"/>
                  </a:lnTo>
                  <a:lnTo>
                    <a:pt x="600" y="544"/>
                  </a:lnTo>
                  <a:lnTo>
                    <a:pt x="605" y="531"/>
                  </a:lnTo>
                  <a:lnTo>
                    <a:pt x="609" y="513"/>
                  </a:lnTo>
                  <a:lnTo>
                    <a:pt x="605" y="496"/>
                  </a:lnTo>
                  <a:lnTo>
                    <a:pt x="600" y="483"/>
                  </a:lnTo>
                  <a:lnTo>
                    <a:pt x="600" y="457"/>
                  </a:lnTo>
                  <a:lnTo>
                    <a:pt x="605" y="448"/>
                  </a:lnTo>
                  <a:lnTo>
                    <a:pt x="613" y="435"/>
                  </a:lnTo>
                  <a:lnTo>
                    <a:pt x="618" y="426"/>
                  </a:lnTo>
                  <a:lnTo>
                    <a:pt x="618" y="422"/>
                  </a:lnTo>
                  <a:lnTo>
                    <a:pt x="618" y="413"/>
                  </a:lnTo>
                  <a:lnTo>
                    <a:pt x="609" y="409"/>
                  </a:lnTo>
                  <a:lnTo>
                    <a:pt x="600" y="396"/>
                  </a:lnTo>
                  <a:lnTo>
                    <a:pt x="640" y="374"/>
                  </a:lnTo>
                  <a:lnTo>
                    <a:pt x="644" y="417"/>
                  </a:lnTo>
                  <a:lnTo>
                    <a:pt x="674" y="404"/>
                  </a:lnTo>
                  <a:lnTo>
                    <a:pt x="722" y="352"/>
                  </a:lnTo>
                  <a:lnTo>
                    <a:pt x="718" y="335"/>
                  </a:lnTo>
                  <a:lnTo>
                    <a:pt x="709" y="322"/>
                  </a:lnTo>
                  <a:lnTo>
                    <a:pt x="692" y="309"/>
                  </a:lnTo>
                  <a:lnTo>
                    <a:pt x="683" y="296"/>
                  </a:lnTo>
                  <a:lnTo>
                    <a:pt x="692" y="300"/>
                  </a:lnTo>
                  <a:lnTo>
                    <a:pt x="709" y="304"/>
                  </a:lnTo>
                  <a:lnTo>
                    <a:pt x="727" y="300"/>
                  </a:lnTo>
                  <a:lnTo>
                    <a:pt x="748" y="296"/>
                  </a:lnTo>
                  <a:lnTo>
                    <a:pt x="761" y="274"/>
                  </a:lnTo>
                  <a:lnTo>
                    <a:pt x="801" y="226"/>
                  </a:lnTo>
                  <a:lnTo>
                    <a:pt x="818" y="213"/>
                  </a:lnTo>
                  <a:lnTo>
                    <a:pt x="822" y="200"/>
                  </a:lnTo>
                  <a:lnTo>
                    <a:pt x="822" y="195"/>
                  </a:lnTo>
                  <a:lnTo>
                    <a:pt x="827" y="191"/>
                  </a:lnTo>
                  <a:lnTo>
                    <a:pt x="835" y="108"/>
                  </a:lnTo>
                  <a:lnTo>
                    <a:pt x="788" y="82"/>
                  </a:lnTo>
                  <a:close/>
                  <a:moveTo>
                    <a:pt x="670" y="291"/>
                  </a:moveTo>
                  <a:lnTo>
                    <a:pt x="670" y="291"/>
                  </a:lnTo>
                  <a:lnTo>
                    <a:pt x="622" y="283"/>
                  </a:lnTo>
                  <a:lnTo>
                    <a:pt x="609" y="269"/>
                  </a:lnTo>
                  <a:lnTo>
                    <a:pt x="653" y="269"/>
                  </a:lnTo>
                  <a:lnTo>
                    <a:pt x="657" y="278"/>
                  </a:lnTo>
                  <a:lnTo>
                    <a:pt x="670" y="291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5" name="Freeform 32">
              <a:extLst>
                <a:ext uri="{FF2B5EF4-FFF2-40B4-BE49-F238E27FC236}">
                  <a16:creationId xmlns:a16="http://schemas.microsoft.com/office/drawing/2014/main" id="{A849FA4A-7426-4CA5-A18E-F1D02F35E7CF}"/>
                </a:ext>
              </a:extLst>
            </p:cNvPr>
            <p:cNvSpPr/>
            <p:nvPr/>
          </p:nvSpPr>
          <p:spPr bwMode="auto">
            <a:xfrm>
              <a:off x="8742801" y="2685523"/>
              <a:ext cx="1199473" cy="818383"/>
            </a:xfrm>
            <a:custGeom>
              <a:avLst/>
              <a:gdLst>
                <a:gd name="T0" fmla="*/ 844 w 875"/>
                <a:gd name="T1" fmla="*/ 375 h 597"/>
                <a:gd name="T2" fmla="*/ 714 w 875"/>
                <a:gd name="T3" fmla="*/ 383 h 597"/>
                <a:gd name="T4" fmla="*/ 683 w 875"/>
                <a:gd name="T5" fmla="*/ 379 h 597"/>
                <a:gd name="T6" fmla="*/ 640 w 875"/>
                <a:gd name="T7" fmla="*/ 348 h 597"/>
                <a:gd name="T8" fmla="*/ 631 w 875"/>
                <a:gd name="T9" fmla="*/ 266 h 597"/>
                <a:gd name="T10" fmla="*/ 609 w 875"/>
                <a:gd name="T11" fmla="*/ 240 h 597"/>
                <a:gd name="T12" fmla="*/ 557 w 875"/>
                <a:gd name="T13" fmla="*/ 227 h 597"/>
                <a:gd name="T14" fmla="*/ 535 w 875"/>
                <a:gd name="T15" fmla="*/ 196 h 597"/>
                <a:gd name="T16" fmla="*/ 552 w 875"/>
                <a:gd name="T17" fmla="*/ 170 h 597"/>
                <a:gd name="T18" fmla="*/ 566 w 875"/>
                <a:gd name="T19" fmla="*/ 166 h 597"/>
                <a:gd name="T20" fmla="*/ 566 w 875"/>
                <a:gd name="T21" fmla="*/ 148 h 597"/>
                <a:gd name="T22" fmla="*/ 561 w 875"/>
                <a:gd name="T23" fmla="*/ 122 h 597"/>
                <a:gd name="T24" fmla="*/ 566 w 875"/>
                <a:gd name="T25" fmla="*/ 92 h 597"/>
                <a:gd name="T26" fmla="*/ 544 w 875"/>
                <a:gd name="T27" fmla="*/ 92 h 597"/>
                <a:gd name="T28" fmla="*/ 509 w 875"/>
                <a:gd name="T29" fmla="*/ 79 h 597"/>
                <a:gd name="T30" fmla="*/ 461 w 875"/>
                <a:gd name="T31" fmla="*/ 13 h 597"/>
                <a:gd name="T32" fmla="*/ 452 w 875"/>
                <a:gd name="T33" fmla="*/ 0 h 597"/>
                <a:gd name="T34" fmla="*/ 383 w 875"/>
                <a:gd name="T35" fmla="*/ 65 h 597"/>
                <a:gd name="T36" fmla="*/ 309 w 875"/>
                <a:gd name="T37" fmla="*/ 170 h 597"/>
                <a:gd name="T38" fmla="*/ 200 w 875"/>
                <a:gd name="T39" fmla="*/ 301 h 597"/>
                <a:gd name="T40" fmla="*/ 39 w 875"/>
                <a:gd name="T41" fmla="*/ 383 h 597"/>
                <a:gd name="T42" fmla="*/ 17 w 875"/>
                <a:gd name="T43" fmla="*/ 392 h 597"/>
                <a:gd name="T44" fmla="*/ 0 w 875"/>
                <a:gd name="T45" fmla="*/ 435 h 597"/>
                <a:gd name="T46" fmla="*/ 74 w 875"/>
                <a:gd name="T47" fmla="*/ 549 h 597"/>
                <a:gd name="T48" fmla="*/ 82 w 875"/>
                <a:gd name="T49" fmla="*/ 523 h 597"/>
                <a:gd name="T50" fmla="*/ 152 w 875"/>
                <a:gd name="T51" fmla="*/ 514 h 597"/>
                <a:gd name="T52" fmla="*/ 169 w 875"/>
                <a:gd name="T53" fmla="*/ 518 h 597"/>
                <a:gd name="T54" fmla="*/ 178 w 875"/>
                <a:gd name="T55" fmla="*/ 488 h 597"/>
                <a:gd name="T56" fmla="*/ 235 w 875"/>
                <a:gd name="T57" fmla="*/ 479 h 597"/>
                <a:gd name="T58" fmla="*/ 261 w 875"/>
                <a:gd name="T59" fmla="*/ 479 h 597"/>
                <a:gd name="T60" fmla="*/ 235 w 875"/>
                <a:gd name="T61" fmla="*/ 501 h 597"/>
                <a:gd name="T62" fmla="*/ 222 w 875"/>
                <a:gd name="T63" fmla="*/ 518 h 597"/>
                <a:gd name="T64" fmla="*/ 256 w 875"/>
                <a:gd name="T65" fmla="*/ 518 h 597"/>
                <a:gd name="T66" fmla="*/ 287 w 875"/>
                <a:gd name="T67" fmla="*/ 553 h 597"/>
                <a:gd name="T68" fmla="*/ 339 w 875"/>
                <a:gd name="T69" fmla="*/ 583 h 597"/>
                <a:gd name="T70" fmla="*/ 418 w 875"/>
                <a:gd name="T71" fmla="*/ 597 h 597"/>
                <a:gd name="T72" fmla="*/ 439 w 875"/>
                <a:gd name="T73" fmla="*/ 583 h 597"/>
                <a:gd name="T74" fmla="*/ 409 w 875"/>
                <a:gd name="T75" fmla="*/ 544 h 597"/>
                <a:gd name="T76" fmla="*/ 426 w 875"/>
                <a:gd name="T77" fmla="*/ 505 h 597"/>
                <a:gd name="T78" fmla="*/ 509 w 875"/>
                <a:gd name="T79" fmla="*/ 418 h 597"/>
                <a:gd name="T80" fmla="*/ 522 w 875"/>
                <a:gd name="T81" fmla="*/ 422 h 597"/>
                <a:gd name="T82" fmla="*/ 518 w 875"/>
                <a:gd name="T83" fmla="*/ 435 h 597"/>
                <a:gd name="T84" fmla="*/ 505 w 875"/>
                <a:gd name="T85" fmla="*/ 457 h 597"/>
                <a:gd name="T86" fmla="*/ 522 w 875"/>
                <a:gd name="T87" fmla="*/ 470 h 597"/>
                <a:gd name="T88" fmla="*/ 579 w 875"/>
                <a:gd name="T89" fmla="*/ 505 h 597"/>
                <a:gd name="T90" fmla="*/ 583 w 875"/>
                <a:gd name="T91" fmla="*/ 540 h 597"/>
                <a:gd name="T92" fmla="*/ 709 w 875"/>
                <a:gd name="T93" fmla="*/ 479 h 597"/>
                <a:gd name="T94" fmla="*/ 748 w 875"/>
                <a:gd name="T95" fmla="*/ 457 h 597"/>
                <a:gd name="T96" fmla="*/ 740 w 875"/>
                <a:gd name="T97" fmla="*/ 427 h 597"/>
                <a:gd name="T98" fmla="*/ 774 w 875"/>
                <a:gd name="T99" fmla="*/ 422 h 597"/>
                <a:gd name="T100" fmla="*/ 783 w 875"/>
                <a:gd name="T101" fmla="*/ 435 h 597"/>
                <a:gd name="T102" fmla="*/ 770 w 875"/>
                <a:gd name="T103" fmla="*/ 466 h 597"/>
                <a:gd name="T104" fmla="*/ 796 w 875"/>
                <a:gd name="T105" fmla="*/ 470 h 59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75" h="597">
                  <a:moveTo>
                    <a:pt x="875" y="379"/>
                  </a:moveTo>
                  <a:lnTo>
                    <a:pt x="866" y="366"/>
                  </a:lnTo>
                  <a:lnTo>
                    <a:pt x="844" y="375"/>
                  </a:lnTo>
                  <a:lnTo>
                    <a:pt x="814" y="396"/>
                  </a:lnTo>
                  <a:lnTo>
                    <a:pt x="779" y="401"/>
                  </a:lnTo>
                  <a:lnTo>
                    <a:pt x="714" y="383"/>
                  </a:lnTo>
                  <a:lnTo>
                    <a:pt x="700" y="383"/>
                  </a:lnTo>
                  <a:lnTo>
                    <a:pt x="683" y="379"/>
                  </a:lnTo>
                  <a:lnTo>
                    <a:pt x="661" y="366"/>
                  </a:lnTo>
                  <a:lnTo>
                    <a:pt x="640" y="348"/>
                  </a:lnTo>
                  <a:lnTo>
                    <a:pt x="644" y="314"/>
                  </a:lnTo>
                  <a:lnTo>
                    <a:pt x="640" y="287"/>
                  </a:lnTo>
                  <a:lnTo>
                    <a:pt x="631" y="266"/>
                  </a:lnTo>
                  <a:lnTo>
                    <a:pt x="626" y="253"/>
                  </a:lnTo>
                  <a:lnTo>
                    <a:pt x="613" y="244"/>
                  </a:lnTo>
                  <a:lnTo>
                    <a:pt x="609" y="240"/>
                  </a:lnTo>
                  <a:lnTo>
                    <a:pt x="600" y="240"/>
                  </a:lnTo>
                  <a:lnTo>
                    <a:pt x="557" y="227"/>
                  </a:lnTo>
                  <a:lnTo>
                    <a:pt x="544" y="213"/>
                  </a:lnTo>
                  <a:lnTo>
                    <a:pt x="535" y="205"/>
                  </a:lnTo>
                  <a:lnTo>
                    <a:pt x="535" y="196"/>
                  </a:lnTo>
                  <a:lnTo>
                    <a:pt x="535" y="187"/>
                  </a:lnTo>
                  <a:lnTo>
                    <a:pt x="544" y="174"/>
                  </a:lnTo>
                  <a:lnTo>
                    <a:pt x="552" y="170"/>
                  </a:lnTo>
                  <a:lnTo>
                    <a:pt x="561" y="170"/>
                  </a:lnTo>
                  <a:lnTo>
                    <a:pt x="566" y="166"/>
                  </a:lnTo>
                  <a:lnTo>
                    <a:pt x="570" y="161"/>
                  </a:lnTo>
                  <a:lnTo>
                    <a:pt x="570" y="157"/>
                  </a:lnTo>
                  <a:lnTo>
                    <a:pt x="566" y="148"/>
                  </a:lnTo>
                  <a:lnTo>
                    <a:pt x="566" y="144"/>
                  </a:lnTo>
                  <a:lnTo>
                    <a:pt x="561" y="122"/>
                  </a:lnTo>
                  <a:lnTo>
                    <a:pt x="570" y="109"/>
                  </a:lnTo>
                  <a:lnTo>
                    <a:pt x="570" y="100"/>
                  </a:lnTo>
                  <a:lnTo>
                    <a:pt x="566" y="92"/>
                  </a:lnTo>
                  <a:lnTo>
                    <a:pt x="561" y="92"/>
                  </a:lnTo>
                  <a:lnTo>
                    <a:pt x="552" y="87"/>
                  </a:lnTo>
                  <a:lnTo>
                    <a:pt x="544" y="92"/>
                  </a:lnTo>
                  <a:lnTo>
                    <a:pt x="526" y="87"/>
                  </a:lnTo>
                  <a:lnTo>
                    <a:pt x="509" y="79"/>
                  </a:lnTo>
                  <a:lnTo>
                    <a:pt x="492" y="65"/>
                  </a:lnTo>
                  <a:lnTo>
                    <a:pt x="478" y="48"/>
                  </a:lnTo>
                  <a:lnTo>
                    <a:pt x="461" y="13"/>
                  </a:lnTo>
                  <a:lnTo>
                    <a:pt x="457" y="0"/>
                  </a:lnTo>
                  <a:lnTo>
                    <a:pt x="452" y="0"/>
                  </a:lnTo>
                  <a:lnTo>
                    <a:pt x="435" y="13"/>
                  </a:lnTo>
                  <a:lnTo>
                    <a:pt x="409" y="35"/>
                  </a:lnTo>
                  <a:lnTo>
                    <a:pt x="383" y="65"/>
                  </a:lnTo>
                  <a:lnTo>
                    <a:pt x="357" y="105"/>
                  </a:lnTo>
                  <a:lnTo>
                    <a:pt x="309" y="170"/>
                  </a:lnTo>
                  <a:lnTo>
                    <a:pt x="261" y="235"/>
                  </a:lnTo>
                  <a:lnTo>
                    <a:pt x="200" y="301"/>
                  </a:lnTo>
                  <a:lnTo>
                    <a:pt x="156" y="331"/>
                  </a:lnTo>
                  <a:lnTo>
                    <a:pt x="104" y="357"/>
                  </a:lnTo>
                  <a:lnTo>
                    <a:pt x="39" y="383"/>
                  </a:lnTo>
                  <a:lnTo>
                    <a:pt x="30" y="383"/>
                  </a:lnTo>
                  <a:lnTo>
                    <a:pt x="17" y="392"/>
                  </a:lnTo>
                  <a:lnTo>
                    <a:pt x="8" y="401"/>
                  </a:lnTo>
                  <a:lnTo>
                    <a:pt x="4" y="414"/>
                  </a:lnTo>
                  <a:lnTo>
                    <a:pt x="0" y="435"/>
                  </a:lnTo>
                  <a:lnTo>
                    <a:pt x="8" y="462"/>
                  </a:lnTo>
                  <a:lnTo>
                    <a:pt x="30" y="492"/>
                  </a:lnTo>
                  <a:lnTo>
                    <a:pt x="74" y="549"/>
                  </a:lnTo>
                  <a:lnTo>
                    <a:pt x="78" y="553"/>
                  </a:lnTo>
                  <a:lnTo>
                    <a:pt x="82" y="523"/>
                  </a:lnTo>
                  <a:lnTo>
                    <a:pt x="91" y="505"/>
                  </a:lnTo>
                  <a:lnTo>
                    <a:pt x="152" y="514"/>
                  </a:lnTo>
                  <a:lnTo>
                    <a:pt x="156" y="518"/>
                  </a:lnTo>
                  <a:lnTo>
                    <a:pt x="165" y="523"/>
                  </a:lnTo>
                  <a:lnTo>
                    <a:pt x="169" y="518"/>
                  </a:lnTo>
                  <a:lnTo>
                    <a:pt x="174" y="514"/>
                  </a:lnTo>
                  <a:lnTo>
                    <a:pt x="178" y="505"/>
                  </a:lnTo>
                  <a:lnTo>
                    <a:pt x="178" y="488"/>
                  </a:lnTo>
                  <a:lnTo>
                    <a:pt x="209" y="488"/>
                  </a:lnTo>
                  <a:lnTo>
                    <a:pt x="235" y="479"/>
                  </a:lnTo>
                  <a:lnTo>
                    <a:pt x="248" y="470"/>
                  </a:lnTo>
                  <a:lnTo>
                    <a:pt x="261" y="462"/>
                  </a:lnTo>
                  <a:lnTo>
                    <a:pt x="261" y="479"/>
                  </a:lnTo>
                  <a:lnTo>
                    <a:pt x="248" y="492"/>
                  </a:lnTo>
                  <a:lnTo>
                    <a:pt x="235" y="501"/>
                  </a:lnTo>
                  <a:lnTo>
                    <a:pt x="222" y="505"/>
                  </a:lnTo>
                  <a:lnTo>
                    <a:pt x="222" y="518"/>
                  </a:lnTo>
                  <a:lnTo>
                    <a:pt x="235" y="514"/>
                  </a:lnTo>
                  <a:lnTo>
                    <a:pt x="243" y="514"/>
                  </a:lnTo>
                  <a:lnTo>
                    <a:pt x="256" y="518"/>
                  </a:lnTo>
                  <a:lnTo>
                    <a:pt x="270" y="523"/>
                  </a:lnTo>
                  <a:lnTo>
                    <a:pt x="278" y="536"/>
                  </a:lnTo>
                  <a:lnTo>
                    <a:pt x="287" y="553"/>
                  </a:lnTo>
                  <a:lnTo>
                    <a:pt x="287" y="579"/>
                  </a:lnTo>
                  <a:lnTo>
                    <a:pt x="339" y="583"/>
                  </a:lnTo>
                  <a:lnTo>
                    <a:pt x="378" y="592"/>
                  </a:lnTo>
                  <a:lnTo>
                    <a:pt x="418" y="597"/>
                  </a:lnTo>
                  <a:lnTo>
                    <a:pt x="426" y="597"/>
                  </a:lnTo>
                  <a:lnTo>
                    <a:pt x="435" y="588"/>
                  </a:lnTo>
                  <a:lnTo>
                    <a:pt x="439" y="583"/>
                  </a:lnTo>
                  <a:lnTo>
                    <a:pt x="439" y="570"/>
                  </a:lnTo>
                  <a:lnTo>
                    <a:pt x="431" y="557"/>
                  </a:lnTo>
                  <a:lnTo>
                    <a:pt x="409" y="544"/>
                  </a:lnTo>
                  <a:lnTo>
                    <a:pt x="404" y="527"/>
                  </a:lnTo>
                  <a:lnTo>
                    <a:pt x="426" y="505"/>
                  </a:lnTo>
                  <a:lnTo>
                    <a:pt x="470" y="453"/>
                  </a:lnTo>
                  <a:lnTo>
                    <a:pt x="492" y="431"/>
                  </a:lnTo>
                  <a:lnTo>
                    <a:pt x="509" y="418"/>
                  </a:lnTo>
                  <a:lnTo>
                    <a:pt x="518" y="414"/>
                  </a:lnTo>
                  <a:lnTo>
                    <a:pt x="522" y="418"/>
                  </a:lnTo>
                  <a:lnTo>
                    <a:pt x="522" y="422"/>
                  </a:lnTo>
                  <a:lnTo>
                    <a:pt x="522" y="431"/>
                  </a:lnTo>
                  <a:lnTo>
                    <a:pt x="518" y="435"/>
                  </a:lnTo>
                  <a:lnTo>
                    <a:pt x="505" y="444"/>
                  </a:lnTo>
                  <a:lnTo>
                    <a:pt x="505" y="453"/>
                  </a:lnTo>
                  <a:lnTo>
                    <a:pt x="505" y="457"/>
                  </a:lnTo>
                  <a:lnTo>
                    <a:pt x="509" y="466"/>
                  </a:lnTo>
                  <a:lnTo>
                    <a:pt x="522" y="470"/>
                  </a:lnTo>
                  <a:lnTo>
                    <a:pt x="552" y="479"/>
                  </a:lnTo>
                  <a:lnTo>
                    <a:pt x="574" y="492"/>
                  </a:lnTo>
                  <a:lnTo>
                    <a:pt x="579" y="505"/>
                  </a:lnTo>
                  <a:lnTo>
                    <a:pt x="583" y="514"/>
                  </a:lnTo>
                  <a:lnTo>
                    <a:pt x="587" y="527"/>
                  </a:lnTo>
                  <a:lnTo>
                    <a:pt x="583" y="540"/>
                  </a:lnTo>
                  <a:lnTo>
                    <a:pt x="648" y="509"/>
                  </a:lnTo>
                  <a:lnTo>
                    <a:pt x="709" y="479"/>
                  </a:lnTo>
                  <a:lnTo>
                    <a:pt x="722" y="475"/>
                  </a:lnTo>
                  <a:lnTo>
                    <a:pt x="744" y="466"/>
                  </a:lnTo>
                  <a:lnTo>
                    <a:pt x="748" y="457"/>
                  </a:lnTo>
                  <a:lnTo>
                    <a:pt x="753" y="449"/>
                  </a:lnTo>
                  <a:lnTo>
                    <a:pt x="748" y="440"/>
                  </a:lnTo>
                  <a:lnTo>
                    <a:pt x="740" y="427"/>
                  </a:lnTo>
                  <a:lnTo>
                    <a:pt x="735" y="414"/>
                  </a:lnTo>
                  <a:lnTo>
                    <a:pt x="744" y="414"/>
                  </a:lnTo>
                  <a:lnTo>
                    <a:pt x="774" y="422"/>
                  </a:lnTo>
                  <a:lnTo>
                    <a:pt x="792" y="422"/>
                  </a:lnTo>
                  <a:lnTo>
                    <a:pt x="783" y="435"/>
                  </a:lnTo>
                  <a:lnTo>
                    <a:pt x="779" y="444"/>
                  </a:lnTo>
                  <a:lnTo>
                    <a:pt x="770" y="457"/>
                  </a:lnTo>
                  <a:lnTo>
                    <a:pt x="770" y="466"/>
                  </a:lnTo>
                  <a:lnTo>
                    <a:pt x="774" y="470"/>
                  </a:lnTo>
                  <a:lnTo>
                    <a:pt x="783" y="475"/>
                  </a:lnTo>
                  <a:lnTo>
                    <a:pt x="796" y="470"/>
                  </a:lnTo>
                  <a:lnTo>
                    <a:pt x="875" y="379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6" name="Freeform 90">
              <a:extLst>
                <a:ext uri="{FF2B5EF4-FFF2-40B4-BE49-F238E27FC236}">
                  <a16:creationId xmlns:a16="http://schemas.microsoft.com/office/drawing/2014/main" id="{9401C652-08DA-4424-9EF2-AA18CEB28AFB}"/>
                </a:ext>
              </a:extLst>
            </p:cNvPr>
            <p:cNvSpPr/>
            <p:nvPr/>
          </p:nvSpPr>
          <p:spPr bwMode="auto">
            <a:xfrm>
              <a:off x="7023785" y="2297579"/>
              <a:ext cx="960949" cy="1252935"/>
            </a:xfrm>
            <a:custGeom>
              <a:avLst/>
              <a:gdLst>
                <a:gd name="T0" fmla="*/ 527 w 701"/>
                <a:gd name="T1" fmla="*/ 39 h 914"/>
                <a:gd name="T2" fmla="*/ 514 w 701"/>
                <a:gd name="T3" fmla="*/ 48 h 914"/>
                <a:gd name="T4" fmla="*/ 461 w 701"/>
                <a:gd name="T5" fmla="*/ 100 h 914"/>
                <a:gd name="T6" fmla="*/ 427 w 701"/>
                <a:gd name="T7" fmla="*/ 148 h 914"/>
                <a:gd name="T8" fmla="*/ 414 w 701"/>
                <a:gd name="T9" fmla="*/ 174 h 914"/>
                <a:gd name="T10" fmla="*/ 374 w 701"/>
                <a:gd name="T11" fmla="*/ 183 h 914"/>
                <a:gd name="T12" fmla="*/ 331 w 701"/>
                <a:gd name="T13" fmla="*/ 179 h 914"/>
                <a:gd name="T14" fmla="*/ 287 w 701"/>
                <a:gd name="T15" fmla="*/ 161 h 914"/>
                <a:gd name="T16" fmla="*/ 253 w 701"/>
                <a:gd name="T17" fmla="*/ 174 h 914"/>
                <a:gd name="T18" fmla="*/ 205 w 701"/>
                <a:gd name="T19" fmla="*/ 205 h 914"/>
                <a:gd name="T20" fmla="*/ 196 w 701"/>
                <a:gd name="T21" fmla="*/ 218 h 914"/>
                <a:gd name="T22" fmla="*/ 135 w 701"/>
                <a:gd name="T23" fmla="*/ 305 h 914"/>
                <a:gd name="T24" fmla="*/ 118 w 701"/>
                <a:gd name="T25" fmla="*/ 309 h 914"/>
                <a:gd name="T26" fmla="*/ 83 w 701"/>
                <a:gd name="T27" fmla="*/ 314 h 914"/>
                <a:gd name="T28" fmla="*/ 70 w 701"/>
                <a:gd name="T29" fmla="*/ 318 h 914"/>
                <a:gd name="T30" fmla="*/ 31 w 701"/>
                <a:gd name="T31" fmla="*/ 335 h 914"/>
                <a:gd name="T32" fmla="*/ 0 w 701"/>
                <a:gd name="T33" fmla="*/ 357 h 914"/>
                <a:gd name="T34" fmla="*/ 17 w 701"/>
                <a:gd name="T35" fmla="*/ 379 h 914"/>
                <a:gd name="T36" fmla="*/ 26 w 701"/>
                <a:gd name="T37" fmla="*/ 436 h 914"/>
                <a:gd name="T38" fmla="*/ 39 w 701"/>
                <a:gd name="T39" fmla="*/ 466 h 914"/>
                <a:gd name="T40" fmla="*/ 44 w 701"/>
                <a:gd name="T41" fmla="*/ 466 h 914"/>
                <a:gd name="T42" fmla="*/ 52 w 701"/>
                <a:gd name="T43" fmla="*/ 453 h 914"/>
                <a:gd name="T44" fmla="*/ 74 w 701"/>
                <a:gd name="T45" fmla="*/ 427 h 914"/>
                <a:gd name="T46" fmla="*/ 91 w 701"/>
                <a:gd name="T47" fmla="*/ 422 h 914"/>
                <a:gd name="T48" fmla="*/ 118 w 701"/>
                <a:gd name="T49" fmla="*/ 440 h 914"/>
                <a:gd name="T50" fmla="*/ 135 w 701"/>
                <a:gd name="T51" fmla="*/ 466 h 914"/>
                <a:gd name="T52" fmla="*/ 144 w 701"/>
                <a:gd name="T53" fmla="*/ 592 h 914"/>
                <a:gd name="T54" fmla="*/ 200 w 701"/>
                <a:gd name="T55" fmla="*/ 679 h 914"/>
                <a:gd name="T56" fmla="*/ 205 w 701"/>
                <a:gd name="T57" fmla="*/ 714 h 914"/>
                <a:gd name="T58" fmla="*/ 226 w 701"/>
                <a:gd name="T59" fmla="*/ 766 h 914"/>
                <a:gd name="T60" fmla="*/ 270 w 701"/>
                <a:gd name="T61" fmla="*/ 810 h 914"/>
                <a:gd name="T62" fmla="*/ 340 w 701"/>
                <a:gd name="T63" fmla="*/ 866 h 914"/>
                <a:gd name="T64" fmla="*/ 400 w 701"/>
                <a:gd name="T65" fmla="*/ 914 h 914"/>
                <a:gd name="T66" fmla="*/ 405 w 701"/>
                <a:gd name="T67" fmla="*/ 888 h 914"/>
                <a:gd name="T68" fmla="*/ 374 w 701"/>
                <a:gd name="T69" fmla="*/ 827 h 914"/>
                <a:gd name="T70" fmla="*/ 387 w 701"/>
                <a:gd name="T71" fmla="*/ 832 h 914"/>
                <a:gd name="T72" fmla="*/ 414 w 701"/>
                <a:gd name="T73" fmla="*/ 840 h 914"/>
                <a:gd name="T74" fmla="*/ 405 w 701"/>
                <a:gd name="T75" fmla="*/ 823 h 914"/>
                <a:gd name="T76" fmla="*/ 340 w 701"/>
                <a:gd name="T77" fmla="*/ 758 h 914"/>
                <a:gd name="T78" fmla="*/ 353 w 701"/>
                <a:gd name="T79" fmla="*/ 627 h 914"/>
                <a:gd name="T80" fmla="*/ 353 w 701"/>
                <a:gd name="T81" fmla="*/ 631 h 914"/>
                <a:gd name="T82" fmla="*/ 374 w 701"/>
                <a:gd name="T83" fmla="*/ 601 h 914"/>
                <a:gd name="T84" fmla="*/ 418 w 701"/>
                <a:gd name="T85" fmla="*/ 575 h 914"/>
                <a:gd name="T86" fmla="*/ 496 w 701"/>
                <a:gd name="T87" fmla="*/ 562 h 914"/>
                <a:gd name="T88" fmla="*/ 548 w 701"/>
                <a:gd name="T89" fmla="*/ 570 h 914"/>
                <a:gd name="T90" fmla="*/ 570 w 701"/>
                <a:gd name="T91" fmla="*/ 570 h 914"/>
                <a:gd name="T92" fmla="*/ 575 w 701"/>
                <a:gd name="T93" fmla="*/ 557 h 914"/>
                <a:gd name="T94" fmla="*/ 583 w 701"/>
                <a:gd name="T95" fmla="*/ 536 h 914"/>
                <a:gd name="T96" fmla="*/ 588 w 701"/>
                <a:gd name="T97" fmla="*/ 475 h 914"/>
                <a:gd name="T98" fmla="*/ 588 w 701"/>
                <a:gd name="T99" fmla="*/ 422 h 914"/>
                <a:gd name="T100" fmla="*/ 622 w 701"/>
                <a:gd name="T101" fmla="*/ 409 h 914"/>
                <a:gd name="T102" fmla="*/ 653 w 701"/>
                <a:gd name="T103" fmla="*/ 379 h 914"/>
                <a:gd name="T104" fmla="*/ 662 w 701"/>
                <a:gd name="T105" fmla="*/ 353 h 914"/>
                <a:gd name="T106" fmla="*/ 653 w 701"/>
                <a:gd name="T107" fmla="*/ 331 h 914"/>
                <a:gd name="T108" fmla="*/ 640 w 701"/>
                <a:gd name="T109" fmla="*/ 318 h 914"/>
                <a:gd name="T110" fmla="*/ 575 w 701"/>
                <a:gd name="T111" fmla="*/ 253 h 914"/>
                <a:gd name="T112" fmla="*/ 553 w 701"/>
                <a:gd name="T113" fmla="*/ 214 h 914"/>
                <a:gd name="T114" fmla="*/ 566 w 701"/>
                <a:gd name="T115" fmla="*/ 179 h 914"/>
                <a:gd name="T116" fmla="*/ 588 w 701"/>
                <a:gd name="T117" fmla="*/ 161 h 914"/>
                <a:gd name="T118" fmla="*/ 688 w 701"/>
                <a:gd name="T119" fmla="*/ 87 h 914"/>
                <a:gd name="T120" fmla="*/ 701 w 701"/>
                <a:gd name="T121" fmla="*/ 26 h 914"/>
                <a:gd name="T122" fmla="*/ 696 w 701"/>
                <a:gd name="T123" fmla="*/ 0 h 91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01" h="914">
                  <a:moveTo>
                    <a:pt x="575" y="9"/>
                  </a:moveTo>
                  <a:lnTo>
                    <a:pt x="527" y="39"/>
                  </a:lnTo>
                  <a:lnTo>
                    <a:pt x="514" y="48"/>
                  </a:lnTo>
                  <a:lnTo>
                    <a:pt x="479" y="79"/>
                  </a:lnTo>
                  <a:lnTo>
                    <a:pt x="461" y="100"/>
                  </a:lnTo>
                  <a:lnTo>
                    <a:pt x="440" y="122"/>
                  </a:lnTo>
                  <a:lnTo>
                    <a:pt x="427" y="148"/>
                  </a:lnTo>
                  <a:lnTo>
                    <a:pt x="414" y="174"/>
                  </a:lnTo>
                  <a:lnTo>
                    <a:pt x="400" y="179"/>
                  </a:lnTo>
                  <a:lnTo>
                    <a:pt x="374" y="183"/>
                  </a:lnTo>
                  <a:lnTo>
                    <a:pt x="353" y="183"/>
                  </a:lnTo>
                  <a:lnTo>
                    <a:pt x="331" y="179"/>
                  </a:lnTo>
                  <a:lnTo>
                    <a:pt x="309" y="174"/>
                  </a:lnTo>
                  <a:lnTo>
                    <a:pt x="287" y="161"/>
                  </a:lnTo>
                  <a:lnTo>
                    <a:pt x="253" y="174"/>
                  </a:lnTo>
                  <a:lnTo>
                    <a:pt x="222" y="192"/>
                  </a:lnTo>
                  <a:lnTo>
                    <a:pt x="205" y="205"/>
                  </a:lnTo>
                  <a:lnTo>
                    <a:pt x="196" y="218"/>
                  </a:lnTo>
                  <a:lnTo>
                    <a:pt x="152" y="279"/>
                  </a:lnTo>
                  <a:lnTo>
                    <a:pt x="135" y="305"/>
                  </a:lnTo>
                  <a:lnTo>
                    <a:pt x="118" y="309"/>
                  </a:lnTo>
                  <a:lnTo>
                    <a:pt x="105" y="314"/>
                  </a:lnTo>
                  <a:lnTo>
                    <a:pt x="83" y="314"/>
                  </a:lnTo>
                  <a:lnTo>
                    <a:pt x="70" y="318"/>
                  </a:lnTo>
                  <a:lnTo>
                    <a:pt x="57" y="322"/>
                  </a:lnTo>
                  <a:lnTo>
                    <a:pt x="31" y="335"/>
                  </a:lnTo>
                  <a:lnTo>
                    <a:pt x="0" y="357"/>
                  </a:lnTo>
                  <a:lnTo>
                    <a:pt x="17" y="379"/>
                  </a:lnTo>
                  <a:lnTo>
                    <a:pt x="22" y="396"/>
                  </a:lnTo>
                  <a:lnTo>
                    <a:pt x="26" y="436"/>
                  </a:lnTo>
                  <a:lnTo>
                    <a:pt x="35" y="453"/>
                  </a:lnTo>
                  <a:lnTo>
                    <a:pt x="39" y="466"/>
                  </a:lnTo>
                  <a:lnTo>
                    <a:pt x="44" y="466"/>
                  </a:lnTo>
                  <a:lnTo>
                    <a:pt x="52" y="453"/>
                  </a:lnTo>
                  <a:lnTo>
                    <a:pt x="65" y="431"/>
                  </a:lnTo>
                  <a:lnTo>
                    <a:pt x="74" y="427"/>
                  </a:lnTo>
                  <a:lnTo>
                    <a:pt x="78" y="422"/>
                  </a:lnTo>
                  <a:lnTo>
                    <a:pt x="91" y="422"/>
                  </a:lnTo>
                  <a:lnTo>
                    <a:pt x="105" y="431"/>
                  </a:lnTo>
                  <a:lnTo>
                    <a:pt x="118" y="440"/>
                  </a:lnTo>
                  <a:lnTo>
                    <a:pt x="126" y="453"/>
                  </a:lnTo>
                  <a:lnTo>
                    <a:pt x="135" y="466"/>
                  </a:lnTo>
                  <a:lnTo>
                    <a:pt x="144" y="592"/>
                  </a:lnTo>
                  <a:lnTo>
                    <a:pt x="183" y="649"/>
                  </a:lnTo>
                  <a:lnTo>
                    <a:pt x="200" y="679"/>
                  </a:lnTo>
                  <a:lnTo>
                    <a:pt x="205" y="714"/>
                  </a:lnTo>
                  <a:lnTo>
                    <a:pt x="213" y="740"/>
                  </a:lnTo>
                  <a:lnTo>
                    <a:pt x="226" y="766"/>
                  </a:lnTo>
                  <a:lnTo>
                    <a:pt x="239" y="784"/>
                  </a:lnTo>
                  <a:lnTo>
                    <a:pt x="270" y="810"/>
                  </a:lnTo>
                  <a:lnTo>
                    <a:pt x="283" y="819"/>
                  </a:lnTo>
                  <a:lnTo>
                    <a:pt x="340" y="866"/>
                  </a:lnTo>
                  <a:lnTo>
                    <a:pt x="400" y="914"/>
                  </a:lnTo>
                  <a:lnTo>
                    <a:pt x="418" y="906"/>
                  </a:lnTo>
                  <a:lnTo>
                    <a:pt x="405" y="888"/>
                  </a:lnTo>
                  <a:lnTo>
                    <a:pt x="361" y="823"/>
                  </a:lnTo>
                  <a:lnTo>
                    <a:pt x="374" y="827"/>
                  </a:lnTo>
                  <a:lnTo>
                    <a:pt x="387" y="832"/>
                  </a:lnTo>
                  <a:lnTo>
                    <a:pt x="409" y="840"/>
                  </a:lnTo>
                  <a:lnTo>
                    <a:pt x="414" y="840"/>
                  </a:lnTo>
                  <a:lnTo>
                    <a:pt x="414" y="836"/>
                  </a:lnTo>
                  <a:lnTo>
                    <a:pt x="405" y="823"/>
                  </a:lnTo>
                  <a:lnTo>
                    <a:pt x="379" y="797"/>
                  </a:lnTo>
                  <a:lnTo>
                    <a:pt x="340" y="758"/>
                  </a:lnTo>
                  <a:lnTo>
                    <a:pt x="353" y="627"/>
                  </a:lnTo>
                  <a:lnTo>
                    <a:pt x="353" y="631"/>
                  </a:lnTo>
                  <a:lnTo>
                    <a:pt x="361" y="614"/>
                  </a:lnTo>
                  <a:lnTo>
                    <a:pt x="374" y="601"/>
                  </a:lnTo>
                  <a:lnTo>
                    <a:pt x="392" y="584"/>
                  </a:lnTo>
                  <a:lnTo>
                    <a:pt x="418" y="575"/>
                  </a:lnTo>
                  <a:lnTo>
                    <a:pt x="453" y="566"/>
                  </a:lnTo>
                  <a:lnTo>
                    <a:pt x="496" y="562"/>
                  </a:lnTo>
                  <a:lnTo>
                    <a:pt x="548" y="570"/>
                  </a:lnTo>
                  <a:lnTo>
                    <a:pt x="566" y="575"/>
                  </a:lnTo>
                  <a:lnTo>
                    <a:pt x="570" y="570"/>
                  </a:lnTo>
                  <a:lnTo>
                    <a:pt x="575" y="557"/>
                  </a:lnTo>
                  <a:lnTo>
                    <a:pt x="583" y="536"/>
                  </a:lnTo>
                  <a:lnTo>
                    <a:pt x="588" y="514"/>
                  </a:lnTo>
                  <a:lnTo>
                    <a:pt x="588" y="475"/>
                  </a:lnTo>
                  <a:lnTo>
                    <a:pt x="588" y="422"/>
                  </a:lnTo>
                  <a:lnTo>
                    <a:pt x="605" y="414"/>
                  </a:lnTo>
                  <a:lnTo>
                    <a:pt x="622" y="409"/>
                  </a:lnTo>
                  <a:lnTo>
                    <a:pt x="640" y="396"/>
                  </a:lnTo>
                  <a:lnTo>
                    <a:pt x="653" y="379"/>
                  </a:lnTo>
                  <a:lnTo>
                    <a:pt x="662" y="362"/>
                  </a:lnTo>
                  <a:lnTo>
                    <a:pt x="662" y="353"/>
                  </a:lnTo>
                  <a:lnTo>
                    <a:pt x="657" y="340"/>
                  </a:lnTo>
                  <a:lnTo>
                    <a:pt x="653" y="331"/>
                  </a:lnTo>
                  <a:lnTo>
                    <a:pt x="640" y="318"/>
                  </a:lnTo>
                  <a:lnTo>
                    <a:pt x="592" y="270"/>
                  </a:lnTo>
                  <a:lnTo>
                    <a:pt x="575" y="253"/>
                  </a:lnTo>
                  <a:lnTo>
                    <a:pt x="562" y="231"/>
                  </a:lnTo>
                  <a:lnTo>
                    <a:pt x="553" y="214"/>
                  </a:lnTo>
                  <a:lnTo>
                    <a:pt x="553" y="196"/>
                  </a:lnTo>
                  <a:lnTo>
                    <a:pt x="566" y="179"/>
                  </a:lnTo>
                  <a:lnTo>
                    <a:pt x="588" y="161"/>
                  </a:lnTo>
                  <a:lnTo>
                    <a:pt x="688" y="87"/>
                  </a:lnTo>
                  <a:lnTo>
                    <a:pt x="696" y="53"/>
                  </a:lnTo>
                  <a:lnTo>
                    <a:pt x="701" y="26"/>
                  </a:lnTo>
                  <a:lnTo>
                    <a:pt x="701" y="13"/>
                  </a:lnTo>
                  <a:lnTo>
                    <a:pt x="696" y="0"/>
                  </a:lnTo>
                  <a:lnTo>
                    <a:pt x="575" y="9"/>
                  </a:lnTo>
                  <a:close/>
                </a:path>
              </a:pathLst>
            </a:custGeom>
            <a:solidFill>
              <a:srgbClr val="0B5A2A"/>
            </a:solidFill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7" name="Freeform 95">
              <a:extLst>
                <a:ext uri="{FF2B5EF4-FFF2-40B4-BE49-F238E27FC236}">
                  <a16:creationId xmlns:a16="http://schemas.microsoft.com/office/drawing/2014/main" id="{824F7BEA-D93F-4DBA-B84D-24D58146EEBB}"/>
                </a:ext>
              </a:extLst>
            </p:cNvPr>
            <p:cNvSpPr/>
            <p:nvPr/>
          </p:nvSpPr>
          <p:spPr bwMode="auto">
            <a:xfrm>
              <a:off x="5646105" y="1898668"/>
              <a:ext cx="1246081" cy="1503796"/>
            </a:xfrm>
            <a:custGeom>
              <a:avLst/>
              <a:gdLst>
                <a:gd name="T0" fmla="*/ 888 w 909"/>
                <a:gd name="T1" fmla="*/ 531 h 1097"/>
                <a:gd name="T2" fmla="*/ 883 w 909"/>
                <a:gd name="T3" fmla="*/ 492 h 1097"/>
                <a:gd name="T4" fmla="*/ 844 w 909"/>
                <a:gd name="T5" fmla="*/ 474 h 1097"/>
                <a:gd name="T6" fmla="*/ 814 w 909"/>
                <a:gd name="T7" fmla="*/ 383 h 1097"/>
                <a:gd name="T8" fmla="*/ 822 w 909"/>
                <a:gd name="T9" fmla="*/ 335 h 1097"/>
                <a:gd name="T10" fmla="*/ 757 w 909"/>
                <a:gd name="T11" fmla="*/ 278 h 1097"/>
                <a:gd name="T12" fmla="*/ 713 w 909"/>
                <a:gd name="T13" fmla="*/ 256 h 1097"/>
                <a:gd name="T14" fmla="*/ 718 w 909"/>
                <a:gd name="T15" fmla="*/ 209 h 1097"/>
                <a:gd name="T16" fmla="*/ 692 w 909"/>
                <a:gd name="T17" fmla="*/ 182 h 1097"/>
                <a:gd name="T18" fmla="*/ 670 w 909"/>
                <a:gd name="T19" fmla="*/ 135 h 1097"/>
                <a:gd name="T20" fmla="*/ 670 w 909"/>
                <a:gd name="T21" fmla="*/ 108 h 1097"/>
                <a:gd name="T22" fmla="*/ 657 w 909"/>
                <a:gd name="T23" fmla="*/ 52 h 1097"/>
                <a:gd name="T24" fmla="*/ 609 w 909"/>
                <a:gd name="T25" fmla="*/ 13 h 1097"/>
                <a:gd name="T26" fmla="*/ 535 w 909"/>
                <a:gd name="T27" fmla="*/ 108 h 1097"/>
                <a:gd name="T28" fmla="*/ 461 w 909"/>
                <a:gd name="T29" fmla="*/ 104 h 1097"/>
                <a:gd name="T30" fmla="*/ 365 w 909"/>
                <a:gd name="T31" fmla="*/ 78 h 1097"/>
                <a:gd name="T32" fmla="*/ 335 w 909"/>
                <a:gd name="T33" fmla="*/ 108 h 1097"/>
                <a:gd name="T34" fmla="*/ 326 w 909"/>
                <a:gd name="T35" fmla="*/ 148 h 1097"/>
                <a:gd name="T36" fmla="*/ 335 w 909"/>
                <a:gd name="T37" fmla="*/ 178 h 1097"/>
                <a:gd name="T38" fmla="*/ 352 w 909"/>
                <a:gd name="T39" fmla="*/ 248 h 1097"/>
                <a:gd name="T40" fmla="*/ 335 w 909"/>
                <a:gd name="T41" fmla="*/ 283 h 1097"/>
                <a:gd name="T42" fmla="*/ 309 w 909"/>
                <a:gd name="T43" fmla="*/ 291 h 1097"/>
                <a:gd name="T44" fmla="*/ 296 w 909"/>
                <a:gd name="T45" fmla="*/ 344 h 1097"/>
                <a:gd name="T46" fmla="*/ 243 w 909"/>
                <a:gd name="T47" fmla="*/ 383 h 1097"/>
                <a:gd name="T48" fmla="*/ 182 w 909"/>
                <a:gd name="T49" fmla="*/ 387 h 1097"/>
                <a:gd name="T50" fmla="*/ 100 w 909"/>
                <a:gd name="T51" fmla="*/ 505 h 1097"/>
                <a:gd name="T52" fmla="*/ 74 w 909"/>
                <a:gd name="T53" fmla="*/ 531 h 1097"/>
                <a:gd name="T54" fmla="*/ 21 w 909"/>
                <a:gd name="T55" fmla="*/ 622 h 1097"/>
                <a:gd name="T56" fmla="*/ 0 w 909"/>
                <a:gd name="T57" fmla="*/ 718 h 1097"/>
                <a:gd name="T58" fmla="*/ 34 w 909"/>
                <a:gd name="T59" fmla="*/ 731 h 1097"/>
                <a:gd name="T60" fmla="*/ 56 w 909"/>
                <a:gd name="T61" fmla="*/ 722 h 1097"/>
                <a:gd name="T62" fmla="*/ 74 w 909"/>
                <a:gd name="T63" fmla="*/ 735 h 1097"/>
                <a:gd name="T64" fmla="*/ 78 w 909"/>
                <a:gd name="T65" fmla="*/ 757 h 1097"/>
                <a:gd name="T66" fmla="*/ 95 w 909"/>
                <a:gd name="T67" fmla="*/ 792 h 1097"/>
                <a:gd name="T68" fmla="*/ 169 w 909"/>
                <a:gd name="T69" fmla="*/ 818 h 1097"/>
                <a:gd name="T70" fmla="*/ 243 w 909"/>
                <a:gd name="T71" fmla="*/ 827 h 1097"/>
                <a:gd name="T72" fmla="*/ 326 w 909"/>
                <a:gd name="T73" fmla="*/ 840 h 1097"/>
                <a:gd name="T74" fmla="*/ 404 w 909"/>
                <a:gd name="T75" fmla="*/ 879 h 1097"/>
                <a:gd name="T76" fmla="*/ 496 w 909"/>
                <a:gd name="T77" fmla="*/ 875 h 1097"/>
                <a:gd name="T78" fmla="*/ 531 w 909"/>
                <a:gd name="T79" fmla="*/ 857 h 1097"/>
                <a:gd name="T80" fmla="*/ 544 w 909"/>
                <a:gd name="T81" fmla="*/ 866 h 1097"/>
                <a:gd name="T82" fmla="*/ 544 w 909"/>
                <a:gd name="T83" fmla="*/ 905 h 1097"/>
                <a:gd name="T84" fmla="*/ 535 w 909"/>
                <a:gd name="T85" fmla="*/ 949 h 1097"/>
                <a:gd name="T86" fmla="*/ 552 w 909"/>
                <a:gd name="T87" fmla="*/ 1018 h 1097"/>
                <a:gd name="T88" fmla="*/ 587 w 909"/>
                <a:gd name="T89" fmla="*/ 1083 h 1097"/>
                <a:gd name="T90" fmla="*/ 609 w 909"/>
                <a:gd name="T91" fmla="*/ 1097 h 1097"/>
                <a:gd name="T92" fmla="*/ 696 w 909"/>
                <a:gd name="T93" fmla="*/ 1083 h 1097"/>
                <a:gd name="T94" fmla="*/ 840 w 909"/>
                <a:gd name="T95" fmla="*/ 979 h 1097"/>
                <a:gd name="T96" fmla="*/ 866 w 909"/>
                <a:gd name="T97" fmla="*/ 962 h 1097"/>
                <a:gd name="T98" fmla="*/ 896 w 909"/>
                <a:gd name="T99" fmla="*/ 896 h 1097"/>
                <a:gd name="T100" fmla="*/ 874 w 909"/>
                <a:gd name="T101" fmla="*/ 809 h 1097"/>
                <a:gd name="T102" fmla="*/ 888 w 909"/>
                <a:gd name="T103" fmla="*/ 770 h 1097"/>
                <a:gd name="T104" fmla="*/ 888 w 909"/>
                <a:gd name="T105" fmla="*/ 709 h 1097"/>
                <a:gd name="T106" fmla="*/ 874 w 909"/>
                <a:gd name="T107" fmla="*/ 653 h 1097"/>
                <a:gd name="T108" fmla="*/ 905 w 909"/>
                <a:gd name="T109" fmla="*/ 613 h 1097"/>
                <a:gd name="T110" fmla="*/ 896 w 909"/>
                <a:gd name="T111" fmla="*/ 552 h 109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09" h="1097">
                  <a:moveTo>
                    <a:pt x="896" y="552"/>
                  </a:moveTo>
                  <a:lnTo>
                    <a:pt x="888" y="531"/>
                  </a:lnTo>
                  <a:lnTo>
                    <a:pt x="892" y="522"/>
                  </a:lnTo>
                  <a:lnTo>
                    <a:pt x="888" y="505"/>
                  </a:lnTo>
                  <a:lnTo>
                    <a:pt x="883" y="492"/>
                  </a:lnTo>
                  <a:lnTo>
                    <a:pt x="874" y="483"/>
                  </a:lnTo>
                  <a:lnTo>
                    <a:pt x="866" y="478"/>
                  </a:lnTo>
                  <a:lnTo>
                    <a:pt x="844" y="474"/>
                  </a:lnTo>
                  <a:lnTo>
                    <a:pt x="835" y="444"/>
                  </a:lnTo>
                  <a:lnTo>
                    <a:pt x="814" y="383"/>
                  </a:lnTo>
                  <a:lnTo>
                    <a:pt x="818" y="365"/>
                  </a:lnTo>
                  <a:lnTo>
                    <a:pt x="822" y="352"/>
                  </a:lnTo>
                  <a:lnTo>
                    <a:pt x="822" y="335"/>
                  </a:lnTo>
                  <a:lnTo>
                    <a:pt x="814" y="313"/>
                  </a:lnTo>
                  <a:lnTo>
                    <a:pt x="792" y="296"/>
                  </a:lnTo>
                  <a:lnTo>
                    <a:pt x="757" y="278"/>
                  </a:lnTo>
                  <a:lnTo>
                    <a:pt x="705" y="265"/>
                  </a:lnTo>
                  <a:lnTo>
                    <a:pt x="713" y="256"/>
                  </a:lnTo>
                  <a:lnTo>
                    <a:pt x="722" y="235"/>
                  </a:lnTo>
                  <a:lnTo>
                    <a:pt x="722" y="222"/>
                  </a:lnTo>
                  <a:lnTo>
                    <a:pt x="718" y="209"/>
                  </a:lnTo>
                  <a:lnTo>
                    <a:pt x="709" y="196"/>
                  </a:lnTo>
                  <a:lnTo>
                    <a:pt x="692" y="182"/>
                  </a:lnTo>
                  <a:lnTo>
                    <a:pt x="687" y="178"/>
                  </a:lnTo>
                  <a:lnTo>
                    <a:pt x="679" y="161"/>
                  </a:lnTo>
                  <a:lnTo>
                    <a:pt x="670" y="135"/>
                  </a:lnTo>
                  <a:lnTo>
                    <a:pt x="670" y="122"/>
                  </a:lnTo>
                  <a:lnTo>
                    <a:pt x="670" y="108"/>
                  </a:lnTo>
                  <a:lnTo>
                    <a:pt x="674" y="82"/>
                  </a:lnTo>
                  <a:lnTo>
                    <a:pt x="670" y="69"/>
                  </a:lnTo>
                  <a:lnTo>
                    <a:pt x="657" y="52"/>
                  </a:lnTo>
                  <a:lnTo>
                    <a:pt x="635" y="34"/>
                  </a:lnTo>
                  <a:lnTo>
                    <a:pt x="609" y="13"/>
                  </a:lnTo>
                  <a:lnTo>
                    <a:pt x="587" y="4"/>
                  </a:lnTo>
                  <a:lnTo>
                    <a:pt x="574" y="0"/>
                  </a:lnTo>
                  <a:lnTo>
                    <a:pt x="535" y="108"/>
                  </a:lnTo>
                  <a:lnTo>
                    <a:pt x="487" y="104"/>
                  </a:lnTo>
                  <a:lnTo>
                    <a:pt x="461" y="104"/>
                  </a:lnTo>
                  <a:lnTo>
                    <a:pt x="435" y="104"/>
                  </a:lnTo>
                  <a:lnTo>
                    <a:pt x="400" y="117"/>
                  </a:lnTo>
                  <a:lnTo>
                    <a:pt x="365" y="78"/>
                  </a:lnTo>
                  <a:lnTo>
                    <a:pt x="343" y="95"/>
                  </a:lnTo>
                  <a:lnTo>
                    <a:pt x="335" y="108"/>
                  </a:lnTo>
                  <a:lnTo>
                    <a:pt x="326" y="117"/>
                  </a:lnTo>
                  <a:lnTo>
                    <a:pt x="326" y="130"/>
                  </a:lnTo>
                  <a:lnTo>
                    <a:pt x="326" y="148"/>
                  </a:lnTo>
                  <a:lnTo>
                    <a:pt x="326" y="161"/>
                  </a:lnTo>
                  <a:lnTo>
                    <a:pt x="335" y="178"/>
                  </a:lnTo>
                  <a:lnTo>
                    <a:pt x="343" y="204"/>
                  </a:lnTo>
                  <a:lnTo>
                    <a:pt x="348" y="226"/>
                  </a:lnTo>
                  <a:lnTo>
                    <a:pt x="352" y="248"/>
                  </a:lnTo>
                  <a:lnTo>
                    <a:pt x="348" y="261"/>
                  </a:lnTo>
                  <a:lnTo>
                    <a:pt x="343" y="274"/>
                  </a:lnTo>
                  <a:lnTo>
                    <a:pt x="335" y="283"/>
                  </a:lnTo>
                  <a:lnTo>
                    <a:pt x="322" y="287"/>
                  </a:lnTo>
                  <a:lnTo>
                    <a:pt x="309" y="291"/>
                  </a:lnTo>
                  <a:lnTo>
                    <a:pt x="309" y="309"/>
                  </a:lnTo>
                  <a:lnTo>
                    <a:pt x="304" y="326"/>
                  </a:lnTo>
                  <a:lnTo>
                    <a:pt x="296" y="344"/>
                  </a:lnTo>
                  <a:lnTo>
                    <a:pt x="282" y="361"/>
                  </a:lnTo>
                  <a:lnTo>
                    <a:pt x="261" y="378"/>
                  </a:lnTo>
                  <a:lnTo>
                    <a:pt x="243" y="383"/>
                  </a:lnTo>
                  <a:lnTo>
                    <a:pt x="226" y="387"/>
                  </a:lnTo>
                  <a:lnTo>
                    <a:pt x="204" y="387"/>
                  </a:lnTo>
                  <a:lnTo>
                    <a:pt x="182" y="387"/>
                  </a:lnTo>
                  <a:lnTo>
                    <a:pt x="169" y="470"/>
                  </a:lnTo>
                  <a:lnTo>
                    <a:pt x="161" y="478"/>
                  </a:lnTo>
                  <a:lnTo>
                    <a:pt x="100" y="505"/>
                  </a:lnTo>
                  <a:lnTo>
                    <a:pt x="87" y="513"/>
                  </a:lnTo>
                  <a:lnTo>
                    <a:pt x="74" y="531"/>
                  </a:lnTo>
                  <a:lnTo>
                    <a:pt x="56" y="552"/>
                  </a:lnTo>
                  <a:lnTo>
                    <a:pt x="34" y="583"/>
                  </a:lnTo>
                  <a:lnTo>
                    <a:pt x="21" y="622"/>
                  </a:lnTo>
                  <a:lnTo>
                    <a:pt x="8" y="666"/>
                  </a:lnTo>
                  <a:lnTo>
                    <a:pt x="0" y="718"/>
                  </a:lnTo>
                  <a:lnTo>
                    <a:pt x="4" y="722"/>
                  </a:lnTo>
                  <a:lnTo>
                    <a:pt x="17" y="731"/>
                  </a:lnTo>
                  <a:lnTo>
                    <a:pt x="34" y="731"/>
                  </a:lnTo>
                  <a:lnTo>
                    <a:pt x="43" y="731"/>
                  </a:lnTo>
                  <a:lnTo>
                    <a:pt x="56" y="722"/>
                  </a:lnTo>
                  <a:lnTo>
                    <a:pt x="65" y="722"/>
                  </a:lnTo>
                  <a:lnTo>
                    <a:pt x="74" y="735"/>
                  </a:lnTo>
                  <a:lnTo>
                    <a:pt x="78" y="744"/>
                  </a:lnTo>
                  <a:lnTo>
                    <a:pt x="78" y="757"/>
                  </a:lnTo>
                  <a:lnTo>
                    <a:pt x="82" y="770"/>
                  </a:lnTo>
                  <a:lnTo>
                    <a:pt x="87" y="783"/>
                  </a:lnTo>
                  <a:lnTo>
                    <a:pt x="95" y="792"/>
                  </a:lnTo>
                  <a:lnTo>
                    <a:pt x="108" y="801"/>
                  </a:lnTo>
                  <a:lnTo>
                    <a:pt x="134" y="809"/>
                  </a:lnTo>
                  <a:lnTo>
                    <a:pt x="169" y="818"/>
                  </a:lnTo>
                  <a:lnTo>
                    <a:pt x="204" y="827"/>
                  </a:lnTo>
                  <a:lnTo>
                    <a:pt x="243" y="827"/>
                  </a:lnTo>
                  <a:lnTo>
                    <a:pt x="300" y="831"/>
                  </a:lnTo>
                  <a:lnTo>
                    <a:pt x="326" y="840"/>
                  </a:lnTo>
                  <a:lnTo>
                    <a:pt x="361" y="853"/>
                  </a:lnTo>
                  <a:lnTo>
                    <a:pt x="404" y="879"/>
                  </a:lnTo>
                  <a:lnTo>
                    <a:pt x="417" y="879"/>
                  </a:lnTo>
                  <a:lnTo>
                    <a:pt x="457" y="879"/>
                  </a:lnTo>
                  <a:lnTo>
                    <a:pt x="496" y="875"/>
                  </a:lnTo>
                  <a:lnTo>
                    <a:pt x="518" y="866"/>
                  </a:lnTo>
                  <a:lnTo>
                    <a:pt x="531" y="857"/>
                  </a:lnTo>
                  <a:lnTo>
                    <a:pt x="535" y="857"/>
                  </a:lnTo>
                  <a:lnTo>
                    <a:pt x="544" y="861"/>
                  </a:lnTo>
                  <a:lnTo>
                    <a:pt x="544" y="866"/>
                  </a:lnTo>
                  <a:lnTo>
                    <a:pt x="548" y="875"/>
                  </a:lnTo>
                  <a:lnTo>
                    <a:pt x="548" y="888"/>
                  </a:lnTo>
                  <a:lnTo>
                    <a:pt x="544" y="905"/>
                  </a:lnTo>
                  <a:lnTo>
                    <a:pt x="535" y="931"/>
                  </a:lnTo>
                  <a:lnTo>
                    <a:pt x="535" y="949"/>
                  </a:lnTo>
                  <a:lnTo>
                    <a:pt x="539" y="988"/>
                  </a:lnTo>
                  <a:lnTo>
                    <a:pt x="548" y="1009"/>
                  </a:lnTo>
                  <a:lnTo>
                    <a:pt x="552" y="1018"/>
                  </a:lnTo>
                  <a:lnTo>
                    <a:pt x="570" y="1057"/>
                  </a:lnTo>
                  <a:lnTo>
                    <a:pt x="587" y="1083"/>
                  </a:lnTo>
                  <a:lnTo>
                    <a:pt x="600" y="1092"/>
                  </a:lnTo>
                  <a:lnTo>
                    <a:pt x="609" y="1097"/>
                  </a:lnTo>
                  <a:lnTo>
                    <a:pt x="635" y="1097"/>
                  </a:lnTo>
                  <a:lnTo>
                    <a:pt x="666" y="1092"/>
                  </a:lnTo>
                  <a:lnTo>
                    <a:pt x="696" y="1083"/>
                  </a:lnTo>
                  <a:lnTo>
                    <a:pt x="757" y="1014"/>
                  </a:lnTo>
                  <a:lnTo>
                    <a:pt x="840" y="979"/>
                  </a:lnTo>
                  <a:lnTo>
                    <a:pt x="853" y="970"/>
                  </a:lnTo>
                  <a:lnTo>
                    <a:pt x="866" y="962"/>
                  </a:lnTo>
                  <a:lnTo>
                    <a:pt x="879" y="944"/>
                  </a:lnTo>
                  <a:lnTo>
                    <a:pt x="888" y="922"/>
                  </a:lnTo>
                  <a:lnTo>
                    <a:pt x="896" y="896"/>
                  </a:lnTo>
                  <a:lnTo>
                    <a:pt x="896" y="870"/>
                  </a:lnTo>
                  <a:lnTo>
                    <a:pt x="888" y="840"/>
                  </a:lnTo>
                  <a:lnTo>
                    <a:pt x="874" y="809"/>
                  </a:lnTo>
                  <a:lnTo>
                    <a:pt x="879" y="801"/>
                  </a:lnTo>
                  <a:lnTo>
                    <a:pt x="888" y="770"/>
                  </a:lnTo>
                  <a:lnTo>
                    <a:pt x="892" y="753"/>
                  </a:lnTo>
                  <a:lnTo>
                    <a:pt x="892" y="731"/>
                  </a:lnTo>
                  <a:lnTo>
                    <a:pt x="888" y="709"/>
                  </a:lnTo>
                  <a:lnTo>
                    <a:pt x="874" y="687"/>
                  </a:lnTo>
                  <a:lnTo>
                    <a:pt x="874" y="653"/>
                  </a:lnTo>
                  <a:lnTo>
                    <a:pt x="883" y="648"/>
                  </a:lnTo>
                  <a:lnTo>
                    <a:pt x="901" y="626"/>
                  </a:lnTo>
                  <a:lnTo>
                    <a:pt x="905" y="613"/>
                  </a:lnTo>
                  <a:lnTo>
                    <a:pt x="909" y="596"/>
                  </a:lnTo>
                  <a:lnTo>
                    <a:pt x="905" y="574"/>
                  </a:lnTo>
                  <a:lnTo>
                    <a:pt x="896" y="552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8" name="Freeform 101">
              <a:extLst>
                <a:ext uri="{FF2B5EF4-FFF2-40B4-BE49-F238E27FC236}">
                  <a16:creationId xmlns:a16="http://schemas.microsoft.com/office/drawing/2014/main" id="{199AB6B8-1043-44B4-8FCA-16203DE7E8A1}"/>
                </a:ext>
              </a:extLst>
            </p:cNvPr>
            <p:cNvSpPr/>
            <p:nvPr/>
          </p:nvSpPr>
          <p:spPr bwMode="auto">
            <a:xfrm>
              <a:off x="6475454" y="2680039"/>
              <a:ext cx="948612" cy="852654"/>
            </a:xfrm>
            <a:custGeom>
              <a:avLst/>
              <a:gdLst>
                <a:gd name="T0" fmla="*/ 431 w 692"/>
                <a:gd name="T1" fmla="*/ 500 h 622"/>
                <a:gd name="T2" fmla="*/ 370 w 692"/>
                <a:gd name="T3" fmla="*/ 492 h 622"/>
                <a:gd name="T4" fmla="*/ 309 w 692"/>
                <a:gd name="T5" fmla="*/ 492 h 622"/>
                <a:gd name="T6" fmla="*/ 296 w 692"/>
                <a:gd name="T7" fmla="*/ 496 h 622"/>
                <a:gd name="T8" fmla="*/ 248 w 692"/>
                <a:gd name="T9" fmla="*/ 527 h 622"/>
                <a:gd name="T10" fmla="*/ 222 w 692"/>
                <a:gd name="T11" fmla="*/ 531 h 622"/>
                <a:gd name="T12" fmla="*/ 187 w 692"/>
                <a:gd name="T13" fmla="*/ 540 h 622"/>
                <a:gd name="T14" fmla="*/ 165 w 692"/>
                <a:gd name="T15" fmla="*/ 566 h 622"/>
                <a:gd name="T16" fmla="*/ 161 w 692"/>
                <a:gd name="T17" fmla="*/ 574 h 622"/>
                <a:gd name="T18" fmla="*/ 143 w 692"/>
                <a:gd name="T19" fmla="*/ 618 h 622"/>
                <a:gd name="T20" fmla="*/ 126 w 692"/>
                <a:gd name="T21" fmla="*/ 622 h 622"/>
                <a:gd name="T22" fmla="*/ 113 w 692"/>
                <a:gd name="T23" fmla="*/ 596 h 622"/>
                <a:gd name="T24" fmla="*/ 104 w 692"/>
                <a:gd name="T25" fmla="*/ 583 h 622"/>
                <a:gd name="T26" fmla="*/ 87 w 692"/>
                <a:gd name="T27" fmla="*/ 574 h 622"/>
                <a:gd name="T28" fmla="*/ 65 w 692"/>
                <a:gd name="T29" fmla="*/ 587 h 622"/>
                <a:gd name="T30" fmla="*/ 61 w 692"/>
                <a:gd name="T31" fmla="*/ 596 h 622"/>
                <a:gd name="T32" fmla="*/ 21 w 692"/>
                <a:gd name="T33" fmla="*/ 609 h 622"/>
                <a:gd name="T34" fmla="*/ 8 w 692"/>
                <a:gd name="T35" fmla="*/ 605 h 622"/>
                <a:gd name="T36" fmla="*/ 0 w 692"/>
                <a:gd name="T37" fmla="*/ 583 h 622"/>
                <a:gd name="T38" fmla="*/ 0 w 692"/>
                <a:gd name="T39" fmla="*/ 548 h 622"/>
                <a:gd name="T40" fmla="*/ 4 w 692"/>
                <a:gd name="T41" fmla="*/ 527 h 622"/>
                <a:gd name="T42" fmla="*/ 30 w 692"/>
                <a:gd name="T43" fmla="*/ 527 h 622"/>
                <a:gd name="T44" fmla="*/ 91 w 692"/>
                <a:gd name="T45" fmla="*/ 513 h 622"/>
                <a:gd name="T46" fmla="*/ 152 w 692"/>
                <a:gd name="T47" fmla="*/ 444 h 622"/>
                <a:gd name="T48" fmla="*/ 235 w 692"/>
                <a:gd name="T49" fmla="*/ 409 h 622"/>
                <a:gd name="T50" fmla="*/ 261 w 692"/>
                <a:gd name="T51" fmla="*/ 392 h 622"/>
                <a:gd name="T52" fmla="*/ 283 w 692"/>
                <a:gd name="T53" fmla="*/ 352 h 622"/>
                <a:gd name="T54" fmla="*/ 291 w 692"/>
                <a:gd name="T55" fmla="*/ 300 h 622"/>
                <a:gd name="T56" fmla="*/ 269 w 692"/>
                <a:gd name="T57" fmla="*/ 239 h 622"/>
                <a:gd name="T58" fmla="*/ 274 w 692"/>
                <a:gd name="T59" fmla="*/ 231 h 622"/>
                <a:gd name="T60" fmla="*/ 283 w 692"/>
                <a:gd name="T61" fmla="*/ 183 h 622"/>
                <a:gd name="T62" fmla="*/ 278 w 692"/>
                <a:gd name="T63" fmla="*/ 139 h 622"/>
                <a:gd name="T64" fmla="*/ 269 w 692"/>
                <a:gd name="T65" fmla="*/ 87 h 622"/>
                <a:gd name="T66" fmla="*/ 274 w 692"/>
                <a:gd name="T67" fmla="*/ 78 h 622"/>
                <a:gd name="T68" fmla="*/ 300 w 692"/>
                <a:gd name="T69" fmla="*/ 52 h 622"/>
                <a:gd name="T70" fmla="*/ 304 w 692"/>
                <a:gd name="T71" fmla="*/ 22 h 622"/>
                <a:gd name="T72" fmla="*/ 300 w 692"/>
                <a:gd name="T73" fmla="*/ 0 h 622"/>
                <a:gd name="T74" fmla="*/ 417 w 692"/>
                <a:gd name="T75" fmla="*/ 96 h 622"/>
                <a:gd name="T76" fmla="*/ 422 w 692"/>
                <a:gd name="T77" fmla="*/ 117 h 622"/>
                <a:gd name="T78" fmla="*/ 435 w 692"/>
                <a:gd name="T79" fmla="*/ 170 h 622"/>
                <a:gd name="T80" fmla="*/ 444 w 692"/>
                <a:gd name="T81" fmla="*/ 183 h 622"/>
                <a:gd name="T82" fmla="*/ 452 w 692"/>
                <a:gd name="T83" fmla="*/ 174 h 622"/>
                <a:gd name="T84" fmla="*/ 465 w 692"/>
                <a:gd name="T85" fmla="*/ 148 h 622"/>
                <a:gd name="T86" fmla="*/ 478 w 692"/>
                <a:gd name="T87" fmla="*/ 139 h 622"/>
                <a:gd name="T88" fmla="*/ 505 w 692"/>
                <a:gd name="T89" fmla="*/ 148 h 622"/>
                <a:gd name="T90" fmla="*/ 526 w 692"/>
                <a:gd name="T91" fmla="*/ 170 h 622"/>
                <a:gd name="T92" fmla="*/ 544 w 692"/>
                <a:gd name="T93" fmla="*/ 309 h 622"/>
                <a:gd name="T94" fmla="*/ 583 w 692"/>
                <a:gd name="T95" fmla="*/ 370 h 622"/>
                <a:gd name="T96" fmla="*/ 600 w 692"/>
                <a:gd name="T97" fmla="*/ 396 h 622"/>
                <a:gd name="T98" fmla="*/ 613 w 692"/>
                <a:gd name="T99" fmla="*/ 461 h 622"/>
                <a:gd name="T100" fmla="*/ 639 w 692"/>
                <a:gd name="T101" fmla="*/ 505 h 622"/>
                <a:gd name="T102" fmla="*/ 679 w 692"/>
                <a:gd name="T103" fmla="*/ 535 h 622"/>
                <a:gd name="T104" fmla="*/ 692 w 692"/>
                <a:gd name="T105" fmla="*/ 548 h 622"/>
                <a:gd name="T106" fmla="*/ 670 w 692"/>
                <a:gd name="T107" fmla="*/ 548 h 622"/>
                <a:gd name="T108" fmla="*/ 583 w 692"/>
                <a:gd name="T109" fmla="*/ 566 h 622"/>
                <a:gd name="T110" fmla="*/ 526 w 692"/>
                <a:gd name="T111" fmla="*/ 587 h 622"/>
                <a:gd name="T112" fmla="*/ 509 w 692"/>
                <a:gd name="T113" fmla="*/ 601 h 6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92" h="622">
                  <a:moveTo>
                    <a:pt x="509" y="601"/>
                  </a:moveTo>
                  <a:lnTo>
                    <a:pt x="431" y="500"/>
                  </a:lnTo>
                  <a:lnTo>
                    <a:pt x="370" y="492"/>
                  </a:lnTo>
                  <a:lnTo>
                    <a:pt x="326" y="487"/>
                  </a:lnTo>
                  <a:lnTo>
                    <a:pt x="309" y="492"/>
                  </a:lnTo>
                  <a:lnTo>
                    <a:pt x="296" y="496"/>
                  </a:lnTo>
                  <a:lnTo>
                    <a:pt x="265" y="518"/>
                  </a:lnTo>
                  <a:lnTo>
                    <a:pt x="248" y="527"/>
                  </a:lnTo>
                  <a:lnTo>
                    <a:pt x="222" y="531"/>
                  </a:lnTo>
                  <a:lnTo>
                    <a:pt x="204" y="535"/>
                  </a:lnTo>
                  <a:lnTo>
                    <a:pt x="187" y="540"/>
                  </a:lnTo>
                  <a:lnTo>
                    <a:pt x="178" y="548"/>
                  </a:lnTo>
                  <a:lnTo>
                    <a:pt x="165" y="566"/>
                  </a:lnTo>
                  <a:lnTo>
                    <a:pt x="161" y="574"/>
                  </a:lnTo>
                  <a:lnTo>
                    <a:pt x="152" y="605"/>
                  </a:lnTo>
                  <a:lnTo>
                    <a:pt x="143" y="618"/>
                  </a:lnTo>
                  <a:lnTo>
                    <a:pt x="135" y="622"/>
                  </a:lnTo>
                  <a:lnTo>
                    <a:pt x="126" y="622"/>
                  </a:lnTo>
                  <a:lnTo>
                    <a:pt x="117" y="609"/>
                  </a:lnTo>
                  <a:lnTo>
                    <a:pt x="113" y="596"/>
                  </a:lnTo>
                  <a:lnTo>
                    <a:pt x="104" y="583"/>
                  </a:lnTo>
                  <a:lnTo>
                    <a:pt x="95" y="574"/>
                  </a:lnTo>
                  <a:lnTo>
                    <a:pt x="87" y="574"/>
                  </a:lnTo>
                  <a:lnTo>
                    <a:pt x="78" y="579"/>
                  </a:lnTo>
                  <a:lnTo>
                    <a:pt x="65" y="587"/>
                  </a:lnTo>
                  <a:lnTo>
                    <a:pt x="61" y="596"/>
                  </a:lnTo>
                  <a:lnTo>
                    <a:pt x="30" y="609"/>
                  </a:lnTo>
                  <a:lnTo>
                    <a:pt x="21" y="609"/>
                  </a:lnTo>
                  <a:lnTo>
                    <a:pt x="13" y="609"/>
                  </a:lnTo>
                  <a:lnTo>
                    <a:pt x="8" y="605"/>
                  </a:lnTo>
                  <a:lnTo>
                    <a:pt x="4" y="601"/>
                  </a:lnTo>
                  <a:lnTo>
                    <a:pt x="0" y="583"/>
                  </a:lnTo>
                  <a:lnTo>
                    <a:pt x="0" y="566"/>
                  </a:lnTo>
                  <a:lnTo>
                    <a:pt x="0" y="548"/>
                  </a:lnTo>
                  <a:lnTo>
                    <a:pt x="4" y="531"/>
                  </a:lnTo>
                  <a:lnTo>
                    <a:pt x="4" y="527"/>
                  </a:lnTo>
                  <a:lnTo>
                    <a:pt x="30" y="527"/>
                  </a:lnTo>
                  <a:lnTo>
                    <a:pt x="61" y="522"/>
                  </a:lnTo>
                  <a:lnTo>
                    <a:pt x="91" y="513"/>
                  </a:lnTo>
                  <a:lnTo>
                    <a:pt x="152" y="444"/>
                  </a:lnTo>
                  <a:lnTo>
                    <a:pt x="235" y="409"/>
                  </a:lnTo>
                  <a:lnTo>
                    <a:pt x="248" y="405"/>
                  </a:lnTo>
                  <a:lnTo>
                    <a:pt x="261" y="392"/>
                  </a:lnTo>
                  <a:lnTo>
                    <a:pt x="269" y="374"/>
                  </a:lnTo>
                  <a:lnTo>
                    <a:pt x="283" y="352"/>
                  </a:lnTo>
                  <a:lnTo>
                    <a:pt x="291" y="331"/>
                  </a:lnTo>
                  <a:lnTo>
                    <a:pt x="291" y="300"/>
                  </a:lnTo>
                  <a:lnTo>
                    <a:pt x="283" y="274"/>
                  </a:lnTo>
                  <a:lnTo>
                    <a:pt x="269" y="239"/>
                  </a:lnTo>
                  <a:lnTo>
                    <a:pt x="274" y="231"/>
                  </a:lnTo>
                  <a:lnTo>
                    <a:pt x="283" y="200"/>
                  </a:lnTo>
                  <a:lnTo>
                    <a:pt x="283" y="183"/>
                  </a:lnTo>
                  <a:lnTo>
                    <a:pt x="283" y="161"/>
                  </a:lnTo>
                  <a:lnTo>
                    <a:pt x="278" y="139"/>
                  </a:lnTo>
                  <a:lnTo>
                    <a:pt x="269" y="117"/>
                  </a:lnTo>
                  <a:lnTo>
                    <a:pt x="269" y="87"/>
                  </a:lnTo>
                  <a:lnTo>
                    <a:pt x="274" y="78"/>
                  </a:lnTo>
                  <a:lnTo>
                    <a:pt x="291" y="65"/>
                  </a:lnTo>
                  <a:lnTo>
                    <a:pt x="300" y="52"/>
                  </a:lnTo>
                  <a:lnTo>
                    <a:pt x="304" y="39"/>
                  </a:lnTo>
                  <a:lnTo>
                    <a:pt x="304" y="22"/>
                  </a:lnTo>
                  <a:lnTo>
                    <a:pt x="300" y="4"/>
                  </a:lnTo>
                  <a:lnTo>
                    <a:pt x="300" y="0"/>
                  </a:lnTo>
                  <a:lnTo>
                    <a:pt x="396" y="74"/>
                  </a:lnTo>
                  <a:lnTo>
                    <a:pt x="417" y="96"/>
                  </a:lnTo>
                  <a:lnTo>
                    <a:pt x="422" y="117"/>
                  </a:lnTo>
                  <a:lnTo>
                    <a:pt x="426" y="152"/>
                  </a:lnTo>
                  <a:lnTo>
                    <a:pt x="435" y="170"/>
                  </a:lnTo>
                  <a:lnTo>
                    <a:pt x="439" y="183"/>
                  </a:lnTo>
                  <a:lnTo>
                    <a:pt x="444" y="183"/>
                  </a:lnTo>
                  <a:lnTo>
                    <a:pt x="452" y="174"/>
                  </a:lnTo>
                  <a:lnTo>
                    <a:pt x="465" y="148"/>
                  </a:lnTo>
                  <a:lnTo>
                    <a:pt x="474" y="143"/>
                  </a:lnTo>
                  <a:lnTo>
                    <a:pt x="478" y="139"/>
                  </a:lnTo>
                  <a:lnTo>
                    <a:pt x="491" y="139"/>
                  </a:lnTo>
                  <a:lnTo>
                    <a:pt x="505" y="148"/>
                  </a:lnTo>
                  <a:lnTo>
                    <a:pt x="518" y="161"/>
                  </a:lnTo>
                  <a:lnTo>
                    <a:pt x="526" y="170"/>
                  </a:lnTo>
                  <a:lnTo>
                    <a:pt x="535" y="187"/>
                  </a:lnTo>
                  <a:lnTo>
                    <a:pt x="544" y="309"/>
                  </a:lnTo>
                  <a:lnTo>
                    <a:pt x="583" y="370"/>
                  </a:lnTo>
                  <a:lnTo>
                    <a:pt x="600" y="396"/>
                  </a:lnTo>
                  <a:lnTo>
                    <a:pt x="605" y="431"/>
                  </a:lnTo>
                  <a:lnTo>
                    <a:pt x="613" y="461"/>
                  </a:lnTo>
                  <a:lnTo>
                    <a:pt x="626" y="483"/>
                  </a:lnTo>
                  <a:lnTo>
                    <a:pt x="639" y="505"/>
                  </a:lnTo>
                  <a:lnTo>
                    <a:pt x="670" y="527"/>
                  </a:lnTo>
                  <a:lnTo>
                    <a:pt x="679" y="535"/>
                  </a:lnTo>
                  <a:lnTo>
                    <a:pt x="692" y="544"/>
                  </a:lnTo>
                  <a:lnTo>
                    <a:pt x="692" y="548"/>
                  </a:lnTo>
                  <a:lnTo>
                    <a:pt x="670" y="548"/>
                  </a:lnTo>
                  <a:lnTo>
                    <a:pt x="613" y="557"/>
                  </a:lnTo>
                  <a:lnTo>
                    <a:pt x="583" y="566"/>
                  </a:lnTo>
                  <a:lnTo>
                    <a:pt x="552" y="574"/>
                  </a:lnTo>
                  <a:lnTo>
                    <a:pt x="526" y="587"/>
                  </a:lnTo>
                  <a:lnTo>
                    <a:pt x="509" y="601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9" name="Freeform 118">
              <a:extLst>
                <a:ext uri="{FF2B5EF4-FFF2-40B4-BE49-F238E27FC236}">
                  <a16:creationId xmlns:a16="http://schemas.microsoft.com/office/drawing/2014/main" id="{65DE2676-CC5C-4066-B91C-997272CCF654}"/>
                </a:ext>
              </a:extLst>
            </p:cNvPr>
            <p:cNvSpPr/>
            <p:nvPr/>
          </p:nvSpPr>
          <p:spPr bwMode="auto">
            <a:xfrm>
              <a:off x="7173204" y="3425769"/>
              <a:ext cx="387944" cy="512689"/>
            </a:xfrm>
            <a:custGeom>
              <a:avLst/>
              <a:gdLst>
                <a:gd name="T0" fmla="*/ 222 w 283"/>
                <a:gd name="T1" fmla="*/ 57 h 374"/>
                <a:gd name="T2" fmla="*/ 231 w 283"/>
                <a:gd name="T3" fmla="*/ 43 h 374"/>
                <a:gd name="T4" fmla="*/ 244 w 283"/>
                <a:gd name="T5" fmla="*/ 52 h 374"/>
                <a:gd name="T6" fmla="*/ 187 w 283"/>
                <a:gd name="T7" fmla="*/ 0 h 374"/>
                <a:gd name="T8" fmla="*/ 187 w 283"/>
                <a:gd name="T9" fmla="*/ 0 h 374"/>
                <a:gd name="T10" fmla="*/ 161 w 283"/>
                <a:gd name="T11" fmla="*/ 4 h 374"/>
                <a:gd name="T12" fmla="*/ 104 w 283"/>
                <a:gd name="T13" fmla="*/ 13 h 374"/>
                <a:gd name="T14" fmla="*/ 74 w 283"/>
                <a:gd name="T15" fmla="*/ 22 h 374"/>
                <a:gd name="T16" fmla="*/ 43 w 283"/>
                <a:gd name="T17" fmla="*/ 30 h 374"/>
                <a:gd name="T18" fmla="*/ 17 w 283"/>
                <a:gd name="T19" fmla="*/ 39 h 374"/>
                <a:gd name="T20" fmla="*/ 0 w 283"/>
                <a:gd name="T21" fmla="*/ 57 h 374"/>
                <a:gd name="T22" fmla="*/ 0 w 283"/>
                <a:gd name="T23" fmla="*/ 57 h 374"/>
                <a:gd name="T24" fmla="*/ 35 w 283"/>
                <a:gd name="T25" fmla="*/ 148 h 374"/>
                <a:gd name="T26" fmla="*/ 35 w 283"/>
                <a:gd name="T27" fmla="*/ 148 h 374"/>
                <a:gd name="T28" fmla="*/ 52 w 283"/>
                <a:gd name="T29" fmla="*/ 187 h 374"/>
                <a:gd name="T30" fmla="*/ 65 w 283"/>
                <a:gd name="T31" fmla="*/ 222 h 374"/>
                <a:gd name="T32" fmla="*/ 65 w 283"/>
                <a:gd name="T33" fmla="*/ 239 h 374"/>
                <a:gd name="T34" fmla="*/ 65 w 283"/>
                <a:gd name="T35" fmla="*/ 257 h 374"/>
                <a:gd name="T36" fmla="*/ 65 w 283"/>
                <a:gd name="T37" fmla="*/ 257 h 374"/>
                <a:gd name="T38" fmla="*/ 65 w 283"/>
                <a:gd name="T39" fmla="*/ 257 h 374"/>
                <a:gd name="T40" fmla="*/ 74 w 283"/>
                <a:gd name="T41" fmla="*/ 257 h 374"/>
                <a:gd name="T42" fmla="*/ 87 w 283"/>
                <a:gd name="T43" fmla="*/ 261 h 374"/>
                <a:gd name="T44" fmla="*/ 96 w 283"/>
                <a:gd name="T45" fmla="*/ 270 h 374"/>
                <a:gd name="T46" fmla="*/ 104 w 283"/>
                <a:gd name="T47" fmla="*/ 283 h 374"/>
                <a:gd name="T48" fmla="*/ 104 w 283"/>
                <a:gd name="T49" fmla="*/ 283 h 374"/>
                <a:gd name="T50" fmla="*/ 126 w 283"/>
                <a:gd name="T51" fmla="*/ 322 h 374"/>
                <a:gd name="T52" fmla="*/ 139 w 283"/>
                <a:gd name="T53" fmla="*/ 344 h 374"/>
                <a:gd name="T54" fmla="*/ 152 w 283"/>
                <a:gd name="T55" fmla="*/ 361 h 374"/>
                <a:gd name="T56" fmla="*/ 165 w 283"/>
                <a:gd name="T57" fmla="*/ 374 h 374"/>
                <a:gd name="T58" fmla="*/ 174 w 283"/>
                <a:gd name="T59" fmla="*/ 374 h 374"/>
                <a:gd name="T60" fmla="*/ 178 w 283"/>
                <a:gd name="T61" fmla="*/ 370 h 374"/>
                <a:gd name="T62" fmla="*/ 187 w 283"/>
                <a:gd name="T63" fmla="*/ 366 h 374"/>
                <a:gd name="T64" fmla="*/ 191 w 283"/>
                <a:gd name="T65" fmla="*/ 357 h 374"/>
                <a:gd name="T66" fmla="*/ 204 w 283"/>
                <a:gd name="T67" fmla="*/ 326 h 374"/>
                <a:gd name="T68" fmla="*/ 204 w 283"/>
                <a:gd name="T69" fmla="*/ 326 h 374"/>
                <a:gd name="T70" fmla="*/ 213 w 283"/>
                <a:gd name="T71" fmla="*/ 296 h 374"/>
                <a:gd name="T72" fmla="*/ 226 w 283"/>
                <a:gd name="T73" fmla="*/ 270 h 374"/>
                <a:gd name="T74" fmla="*/ 239 w 283"/>
                <a:gd name="T75" fmla="*/ 252 h 374"/>
                <a:gd name="T76" fmla="*/ 248 w 283"/>
                <a:gd name="T77" fmla="*/ 239 h 374"/>
                <a:gd name="T78" fmla="*/ 270 w 283"/>
                <a:gd name="T79" fmla="*/ 226 h 374"/>
                <a:gd name="T80" fmla="*/ 278 w 283"/>
                <a:gd name="T81" fmla="*/ 222 h 374"/>
                <a:gd name="T82" fmla="*/ 278 w 283"/>
                <a:gd name="T83" fmla="*/ 222 h 374"/>
                <a:gd name="T84" fmla="*/ 283 w 283"/>
                <a:gd name="T85" fmla="*/ 222 h 374"/>
                <a:gd name="T86" fmla="*/ 283 w 283"/>
                <a:gd name="T87" fmla="*/ 222 h 374"/>
                <a:gd name="T88" fmla="*/ 283 w 283"/>
                <a:gd name="T89" fmla="*/ 191 h 374"/>
                <a:gd name="T90" fmla="*/ 283 w 283"/>
                <a:gd name="T91" fmla="*/ 174 h 374"/>
                <a:gd name="T92" fmla="*/ 278 w 283"/>
                <a:gd name="T93" fmla="*/ 152 h 374"/>
                <a:gd name="T94" fmla="*/ 270 w 283"/>
                <a:gd name="T95" fmla="*/ 131 h 374"/>
                <a:gd name="T96" fmla="*/ 257 w 283"/>
                <a:gd name="T97" fmla="*/ 109 h 374"/>
                <a:gd name="T98" fmla="*/ 244 w 283"/>
                <a:gd name="T99" fmla="*/ 83 h 374"/>
                <a:gd name="T100" fmla="*/ 222 w 283"/>
                <a:gd name="T101" fmla="*/ 57 h 374"/>
                <a:gd name="T102" fmla="*/ 222 w 283"/>
                <a:gd name="T103" fmla="*/ 57 h 37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3" h="374">
                  <a:moveTo>
                    <a:pt x="222" y="57"/>
                  </a:moveTo>
                  <a:lnTo>
                    <a:pt x="231" y="43"/>
                  </a:lnTo>
                  <a:lnTo>
                    <a:pt x="244" y="52"/>
                  </a:lnTo>
                  <a:lnTo>
                    <a:pt x="187" y="0"/>
                  </a:lnTo>
                  <a:lnTo>
                    <a:pt x="161" y="4"/>
                  </a:lnTo>
                  <a:lnTo>
                    <a:pt x="104" y="13"/>
                  </a:lnTo>
                  <a:lnTo>
                    <a:pt x="74" y="22"/>
                  </a:lnTo>
                  <a:lnTo>
                    <a:pt x="43" y="30"/>
                  </a:lnTo>
                  <a:lnTo>
                    <a:pt x="17" y="39"/>
                  </a:lnTo>
                  <a:lnTo>
                    <a:pt x="0" y="57"/>
                  </a:lnTo>
                  <a:lnTo>
                    <a:pt x="35" y="148"/>
                  </a:lnTo>
                  <a:lnTo>
                    <a:pt x="52" y="187"/>
                  </a:lnTo>
                  <a:lnTo>
                    <a:pt x="65" y="222"/>
                  </a:lnTo>
                  <a:lnTo>
                    <a:pt x="65" y="239"/>
                  </a:lnTo>
                  <a:lnTo>
                    <a:pt x="65" y="257"/>
                  </a:lnTo>
                  <a:lnTo>
                    <a:pt x="74" y="257"/>
                  </a:lnTo>
                  <a:lnTo>
                    <a:pt x="87" y="261"/>
                  </a:lnTo>
                  <a:lnTo>
                    <a:pt x="96" y="270"/>
                  </a:lnTo>
                  <a:lnTo>
                    <a:pt x="104" y="283"/>
                  </a:lnTo>
                  <a:lnTo>
                    <a:pt x="126" y="322"/>
                  </a:lnTo>
                  <a:lnTo>
                    <a:pt x="139" y="344"/>
                  </a:lnTo>
                  <a:lnTo>
                    <a:pt x="152" y="361"/>
                  </a:lnTo>
                  <a:lnTo>
                    <a:pt x="165" y="374"/>
                  </a:lnTo>
                  <a:lnTo>
                    <a:pt x="174" y="374"/>
                  </a:lnTo>
                  <a:lnTo>
                    <a:pt x="178" y="370"/>
                  </a:lnTo>
                  <a:lnTo>
                    <a:pt x="187" y="366"/>
                  </a:lnTo>
                  <a:lnTo>
                    <a:pt x="191" y="357"/>
                  </a:lnTo>
                  <a:lnTo>
                    <a:pt x="204" y="326"/>
                  </a:lnTo>
                  <a:lnTo>
                    <a:pt x="213" y="296"/>
                  </a:lnTo>
                  <a:lnTo>
                    <a:pt x="226" y="270"/>
                  </a:lnTo>
                  <a:lnTo>
                    <a:pt x="239" y="252"/>
                  </a:lnTo>
                  <a:lnTo>
                    <a:pt x="248" y="239"/>
                  </a:lnTo>
                  <a:lnTo>
                    <a:pt x="270" y="226"/>
                  </a:lnTo>
                  <a:lnTo>
                    <a:pt x="278" y="222"/>
                  </a:lnTo>
                  <a:lnTo>
                    <a:pt x="283" y="222"/>
                  </a:lnTo>
                  <a:lnTo>
                    <a:pt x="283" y="191"/>
                  </a:lnTo>
                  <a:lnTo>
                    <a:pt x="283" y="174"/>
                  </a:lnTo>
                  <a:lnTo>
                    <a:pt x="278" y="152"/>
                  </a:lnTo>
                  <a:lnTo>
                    <a:pt x="270" y="131"/>
                  </a:lnTo>
                  <a:lnTo>
                    <a:pt x="257" y="109"/>
                  </a:lnTo>
                  <a:lnTo>
                    <a:pt x="244" y="83"/>
                  </a:lnTo>
                  <a:lnTo>
                    <a:pt x="222" y="57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0" name="Freeform 124">
              <a:extLst>
                <a:ext uri="{FF2B5EF4-FFF2-40B4-BE49-F238E27FC236}">
                  <a16:creationId xmlns:a16="http://schemas.microsoft.com/office/drawing/2014/main" id="{D8DADC07-9FF0-432B-B6A7-E5FD1DD0B219}"/>
                </a:ext>
              </a:extLst>
            </p:cNvPr>
            <p:cNvSpPr/>
            <p:nvPr/>
          </p:nvSpPr>
          <p:spPr bwMode="auto">
            <a:xfrm>
              <a:off x="5370498" y="2878792"/>
              <a:ext cx="1211810" cy="870475"/>
            </a:xfrm>
            <a:custGeom>
              <a:avLst/>
              <a:gdLst>
                <a:gd name="T0" fmla="*/ 871 w 884"/>
                <a:gd name="T1" fmla="*/ 448 h 635"/>
                <a:gd name="T2" fmla="*/ 827 w 884"/>
                <a:gd name="T3" fmla="*/ 461 h 635"/>
                <a:gd name="T4" fmla="*/ 810 w 884"/>
                <a:gd name="T5" fmla="*/ 435 h 635"/>
                <a:gd name="T6" fmla="*/ 818 w 884"/>
                <a:gd name="T7" fmla="*/ 383 h 635"/>
                <a:gd name="T8" fmla="*/ 805 w 884"/>
                <a:gd name="T9" fmla="*/ 374 h 635"/>
                <a:gd name="T10" fmla="*/ 757 w 884"/>
                <a:gd name="T11" fmla="*/ 305 h 635"/>
                <a:gd name="T12" fmla="*/ 749 w 884"/>
                <a:gd name="T13" fmla="*/ 270 h 635"/>
                <a:gd name="T14" fmla="*/ 749 w 884"/>
                <a:gd name="T15" fmla="*/ 191 h 635"/>
                <a:gd name="T16" fmla="*/ 753 w 884"/>
                <a:gd name="T17" fmla="*/ 157 h 635"/>
                <a:gd name="T18" fmla="*/ 740 w 884"/>
                <a:gd name="T19" fmla="*/ 139 h 635"/>
                <a:gd name="T20" fmla="*/ 723 w 884"/>
                <a:gd name="T21" fmla="*/ 152 h 635"/>
                <a:gd name="T22" fmla="*/ 627 w 884"/>
                <a:gd name="T23" fmla="*/ 165 h 635"/>
                <a:gd name="T24" fmla="*/ 566 w 884"/>
                <a:gd name="T25" fmla="*/ 139 h 635"/>
                <a:gd name="T26" fmla="*/ 505 w 884"/>
                <a:gd name="T27" fmla="*/ 113 h 635"/>
                <a:gd name="T28" fmla="*/ 374 w 884"/>
                <a:gd name="T29" fmla="*/ 104 h 635"/>
                <a:gd name="T30" fmla="*/ 313 w 884"/>
                <a:gd name="T31" fmla="*/ 83 h 635"/>
                <a:gd name="T32" fmla="*/ 287 w 884"/>
                <a:gd name="T33" fmla="*/ 52 h 635"/>
                <a:gd name="T34" fmla="*/ 283 w 884"/>
                <a:gd name="T35" fmla="*/ 26 h 635"/>
                <a:gd name="T36" fmla="*/ 265 w 884"/>
                <a:gd name="T37" fmla="*/ 4 h 635"/>
                <a:gd name="T38" fmla="*/ 248 w 884"/>
                <a:gd name="T39" fmla="*/ 13 h 635"/>
                <a:gd name="T40" fmla="*/ 222 w 884"/>
                <a:gd name="T41" fmla="*/ 13 h 635"/>
                <a:gd name="T42" fmla="*/ 205 w 884"/>
                <a:gd name="T43" fmla="*/ 0 h 635"/>
                <a:gd name="T44" fmla="*/ 205 w 884"/>
                <a:gd name="T45" fmla="*/ 87 h 635"/>
                <a:gd name="T46" fmla="*/ 222 w 884"/>
                <a:gd name="T47" fmla="*/ 196 h 635"/>
                <a:gd name="T48" fmla="*/ 0 w 884"/>
                <a:gd name="T49" fmla="*/ 448 h 635"/>
                <a:gd name="T50" fmla="*/ 9 w 884"/>
                <a:gd name="T51" fmla="*/ 457 h 635"/>
                <a:gd name="T52" fmla="*/ 65 w 884"/>
                <a:gd name="T53" fmla="*/ 496 h 635"/>
                <a:gd name="T54" fmla="*/ 100 w 884"/>
                <a:gd name="T55" fmla="*/ 500 h 635"/>
                <a:gd name="T56" fmla="*/ 122 w 884"/>
                <a:gd name="T57" fmla="*/ 509 h 635"/>
                <a:gd name="T58" fmla="*/ 109 w 884"/>
                <a:gd name="T59" fmla="*/ 531 h 635"/>
                <a:gd name="T60" fmla="*/ 91 w 884"/>
                <a:gd name="T61" fmla="*/ 553 h 635"/>
                <a:gd name="T62" fmla="*/ 109 w 884"/>
                <a:gd name="T63" fmla="*/ 566 h 635"/>
                <a:gd name="T64" fmla="*/ 152 w 884"/>
                <a:gd name="T65" fmla="*/ 561 h 635"/>
                <a:gd name="T66" fmla="*/ 183 w 884"/>
                <a:gd name="T67" fmla="*/ 596 h 635"/>
                <a:gd name="T68" fmla="*/ 196 w 884"/>
                <a:gd name="T69" fmla="*/ 614 h 635"/>
                <a:gd name="T70" fmla="*/ 226 w 884"/>
                <a:gd name="T71" fmla="*/ 587 h 635"/>
                <a:gd name="T72" fmla="*/ 257 w 884"/>
                <a:gd name="T73" fmla="*/ 570 h 635"/>
                <a:gd name="T74" fmla="*/ 348 w 884"/>
                <a:gd name="T75" fmla="*/ 561 h 635"/>
                <a:gd name="T76" fmla="*/ 427 w 884"/>
                <a:gd name="T77" fmla="*/ 474 h 635"/>
                <a:gd name="T78" fmla="*/ 448 w 884"/>
                <a:gd name="T79" fmla="*/ 461 h 635"/>
                <a:gd name="T80" fmla="*/ 457 w 884"/>
                <a:gd name="T81" fmla="*/ 479 h 635"/>
                <a:gd name="T82" fmla="*/ 466 w 884"/>
                <a:gd name="T83" fmla="*/ 513 h 635"/>
                <a:gd name="T84" fmla="*/ 518 w 884"/>
                <a:gd name="T85" fmla="*/ 500 h 635"/>
                <a:gd name="T86" fmla="*/ 544 w 884"/>
                <a:gd name="T87" fmla="*/ 492 h 635"/>
                <a:gd name="T88" fmla="*/ 561 w 884"/>
                <a:gd name="T89" fmla="*/ 513 h 635"/>
                <a:gd name="T90" fmla="*/ 566 w 884"/>
                <a:gd name="T91" fmla="*/ 544 h 635"/>
                <a:gd name="T92" fmla="*/ 605 w 884"/>
                <a:gd name="T93" fmla="*/ 614 h 635"/>
                <a:gd name="T94" fmla="*/ 666 w 884"/>
                <a:gd name="T95" fmla="*/ 635 h 635"/>
                <a:gd name="T96" fmla="*/ 701 w 884"/>
                <a:gd name="T97" fmla="*/ 622 h 635"/>
                <a:gd name="T98" fmla="*/ 736 w 884"/>
                <a:gd name="T99" fmla="*/ 566 h 635"/>
                <a:gd name="T100" fmla="*/ 827 w 884"/>
                <a:gd name="T101" fmla="*/ 505 h 635"/>
                <a:gd name="T102" fmla="*/ 866 w 884"/>
                <a:gd name="T103" fmla="*/ 513 h 635"/>
                <a:gd name="T104" fmla="*/ 884 w 884"/>
                <a:gd name="T105" fmla="*/ 500 h 635"/>
                <a:gd name="T106" fmla="*/ 875 w 884"/>
                <a:gd name="T107" fmla="*/ 448 h 6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4" h="635">
                  <a:moveTo>
                    <a:pt x="875" y="448"/>
                  </a:moveTo>
                  <a:lnTo>
                    <a:pt x="871" y="448"/>
                  </a:lnTo>
                  <a:lnTo>
                    <a:pt x="844" y="461"/>
                  </a:lnTo>
                  <a:lnTo>
                    <a:pt x="831" y="461"/>
                  </a:lnTo>
                  <a:lnTo>
                    <a:pt x="827" y="461"/>
                  </a:lnTo>
                  <a:lnTo>
                    <a:pt x="818" y="457"/>
                  </a:lnTo>
                  <a:lnTo>
                    <a:pt x="814" y="453"/>
                  </a:lnTo>
                  <a:lnTo>
                    <a:pt x="810" y="435"/>
                  </a:lnTo>
                  <a:lnTo>
                    <a:pt x="810" y="418"/>
                  </a:lnTo>
                  <a:lnTo>
                    <a:pt x="814" y="400"/>
                  </a:lnTo>
                  <a:lnTo>
                    <a:pt x="818" y="383"/>
                  </a:lnTo>
                  <a:lnTo>
                    <a:pt x="818" y="379"/>
                  </a:lnTo>
                  <a:lnTo>
                    <a:pt x="805" y="374"/>
                  </a:lnTo>
                  <a:lnTo>
                    <a:pt x="797" y="365"/>
                  </a:lnTo>
                  <a:lnTo>
                    <a:pt x="775" y="339"/>
                  </a:lnTo>
                  <a:lnTo>
                    <a:pt x="757" y="305"/>
                  </a:lnTo>
                  <a:lnTo>
                    <a:pt x="753" y="296"/>
                  </a:lnTo>
                  <a:lnTo>
                    <a:pt x="749" y="270"/>
                  </a:lnTo>
                  <a:lnTo>
                    <a:pt x="744" y="235"/>
                  </a:lnTo>
                  <a:lnTo>
                    <a:pt x="744" y="213"/>
                  </a:lnTo>
                  <a:lnTo>
                    <a:pt x="749" y="191"/>
                  </a:lnTo>
                  <a:lnTo>
                    <a:pt x="753" y="170"/>
                  </a:lnTo>
                  <a:lnTo>
                    <a:pt x="753" y="157"/>
                  </a:lnTo>
                  <a:lnTo>
                    <a:pt x="753" y="148"/>
                  </a:lnTo>
                  <a:lnTo>
                    <a:pt x="749" y="143"/>
                  </a:lnTo>
                  <a:lnTo>
                    <a:pt x="740" y="139"/>
                  </a:lnTo>
                  <a:lnTo>
                    <a:pt x="736" y="143"/>
                  </a:lnTo>
                  <a:lnTo>
                    <a:pt x="723" y="152"/>
                  </a:lnTo>
                  <a:lnTo>
                    <a:pt x="705" y="157"/>
                  </a:lnTo>
                  <a:lnTo>
                    <a:pt x="662" y="161"/>
                  </a:lnTo>
                  <a:lnTo>
                    <a:pt x="627" y="165"/>
                  </a:lnTo>
                  <a:lnTo>
                    <a:pt x="609" y="161"/>
                  </a:lnTo>
                  <a:lnTo>
                    <a:pt x="566" y="139"/>
                  </a:lnTo>
                  <a:lnTo>
                    <a:pt x="531" y="122"/>
                  </a:lnTo>
                  <a:lnTo>
                    <a:pt x="505" y="113"/>
                  </a:lnTo>
                  <a:lnTo>
                    <a:pt x="448" y="113"/>
                  </a:lnTo>
                  <a:lnTo>
                    <a:pt x="413" y="109"/>
                  </a:lnTo>
                  <a:lnTo>
                    <a:pt x="374" y="104"/>
                  </a:lnTo>
                  <a:lnTo>
                    <a:pt x="344" y="96"/>
                  </a:lnTo>
                  <a:lnTo>
                    <a:pt x="313" y="83"/>
                  </a:lnTo>
                  <a:lnTo>
                    <a:pt x="300" y="74"/>
                  </a:lnTo>
                  <a:lnTo>
                    <a:pt x="292" y="65"/>
                  </a:lnTo>
                  <a:lnTo>
                    <a:pt x="287" y="52"/>
                  </a:lnTo>
                  <a:lnTo>
                    <a:pt x="287" y="39"/>
                  </a:lnTo>
                  <a:lnTo>
                    <a:pt x="283" y="26"/>
                  </a:lnTo>
                  <a:lnTo>
                    <a:pt x="283" y="17"/>
                  </a:lnTo>
                  <a:lnTo>
                    <a:pt x="274" y="9"/>
                  </a:lnTo>
                  <a:lnTo>
                    <a:pt x="265" y="4"/>
                  </a:lnTo>
                  <a:lnTo>
                    <a:pt x="261" y="9"/>
                  </a:lnTo>
                  <a:lnTo>
                    <a:pt x="248" y="13"/>
                  </a:lnTo>
                  <a:lnTo>
                    <a:pt x="239" y="17"/>
                  </a:lnTo>
                  <a:lnTo>
                    <a:pt x="226" y="17"/>
                  </a:lnTo>
                  <a:lnTo>
                    <a:pt x="222" y="13"/>
                  </a:lnTo>
                  <a:lnTo>
                    <a:pt x="209" y="4"/>
                  </a:lnTo>
                  <a:lnTo>
                    <a:pt x="205" y="0"/>
                  </a:lnTo>
                  <a:lnTo>
                    <a:pt x="200" y="43"/>
                  </a:lnTo>
                  <a:lnTo>
                    <a:pt x="205" y="87"/>
                  </a:lnTo>
                  <a:lnTo>
                    <a:pt x="213" y="135"/>
                  </a:lnTo>
                  <a:lnTo>
                    <a:pt x="222" y="187"/>
                  </a:lnTo>
                  <a:lnTo>
                    <a:pt x="222" y="196"/>
                  </a:lnTo>
                  <a:lnTo>
                    <a:pt x="131" y="326"/>
                  </a:lnTo>
                  <a:lnTo>
                    <a:pt x="0" y="387"/>
                  </a:lnTo>
                  <a:lnTo>
                    <a:pt x="0" y="448"/>
                  </a:lnTo>
                  <a:lnTo>
                    <a:pt x="4" y="448"/>
                  </a:lnTo>
                  <a:lnTo>
                    <a:pt x="9" y="457"/>
                  </a:lnTo>
                  <a:lnTo>
                    <a:pt x="30" y="479"/>
                  </a:lnTo>
                  <a:lnTo>
                    <a:pt x="48" y="492"/>
                  </a:lnTo>
                  <a:lnTo>
                    <a:pt x="65" y="496"/>
                  </a:lnTo>
                  <a:lnTo>
                    <a:pt x="83" y="500"/>
                  </a:lnTo>
                  <a:lnTo>
                    <a:pt x="100" y="500"/>
                  </a:lnTo>
                  <a:lnTo>
                    <a:pt x="109" y="500"/>
                  </a:lnTo>
                  <a:lnTo>
                    <a:pt x="117" y="505"/>
                  </a:lnTo>
                  <a:lnTo>
                    <a:pt x="122" y="509"/>
                  </a:lnTo>
                  <a:lnTo>
                    <a:pt x="122" y="513"/>
                  </a:lnTo>
                  <a:lnTo>
                    <a:pt x="117" y="522"/>
                  </a:lnTo>
                  <a:lnTo>
                    <a:pt x="109" y="531"/>
                  </a:lnTo>
                  <a:lnTo>
                    <a:pt x="100" y="544"/>
                  </a:lnTo>
                  <a:lnTo>
                    <a:pt x="91" y="553"/>
                  </a:lnTo>
                  <a:lnTo>
                    <a:pt x="96" y="561"/>
                  </a:lnTo>
                  <a:lnTo>
                    <a:pt x="100" y="566"/>
                  </a:lnTo>
                  <a:lnTo>
                    <a:pt x="109" y="566"/>
                  </a:lnTo>
                  <a:lnTo>
                    <a:pt x="117" y="570"/>
                  </a:lnTo>
                  <a:lnTo>
                    <a:pt x="152" y="561"/>
                  </a:lnTo>
                  <a:lnTo>
                    <a:pt x="161" y="566"/>
                  </a:lnTo>
                  <a:lnTo>
                    <a:pt x="170" y="579"/>
                  </a:lnTo>
                  <a:lnTo>
                    <a:pt x="183" y="596"/>
                  </a:lnTo>
                  <a:lnTo>
                    <a:pt x="191" y="609"/>
                  </a:lnTo>
                  <a:lnTo>
                    <a:pt x="196" y="614"/>
                  </a:lnTo>
                  <a:lnTo>
                    <a:pt x="200" y="614"/>
                  </a:lnTo>
                  <a:lnTo>
                    <a:pt x="209" y="605"/>
                  </a:lnTo>
                  <a:lnTo>
                    <a:pt x="226" y="587"/>
                  </a:lnTo>
                  <a:lnTo>
                    <a:pt x="239" y="579"/>
                  </a:lnTo>
                  <a:lnTo>
                    <a:pt x="257" y="570"/>
                  </a:lnTo>
                  <a:lnTo>
                    <a:pt x="292" y="561"/>
                  </a:lnTo>
                  <a:lnTo>
                    <a:pt x="322" y="561"/>
                  </a:lnTo>
                  <a:lnTo>
                    <a:pt x="348" y="561"/>
                  </a:lnTo>
                  <a:lnTo>
                    <a:pt x="353" y="561"/>
                  </a:lnTo>
                  <a:lnTo>
                    <a:pt x="427" y="474"/>
                  </a:lnTo>
                  <a:lnTo>
                    <a:pt x="440" y="466"/>
                  </a:lnTo>
                  <a:lnTo>
                    <a:pt x="448" y="461"/>
                  </a:lnTo>
                  <a:lnTo>
                    <a:pt x="457" y="461"/>
                  </a:lnTo>
                  <a:lnTo>
                    <a:pt x="457" y="479"/>
                  </a:lnTo>
                  <a:lnTo>
                    <a:pt x="457" y="496"/>
                  </a:lnTo>
                  <a:lnTo>
                    <a:pt x="457" y="505"/>
                  </a:lnTo>
                  <a:lnTo>
                    <a:pt x="466" y="513"/>
                  </a:lnTo>
                  <a:lnTo>
                    <a:pt x="474" y="518"/>
                  </a:lnTo>
                  <a:lnTo>
                    <a:pt x="483" y="513"/>
                  </a:lnTo>
                  <a:lnTo>
                    <a:pt x="518" y="500"/>
                  </a:lnTo>
                  <a:lnTo>
                    <a:pt x="531" y="496"/>
                  </a:lnTo>
                  <a:lnTo>
                    <a:pt x="544" y="492"/>
                  </a:lnTo>
                  <a:lnTo>
                    <a:pt x="553" y="496"/>
                  </a:lnTo>
                  <a:lnTo>
                    <a:pt x="557" y="500"/>
                  </a:lnTo>
                  <a:lnTo>
                    <a:pt x="561" y="513"/>
                  </a:lnTo>
                  <a:lnTo>
                    <a:pt x="561" y="522"/>
                  </a:lnTo>
                  <a:lnTo>
                    <a:pt x="566" y="544"/>
                  </a:lnTo>
                  <a:lnTo>
                    <a:pt x="570" y="561"/>
                  </a:lnTo>
                  <a:lnTo>
                    <a:pt x="588" y="592"/>
                  </a:lnTo>
                  <a:lnTo>
                    <a:pt x="605" y="614"/>
                  </a:lnTo>
                  <a:lnTo>
                    <a:pt x="627" y="627"/>
                  </a:lnTo>
                  <a:lnTo>
                    <a:pt x="649" y="631"/>
                  </a:lnTo>
                  <a:lnTo>
                    <a:pt x="666" y="635"/>
                  </a:lnTo>
                  <a:lnTo>
                    <a:pt x="683" y="635"/>
                  </a:lnTo>
                  <a:lnTo>
                    <a:pt x="701" y="622"/>
                  </a:lnTo>
                  <a:lnTo>
                    <a:pt x="718" y="605"/>
                  </a:lnTo>
                  <a:lnTo>
                    <a:pt x="727" y="587"/>
                  </a:lnTo>
                  <a:lnTo>
                    <a:pt x="736" y="566"/>
                  </a:lnTo>
                  <a:lnTo>
                    <a:pt x="814" y="505"/>
                  </a:lnTo>
                  <a:lnTo>
                    <a:pt x="827" y="505"/>
                  </a:lnTo>
                  <a:lnTo>
                    <a:pt x="844" y="505"/>
                  </a:lnTo>
                  <a:lnTo>
                    <a:pt x="866" y="513"/>
                  </a:lnTo>
                  <a:lnTo>
                    <a:pt x="875" y="513"/>
                  </a:lnTo>
                  <a:lnTo>
                    <a:pt x="879" y="509"/>
                  </a:lnTo>
                  <a:lnTo>
                    <a:pt x="884" y="500"/>
                  </a:lnTo>
                  <a:lnTo>
                    <a:pt x="884" y="487"/>
                  </a:lnTo>
                  <a:lnTo>
                    <a:pt x="875" y="448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1" name="Freeform 135">
              <a:extLst>
                <a:ext uri="{FF2B5EF4-FFF2-40B4-BE49-F238E27FC236}">
                  <a16:creationId xmlns:a16="http://schemas.microsoft.com/office/drawing/2014/main" id="{62AC107F-F383-4A7C-895A-2DCA27712502}"/>
                </a:ext>
              </a:extLst>
            </p:cNvPr>
            <p:cNvSpPr/>
            <p:nvPr/>
          </p:nvSpPr>
          <p:spPr bwMode="auto">
            <a:xfrm>
              <a:off x="6138501" y="3358633"/>
              <a:ext cx="1128190" cy="1073357"/>
            </a:xfrm>
            <a:custGeom>
              <a:avLst/>
              <a:gdLst>
                <a:gd name="T0" fmla="*/ 679 w 823"/>
                <a:gd name="T1" fmla="*/ 8 h 783"/>
                <a:gd name="T2" fmla="*/ 557 w 823"/>
                <a:gd name="T3" fmla="*/ 0 h 783"/>
                <a:gd name="T4" fmla="*/ 513 w 823"/>
                <a:gd name="T5" fmla="*/ 26 h 783"/>
                <a:gd name="T6" fmla="*/ 470 w 823"/>
                <a:gd name="T7" fmla="*/ 39 h 783"/>
                <a:gd name="T8" fmla="*/ 426 w 823"/>
                <a:gd name="T9" fmla="*/ 61 h 783"/>
                <a:gd name="T10" fmla="*/ 409 w 823"/>
                <a:gd name="T11" fmla="*/ 82 h 783"/>
                <a:gd name="T12" fmla="*/ 383 w 823"/>
                <a:gd name="T13" fmla="*/ 135 h 783"/>
                <a:gd name="T14" fmla="*/ 365 w 823"/>
                <a:gd name="T15" fmla="*/ 109 h 783"/>
                <a:gd name="T16" fmla="*/ 348 w 823"/>
                <a:gd name="T17" fmla="*/ 87 h 783"/>
                <a:gd name="T18" fmla="*/ 318 w 823"/>
                <a:gd name="T19" fmla="*/ 95 h 783"/>
                <a:gd name="T20" fmla="*/ 318 w 823"/>
                <a:gd name="T21" fmla="*/ 139 h 783"/>
                <a:gd name="T22" fmla="*/ 305 w 823"/>
                <a:gd name="T23" fmla="*/ 169 h 783"/>
                <a:gd name="T24" fmla="*/ 265 w 823"/>
                <a:gd name="T25" fmla="*/ 161 h 783"/>
                <a:gd name="T26" fmla="*/ 174 w 823"/>
                <a:gd name="T27" fmla="*/ 222 h 783"/>
                <a:gd name="T28" fmla="*/ 135 w 823"/>
                <a:gd name="T29" fmla="*/ 283 h 783"/>
                <a:gd name="T30" fmla="*/ 74 w 823"/>
                <a:gd name="T31" fmla="*/ 322 h 783"/>
                <a:gd name="T32" fmla="*/ 22 w 823"/>
                <a:gd name="T33" fmla="*/ 383 h 783"/>
                <a:gd name="T34" fmla="*/ 0 w 823"/>
                <a:gd name="T35" fmla="*/ 405 h 783"/>
                <a:gd name="T36" fmla="*/ 9 w 823"/>
                <a:gd name="T37" fmla="*/ 461 h 783"/>
                <a:gd name="T38" fmla="*/ 17 w 823"/>
                <a:gd name="T39" fmla="*/ 483 h 783"/>
                <a:gd name="T40" fmla="*/ 30 w 823"/>
                <a:gd name="T41" fmla="*/ 487 h 783"/>
                <a:gd name="T42" fmla="*/ 87 w 823"/>
                <a:gd name="T43" fmla="*/ 509 h 783"/>
                <a:gd name="T44" fmla="*/ 204 w 823"/>
                <a:gd name="T45" fmla="*/ 613 h 783"/>
                <a:gd name="T46" fmla="*/ 226 w 823"/>
                <a:gd name="T47" fmla="*/ 666 h 783"/>
                <a:gd name="T48" fmla="*/ 200 w 823"/>
                <a:gd name="T49" fmla="*/ 783 h 783"/>
                <a:gd name="T50" fmla="*/ 261 w 823"/>
                <a:gd name="T51" fmla="*/ 609 h 783"/>
                <a:gd name="T52" fmla="*/ 278 w 823"/>
                <a:gd name="T53" fmla="*/ 570 h 783"/>
                <a:gd name="T54" fmla="*/ 339 w 823"/>
                <a:gd name="T55" fmla="*/ 609 h 783"/>
                <a:gd name="T56" fmla="*/ 305 w 823"/>
                <a:gd name="T57" fmla="*/ 696 h 783"/>
                <a:gd name="T58" fmla="*/ 379 w 823"/>
                <a:gd name="T59" fmla="*/ 744 h 783"/>
                <a:gd name="T60" fmla="*/ 392 w 823"/>
                <a:gd name="T61" fmla="*/ 748 h 783"/>
                <a:gd name="T62" fmla="*/ 453 w 823"/>
                <a:gd name="T63" fmla="*/ 687 h 783"/>
                <a:gd name="T64" fmla="*/ 570 w 823"/>
                <a:gd name="T65" fmla="*/ 618 h 783"/>
                <a:gd name="T66" fmla="*/ 592 w 823"/>
                <a:gd name="T67" fmla="*/ 657 h 783"/>
                <a:gd name="T68" fmla="*/ 596 w 823"/>
                <a:gd name="T69" fmla="*/ 683 h 783"/>
                <a:gd name="T70" fmla="*/ 635 w 823"/>
                <a:gd name="T71" fmla="*/ 679 h 783"/>
                <a:gd name="T72" fmla="*/ 657 w 823"/>
                <a:gd name="T73" fmla="*/ 653 h 783"/>
                <a:gd name="T74" fmla="*/ 679 w 823"/>
                <a:gd name="T75" fmla="*/ 635 h 783"/>
                <a:gd name="T76" fmla="*/ 688 w 823"/>
                <a:gd name="T77" fmla="*/ 496 h 783"/>
                <a:gd name="T78" fmla="*/ 701 w 823"/>
                <a:gd name="T79" fmla="*/ 474 h 783"/>
                <a:gd name="T80" fmla="*/ 718 w 823"/>
                <a:gd name="T81" fmla="*/ 444 h 783"/>
                <a:gd name="T82" fmla="*/ 709 w 823"/>
                <a:gd name="T83" fmla="*/ 374 h 783"/>
                <a:gd name="T84" fmla="*/ 718 w 823"/>
                <a:gd name="T85" fmla="*/ 283 h 783"/>
                <a:gd name="T86" fmla="*/ 727 w 823"/>
                <a:gd name="T87" fmla="*/ 378 h 783"/>
                <a:gd name="T88" fmla="*/ 735 w 823"/>
                <a:gd name="T89" fmla="*/ 413 h 783"/>
                <a:gd name="T90" fmla="*/ 762 w 823"/>
                <a:gd name="T91" fmla="*/ 391 h 783"/>
                <a:gd name="T92" fmla="*/ 783 w 823"/>
                <a:gd name="T93" fmla="*/ 322 h 783"/>
                <a:gd name="T94" fmla="*/ 805 w 823"/>
                <a:gd name="T95" fmla="*/ 309 h 783"/>
                <a:gd name="T96" fmla="*/ 823 w 823"/>
                <a:gd name="T97" fmla="*/ 287 h 783"/>
                <a:gd name="T98" fmla="*/ 792 w 823"/>
                <a:gd name="T99" fmla="*/ 204 h 78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23" h="783">
                  <a:moveTo>
                    <a:pt x="757" y="109"/>
                  </a:moveTo>
                  <a:lnTo>
                    <a:pt x="679" y="8"/>
                  </a:lnTo>
                  <a:lnTo>
                    <a:pt x="622" y="0"/>
                  </a:lnTo>
                  <a:lnTo>
                    <a:pt x="574" y="0"/>
                  </a:lnTo>
                  <a:lnTo>
                    <a:pt x="557" y="0"/>
                  </a:lnTo>
                  <a:lnTo>
                    <a:pt x="544" y="4"/>
                  </a:lnTo>
                  <a:lnTo>
                    <a:pt x="513" y="26"/>
                  </a:lnTo>
                  <a:lnTo>
                    <a:pt x="496" y="39"/>
                  </a:lnTo>
                  <a:lnTo>
                    <a:pt x="470" y="39"/>
                  </a:lnTo>
                  <a:lnTo>
                    <a:pt x="453" y="43"/>
                  </a:lnTo>
                  <a:lnTo>
                    <a:pt x="435" y="52"/>
                  </a:lnTo>
                  <a:lnTo>
                    <a:pt x="426" y="61"/>
                  </a:lnTo>
                  <a:lnTo>
                    <a:pt x="413" y="78"/>
                  </a:lnTo>
                  <a:lnTo>
                    <a:pt x="409" y="82"/>
                  </a:lnTo>
                  <a:lnTo>
                    <a:pt x="400" y="113"/>
                  </a:lnTo>
                  <a:lnTo>
                    <a:pt x="392" y="130"/>
                  </a:lnTo>
                  <a:lnTo>
                    <a:pt x="383" y="135"/>
                  </a:lnTo>
                  <a:lnTo>
                    <a:pt x="379" y="130"/>
                  </a:lnTo>
                  <a:lnTo>
                    <a:pt x="365" y="117"/>
                  </a:lnTo>
                  <a:lnTo>
                    <a:pt x="365" y="109"/>
                  </a:lnTo>
                  <a:lnTo>
                    <a:pt x="357" y="91"/>
                  </a:lnTo>
                  <a:lnTo>
                    <a:pt x="348" y="87"/>
                  </a:lnTo>
                  <a:lnTo>
                    <a:pt x="339" y="82"/>
                  </a:lnTo>
                  <a:lnTo>
                    <a:pt x="331" y="87"/>
                  </a:lnTo>
                  <a:lnTo>
                    <a:pt x="318" y="95"/>
                  </a:lnTo>
                  <a:lnTo>
                    <a:pt x="313" y="100"/>
                  </a:lnTo>
                  <a:lnTo>
                    <a:pt x="318" y="139"/>
                  </a:lnTo>
                  <a:lnTo>
                    <a:pt x="318" y="165"/>
                  </a:lnTo>
                  <a:lnTo>
                    <a:pt x="309" y="169"/>
                  </a:lnTo>
                  <a:lnTo>
                    <a:pt x="305" y="169"/>
                  </a:lnTo>
                  <a:lnTo>
                    <a:pt x="278" y="165"/>
                  </a:lnTo>
                  <a:lnTo>
                    <a:pt x="265" y="161"/>
                  </a:lnTo>
                  <a:lnTo>
                    <a:pt x="252" y="165"/>
                  </a:lnTo>
                  <a:lnTo>
                    <a:pt x="174" y="222"/>
                  </a:lnTo>
                  <a:lnTo>
                    <a:pt x="165" y="243"/>
                  </a:lnTo>
                  <a:lnTo>
                    <a:pt x="152" y="265"/>
                  </a:lnTo>
                  <a:lnTo>
                    <a:pt x="135" y="283"/>
                  </a:lnTo>
                  <a:lnTo>
                    <a:pt x="117" y="296"/>
                  </a:lnTo>
                  <a:lnTo>
                    <a:pt x="87" y="317"/>
                  </a:lnTo>
                  <a:lnTo>
                    <a:pt x="74" y="322"/>
                  </a:lnTo>
                  <a:lnTo>
                    <a:pt x="52" y="339"/>
                  </a:lnTo>
                  <a:lnTo>
                    <a:pt x="48" y="357"/>
                  </a:lnTo>
                  <a:lnTo>
                    <a:pt x="22" y="383"/>
                  </a:lnTo>
                  <a:lnTo>
                    <a:pt x="9" y="391"/>
                  </a:lnTo>
                  <a:lnTo>
                    <a:pt x="0" y="405"/>
                  </a:lnTo>
                  <a:lnTo>
                    <a:pt x="0" y="418"/>
                  </a:lnTo>
                  <a:lnTo>
                    <a:pt x="0" y="435"/>
                  </a:lnTo>
                  <a:lnTo>
                    <a:pt x="9" y="461"/>
                  </a:lnTo>
                  <a:lnTo>
                    <a:pt x="13" y="474"/>
                  </a:lnTo>
                  <a:lnTo>
                    <a:pt x="17" y="483"/>
                  </a:lnTo>
                  <a:lnTo>
                    <a:pt x="22" y="487"/>
                  </a:lnTo>
                  <a:lnTo>
                    <a:pt x="30" y="487"/>
                  </a:lnTo>
                  <a:lnTo>
                    <a:pt x="61" y="500"/>
                  </a:lnTo>
                  <a:lnTo>
                    <a:pt x="87" y="509"/>
                  </a:lnTo>
                  <a:lnTo>
                    <a:pt x="135" y="552"/>
                  </a:lnTo>
                  <a:lnTo>
                    <a:pt x="204" y="613"/>
                  </a:lnTo>
                  <a:lnTo>
                    <a:pt x="222" y="626"/>
                  </a:lnTo>
                  <a:lnTo>
                    <a:pt x="226" y="644"/>
                  </a:lnTo>
                  <a:lnTo>
                    <a:pt x="226" y="666"/>
                  </a:lnTo>
                  <a:lnTo>
                    <a:pt x="222" y="683"/>
                  </a:lnTo>
                  <a:lnTo>
                    <a:pt x="200" y="783"/>
                  </a:lnTo>
                  <a:lnTo>
                    <a:pt x="226" y="783"/>
                  </a:lnTo>
                  <a:lnTo>
                    <a:pt x="270" y="770"/>
                  </a:lnTo>
                  <a:lnTo>
                    <a:pt x="261" y="609"/>
                  </a:lnTo>
                  <a:lnTo>
                    <a:pt x="261" y="570"/>
                  </a:lnTo>
                  <a:lnTo>
                    <a:pt x="274" y="557"/>
                  </a:lnTo>
                  <a:lnTo>
                    <a:pt x="278" y="570"/>
                  </a:lnTo>
                  <a:lnTo>
                    <a:pt x="278" y="613"/>
                  </a:lnTo>
                  <a:lnTo>
                    <a:pt x="291" y="626"/>
                  </a:lnTo>
                  <a:lnTo>
                    <a:pt x="339" y="609"/>
                  </a:lnTo>
                  <a:lnTo>
                    <a:pt x="339" y="626"/>
                  </a:lnTo>
                  <a:lnTo>
                    <a:pt x="291" y="661"/>
                  </a:lnTo>
                  <a:lnTo>
                    <a:pt x="305" y="696"/>
                  </a:lnTo>
                  <a:lnTo>
                    <a:pt x="335" y="718"/>
                  </a:lnTo>
                  <a:lnTo>
                    <a:pt x="379" y="744"/>
                  </a:lnTo>
                  <a:lnTo>
                    <a:pt x="383" y="748"/>
                  </a:lnTo>
                  <a:lnTo>
                    <a:pt x="392" y="748"/>
                  </a:lnTo>
                  <a:lnTo>
                    <a:pt x="409" y="744"/>
                  </a:lnTo>
                  <a:lnTo>
                    <a:pt x="431" y="735"/>
                  </a:lnTo>
                  <a:lnTo>
                    <a:pt x="453" y="687"/>
                  </a:lnTo>
                  <a:lnTo>
                    <a:pt x="479" y="679"/>
                  </a:lnTo>
                  <a:lnTo>
                    <a:pt x="509" y="626"/>
                  </a:lnTo>
                  <a:lnTo>
                    <a:pt x="570" y="618"/>
                  </a:lnTo>
                  <a:lnTo>
                    <a:pt x="583" y="635"/>
                  </a:lnTo>
                  <a:lnTo>
                    <a:pt x="592" y="657"/>
                  </a:lnTo>
                  <a:lnTo>
                    <a:pt x="596" y="683"/>
                  </a:lnTo>
                  <a:lnTo>
                    <a:pt x="609" y="687"/>
                  </a:lnTo>
                  <a:lnTo>
                    <a:pt x="627" y="683"/>
                  </a:lnTo>
                  <a:lnTo>
                    <a:pt x="635" y="679"/>
                  </a:lnTo>
                  <a:lnTo>
                    <a:pt x="648" y="670"/>
                  </a:lnTo>
                  <a:lnTo>
                    <a:pt x="657" y="653"/>
                  </a:lnTo>
                  <a:lnTo>
                    <a:pt x="670" y="640"/>
                  </a:lnTo>
                  <a:lnTo>
                    <a:pt x="679" y="635"/>
                  </a:lnTo>
                  <a:lnTo>
                    <a:pt x="679" y="570"/>
                  </a:lnTo>
                  <a:lnTo>
                    <a:pt x="683" y="518"/>
                  </a:lnTo>
                  <a:lnTo>
                    <a:pt x="688" y="496"/>
                  </a:lnTo>
                  <a:lnTo>
                    <a:pt x="696" y="478"/>
                  </a:lnTo>
                  <a:lnTo>
                    <a:pt x="701" y="474"/>
                  </a:lnTo>
                  <a:lnTo>
                    <a:pt x="714" y="461"/>
                  </a:lnTo>
                  <a:lnTo>
                    <a:pt x="718" y="452"/>
                  </a:lnTo>
                  <a:lnTo>
                    <a:pt x="718" y="444"/>
                  </a:lnTo>
                  <a:lnTo>
                    <a:pt x="718" y="431"/>
                  </a:lnTo>
                  <a:lnTo>
                    <a:pt x="709" y="413"/>
                  </a:lnTo>
                  <a:lnTo>
                    <a:pt x="709" y="374"/>
                  </a:lnTo>
                  <a:lnTo>
                    <a:pt x="701" y="304"/>
                  </a:lnTo>
                  <a:lnTo>
                    <a:pt x="705" y="291"/>
                  </a:lnTo>
                  <a:lnTo>
                    <a:pt x="718" y="283"/>
                  </a:lnTo>
                  <a:lnTo>
                    <a:pt x="722" y="352"/>
                  </a:lnTo>
                  <a:lnTo>
                    <a:pt x="727" y="378"/>
                  </a:lnTo>
                  <a:lnTo>
                    <a:pt x="731" y="396"/>
                  </a:lnTo>
                  <a:lnTo>
                    <a:pt x="735" y="413"/>
                  </a:lnTo>
                  <a:lnTo>
                    <a:pt x="749" y="405"/>
                  </a:lnTo>
                  <a:lnTo>
                    <a:pt x="762" y="391"/>
                  </a:lnTo>
                  <a:lnTo>
                    <a:pt x="775" y="365"/>
                  </a:lnTo>
                  <a:lnTo>
                    <a:pt x="779" y="339"/>
                  </a:lnTo>
                  <a:lnTo>
                    <a:pt x="783" y="322"/>
                  </a:lnTo>
                  <a:lnTo>
                    <a:pt x="792" y="317"/>
                  </a:lnTo>
                  <a:lnTo>
                    <a:pt x="805" y="309"/>
                  </a:lnTo>
                  <a:lnTo>
                    <a:pt x="823" y="304"/>
                  </a:lnTo>
                  <a:lnTo>
                    <a:pt x="823" y="287"/>
                  </a:lnTo>
                  <a:lnTo>
                    <a:pt x="823" y="274"/>
                  </a:lnTo>
                  <a:lnTo>
                    <a:pt x="809" y="239"/>
                  </a:lnTo>
                  <a:lnTo>
                    <a:pt x="792" y="204"/>
                  </a:lnTo>
                  <a:lnTo>
                    <a:pt x="757" y="109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2" name="Freeform 141">
              <a:extLst>
                <a:ext uri="{FF2B5EF4-FFF2-40B4-BE49-F238E27FC236}">
                  <a16:creationId xmlns:a16="http://schemas.microsoft.com/office/drawing/2014/main" id="{EFF2B8C3-8DAF-447C-B079-1AB82E743C58}"/>
                </a:ext>
              </a:extLst>
            </p:cNvPr>
            <p:cNvSpPr/>
            <p:nvPr/>
          </p:nvSpPr>
          <p:spPr bwMode="auto">
            <a:xfrm>
              <a:off x="7781852" y="2297578"/>
              <a:ext cx="1402355" cy="1331072"/>
            </a:xfrm>
            <a:custGeom>
              <a:avLst/>
              <a:gdLst>
                <a:gd name="T0" fmla="*/ 918 w 1023"/>
                <a:gd name="T1" fmla="*/ 366 h 971"/>
                <a:gd name="T2" fmla="*/ 853 w 1023"/>
                <a:gd name="T3" fmla="*/ 370 h 971"/>
                <a:gd name="T4" fmla="*/ 783 w 1023"/>
                <a:gd name="T5" fmla="*/ 383 h 971"/>
                <a:gd name="T6" fmla="*/ 683 w 1023"/>
                <a:gd name="T7" fmla="*/ 453 h 971"/>
                <a:gd name="T8" fmla="*/ 661 w 1023"/>
                <a:gd name="T9" fmla="*/ 510 h 971"/>
                <a:gd name="T10" fmla="*/ 622 w 1023"/>
                <a:gd name="T11" fmla="*/ 488 h 971"/>
                <a:gd name="T12" fmla="*/ 609 w 1023"/>
                <a:gd name="T13" fmla="*/ 436 h 971"/>
                <a:gd name="T14" fmla="*/ 540 w 1023"/>
                <a:gd name="T15" fmla="*/ 362 h 971"/>
                <a:gd name="T16" fmla="*/ 505 w 1023"/>
                <a:gd name="T17" fmla="*/ 348 h 971"/>
                <a:gd name="T18" fmla="*/ 527 w 1023"/>
                <a:gd name="T19" fmla="*/ 327 h 971"/>
                <a:gd name="T20" fmla="*/ 527 w 1023"/>
                <a:gd name="T21" fmla="*/ 253 h 971"/>
                <a:gd name="T22" fmla="*/ 474 w 1023"/>
                <a:gd name="T23" fmla="*/ 235 h 971"/>
                <a:gd name="T24" fmla="*/ 453 w 1023"/>
                <a:gd name="T25" fmla="*/ 187 h 971"/>
                <a:gd name="T26" fmla="*/ 379 w 1023"/>
                <a:gd name="T27" fmla="*/ 157 h 971"/>
                <a:gd name="T28" fmla="*/ 335 w 1023"/>
                <a:gd name="T29" fmla="*/ 83 h 971"/>
                <a:gd name="T30" fmla="*/ 322 w 1023"/>
                <a:gd name="T31" fmla="*/ 35 h 971"/>
                <a:gd name="T32" fmla="*/ 261 w 1023"/>
                <a:gd name="T33" fmla="*/ 5 h 971"/>
                <a:gd name="T34" fmla="*/ 135 w 1023"/>
                <a:gd name="T35" fmla="*/ 0 h 971"/>
                <a:gd name="T36" fmla="*/ 135 w 1023"/>
                <a:gd name="T37" fmla="*/ 87 h 971"/>
                <a:gd name="T38" fmla="*/ 13 w 1023"/>
                <a:gd name="T39" fmla="*/ 174 h 971"/>
                <a:gd name="T40" fmla="*/ 22 w 1023"/>
                <a:gd name="T41" fmla="*/ 248 h 971"/>
                <a:gd name="T42" fmla="*/ 100 w 1023"/>
                <a:gd name="T43" fmla="*/ 327 h 971"/>
                <a:gd name="T44" fmla="*/ 100 w 1023"/>
                <a:gd name="T45" fmla="*/ 379 h 971"/>
                <a:gd name="T46" fmla="*/ 35 w 1023"/>
                <a:gd name="T47" fmla="*/ 418 h 971"/>
                <a:gd name="T48" fmla="*/ 30 w 1023"/>
                <a:gd name="T49" fmla="*/ 531 h 971"/>
                <a:gd name="T50" fmla="*/ 17 w 1023"/>
                <a:gd name="T51" fmla="*/ 566 h 971"/>
                <a:gd name="T52" fmla="*/ 100 w 1023"/>
                <a:gd name="T53" fmla="*/ 575 h 971"/>
                <a:gd name="T54" fmla="*/ 157 w 1023"/>
                <a:gd name="T55" fmla="*/ 592 h 971"/>
                <a:gd name="T56" fmla="*/ 178 w 1023"/>
                <a:gd name="T57" fmla="*/ 644 h 971"/>
                <a:gd name="T58" fmla="*/ 239 w 1023"/>
                <a:gd name="T59" fmla="*/ 653 h 971"/>
                <a:gd name="T60" fmla="*/ 252 w 1023"/>
                <a:gd name="T61" fmla="*/ 736 h 971"/>
                <a:gd name="T62" fmla="*/ 261 w 1023"/>
                <a:gd name="T63" fmla="*/ 779 h 971"/>
                <a:gd name="T64" fmla="*/ 309 w 1023"/>
                <a:gd name="T65" fmla="*/ 766 h 971"/>
                <a:gd name="T66" fmla="*/ 365 w 1023"/>
                <a:gd name="T67" fmla="*/ 788 h 971"/>
                <a:gd name="T68" fmla="*/ 392 w 1023"/>
                <a:gd name="T69" fmla="*/ 836 h 971"/>
                <a:gd name="T70" fmla="*/ 470 w 1023"/>
                <a:gd name="T71" fmla="*/ 849 h 971"/>
                <a:gd name="T72" fmla="*/ 605 w 1023"/>
                <a:gd name="T73" fmla="*/ 792 h 971"/>
                <a:gd name="T74" fmla="*/ 631 w 1023"/>
                <a:gd name="T75" fmla="*/ 806 h 971"/>
                <a:gd name="T76" fmla="*/ 614 w 1023"/>
                <a:gd name="T77" fmla="*/ 827 h 971"/>
                <a:gd name="T78" fmla="*/ 587 w 1023"/>
                <a:gd name="T79" fmla="*/ 901 h 971"/>
                <a:gd name="T80" fmla="*/ 622 w 1023"/>
                <a:gd name="T81" fmla="*/ 949 h 971"/>
                <a:gd name="T82" fmla="*/ 679 w 1023"/>
                <a:gd name="T83" fmla="*/ 954 h 971"/>
                <a:gd name="T84" fmla="*/ 705 w 1023"/>
                <a:gd name="T85" fmla="*/ 958 h 971"/>
                <a:gd name="T86" fmla="*/ 718 w 1023"/>
                <a:gd name="T87" fmla="*/ 906 h 971"/>
                <a:gd name="T88" fmla="*/ 735 w 1023"/>
                <a:gd name="T89" fmla="*/ 875 h 971"/>
                <a:gd name="T90" fmla="*/ 692 w 1023"/>
                <a:gd name="T91" fmla="*/ 853 h 971"/>
                <a:gd name="T92" fmla="*/ 701 w 1023"/>
                <a:gd name="T93" fmla="*/ 827 h 971"/>
                <a:gd name="T94" fmla="*/ 749 w 1023"/>
                <a:gd name="T95" fmla="*/ 866 h 971"/>
                <a:gd name="T96" fmla="*/ 775 w 1023"/>
                <a:gd name="T97" fmla="*/ 849 h 971"/>
                <a:gd name="T98" fmla="*/ 731 w 1023"/>
                <a:gd name="T99" fmla="*/ 771 h 971"/>
                <a:gd name="T100" fmla="*/ 709 w 1023"/>
                <a:gd name="T101" fmla="*/ 679 h 971"/>
                <a:gd name="T102" fmla="*/ 744 w 1023"/>
                <a:gd name="T103" fmla="*/ 662 h 971"/>
                <a:gd name="T104" fmla="*/ 905 w 1023"/>
                <a:gd name="T105" fmla="*/ 579 h 971"/>
                <a:gd name="T106" fmla="*/ 1023 w 1023"/>
                <a:gd name="T107" fmla="*/ 436 h 97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23" h="971">
                  <a:moveTo>
                    <a:pt x="1023" y="436"/>
                  </a:moveTo>
                  <a:lnTo>
                    <a:pt x="949" y="392"/>
                  </a:lnTo>
                  <a:lnTo>
                    <a:pt x="931" y="370"/>
                  </a:lnTo>
                  <a:lnTo>
                    <a:pt x="918" y="366"/>
                  </a:lnTo>
                  <a:lnTo>
                    <a:pt x="897" y="370"/>
                  </a:lnTo>
                  <a:lnTo>
                    <a:pt x="875" y="375"/>
                  </a:lnTo>
                  <a:lnTo>
                    <a:pt x="853" y="370"/>
                  </a:lnTo>
                  <a:lnTo>
                    <a:pt x="831" y="366"/>
                  </a:lnTo>
                  <a:lnTo>
                    <a:pt x="818" y="370"/>
                  </a:lnTo>
                  <a:lnTo>
                    <a:pt x="805" y="370"/>
                  </a:lnTo>
                  <a:lnTo>
                    <a:pt x="783" y="383"/>
                  </a:lnTo>
                  <a:lnTo>
                    <a:pt x="779" y="388"/>
                  </a:lnTo>
                  <a:lnTo>
                    <a:pt x="696" y="396"/>
                  </a:lnTo>
                  <a:lnTo>
                    <a:pt x="692" y="436"/>
                  </a:lnTo>
                  <a:lnTo>
                    <a:pt x="683" y="453"/>
                  </a:lnTo>
                  <a:lnTo>
                    <a:pt x="670" y="475"/>
                  </a:lnTo>
                  <a:lnTo>
                    <a:pt x="666" y="496"/>
                  </a:lnTo>
                  <a:lnTo>
                    <a:pt x="661" y="510"/>
                  </a:lnTo>
                  <a:lnTo>
                    <a:pt x="653" y="514"/>
                  </a:lnTo>
                  <a:lnTo>
                    <a:pt x="644" y="510"/>
                  </a:lnTo>
                  <a:lnTo>
                    <a:pt x="631" y="496"/>
                  </a:lnTo>
                  <a:lnTo>
                    <a:pt x="622" y="488"/>
                  </a:lnTo>
                  <a:lnTo>
                    <a:pt x="622" y="479"/>
                  </a:lnTo>
                  <a:lnTo>
                    <a:pt x="609" y="436"/>
                  </a:lnTo>
                  <a:lnTo>
                    <a:pt x="601" y="422"/>
                  </a:lnTo>
                  <a:lnTo>
                    <a:pt x="592" y="405"/>
                  </a:lnTo>
                  <a:lnTo>
                    <a:pt x="570" y="383"/>
                  </a:lnTo>
                  <a:lnTo>
                    <a:pt x="540" y="362"/>
                  </a:lnTo>
                  <a:lnTo>
                    <a:pt x="518" y="357"/>
                  </a:lnTo>
                  <a:lnTo>
                    <a:pt x="509" y="353"/>
                  </a:lnTo>
                  <a:lnTo>
                    <a:pt x="505" y="348"/>
                  </a:lnTo>
                  <a:lnTo>
                    <a:pt x="505" y="344"/>
                  </a:lnTo>
                  <a:lnTo>
                    <a:pt x="518" y="331"/>
                  </a:lnTo>
                  <a:lnTo>
                    <a:pt x="527" y="327"/>
                  </a:lnTo>
                  <a:lnTo>
                    <a:pt x="540" y="296"/>
                  </a:lnTo>
                  <a:lnTo>
                    <a:pt x="544" y="274"/>
                  </a:lnTo>
                  <a:lnTo>
                    <a:pt x="535" y="261"/>
                  </a:lnTo>
                  <a:lnTo>
                    <a:pt x="527" y="253"/>
                  </a:lnTo>
                  <a:lnTo>
                    <a:pt x="513" y="248"/>
                  </a:lnTo>
                  <a:lnTo>
                    <a:pt x="505" y="248"/>
                  </a:lnTo>
                  <a:lnTo>
                    <a:pt x="492" y="248"/>
                  </a:lnTo>
                  <a:lnTo>
                    <a:pt x="474" y="235"/>
                  </a:lnTo>
                  <a:lnTo>
                    <a:pt x="466" y="209"/>
                  </a:lnTo>
                  <a:lnTo>
                    <a:pt x="457" y="192"/>
                  </a:lnTo>
                  <a:lnTo>
                    <a:pt x="453" y="187"/>
                  </a:lnTo>
                  <a:lnTo>
                    <a:pt x="439" y="183"/>
                  </a:lnTo>
                  <a:lnTo>
                    <a:pt x="396" y="166"/>
                  </a:lnTo>
                  <a:lnTo>
                    <a:pt x="379" y="157"/>
                  </a:lnTo>
                  <a:lnTo>
                    <a:pt x="365" y="148"/>
                  </a:lnTo>
                  <a:lnTo>
                    <a:pt x="352" y="135"/>
                  </a:lnTo>
                  <a:lnTo>
                    <a:pt x="344" y="118"/>
                  </a:lnTo>
                  <a:lnTo>
                    <a:pt x="335" y="83"/>
                  </a:lnTo>
                  <a:lnTo>
                    <a:pt x="331" y="44"/>
                  </a:lnTo>
                  <a:lnTo>
                    <a:pt x="331" y="39"/>
                  </a:lnTo>
                  <a:lnTo>
                    <a:pt x="322" y="35"/>
                  </a:lnTo>
                  <a:lnTo>
                    <a:pt x="309" y="18"/>
                  </a:lnTo>
                  <a:lnTo>
                    <a:pt x="287" y="5"/>
                  </a:lnTo>
                  <a:lnTo>
                    <a:pt x="274" y="5"/>
                  </a:lnTo>
                  <a:lnTo>
                    <a:pt x="261" y="5"/>
                  </a:lnTo>
                  <a:lnTo>
                    <a:pt x="231" y="9"/>
                  </a:lnTo>
                  <a:lnTo>
                    <a:pt x="187" y="5"/>
                  </a:lnTo>
                  <a:lnTo>
                    <a:pt x="135" y="0"/>
                  </a:lnTo>
                  <a:lnTo>
                    <a:pt x="139" y="22"/>
                  </a:lnTo>
                  <a:lnTo>
                    <a:pt x="139" y="53"/>
                  </a:lnTo>
                  <a:lnTo>
                    <a:pt x="135" y="87"/>
                  </a:lnTo>
                  <a:lnTo>
                    <a:pt x="35" y="157"/>
                  </a:lnTo>
                  <a:lnTo>
                    <a:pt x="13" y="174"/>
                  </a:lnTo>
                  <a:lnTo>
                    <a:pt x="4" y="196"/>
                  </a:lnTo>
                  <a:lnTo>
                    <a:pt x="0" y="214"/>
                  </a:lnTo>
                  <a:lnTo>
                    <a:pt x="9" y="231"/>
                  </a:lnTo>
                  <a:lnTo>
                    <a:pt x="22" y="248"/>
                  </a:lnTo>
                  <a:lnTo>
                    <a:pt x="39" y="270"/>
                  </a:lnTo>
                  <a:lnTo>
                    <a:pt x="87" y="314"/>
                  </a:lnTo>
                  <a:lnTo>
                    <a:pt x="100" y="327"/>
                  </a:lnTo>
                  <a:lnTo>
                    <a:pt x="104" y="340"/>
                  </a:lnTo>
                  <a:lnTo>
                    <a:pt x="109" y="348"/>
                  </a:lnTo>
                  <a:lnTo>
                    <a:pt x="109" y="362"/>
                  </a:lnTo>
                  <a:lnTo>
                    <a:pt x="100" y="379"/>
                  </a:lnTo>
                  <a:lnTo>
                    <a:pt x="87" y="392"/>
                  </a:lnTo>
                  <a:lnTo>
                    <a:pt x="69" y="405"/>
                  </a:lnTo>
                  <a:lnTo>
                    <a:pt x="52" y="414"/>
                  </a:lnTo>
                  <a:lnTo>
                    <a:pt x="35" y="418"/>
                  </a:lnTo>
                  <a:lnTo>
                    <a:pt x="35" y="475"/>
                  </a:lnTo>
                  <a:lnTo>
                    <a:pt x="35" y="510"/>
                  </a:lnTo>
                  <a:lnTo>
                    <a:pt x="30" y="531"/>
                  </a:lnTo>
                  <a:lnTo>
                    <a:pt x="22" y="553"/>
                  </a:lnTo>
                  <a:lnTo>
                    <a:pt x="17" y="566"/>
                  </a:lnTo>
                  <a:lnTo>
                    <a:pt x="48" y="570"/>
                  </a:lnTo>
                  <a:lnTo>
                    <a:pt x="74" y="575"/>
                  </a:lnTo>
                  <a:lnTo>
                    <a:pt x="100" y="575"/>
                  </a:lnTo>
                  <a:lnTo>
                    <a:pt x="117" y="575"/>
                  </a:lnTo>
                  <a:lnTo>
                    <a:pt x="135" y="575"/>
                  </a:lnTo>
                  <a:lnTo>
                    <a:pt x="148" y="584"/>
                  </a:lnTo>
                  <a:lnTo>
                    <a:pt x="157" y="592"/>
                  </a:lnTo>
                  <a:lnTo>
                    <a:pt x="165" y="605"/>
                  </a:lnTo>
                  <a:lnTo>
                    <a:pt x="174" y="614"/>
                  </a:lnTo>
                  <a:lnTo>
                    <a:pt x="178" y="631"/>
                  </a:lnTo>
                  <a:lnTo>
                    <a:pt x="178" y="644"/>
                  </a:lnTo>
                  <a:lnTo>
                    <a:pt x="191" y="653"/>
                  </a:lnTo>
                  <a:lnTo>
                    <a:pt x="235" y="644"/>
                  </a:lnTo>
                  <a:lnTo>
                    <a:pt x="239" y="653"/>
                  </a:lnTo>
                  <a:lnTo>
                    <a:pt x="244" y="671"/>
                  </a:lnTo>
                  <a:lnTo>
                    <a:pt x="248" y="692"/>
                  </a:lnTo>
                  <a:lnTo>
                    <a:pt x="252" y="736"/>
                  </a:lnTo>
                  <a:lnTo>
                    <a:pt x="248" y="775"/>
                  </a:lnTo>
                  <a:lnTo>
                    <a:pt x="252" y="779"/>
                  </a:lnTo>
                  <a:lnTo>
                    <a:pt x="261" y="779"/>
                  </a:lnTo>
                  <a:lnTo>
                    <a:pt x="278" y="775"/>
                  </a:lnTo>
                  <a:lnTo>
                    <a:pt x="296" y="771"/>
                  </a:lnTo>
                  <a:lnTo>
                    <a:pt x="309" y="766"/>
                  </a:lnTo>
                  <a:lnTo>
                    <a:pt x="326" y="771"/>
                  </a:lnTo>
                  <a:lnTo>
                    <a:pt x="339" y="771"/>
                  </a:lnTo>
                  <a:lnTo>
                    <a:pt x="352" y="779"/>
                  </a:lnTo>
                  <a:lnTo>
                    <a:pt x="365" y="788"/>
                  </a:lnTo>
                  <a:lnTo>
                    <a:pt x="374" y="801"/>
                  </a:lnTo>
                  <a:lnTo>
                    <a:pt x="387" y="819"/>
                  </a:lnTo>
                  <a:lnTo>
                    <a:pt x="392" y="836"/>
                  </a:lnTo>
                  <a:lnTo>
                    <a:pt x="396" y="840"/>
                  </a:lnTo>
                  <a:lnTo>
                    <a:pt x="409" y="849"/>
                  </a:lnTo>
                  <a:lnTo>
                    <a:pt x="435" y="853"/>
                  </a:lnTo>
                  <a:lnTo>
                    <a:pt x="470" y="849"/>
                  </a:lnTo>
                  <a:lnTo>
                    <a:pt x="470" y="853"/>
                  </a:lnTo>
                  <a:lnTo>
                    <a:pt x="535" y="827"/>
                  </a:lnTo>
                  <a:lnTo>
                    <a:pt x="583" y="823"/>
                  </a:lnTo>
                  <a:lnTo>
                    <a:pt x="605" y="792"/>
                  </a:lnTo>
                  <a:lnTo>
                    <a:pt x="614" y="792"/>
                  </a:lnTo>
                  <a:lnTo>
                    <a:pt x="627" y="801"/>
                  </a:lnTo>
                  <a:lnTo>
                    <a:pt x="631" y="806"/>
                  </a:lnTo>
                  <a:lnTo>
                    <a:pt x="631" y="810"/>
                  </a:lnTo>
                  <a:lnTo>
                    <a:pt x="627" y="819"/>
                  </a:lnTo>
                  <a:lnTo>
                    <a:pt x="614" y="827"/>
                  </a:lnTo>
                  <a:lnTo>
                    <a:pt x="609" y="836"/>
                  </a:lnTo>
                  <a:lnTo>
                    <a:pt x="596" y="866"/>
                  </a:lnTo>
                  <a:lnTo>
                    <a:pt x="592" y="884"/>
                  </a:lnTo>
                  <a:lnTo>
                    <a:pt x="587" y="901"/>
                  </a:lnTo>
                  <a:lnTo>
                    <a:pt x="592" y="923"/>
                  </a:lnTo>
                  <a:lnTo>
                    <a:pt x="601" y="945"/>
                  </a:lnTo>
                  <a:lnTo>
                    <a:pt x="622" y="949"/>
                  </a:lnTo>
                  <a:lnTo>
                    <a:pt x="644" y="949"/>
                  </a:lnTo>
                  <a:lnTo>
                    <a:pt x="670" y="940"/>
                  </a:lnTo>
                  <a:lnTo>
                    <a:pt x="679" y="954"/>
                  </a:lnTo>
                  <a:lnTo>
                    <a:pt x="688" y="967"/>
                  </a:lnTo>
                  <a:lnTo>
                    <a:pt x="696" y="971"/>
                  </a:lnTo>
                  <a:lnTo>
                    <a:pt x="705" y="958"/>
                  </a:lnTo>
                  <a:lnTo>
                    <a:pt x="709" y="927"/>
                  </a:lnTo>
                  <a:lnTo>
                    <a:pt x="718" y="906"/>
                  </a:lnTo>
                  <a:lnTo>
                    <a:pt x="727" y="901"/>
                  </a:lnTo>
                  <a:lnTo>
                    <a:pt x="740" y="893"/>
                  </a:lnTo>
                  <a:lnTo>
                    <a:pt x="740" y="884"/>
                  </a:lnTo>
                  <a:lnTo>
                    <a:pt x="735" y="875"/>
                  </a:lnTo>
                  <a:lnTo>
                    <a:pt x="722" y="866"/>
                  </a:lnTo>
                  <a:lnTo>
                    <a:pt x="696" y="858"/>
                  </a:lnTo>
                  <a:lnTo>
                    <a:pt x="692" y="853"/>
                  </a:lnTo>
                  <a:lnTo>
                    <a:pt x="683" y="840"/>
                  </a:lnTo>
                  <a:lnTo>
                    <a:pt x="683" y="836"/>
                  </a:lnTo>
                  <a:lnTo>
                    <a:pt x="688" y="832"/>
                  </a:lnTo>
                  <a:lnTo>
                    <a:pt x="701" y="827"/>
                  </a:lnTo>
                  <a:lnTo>
                    <a:pt x="718" y="827"/>
                  </a:lnTo>
                  <a:lnTo>
                    <a:pt x="744" y="862"/>
                  </a:lnTo>
                  <a:lnTo>
                    <a:pt x="749" y="866"/>
                  </a:lnTo>
                  <a:lnTo>
                    <a:pt x="757" y="866"/>
                  </a:lnTo>
                  <a:lnTo>
                    <a:pt x="762" y="866"/>
                  </a:lnTo>
                  <a:lnTo>
                    <a:pt x="766" y="858"/>
                  </a:lnTo>
                  <a:lnTo>
                    <a:pt x="775" y="849"/>
                  </a:lnTo>
                  <a:lnTo>
                    <a:pt x="779" y="832"/>
                  </a:lnTo>
                  <a:lnTo>
                    <a:pt x="775" y="832"/>
                  </a:lnTo>
                  <a:lnTo>
                    <a:pt x="731" y="771"/>
                  </a:lnTo>
                  <a:lnTo>
                    <a:pt x="709" y="740"/>
                  </a:lnTo>
                  <a:lnTo>
                    <a:pt x="705" y="714"/>
                  </a:lnTo>
                  <a:lnTo>
                    <a:pt x="705" y="697"/>
                  </a:lnTo>
                  <a:lnTo>
                    <a:pt x="709" y="679"/>
                  </a:lnTo>
                  <a:lnTo>
                    <a:pt x="718" y="671"/>
                  </a:lnTo>
                  <a:lnTo>
                    <a:pt x="731" y="666"/>
                  </a:lnTo>
                  <a:lnTo>
                    <a:pt x="744" y="662"/>
                  </a:lnTo>
                  <a:lnTo>
                    <a:pt x="805" y="636"/>
                  </a:lnTo>
                  <a:lnTo>
                    <a:pt x="857" y="610"/>
                  </a:lnTo>
                  <a:lnTo>
                    <a:pt x="905" y="579"/>
                  </a:lnTo>
                  <a:lnTo>
                    <a:pt x="944" y="536"/>
                  </a:lnTo>
                  <a:lnTo>
                    <a:pt x="979" y="488"/>
                  </a:lnTo>
                  <a:lnTo>
                    <a:pt x="1018" y="436"/>
                  </a:lnTo>
                  <a:lnTo>
                    <a:pt x="1023" y="436"/>
                  </a:lnTo>
                  <a:close/>
                </a:path>
              </a:pathLst>
            </a:custGeom>
            <a:grpFill/>
            <a:ln w="3175">
              <a:solidFill>
                <a:srgbClr val="4987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30" name="文本框 429">
            <a:extLst>
              <a:ext uri="{FF2B5EF4-FFF2-40B4-BE49-F238E27FC236}">
                <a16:creationId xmlns:a16="http://schemas.microsoft.com/office/drawing/2014/main" id="{9419E392-DE27-4C65-9BFC-A5BB4919CC09}"/>
              </a:ext>
            </a:extLst>
          </p:cNvPr>
          <p:cNvSpPr txBox="1"/>
          <p:nvPr/>
        </p:nvSpPr>
        <p:spPr>
          <a:xfrm>
            <a:off x="4352009" y="2231498"/>
            <a:ext cx="800219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广州市</a:t>
            </a:r>
          </a:p>
        </p:txBody>
      </p:sp>
      <p:sp>
        <p:nvSpPr>
          <p:cNvPr id="431" name="文本框 430">
            <a:extLst>
              <a:ext uri="{FF2B5EF4-FFF2-40B4-BE49-F238E27FC236}">
                <a16:creationId xmlns:a16="http://schemas.microsoft.com/office/drawing/2014/main" id="{0B01C481-6025-4F5C-9463-3D06A9962855}"/>
              </a:ext>
            </a:extLst>
          </p:cNvPr>
          <p:cNvSpPr txBox="1"/>
          <p:nvPr/>
        </p:nvSpPr>
        <p:spPr>
          <a:xfrm>
            <a:off x="5042341" y="2942235"/>
            <a:ext cx="800219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深圳市</a:t>
            </a:r>
          </a:p>
        </p:txBody>
      </p:sp>
      <p:sp>
        <p:nvSpPr>
          <p:cNvPr id="379" name="Freeform 33">
            <a:extLst>
              <a:ext uri="{FF2B5EF4-FFF2-40B4-BE49-F238E27FC236}">
                <a16:creationId xmlns:a16="http://schemas.microsoft.com/office/drawing/2014/main" id="{62DB5BE5-C9B0-4600-83D2-EE72AEC01FF2}"/>
              </a:ext>
            </a:extLst>
          </p:cNvPr>
          <p:cNvSpPr/>
          <p:nvPr/>
        </p:nvSpPr>
        <p:spPr bwMode="auto">
          <a:xfrm>
            <a:off x="4677593" y="3221000"/>
            <a:ext cx="29591" cy="35282"/>
          </a:xfrm>
          <a:custGeom>
            <a:avLst/>
            <a:gdLst>
              <a:gd name="T0" fmla="*/ 26 w 26"/>
              <a:gd name="T1" fmla="*/ 17 h 31"/>
              <a:gd name="T2" fmla="*/ 26 w 26"/>
              <a:gd name="T3" fmla="*/ 17 h 31"/>
              <a:gd name="T4" fmla="*/ 22 w 26"/>
              <a:gd name="T5" fmla="*/ 26 h 31"/>
              <a:gd name="T6" fmla="*/ 13 w 26"/>
              <a:gd name="T7" fmla="*/ 31 h 31"/>
              <a:gd name="T8" fmla="*/ 13 w 26"/>
              <a:gd name="T9" fmla="*/ 31 h 31"/>
              <a:gd name="T10" fmla="*/ 5 w 26"/>
              <a:gd name="T11" fmla="*/ 26 h 31"/>
              <a:gd name="T12" fmla="*/ 0 w 26"/>
              <a:gd name="T13" fmla="*/ 17 h 31"/>
              <a:gd name="T14" fmla="*/ 0 w 26"/>
              <a:gd name="T15" fmla="*/ 17 h 31"/>
              <a:gd name="T16" fmla="*/ 5 w 26"/>
              <a:gd name="T17" fmla="*/ 4 h 31"/>
              <a:gd name="T18" fmla="*/ 13 w 26"/>
              <a:gd name="T19" fmla="*/ 0 h 31"/>
              <a:gd name="T20" fmla="*/ 13 w 26"/>
              <a:gd name="T21" fmla="*/ 0 h 31"/>
              <a:gd name="T22" fmla="*/ 22 w 26"/>
              <a:gd name="T23" fmla="*/ 4 h 31"/>
              <a:gd name="T24" fmla="*/ 26 w 26"/>
              <a:gd name="T25" fmla="*/ 17 h 31"/>
              <a:gd name="T26" fmla="*/ 26 w 26"/>
              <a:gd name="T27" fmla="*/ 17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1">
                <a:moveTo>
                  <a:pt x="26" y="17"/>
                </a:moveTo>
                <a:lnTo>
                  <a:pt x="26" y="17"/>
                </a:lnTo>
                <a:lnTo>
                  <a:pt x="22" y="26"/>
                </a:lnTo>
                <a:lnTo>
                  <a:pt x="13" y="31"/>
                </a:lnTo>
                <a:lnTo>
                  <a:pt x="5" y="26"/>
                </a:lnTo>
                <a:lnTo>
                  <a:pt x="0" y="17"/>
                </a:lnTo>
                <a:lnTo>
                  <a:pt x="5" y="4"/>
                </a:lnTo>
                <a:lnTo>
                  <a:pt x="13" y="0"/>
                </a:lnTo>
                <a:lnTo>
                  <a:pt x="22" y="4"/>
                </a:lnTo>
                <a:lnTo>
                  <a:pt x="26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0" name="Freeform 34">
            <a:extLst>
              <a:ext uri="{FF2B5EF4-FFF2-40B4-BE49-F238E27FC236}">
                <a16:creationId xmlns:a16="http://schemas.microsoft.com/office/drawing/2014/main" id="{54187C53-B0C5-4A3D-AE50-4E97EA3897DF}"/>
              </a:ext>
            </a:extLst>
          </p:cNvPr>
          <p:cNvSpPr/>
          <p:nvPr/>
        </p:nvSpPr>
        <p:spPr bwMode="auto">
          <a:xfrm>
            <a:off x="4658244" y="3201652"/>
            <a:ext cx="73978" cy="73978"/>
          </a:xfrm>
          <a:custGeom>
            <a:avLst/>
            <a:gdLst>
              <a:gd name="T0" fmla="*/ 65 w 65"/>
              <a:gd name="T1" fmla="*/ 34 h 65"/>
              <a:gd name="T2" fmla="*/ 65 w 65"/>
              <a:gd name="T3" fmla="*/ 34 h 65"/>
              <a:gd name="T4" fmla="*/ 61 w 65"/>
              <a:gd name="T5" fmla="*/ 48 h 65"/>
              <a:gd name="T6" fmla="*/ 52 w 65"/>
              <a:gd name="T7" fmla="*/ 56 h 65"/>
              <a:gd name="T8" fmla="*/ 43 w 65"/>
              <a:gd name="T9" fmla="*/ 65 h 65"/>
              <a:gd name="T10" fmla="*/ 30 w 65"/>
              <a:gd name="T11" fmla="*/ 65 h 65"/>
              <a:gd name="T12" fmla="*/ 30 w 65"/>
              <a:gd name="T13" fmla="*/ 65 h 65"/>
              <a:gd name="T14" fmla="*/ 17 w 65"/>
              <a:gd name="T15" fmla="*/ 65 h 65"/>
              <a:gd name="T16" fmla="*/ 9 w 65"/>
              <a:gd name="T17" fmla="*/ 56 h 65"/>
              <a:gd name="T18" fmla="*/ 0 w 65"/>
              <a:gd name="T19" fmla="*/ 48 h 65"/>
              <a:gd name="T20" fmla="*/ 0 w 65"/>
              <a:gd name="T21" fmla="*/ 34 h 65"/>
              <a:gd name="T22" fmla="*/ 0 w 65"/>
              <a:gd name="T23" fmla="*/ 34 h 65"/>
              <a:gd name="T24" fmla="*/ 0 w 65"/>
              <a:gd name="T25" fmla="*/ 21 h 65"/>
              <a:gd name="T26" fmla="*/ 9 w 65"/>
              <a:gd name="T27" fmla="*/ 8 h 65"/>
              <a:gd name="T28" fmla="*/ 17 w 65"/>
              <a:gd name="T29" fmla="*/ 4 h 65"/>
              <a:gd name="T30" fmla="*/ 30 w 65"/>
              <a:gd name="T31" fmla="*/ 0 h 65"/>
              <a:gd name="T32" fmla="*/ 30 w 65"/>
              <a:gd name="T33" fmla="*/ 0 h 65"/>
              <a:gd name="T34" fmla="*/ 43 w 65"/>
              <a:gd name="T35" fmla="*/ 4 h 65"/>
              <a:gd name="T36" fmla="*/ 52 w 65"/>
              <a:gd name="T37" fmla="*/ 8 h 65"/>
              <a:gd name="T38" fmla="*/ 61 w 65"/>
              <a:gd name="T39" fmla="*/ 21 h 65"/>
              <a:gd name="T40" fmla="*/ 65 w 65"/>
              <a:gd name="T41" fmla="*/ 34 h 65"/>
              <a:gd name="T42" fmla="*/ 65 w 65"/>
              <a:gd name="T43" fmla="*/ 34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4"/>
                </a:moveTo>
                <a:lnTo>
                  <a:pt x="65" y="34"/>
                </a:lnTo>
                <a:lnTo>
                  <a:pt x="61" y="48"/>
                </a:lnTo>
                <a:lnTo>
                  <a:pt x="52" y="56"/>
                </a:lnTo>
                <a:lnTo>
                  <a:pt x="43" y="65"/>
                </a:lnTo>
                <a:lnTo>
                  <a:pt x="30" y="65"/>
                </a:lnTo>
                <a:lnTo>
                  <a:pt x="17" y="65"/>
                </a:lnTo>
                <a:lnTo>
                  <a:pt x="9" y="56"/>
                </a:lnTo>
                <a:lnTo>
                  <a:pt x="0" y="48"/>
                </a:lnTo>
                <a:lnTo>
                  <a:pt x="0" y="34"/>
                </a:lnTo>
                <a:lnTo>
                  <a:pt x="0" y="21"/>
                </a:lnTo>
                <a:lnTo>
                  <a:pt x="9" y="8"/>
                </a:lnTo>
                <a:lnTo>
                  <a:pt x="17" y="4"/>
                </a:lnTo>
                <a:lnTo>
                  <a:pt x="30" y="0"/>
                </a:lnTo>
                <a:lnTo>
                  <a:pt x="43" y="4"/>
                </a:lnTo>
                <a:lnTo>
                  <a:pt x="52" y="8"/>
                </a:lnTo>
                <a:lnTo>
                  <a:pt x="61" y="21"/>
                </a:lnTo>
                <a:lnTo>
                  <a:pt x="65" y="34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1" name="Freeform 35">
            <a:extLst>
              <a:ext uri="{FF2B5EF4-FFF2-40B4-BE49-F238E27FC236}">
                <a16:creationId xmlns:a16="http://schemas.microsoft.com/office/drawing/2014/main" id="{27D5AE40-C485-4C0A-9C50-B1449CAD4AB7}"/>
              </a:ext>
            </a:extLst>
          </p:cNvPr>
          <p:cNvSpPr/>
          <p:nvPr/>
        </p:nvSpPr>
        <p:spPr bwMode="auto">
          <a:xfrm>
            <a:off x="2671093" y="3656898"/>
            <a:ext cx="29591" cy="35282"/>
          </a:xfrm>
          <a:custGeom>
            <a:avLst/>
            <a:gdLst>
              <a:gd name="T0" fmla="*/ 26 w 26"/>
              <a:gd name="T1" fmla="*/ 17 h 31"/>
              <a:gd name="T2" fmla="*/ 26 w 26"/>
              <a:gd name="T3" fmla="*/ 17 h 31"/>
              <a:gd name="T4" fmla="*/ 22 w 26"/>
              <a:gd name="T5" fmla="*/ 26 h 31"/>
              <a:gd name="T6" fmla="*/ 13 w 26"/>
              <a:gd name="T7" fmla="*/ 31 h 31"/>
              <a:gd name="T8" fmla="*/ 13 w 26"/>
              <a:gd name="T9" fmla="*/ 31 h 31"/>
              <a:gd name="T10" fmla="*/ 0 w 26"/>
              <a:gd name="T11" fmla="*/ 26 h 31"/>
              <a:gd name="T12" fmla="*/ 0 w 26"/>
              <a:gd name="T13" fmla="*/ 17 h 31"/>
              <a:gd name="T14" fmla="*/ 0 w 26"/>
              <a:gd name="T15" fmla="*/ 17 h 31"/>
              <a:gd name="T16" fmla="*/ 0 w 26"/>
              <a:gd name="T17" fmla="*/ 4 h 31"/>
              <a:gd name="T18" fmla="*/ 13 w 26"/>
              <a:gd name="T19" fmla="*/ 0 h 31"/>
              <a:gd name="T20" fmla="*/ 13 w 26"/>
              <a:gd name="T21" fmla="*/ 0 h 31"/>
              <a:gd name="T22" fmla="*/ 22 w 26"/>
              <a:gd name="T23" fmla="*/ 4 h 31"/>
              <a:gd name="T24" fmla="*/ 26 w 26"/>
              <a:gd name="T25" fmla="*/ 17 h 31"/>
              <a:gd name="T26" fmla="*/ 26 w 26"/>
              <a:gd name="T27" fmla="*/ 17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1">
                <a:moveTo>
                  <a:pt x="26" y="17"/>
                </a:moveTo>
                <a:lnTo>
                  <a:pt x="26" y="17"/>
                </a:lnTo>
                <a:lnTo>
                  <a:pt x="22" y="26"/>
                </a:lnTo>
                <a:lnTo>
                  <a:pt x="13" y="31"/>
                </a:lnTo>
                <a:lnTo>
                  <a:pt x="0" y="26"/>
                </a:lnTo>
                <a:lnTo>
                  <a:pt x="0" y="17"/>
                </a:lnTo>
                <a:lnTo>
                  <a:pt x="0" y="4"/>
                </a:lnTo>
                <a:lnTo>
                  <a:pt x="13" y="0"/>
                </a:lnTo>
                <a:lnTo>
                  <a:pt x="22" y="4"/>
                </a:lnTo>
                <a:lnTo>
                  <a:pt x="26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2" name="Freeform 36">
            <a:extLst>
              <a:ext uri="{FF2B5EF4-FFF2-40B4-BE49-F238E27FC236}">
                <a16:creationId xmlns:a16="http://schemas.microsoft.com/office/drawing/2014/main" id="{2909E558-5B4C-4AB7-A0D6-92385FA5C627}"/>
              </a:ext>
            </a:extLst>
          </p:cNvPr>
          <p:cNvSpPr/>
          <p:nvPr/>
        </p:nvSpPr>
        <p:spPr bwMode="auto">
          <a:xfrm>
            <a:off x="2647192" y="3637550"/>
            <a:ext cx="73978" cy="73978"/>
          </a:xfrm>
          <a:custGeom>
            <a:avLst/>
            <a:gdLst>
              <a:gd name="T0" fmla="*/ 65 w 65"/>
              <a:gd name="T1" fmla="*/ 34 h 65"/>
              <a:gd name="T2" fmla="*/ 65 w 65"/>
              <a:gd name="T3" fmla="*/ 34 h 65"/>
              <a:gd name="T4" fmla="*/ 65 w 65"/>
              <a:gd name="T5" fmla="*/ 48 h 65"/>
              <a:gd name="T6" fmla="*/ 56 w 65"/>
              <a:gd name="T7" fmla="*/ 56 h 65"/>
              <a:gd name="T8" fmla="*/ 47 w 65"/>
              <a:gd name="T9" fmla="*/ 65 h 65"/>
              <a:gd name="T10" fmla="*/ 34 w 65"/>
              <a:gd name="T11" fmla="*/ 65 h 65"/>
              <a:gd name="T12" fmla="*/ 34 w 65"/>
              <a:gd name="T13" fmla="*/ 65 h 65"/>
              <a:gd name="T14" fmla="*/ 21 w 65"/>
              <a:gd name="T15" fmla="*/ 65 h 65"/>
              <a:gd name="T16" fmla="*/ 8 w 65"/>
              <a:gd name="T17" fmla="*/ 56 h 65"/>
              <a:gd name="T18" fmla="*/ 4 w 65"/>
              <a:gd name="T19" fmla="*/ 48 h 65"/>
              <a:gd name="T20" fmla="*/ 0 w 65"/>
              <a:gd name="T21" fmla="*/ 34 h 65"/>
              <a:gd name="T22" fmla="*/ 0 w 65"/>
              <a:gd name="T23" fmla="*/ 34 h 65"/>
              <a:gd name="T24" fmla="*/ 4 w 65"/>
              <a:gd name="T25" fmla="*/ 21 h 65"/>
              <a:gd name="T26" fmla="*/ 8 w 65"/>
              <a:gd name="T27" fmla="*/ 8 h 65"/>
              <a:gd name="T28" fmla="*/ 21 w 65"/>
              <a:gd name="T29" fmla="*/ 4 h 65"/>
              <a:gd name="T30" fmla="*/ 34 w 65"/>
              <a:gd name="T31" fmla="*/ 0 h 65"/>
              <a:gd name="T32" fmla="*/ 34 w 65"/>
              <a:gd name="T33" fmla="*/ 0 h 65"/>
              <a:gd name="T34" fmla="*/ 47 w 65"/>
              <a:gd name="T35" fmla="*/ 4 h 65"/>
              <a:gd name="T36" fmla="*/ 56 w 65"/>
              <a:gd name="T37" fmla="*/ 8 h 65"/>
              <a:gd name="T38" fmla="*/ 65 w 65"/>
              <a:gd name="T39" fmla="*/ 21 h 65"/>
              <a:gd name="T40" fmla="*/ 65 w 65"/>
              <a:gd name="T41" fmla="*/ 34 h 65"/>
              <a:gd name="T42" fmla="*/ 65 w 65"/>
              <a:gd name="T43" fmla="*/ 34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4"/>
                </a:moveTo>
                <a:lnTo>
                  <a:pt x="65" y="34"/>
                </a:lnTo>
                <a:lnTo>
                  <a:pt x="65" y="48"/>
                </a:lnTo>
                <a:lnTo>
                  <a:pt x="56" y="56"/>
                </a:lnTo>
                <a:lnTo>
                  <a:pt x="47" y="65"/>
                </a:lnTo>
                <a:lnTo>
                  <a:pt x="34" y="65"/>
                </a:lnTo>
                <a:lnTo>
                  <a:pt x="21" y="65"/>
                </a:lnTo>
                <a:lnTo>
                  <a:pt x="8" y="56"/>
                </a:lnTo>
                <a:lnTo>
                  <a:pt x="4" y="48"/>
                </a:lnTo>
                <a:lnTo>
                  <a:pt x="0" y="34"/>
                </a:lnTo>
                <a:lnTo>
                  <a:pt x="4" y="21"/>
                </a:lnTo>
                <a:lnTo>
                  <a:pt x="8" y="8"/>
                </a:lnTo>
                <a:lnTo>
                  <a:pt x="21" y="4"/>
                </a:lnTo>
                <a:lnTo>
                  <a:pt x="34" y="0"/>
                </a:lnTo>
                <a:lnTo>
                  <a:pt x="47" y="4"/>
                </a:lnTo>
                <a:lnTo>
                  <a:pt x="56" y="8"/>
                </a:lnTo>
                <a:lnTo>
                  <a:pt x="65" y="21"/>
                </a:lnTo>
                <a:lnTo>
                  <a:pt x="65" y="34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3" name="Freeform 37">
            <a:extLst>
              <a:ext uri="{FF2B5EF4-FFF2-40B4-BE49-F238E27FC236}">
                <a16:creationId xmlns:a16="http://schemas.microsoft.com/office/drawing/2014/main" id="{7A9541A8-5B8C-403E-B2E9-F198A00D5CA7}"/>
              </a:ext>
            </a:extLst>
          </p:cNvPr>
          <p:cNvSpPr/>
          <p:nvPr/>
        </p:nvSpPr>
        <p:spPr bwMode="auto">
          <a:xfrm>
            <a:off x="2279581" y="4038168"/>
            <a:ext cx="30729" cy="29591"/>
          </a:xfrm>
          <a:custGeom>
            <a:avLst/>
            <a:gdLst>
              <a:gd name="T0" fmla="*/ 27 w 27"/>
              <a:gd name="T1" fmla="*/ 13 h 26"/>
              <a:gd name="T2" fmla="*/ 27 w 27"/>
              <a:gd name="T3" fmla="*/ 13 h 26"/>
              <a:gd name="T4" fmla="*/ 22 w 27"/>
              <a:gd name="T5" fmla="*/ 22 h 26"/>
              <a:gd name="T6" fmla="*/ 14 w 27"/>
              <a:gd name="T7" fmla="*/ 26 h 26"/>
              <a:gd name="T8" fmla="*/ 14 w 27"/>
              <a:gd name="T9" fmla="*/ 26 h 26"/>
              <a:gd name="T10" fmla="*/ 5 w 27"/>
              <a:gd name="T11" fmla="*/ 22 h 26"/>
              <a:gd name="T12" fmla="*/ 0 w 27"/>
              <a:gd name="T13" fmla="*/ 13 h 26"/>
              <a:gd name="T14" fmla="*/ 0 w 27"/>
              <a:gd name="T15" fmla="*/ 13 h 26"/>
              <a:gd name="T16" fmla="*/ 5 w 27"/>
              <a:gd name="T17" fmla="*/ 5 h 26"/>
              <a:gd name="T18" fmla="*/ 14 w 27"/>
              <a:gd name="T19" fmla="*/ 0 h 26"/>
              <a:gd name="T20" fmla="*/ 14 w 27"/>
              <a:gd name="T21" fmla="*/ 0 h 26"/>
              <a:gd name="T22" fmla="*/ 22 w 27"/>
              <a:gd name="T23" fmla="*/ 5 h 26"/>
              <a:gd name="T24" fmla="*/ 27 w 27"/>
              <a:gd name="T25" fmla="*/ 13 h 26"/>
              <a:gd name="T26" fmla="*/ 27 w 27"/>
              <a:gd name="T27" fmla="*/ 13 h 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7" h="26">
                <a:moveTo>
                  <a:pt x="27" y="13"/>
                </a:moveTo>
                <a:lnTo>
                  <a:pt x="27" y="13"/>
                </a:lnTo>
                <a:lnTo>
                  <a:pt x="22" y="22"/>
                </a:lnTo>
                <a:lnTo>
                  <a:pt x="14" y="26"/>
                </a:lnTo>
                <a:lnTo>
                  <a:pt x="5" y="22"/>
                </a:lnTo>
                <a:lnTo>
                  <a:pt x="0" y="13"/>
                </a:lnTo>
                <a:lnTo>
                  <a:pt x="5" y="5"/>
                </a:lnTo>
                <a:lnTo>
                  <a:pt x="14" y="0"/>
                </a:lnTo>
                <a:lnTo>
                  <a:pt x="22" y="5"/>
                </a:lnTo>
                <a:lnTo>
                  <a:pt x="27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4" name="Freeform 38">
            <a:extLst>
              <a:ext uri="{FF2B5EF4-FFF2-40B4-BE49-F238E27FC236}">
                <a16:creationId xmlns:a16="http://schemas.microsoft.com/office/drawing/2014/main" id="{23B7FF40-D333-4626-B18F-9963901A2DD0}"/>
              </a:ext>
            </a:extLst>
          </p:cNvPr>
          <p:cNvSpPr/>
          <p:nvPr/>
        </p:nvSpPr>
        <p:spPr bwMode="auto">
          <a:xfrm>
            <a:off x="2260233" y="4013130"/>
            <a:ext cx="69425" cy="75116"/>
          </a:xfrm>
          <a:custGeom>
            <a:avLst/>
            <a:gdLst>
              <a:gd name="T0" fmla="*/ 61 w 61"/>
              <a:gd name="T1" fmla="*/ 35 h 66"/>
              <a:gd name="T2" fmla="*/ 61 w 61"/>
              <a:gd name="T3" fmla="*/ 35 h 66"/>
              <a:gd name="T4" fmla="*/ 61 w 61"/>
              <a:gd name="T5" fmla="*/ 48 h 66"/>
              <a:gd name="T6" fmla="*/ 52 w 61"/>
              <a:gd name="T7" fmla="*/ 57 h 66"/>
              <a:gd name="T8" fmla="*/ 44 w 61"/>
              <a:gd name="T9" fmla="*/ 66 h 66"/>
              <a:gd name="T10" fmla="*/ 31 w 61"/>
              <a:gd name="T11" fmla="*/ 66 h 66"/>
              <a:gd name="T12" fmla="*/ 31 w 61"/>
              <a:gd name="T13" fmla="*/ 66 h 66"/>
              <a:gd name="T14" fmla="*/ 17 w 61"/>
              <a:gd name="T15" fmla="*/ 66 h 66"/>
              <a:gd name="T16" fmla="*/ 9 w 61"/>
              <a:gd name="T17" fmla="*/ 57 h 66"/>
              <a:gd name="T18" fmla="*/ 0 w 61"/>
              <a:gd name="T19" fmla="*/ 48 h 66"/>
              <a:gd name="T20" fmla="*/ 0 w 61"/>
              <a:gd name="T21" fmla="*/ 35 h 66"/>
              <a:gd name="T22" fmla="*/ 0 w 61"/>
              <a:gd name="T23" fmla="*/ 35 h 66"/>
              <a:gd name="T24" fmla="*/ 0 w 61"/>
              <a:gd name="T25" fmla="*/ 22 h 66"/>
              <a:gd name="T26" fmla="*/ 9 w 61"/>
              <a:gd name="T27" fmla="*/ 14 h 66"/>
              <a:gd name="T28" fmla="*/ 17 w 61"/>
              <a:gd name="T29" fmla="*/ 5 h 66"/>
              <a:gd name="T30" fmla="*/ 31 w 61"/>
              <a:gd name="T31" fmla="*/ 0 h 66"/>
              <a:gd name="T32" fmla="*/ 31 w 61"/>
              <a:gd name="T33" fmla="*/ 0 h 66"/>
              <a:gd name="T34" fmla="*/ 44 w 61"/>
              <a:gd name="T35" fmla="*/ 5 h 66"/>
              <a:gd name="T36" fmla="*/ 52 w 61"/>
              <a:gd name="T37" fmla="*/ 14 h 66"/>
              <a:gd name="T38" fmla="*/ 61 w 61"/>
              <a:gd name="T39" fmla="*/ 22 h 66"/>
              <a:gd name="T40" fmla="*/ 61 w 61"/>
              <a:gd name="T41" fmla="*/ 35 h 66"/>
              <a:gd name="T42" fmla="*/ 61 w 61"/>
              <a:gd name="T43" fmla="*/ 35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1" h="66">
                <a:moveTo>
                  <a:pt x="61" y="35"/>
                </a:moveTo>
                <a:lnTo>
                  <a:pt x="61" y="35"/>
                </a:lnTo>
                <a:lnTo>
                  <a:pt x="61" y="48"/>
                </a:lnTo>
                <a:lnTo>
                  <a:pt x="52" y="57"/>
                </a:lnTo>
                <a:lnTo>
                  <a:pt x="44" y="66"/>
                </a:lnTo>
                <a:lnTo>
                  <a:pt x="31" y="66"/>
                </a:lnTo>
                <a:lnTo>
                  <a:pt x="17" y="66"/>
                </a:lnTo>
                <a:lnTo>
                  <a:pt x="9" y="57"/>
                </a:lnTo>
                <a:lnTo>
                  <a:pt x="0" y="48"/>
                </a:lnTo>
                <a:lnTo>
                  <a:pt x="0" y="35"/>
                </a:lnTo>
                <a:lnTo>
                  <a:pt x="0" y="22"/>
                </a:lnTo>
                <a:lnTo>
                  <a:pt x="9" y="14"/>
                </a:lnTo>
                <a:lnTo>
                  <a:pt x="17" y="5"/>
                </a:lnTo>
                <a:lnTo>
                  <a:pt x="31" y="0"/>
                </a:lnTo>
                <a:lnTo>
                  <a:pt x="44" y="5"/>
                </a:lnTo>
                <a:lnTo>
                  <a:pt x="52" y="14"/>
                </a:lnTo>
                <a:lnTo>
                  <a:pt x="61" y="22"/>
                </a:lnTo>
                <a:lnTo>
                  <a:pt x="61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5" name="Freeform 39">
            <a:extLst>
              <a:ext uri="{FF2B5EF4-FFF2-40B4-BE49-F238E27FC236}">
                <a16:creationId xmlns:a16="http://schemas.microsoft.com/office/drawing/2014/main" id="{597B008B-2381-41C5-8C31-56BA7B738B43}"/>
              </a:ext>
            </a:extLst>
          </p:cNvPr>
          <p:cNvSpPr/>
          <p:nvPr/>
        </p:nvSpPr>
        <p:spPr bwMode="auto">
          <a:xfrm>
            <a:off x="5069105" y="2997929"/>
            <a:ext cx="29591" cy="35282"/>
          </a:xfrm>
          <a:custGeom>
            <a:avLst/>
            <a:gdLst>
              <a:gd name="T0" fmla="*/ 26 w 26"/>
              <a:gd name="T1" fmla="*/ 13 h 31"/>
              <a:gd name="T2" fmla="*/ 26 w 26"/>
              <a:gd name="T3" fmla="*/ 13 h 31"/>
              <a:gd name="T4" fmla="*/ 22 w 26"/>
              <a:gd name="T5" fmla="*/ 26 h 31"/>
              <a:gd name="T6" fmla="*/ 13 w 26"/>
              <a:gd name="T7" fmla="*/ 31 h 31"/>
              <a:gd name="T8" fmla="*/ 13 w 26"/>
              <a:gd name="T9" fmla="*/ 31 h 31"/>
              <a:gd name="T10" fmla="*/ 4 w 26"/>
              <a:gd name="T11" fmla="*/ 26 h 31"/>
              <a:gd name="T12" fmla="*/ 0 w 26"/>
              <a:gd name="T13" fmla="*/ 13 h 31"/>
              <a:gd name="T14" fmla="*/ 0 w 26"/>
              <a:gd name="T15" fmla="*/ 13 h 31"/>
              <a:gd name="T16" fmla="*/ 4 w 26"/>
              <a:gd name="T17" fmla="*/ 5 h 31"/>
              <a:gd name="T18" fmla="*/ 13 w 26"/>
              <a:gd name="T19" fmla="*/ 0 h 31"/>
              <a:gd name="T20" fmla="*/ 13 w 26"/>
              <a:gd name="T21" fmla="*/ 0 h 31"/>
              <a:gd name="T22" fmla="*/ 22 w 26"/>
              <a:gd name="T23" fmla="*/ 5 h 31"/>
              <a:gd name="T24" fmla="*/ 26 w 26"/>
              <a:gd name="T25" fmla="*/ 13 h 31"/>
              <a:gd name="T26" fmla="*/ 26 w 26"/>
              <a:gd name="T27" fmla="*/ 13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1">
                <a:moveTo>
                  <a:pt x="26" y="13"/>
                </a:moveTo>
                <a:lnTo>
                  <a:pt x="26" y="13"/>
                </a:lnTo>
                <a:lnTo>
                  <a:pt x="22" y="26"/>
                </a:lnTo>
                <a:lnTo>
                  <a:pt x="13" y="31"/>
                </a:lnTo>
                <a:lnTo>
                  <a:pt x="4" y="26"/>
                </a:lnTo>
                <a:lnTo>
                  <a:pt x="0" y="13"/>
                </a:lnTo>
                <a:lnTo>
                  <a:pt x="4" y="5"/>
                </a:lnTo>
                <a:lnTo>
                  <a:pt x="13" y="0"/>
                </a:lnTo>
                <a:lnTo>
                  <a:pt x="22" y="5"/>
                </a:lnTo>
                <a:lnTo>
                  <a:pt x="26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6" name="Freeform 40">
            <a:extLst>
              <a:ext uri="{FF2B5EF4-FFF2-40B4-BE49-F238E27FC236}">
                <a16:creationId xmlns:a16="http://schemas.microsoft.com/office/drawing/2014/main" id="{48FA2A35-2A32-47B8-BEF5-E49CAD2E75B4}"/>
              </a:ext>
            </a:extLst>
          </p:cNvPr>
          <p:cNvSpPr/>
          <p:nvPr/>
        </p:nvSpPr>
        <p:spPr bwMode="auto">
          <a:xfrm>
            <a:off x="5044066" y="2978581"/>
            <a:ext cx="75116" cy="73978"/>
          </a:xfrm>
          <a:custGeom>
            <a:avLst/>
            <a:gdLst>
              <a:gd name="T0" fmla="*/ 66 w 66"/>
              <a:gd name="T1" fmla="*/ 30 h 65"/>
              <a:gd name="T2" fmla="*/ 66 w 66"/>
              <a:gd name="T3" fmla="*/ 30 h 65"/>
              <a:gd name="T4" fmla="*/ 66 w 66"/>
              <a:gd name="T5" fmla="*/ 43 h 65"/>
              <a:gd name="T6" fmla="*/ 57 w 66"/>
              <a:gd name="T7" fmla="*/ 56 h 65"/>
              <a:gd name="T8" fmla="*/ 48 w 66"/>
              <a:gd name="T9" fmla="*/ 61 h 65"/>
              <a:gd name="T10" fmla="*/ 35 w 66"/>
              <a:gd name="T11" fmla="*/ 65 h 65"/>
              <a:gd name="T12" fmla="*/ 35 w 66"/>
              <a:gd name="T13" fmla="*/ 65 h 65"/>
              <a:gd name="T14" fmla="*/ 22 w 66"/>
              <a:gd name="T15" fmla="*/ 61 h 65"/>
              <a:gd name="T16" fmla="*/ 13 w 66"/>
              <a:gd name="T17" fmla="*/ 56 h 65"/>
              <a:gd name="T18" fmla="*/ 5 w 66"/>
              <a:gd name="T19" fmla="*/ 43 h 65"/>
              <a:gd name="T20" fmla="*/ 0 w 66"/>
              <a:gd name="T21" fmla="*/ 30 h 65"/>
              <a:gd name="T22" fmla="*/ 0 w 66"/>
              <a:gd name="T23" fmla="*/ 30 h 65"/>
              <a:gd name="T24" fmla="*/ 5 w 66"/>
              <a:gd name="T25" fmla="*/ 17 h 65"/>
              <a:gd name="T26" fmla="*/ 13 w 66"/>
              <a:gd name="T27" fmla="*/ 8 h 65"/>
              <a:gd name="T28" fmla="*/ 22 w 66"/>
              <a:gd name="T29" fmla="*/ 0 h 65"/>
              <a:gd name="T30" fmla="*/ 35 w 66"/>
              <a:gd name="T31" fmla="*/ 0 h 65"/>
              <a:gd name="T32" fmla="*/ 35 w 66"/>
              <a:gd name="T33" fmla="*/ 0 h 65"/>
              <a:gd name="T34" fmla="*/ 48 w 66"/>
              <a:gd name="T35" fmla="*/ 0 h 65"/>
              <a:gd name="T36" fmla="*/ 57 w 66"/>
              <a:gd name="T37" fmla="*/ 8 h 65"/>
              <a:gd name="T38" fmla="*/ 66 w 66"/>
              <a:gd name="T39" fmla="*/ 17 h 65"/>
              <a:gd name="T40" fmla="*/ 66 w 66"/>
              <a:gd name="T41" fmla="*/ 30 h 65"/>
              <a:gd name="T42" fmla="*/ 66 w 66"/>
              <a:gd name="T43" fmla="*/ 30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6" h="65">
                <a:moveTo>
                  <a:pt x="66" y="30"/>
                </a:moveTo>
                <a:lnTo>
                  <a:pt x="66" y="30"/>
                </a:lnTo>
                <a:lnTo>
                  <a:pt x="66" y="43"/>
                </a:lnTo>
                <a:lnTo>
                  <a:pt x="57" y="56"/>
                </a:lnTo>
                <a:lnTo>
                  <a:pt x="48" y="61"/>
                </a:lnTo>
                <a:lnTo>
                  <a:pt x="35" y="65"/>
                </a:lnTo>
                <a:lnTo>
                  <a:pt x="22" y="61"/>
                </a:lnTo>
                <a:lnTo>
                  <a:pt x="13" y="56"/>
                </a:lnTo>
                <a:lnTo>
                  <a:pt x="5" y="43"/>
                </a:lnTo>
                <a:lnTo>
                  <a:pt x="0" y="30"/>
                </a:lnTo>
                <a:lnTo>
                  <a:pt x="5" y="17"/>
                </a:lnTo>
                <a:lnTo>
                  <a:pt x="13" y="8"/>
                </a:lnTo>
                <a:lnTo>
                  <a:pt x="22" y="0"/>
                </a:lnTo>
                <a:lnTo>
                  <a:pt x="35" y="0"/>
                </a:lnTo>
                <a:lnTo>
                  <a:pt x="48" y="0"/>
                </a:lnTo>
                <a:lnTo>
                  <a:pt x="57" y="8"/>
                </a:lnTo>
                <a:lnTo>
                  <a:pt x="66" y="17"/>
                </a:lnTo>
                <a:lnTo>
                  <a:pt x="66" y="30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7" name="Freeform 41">
            <a:extLst>
              <a:ext uri="{FF2B5EF4-FFF2-40B4-BE49-F238E27FC236}">
                <a16:creationId xmlns:a16="http://schemas.microsoft.com/office/drawing/2014/main" id="{EB64BBDF-AD81-4037-8304-5541D8B4AB06}"/>
              </a:ext>
            </a:extLst>
          </p:cNvPr>
          <p:cNvSpPr/>
          <p:nvPr/>
        </p:nvSpPr>
        <p:spPr bwMode="auto">
          <a:xfrm>
            <a:off x="4836929" y="2597312"/>
            <a:ext cx="29591" cy="29591"/>
          </a:xfrm>
          <a:custGeom>
            <a:avLst/>
            <a:gdLst>
              <a:gd name="T0" fmla="*/ 26 w 26"/>
              <a:gd name="T1" fmla="*/ 13 h 26"/>
              <a:gd name="T2" fmla="*/ 26 w 26"/>
              <a:gd name="T3" fmla="*/ 13 h 26"/>
              <a:gd name="T4" fmla="*/ 21 w 26"/>
              <a:gd name="T5" fmla="*/ 21 h 26"/>
              <a:gd name="T6" fmla="*/ 13 w 26"/>
              <a:gd name="T7" fmla="*/ 26 h 26"/>
              <a:gd name="T8" fmla="*/ 13 w 26"/>
              <a:gd name="T9" fmla="*/ 26 h 26"/>
              <a:gd name="T10" fmla="*/ 4 w 26"/>
              <a:gd name="T11" fmla="*/ 21 h 26"/>
              <a:gd name="T12" fmla="*/ 0 w 26"/>
              <a:gd name="T13" fmla="*/ 13 h 26"/>
              <a:gd name="T14" fmla="*/ 0 w 26"/>
              <a:gd name="T15" fmla="*/ 13 h 26"/>
              <a:gd name="T16" fmla="*/ 4 w 26"/>
              <a:gd name="T17" fmla="*/ 4 h 26"/>
              <a:gd name="T18" fmla="*/ 13 w 26"/>
              <a:gd name="T19" fmla="*/ 0 h 26"/>
              <a:gd name="T20" fmla="*/ 13 w 26"/>
              <a:gd name="T21" fmla="*/ 0 h 26"/>
              <a:gd name="T22" fmla="*/ 21 w 26"/>
              <a:gd name="T23" fmla="*/ 4 h 26"/>
              <a:gd name="T24" fmla="*/ 26 w 26"/>
              <a:gd name="T25" fmla="*/ 13 h 26"/>
              <a:gd name="T26" fmla="*/ 26 w 26"/>
              <a:gd name="T27" fmla="*/ 13 h 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26">
                <a:moveTo>
                  <a:pt x="26" y="13"/>
                </a:moveTo>
                <a:lnTo>
                  <a:pt x="26" y="13"/>
                </a:lnTo>
                <a:lnTo>
                  <a:pt x="21" y="21"/>
                </a:lnTo>
                <a:lnTo>
                  <a:pt x="13" y="26"/>
                </a:lnTo>
                <a:lnTo>
                  <a:pt x="4" y="21"/>
                </a:lnTo>
                <a:lnTo>
                  <a:pt x="0" y="13"/>
                </a:lnTo>
                <a:lnTo>
                  <a:pt x="4" y="4"/>
                </a:lnTo>
                <a:lnTo>
                  <a:pt x="13" y="0"/>
                </a:lnTo>
                <a:lnTo>
                  <a:pt x="21" y="4"/>
                </a:lnTo>
                <a:lnTo>
                  <a:pt x="26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8" name="Freeform 42">
            <a:extLst>
              <a:ext uri="{FF2B5EF4-FFF2-40B4-BE49-F238E27FC236}">
                <a16:creationId xmlns:a16="http://schemas.microsoft.com/office/drawing/2014/main" id="{40ADD333-687B-429E-A1BD-8D0E56A10ABE}"/>
              </a:ext>
            </a:extLst>
          </p:cNvPr>
          <p:cNvSpPr/>
          <p:nvPr/>
        </p:nvSpPr>
        <p:spPr bwMode="auto">
          <a:xfrm>
            <a:off x="4811890" y="2572273"/>
            <a:ext cx="73978" cy="73978"/>
          </a:xfrm>
          <a:custGeom>
            <a:avLst/>
            <a:gdLst>
              <a:gd name="T0" fmla="*/ 65 w 65"/>
              <a:gd name="T1" fmla="*/ 35 h 65"/>
              <a:gd name="T2" fmla="*/ 65 w 65"/>
              <a:gd name="T3" fmla="*/ 35 h 65"/>
              <a:gd name="T4" fmla="*/ 65 w 65"/>
              <a:gd name="T5" fmla="*/ 48 h 65"/>
              <a:gd name="T6" fmla="*/ 56 w 65"/>
              <a:gd name="T7" fmla="*/ 56 h 65"/>
              <a:gd name="T8" fmla="*/ 48 w 65"/>
              <a:gd name="T9" fmla="*/ 65 h 65"/>
              <a:gd name="T10" fmla="*/ 35 w 65"/>
              <a:gd name="T11" fmla="*/ 65 h 65"/>
              <a:gd name="T12" fmla="*/ 35 w 65"/>
              <a:gd name="T13" fmla="*/ 65 h 65"/>
              <a:gd name="T14" fmla="*/ 22 w 65"/>
              <a:gd name="T15" fmla="*/ 65 h 65"/>
              <a:gd name="T16" fmla="*/ 13 w 65"/>
              <a:gd name="T17" fmla="*/ 56 h 65"/>
              <a:gd name="T18" fmla="*/ 4 w 65"/>
              <a:gd name="T19" fmla="*/ 48 h 65"/>
              <a:gd name="T20" fmla="*/ 0 w 65"/>
              <a:gd name="T21" fmla="*/ 35 h 65"/>
              <a:gd name="T22" fmla="*/ 0 w 65"/>
              <a:gd name="T23" fmla="*/ 35 h 65"/>
              <a:gd name="T24" fmla="*/ 4 w 65"/>
              <a:gd name="T25" fmla="*/ 22 h 65"/>
              <a:gd name="T26" fmla="*/ 13 w 65"/>
              <a:gd name="T27" fmla="*/ 13 h 65"/>
              <a:gd name="T28" fmla="*/ 22 w 65"/>
              <a:gd name="T29" fmla="*/ 4 h 65"/>
              <a:gd name="T30" fmla="*/ 35 w 65"/>
              <a:gd name="T31" fmla="*/ 0 h 65"/>
              <a:gd name="T32" fmla="*/ 35 w 65"/>
              <a:gd name="T33" fmla="*/ 0 h 65"/>
              <a:gd name="T34" fmla="*/ 48 w 65"/>
              <a:gd name="T35" fmla="*/ 4 h 65"/>
              <a:gd name="T36" fmla="*/ 56 w 65"/>
              <a:gd name="T37" fmla="*/ 13 h 65"/>
              <a:gd name="T38" fmla="*/ 65 w 65"/>
              <a:gd name="T39" fmla="*/ 22 h 65"/>
              <a:gd name="T40" fmla="*/ 65 w 65"/>
              <a:gd name="T41" fmla="*/ 35 h 65"/>
              <a:gd name="T42" fmla="*/ 65 w 65"/>
              <a:gd name="T43" fmla="*/ 35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5"/>
                </a:moveTo>
                <a:lnTo>
                  <a:pt x="65" y="35"/>
                </a:lnTo>
                <a:lnTo>
                  <a:pt x="65" y="48"/>
                </a:lnTo>
                <a:lnTo>
                  <a:pt x="56" y="56"/>
                </a:lnTo>
                <a:lnTo>
                  <a:pt x="48" y="65"/>
                </a:lnTo>
                <a:lnTo>
                  <a:pt x="35" y="65"/>
                </a:lnTo>
                <a:lnTo>
                  <a:pt x="22" y="65"/>
                </a:lnTo>
                <a:lnTo>
                  <a:pt x="13" y="56"/>
                </a:lnTo>
                <a:lnTo>
                  <a:pt x="4" y="48"/>
                </a:lnTo>
                <a:lnTo>
                  <a:pt x="0" y="35"/>
                </a:lnTo>
                <a:lnTo>
                  <a:pt x="4" y="22"/>
                </a:lnTo>
                <a:lnTo>
                  <a:pt x="13" y="13"/>
                </a:lnTo>
                <a:lnTo>
                  <a:pt x="22" y="4"/>
                </a:lnTo>
                <a:lnTo>
                  <a:pt x="35" y="0"/>
                </a:lnTo>
                <a:lnTo>
                  <a:pt x="48" y="4"/>
                </a:lnTo>
                <a:lnTo>
                  <a:pt x="56" y="13"/>
                </a:lnTo>
                <a:lnTo>
                  <a:pt x="65" y="22"/>
                </a:lnTo>
                <a:lnTo>
                  <a:pt x="65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" name="Freeform 43">
            <a:extLst>
              <a:ext uri="{FF2B5EF4-FFF2-40B4-BE49-F238E27FC236}">
                <a16:creationId xmlns:a16="http://schemas.microsoft.com/office/drawing/2014/main" id="{E07AC0C9-6E3B-4FDA-B6B7-41027CD215C1}"/>
              </a:ext>
            </a:extLst>
          </p:cNvPr>
          <p:cNvSpPr/>
          <p:nvPr/>
        </p:nvSpPr>
        <p:spPr bwMode="auto">
          <a:xfrm>
            <a:off x="6045609" y="2789654"/>
            <a:ext cx="29591" cy="35282"/>
          </a:xfrm>
          <a:custGeom>
            <a:avLst/>
            <a:gdLst>
              <a:gd name="T0" fmla="*/ 26 w 26"/>
              <a:gd name="T1" fmla="*/ 13 h 31"/>
              <a:gd name="T2" fmla="*/ 26 w 26"/>
              <a:gd name="T3" fmla="*/ 13 h 31"/>
              <a:gd name="T4" fmla="*/ 21 w 26"/>
              <a:gd name="T5" fmla="*/ 26 h 31"/>
              <a:gd name="T6" fmla="*/ 13 w 26"/>
              <a:gd name="T7" fmla="*/ 31 h 31"/>
              <a:gd name="T8" fmla="*/ 13 w 26"/>
              <a:gd name="T9" fmla="*/ 31 h 31"/>
              <a:gd name="T10" fmla="*/ 4 w 26"/>
              <a:gd name="T11" fmla="*/ 26 h 31"/>
              <a:gd name="T12" fmla="*/ 0 w 26"/>
              <a:gd name="T13" fmla="*/ 13 h 31"/>
              <a:gd name="T14" fmla="*/ 0 w 26"/>
              <a:gd name="T15" fmla="*/ 13 h 31"/>
              <a:gd name="T16" fmla="*/ 4 w 26"/>
              <a:gd name="T17" fmla="*/ 5 h 31"/>
              <a:gd name="T18" fmla="*/ 13 w 26"/>
              <a:gd name="T19" fmla="*/ 0 h 31"/>
              <a:gd name="T20" fmla="*/ 13 w 26"/>
              <a:gd name="T21" fmla="*/ 0 h 31"/>
              <a:gd name="T22" fmla="*/ 21 w 26"/>
              <a:gd name="T23" fmla="*/ 5 h 31"/>
              <a:gd name="T24" fmla="*/ 26 w 26"/>
              <a:gd name="T25" fmla="*/ 13 h 31"/>
              <a:gd name="T26" fmla="*/ 26 w 26"/>
              <a:gd name="T27" fmla="*/ 13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1">
                <a:moveTo>
                  <a:pt x="26" y="13"/>
                </a:moveTo>
                <a:lnTo>
                  <a:pt x="26" y="13"/>
                </a:lnTo>
                <a:lnTo>
                  <a:pt x="21" y="26"/>
                </a:lnTo>
                <a:lnTo>
                  <a:pt x="13" y="31"/>
                </a:lnTo>
                <a:lnTo>
                  <a:pt x="4" y="26"/>
                </a:lnTo>
                <a:lnTo>
                  <a:pt x="0" y="13"/>
                </a:lnTo>
                <a:lnTo>
                  <a:pt x="4" y="5"/>
                </a:lnTo>
                <a:lnTo>
                  <a:pt x="13" y="0"/>
                </a:lnTo>
                <a:lnTo>
                  <a:pt x="21" y="5"/>
                </a:lnTo>
                <a:lnTo>
                  <a:pt x="26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0" name="Freeform 44">
            <a:extLst>
              <a:ext uri="{FF2B5EF4-FFF2-40B4-BE49-F238E27FC236}">
                <a16:creationId xmlns:a16="http://schemas.microsoft.com/office/drawing/2014/main" id="{C80DE20D-D106-4049-9EAC-459AA21CD1D8}"/>
              </a:ext>
            </a:extLst>
          </p:cNvPr>
          <p:cNvSpPr/>
          <p:nvPr/>
        </p:nvSpPr>
        <p:spPr bwMode="auto">
          <a:xfrm>
            <a:off x="6020570" y="2770306"/>
            <a:ext cx="73978" cy="73978"/>
          </a:xfrm>
          <a:custGeom>
            <a:avLst/>
            <a:gdLst>
              <a:gd name="T0" fmla="*/ 65 w 65"/>
              <a:gd name="T1" fmla="*/ 30 h 65"/>
              <a:gd name="T2" fmla="*/ 65 w 65"/>
              <a:gd name="T3" fmla="*/ 30 h 65"/>
              <a:gd name="T4" fmla="*/ 65 w 65"/>
              <a:gd name="T5" fmla="*/ 43 h 65"/>
              <a:gd name="T6" fmla="*/ 56 w 65"/>
              <a:gd name="T7" fmla="*/ 57 h 65"/>
              <a:gd name="T8" fmla="*/ 48 w 65"/>
              <a:gd name="T9" fmla="*/ 61 h 65"/>
              <a:gd name="T10" fmla="*/ 35 w 65"/>
              <a:gd name="T11" fmla="*/ 65 h 65"/>
              <a:gd name="T12" fmla="*/ 35 w 65"/>
              <a:gd name="T13" fmla="*/ 65 h 65"/>
              <a:gd name="T14" fmla="*/ 22 w 65"/>
              <a:gd name="T15" fmla="*/ 61 h 65"/>
              <a:gd name="T16" fmla="*/ 13 w 65"/>
              <a:gd name="T17" fmla="*/ 57 h 65"/>
              <a:gd name="T18" fmla="*/ 4 w 65"/>
              <a:gd name="T19" fmla="*/ 43 h 65"/>
              <a:gd name="T20" fmla="*/ 0 w 65"/>
              <a:gd name="T21" fmla="*/ 30 h 65"/>
              <a:gd name="T22" fmla="*/ 0 w 65"/>
              <a:gd name="T23" fmla="*/ 30 h 65"/>
              <a:gd name="T24" fmla="*/ 4 w 65"/>
              <a:gd name="T25" fmla="*/ 17 h 65"/>
              <a:gd name="T26" fmla="*/ 13 w 65"/>
              <a:gd name="T27" fmla="*/ 9 h 65"/>
              <a:gd name="T28" fmla="*/ 22 w 65"/>
              <a:gd name="T29" fmla="*/ 0 h 65"/>
              <a:gd name="T30" fmla="*/ 35 w 65"/>
              <a:gd name="T31" fmla="*/ 0 h 65"/>
              <a:gd name="T32" fmla="*/ 35 w 65"/>
              <a:gd name="T33" fmla="*/ 0 h 65"/>
              <a:gd name="T34" fmla="*/ 48 w 65"/>
              <a:gd name="T35" fmla="*/ 0 h 65"/>
              <a:gd name="T36" fmla="*/ 56 w 65"/>
              <a:gd name="T37" fmla="*/ 9 h 65"/>
              <a:gd name="T38" fmla="*/ 65 w 65"/>
              <a:gd name="T39" fmla="*/ 17 h 65"/>
              <a:gd name="T40" fmla="*/ 65 w 65"/>
              <a:gd name="T41" fmla="*/ 30 h 65"/>
              <a:gd name="T42" fmla="*/ 65 w 65"/>
              <a:gd name="T43" fmla="*/ 30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0"/>
                </a:moveTo>
                <a:lnTo>
                  <a:pt x="65" y="30"/>
                </a:lnTo>
                <a:lnTo>
                  <a:pt x="65" y="43"/>
                </a:lnTo>
                <a:lnTo>
                  <a:pt x="56" y="57"/>
                </a:lnTo>
                <a:lnTo>
                  <a:pt x="48" y="61"/>
                </a:lnTo>
                <a:lnTo>
                  <a:pt x="35" y="65"/>
                </a:lnTo>
                <a:lnTo>
                  <a:pt x="22" y="61"/>
                </a:lnTo>
                <a:lnTo>
                  <a:pt x="13" y="57"/>
                </a:lnTo>
                <a:lnTo>
                  <a:pt x="4" y="43"/>
                </a:lnTo>
                <a:lnTo>
                  <a:pt x="0" y="30"/>
                </a:lnTo>
                <a:lnTo>
                  <a:pt x="4" y="17"/>
                </a:lnTo>
                <a:lnTo>
                  <a:pt x="13" y="9"/>
                </a:lnTo>
                <a:lnTo>
                  <a:pt x="22" y="0"/>
                </a:lnTo>
                <a:lnTo>
                  <a:pt x="35" y="0"/>
                </a:lnTo>
                <a:lnTo>
                  <a:pt x="48" y="0"/>
                </a:lnTo>
                <a:lnTo>
                  <a:pt x="56" y="9"/>
                </a:lnTo>
                <a:lnTo>
                  <a:pt x="65" y="17"/>
                </a:lnTo>
                <a:lnTo>
                  <a:pt x="65" y="30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rgbClr val="D46F66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1" name="Freeform 45">
            <a:extLst>
              <a:ext uri="{FF2B5EF4-FFF2-40B4-BE49-F238E27FC236}">
                <a16:creationId xmlns:a16="http://schemas.microsoft.com/office/drawing/2014/main" id="{953F5010-01C3-4A7E-8D6E-B505C622D1C6}"/>
              </a:ext>
            </a:extLst>
          </p:cNvPr>
          <p:cNvSpPr/>
          <p:nvPr/>
        </p:nvSpPr>
        <p:spPr bwMode="auto">
          <a:xfrm>
            <a:off x="6788799" y="2146618"/>
            <a:ext cx="29591" cy="34144"/>
          </a:xfrm>
          <a:custGeom>
            <a:avLst/>
            <a:gdLst>
              <a:gd name="T0" fmla="*/ 26 w 26"/>
              <a:gd name="T1" fmla="*/ 13 h 30"/>
              <a:gd name="T2" fmla="*/ 26 w 26"/>
              <a:gd name="T3" fmla="*/ 13 h 30"/>
              <a:gd name="T4" fmla="*/ 21 w 26"/>
              <a:gd name="T5" fmla="*/ 26 h 30"/>
              <a:gd name="T6" fmla="*/ 13 w 26"/>
              <a:gd name="T7" fmla="*/ 30 h 30"/>
              <a:gd name="T8" fmla="*/ 13 w 26"/>
              <a:gd name="T9" fmla="*/ 30 h 30"/>
              <a:gd name="T10" fmla="*/ 0 w 26"/>
              <a:gd name="T11" fmla="*/ 26 h 30"/>
              <a:gd name="T12" fmla="*/ 0 w 26"/>
              <a:gd name="T13" fmla="*/ 13 h 30"/>
              <a:gd name="T14" fmla="*/ 0 w 26"/>
              <a:gd name="T15" fmla="*/ 13 h 30"/>
              <a:gd name="T16" fmla="*/ 0 w 26"/>
              <a:gd name="T17" fmla="*/ 4 h 30"/>
              <a:gd name="T18" fmla="*/ 13 w 26"/>
              <a:gd name="T19" fmla="*/ 0 h 30"/>
              <a:gd name="T20" fmla="*/ 13 w 26"/>
              <a:gd name="T21" fmla="*/ 0 h 30"/>
              <a:gd name="T22" fmla="*/ 21 w 26"/>
              <a:gd name="T23" fmla="*/ 4 h 30"/>
              <a:gd name="T24" fmla="*/ 26 w 26"/>
              <a:gd name="T25" fmla="*/ 13 h 30"/>
              <a:gd name="T26" fmla="*/ 26 w 26"/>
              <a:gd name="T27" fmla="*/ 13 h 3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0">
                <a:moveTo>
                  <a:pt x="26" y="13"/>
                </a:moveTo>
                <a:lnTo>
                  <a:pt x="26" y="13"/>
                </a:lnTo>
                <a:lnTo>
                  <a:pt x="21" y="26"/>
                </a:lnTo>
                <a:lnTo>
                  <a:pt x="13" y="30"/>
                </a:lnTo>
                <a:lnTo>
                  <a:pt x="0" y="26"/>
                </a:lnTo>
                <a:lnTo>
                  <a:pt x="0" y="13"/>
                </a:lnTo>
                <a:lnTo>
                  <a:pt x="0" y="4"/>
                </a:lnTo>
                <a:lnTo>
                  <a:pt x="13" y="0"/>
                </a:lnTo>
                <a:lnTo>
                  <a:pt x="21" y="4"/>
                </a:lnTo>
                <a:lnTo>
                  <a:pt x="26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2" name="Freeform 46">
            <a:extLst>
              <a:ext uri="{FF2B5EF4-FFF2-40B4-BE49-F238E27FC236}">
                <a16:creationId xmlns:a16="http://schemas.microsoft.com/office/drawing/2014/main" id="{3BA3C32F-5B4E-4EAC-81CC-4893F4397555}"/>
              </a:ext>
            </a:extLst>
          </p:cNvPr>
          <p:cNvSpPr/>
          <p:nvPr/>
        </p:nvSpPr>
        <p:spPr bwMode="auto">
          <a:xfrm>
            <a:off x="6763759" y="2126131"/>
            <a:ext cx="73978" cy="73978"/>
          </a:xfrm>
          <a:custGeom>
            <a:avLst/>
            <a:gdLst>
              <a:gd name="T0" fmla="*/ 65 w 65"/>
              <a:gd name="T1" fmla="*/ 31 h 65"/>
              <a:gd name="T2" fmla="*/ 65 w 65"/>
              <a:gd name="T3" fmla="*/ 31 h 65"/>
              <a:gd name="T4" fmla="*/ 65 w 65"/>
              <a:gd name="T5" fmla="*/ 44 h 65"/>
              <a:gd name="T6" fmla="*/ 56 w 65"/>
              <a:gd name="T7" fmla="*/ 57 h 65"/>
              <a:gd name="T8" fmla="*/ 48 w 65"/>
              <a:gd name="T9" fmla="*/ 61 h 65"/>
              <a:gd name="T10" fmla="*/ 35 w 65"/>
              <a:gd name="T11" fmla="*/ 65 h 65"/>
              <a:gd name="T12" fmla="*/ 35 w 65"/>
              <a:gd name="T13" fmla="*/ 65 h 65"/>
              <a:gd name="T14" fmla="*/ 22 w 65"/>
              <a:gd name="T15" fmla="*/ 61 h 65"/>
              <a:gd name="T16" fmla="*/ 13 w 65"/>
              <a:gd name="T17" fmla="*/ 57 h 65"/>
              <a:gd name="T18" fmla="*/ 4 w 65"/>
              <a:gd name="T19" fmla="*/ 44 h 65"/>
              <a:gd name="T20" fmla="*/ 0 w 65"/>
              <a:gd name="T21" fmla="*/ 31 h 65"/>
              <a:gd name="T22" fmla="*/ 0 w 65"/>
              <a:gd name="T23" fmla="*/ 31 h 65"/>
              <a:gd name="T24" fmla="*/ 4 w 65"/>
              <a:gd name="T25" fmla="*/ 22 h 65"/>
              <a:gd name="T26" fmla="*/ 13 w 65"/>
              <a:gd name="T27" fmla="*/ 9 h 65"/>
              <a:gd name="T28" fmla="*/ 22 w 65"/>
              <a:gd name="T29" fmla="*/ 4 h 65"/>
              <a:gd name="T30" fmla="*/ 35 w 65"/>
              <a:gd name="T31" fmla="*/ 0 h 65"/>
              <a:gd name="T32" fmla="*/ 35 w 65"/>
              <a:gd name="T33" fmla="*/ 0 h 65"/>
              <a:gd name="T34" fmla="*/ 48 w 65"/>
              <a:gd name="T35" fmla="*/ 4 h 65"/>
              <a:gd name="T36" fmla="*/ 56 w 65"/>
              <a:gd name="T37" fmla="*/ 9 h 65"/>
              <a:gd name="T38" fmla="*/ 65 w 65"/>
              <a:gd name="T39" fmla="*/ 18 h 65"/>
              <a:gd name="T40" fmla="*/ 65 w 65"/>
              <a:gd name="T41" fmla="*/ 31 h 65"/>
              <a:gd name="T42" fmla="*/ 65 w 65"/>
              <a:gd name="T43" fmla="*/ 31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1"/>
                </a:moveTo>
                <a:lnTo>
                  <a:pt x="65" y="31"/>
                </a:lnTo>
                <a:lnTo>
                  <a:pt x="65" y="44"/>
                </a:lnTo>
                <a:lnTo>
                  <a:pt x="56" y="57"/>
                </a:lnTo>
                <a:lnTo>
                  <a:pt x="48" y="61"/>
                </a:lnTo>
                <a:lnTo>
                  <a:pt x="35" y="65"/>
                </a:lnTo>
                <a:lnTo>
                  <a:pt x="22" y="61"/>
                </a:lnTo>
                <a:lnTo>
                  <a:pt x="13" y="57"/>
                </a:lnTo>
                <a:lnTo>
                  <a:pt x="4" y="44"/>
                </a:lnTo>
                <a:lnTo>
                  <a:pt x="0" y="31"/>
                </a:lnTo>
                <a:lnTo>
                  <a:pt x="4" y="22"/>
                </a:lnTo>
                <a:lnTo>
                  <a:pt x="13" y="9"/>
                </a:lnTo>
                <a:lnTo>
                  <a:pt x="22" y="4"/>
                </a:lnTo>
                <a:lnTo>
                  <a:pt x="35" y="0"/>
                </a:lnTo>
                <a:lnTo>
                  <a:pt x="48" y="4"/>
                </a:lnTo>
                <a:lnTo>
                  <a:pt x="56" y="9"/>
                </a:lnTo>
                <a:lnTo>
                  <a:pt x="65" y="18"/>
                </a:ln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3" name="Freeform 47">
            <a:extLst>
              <a:ext uri="{FF2B5EF4-FFF2-40B4-BE49-F238E27FC236}">
                <a16:creationId xmlns:a16="http://schemas.microsoft.com/office/drawing/2014/main" id="{0C70D950-99E7-488C-B7D8-1413FE7AD875}"/>
              </a:ext>
            </a:extLst>
          </p:cNvPr>
          <p:cNvSpPr/>
          <p:nvPr/>
        </p:nvSpPr>
        <p:spPr bwMode="auto">
          <a:xfrm>
            <a:off x="7031218" y="2290021"/>
            <a:ext cx="34144" cy="34144"/>
          </a:xfrm>
          <a:custGeom>
            <a:avLst/>
            <a:gdLst>
              <a:gd name="T0" fmla="*/ 30 w 30"/>
              <a:gd name="T1" fmla="*/ 17 h 30"/>
              <a:gd name="T2" fmla="*/ 30 w 30"/>
              <a:gd name="T3" fmla="*/ 17 h 30"/>
              <a:gd name="T4" fmla="*/ 26 w 30"/>
              <a:gd name="T5" fmla="*/ 26 h 30"/>
              <a:gd name="T6" fmla="*/ 13 w 30"/>
              <a:gd name="T7" fmla="*/ 30 h 30"/>
              <a:gd name="T8" fmla="*/ 13 w 30"/>
              <a:gd name="T9" fmla="*/ 30 h 30"/>
              <a:gd name="T10" fmla="*/ 4 w 30"/>
              <a:gd name="T11" fmla="*/ 26 h 30"/>
              <a:gd name="T12" fmla="*/ 0 w 30"/>
              <a:gd name="T13" fmla="*/ 17 h 30"/>
              <a:gd name="T14" fmla="*/ 0 w 30"/>
              <a:gd name="T15" fmla="*/ 17 h 30"/>
              <a:gd name="T16" fmla="*/ 4 w 30"/>
              <a:gd name="T17" fmla="*/ 4 h 30"/>
              <a:gd name="T18" fmla="*/ 13 w 30"/>
              <a:gd name="T19" fmla="*/ 0 h 30"/>
              <a:gd name="T20" fmla="*/ 13 w 30"/>
              <a:gd name="T21" fmla="*/ 0 h 30"/>
              <a:gd name="T22" fmla="*/ 26 w 30"/>
              <a:gd name="T23" fmla="*/ 4 h 30"/>
              <a:gd name="T24" fmla="*/ 30 w 30"/>
              <a:gd name="T25" fmla="*/ 17 h 30"/>
              <a:gd name="T26" fmla="*/ 30 w 30"/>
              <a:gd name="T27" fmla="*/ 17 h 3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0" h="30">
                <a:moveTo>
                  <a:pt x="30" y="17"/>
                </a:moveTo>
                <a:lnTo>
                  <a:pt x="30" y="17"/>
                </a:lnTo>
                <a:lnTo>
                  <a:pt x="26" y="26"/>
                </a:lnTo>
                <a:lnTo>
                  <a:pt x="13" y="30"/>
                </a:lnTo>
                <a:lnTo>
                  <a:pt x="4" y="26"/>
                </a:lnTo>
                <a:lnTo>
                  <a:pt x="0" y="17"/>
                </a:lnTo>
                <a:lnTo>
                  <a:pt x="4" y="4"/>
                </a:lnTo>
                <a:lnTo>
                  <a:pt x="13" y="0"/>
                </a:lnTo>
                <a:lnTo>
                  <a:pt x="26" y="4"/>
                </a:lnTo>
                <a:lnTo>
                  <a:pt x="30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4" name="Freeform 48">
            <a:extLst>
              <a:ext uri="{FF2B5EF4-FFF2-40B4-BE49-F238E27FC236}">
                <a16:creationId xmlns:a16="http://schemas.microsoft.com/office/drawing/2014/main" id="{C6E41796-6BDA-4E02-9E11-38B67650B45D}"/>
              </a:ext>
            </a:extLst>
          </p:cNvPr>
          <p:cNvSpPr/>
          <p:nvPr/>
        </p:nvSpPr>
        <p:spPr bwMode="auto">
          <a:xfrm>
            <a:off x="7010732" y="2269535"/>
            <a:ext cx="75116" cy="75116"/>
          </a:xfrm>
          <a:custGeom>
            <a:avLst/>
            <a:gdLst>
              <a:gd name="T0" fmla="*/ 66 w 66"/>
              <a:gd name="T1" fmla="*/ 35 h 66"/>
              <a:gd name="T2" fmla="*/ 66 w 66"/>
              <a:gd name="T3" fmla="*/ 35 h 66"/>
              <a:gd name="T4" fmla="*/ 61 w 66"/>
              <a:gd name="T5" fmla="*/ 48 h 66"/>
              <a:gd name="T6" fmla="*/ 57 w 66"/>
              <a:gd name="T7" fmla="*/ 57 h 66"/>
              <a:gd name="T8" fmla="*/ 44 w 66"/>
              <a:gd name="T9" fmla="*/ 66 h 66"/>
              <a:gd name="T10" fmla="*/ 31 w 66"/>
              <a:gd name="T11" fmla="*/ 66 h 66"/>
              <a:gd name="T12" fmla="*/ 31 w 66"/>
              <a:gd name="T13" fmla="*/ 66 h 66"/>
              <a:gd name="T14" fmla="*/ 18 w 66"/>
              <a:gd name="T15" fmla="*/ 66 h 66"/>
              <a:gd name="T16" fmla="*/ 9 w 66"/>
              <a:gd name="T17" fmla="*/ 57 h 66"/>
              <a:gd name="T18" fmla="*/ 0 w 66"/>
              <a:gd name="T19" fmla="*/ 48 h 66"/>
              <a:gd name="T20" fmla="*/ 0 w 66"/>
              <a:gd name="T21" fmla="*/ 35 h 66"/>
              <a:gd name="T22" fmla="*/ 0 w 66"/>
              <a:gd name="T23" fmla="*/ 35 h 66"/>
              <a:gd name="T24" fmla="*/ 0 w 66"/>
              <a:gd name="T25" fmla="*/ 22 h 66"/>
              <a:gd name="T26" fmla="*/ 9 w 66"/>
              <a:gd name="T27" fmla="*/ 9 h 66"/>
              <a:gd name="T28" fmla="*/ 18 w 66"/>
              <a:gd name="T29" fmla="*/ 5 h 66"/>
              <a:gd name="T30" fmla="*/ 31 w 66"/>
              <a:gd name="T31" fmla="*/ 0 h 66"/>
              <a:gd name="T32" fmla="*/ 31 w 66"/>
              <a:gd name="T33" fmla="*/ 0 h 66"/>
              <a:gd name="T34" fmla="*/ 44 w 66"/>
              <a:gd name="T35" fmla="*/ 5 h 66"/>
              <a:gd name="T36" fmla="*/ 57 w 66"/>
              <a:gd name="T37" fmla="*/ 9 h 66"/>
              <a:gd name="T38" fmla="*/ 61 w 66"/>
              <a:gd name="T39" fmla="*/ 22 h 66"/>
              <a:gd name="T40" fmla="*/ 66 w 66"/>
              <a:gd name="T41" fmla="*/ 35 h 66"/>
              <a:gd name="T42" fmla="*/ 66 w 66"/>
              <a:gd name="T43" fmla="*/ 35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6" h="66">
                <a:moveTo>
                  <a:pt x="66" y="35"/>
                </a:moveTo>
                <a:lnTo>
                  <a:pt x="66" y="35"/>
                </a:lnTo>
                <a:lnTo>
                  <a:pt x="61" y="48"/>
                </a:lnTo>
                <a:lnTo>
                  <a:pt x="57" y="57"/>
                </a:lnTo>
                <a:lnTo>
                  <a:pt x="44" y="66"/>
                </a:lnTo>
                <a:lnTo>
                  <a:pt x="31" y="66"/>
                </a:lnTo>
                <a:lnTo>
                  <a:pt x="18" y="66"/>
                </a:lnTo>
                <a:lnTo>
                  <a:pt x="9" y="57"/>
                </a:lnTo>
                <a:lnTo>
                  <a:pt x="0" y="48"/>
                </a:lnTo>
                <a:lnTo>
                  <a:pt x="0" y="35"/>
                </a:lnTo>
                <a:lnTo>
                  <a:pt x="0" y="22"/>
                </a:lnTo>
                <a:lnTo>
                  <a:pt x="9" y="9"/>
                </a:lnTo>
                <a:lnTo>
                  <a:pt x="18" y="5"/>
                </a:lnTo>
                <a:lnTo>
                  <a:pt x="31" y="0"/>
                </a:lnTo>
                <a:lnTo>
                  <a:pt x="44" y="5"/>
                </a:lnTo>
                <a:lnTo>
                  <a:pt x="57" y="9"/>
                </a:lnTo>
                <a:lnTo>
                  <a:pt x="61" y="22"/>
                </a:lnTo>
                <a:lnTo>
                  <a:pt x="66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5" name="Freeform 49">
            <a:extLst>
              <a:ext uri="{FF2B5EF4-FFF2-40B4-BE49-F238E27FC236}">
                <a16:creationId xmlns:a16="http://schemas.microsoft.com/office/drawing/2014/main" id="{8DF52DD0-DD14-4960-8FF3-7A85B7CE0A8E}"/>
              </a:ext>
            </a:extLst>
          </p:cNvPr>
          <p:cNvSpPr/>
          <p:nvPr/>
        </p:nvSpPr>
        <p:spPr bwMode="auto">
          <a:xfrm>
            <a:off x="6942445" y="2091989"/>
            <a:ext cx="34144" cy="29591"/>
          </a:xfrm>
          <a:custGeom>
            <a:avLst/>
            <a:gdLst>
              <a:gd name="T0" fmla="*/ 30 w 30"/>
              <a:gd name="T1" fmla="*/ 13 h 26"/>
              <a:gd name="T2" fmla="*/ 30 w 30"/>
              <a:gd name="T3" fmla="*/ 13 h 26"/>
              <a:gd name="T4" fmla="*/ 26 w 30"/>
              <a:gd name="T5" fmla="*/ 21 h 26"/>
              <a:gd name="T6" fmla="*/ 17 w 30"/>
              <a:gd name="T7" fmla="*/ 26 h 26"/>
              <a:gd name="T8" fmla="*/ 17 w 30"/>
              <a:gd name="T9" fmla="*/ 26 h 26"/>
              <a:gd name="T10" fmla="*/ 4 w 30"/>
              <a:gd name="T11" fmla="*/ 21 h 26"/>
              <a:gd name="T12" fmla="*/ 0 w 30"/>
              <a:gd name="T13" fmla="*/ 13 h 26"/>
              <a:gd name="T14" fmla="*/ 0 w 30"/>
              <a:gd name="T15" fmla="*/ 13 h 26"/>
              <a:gd name="T16" fmla="*/ 4 w 30"/>
              <a:gd name="T17" fmla="*/ 4 h 26"/>
              <a:gd name="T18" fmla="*/ 17 w 30"/>
              <a:gd name="T19" fmla="*/ 0 h 26"/>
              <a:gd name="T20" fmla="*/ 17 w 30"/>
              <a:gd name="T21" fmla="*/ 0 h 26"/>
              <a:gd name="T22" fmla="*/ 26 w 30"/>
              <a:gd name="T23" fmla="*/ 4 h 26"/>
              <a:gd name="T24" fmla="*/ 30 w 30"/>
              <a:gd name="T25" fmla="*/ 13 h 26"/>
              <a:gd name="T26" fmla="*/ 30 w 30"/>
              <a:gd name="T27" fmla="*/ 13 h 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0" h="26">
                <a:moveTo>
                  <a:pt x="30" y="13"/>
                </a:moveTo>
                <a:lnTo>
                  <a:pt x="30" y="13"/>
                </a:lnTo>
                <a:lnTo>
                  <a:pt x="26" y="21"/>
                </a:lnTo>
                <a:lnTo>
                  <a:pt x="17" y="26"/>
                </a:lnTo>
                <a:lnTo>
                  <a:pt x="4" y="21"/>
                </a:lnTo>
                <a:lnTo>
                  <a:pt x="0" y="13"/>
                </a:lnTo>
                <a:lnTo>
                  <a:pt x="4" y="4"/>
                </a:lnTo>
                <a:lnTo>
                  <a:pt x="17" y="0"/>
                </a:lnTo>
                <a:lnTo>
                  <a:pt x="26" y="4"/>
                </a:lnTo>
                <a:lnTo>
                  <a:pt x="3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6" name="Freeform 50">
            <a:extLst>
              <a:ext uri="{FF2B5EF4-FFF2-40B4-BE49-F238E27FC236}">
                <a16:creationId xmlns:a16="http://schemas.microsoft.com/office/drawing/2014/main" id="{CAC67B9E-06B1-4B10-B292-69EE21541AC6}"/>
              </a:ext>
            </a:extLst>
          </p:cNvPr>
          <p:cNvSpPr/>
          <p:nvPr/>
        </p:nvSpPr>
        <p:spPr bwMode="auto">
          <a:xfrm>
            <a:off x="6921958" y="2066949"/>
            <a:ext cx="73978" cy="73978"/>
          </a:xfrm>
          <a:custGeom>
            <a:avLst/>
            <a:gdLst>
              <a:gd name="T0" fmla="*/ 65 w 65"/>
              <a:gd name="T1" fmla="*/ 35 h 65"/>
              <a:gd name="T2" fmla="*/ 65 w 65"/>
              <a:gd name="T3" fmla="*/ 35 h 65"/>
              <a:gd name="T4" fmla="*/ 61 w 65"/>
              <a:gd name="T5" fmla="*/ 48 h 65"/>
              <a:gd name="T6" fmla="*/ 57 w 65"/>
              <a:gd name="T7" fmla="*/ 56 h 65"/>
              <a:gd name="T8" fmla="*/ 44 w 65"/>
              <a:gd name="T9" fmla="*/ 65 h 65"/>
              <a:gd name="T10" fmla="*/ 35 w 65"/>
              <a:gd name="T11" fmla="*/ 65 h 65"/>
              <a:gd name="T12" fmla="*/ 35 w 65"/>
              <a:gd name="T13" fmla="*/ 65 h 65"/>
              <a:gd name="T14" fmla="*/ 22 w 65"/>
              <a:gd name="T15" fmla="*/ 65 h 65"/>
              <a:gd name="T16" fmla="*/ 9 w 65"/>
              <a:gd name="T17" fmla="*/ 56 h 65"/>
              <a:gd name="T18" fmla="*/ 4 w 65"/>
              <a:gd name="T19" fmla="*/ 48 h 65"/>
              <a:gd name="T20" fmla="*/ 0 w 65"/>
              <a:gd name="T21" fmla="*/ 35 h 65"/>
              <a:gd name="T22" fmla="*/ 0 w 65"/>
              <a:gd name="T23" fmla="*/ 35 h 65"/>
              <a:gd name="T24" fmla="*/ 4 w 65"/>
              <a:gd name="T25" fmla="*/ 22 h 65"/>
              <a:gd name="T26" fmla="*/ 9 w 65"/>
              <a:gd name="T27" fmla="*/ 13 h 65"/>
              <a:gd name="T28" fmla="*/ 22 w 65"/>
              <a:gd name="T29" fmla="*/ 4 h 65"/>
              <a:gd name="T30" fmla="*/ 35 w 65"/>
              <a:gd name="T31" fmla="*/ 0 h 65"/>
              <a:gd name="T32" fmla="*/ 35 w 65"/>
              <a:gd name="T33" fmla="*/ 0 h 65"/>
              <a:gd name="T34" fmla="*/ 44 w 65"/>
              <a:gd name="T35" fmla="*/ 4 h 65"/>
              <a:gd name="T36" fmla="*/ 57 w 65"/>
              <a:gd name="T37" fmla="*/ 13 h 65"/>
              <a:gd name="T38" fmla="*/ 61 w 65"/>
              <a:gd name="T39" fmla="*/ 22 h 65"/>
              <a:gd name="T40" fmla="*/ 65 w 65"/>
              <a:gd name="T41" fmla="*/ 35 h 65"/>
              <a:gd name="T42" fmla="*/ 65 w 65"/>
              <a:gd name="T43" fmla="*/ 35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5"/>
                </a:moveTo>
                <a:lnTo>
                  <a:pt x="65" y="35"/>
                </a:lnTo>
                <a:lnTo>
                  <a:pt x="61" y="48"/>
                </a:lnTo>
                <a:lnTo>
                  <a:pt x="57" y="56"/>
                </a:lnTo>
                <a:lnTo>
                  <a:pt x="44" y="65"/>
                </a:lnTo>
                <a:lnTo>
                  <a:pt x="35" y="65"/>
                </a:lnTo>
                <a:lnTo>
                  <a:pt x="22" y="65"/>
                </a:lnTo>
                <a:lnTo>
                  <a:pt x="9" y="56"/>
                </a:lnTo>
                <a:lnTo>
                  <a:pt x="4" y="48"/>
                </a:lnTo>
                <a:lnTo>
                  <a:pt x="0" y="35"/>
                </a:lnTo>
                <a:lnTo>
                  <a:pt x="4" y="22"/>
                </a:lnTo>
                <a:lnTo>
                  <a:pt x="9" y="13"/>
                </a:lnTo>
                <a:lnTo>
                  <a:pt x="22" y="4"/>
                </a:lnTo>
                <a:lnTo>
                  <a:pt x="35" y="0"/>
                </a:lnTo>
                <a:lnTo>
                  <a:pt x="44" y="4"/>
                </a:lnTo>
                <a:lnTo>
                  <a:pt x="57" y="13"/>
                </a:lnTo>
                <a:lnTo>
                  <a:pt x="61" y="22"/>
                </a:lnTo>
                <a:lnTo>
                  <a:pt x="65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7" name="Freeform 51">
            <a:extLst>
              <a:ext uri="{FF2B5EF4-FFF2-40B4-BE49-F238E27FC236}">
                <a16:creationId xmlns:a16="http://schemas.microsoft.com/office/drawing/2014/main" id="{9B68E79E-2AC0-4355-86F9-37FCC9392F71}"/>
              </a:ext>
            </a:extLst>
          </p:cNvPr>
          <p:cNvSpPr/>
          <p:nvPr/>
        </p:nvSpPr>
        <p:spPr bwMode="auto">
          <a:xfrm>
            <a:off x="6545242" y="1635603"/>
            <a:ext cx="35282" cy="35282"/>
          </a:xfrm>
          <a:custGeom>
            <a:avLst/>
            <a:gdLst>
              <a:gd name="T0" fmla="*/ 31 w 31"/>
              <a:gd name="T1" fmla="*/ 13 h 31"/>
              <a:gd name="T2" fmla="*/ 31 w 31"/>
              <a:gd name="T3" fmla="*/ 13 h 31"/>
              <a:gd name="T4" fmla="*/ 26 w 31"/>
              <a:gd name="T5" fmla="*/ 26 h 31"/>
              <a:gd name="T6" fmla="*/ 18 w 31"/>
              <a:gd name="T7" fmla="*/ 31 h 31"/>
              <a:gd name="T8" fmla="*/ 18 w 31"/>
              <a:gd name="T9" fmla="*/ 31 h 31"/>
              <a:gd name="T10" fmla="*/ 5 w 31"/>
              <a:gd name="T11" fmla="*/ 26 h 31"/>
              <a:gd name="T12" fmla="*/ 0 w 31"/>
              <a:gd name="T13" fmla="*/ 13 h 31"/>
              <a:gd name="T14" fmla="*/ 0 w 31"/>
              <a:gd name="T15" fmla="*/ 13 h 31"/>
              <a:gd name="T16" fmla="*/ 5 w 31"/>
              <a:gd name="T17" fmla="*/ 5 h 31"/>
              <a:gd name="T18" fmla="*/ 18 w 31"/>
              <a:gd name="T19" fmla="*/ 0 h 31"/>
              <a:gd name="T20" fmla="*/ 18 w 31"/>
              <a:gd name="T21" fmla="*/ 0 h 31"/>
              <a:gd name="T22" fmla="*/ 26 w 31"/>
              <a:gd name="T23" fmla="*/ 5 h 31"/>
              <a:gd name="T24" fmla="*/ 31 w 31"/>
              <a:gd name="T25" fmla="*/ 13 h 31"/>
              <a:gd name="T26" fmla="*/ 31 w 31"/>
              <a:gd name="T27" fmla="*/ 13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1" h="31">
                <a:moveTo>
                  <a:pt x="31" y="13"/>
                </a:moveTo>
                <a:lnTo>
                  <a:pt x="31" y="13"/>
                </a:lnTo>
                <a:lnTo>
                  <a:pt x="26" y="26"/>
                </a:lnTo>
                <a:lnTo>
                  <a:pt x="18" y="31"/>
                </a:lnTo>
                <a:lnTo>
                  <a:pt x="5" y="26"/>
                </a:lnTo>
                <a:lnTo>
                  <a:pt x="0" y="13"/>
                </a:lnTo>
                <a:lnTo>
                  <a:pt x="5" y="5"/>
                </a:lnTo>
                <a:lnTo>
                  <a:pt x="18" y="0"/>
                </a:lnTo>
                <a:lnTo>
                  <a:pt x="26" y="5"/>
                </a:lnTo>
                <a:lnTo>
                  <a:pt x="3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8" name="Freeform 52">
            <a:extLst>
              <a:ext uri="{FF2B5EF4-FFF2-40B4-BE49-F238E27FC236}">
                <a16:creationId xmlns:a16="http://schemas.microsoft.com/office/drawing/2014/main" id="{1B4587B4-49D9-4A53-829D-048BB08F9A66}"/>
              </a:ext>
            </a:extLst>
          </p:cNvPr>
          <p:cNvSpPr/>
          <p:nvPr/>
        </p:nvSpPr>
        <p:spPr bwMode="auto">
          <a:xfrm>
            <a:off x="6525894" y="1616255"/>
            <a:ext cx="73978" cy="73978"/>
          </a:xfrm>
          <a:custGeom>
            <a:avLst/>
            <a:gdLst>
              <a:gd name="T0" fmla="*/ 65 w 65"/>
              <a:gd name="T1" fmla="*/ 30 h 65"/>
              <a:gd name="T2" fmla="*/ 65 w 65"/>
              <a:gd name="T3" fmla="*/ 30 h 65"/>
              <a:gd name="T4" fmla="*/ 61 w 65"/>
              <a:gd name="T5" fmla="*/ 43 h 65"/>
              <a:gd name="T6" fmla="*/ 56 w 65"/>
              <a:gd name="T7" fmla="*/ 56 h 65"/>
              <a:gd name="T8" fmla="*/ 43 w 65"/>
              <a:gd name="T9" fmla="*/ 61 h 65"/>
              <a:gd name="T10" fmla="*/ 35 w 65"/>
              <a:gd name="T11" fmla="*/ 65 h 65"/>
              <a:gd name="T12" fmla="*/ 35 w 65"/>
              <a:gd name="T13" fmla="*/ 65 h 65"/>
              <a:gd name="T14" fmla="*/ 22 w 65"/>
              <a:gd name="T15" fmla="*/ 61 h 65"/>
              <a:gd name="T16" fmla="*/ 9 w 65"/>
              <a:gd name="T17" fmla="*/ 56 h 65"/>
              <a:gd name="T18" fmla="*/ 4 w 65"/>
              <a:gd name="T19" fmla="*/ 43 h 65"/>
              <a:gd name="T20" fmla="*/ 0 w 65"/>
              <a:gd name="T21" fmla="*/ 30 h 65"/>
              <a:gd name="T22" fmla="*/ 0 w 65"/>
              <a:gd name="T23" fmla="*/ 30 h 65"/>
              <a:gd name="T24" fmla="*/ 4 w 65"/>
              <a:gd name="T25" fmla="*/ 22 h 65"/>
              <a:gd name="T26" fmla="*/ 9 w 65"/>
              <a:gd name="T27" fmla="*/ 8 h 65"/>
              <a:gd name="T28" fmla="*/ 22 w 65"/>
              <a:gd name="T29" fmla="*/ 4 h 65"/>
              <a:gd name="T30" fmla="*/ 35 w 65"/>
              <a:gd name="T31" fmla="*/ 0 h 65"/>
              <a:gd name="T32" fmla="*/ 35 w 65"/>
              <a:gd name="T33" fmla="*/ 0 h 65"/>
              <a:gd name="T34" fmla="*/ 43 w 65"/>
              <a:gd name="T35" fmla="*/ 4 h 65"/>
              <a:gd name="T36" fmla="*/ 56 w 65"/>
              <a:gd name="T37" fmla="*/ 8 h 65"/>
              <a:gd name="T38" fmla="*/ 61 w 65"/>
              <a:gd name="T39" fmla="*/ 22 h 65"/>
              <a:gd name="T40" fmla="*/ 65 w 65"/>
              <a:gd name="T41" fmla="*/ 30 h 65"/>
              <a:gd name="T42" fmla="*/ 65 w 65"/>
              <a:gd name="T43" fmla="*/ 30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0"/>
                </a:moveTo>
                <a:lnTo>
                  <a:pt x="65" y="30"/>
                </a:lnTo>
                <a:lnTo>
                  <a:pt x="61" y="43"/>
                </a:lnTo>
                <a:lnTo>
                  <a:pt x="56" y="56"/>
                </a:lnTo>
                <a:lnTo>
                  <a:pt x="43" y="61"/>
                </a:lnTo>
                <a:lnTo>
                  <a:pt x="35" y="65"/>
                </a:lnTo>
                <a:lnTo>
                  <a:pt x="22" y="61"/>
                </a:lnTo>
                <a:lnTo>
                  <a:pt x="9" y="56"/>
                </a:lnTo>
                <a:lnTo>
                  <a:pt x="4" y="43"/>
                </a:lnTo>
                <a:lnTo>
                  <a:pt x="0" y="30"/>
                </a:lnTo>
                <a:lnTo>
                  <a:pt x="4" y="22"/>
                </a:lnTo>
                <a:lnTo>
                  <a:pt x="9" y="8"/>
                </a:lnTo>
                <a:lnTo>
                  <a:pt x="22" y="4"/>
                </a:lnTo>
                <a:lnTo>
                  <a:pt x="35" y="0"/>
                </a:lnTo>
                <a:lnTo>
                  <a:pt x="43" y="4"/>
                </a:lnTo>
                <a:lnTo>
                  <a:pt x="56" y="8"/>
                </a:lnTo>
                <a:lnTo>
                  <a:pt x="61" y="22"/>
                </a:lnTo>
                <a:lnTo>
                  <a:pt x="65" y="30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9" name="Freeform 53">
            <a:extLst>
              <a:ext uri="{FF2B5EF4-FFF2-40B4-BE49-F238E27FC236}">
                <a16:creationId xmlns:a16="http://schemas.microsoft.com/office/drawing/2014/main" id="{3C3E45B4-AF64-452D-97A1-D996DC03DF2F}"/>
              </a:ext>
            </a:extLst>
          </p:cNvPr>
          <p:cNvSpPr/>
          <p:nvPr/>
        </p:nvSpPr>
        <p:spPr bwMode="auto">
          <a:xfrm>
            <a:off x="5540285" y="2046463"/>
            <a:ext cx="29591" cy="30729"/>
          </a:xfrm>
          <a:custGeom>
            <a:avLst/>
            <a:gdLst>
              <a:gd name="T0" fmla="*/ 26 w 26"/>
              <a:gd name="T1" fmla="*/ 14 h 27"/>
              <a:gd name="T2" fmla="*/ 26 w 26"/>
              <a:gd name="T3" fmla="*/ 14 h 27"/>
              <a:gd name="T4" fmla="*/ 26 w 26"/>
              <a:gd name="T5" fmla="*/ 22 h 27"/>
              <a:gd name="T6" fmla="*/ 13 w 26"/>
              <a:gd name="T7" fmla="*/ 27 h 27"/>
              <a:gd name="T8" fmla="*/ 13 w 26"/>
              <a:gd name="T9" fmla="*/ 27 h 27"/>
              <a:gd name="T10" fmla="*/ 4 w 26"/>
              <a:gd name="T11" fmla="*/ 22 h 27"/>
              <a:gd name="T12" fmla="*/ 0 w 26"/>
              <a:gd name="T13" fmla="*/ 14 h 27"/>
              <a:gd name="T14" fmla="*/ 0 w 26"/>
              <a:gd name="T15" fmla="*/ 14 h 27"/>
              <a:gd name="T16" fmla="*/ 4 w 26"/>
              <a:gd name="T17" fmla="*/ 0 h 27"/>
              <a:gd name="T18" fmla="*/ 13 w 26"/>
              <a:gd name="T19" fmla="*/ 0 h 27"/>
              <a:gd name="T20" fmla="*/ 13 w 26"/>
              <a:gd name="T21" fmla="*/ 0 h 27"/>
              <a:gd name="T22" fmla="*/ 26 w 26"/>
              <a:gd name="T23" fmla="*/ 0 h 27"/>
              <a:gd name="T24" fmla="*/ 26 w 26"/>
              <a:gd name="T25" fmla="*/ 14 h 27"/>
              <a:gd name="T26" fmla="*/ 26 w 26"/>
              <a:gd name="T27" fmla="*/ 14 h 2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27">
                <a:moveTo>
                  <a:pt x="26" y="14"/>
                </a:moveTo>
                <a:lnTo>
                  <a:pt x="26" y="14"/>
                </a:lnTo>
                <a:lnTo>
                  <a:pt x="26" y="22"/>
                </a:lnTo>
                <a:lnTo>
                  <a:pt x="13" y="27"/>
                </a:lnTo>
                <a:lnTo>
                  <a:pt x="4" y="22"/>
                </a:lnTo>
                <a:lnTo>
                  <a:pt x="0" y="14"/>
                </a:lnTo>
                <a:lnTo>
                  <a:pt x="4" y="0"/>
                </a:lnTo>
                <a:lnTo>
                  <a:pt x="13" y="0"/>
                </a:lnTo>
                <a:lnTo>
                  <a:pt x="26" y="0"/>
                </a:lnTo>
                <a:lnTo>
                  <a:pt x="26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0" name="Freeform 54">
            <a:extLst>
              <a:ext uri="{FF2B5EF4-FFF2-40B4-BE49-F238E27FC236}">
                <a16:creationId xmlns:a16="http://schemas.microsoft.com/office/drawing/2014/main" id="{299905E8-C8C2-40B2-B235-5210248344D7}"/>
              </a:ext>
            </a:extLst>
          </p:cNvPr>
          <p:cNvSpPr/>
          <p:nvPr/>
        </p:nvSpPr>
        <p:spPr bwMode="auto">
          <a:xfrm>
            <a:off x="5519799" y="2022563"/>
            <a:ext cx="75116" cy="73978"/>
          </a:xfrm>
          <a:custGeom>
            <a:avLst/>
            <a:gdLst>
              <a:gd name="T0" fmla="*/ 66 w 66"/>
              <a:gd name="T1" fmla="*/ 35 h 65"/>
              <a:gd name="T2" fmla="*/ 66 w 66"/>
              <a:gd name="T3" fmla="*/ 35 h 65"/>
              <a:gd name="T4" fmla="*/ 61 w 66"/>
              <a:gd name="T5" fmla="*/ 48 h 65"/>
              <a:gd name="T6" fmla="*/ 52 w 66"/>
              <a:gd name="T7" fmla="*/ 56 h 65"/>
              <a:gd name="T8" fmla="*/ 44 w 66"/>
              <a:gd name="T9" fmla="*/ 65 h 65"/>
              <a:gd name="T10" fmla="*/ 31 w 66"/>
              <a:gd name="T11" fmla="*/ 65 h 65"/>
              <a:gd name="T12" fmla="*/ 31 w 66"/>
              <a:gd name="T13" fmla="*/ 65 h 65"/>
              <a:gd name="T14" fmla="*/ 18 w 66"/>
              <a:gd name="T15" fmla="*/ 65 h 65"/>
              <a:gd name="T16" fmla="*/ 9 w 66"/>
              <a:gd name="T17" fmla="*/ 56 h 65"/>
              <a:gd name="T18" fmla="*/ 0 w 66"/>
              <a:gd name="T19" fmla="*/ 48 h 65"/>
              <a:gd name="T20" fmla="*/ 0 w 66"/>
              <a:gd name="T21" fmla="*/ 35 h 65"/>
              <a:gd name="T22" fmla="*/ 0 w 66"/>
              <a:gd name="T23" fmla="*/ 35 h 65"/>
              <a:gd name="T24" fmla="*/ 0 w 66"/>
              <a:gd name="T25" fmla="*/ 21 h 65"/>
              <a:gd name="T26" fmla="*/ 9 w 66"/>
              <a:gd name="T27" fmla="*/ 8 h 65"/>
              <a:gd name="T28" fmla="*/ 18 w 66"/>
              <a:gd name="T29" fmla="*/ 4 h 65"/>
              <a:gd name="T30" fmla="*/ 31 w 66"/>
              <a:gd name="T31" fmla="*/ 0 h 65"/>
              <a:gd name="T32" fmla="*/ 31 w 66"/>
              <a:gd name="T33" fmla="*/ 0 h 65"/>
              <a:gd name="T34" fmla="*/ 44 w 66"/>
              <a:gd name="T35" fmla="*/ 4 h 65"/>
              <a:gd name="T36" fmla="*/ 52 w 66"/>
              <a:gd name="T37" fmla="*/ 8 h 65"/>
              <a:gd name="T38" fmla="*/ 61 w 66"/>
              <a:gd name="T39" fmla="*/ 21 h 65"/>
              <a:gd name="T40" fmla="*/ 66 w 66"/>
              <a:gd name="T41" fmla="*/ 35 h 65"/>
              <a:gd name="T42" fmla="*/ 66 w 66"/>
              <a:gd name="T43" fmla="*/ 35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6" h="65">
                <a:moveTo>
                  <a:pt x="66" y="35"/>
                </a:moveTo>
                <a:lnTo>
                  <a:pt x="66" y="35"/>
                </a:lnTo>
                <a:lnTo>
                  <a:pt x="61" y="48"/>
                </a:lnTo>
                <a:lnTo>
                  <a:pt x="52" y="56"/>
                </a:lnTo>
                <a:lnTo>
                  <a:pt x="44" y="65"/>
                </a:lnTo>
                <a:lnTo>
                  <a:pt x="31" y="65"/>
                </a:lnTo>
                <a:lnTo>
                  <a:pt x="18" y="65"/>
                </a:lnTo>
                <a:lnTo>
                  <a:pt x="9" y="56"/>
                </a:lnTo>
                <a:lnTo>
                  <a:pt x="0" y="48"/>
                </a:lnTo>
                <a:lnTo>
                  <a:pt x="0" y="35"/>
                </a:lnTo>
                <a:lnTo>
                  <a:pt x="0" y="21"/>
                </a:lnTo>
                <a:lnTo>
                  <a:pt x="9" y="8"/>
                </a:lnTo>
                <a:lnTo>
                  <a:pt x="18" y="4"/>
                </a:lnTo>
                <a:lnTo>
                  <a:pt x="31" y="0"/>
                </a:lnTo>
                <a:lnTo>
                  <a:pt x="44" y="4"/>
                </a:lnTo>
                <a:lnTo>
                  <a:pt x="52" y="8"/>
                </a:lnTo>
                <a:lnTo>
                  <a:pt x="61" y="21"/>
                </a:lnTo>
                <a:lnTo>
                  <a:pt x="66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1" name="Freeform 55">
            <a:extLst>
              <a:ext uri="{FF2B5EF4-FFF2-40B4-BE49-F238E27FC236}">
                <a16:creationId xmlns:a16="http://schemas.microsoft.com/office/drawing/2014/main" id="{E3C095B6-13BE-43D3-8D17-C3DB6420DDE8}"/>
              </a:ext>
            </a:extLst>
          </p:cNvPr>
          <p:cNvSpPr/>
          <p:nvPr/>
        </p:nvSpPr>
        <p:spPr bwMode="auto">
          <a:xfrm>
            <a:off x="4702631" y="1254336"/>
            <a:ext cx="29591" cy="34144"/>
          </a:xfrm>
          <a:custGeom>
            <a:avLst/>
            <a:gdLst>
              <a:gd name="T0" fmla="*/ 26 w 26"/>
              <a:gd name="T1" fmla="*/ 13 h 30"/>
              <a:gd name="T2" fmla="*/ 26 w 26"/>
              <a:gd name="T3" fmla="*/ 13 h 30"/>
              <a:gd name="T4" fmla="*/ 26 w 26"/>
              <a:gd name="T5" fmla="*/ 26 h 30"/>
              <a:gd name="T6" fmla="*/ 13 w 26"/>
              <a:gd name="T7" fmla="*/ 30 h 30"/>
              <a:gd name="T8" fmla="*/ 13 w 26"/>
              <a:gd name="T9" fmla="*/ 30 h 30"/>
              <a:gd name="T10" fmla="*/ 4 w 26"/>
              <a:gd name="T11" fmla="*/ 26 h 30"/>
              <a:gd name="T12" fmla="*/ 0 w 26"/>
              <a:gd name="T13" fmla="*/ 13 h 30"/>
              <a:gd name="T14" fmla="*/ 0 w 26"/>
              <a:gd name="T15" fmla="*/ 13 h 30"/>
              <a:gd name="T16" fmla="*/ 4 w 26"/>
              <a:gd name="T17" fmla="*/ 4 h 30"/>
              <a:gd name="T18" fmla="*/ 13 w 26"/>
              <a:gd name="T19" fmla="*/ 0 h 30"/>
              <a:gd name="T20" fmla="*/ 13 w 26"/>
              <a:gd name="T21" fmla="*/ 0 h 30"/>
              <a:gd name="T22" fmla="*/ 26 w 26"/>
              <a:gd name="T23" fmla="*/ 4 h 30"/>
              <a:gd name="T24" fmla="*/ 26 w 26"/>
              <a:gd name="T25" fmla="*/ 13 h 30"/>
              <a:gd name="T26" fmla="*/ 26 w 26"/>
              <a:gd name="T27" fmla="*/ 13 h 3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0">
                <a:moveTo>
                  <a:pt x="26" y="13"/>
                </a:moveTo>
                <a:lnTo>
                  <a:pt x="26" y="13"/>
                </a:lnTo>
                <a:lnTo>
                  <a:pt x="26" y="26"/>
                </a:lnTo>
                <a:lnTo>
                  <a:pt x="13" y="30"/>
                </a:lnTo>
                <a:lnTo>
                  <a:pt x="4" y="26"/>
                </a:lnTo>
                <a:lnTo>
                  <a:pt x="0" y="13"/>
                </a:lnTo>
                <a:lnTo>
                  <a:pt x="4" y="4"/>
                </a:lnTo>
                <a:lnTo>
                  <a:pt x="13" y="0"/>
                </a:lnTo>
                <a:lnTo>
                  <a:pt x="26" y="4"/>
                </a:lnTo>
                <a:lnTo>
                  <a:pt x="26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2" name="Freeform 56">
            <a:extLst>
              <a:ext uri="{FF2B5EF4-FFF2-40B4-BE49-F238E27FC236}">
                <a16:creationId xmlns:a16="http://schemas.microsoft.com/office/drawing/2014/main" id="{55B07F34-B221-4E07-B009-82722A786989}"/>
              </a:ext>
            </a:extLst>
          </p:cNvPr>
          <p:cNvSpPr/>
          <p:nvPr/>
        </p:nvSpPr>
        <p:spPr bwMode="auto">
          <a:xfrm>
            <a:off x="4683283" y="1234987"/>
            <a:ext cx="73978" cy="73978"/>
          </a:xfrm>
          <a:custGeom>
            <a:avLst/>
            <a:gdLst>
              <a:gd name="T0" fmla="*/ 65 w 65"/>
              <a:gd name="T1" fmla="*/ 30 h 65"/>
              <a:gd name="T2" fmla="*/ 65 w 65"/>
              <a:gd name="T3" fmla="*/ 30 h 65"/>
              <a:gd name="T4" fmla="*/ 61 w 65"/>
              <a:gd name="T5" fmla="*/ 43 h 65"/>
              <a:gd name="T6" fmla="*/ 52 w 65"/>
              <a:gd name="T7" fmla="*/ 56 h 65"/>
              <a:gd name="T8" fmla="*/ 43 w 65"/>
              <a:gd name="T9" fmla="*/ 61 h 65"/>
              <a:gd name="T10" fmla="*/ 30 w 65"/>
              <a:gd name="T11" fmla="*/ 65 h 65"/>
              <a:gd name="T12" fmla="*/ 30 w 65"/>
              <a:gd name="T13" fmla="*/ 65 h 65"/>
              <a:gd name="T14" fmla="*/ 17 w 65"/>
              <a:gd name="T15" fmla="*/ 61 h 65"/>
              <a:gd name="T16" fmla="*/ 8 w 65"/>
              <a:gd name="T17" fmla="*/ 56 h 65"/>
              <a:gd name="T18" fmla="*/ 0 w 65"/>
              <a:gd name="T19" fmla="*/ 43 h 65"/>
              <a:gd name="T20" fmla="*/ 0 w 65"/>
              <a:gd name="T21" fmla="*/ 30 h 65"/>
              <a:gd name="T22" fmla="*/ 0 w 65"/>
              <a:gd name="T23" fmla="*/ 30 h 65"/>
              <a:gd name="T24" fmla="*/ 0 w 65"/>
              <a:gd name="T25" fmla="*/ 17 h 65"/>
              <a:gd name="T26" fmla="*/ 8 w 65"/>
              <a:gd name="T27" fmla="*/ 8 h 65"/>
              <a:gd name="T28" fmla="*/ 17 w 65"/>
              <a:gd name="T29" fmla="*/ 0 h 65"/>
              <a:gd name="T30" fmla="*/ 30 w 65"/>
              <a:gd name="T31" fmla="*/ 0 h 65"/>
              <a:gd name="T32" fmla="*/ 30 w 65"/>
              <a:gd name="T33" fmla="*/ 0 h 65"/>
              <a:gd name="T34" fmla="*/ 43 w 65"/>
              <a:gd name="T35" fmla="*/ 0 h 65"/>
              <a:gd name="T36" fmla="*/ 52 w 65"/>
              <a:gd name="T37" fmla="*/ 8 h 65"/>
              <a:gd name="T38" fmla="*/ 61 w 65"/>
              <a:gd name="T39" fmla="*/ 17 h 65"/>
              <a:gd name="T40" fmla="*/ 65 w 65"/>
              <a:gd name="T41" fmla="*/ 30 h 65"/>
              <a:gd name="T42" fmla="*/ 65 w 65"/>
              <a:gd name="T43" fmla="*/ 30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0"/>
                </a:moveTo>
                <a:lnTo>
                  <a:pt x="65" y="30"/>
                </a:lnTo>
                <a:lnTo>
                  <a:pt x="61" y="43"/>
                </a:lnTo>
                <a:lnTo>
                  <a:pt x="52" y="56"/>
                </a:lnTo>
                <a:lnTo>
                  <a:pt x="43" y="61"/>
                </a:lnTo>
                <a:lnTo>
                  <a:pt x="30" y="65"/>
                </a:lnTo>
                <a:lnTo>
                  <a:pt x="17" y="61"/>
                </a:lnTo>
                <a:lnTo>
                  <a:pt x="8" y="56"/>
                </a:lnTo>
                <a:lnTo>
                  <a:pt x="0" y="43"/>
                </a:lnTo>
                <a:lnTo>
                  <a:pt x="0" y="30"/>
                </a:lnTo>
                <a:lnTo>
                  <a:pt x="0" y="17"/>
                </a:lnTo>
                <a:lnTo>
                  <a:pt x="8" y="8"/>
                </a:lnTo>
                <a:lnTo>
                  <a:pt x="17" y="0"/>
                </a:lnTo>
                <a:lnTo>
                  <a:pt x="30" y="0"/>
                </a:lnTo>
                <a:lnTo>
                  <a:pt x="43" y="0"/>
                </a:lnTo>
                <a:lnTo>
                  <a:pt x="52" y="8"/>
                </a:lnTo>
                <a:lnTo>
                  <a:pt x="61" y="17"/>
                </a:lnTo>
                <a:lnTo>
                  <a:pt x="65" y="30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3" name="Freeform 96">
            <a:extLst>
              <a:ext uri="{FF2B5EF4-FFF2-40B4-BE49-F238E27FC236}">
                <a16:creationId xmlns:a16="http://schemas.microsoft.com/office/drawing/2014/main" id="{450E25EC-5C4E-4FD3-B80D-3ED8DC9097F9}"/>
              </a:ext>
            </a:extLst>
          </p:cNvPr>
          <p:cNvSpPr/>
          <p:nvPr/>
        </p:nvSpPr>
        <p:spPr bwMode="auto">
          <a:xfrm>
            <a:off x="3904812" y="2551787"/>
            <a:ext cx="29591" cy="35282"/>
          </a:xfrm>
          <a:custGeom>
            <a:avLst/>
            <a:gdLst>
              <a:gd name="T0" fmla="*/ 26 w 26"/>
              <a:gd name="T1" fmla="*/ 18 h 31"/>
              <a:gd name="T2" fmla="*/ 26 w 26"/>
              <a:gd name="T3" fmla="*/ 18 h 31"/>
              <a:gd name="T4" fmla="*/ 22 w 26"/>
              <a:gd name="T5" fmla="*/ 27 h 31"/>
              <a:gd name="T6" fmla="*/ 13 w 26"/>
              <a:gd name="T7" fmla="*/ 31 h 31"/>
              <a:gd name="T8" fmla="*/ 13 w 26"/>
              <a:gd name="T9" fmla="*/ 31 h 31"/>
              <a:gd name="T10" fmla="*/ 5 w 26"/>
              <a:gd name="T11" fmla="*/ 27 h 31"/>
              <a:gd name="T12" fmla="*/ 0 w 26"/>
              <a:gd name="T13" fmla="*/ 18 h 31"/>
              <a:gd name="T14" fmla="*/ 0 w 26"/>
              <a:gd name="T15" fmla="*/ 18 h 31"/>
              <a:gd name="T16" fmla="*/ 5 w 26"/>
              <a:gd name="T17" fmla="*/ 5 h 31"/>
              <a:gd name="T18" fmla="*/ 13 w 26"/>
              <a:gd name="T19" fmla="*/ 0 h 31"/>
              <a:gd name="T20" fmla="*/ 13 w 26"/>
              <a:gd name="T21" fmla="*/ 0 h 31"/>
              <a:gd name="T22" fmla="*/ 22 w 26"/>
              <a:gd name="T23" fmla="*/ 5 h 31"/>
              <a:gd name="T24" fmla="*/ 26 w 26"/>
              <a:gd name="T25" fmla="*/ 18 h 31"/>
              <a:gd name="T26" fmla="*/ 26 w 26"/>
              <a:gd name="T27" fmla="*/ 18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1">
                <a:moveTo>
                  <a:pt x="26" y="18"/>
                </a:moveTo>
                <a:lnTo>
                  <a:pt x="26" y="18"/>
                </a:lnTo>
                <a:lnTo>
                  <a:pt x="22" y="27"/>
                </a:lnTo>
                <a:lnTo>
                  <a:pt x="13" y="31"/>
                </a:lnTo>
                <a:lnTo>
                  <a:pt x="5" y="27"/>
                </a:lnTo>
                <a:lnTo>
                  <a:pt x="0" y="18"/>
                </a:lnTo>
                <a:lnTo>
                  <a:pt x="5" y="5"/>
                </a:lnTo>
                <a:lnTo>
                  <a:pt x="13" y="0"/>
                </a:lnTo>
                <a:lnTo>
                  <a:pt x="22" y="5"/>
                </a:lnTo>
                <a:lnTo>
                  <a:pt x="2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4" name="Freeform 97">
            <a:extLst>
              <a:ext uri="{FF2B5EF4-FFF2-40B4-BE49-F238E27FC236}">
                <a16:creationId xmlns:a16="http://schemas.microsoft.com/office/drawing/2014/main" id="{FB6F1AC2-F59C-4139-9C36-FB2E079C1D16}"/>
              </a:ext>
            </a:extLst>
          </p:cNvPr>
          <p:cNvSpPr/>
          <p:nvPr/>
        </p:nvSpPr>
        <p:spPr bwMode="auto">
          <a:xfrm>
            <a:off x="3879773" y="2532439"/>
            <a:ext cx="75116" cy="73978"/>
          </a:xfrm>
          <a:custGeom>
            <a:avLst/>
            <a:gdLst>
              <a:gd name="T0" fmla="*/ 66 w 66"/>
              <a:gd name="T1" fmla="*/ 35 h 65"/>
              <a:gd name="T2" fmla="*/ 66 w 66"/>
              <a:gd name="T3" fmla="*/ 35 h 65"/>
              <a:gd name="T4" fmla="*/ 66 w 66"/>
              <a:gd name="T5" fmla="*/ 48 h 65"/>
              <a:gd name="T6" fmla="*/ 57 w 66"/>
              <a:gd name="T7" fmla="*/ 57 h 65"/>
              <a:gd name="T8" fmla="*/ 48 w 66"/>
              <a:gd name="T9" fmla="*/ 65 h 65"/>
              <a:gd name="T10" fmla="*/ 35 w 66"/>
              <a:gd name="T11" fmla="*/ 65 h 65"/>
              <a:gd name="T12" fmla="*/ 35 w 66"/>
              <a:gd name="T13" fmla="*/ 65 h 65"/>
              <a:gd name="T14" fmla="*/ 22 w 66"/>
              <a:gd name="T15" fmla="*/ 65 h 65"/>
              <a:gd name="T16" fmla="*/ 14 w 66"/>
              <a:gd name="T17" fmla="*/ 57 h 65"/>
              <a:gd name="T18" fmla="*/ 5 w 66"/>
              <a:gd name="T19" fmla="*/ 48 h 65"/>
              <a:gd name="T20" fmla="*/ 0 w 66"/>
              <a:gd name="T21" fmla="*/ 35 h 65"/>
              <a:gd name="T22" fmla="*/ 0 w 66"/>
              <a:gd name="T23" fmla="*/ 35 h 65"/>
              <a:gd name="T24" fmla="*/ 5 w 66"/>
              <a:gd name="T25" fmla="*/ 22 h 65"/>
              <a:gd name="T26" fmla="*/ 14 w 66"/>
              <a:gd name="T27" fmla="*/ 9 h 65"/>
              <a:gd name="T28" fmla="*/ 22 w 66"/>
              <a:gd name="T29" fmla="*/ 4 h 65"/>
              <a:gd name="T30" fmla="*/ 35 w 66"/>
              <a:gd name="T31" fmla="*/ 0 h 65"/>
              <a:gd name="T32" fmla="*/ 35 w 66"/>
              <a:gd name="T33" fmla="*/ 0 h 65"/>
              <a:gd name="T34" fmla="*/ 48 w 66"/>
              <a:gd name="T35" fmla="*/ 4 h 65"/>
              <a:gd name="T36" fmla="*/ 57 w 66"/>
              <a:gd name="T37" fmla="*/ 9 h 65"/>
              <a:gd name="T38" fmla="*/ 66 w 66"/>
              <a:gd name="T39" fmla="*/ 22 h 65"/>
              <a:gd name="T40" fmla="*/ 66 w 66"/>
              <a:gd name="T41" fmla="*/ 35 h 65"/>
              <a:gd name="T42" fmla="*/ 66 w 66"/>
              <a:gd name="T43" fmla="*/ 35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6" h="65">
                <a:moveTo>
                  <a:pt x="66" y="35"/>
                </a:moveTo>
                <a:lnTo>
                  <a:pt x="66" y="35"/>
                </a:lnTo>
                <a:lnTo>
                  <a:pt x="66" y="48"/>
                </a:lnTo>
                <a:lnTo>
                  <a:pt x="57" y="57"/>
                </a:lnTo>
                <a:lnTo>
                  <a:pt x="48" y="65"/>
                </a:lnTo>
                <a:lnTo>
                  <a:pt x="35" y="65"/>
                </a:lnTo>
                <a:lnTo>
                  <a:pt x="22" y="65"/>
                </a:lnTo>
                <a:lnTo>
                  <a:pt x="14" y="57"/>
                </a:lnTo>
                <a:lnTo>
                  <a:pt x="5" y="48"/>
                </a:lnTo>
                <a:lnTo>
                  <a:pt x="0" y="35"/>
                </a:lnTo>
                <a:lnTo>
                  <a:pt x="5" y="22"/>
                </a:lnTo>
                <a:lnTo>
                  <a:pt x="14" y="9"/>
                </a:lnTo>
                <a:lnTo>
                  <a:pt x="22" y="4"/>
                </a:lnTo>
                <a:lnTo>
                  <a:pt x="35" y="0"/>
                </a:lnTo>
                <a:lnTo>
                  <a:pt x="48" y="4"/>
                </a:lnTo>
                <a:lnTo>
                  <a:pt x="57" y="9"/>
                </a:lnTo>
                <a:lnTo>
                  <a:pt x="66" y="22"/>
                </a:lnTo>
                <a:lnTo>
                  <a:pt x="66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5" name="Freeform 103">
            <a:extLst>
              <a:ext uri="{FF2B5EF4-FFF2-40B4-BE49-F238E27FC236}">
                <a16:creationId xmlns:a16="http://schemas.microsoft.com/office/drawing/2014/main" id="{3267EA13-02EA-40D8-B0F7-0ED604F21906}"/>
              </a:ext>
            </a:extLst>
          </p:cNvPr>
          <p:cNvSpPr/>
          <p:nvPr/>
        </p:nvSpPr>
        <p:spPr bwMode="auto">
          <a:xfrm>
            <a:off x="4306566" y="2115889"/>
            <a:ext cx="29591" cy="35282"/>
          </a:xfrm>
          <a:custGeom>
            <a:avLst/>
            <a:gdLst>
              <a:gd name="T0" fmla="*/ 26 w 26"/>
              <a:gd name="T1" fmla="*/ 13 h 31"/>
              <a:gd name="T2" fmla="*/ 26 w 26"/>
              <a:gd name="T3" fmla="*/ 13 h 31"/>
              <a:gd name="T4" fmla="*/ 22 w 26"/>
              <a:gd name="T5" fmla="*/ 27 h 31"/>
              <a:gd name="T6" fmla="*/ 13 w 26"/>
              <a:gd name="T7" fmla="*/ 31 h 31"/>
              <a:gd name="T8" fmla="*/ 13 w 26"/>
              <a:gd name="T9" fmla="*/ 31 h 31"/>
              <a:gd name="T10" fmla="*/ 4 w 26"/>
              <a:gd name="T11" fmla="*/ 27 h 31"/>
              <a:gd name="T12" fmla="*/ 0 w 26"/>
              <a:gd name="T13" fmla="*/ 13 h 31"/>
              <a:gd name="T14" fmla="*/ 0 w 26"/>
              <a:gd name="T15" fmla="*/ 13 h 31"/>
              <a:gd name="T16" fmla="*/ 4 w 26"/>
              <a:gd name="T17" fmla="*/ 5 h 31"/>
              <a:gd name="T18" fmla="*/ 13 w 26"/>
              <a:gd name="T19" fmla="*/ 0 h 31"/>
              <a:gd name="T20" fmla="*/ 13 w 26"/>
              <a:gd name="T21" fmla="*/ 0 h 31"/>
              <a:gd name="T22" fmla="*/ 22 w 26"/>
              <a:gd name="T23" fmla="*/ 5 h 31"/>
              <a:gd name="T24" fmla="*/ 26 w 26"/>
              <a:gd name="T25" fmla="*/ 13 h 31"/>
              <a:gd name="T26" fmla="*/ 26 w 26"/>
              <a:gd name="T27" fmla="*/ 13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1">
                <a:moveTo>
                  <a:pt x="26" y="13"/>
                </a:moveTo>
                <a:lnTo>
                  <a:pt x="26" y="13"/>
                </a:lnTo>
                <a:lnTo>
                  <a:pt x="22" y="27"/>
                </a:lnTo>
                <a:lnTo>
                  <a:pt x="13" y="31"/>
                </a:lnTo>
                <a:lnTo>
                  <a:pt x="4" y="27"/>
                </a:lnTo>
                <a:lnTo>
                  <a:pt x="0" y="13"/>
                </a:lnTo>
                <a:lnTo>
                  <a:pt x="4" y="5"/>
                </a:lnTo>
                <a:lnTo>
                  <a:pt x="13" y="0"/>
                </a:lnTo>
                <a:lnTo>
                  <a:pt x="22" y="5"/>
                </a:lnTo>
                <a:lnTo>
                  <a:pt x="26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6" name="Freeform 104">
            <a:extLst>
              <a:ext uri="{FF2B5EF4-FFF2-40B4-BE49-F238E27FC236}">
                <a16:creationId xmlns:a16="http://schemas.microsoft.com/office/drawing/2014/main" id="{57E048B8-2174-4D2D-AE78-82B58EE876C7}"/>
              </a:ext>
            </a:extLst>
          </p:cNvPr>
          <p:cNvSpPr/>
          <p:nvPr/>
        </p:nvSpPr>
        <p:spPr bwMode="auto">
          <a:xfrm>
            <a:off x="4286081" y="2096541"/>
            <a:ext cx="75116" cy="73978"/>
          </a:xfrm>
          <a:custGeom>
            <a:avLst/>
            <a:gdLst>
              <a:gd name="T0" fmla="*/ 66 w 66"/>
              <a:gd name="T1" fmla="*/ 30 h 65"/>
              <a:gd name="T2" fmla="*/ 66 w 66"/>
              <a:gd name="T3" fmla="*/ 30 h 65"/>
              <a:gd name="T4" fmla="*/ 61 w 66"/>
              <a:gd name="T5" fmla="*/ 44 h 65"/>
              <a:gd name="T6" fmla="*/ 53 w 66"/>
              <a:gd name="T7" fmla="*/ 57 h 65"/>
              <a:gd name="T8" fmla="*/ 44 w 66"/>
              <a:gd name="T9" fmla="*/ 61 h 65"/>
              <a:gd name="T10" fmla="*/ 31 w 66"/>
              <a:gd name="T11" fmla="*/ 65 h 65"/>
              <a:gd name="T12" fmla="*/ 31 w 66"/>
              <a:gd name="T13" fmla="*/ 65 h 65"/>
              <a:gd name="T14" fmla="*/ 18 w 66"/>
              <a:gd name="T15" fmla="*/ 61 h 65"/>
              <a:gd name="T16" fmla="*/ 9 w 66"/>
              <a:gd name="T17" fmla="*/ 57 h 65"/>
              <a:gd name="T18" fmla="*/ 0 w 66"/>
              <a:gd name="T19" fmla="*/ 44 h 65"/>
              <a:gd name="T20" fmla="*/ 0 w 66"/>
              <a:gd name="T21" fmla="*/ 30 h 65"/>
              <a:gd name="T22" fmla="*/ 0 w 66"/>
              <a:gd name="T23" fmla="*/ 30 h 65"/>
              <a:gd name="T24" fmla="*/ 0 w 66"/>
              <a:gd name="T25" fmla="*/ 17 h 65"/>
              <a:gd name="T26" fmla="*/ 9 w 66"/>
              <a:gd name="T27" fmla="*/ 9 h 65"/>
              <a:gd name="T28" fmla="*/ 18 w 66"/>
              <a:gd name="T29" fmla="*/ 0 h 65"/>
              <a:gd name="T30" fmla="*/ 31 w 66"/>
              <a:gd name="T31" fmla="*/ 0 h 65"/>
              <a:gd name="T32" fmla="*/ 31 w 66"/>
              <a:gd name="T33" fmla="*/ 0 h 65"/>
              <a:gd name="T34" fmla="*/ 44 w 66"/>
              <a:gd name="T35" fmla="*/ 0 h 65"/>
              <a:gd name="T36" fmla="*/ 53 w 66"/>
              <a:gd name="T37" fmla="*/ 9 h 65"/>
              <a:gd name="T38" fmla="*/ 61 w 66"/>
              <a:gd name="T39" fmla="*/ 17 h 65"/>
              <a:gd name="T40" fmla="*/ 66 w 66"/>
              <a:gd name="T41" fmla="*/ 30 h 65"/>
              <a:gd name="T42" fmla="*/ 66 w 66"/>
              <a:gd name="T43" fmla="*/ 30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6" h="65">
                <a:moveTo>
                  <a:pt x="66" y="30"/>
                </a:moveTo>
                <a:lnTo>
                  <a:pt x="66" y="30"/>
                </a:lnTo>
                <a:lnTo>
                  <a:pt x="61" y="44"/>
                </a:lnTo>
                <a:lnTo>
                  <a:pt x="53" y="57"/>
                </a:lnTo>
                <a:lnTo>
                  <a:pt x="44" y="61"/>
                </a:lnTo>
                <a:lnTo>
                  <a:pt x="31" y="65"/>
                </a:lnTo>
                <a:lnTo>
                  <a:pt x="18" y="61"/>
                </a:lnTo>
                <a:lnTo>
                  <a:pt x="9" y="57"/>
                </a:lnTo>
                <a:lnTo>
                  <a:pt x="0" y="44"/>
                </a:lnTo>
                <a:lnTo>
                  <a:pt x="0" y="30"/>
                </a:lnTo>
                <a:lnTo>
                  <a:pt x="0" y="17"/>
                </a:lnTo>
                <a:lnTo>
                  <a:pt x="9" y="9"/>
                </a:lnTo>
                <a:lnTo>
                  <a:pt x="18" y="0"/>
                </a:lnTo>
                <a:lnTo>
                  <a:pt x="31" y="0"/>
                </a:lnTo>
                <a:lnTo>
                  <a:pt x="44" y="0"/>
                </a:lnTo>
                <a:lnTo>
                  <a:pt x="53" y="9"/>
                </a:lnTo>
                <a:lnTo>
                  <a:pt x="61" y="17"/>
                </a:lnTo>
                <a:lnTo>
                  <a:pt x="66" y="30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7" name="Freeform 105">
            <a:extLst>
              <a:ext uri="{FF2B5EF4-FFF2-40B4-BE49-F238E27FC236}">
                <a16:creationId xmlns:a16="http://schemas.microsoft.com/office/drawing/2014/main" id="{53F52B2A-2AA1-4226-B7A4-97909EC54DD8}"/>
              </a:ext>
            </a:extLst>
          </p:cNvPr>
          <p:cNvSpPr/>
          <p:nvPr/>
        </p:nvSpPr>
        <p:spPr bwMode="auto">
          <a:xfrm>
            <a:off x="4479560" y="2502848"/>
            <a:ext cx="99016" cy="99016"/>
          </a:xfrm>
          <a:custGeom>
            <a:avLst/>
            <a:gdLst>
              <a:gd name="T0" fmla="*/ 87 w 87"/>
              <a:gd name="T1" fmla="*/ 43 h 87"/>
              <a:gd name="T2" fmla="*/ 87 w 87"/>
              <a:gd name="T3" fmla="*/ 43 h 87"/>
              <a:gd name="T4" fmla="*/ 83 w 87"/>
              <a:gd name="T5" fmla="*/ 61 h 87"/>
              <a:gd name="T6" fmla="*/ 74 w 87"/>
              <a:gd name="T7" fmla="*/ 74 h 87"/>
              <a:gd name="T8" fmla="*/ 61 w 87"/>
              <a:gd name="T9" fmla="*/ 83 h 87"/>
              <a:gd name="T10" fmla="*/ 44 w 87"/>
              <a:gd name="T11" fmla="*/ 87 h 87"/>
              <a:gd name="T12" fmla="*/ 44 w 87"/>
              <a:gd name="T13" fmla="*/ 87 h 87"/>
              <a:gd name="T14" fmla="*/ 31 w 87"/>
              <a:gd name="T15" fmla="*/ 87 h 87"/>
              <a:gd name="T16" fmla="*/ 13 w 87"/>
              <a:gd name="T17" fmla="*/ 74 h 87"/>
              <a:gd name="T18" fmla="*/ 5 w 87"/>
              <a:gd name="T19" fmla="*/ 61 h 87"/>
              <a:gd name="T20" fmla="*/ 0 w 87"/>
              <a:gd name="T21" fmla="*/ 48 h 87"/>
              <a:gd name="T22" fmla="*/ 0 w 87"/>
              <a:gd name="T23" fmla="*/ 48 h 87"/>
              <a:gd name="T24" fmla="*/ 5 w 87"/>
              <a:gd name="T25" fmla="*/ 30 h 87"/>
              <a:gd name="T26" fmla="*/ 13 w 87"/>
              <a:gd name="T27" fmla="*/ 13 h 87"/>
              <a:gd name="T28" fmla="*/ 26 w 87"/>
              <a:gd name="T29" fmla="*/ 4 h 87"/>
              <a:gd name="T30" fmla="*/ 44 w 87"/>
              <a:gd name="T31" fmla="*/ 0 h 87"/>
              <a:gd name="T32" fmla="*/ 44 w 87"/>
              <a:gd name="T33" fmla="*/ 0 h 87"/>
              <a:gd name="T34" fmla="*/ 61 w 87"/>
              <a:gd name="T35" fmla="*/ 4 h 87"/>
              <a:gd name="T36" fmla="*/ 74 w 87"/>
              <a:gd name="T37" fmla="*/ 13 h 87"/>
              <a:gd name="T38" fmla="*/ 83 w 87"/>
              <a:gd name="T39" fmla="*/ 26 h 87"/>
              <a:gd name="T40" fmla="*/ 87 w 87"/>
              <a:gd name="T41" fmla="*/ 43 h 87"/>
              <a:gd name="T42" fmla="*/ 87 w 87"/>
              <a:gd name="T43" fmla="*/ 43 h 8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87" h="87">
                <a:moveTo>
                  <a:pt x="87" y="43"/>
                </a:moveTo>
                <a:lnTo>
                  <a:pt x="87" y="43"/>
                </a:lnTo>
                <a:lnTo>
                  <a:pt x="83" y="61"/>
                </a:lnTo>
                <a:lnTo>
                  <a:pt x="74" y="74"/>
                </a:lnTo>
                <a:lnTo>
                  <a:pt x="61" y="83"/>
                </a:lnTo>
                <a:lnTo>
                  <a:pt x="44" y="87"/>
                </a:lnTo>
                <a:lnTo>
                  <a:pt x="31" y="87"/>
                </a:lnTo>
                <a:lnTo>
                  <a:pt x="13" y="74"/>
                </a:lnTo>
                <a:lnTo>
                  <a:pt x="5" y="61"/>
                </a:lnTo>
                <a:lnTo>
                  <a:pt x="0" y="48"/>
                </a:lnTo>
                <a:lnTo>
                  <a:pt x="5" y="30"/>
                </a:lnTo>
                <a:lnTo>
                  <a:pt x="13" y="13"/>
                </a:lnTo>
                <a:lnTo>
                  <a:pt x="26" y="4"/>
                </a:lnTo>
                <a:lnTo>
                  <a:pt x="44" y="0"/>
                </a:lnTo>
                <a:lnTo>
                  <a:pt x="61" y="4"/>
                </a:lnTo>
                <a:lnTo>
                  <a:pt x="74" y="13"/>
                </a:lnTo>
                <a:lnTo>
                  <a:pt x="83" y="26"/>
                </a:lnTo>
                <a:lnTo>
                  <a:pt x="87" y="43"/>
                </a:lnTo>
                <a:close/>
              </a:path>
            </a:pathLst>
          </a:custGeom>
          <a:solidFill>
            <a:schemeClr val="bg1"/>
          </a:solidFill>
          <a:ln w="269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8" name="Freeform 106">
            <a:extLst>
              <a:ext uri="{FF2B5EF4-FFF2-40B4-BE49-F238E27FC236}">
                <a16:creationId xmlns:a16="http://schemas.microsoft.com/office/drawing/2014/main" id="{6BD0AECB-4813-4EFB-BC79-1631E0A267EA}"/>
              </a:ext>
            </a:extLst>
          </p:cNvPr>
          <p:cNvSpPr/>
          <p:nvPr/>
        </p:nvSpPr>
        <p:spPr bwMode="auto">
          <a:xfrm>
            <a:off x="4509151" y="2532439"/>
            <a:ext cx="39834" cy="44386"/>
          </a:xfrm>
          <a:custGeom>
            <a:avLst/>
            <a:gdLst>
              <a:gd name="T0" fmla="*/ 35 w 35"/>
              <a:gd name="T1" fmla="*/ 17 h 39"/>
              <a:gd name="T2" fmla="*/ 35 w 35"/>
              <a:gd name="T3" fmla="*/ 17 h 39"/>
              <a:gd name="T4" fmla="*/ 35 w 35"/>
              <a:gd name="T5" fmla="*/ 26 h 39"/>
              <a:gd name="T6" fmla="*/ 31 w 35"/>
              <a:gd name="T7" fmla="*/ 30 h 39"/>
              <a:gd name="T8" fmla="*/ 26 w 35"/>
              <a:gd name="T9" fmla="*/ 35 h 39"/>
              <a:gd name="T10" fmla="*/ 18 w 35"/>
              <a:gd name="T11" fmla="*/ 39 h 39"/>
              <a:gd name="T12" fmla="*/ 18 w 35"/>
              <a:gd name="T13" fmla="*/ 39 h 39"/>
              <a:gd name="T14" fmla="*/ 13 w 35"/>
              <a:gd name="T15" fmla="*/ 35 h 39"/>
              <a:gd name="T16" fmla="*/ 5 w 35"/>
              <a:gd name="T17" fmla="*/ 30 h 39"/>
              <a:gd name="T18" fmla="*/ 0 w 35"/>
              <a:gd name="T19" fmla="*/ 26 h 39"/>
              <a:gd name="T20" fmla="*/ 0 w 35"/>
              <a:gd name="T21" fmla="*/ 17 h 39"/>
              <a:gd name="T22" fmla="*/ 0 w 35"/>
              <a:gd name="T23" fmla="*/ 17 h 39"/>
              <a:gd name="T24" fmla="*/ 0 w 35"/>
              <a:gd name="T25" fmla="*/ 13 h 39"/>
              <a:gd name="T26" fmla="*/ 5 w 35"/>
              <a:gd name="T27" fmla="*/ 4 h 39"/>
              <a:gd name="T28" fmla="*/ 9 w 35"/>
              <a:gd name="T29" fmla="*/ 0 h 39"/>
              <a:gd name="T30" fmla="*/ 18 w 35"/>
              <a:gd name="T31" fmla="*/ 0 h 39"/>
              <a:gd name="T32" fmla="*/ 18 w 35"/>
              <a:gd name="T33" fmla="*/ 0 h 39"/>
              <a:gd name="T34" fmla="*/ 26 w 35"/>
              <a:gd name="T35" fmla="*/ 0 h 39"/>
              <a:gd name="T36" fmla="*/ 31 w 35"/>
              <a:gd name="T37" fmla="*/ 4 h 39"/>
              <a:gd name="T38" fmla="*/ 35 w 35"/>
              <a:gd name="T39" fmla="*/ 9 h 39"/>
              <a:gd name="T40" fmla="*/ 35 w 35"/>
              <a:gd name="T41" fmla="*/ 17 h 39"/>
              <a:gd name="T42" fmla="*/ 35 w 35"/>
              <a:gd name="T43" fmla="*/ 17 h 3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5" h="39">
                <a:moveTo>
                  <a:pt x="35" y="17"/>
                </a:moveTo>
                <a:lnTo>
                  <a:pt x="35" y="17"/>
                </a:lnTo>
                <a:lnTo>
                  <a:pt x="35" y="26"/>
                </a:lnTo>
                <a:lnTo>
                  <a:pt x="31" y="30"/>
                </a:lnTo>
                <a:lnTo>
                  <a:pt x="26" y="35"/>
                </a:lnTo>
                <a:lnTo>
                  <a:pt x="18" y="39"/>
                </a:lnTo>
                <a:lnTo>
                  <a:pt x="13" y="35"/>
                </a:lnTo>
                <a:lnTo>
                  <a:pt x="5" y="30"/>
                </a:lnTo>
                <a:lnTo>
                  <a:pt x="0" y="26"/>
                </a:lnTo>
                <a:lnTo>
                  <a:pt x="0" y="17"/>
                </a:lnTo>
                <a:lnTo>
                  <a:pt x="0" y="13"/>
                </a:lnTo>
                <a:lnTo>
                  <a:pt x="5" y="4"/>
                </a:lnTo>
                <a:lnTo>
                  <a:pt x="9" y="0"/>
                </a:lnTo>
                <a:lnTo>
                  <a:pt x="18" y="0"/>
                </a:lnTo>
                <a:lnTo>
                  <a:pt x="26" y="0"/>
                </a:lnTo>
                <a:lnTo>
                  <a:pt x="31" y="4"/>
                </a:lnTo>
                <a:lnTo>
                  <a:pt x="35" y="9"/>
                </a:lnTo>
                <a:lnTo>
                  <a:pt x="35" y="17"/>
                </a:lnTo>
                <a:close/>
              </a:path>
            </a:pathLst>
          </a:custGeom>
          <a:solidFill>
            <a:schemeClr val="bg1"/>
          </a:solidFill>
          <a:ln w="269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" name="Freeform 113">
            <a:extLst>
              <a:ext uri="{FF2B5EF4-FFF2-40B4-BE49-F238E27FC236}">
                <a16:creationId xmlns:a16="http://schemas.microsoft.com/office/drawing/2014/main" id="{9E72D62B-938A-4D10-8E5F-3A985A36AE82}"/>
              </a:ext>
            </a:extLst>
          </p:cNvPr>
          <p:cNvSpPr/>
          <p:nvPr/>
        </p:nvSpPr>
        <p:spPr bwMode="auto">
          <a:xfrm>
            <a:off x="4370301" y="2566583"/>
            <a:ext cx="30729" cy="35282"/>
          </a:xfrm>
          <a:custGeom>
            <a:avLst/>
            <a:gdLst>
              <a:gd name="T0" fmla="*/ 27 w 27"/>
              <a:gd name="T1" fmla="*/ 18 h 31"/>
              <a:gd name="T2" fmla="*/ 27 w 27"/>
              <a:gd name="T3" fmla="*/ 18 h 31"/>
              <a:gd name="T4" fmla="*/ 22 w 27"/>
              <a:gd name="T5" fmla="*/ 27 h 31"/>
              <a:gd name="T6" fmla="*/ 13 w 27"/>
              <a:gd name="T7" fmla="*/ 31 h 31"/>
              <a:gd name="T8" fmla="*/ 13 w 27"/>
              <a:gd name="T9" fmla="*/ 31 h 31"/>
              <a:gd name="T10" fmla="*/ 0 w 27"/>
              <a:gd name="T11" fmla="*/ 27 h 31"/>
              <a:gd name="T12" fmla="*/ 0 w 27"/>
              <a:gd name="T13" fmla="*/ 18 h 31"/>
              <a:gd name="T14" fmla="*/ 0 w 27"/>
              <a:gd name="T15" fmla="*/ 18 h 31"/>
              <a:gd name="T16" fmla="*/ 0 w 27"/>
              <a:gd name="T17" fmla="*/ 5 h 31"/>
              <a:gd name="T18" fmla="*/ 13 w 27"/>
              <a:gd name="T19" fmla="*/ 0 h 31"/>
              <a:gd name="T20" fmla="*/ 13 w 27"/>
              <a:gd name="T21" fmla="*/ 0 h 31"/>
              <a:gd name="T22" fmla="*/ 22 w 27"/>
              <a:gd name="T23" fmla="*/ 5 h 31"/>
              <a:gd name="T24" fmla="*/ 27 w 27"/>
              <a:gd name="T25" fmla="*/ 18 h 31"/>
              <a:gd name="T26" fmla="*/ 27 w 27"/>
              <a:gd name="T27" fmla="*/ 18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7" h="31">
                <a:moveTo>
                  <a:pt x="27" y="18"/>
                </a:moveTo>
                <a:lnTo>
                  <a:pt x="27" y="18"/>
                </a:lnTo>
                <a:lnTo>
                  <a:pt x="22" y="27"/>
                </a:lnTo>
                <a:lnTo>
                  <a:pt x="13" y="31"/>
                </a:lnTo>
                <a:lnTo>
                  <a:pt x="0" y="27"/>
                </a:lnTo>
                <a:lnTo>
                  <a:pt x="0" y="18"/>
                </a:lnTo>
                <a:lnTo>
                  <a:pt x="0" y="5"/>
                </a:lnTo>
                <a:lnTo>
                  <a:pt x="13" y="0"/>
                </a:lnTo>
                <a:lnTo>
                  <a:pt x="22" y="5"/>
                </a:lnTo>
                <a:lnTo>
                  <a:pt x="27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0" name="Freeform 114">
            <a:extLst>
              <a:ext uri="{FF2B5EF4-FFF2-40B4-BE49-F238E27FC236}">
                <a16:creationId xmlns:a16="http://schemas.microsoft.com/office/drawing/2014/main" id="{419D7F06-CB20-4D72-8B54-D0DBD098690D}"/>
              </a:ext>
            </a:extLst>
          </p:cNvPr>
          <p:cNvSpPr/>
          <p:nvPr/>
        </p:nvSpPr>
        <p:spPr bwMode="auto">
          <a:xfrm>
            <a:off x="4346400" y="2547235"/>
            <a:ext cx="73978" cy="73978"/>
          </a:xfrm>
          <a:custGeom>
            <a:avLst/>
            <a:gdLst>
              <a:gd name="T0" fmla="*/ 65 w 65"/>
              <a:gd name="T1" fmla="*/ 35 h 65"/>
              <a:gd name="T2" fmla="*/ 65 w 65"/>
              <a:gd name="T3" fmla="*/ 35 h 65"/>
              <a:gd name="T4" fmla="*/ 65 w 65"/>
              <a:gd name="T5" fmla="*/ 48 h 65"/>
              <a:gd name="T6" fmla="*/ 56 w 65"/>
              <a:gd name="T7" fmla="*/ 57 h 65"/>
              <a:gd name="T8" fmla="*/ 48 w 65"/>
              <a:gd name="T9" fmla="*/ 65 h 65"/>
              <a:gd name="T10" fmla="*/ 34 w 65"/>
              <a:gd name="T11" fmla="*/ 65 h 65"/>
              <a:gd name="T12" fmla="*/ 34 w 65"/>
              <a:gd name="T13" fmla="*/ 65 h 65"/>
              <a:gd name="T14" fmla="*/ 21 w 65"/>
              <a:gd name="T15" fmla="*/ 65 h 65"/>
              <a:gd name="T16" fmla="*/ 8 w 65"/>
              <a:gd name="T17" fmla="*/ 57 h 65"/>
              <a:gd name="T18" fmla="*/ 4 w 65"/>
              <a:gd name="T19" fmla="*/ 48 h 65"/>
              <a:gd name="T20" fmla="*/ 0 w 65"/>
              <a:gd name="T21" fmla="*/ 35 h 65"/>
              <a:gd name="T22" fmla="*/ 0 w 65"/>
              <a:gd name="T23" fmla="*/ 35 h 65"/>
              <a:gd name="T24" fmla="*/ 4 w 65"/>
              <a:gd name="T25" fmla="*/ 22 h 65"/>
              <a:gd name="T26" fmla="*/ 8 w 65"/>
              <a:gd name="T27" fmla="*/ 9 h 65"/>
              <a:gd name="T28" fmla="*/ 21 w 65"/>
              <a:gd name="T29" fmla="*/ 4 h 65"/>
              <a:gd name="T30" fmla="*/ 34 w 65"/>
              <a:gd name="T31" fmla="*/ 0 h 65"/>
              <a:gd name="T32" fmla="*/ 34 w 65"/>
              <a:gd name="T33" fmla="*/ 0 h 65"/>
              <a:gd name="T34" fmla="*/ 48 w 65"/>
              <a:gd name="T35" fmla="*/ 4 h 65"/>
              <a:gd name="T36" fmla="*/ 56 w 65"/>
              <a:gd name="T37" fmla="*/ 9 h 65"/>
              <a:gd name="T38" fmla="*/ 65 w 65"/>
              <a:gd name="T39" fmla="*/ 22 h 65"/>
              <a:gd name="T40" fmla="*/ 65 w 65"/>
              <a:gd name="T41" fmla="*/ 35 h 65"/>
              <a:gd name="T42" fmla="*/ 65 w 65"/>
              <a:gd name="T43" fmla="*/ 35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5"/>
                </a:moveTo>
                <a:lnTo>
                  <a:pt x="65" y="35"/>
                </a:lnTo>
                <a:lnTo>
                  <a:pt x="65" y="48"/>
                </a:lnTo>
                <a:lnTo>
                  <a:pt x="56" y="57"/>
                </a:lnTo>
                <a:lnTo>
                  <a:pt x="48" y="65"/>
                </a:lnTo>
                <a:lnTo>
                  <a:pt x="34" y="65"/>
                </a:lnTo>
                <a:lnTo>
                  <a:pt x="21" y="65"/>
                </a:lnTo>
                <a:lnTo>
                  <a:pt x="8" y="57"/>
                </a:lnTo>
                <a:lnTo>
                  <a:pt x="4" y="48"/>
                </a:lnTo>
                <a:lnTo>
                  <a:pt x="0" y="35"/>
                </a:lnTo>
                <a:lnTo>
                  <a:pt x="4" y="22"/>
                </a:lnTo>
                <a:lnTo>
                  <a:pt x="8" y="9"/>
                </a:lnTo>
                <a:lnTo>
                  <a:pt x="21" y="4"/>
                </a:lnTo>
                <a:lnTo>
                  <a:pt x="34" y="0"/>
                </a:lnTo>
                <a:lnTo>
                  <a:pt x="48" y="4"/>
                </a:lnTo>
                <a:lnTo>
                  <a:pt x="56" y="9"/>
                </a:lnTo>
                <a:lnTo>
                  <a:pt x="65" y="22"/>
                </a:lnTo>
                <a:lnTo>
                  <a:pt x="65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rgbClr val="D46F66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1" name="Freeform 122">
            <a:extLst>
              <a:ext uri="{FF2B5EF4-FFF2-40B4-BE49-F238E27FC236}">
                <a16:creationId xmlns:a16="http://schemas.microsoft.com/office/drawing/2014/main" id="{5C035829-F433-4803-AF89-A0A5B42506D0}"/>
              </a:ext>
            </a:extLst>
          </p:cNvPr>
          <p:cNvSpPr/>
          <p:nvPr/>
        </p:nvSpPr>
        <p:spPr bwMode="auto">
          <a:xfrm>
            <a:off x="4559229" y="3067354"/>
            <a:ext cx="29591" cy="29591"/>
          </a:xfrm>
          <a:custGeom>
            <a:avLst/>
            <a:gdLst>
              <a:gd name="T0" fmla="*/ 26 w 26"/>
              <a:gd name="T1" fmla="*/ 13 h 26"/>
              <a:gd name="T2" fmla="*/ 26 w 26"/>
              <a:gd name="T3" fmla="*/ 13 h 26"/>
              <a:gd name="T4" fmla="*/ 22 w 26"/>
              <a:gd name="T5" fmla="*/ 22 h 26"/>
              <a:gd name="T6" fmla="*/ 13 w 26"/>
              <a:gd name="T7" fmla="*/ 26 h 26"/>
              <a:gd name="T8" fmla="*/ 13 w 26"/>
              <a:gd name="T9" fmla="*/ 26 h 26"/>
              <a:gd name="T10" fmla="*/ 4 w 26"/>
              <a:gd name="T11" fmla="*/ 22 h 26"/>
              <a:gd name="T12" fmla="*/ 0 w 26"/>
              <a:gd name="T13" fmla="*/ 13 h 26"/>
              <a:gd name="T14" fmla="*/ 0 w 26"/>
              <a:gd name="T15" fmla="*/ 13 h 26"/>
              <a:gd name="T16" fmla="*/ 4 w 26"/>
              <a:gd name="T17" fmla="*/ 4 h 26"/>
              <a:gd name="T18" fmla="*/ 13 w 26"/>
              <a:gd name="T19" fmla="*/ 0 h 26"/>
              <a:gd name="T20" fmla="*/ 13 w 26"/>
              <a:gd name="T21" fmla="*/ 0 h 26"/>
              <a:gd name="T22" fmla="*/ 22 w 26"/>
              <a:gd name="T23" fmla="*/ 4 h 26"/>
              <a:gd name="T24" fmla="*/ 26 w 26"/>
              <a:gd name="T25" fmla="*/ 13 h 26"/>
              <a:gd name="T26" fmla="*/ 26 w 26"/>
              <a:gd name="T27" fmla="*/ 13 h 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26">
                <a:moveTo>
                  <a:pt x="26" y="13"/>
                </a:moveTo>
                <a:lnTo>
                  <a:pt x="26" y="13"/>
                </a:lnTo>
                <a:lnTo>
                  <a:pt x="22" y="22"/>
                </a:lnTo>
                <a:lnTo>
                  <a:pt x="13" y="26"/>
                </a:lnTo>
                <a:lnTo>
                  <a:pt x="4" y="22"/>
                </a:lnTo>
                <a:lnTo>
                  <a:pt x="0" y="13"/>
                </a:lnTo>
                <a:lnTo>
                  <a:pt x="4" y="4"/>
                </a:lnTo>
                <a:lnTo>
                  <a:pt x="13" y="0"/>
                </a:lnTo>
                <a:lnTo>
                  <a:pt x="22" y="4"/>
                </a:lnTo>
                <a:lnTo>
                  <a:pt x="26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2" name="Freeform 123">
            <a:extLst>
              <a:ext uri="{FF2B5EF4-FFF2-40B4-BE49-F238E27FC236}">
                <a16:creationId xmlns:a16="http://schemas.microsoft.com/office/drawing/2014/main" id="{E2E57537-A146-473D-839F-0583EB49A6A6}"/>
              </a:ext>
            </a:extLst>
          </p:cNvPr>
          <p:cNvSpPr/>
          <p:nvPr/>
        </p:nvSpPr>
        <p:spPr bwMode="auto">
          <a:xfrm>
            <a:off x="4534190" y="3042316"/>
            <a:ext cx="73978" cy="75116"/>
          </a:xfrm>
          <a:custGeom>
            <a:avLst/>
            <a:gdLst>
              <a:gd name="T0" fmla="*/ 65 w 65"/>
              <a:gd name="T1" fmla="*/ 35 h 66"/>
              <a:gd name="T2" fmla="*/ 65 w 65"/>
              <a:gd name="T3" fmla="*/ 35 h 66"/>
              <a:gd name="T4" fmla="*/ 65 w 65"/>
              <a:gd name="T5" fmla="*/ 48 h 66"/>
              <a:gd name="T6" fmla="*/ 57 w 65"/>
              <a:gd name="T7" fmla="*/ 57 h 66"/>
              <a:gd name="T8" fmla="*/ 48 w 65"/>
              <a:gd name="T9" fmla="*/ 66 h 66"/>
              <a:gd name="T10" fmla="*/ 35 w 65"/>
              <a:gd name="T11" fmla="*/ 66 h 66"/>
              <a:gd name="T12" fmla="*/ 35 w 65"/>
              <a:gd name="T13" fmla="*/ 66 h 66"/>
              <a:gd name="T14" fmla="*/ 22 w 65"/>
              <a:gd name="T15" fmla="*/ 66 h 66"/>
              <a:gd name="T16" fmla="*/ 13 w 65"/>
              <a:gd name="T17" fmla="*/ 57 h 66"/>
              <a:gd name="T18" fmla="*/ 4 w 65"/>
              <a:gd name="T19" fmla="*/ 48 h 66"/>
              <a:gd name="T20" fmla="*/ 0 w 65"/>
              <a:gd name="T21" fmla="*/ 35 h 66"/>
              <a:gd name="T22" fmla="*/ 0 w 65"/>
              <a:gd name="T23" fmla="*/ 35 h 66"/>
              <a:gd name="T24" fmla="*/ 4 w 65"/>
              <a:gd name="T25" fmla="*/ 22 h 66"/>
              <a:gd name="T26" fmla="*/ 13 w 65"/>
              <a:gd name="T27" fmla="*/ 13 h 66"/>
              <a:gd name="T28" fmla="*/ 22 w 65"/>
              <a:gd name="T29" fmla="*/ 5 h 66"/>
              <a:gd name="T30" fmla="*/ 35 w 65"/>
              <a:gd name="T31" fmla="*/ 0 h 66"/>
              <a:gd name="T32" fmla="*/ 35 w 65"/>
              <a:gd name="T33" fmla="*/ 0 h 66"/>
              <a:gd name="T34" fmla="*/ 48 w 65"/>
              <a:gd name="T35" fmla="*/ 5 h 66"/>
              <a:gd name="T36" fmla="*/ 57 w 65"/>
              <a:gd name="T37" fmla="*/ 13 h 66"/>
              <a:gd name="T38" fmla="*/ 65 w 65"/>
              <a:gd name="T39" fmla="*/ 22 h 66"/>
              <a:gd name="T40" fmla="*/ 65 w 65"/>
              <a:gd name="T41" fmla="*/ 35 h 66"/>
              <a:gd name="T42" fmla="*/ 65 w 65"/>
              <a:gd name="T43" fmla="*/ 35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6">
                <a:moveTo>
                  <a:pt x="65" y="35"/>
                </a:moveTo>
                <a:lnTo>
                  <a:pt x="65" y="35"/>
                </a:lnTo>
                <a:lnTo>
                  <a:pt x="65" y="48"/>
                </a:lnTo>
                <a:lnTo>
                  <a:pt x="57" y="57"/>
                </a:lnTo>
                <a:lnTo>
                  <a:pt x="48" y="66"/>
                </a:lnTo>
                <a:lnTo>
                  <a:pt x="35" y="66"/>
                </a:lnTo>
                <a:lnTo>
                  <a:pt x="22" y="66"/>
                </a:lnTo>
                <a:lnTo>
                  <a:pt x="13" y="57"/>
                </a:lnTo>
                <a:lnTo>
                  <a:pt x="4" y="48"/>
                </a:lnTo>
                <a:lnTo>
                  <a:pt x="0" y="35"/>
                </a:lnTo>
                <a:lnTo>
                  <a:pt x="4" y="22"/>
                </a:lnTo>
                <a:lnTo>
                  <a:pt x="13" y="13"/>
                </a:lnTo>
                <a:lnTo>
                  <a:pt x="22" y="5"/>
                </a:lnTo>
                <a:lnTo>
                  <a:pt x="35" y="0"/>
                </a:lnTo>
                <a:lnTo>
                  <a:pt x="48" y="5"/>
                </a:lnTo>
                <a:lnTo>
                  <a:pt x="57" y="13"/>
                </a:lnTo>
                <a:lnTo>
                  <a:pt x="65" y="22"/>
                </a:lnTo>
                <a:lnTo>
                  <a:pt x="65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3" name="Freeform 125">
            <a:extLst>
              <a:ext uri="{FF2B5EF4-FFF2-40B4-BE49-F238E27FC236}">
                <a16:creationId xmlns:a16="http://schemas.microsoft.com/office/drawing/2014/main" id="{C947B758-8663-4607-A29C-4D66EB3A0B40}"/>
              </a:ext>
            </a:extLst>
          </p:cNvPr>
          <p:cNvSpPr/>
          <p:nvPr/>
        </p:nvSpPr>
        <p:spPr bwMode="auto">
          <a:xfrm>
            <a:off x="3558824" y="2730471"/>
            <a:ext cx="29591" cy="35282"/>
          </a:xfrm>
          <a:custGeom>
            <a:avLst/>
            <a:gdLst>
              <a:gd name="T0" fmla="*/ 26 w 26"/>
              <a:gd name="T1" fmla="*/ 18 h 31"/>
              <a:gd name="T2" fmla="*/ 26 w 26"/>
              <a:gd name="T3" fmla="*/ 18 h 31"/>
              <a:gd name="T4" fmla="*/ 21 w 26"/>
              <a:gd name="T5" fmla="*/ 26 h 31"/>
              <a:gd name="T6" fmla="*/ 13 w 26"/>
              <a:gd name="T7" fmla="*/ 31 h 31"/>
              <a:gd name="T8" fmla="*/ 13 w 26"/>
              <a:gd name="T9" fmla="*/ 31 h 31"/>
              <a:gd name="T10" fmla="*/ 4 w 26"/>
              <a:gd name="T11" fmla="*/ 26 h 31"/>
              <a:gd name="T12" fmla="*/ 0 w 26"/>
              <a:gd name="T13" fmla="*/ 18 h 31"/>
              <a:gd name="T14" fmla="*/ 0 w 26"/>
              <a:gd name="T15" fmla="*/ 18 h 31"/>
              <a:gd name="T16" fmla="*/ 4 w 26"/>
              <a:gd name="T17" fmla="*/ 4 h 31"/>
              <a:gd name="T18" fmla="*/ 13 w 26"/>
              <a:gd name="T19" fmla="*/ 0 h 31"/>
              <a:gd name="T20" fmla="*/ 13 w 26"/>
              <a:gd name="T21" fmla="*/ 0 h 31"/>
              <a:gd name="T22" fmla="*/ 21 w 26"/>
              <a:gd name="T23" fmla="*/ 4 h 31"/>
              <a:gd name="T24" fmla="*/ 26 w 26"/>
              <a:gd name="T25" fmla="*/ 18 h 31"/>
              <a:gd name="T26" fmla="*/ 26 w 26"/>
              <a:gd name="T27" fmla="*/ 18 h 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" h="31">
                <a:moveTo>
                  <a:pt x="26" y="18"/>
                </a:moveTo>
                <a:lnTo>
                  <a:pt x="26" y="18"/>
                </a:lnTo>
                <a:lnTo>
                  <a:pt x="21" y="26"/>
                </a:lnTo>
                <a:lnTo>
                  <a:pt x="13" y="31"/>
                </a:lnTo>
                <a:lnTo>
                  <a:pt x="4" y="26"/>
                </a:lnTo>
                <a:lnTo>
                  <a:pt x="0" y="18"/>
                </a:lnTo>
                <a:lnTo>
                  <a:pt x="4" y="4"/>
                </a:lnTo>
                <a:lnTo>
                  <a:pt x="13" y="0"/>
                </a:lnTo>
                <a:lnTo>
                  <a:pt x="21" y="4"/>
                </a:lnTo>
                <a:lnTo>
                  <a:pt x="2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4" name="Freeform 126">
            <a:extLst>
              <a:ext uri="{FF2B5EF4-FFF2-40B4-BE49-F238E27FC236}">
                <a16:creationId xmlns:a16="http://schemas.microsoft.com/office/drawing/2014/main" id="{BDA27361-3F24-4513-B5B4-B82559A4A4CA}"/>
              </a:ext>
            </a:extLst>
          </p:cNvPr>
          <p:cNvSpPr/>
          <p:nvPr/>
        </p:nvSpPr>
        <p:spPr bwMode="auto">
          <a:xfrm>
            <a:off x="3533785" y="2711124"/>
            <a:ext cx="73978" cy="73978"/>
          </a:xfrm>
          <a:custGeom>
            <a:avLst/>
            <a:gdLst>
              <a:gd name="T0" fmla="*/ 65 w 65"/>
              <a:gd name="T1" fmla="*/ 35 h 65"/>
              <a:gd name="T2" fmla="*/ 65 w 65"/>
              <a:gd name="T3" fmla="*/ 35 h 65"/>
              <a:gd name="T4" fmla="*/ 65 w 65"/>
              <a:gd name="T5" fmla="*/ 43 h 65"/>
              <a:gd name="T6" fmla="*/ 56 w 65"/>
              <a:gd name="T7" fmla="*/ 56 h 65"/>
              <a:gd name="T8" fmla="*/ 48 w 65"/>
              <a:gd name="T9" fmla="*/ 61 h 65"/>
              <a:gd name="T10" fmla="*/ 35 w 65"/>
              <a:gd name="T11" fmla="*/ 65 h 65"/>
              <a:gd name="T12" fmla="*/ 35 w 65"/>
              <a:gd name="T13" fmla="*/ 65 h 65"/>
              <a:gd name="T14" fmla="*/ 22 w 65"/>
              <a:gd name="T15" fmla="*/ 61 h 65"/>
              <a:gd name="T16" fmla="*/ 13 w 65"/>
              <a:gd name="T17" fmla="*/ 56 h 65"/>
              <a:gd name="T18" fmla="*/ 4 w 65"/>
              <a:gd name="T19" fmla="*/ 43 h 65"/>
              <a:gd name="T20" fmla="*/ 0 w 65"/>
              <a:gd name="T21" fmla="*/ 35 h 65"/>
              <a:gd name="T22" fmla="*/ 0 w 65"/>
              <a:gd name="T23" fmla="*/ 35 h 65"/>
              <a:gd name="T24" fmla="*/ 4 w 65"/>
              <a:gd name="T25" fmla="*/ 21 h 65"/>
              <a:gd name="T26" fmla="*/ 13 w 65"/>
              <a:gd name="T27" fmla="*/ 8 h 65"/>
              <a:gd name="T28" fmla="*/ 22 w 65"/>
              <a:gd name="T29" fmla="*/ 4 h 65"/>
              <a:gd name="T30" fmla="*/ 35 w 65"/>
              <a:gd name="T31" fmla="*/ 0 h 65"/>
              <a:gd name="T32" fmla="*/ 35 w 65"/>
              <a:gd name="T33" fmla="*/ 0 h 65"/>
              <a:gd name="T34" fmla="*/ 48 w 65"/>
              <a:gd name="T35" fmla="*/ 4 h 65"/>
              <a:gd name="T36" fmla="*/ 56 w 65"/>
              <a:gd name="T37" fmla="*/ 8 h 65"/>
              <a:gd name="T38" fmla="*/ 65 w 65"/>
              <a:gd name="T39" fmla="*/ 21 h 65"/>
              <a:gd name="T40" fmla="*/ 65 w 65"/>
              <a:gd name="T41" fmla="*/ 35 h 65"/>
              <a:gd name="T42" fmla="*/ 65 w 65"/>
              <a:gd name="T43" fmla="*/ 35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5"/>
                </a:moveTo>
                <a:lnTo>
                  <a:pt x="65" y="35"/>
                </a:lnTo>
                <a:lnTo>
                  <a:pt x="65" y="43"/>
                </a:lnTo>
                <a:lnTo>
                  <a:pt x="56" y="56"/>
                </a:lnTo>
                <a:lnTo>
                  <a:pt x="48" y="61"/>
                </a:lnTo>
                <a:lnTo>
                  <a:pt x="35" y="65"/>
                </a:lnTo>
                <a:lnTo>
                  <a:pt x="22" y="61"/>
                </a:lnTo>
                <a:lnTo>
                  <a:pt x="13" y="56"/>
                </a:lnTo>
                <a:lnTo>
                  <a:pt x="4" y="43"/>
                </a:lnTo>
                <a:lnTo>
                  <a:pt x="0" y="35"/>
                </a:lnTo>
                <a:lnTo>
                  <a:pt x="4" y="21"/>
                </a:lnTo>
                <a:lnTo>
                  <a:pt x="13" y="8"/>
                </a:lnTo>
                <a:lnTo>
                  <a:pt x="22" y="4"/>
                </a:lnTo>
                <a:lnTo>
                  <a:pt x="35" y="0"/>
                </a:lnTo>
                <a:lnTo>
                  <a:pt x="48" y="4"/>
                </a:lnTo>
                <a:lnTo>
                  <a:pt x="56" y="8"/>
                </a:lnTo>
                <a:lnTo>
                  <a:pt x="65" y="21"/>
                </a:lnTo>
                <a:lnTo>
                  <a:pt x="65" y="35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5" name="Freeform 130">
            <a:extLst>
              <a:ext uri="{FF2B5EF4-FFF2-40B4-BE49-F238E27FC236}">
                <a16:creationId xmlns:a16="http://schemas.microsoft.com/office/drawing/2014/main" id="{1B6BA7A6-2490-412B-A7FE-C16A0185B71D}"/>
              </a:ext>
            </a:extLst>
          </p:cNvPr>
          <p:cNvSpPr/>
          <p:nvPr/>
        </p:nvSpPr>
        <p:spPr bwMode="auto">
          <a:xfrm>
            <a:off x="3493951" y="3582922"/>
            <a:ext cx="34144" cy="29591"/>
          </a:xfrm>
          <a:custGeom>
            <a:avLst/>
            <a:gdLst>
              <a:gd name="T0" fmla="*/ 30 w 30"/>
              <a:gd name="T1" fmla="*/ 13 h 26"/>
              <a:gd name="T2" fmla="*/ 30 w 30"/>
              <a:gd name="T3" fmla="*/ 13 h 26"/>
              <a:gd name="T4" fmla="*/ 26 w 30"/>
              <a:gd name="T5" fmla="*/ 22 h 26"/>
              <a:gd name="T6" fmla="*/ 13 w 30"/>
              <a:gd name="T7" fmla="*/ 26 h 26"/>
              <a:gd name="T8" fmla="*/ 13 w 30"/>
              <a:gd name="T9" fmla="*/ 26 h 26"/>
              <a:gd name="T10" fmla="*/ 4 w 30"/>
              <a:gd name="T11" fmla="*/ 22 h 26"/>
              <a:gd name="T12" fmla="*/ 0 w 30"/>
              <a:gd name="T13" fmla="*/ 13 h 26"/>
              <a:gd name="T14" fmla="*/ 0 w 30"/>
              <a:gd name="T15" fmla="*/ 13 h 26"/>
              <a:gd name="T16" fmla="*/ 4 w 30"/>
              <a:gd name="T17" fmla="*/ 4 h 26"/>
              <a:gd name="T18" fmla="*/ 13 w 30"/>
              <a:gd name="T19" fmla="*/ 0 h 26"/>
              <a:gd name="T20" fmla="*/ 13 w 30"/>
              <a:gd name="T21" fmla="*/ 0 h 26"/>
              <a:gd name="T22" fmla="*/ 26 w 30"/>
              <a:gd name="T23" fmla="*/ 4 h 26"/>
              <a:gd name="T24" fmla="*/ 30 w 30"/>
              <a:gd name="T25" fmla="*/ 13 h 26"/>
              <a:gd name="T26" fmla="*/ 30 w 30"/>
              <a:gd name="T27" fmla="*/ 13 h 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0" h="26">
                <a:moveTo>
                  <a:pt x="30" y="13"/>
                </a:moveTo>
                <a:lnTo>
                  <a:pt x="30" y="13"/>
                </a:lnTo>
                <a:lnTo>
                  <a:pt x="26" y="22"/>
                </a:lnTo>
                <a:lnTo>
                  <a:pt x="13" y="26"/>
                </a:lnTo>
                <a:lnTo>
                  <a:pt x="4" y="22"/>
                </a:lnTo>
                <a:lnTo>
                  <a:pt x="0" y="13"/>
                </a:lnTo>
                <a:lnTo>
                  <a:pt x="4" y="4"/>
                </a:lnTo>
                <a:lnTo>
                  <a:pt x="13" y="0"/>
                </a:lnTo>
                <a:lnTo>
                  <a:pt x="26" y="4"/>
                </a:lnTo>
                <a:lnTo>
                  <a:pt x="3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6" name="Freeform 131">
            <a:extLst>
              <a:ext uri="{FF2B5EF4-FFF2-40B4-BE49-F238E27FC236}">
                <a16:creationId xmlns:a16="http://schemas.microsoft.com/office/drawing/2014/main" id="{017FF8B4-A262-48C7-94A9-36551207EAA7}"/>
              </a:ext>
            </a:extLst>
          </p:cNvPr>
          <p:cNvSpPr/>
          <p:nvPr/>
        </p:nvSpPr>
        <p:spPr bwMode="auto">
          <a:xfrm>
            <a:off x="3474602" y="3562436"/>
            <a:ext cx="73978" cy="75116"/>
          </a:xfrm>
          <a:custGeom>
            <a:avLst/>
            <a:gdLst>
              <a:gd name="T0" fmla="*/ 65 w 65"/>
              <a:gd name="T1" fmla="*/ 31 h 66"/>
              <a:gd name="T2" fmla="*/ 65 w 65"/>
              <a:gd name="T3" fmla="*/ 31 h 66"/>
              <a:gd name="T4" fmla="*/ 60 w 65"/>
              <a:gd name="T5" fmla="*/ 44 h 66"/>
              <a:gd name="T6" fmla="*/ 56 w 65"/>
              <a:gd name="T7" fmla="*/ 53 h 66"/>
              <a:gd name="T8" fmla="*/ 43 w 65"/>
              <a:gd name="T9" fmla="*/ 61 h 66"/>
              <a:gd name="T10" fmla="*/ 30 w 65"/>
              <a:gd name="T11" fmla="*/ 66 h 66"/>
              <a:gd name="T12" fmla="*/ 30 w 65"/>
              <a:gd name="T13" fmla="*/ 66 h 66"/>
              <a:gd name="T14" fmla="*/ 17 w 65"/>
              <a:gd name="T15" fmla="*/ 61 h 66"/>
              <a:gd name="T16" fmla="*/ 8 w 65"/>
              <a:gd name="T17" fmla="*/ 53 h 66"/>
              <a:gd name="T18" fmla="*/ 0 w 65"/>
              <a:gd name="T19" fmla="*/ 44 h 66"/>
              <a:gd name="T20" fmla="*/ 0 w 65"/>
              <a:gd name="T21" fmla="*/ 31 h 66"/>
              <a:gd name="T22" fmla="*/ 0 w 65"/>
              <a:gd name="T23" fmla="*/ 31 h 66"/>
              <a:gd name="T24" fmla="*/ 0 w 65"/>
              <a:gd name="T25" fmla="*/ 18 h 66"/>
              <a:gd name="T26" fmla="*/ 8 w 65"/>
              <a:gd name="T27" fmla="*/ 9 h 66"/>
              <a:gd name="T28" fmla="*/ 17 w 65"/>
              <a:gd name="T29" fmla="*/ 0 h 66"/>
              <a:gd name="T30" fmla="*/ 30 w 65"/>
              <a:gd name="T31" fmla="*/ 0 h 66"/>
              <a:gd name="T32" fmla="*/ 30 w 65"/>
              <a:gd name="T33" fmla="*/ 0 h 66"/>
              <a:gd name="T34" fmla="*/ 43 w 65"/>
              <a:gd name="T35" fmla="*/ 0 h 66"/>
              <a:gd name="T36" fmla="*/ 56 w 65"/>
              <a:gd name="T37" fmla="*/ 9 h 66"/>
              <a:gd name="T38" fmla="*/ 60 w 65"/>
              <a:gd name="T39" fmla="*/ 18 h 66"/>
              <a:gd name="T40" fmla="*/ 65 w 65"/>
              <a:gd name="T41" fmla="*/ 31 h 66"/>
              <a:gd name="T42" fmla="*/ 65 w 65"/>
              <a:gd name="T43" fmla="*/ 31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6">
                <a:moveTo>
                  <a:pt x="65" y="31"/>
                </a:moveTo>
                <a:lnTo>
                  <a:pt x="65" y="31"/>
                </a:lnTo>
                <a:lnTo>
                  <a:pt x="60" y="44"/>
                </a:lnTo>
                <a:lnTo>
                  <a:pt x="56" y="53"/>
                </a:lnTo>
                <a:lnTo>
                  <a:pt x="43" y="61"/>
                </a:lnTo>
                <a:lnTo>
                  <a:pt x="30" y="66"/>
                </a:lnTo>
                <a:lnTo>
                  <a:pt x="17" y="61"/>
                </a:lnTo>
                <a:lnTo>
                  <a:pt x="8" y="53"/>
                </a:lnTo>
                <a:lnTo>
                  <a:pt x="0" y="44"/>
                </a:lnTo>
                <a:lnTo>
                  <a:pt x="0" y="31"/>
                </a:lnTo>
                <a:lnTo>
                  <a:pt x="0" y="18"/>
                </a:lnTo>
                <a:lnTo>
                  <a:pt x="8" y="9"/>
                </a:lnTo>
                <a:lnTo>
                  <a:pt x="17" y="0"/>
                </a:lnTo>
                <a:lnTo>
                  <a:pt x="30" y="0"/>
                </a:lnTo>
                <a:lnTo>
                  <a:pt x="43" y="0"/>
                </a:lnTo>
                <a:lnTo>
                  <a:pt x="56" y="9"/>
                </a:lnTo>
                <a:lnTo>
                  <a:pt x="60" y="18"/>
                </a:ln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7" name="Freeform 136">
            <a:extLst>
              <a:ext uri="{FF2B5EF4-FFF2-40B4-BE49-F238E27FC236}">
                <a16:creationId xmlns:a16="http://schemas.microsoft.com/office/drawing/2014/main" id="{B7468FA3-8482-4D13-9EA8-83A79A0047DB}"/>
              </a:ext>
            </a:extLst>
          </p:cNvPr>
          <p:cNvSpPr/>
          <p:nvPr/>
        </p:nvSpPr>
        <p:spPr bwMode="auto">
          <a:xfrm>
            <a:off x="4331606" y="2972890"/>
            <a:ext cx="34144" cy="30729"/>
          </a:xfrm>
          <a:custGeom>
            <a:avLst/>
            <a:gdLst>
              <a:gd name="T0" fmla="*/ 30 w 30"/>
              <a:gd name="T1" fmla="*/ 13 h 27"/>
              <a:gd name="T2" fmla="*/ 30 w 30"/>
              <a:gd name="T3" fmla="*/ 13 h 27"/>
              <a:gd name="T4" fmla="*/ 26 w 30"/>
              <a:gd name="T5" fmla="*/ 22 h 27"/>
              <a:gd name="T6" fmla="*/ 13 w 30"/>
              <a:gd name="T7" fmla="*/ 27 h 27"/>
              <a:gd name="T8" fmla="*/ 13 w 30"/>
              <a:gd name="T9" fmla="*/ 27 h 27"/>
              <a:gd name="T10" fmla="*/ 4 w 30"/>
              <a:gd name="T11" fmla="*/ 22 h 27"/>
              <a:gd name="T12" fmla="*/ 0 w 30"/>
              <a:gd name="T13" fmla="*/ 13 h 27"/>
              <a:gd name="T14" fmla="*/ 0 w 30"/>
              <a:gd name="T15" fmla="*/ 13 h 27"/>
              <a:gd name="T16" fmla="*/ 4 w 30"/>
              <a:gd name="T17" fmla="*/ 5 h 27"/>
              <a:gd name="T18" fmla="*/ 13 w 30"/>
              <a:gd name="T19" fmla="*/ 0 h 27"/>
              <a:gd name="T20" fmla="*/ 13 w 30"/>
              <a:gd name="T21" fmla="*/ 0 h 27"/>
              <a:gd name="T22" fmla="*/ 26 w 30"/>
              <a:gd name="T23" fmla="*/ 5 h 27"/>
              <a:gd name="T24" fmla="*/ 30 w 30"/>
              <a:gd name="T25" fmla="*/ 13 h 27"/>
              <a:gd name="T26" fmla="*/ 30 w 30"/>
              <a:gd name="T27" fmla="*/ 13 h 2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0" h="27">
                <a:moveTo>
                  <a:pt x="30" y="13"/>
                </a:moveTo>
                <a:lnTo>
                  <a:pt x="30" y="13"/>
                </a:lnTo>
                <a:lnTo>
                  <a:pt x="26" y="22"/>
                </a:lnTo>
                <a:lnTo>
                  <a:pt x="13" y="27"/>
                </a:lnTo>
                <a:lnTo>
                  <a:pt x="4" y="22"/>
                </a:lnTo>
                <a:lnTo>
                  <a:pt x="0" y="13"/>
                </a:lnTo>
                <a:lnTo>
                  <a:pt x="4" y="5"/>
                </a:lnTo>
                <a:lnTo>
                  <a:pt x="13" y="0"/>
                </a:lnTo>
                <a:lnTo>
                  <a:pt x="26" y="5"/>
                </a:lnTo>
                <a:lnTo>
                  <a:pt x="3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8" name="Freeform 137">
            <a:extLst>
              <a:ext uri="{FF2B5EF4-FFF2-40B4-BE49-F238E27FC236}">
                <a16:creationId xmlns:a16="http://schemas.microsoft.com/office/drawing/2014/main" id="{D070998D-3EFF-45CB-B84E-5E620E45CCDE}"/>
              </a:ext>
            </a:extLst>
          </p:cNvPr>
          <p:cNvSpPr/>
          <p:nvPr/>
        </p:nvSpPr>
        <p:spPr bwMode="auto">
          <a:xfrm>
            <a:off x="4311119" y="2948990"/>
            <a:ext cx="73978" cy="73978"/>
          </a:xfrm>
          <a:custGeom>
            <a:avLst/>
            <a:gdLst>
              <a:gd name="T0" fmla="*/ 65 w 65"/>
              <a:gd name="T1" fmla="*/ 34 h 65"/>
              <a:gd name="T2" fmla="*/ 65 w 65"/>
              <a:gd name="T3" fmla="*/ 34 h 65"/>
              <a:gd name="T4" fmla="*/ 61 w 65"/>
              <a:gd name="T5" fmla="*/ 48 h 65"/>
              <a:gd name="T6" fmla="*/ 57 w 65"/>
              <a:gd name="T7" fmla="*/ 56 h 65"/>
              <a:gd name="T8" fmla="*/ 44 w 65"/>
              <a:gd name="T9" fmla="*/ 65 h 65"/>
              <a:gd name="T10" fmla="*/ 31 w 65"/>
              <a:gd name="T11" fmla="*/ 65 h 65"/>
              <a:gd name="T12" fmla="*/ 31 w 65"/>
              <a:gd name="T13" fmla="*/ 65 h 65"/>
              <a:gd name="T14" fmla="*/ 18 w 65"/>
              <a:gd name="T15" fmla="*/ 65 h 65"/>
              <a:gd name="T16" fmla="*/ 9 w 65"/>
              <a:gd name="T17" fmla="*/ 56 h 65"/>
              <a:gd name="T18" fmla="*/ 0 w 65"/>
              <a:gd name="T19" fmla="*/ 48 h 65"/>
              <a:gd name="T20" fmla="*/ 0 w 65"/>
              <a:gd name="T21" fmla="*/ 34 h 65"/>
              <a:gd name="T22" fmla="*/ 0 w 65"/>
              <a:gd name="T23" fmla="*/ 34 h 65"/>
              <a:gd name="T24" fmla="*/ 0 w 65"/>
              <a:gd name="T25" fmla="*/ 21 h 65"/>
              <a:gd name="T26" fmla="*/ 9 w 65"/>
              <a:gd name="T27" fmla="*/ 13 h 65"/>
              <a:gd name="T28" fmla="*/ 18 w 65"/>
              <a:gd name="T29" fmla="*/ 4 h 65"/>
              <a:gd name="T30" fmla="*/ 31 w 65"/>
              <a:gd name="T31" fmla="*/ 0 h 65"/>
              <a:gd name="T32" fmla="*/ 31 w 65"/>
              <a:gd name="T33" fmla="*/ 0 h 65"/>
              <a:gd name="T34" fmla="*/ 44 w 65"/>
              <a:gd name="T35" fmla="*/ 4 h 65"/>
              <a:gd name="T36" fmla="*/ 57 w 65"/>
              <a:gd name="T37" fmla="*/ 13 h 65"/>
              <a:gd name="T38" fmla="*/ 61 w 65"/>
              <a:gd name="T39" fmla="*/ 21 h 65"/>
              <a:gd name="T40" fmla="*/ 65 w 65"/>
              <a:gd name="T41" fmla="*/ 34 h 65"/>
              <a:gd name="T42" fmla="*/ 65 w 65"/>
              <a:gd name="T43" fmla="*/ 34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5">
                <a:moveTo>
                  <a:pt x="65" y="34"/>
                </a:moveTo>
                <a:lnTo>
                  <a:pt x="65" y="34"/>
                </a:lnTo>
                <a:lnTo>
                  <a:pt x="61" y="48"/>
                </a:lnTo>
                <a:lnTo>
                  <a:pt x="57" y="56"/>
                </a:lnTo>
                <a:lnTo>
                  <a:pt x="44" y="65"/>
                </a:lnTo>
                <a:lnTo>
                  <a:pt x="31" y="65"/>
                </a:lnTo>
                <a:lnTo>
                  <a:pt x="18" y="65"/>
                </a:lnTo>
                <a:lnTo>
                  <a:pt x="9" y="56"/>
                </a:lnTo>
                <a:lnTo>
                  <a:pt x="0" y="48"/>
                </a:lnTo>
                <a:lnTo>
                  <a:pt x="0" y="34"/>
                </a:lnTo>
                <a:lnTo>
                  <a:pt x="0" y="21"/>
                </a:lnTo>
                <a:lnTo>
                  <a:pt x="9" y="13"/>
                </a:lnTo>
                <a:lnTo>
                  <a:pt x="18" y="4"/>
                </a:lnTo>
                <a:lnTo>
                  <a:pt x="31" y="0"/>
                </a:lnTo>
                <a:lnTo>
                  <a:pt x="44" y="4"/>
                </a:lnTo>
                <a:lnTo>
                  <a:pt x="57" y="13"/>
                </a:lnTo>
                <a:lnTo>
                  <a:pt x="61" y="21"/>
                </a:lnTo>
                <a:lnTo>
                  <a:pt x="65" y="34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9" name="Freeform 142">
            <a:extLst>
              <a:ext uri="{FF2B5EF4-FFF2-40B4-BE49-F238E27FC236}">
                <a16:creationId xmlns:a16="http://schemas.microsoft.com/office/drawing/2014/main" id="{41D823DF-9130-41E3-9052-1438C6D429EC}"/>
              </a:ext>
            </a:extLst>
          </p:cNvPr>
          <p:cNvSpPr/>
          <p:nvPr/>
        </p:nvSpPr>
        <p:spPr bwMode="auto">
          <a:xfrm>
            <a:off x="5306971" y="2626904"/>
            <a:ext cx="35282" cy="29591"/>
          </a:xfrm>
          <a:custGeom>
            <a:avLst/>
            <a:gdLst>
              <a:gd name="T0" fmla="*/ 31 w 31"/>
              <a:gd name="T1" fmla="*/ 13 h 26"/>
              <a:gd name="T2" fmla="*/ 31 w 31"/>
              <a:gd name="T3" fmla="*/ 13 h 26"/>
              <a:gd name="T4" fmla="*/ 26 w 31"/>
              <a:gd name="T5" fmla="*/ 21 h 26"/>
              <a:gd name="T6" fmla="*/ 13 w 31"/>
              <a:gd name="T7" fmla="*/ 26 h 26"/>
              <a:gd name="T8" fmla="*/ 13 w 31"/>
              <a:gd name="T9" fmla="*/ 26 h 26"/>
              <a:gd name="T10" fmla="*/ 4 w 31"/>
              <a:gd name="T11" fmla="*/ 21 h 26"/>
              <a:gd name="T12" fmla="*/ 0 w 31"/>
              <a:gd name="T13" fmla="*/ 13 h 26"/>
              <a:gd name="T14" fmla="*/ 0 w 31"/>
              <a:gd name="T15" fmla="*/ 13 h 26"/>
              <a:gd name="T16" fmla="*/ 4 w 31"/>
              <a:gd name="T17" fmla="*/ 4 h 26"/>
              <a:gd name="T18" fmla="*/ 13 w 31"/>
              <a:gd name="T19" fmla="*/ 0 h 26"/>
              <a:gd name="T20" fmla="*/ 13 w 31"/>
              <a:gd name="T21" fmla="*/ 0 h 26"/>
              <a:gd name="T22" fmla="*/ 26 w 31"/>
              <a:gd name="T23" fmla="*/ 4 h 26"/>
              <a:gd name="T24" fmla="*/ 31 w 31"/>
              <a:gd name="T25" fmla="*/ 13 h 26"/>
              <a:gd name="T26" fmla="*/ 31 w 31"/>
              <a:gd name="T27" fmla="*/ 13 h 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1" h="26">
                <a:moveTo>
                  <a:pt x="31" y="13"/>
                </a:moveTo>
                <a:lnTo>
                  <a:pt x="31" y="13"/>
                </a:lnTo>
                <a:lnTo>
                  <a:pt x="26" y="21"/>
                </a:lnTo>
                <a:lnTo>
                  <a:pt x="13" y="26"/>
                </a:lnTo>
                <a:lnTo>
                  <a:pt x="4" y="21"/>
                </a:lnTo>
                <a:lnTo>
                  <a:pt x="0" y="13"/>
                </a:lnTo>
                <a:lnTo>
                  <a:pt x="4" y="4"/>
                </a:lnTo>
                <a:lnTo>
                  <a:pt x="13" y="0"/>
                </a:lnTo>
                <a:lnTo>
                  <a:pt x="26" y="4"/>
                </a:lnTo>
                <a:lnTo>
                  <a:pt x="3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0" name="Freeform 143">
            <a:extLst>
              <a:ext uri="{FF2B5EF4-FFF2-40B4-BE49-F238E27FC236}">
                <a16:creationId xmlns:a16="http://schemas.microsoft.com/office/drawing/2014/main" id="{01D1D7F2-C26E-46EA-8BE0-1BBC7E557500}"/>
              </a:ext>
            </a:extLst>
          </p:cNvPr>
          <p:cNvSpPr/>
          <p:nvPr/>
        </p:nvSpPr>
        <p:spPr bwMode="auto">
          <a:xfrm>
            <a:off x="5287623" y="2606417"/>
            <a:ext cx="73978" cy="69425"/>
          </a:xfrm>
          <a:custGeom>
            <a:avLst/>
            <a:gdLst>
              <a:gd name="T0" fmla="*/ 65 w 65"/>
              <a:gd name="T1" fmla="*/ 31 h 61"/>
              <a:gd name="T2" fmla="*/ 65 w 65"/>
              <a:gd name="T3" fmla="*/ 31 h 61"/>
              <a:gd name="T4" fmla="*/ 61 w 65"/>
              <a:gd name="T5" fmla="*/ 44 h 61"/>
              <a:gd name="T6" fmla="*/ 56 w 65"/>
              <a:gd name="T7" fmla="*/ 53 h 61"/>
              <a:gd name="T8" fmla="*/ 43 w 65"/>
              <a:gd name="T9" fmla="*/ 61 h 61"/>
              <a:gd name="T10" fmla="*/ 30 w 65"/>
              <a:gd name="T11" fmla="*/ 61 h 61"/>
              <a:gd name="T12" fmla="*/ 30 w 65"/>
              <a:gd name="T13" fmla="*/ 61 h 61"/>
              <a:gd name="T14" fmla="*/ 21 w 65"/>
              <a:gd name="T15" fmla="*/ 61 h 61"/>
              <a:gd name="T16" fmla="*/ 8 w 65"/>
              <a:gd name="T17" fmla="*/ 53 h 61"/>
              <a:gd name="T18" fmla="*/ 4 w 65"/>
              <a:gd name="T19" fmla="*/ 44 h 61"/>
              <a:gd name="T20" fmla="*/ 0 w 65"/>
              <a:gd name="T21" fmla="*/ 31 h 61"/>
              <a:gd name="T22" fmla="*/ 0 w 65"/>
              <a:gd name="T23" fmla="*/ 31 h 61"/>
              <a:gd name="T24" fmla="*/ 4 w 65"/>
              <a:gd name="T25" fmla="*/ 18 h 61"/>
              <a:gd name="T26" fmla="*/ 8 w 65"/>
              <a:gd name="T27" fmla="*/ 9 h 61"/>
              <a:gd name="T28" fmla="*/ 21 w 65"/>
              <a:gd name="T29" fmla="*/ 0 h 61"/>
              <a:gd name="T30" fmla="*/ 30 w 65"/>
              <a:gd name="T31" fmla="*/ 0 h 61"/>
              <a:gd name="T32" fmla="*/ 30 w 65"/>
              <a:gd name="T33" fmla="*/ 0 h 61"/>
              <a:gd name="T34" fmla="*/ 43 w 65"/>
              <a:gd name="T35" fmla="*/ 0 h 61"/>
              <a:gd name="T36" fmla="*/ 56 w 65"/>
              <a:gd name="T37" fmla="*/ 9 h 61"/>
              <a:gd name="T38" fmla="*/ 61 w 65"/>
              <a:gd name="T39" fmla="*/ 18 h 61"/>
              <a:gd name="T40" fmla="*/ 65 w 65"/>
              <a:gd name="T41" fmla="*/ 31 h 61"/>
              <a:gd name="T42" fmla="*/ 65 w 65"/>
              <a:gd name="T43" fmla="*/ 31 h 6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61">
                <a:moveTo>
                  <a:pt x="65" y="31"/>
                </a:moveTo>
                <a:lnTo>
                  <a:pt x="65" y="31"/>
                </a:lnTo>
                <a:lnTo>
                  <a:pt x="61" y="44"/>
                </a:lnTo>
                <a:lnTo>
                  <a:pt x="56" y="53"/>
                </a:lnTo>
                <a:lnTo>
                  <a:pt x="43" y="61"/>
                </a:lnTo>
                <a:lnTo>
                  <a:pt x="30" y="61"/>
                </a:lnTo>
                <a:lnTo>
                  <a:pt x="21" y="61"/>
                </a:lnTo>
                <a:lnTo>
                  <a:pt x="8" y="53"/>
                </a:lnTo>
                <a:lnTo>
                  <a:pt x="4" y="44"/>
                </a:lnTo>
                <a:lnTo>
                  <a:pt x="0" y="31"/>
                </a:lnTo>
                <a:lnTo>
                  <a:pt x="4" y="18"/>
                </a:lnTo>
                <a:lnTo>
                  <a:pt x="8" y="9"/>
                </a:lnTo>
                <a:lnTo>
                  <a:pt x="21" y="0"/>
                </a:lnTo>
                <a:lnTo>
                  <a:pt x="30" y="0"/>
                </a:lnTo>
                <a:lnTo>
                  <a:pt x="43" y="0"/>
                </a:lnTo>
                <a:lnTo>
                  <a:pt x="56" y="9"/>
                </a:lnTo>
                <a:lnTo>
                  <a:pt x="61" y="18"/>
                </a:ln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14288">
            <a:solidFill>
              <a:schemeClr val="accent2"/>
            </a:solidFill>
            <a:prstDash val="solid"/>
            <a:round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57" name="组合 456">
            <a:extLst>
              <a:ext uri="{FF2B5EF4-FFF2-40B4-BE49-F238E27FC236}">
                <a16:creationId xmlns:a16="http://schemas.microsoft.com/office/drawing/2014/main" id="{D25467D7-1109-4779-BEE2-4D0BBACD37F7}"/>
              </a:ext>
            </a:extLst>
          </p:cNvPr>
          <p:cNvGrpSpPr/>
          <p:nvPr/>
        </p:nvGrpSpPr>
        <p:grpSpPr>
          <a:xfrm>
            <a:off x="623970" y="1234987"/>
            <a:ext cx="8897084" cy="2763438"/>
            <a:chOff x="623970" y="1707860"/>
            <a:chExt cx="8897084" cy="276343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07D01CE-A503-4FDF-9EC1-0C10BCF9E3AB}"/>
                </a:ext>
              </a:extLst>
            </p:cNvPr>
            <p:cNvSpPr txBox="1"/>
            <p:nvPr/>
          </p:nvSpPr>
          <p:spPr>
            <a:xfrm>
              <a:off x="623970" y="1707860"/>
              <a:ext cx="2001703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8401D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广州校区</a:t>
              </a:r>
              <a:r>
                <a:rPr lang="zh-CN" altLang="en-US" dirty="0">
                  <a:solidFill>
                    <a:srgbClr val="21212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南校园</a:t>
              </a:r>
            </a:p>
          </p:txBody>
        </p:sp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1DCDC9F4-3268-463E-8B91-95AA1F911BC3}"/>
                </a:ext>
              </a:extLst>
            </p:cNvPr>
            <p:cNvSpPr txBox="1"/>
            <p:nvPr/>
          </p:nvSpPr>
          <p:spPr>
            <a:xfrm>
              <a:off x="623970" y="2118588"/>
              <a:ext cx="2001703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8401D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广州校区</a:t>
              </a:r>
              <a:r>
                <a:rPr lang="zh-CN" altLang="en-US" dirty="0">
                  <a:solidFill>
                    <a:srgbClr val="21212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东校园</a:t>
              </a:r>
            </a:p>
          </p:txBody>
        </p:sp>
        <p:sp>
          <p:nvSpPr>
            <p:cNvPr id="456" name="文本框 455">
              <a:extLst>
                <a:ext uri="{FF2B5EF4-FFF2-40B4-BE49-F238E27FC236}">
                  <a16:creationId xmlns:a16="http://schemas.microsoft.com/office/drawing/2014/main" id="{748FC091-1AB2-463B-B367-3753AAE604A3}"/>
                </a:ext>
              </a:extLst>
            </p:cNvPr>
            <p:cNvSpPr txBox="1"/>
            <p:nvPr/>
          </p:nvSpPr>
          <p:spPr>
            <a:xfrm>
              <a:off x="623970" y="2529317"/>
              <a:ext cx="2001703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8401D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广州校区</a:t>
              </a:r>
              <a:r>
                <a:rPr lang="zh-CN" altLang="en-US" dirty="0">
                  <a:solidFill>
                    <a:srgbClr val="21212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北校园</a:t>
              </a:r>
            </a:p>
          </p:txBody>
        </p:sp>
        <p:sp>
          <p:nvSpPr>
            <p:cNvPr id="468" name="文本框 467">
              <a:extLst>
                <a:ext uri="{FF2B5EF4-FFF2-40B4-BE49-F238E27FC236}">
                  <a16:creationId xmlns:a16="http://schemas.microsoft.com/office/drawing/2014/main" id="{3FDAE5B6-5AA6-4E3C-863C-667B491BD189}"/>
                </a:ext>
              </a:extLst>
            </p:cNvPr>
            <p:cNvSpPr txBox="1"/>
            <p:nvPr/>
          </p:nvSpPr>
          <p:spPr>
            <a:xfrm>
              <a:off x="7519351" y="2669044"/>
              <a:ext cx="2001703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8401D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深圳校区</a:t>
              </a:r>
            </a:p>
          </p:txBody>
        </p:sp>
        <p:sp>
          <p:nvSpPr>
            <p:cNvPr id="469" name="文本框 468">
              <a:extLst>
                <a:ext uri="{FF2B5EF4-FFF2-40B4-BE49-F238E27FC236}">
                  <a16:creationId xmlns:a16="http://schemas.microsoft.com/office/drawing/2014/main" id="{1AA2FDFF-189F-43A8-AAD5-B610779D4901}"/>
                </a:ext>
              </a:extLst>
            </p:cNvPr>
            <p:cNvSpPr txBox="1"/>
            <p:nvPr/>
          </p:nvSpPr>
          <p:spPr>
            <a:xfrm>
              <a:off x="6625389" y="4101966"/>
              <a:ext cx="2001703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8401D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珠海校区</a:t>
              </a:r>
            </a:p>
          </p:txBody>
        </p:sp>
      </p:grpSp>
      <p:cxnSp>
        <p:nvCxnSpPr>
          <p:cNvPr id="459" name="直接连接符 458">
            <a:extLst>
              <a:ext uri="{FF2B5EF4-FFF2-40B4-BE49-F238E27FC236}">
                <a16:creationId xmlns:a16="http://schemas.microsoft.com/office/drawing/2014/main" id="{EB922049-DDB1-438E-B0AD-5447CEFC858D}"/>
              </a:ext>
            </a:extLst>
          </p:cNvPr>
          <p:cNvCxnSpPr>
            <a:cxnSpLocks/>
          </p:cNvCxnSpPr>
          <p:nvPr/>
        </p:nvCxnSpPr>
        <p:spPr>
          <a:xfrm>
            <a:off x="2463282" y="1871257"/>
            <a:ext cx="1342513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0" name="直接连接符 459">
            <a:extLst>
              <a:ext uri="{FF2B5EF4-FFF2-40B4-BE49-F238E27FC236}">
                <a16:creationId xmlns:a16="http://schemas.microsoft.com/office/drawing/2014/main" id="{7C1BF5C6-CBAF-4CD4-BD55-B4B1721DB0A7}"/>
              </a:ext>
            </a:extLst>
          </p:cNvPr>
          <p:cNvCxnSpPr>
            <a:cxnSpLocks/>
          </p:cNvCxnSpPr>
          <p:nvPr/>
        </p:nvCxnSpPr>
        <p:spPr>
          <a:xfrm rot="2700000">
            <a:off x="3669847" y="2151272"/>
            <a:ext cx="792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3" name="直接连接符 462">
            <a:extLst>
              <a:ext uri="{FF2B5EF4-FFF2-40B4-BE49-F238E27FC236}">
                <a16:creationId xmlns:a16="http://schemas.microsoft.com/office/drawing/2014/main" id="{6BE73DEA-7843-43B3-B915-A539C2954034}"/>
              </a:ext>
            </a:extLst>
          </p:cNvPr>
          <p:cNvCxnSpPr>
            <a:cxnSpLocks/>
          </p:cNvCxnSpPr>
          <p:nvPr/>
        </p:nvCxnSpPr>
        <p:spPr>
          <a:xfrm>
            <a:off x="5658366" y="2400404"/>
            <a:ext cx="1821409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4" name="直接连接符 463">
            <a:extLst>
              <a:ext uri="{FF2B5EF4-FFF2-40B4-BE49-F238E27FC236}">
                <a16:creationId xmlns:a16="http://schemas.microsoft.com/office/drawing/2014/main" id="{4794EBFF-FB65-45D5-8577-C4E4CEDA8B7A}"/>
              </a:ext>
            </a:extLst>
          </p:cNvPr>
          <p:cNvCxnSpPr>
            <a:cxnSpLocks/>
          </p:cNvCxnSpPr>
          <p:nvPr/>
        </p:nvCxnSpPr>
        <p:spPr>
          <a:xfrm rot="18900000" flipH="1">
            <a:off x="5058619" y="2658085"/>
            <a:ext cx="720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6" name="直接连接符 465">
            <a:extLst>
              <a:ext uri="{FF2B5EF4-FFF2-40B4-BE49-F238E27FC236}">
                <a16:creationId xmlns:a16="http://schemas.microsoft.com/office/drawing/2014/main" id="{BCFCB58A-AE00-455E-BE9F-7128FDF90306}"/>
              </a:ext>
            </a:extLst>
          </p:cNvPr>
          <p:cNvCxnSpPr>
            <a:cxnSpLocks/>
          </p:cNvCxnSpPr>
          <p:nvPr/>
        </p:nvCxnSpPr>
        <p:spPr>
          <a:xfrm rot="2700000">
            <a:off x="4600136" y="3515961"/>
            <a:ext cx="792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7" name="直接连接符 466">
            <a:extLst>
              <a:ext uri="{FF2B5EF4-FFF2-40B4-BE49-F238E27FC236}">
                <a16:creationId xmlns:a16="http://schemas.microsoft.com/office/drawing/2014/main" id="{8C248DA8-7874-4BBF-80F7-C31C35F52220}"/>
              </a:ext>
            </a:extLst>
          </p:cNvPr>
          <p:cNvCxnSpPr>
            <a:cxnSpLocks/>
          </p:cNvCxnSpPr>
          <p:nvPr/>
        </p:nvCxnSpPr>
        <p:spPr>
          <a:xfrm>
            <a:off x="5256691" y="3791938"/>
            <a:ext cx="1342513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2" name="文本框 431">
            <a:extLst>
              <a:ext uri="{FF2B5EF4-FFF2-40B4-BE49-F238E27FC236}">
                <a16:creationId xmlns:a16="http://schemas.microsoft.com/office/drawing/2014/main" id="{68239875-7D89-4FF5-A352-41B5CE5E7E9E}"/>
              </a:ext>
            </a:extLst>
          </p:cNvPr>
          <p:cNvSpPr txBox="1"/>
          <p:nvPr/>
        </p:nvSpPr>
        <p:spPr>
          <a:xfrm>
            <a:off x="4430902" y="3244359"/>
            <a:ext cx="800219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珠海市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D8A4E4-40C8-46F2-8191-B9A881EE2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111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3839200-FB92-477E-BA94-C80902FD667B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75ECC3-3E87-487C-8A74-6FD978720289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50DDD78-D003-4D50-8A8F-2F3BB7396E4C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C5F31168-218C-43E5-8264-94ED065CDD33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5AF3E1-D43A-477E-866B-339EC69D21E0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pSp>
        <p:nvGrpSpPr>
          <p:cNvPr id="19" name="组 22">
            <a:extLst>
              <a:ext uri="{FF2B5EF4-FFF2-40B4-BE49-F238E27FC236}">
                <a16:creationId xmlns:a16="http://schemas.microsoft.com/office/drawing/2014/main" id="{C4DEDBB5-EF48-4F3E-9387-6088F453F998}"/>
              </a:ext>
            </a:extLst>
          </p:cNvPr>
          <p:cNvGrpSpPr/>
          <p:nvPr/>
        </p:nvGrpSpPr>
        <p:grpSpPr>
          <a:xfrm>
            <a:off x="402138" y="551672"/>
            <a:ext cx="8278682" cy="4296830"/>
            <a:chOff x="4391025" y="180975"/>
            <a:chExt cx="4422775" cy="2295525"/>
          </a:xfrm>
          <a:solidFill>
            <a:srgbClr val="B7D07A">
              <a:alpha val="50000"/>
            </a:srgbClr>
          </a:solidFill>
        </p:grpSpPr>
        <p:sp>
          <p:nvSpPr>
            <p:cNvPr id="21" name="Freeform 70">
              <a:extLst>
                <a:ext uri="{FF2B5EF4-FFF2-40B4-BE49-F238E27FC236}">
                  <a16:creationId xmlns:a16="http://schemas.microsoft.com/office/drawing/2014/main" id="{0F2BEF9C-C7A7-452E-9231-382A9DC35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Freeform 71">
              <a:extLst>
                <a:ext uri="{FF2B5EF4-FFF2-40B4-BE49-F238E27FC236}">
                  <a16:creationId xmlns:a16="http://schemas.microsoft.com/office/drawing/2014/main" id="{5F91658B-48DE-4E88-A164-9B0C9B0A83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Freeform 72">
              <a:extLst>
                <a:ext uri="{FF2B5EF4-FFF2-40B4-BE49-F238E27FC236}">
                  <a16:creationId xmlns:a16="http://schemas.microsoft.com/office/drawing/2014/main" id="{74AF5BC4-821C-4846-848C-95653E7C5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Freeform 73">
              <a:extLst>
                <a:ext uri="{FF2B5EF4-FFF2-40B4-BE49-F238E27FC236}">
                  <a16:creationId xmlns:a16="http://schemas.microsoft.com/office/drawing/2014/main" id="{224B6A24-610D-411A-964E-1DD523B50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id="{3D90FD57-F902-4D2A-A205-9627DBC702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Freeform 75">
              <a:extLst>
                <a:ext uri="{FF2B5EF4-FFF2-40B4-BE49-F238E27FC236}">
                  <a16:creationId xmlns:a16="http://schemas.microsoft.com/office/drawing/2014/main" id="{DE318CBB-7494-489C-A8FC-813FF9998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Freeform 76">
              <a:extLst>
                <a:ext uri="{FF2B5EF4-FFF2-40B4-BE49-F238E27FC236}">
                  <a16:creationId xmlns:a16="http://schemas.microsoft.com/office/drawing/2014/main" id="{D0F8A682-73AD-4CED-97A6-792BDD220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Freeform 77">
              <a:extLst>
                <a:ext uri="{FF2B5EF4-FFF2-40B4-BE49-F238E27FC236}">
                  <a16:creationId xmlns:a16="http://schemas.microsoft.com/office/drawing/2014/main" id="{5E33D055-6CCD-47DE-A4CC-396D0F877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Freeform 78">
              <a:extLst>
                <a:ext uri="{FF2B5EF4-FFF2-40B4-BE49-F238E27FC236}">
                  <a16:creationId xmlns:a16="http://schemas.microsoft.com/office/drawing/2014/main" id="{03971A22-4282-4D3F-9305-61B43BFBB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Freeform 79">
              <a:extLst>
                <a:ext uri="{FF2B5EF4-FFF2-40B4-BE49-F238E27FC236}">
                  <a16:creationId xmlns:a16="http://schemas.microsoft.com/office/drawing/2014/main" id="{D74F72EC-6CE6-4952-9AF9-702942B0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Freeform 80">
              <a:extLst>
                <a:ext uri="{FF2B5EF4-FFF2-40B4-BE49-F238E27FC236}">
                  <a16:creationId xmlns:a16="http://schemas.microsoft.com/office/drawing/2014/main" id="{29CAC680-FCC3-497E-8111-95A70F477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Freeform 81">
              <a:extLst>
                <a:ext uri="{FF2B5EF4-FFF2-40B4-BE49-F238E27FC236}">
                  <a16:creationId xmlns:a16="http://schemas.microsoft.com/office/drawing/2014/main" id="{E2F05D9D-4DA3-472A-9783-7316C75E0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Freeform 82">
              <a:extLst>
                <a:ext uri="{FF2B5EF4-FFF2-40B4-BE49-F238E27FC236}">
                  <a16:creationId xmlns:a16="http://schemas.microsoft.com/office/drawing/2014/main" id="{E92DD362-5634-456F-B49B-1EBBD8213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Freeform 83">
              <a:extLst>
                <a:ext uri="{FF2B5EF4-FFF2-40B4-BE49-F238E27FC236}">
                  <a16:creationId xmlns:a16="http://schemas.microsoft.com/office/drawing/2014/main" id="{8F9B235D-F25A-47BF-87F0-EFFCD22A5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Freeform 84">
              <a:extLst>
                <a:ext uri="{FF2B5EF4-FFF2-40B4-BE49-F238E27FC236}">
                  <a16:creationId xmlns:a16="http://schemas.microsoft.com/office/drawing/2014/main" id="{06EA4C8F-E6EA-446F-8179-1C6624341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Freeform 85">
              <a:extLst>
                <a:ext uri="{FF2B5EF4-FFF2-40B4-BE49-F238E27FC236}">
                  <a16:creationId xmlns:a16="http://schemas.microsoft.com/office/drawing/2014/main" id="{3F1FACA4-61A8-49D7-B114-9B1EE0385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Freeform 86">
              <a:extLst>
                <a:ext uri="{FF2B5EF4-FFF2-40B4-BE49-F238E27FC236}">
                  <a16:creationId xmlns:a16="http://schemas.microsoft.com/office/drawing/2014/main" id="{0D5E87B3-F1A6-4E48-BF2A-7ACF96B62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8" name="Freeform 87">
              <a:extLst>
                <a:ext uri="{FF2B5EF4-FFF2-40B4-BE49-F238E27FC236}">
                  <a16:creationId xmlns:a16="http://schemas.microsoft.com/office/drawing/2014/main" id="{C0FB1367-46FA-416D-A1D6-CB888943C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Freeform 88">
              <a:extLst>
                <a:ext uri="{FF2B5EF4-FFF2-40B4-BE49-F238E27FC236}">
                  <a16:creationId xmlns:a16="http://schemas.microsoft.com/office/drawing/2014/main" id="{91E96B11-EC5B-4AEC-AA7B-0EE1A0B85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Freeform 89">
              <a:extLst>
                <a:ext uri="{FF2B5EF4-FFF2-40B4-BE49-F238E27FC236}">
                  <a16:creationId xmlns:a16="http://schemas.microsoft.com/office/drawing/2014/main" id="{B73E72AF-F5D0-4657-8188-105744E2E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Freeform 90">
              <a:extLst>
                <a:ext uri="{FF2B5EF4-FFF2-40B4-BE49-F238E27FC236}">
                  <a16:creationId xmlns:a16="http://schemas.microsoft.com/office/drawing/2014/main" id="{591AF24D-531E-41C4-BBB0-2BEF5B784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Freeform 91">
              <a:extLst>
                <a:ext uri="{FF2B5EF4-FFF2-40B4-BE49-F238E27FC236}">
                  <a16:creationId xmlns:a16="http://schemas.microsoft.com/office/drawing/2014/main" id="{B1A1A847-63A8-4AAF-BF40-09709204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Freeform 92">
              <a:extLst>
                <a:ext uri="{FF2B5EF4-FFF2-40B4-BE49-F238E27FC236}">
                  <a16:creationId xmlns:a16="http://schemas.microsoft.com/office/drawing/2014/main" id="{E55A6A29-93FB-40E2-BCE5-ED6CFC3EF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Freeform 93">
              <a:extLst>
                <a:ext uri="{FF2B5EF4-FFF2-40B4-BE49-F238E27FC236}">
                  <a16:creationId xmlns:a16="http://schemas.microsoft.com/office/drawing/2014/main" id="{F9C20FFD-AFCC-42E5-B3DA-E066D2D74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Freeform 94">
              <a:extLst>
                <a:ext uri="{FF2B5EF4-FFF2-40B4-BE49-F238E27FC236}">
                  <a16:creationId xmlns:a16="http://schemas.microsoft.com/office/drawing/2014/main" id="{8BF8CE15-9464-4E69-AD8B-378E0C4A8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Freeform 95">
              <a:extLst>
                <a:ext uri="{FF2B5EF4-FFF2-40B4-BE49-F238E27FC236}">
                  <a16:creationId xmlns:a16="http://schemas.microsoft.com/office/drawing/2014/main" id="{055F5930-0303-4FDF-863C-57EFE28A7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Freeform 96">
              <a:extLst>
                <a:ext uri="{FF2B5EF4-FFF2-40B4-BE49-F238E27FC236}">
                  <a16:creationId xmlns:a16="http://schemas.microsoft.com/office/drawing/2014/main" id="{18EAAC3F-52AF-4DA9-811B-BC53AB1EA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Freeform 97">
              <a:extLst>
                <a:ext uri="{FF2B5EF4-FFF2-40B4-BE49-F238E27FC236}">
                  <a16:creationId xmlns:a16="http://schemas.microsoft.com/office/drawing/2014/main" id="{6EE93CB0-4891-45AA-A927-EB1F28E64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Freeform 98">
              <a:extLst>
                <a:ext uri="{FF2B5EF4-FFF2-40B4-BE49-F238E27FC236}">
                  <a16:creationId xmlns:a16="http://schemas.microsoft.com/office/drawing/2014/main" id="{4B427089-C02E-44B1-82B7-DA6A8103C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Freeform 99">
              <a:extLst>
                <a:ext uri="{FF2B5EF4-FFF2-40B4-BE49-F238E27FC236}">
                  <a16:creationId xmlns:a16="http://schemas.microsoft.com/office/drawing/2014/main" id="{8009C926-3496-4EAE-A590-52A5BBF4C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Freeform 100">
              <a:extLst>
                <a:ext uri="{FF2B5EF4-FFF2-40B4-BE49-F238E27FC236}">
                  <a16:creationId xmlns:a16="http://schemas.microsoft.com/office/drawing/2014/main" id="{5BEDC3C1-D6B5-4B21-AD23-EFCA5469E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Freeform 101">
              <a:extLst>
                <a:ext uri="{FF2B5EF4-FFF2-40B4-BE49-F238E27FC236}">
                  <a16:creationId xmlns:a16="http://schemas.microsoft.com/office/drawing/2014/main" id="{F4A66C3D-02B2-4847-BE19-B3E562C7B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Freeform 102">
              <a:extLst>
                <a:ext uri="{FF2B5EF4-FFF2-40B4-BE49-F238E27FC236}">
                  <a16:creationId xmlns:a16="http://schemas.microsoft.com/office/drawing/2014/main" id="{6C6BEF76-328D-4FD8-9061-702B25301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4" name="Freeform 103">
              <a:extLst>
                <a:ext uri="{FF2B5EF4-FFF2-40B4-BE49-F238E27FC236}">
                  <a16:creationId xmlns:a16="http://schemas.microsoft.com/office/drawing/2014/main" id="{A0AB8BC0-C5BF-420E-9ADB-355E4F2C0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5" name="Freeform 104">
              <a:extLst>
                <a:ext uri="{FF2B5EF4-FFF2-40B4-BE49-F238E27FC236}">
                  <a16:creationId xmlns:a16="http://schemas.microsoft.com/office/drawing/2014/main" id="{8FCF05E9-C2FD-4E12-865F-D90A68FAE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6" name="Freeform 105">
              <a:extLst>
                <a:ext uri="{FF2B5EF4-FFF2-40B4-BE49-F238E27FC236}">
                  <a16:creationId xmlns:a16="http://schemas.microsoft.com/office/drawing/2014/main" id="{10915841-4B1A-4317-A4D7-68C189606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Freeform 106">
              <a:extLst>
                <a:ext uri="{FF2B5EF4-FFF2-40B4-BE49-F238E27FC236}">
                  <a16:creationId xmlns:a16="http://schemas.microsoft.com/office/drawing/2014/main" id="{D528907D-06E1-4FDA-9AF0-CADB84D42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8" name="Freeform 107">
              <a:extLst>
                <a:ext uri="{FF2B5EF4-FFF2-40B4-BE49-F238E27FC236}">
                  <a16:creationId xmlns:a16="http://schemas.microsoft.com/office/drawing/2014/main" id="{D6931AB2-0957-482A-AB86-B1B9344CC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9" name="Freeform 108">
              <a:extLst>
                <a:ext uri="{FF2B5EF4-FFF2-40B4-BE49-F238E27FC236}">
                  <a16:creationId xmlns:a16="http://schemas.microsoft.com/office/drawing/2014/main" id="{F1FD1AE5-DB18-4902-8D6E-E2AC2BDBB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0" name="Freeform 109">
              <a:extLst>
                <a:ext uri="{FF2B5EF4-FFF2-40B4-BE49-F238E27FC236}">
                  <a16:creationId xmlns:a16="http://schemas.microsoft.com/office/drawing/2014/main" id="{73ECFFF7-D9DB-426F-BCE8-B49D69CDF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1" name="Freeform 110">
              <a:extLst>
                <a:ext uri="{FF2B5EF4-FFF2-40B4-BE49-F238E27FC236}">
                  <a16:creationId xmlns:a16="http://schemas.microsoft.com/office/drawing/2014/main" id="{127F6E1F-B13D-4D39-A87C-263B8CA65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2" name="Freeform 111">
              <a:extLst>
                <a:ext uri="{FF2B5EF4-FFF2-40B4-BE49-F238E27FC236}">
                  <a16:creationId xmlns:a16="http://schemas.microsoft.com/office/drawing/2014/main" id="{EDB55168-F950-4A8B-89A2-B7F103B21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3" name="Freeform 112">
              <a:extLst>
                <a:ext uri="{FF2B5EF4-FFF2-40B4-BE49-F238E27FC236}">
                  <a16:creationId xmlns:a16="http://schemas.microsoft.com/office/drawing/2014/main" id="{B4D5BBBF-35C8-4D5E-9C54-3AE17C6E5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Freeform 113">
              <a:extLst>
                <a:ext uri="{FF2B5EF4-FFF2-40B4-BE49-F238E27FC236}">
                  <a16:creationId xmlns:a16="http://schemas.microsoft.com/office/drawing/2014/main" id="{CB8CADBD-953F-4763-AA71-2B677945B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Freeform 114">
              <a:extLst>
                <a:ext uri="{FF2B5EF4-FFF2-40B4-BE49-F238E27FC236}">
                  <a16:creationId xmlns:a16="http://schemas.microsoft.com/office/drawing/2014/main" id="{48A28F9B-2FA7-4CA7-A291-36094EA03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6" name="Freeform 115">
              <a:extLst>
                <a:ext uri="{FF2B5EF4-FFF2-40B4-BE49-F238E27FC236}">
                  <a16:creationId xmlns:a16="http://schemas.microsoft.com/office/drawing/2014/main" id="{FB4690F8-46D1-4EA3-8874-A12346035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Freeform 116">
              <a:extLst>
                <a:ext uri="{FF2B5EF4-FFF2-40B4-BE49-F238E27FC236}">
                  <a16:creationId xmlns:a16="http://schemas.microsoft.com/office/drawing/2014/main" id="{7DC56821-C2CC-4EE5-92DC-F49354BA9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8" name="Freeform 117">
              <a:extLst>
                <a:ext uri="{FF2B5EF4-FFF2-40B4-BE49-F238E27FC236}">
                  <a16:creationId xmlns:a16="http://schemas.microsoft.com/office/drawing/2014/main" id="{B06311A0-4F42-41F2-B623-EB61587A7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9" name="Freeform 118">
              <a:extLst>
                <a:ext uri="{FF2B5EF4-FFF2-40B4-BE49-F238E27FC236}">
                  <a16:creationId xmlns:a16="http://schemas.microsoft.com/office/drawing/2014/main" id="{013D36E3-2FC6-4CC9-910E-C41984BC0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Freeform 119">
              <a:extLst>
                <a:ext uri="{FF2B5EF4-FFF2-40B4-BE49-F238E27FC236}">
                  <a16:creationId xmlns:a16="http://schemas.microsoft.com/office/drawing/2014/main" id="{CF47B2AA-0757-48A2-8A1C-C9A9A4F1E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1" name="Freeform 120">
              <a:extLst>
                <a:ext uri="{FF2B5EF4-FFF2-40B4-BE49-F238E27FC236}">
                  <a16:creationId xmlns:a16="http://schemas.microsoft.com/office/drawing/2014/main" id="{EB6B3001-9868-45F8-A9E3-C46FBA963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Freeform 121">
              <a:extLst>
                <a:ext uri="{FF2B5EF4-FFF2-40B4-BE49-F238E27FC236}">
                  <a16:creationId xmlns:a16="http://schemas.microsoft.com/office/drawing/2014/main" id="{C16212A7-4A56-441E-B4EC-BDAFDF91B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3" name="Freeform 122">
              <a:extLst>
                <a:ext uri="{FF2B5EF4-FFF2-40B4-BE49-F238E27FC236}">
                  <a16:creationId xmlns:a16="http://schemas.microsoft.com/office/drawing/2014/main" id="{EED7DE8F-E949-4438-89D0-2A7ED9D60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Freeform 123">
              <a:extLst>
                <a:ext uri="{FF2B5EF4-FFF2-40B4-BE49-F238E27FC236}">
                  <a16:creationId xmlns:a16="http://schemas.microsoft.com/office/drawing/2014/main" id="{C2C198F0-C7CA-4D77-9421-9113EECD4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5" name="Freeform 124">
              <a:extLst>
                <a:ext uri="{FF2B5EF4-FFF2-40B4-BE49-F238E27FC236}">
                  <a16:creationId xmlns:a16="http://schemas.microsoft.com/office/drawing/2014/main" id="{C17458C2-7B3B-4AA8-B81C-314093FDF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6" name="Freeform 125">
              <a:extLst>
                <a:ext uri="{FF2B5EF4-FFF2-40B4-BE49-F238E27FC236}">
                  <a16:creationId xmlns:a16="http://schemas.microsoft.com/office/drawing/2014/main" id="{4DB1967B-023A-4B71-80BE-7817D342C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7" name="Freeform 126">
              <a:extLst>
                <a:ext uri="{FF2B5EF4-FFF2-40B4-BE49-F238E27FC236}">
                  <a16:creationId xmlns:a16="http://schemas.microsoft.com/office/drawing/2014/main" id="{903D9B73-4C32-48DA-AE43-AEF28B1C1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8" name="Freeform 127">
              <a:extLst>
                <a:ext uri="{FF2B5EF4-FFF2-40B4-BE49-F238E27FC236}">
                  <a16:creationId xmlns:a16="http://schemas.microsoft.com/office/drawing/2014/main" id="{C6DD8DE7-2EA2-401F-842C-4DB4232C1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9" name="Freeform 128">
              <a:extLst>
                <a:ext uri="{FF2B5EF4-FFF2-40B4-BE49-F238E27FC236}">
                  <a16:creationId xmlns:a16="http://schemas.microsoft.com/office/drawing/2014/main" id="{118B4F46-BB48-4C4F-BD9F-9B5FBFE90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0" name="Freeform 129">
              <a:extLst>
                <a:ext uri="{FF2B5EF4-FFF2-40B4-BE49-F238E27FC236}">
                  <a16:creationId xmlns:a16="http://schemas.microsoft.com/office/drawing/2014/main" id="{FC706939-DE2E-4FB7-8066-FA36A4304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1" name="Freeform 130">
              <a:extLst>
                <a:ext uri="{FF2B5EF4-FFF2-40B4-BE49-F238E27FC236}">
                  <a16:creationId xmlns:a16="http://schemas.microsoft.com/office/drawing/2014/main" id="{ACCF491D-85DD-437F-87FF-03323CFD2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2" name="Freeform 131">
              <a:extLst>
                <a:ext uri="{FF2B5EF4-FFF2-40B4-BE49-F238E27FC236}">
                  <a16:creationId xmlns:a16="http://schemas.microsoft.com/office/drawing/2014/main" id="{A34BA418-4F88-488B-9AF7-8D7050FCF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3" name="Freeform 132">
              <a:extLst>
                <a:ext uri="{FF2B5EF4-FFF2-40B4-BE49-F238E27FC236}">
                  <a16:creationId xmlns:a16="http://schemas.microsoft.com/office/drawing/2014/main" id="{F0BEECA5-E029-4C19-93E5-B7AD587F7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4" name="Freeform 133">
              <a:extLst>
                <a:ext uri="{FF2B5EF4-FFF2-40B4-BE49-F238E27FC236}">
                  <a16:creationId xmlns:a16="http://schemas.microsoft.com/office/drawing/2014/main" id="{442B57D0-EDB3-42FB-BEC3-3D3BBA4C5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5" name="Freeform 134">
              <a:extLst>
                <a:ext uri="{FF2B5EF4-FFF2-40B4-BE49-F238E27FC236}">
                  <a16:creationId xmlns:a16="http://schemas.microsoft.com/office/drawing/2014/main" id="{A1A061DD-D9C1-49F6-8939-7CF04FE66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6" name="Freeform 135">
              <a:extLst>
                <a:ext uri="{FF2B5EF4-FFF2-40B4-BE49-F238E27FC236}">
                  <a16:creationId xmlns:a16="http://schemas.microsoft.com/office/drawing/2014/main" id="{42FF827C-A4C5-4412-9931-2045C1663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7" name="Freeform 136">
              <a:extLst>
                <a:ext uri="{FF2B5EF4-FFF2-40B4-BE49-F238E27FC236}">
                  <a16:creationId xmlns:a16="http://schemas.microsoft.com/office/drawing/2014/main" id="{32A74C0B-32BC-4293-8E4D-B66DD0600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8" name="Freeform 137">
              <a:extLst>
                <a:ext uri="{FF2B5EF4-FFF2-40B4-BE49-F238E27FC236}">
                  <a16:creationId xmlns:a16="http://schemas.microsoft.com/office/drawing/2014/main" id="{37DD3D6B-D832-4DCA-973F-B9334761F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9" name="Freeform 138">
              <a:extLst>
                <a:ext uri="{FF2B5EF4-FFF2-40B4-BE49-F238E27FC236}">
                  <a16:creationId xmlns:a16="http://schemas.microsoft.com/office/drawing/2014/main" id="{BC598164-AF5C-4E64-A3D4-7E75E5F6F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0" name="Freeform 139">
              <a:extLst>
                <a:ext uri="{FF2B5EF4-FFF2-40B4-BE49-F238E27FC236}">
                  <a16:creationId xmlns:a16="http://schemas.microsoft.com/office/drawing/2014/main" id="{3004EF8D-FBA2-4AF1-A4DE-87D2B71DA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1" name="Freeform 140">
              <a:extLst>
                <a:ext uri="{FF2B5EF4-FFF2-40B4-BE49-F238E27FC236}">
                  <a16:creationId xmlns:a16="http://schemas.microsoft.com/office/drawing/2014/main" id="{0125E159-E84C-4407-92D4-A4381A34C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2" name="Freeform 141">
              <a:extLst>
                <a:ext uri="{FF2B5EF4-FFF2-40B4-BE49-F238E27FC236}">
                  <a16:creationId xmlns:a16="http://schemas.microsoft.com/office/drawing/2014/main" id="{567999F6-B682-4525-A611-E477AC690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3" name="Freeform 142">
              <a:extLst>
                <a:ext uri="{FF2B5EF4-FFF2-40B4-BE49-F238E27FC236}">
                  <a16:creationId xmlns:a16="http://schemas.microsoft.com/office/drawing/2014/main" id="{D5090062-47EC-4E24-A852-9FCFB1C5B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4" name="Freeform 143">
              <a:extLst>
                <a:ext uri="{FF2B5EF4-FFF2-40B4-BE49-F238E27FC236}">
                  <a16:creationId xmlns:a16="http://schemas.microsoft.com/office/drawing/2014/main" id="{FA724022-A34F-4712-8E49-39417CDD9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5" name="Freeform 144">
              <a:extLst>
                <a:ext uri="{FF2B5EF4-FFF2-40B4-BE49-F238E27FC236}">
                  <a16:creationId xmlns:a16="http://schemas.microsoft.com/office/drawing/2014/main" id="{0C3286FA-630E-4C9E-B801-3C513FAD2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6" name="Freeform 145">
              <a:extLst>
                <a:ext uri="{FF2B5EF4-FFF2-40B4-BE49-F238E27FC236}">
                  <a16:creationId xmlns:a16="http://schemas.microsoft.com/office/drawing/2014/main" id="{A7F41476-6537-4CA1-AA64-8795E2FC4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7" name="Freeform 146">
              <a:extLst>
                <a:ext uri="{FF2B5EF4-FFF2-40B4-BE49-F238E27FC236}">
                  <a16:creationId xmlns:a16="http://schemas.microsoft.com/office/drawing/2014/main" id="{4CD5F917-40EC-4377-B412-E17A3E532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8" name="Freeform 147">
              <a:extLst>
                <a:ext uri="{FF2B5EF4-FFF2-40B4-BE49-F238E27FC236}">
                  <a16:creationId xmlns:a16="http://schemas.microsoft.com/office/drawing/2014/main" id="{D0B9518F-9663-4257-BD92-84EEDEF9E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9" name="Freeform 148">
              <a:extLst>
                <a:ext uri="{FF2B5EF4-FFF2-40B4-BE49-F238E27FC236}">
                  <a16:creationId xmlns:a16="http://schemas.microsoft.com/office/drawing/2014/main" id="{C3798718-0CAA-4C18-9EBC-1493D5856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0" name="Freeform 149">
              <a:extLst>
                <a:ext uri="{FF2B5EF4-FFF2-40B4-BE49-F238E27FC236}">
                  <a16:creationId xmlns:a16="http://schemas.microsoft.com/office/drawing/2014/main" id="{127BFFBB-2268-4669-AB35-498C8D87E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1" name="Freeform 150">
              <a:extLst>
                <a:ext uri="{FF2B5EF4-FFF2-40B4-BE49-F238E27FC236}">
                  <a16:creationId xmlns:a16="http://schemas.microsoft.com/office/drawing/2014/main" id="{D89115B4-D9E6-4913-B084-7BCB27DB5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2" name="Freeform 151">
              <a:extLst>
                <a:ext uri="{FF2B5EF4-FFF2-40B4-BE49-F238E27FC236}">
                  <a16:creationId xmlns:a16="http://schemas.microsoft.com/office/drawing/2014/main" id="{3227A098-7647-4B45-AAF7-23F72192D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3" name="Freeform 152">
              <a:extLst>
                <a:ext uri="{FF2B5EF4-FFF2-40B4-BE49-F238E27FC236}">
                  <a16:creationId xmlns:a16="http://schemas.microsoft.com/office/drawing/2014/main" id="{2BDBD601-6DFE-470C-8AB0-8D7394FB9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4" name="Freeform 153">
              <a:extLst>
                <a:ext uri="{FF2B5EF4-FFF2-40B4-BE49-F238E27FC236}">
                  <a16:creationId xmlns:a16="http://schemas.microsoft.com/office/drawing/2014/main" id="{1666F2CF-10CD-445D-B109-66A39AA2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5" name="Freeform 154">
              <a:extLst>
                <a:ext uri="{FF2B5EF4-FFF2-40B4-BE49-F238E27FC236}">
                  <a16:creationId xmlns:a16="http://schemas.microsoft.com/office/drawing/2014/main" id="{59623B40-B42C-4CF3-A09C-D37413664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Freeform 155">
              <a:extLst>
                <a:ext uri="{FF2B5EF4-FFF2-40B4-BE49-F238E27FC236}">
                  <a16:creationId xmlns:a16="http://schemas.microsoft.com/office/drawing/2014/main" id="{DF2895F3-77EB-4B8B-815A-317CACF09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Freeform 156">
              <a:extLst>
                <a:ext uri="{FF2B5EF4-FFF2-40B4-BE49-F238E27FC236}">
                  <a16:creationId xmlns:a16="http://schemas.microsoft.com/office/drawing/2014/main" id="{A1470D44-4D23-4679-BDD3-A08C21629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Freeform 157">
              <a:extLst>
                <a:ext uri="{FF2B5EF4-FFF2-40B4-BE49-F238E27FC236}">
                  <a16:creationId xmlns:a16="http://schemas.microsoft.com/office/drawing/2014/main" id="{EBE5E100-5898-4682-891E-306C0FB8E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9" name="Freeform 158">
              <a:extLst>
                <a:ext uri="{FF2B5EF4-FFF2-40B4-BE49-F238E27FC236}">
                  <a16:creationId xmlns:a16="http://schemas.microsoft.com/office/drawing/2014/main" id="{F2104609-8659-4964-8ECB-CC2EB76A1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0" name="Freeform 159">
              <a:extLst>
                <a:ext uri="{FF2B5EF4-FFF2-40B4-BE49-F238E27FC236}">
                  <a16:creationId xmlns:a16="http://schemas.microsoft.com/office/drawing/2014/main" id="{B2CFAC8B-A5E5-438D-816B-9F7BA4340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1" name="Freeform 160">
              <a:extLst>
                <a:ext uri="{FF2B5EF4-FFF2-40B4-BE49-F238E27FC236}">
                  <a16:creationId xmlns:a16="http://schemas.microsoft.com/office/drawing/2014/main" id="{643CA474-E6DD-46C2-B2F7-697FDDD0E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2" name="Freeform 161">
              <a:extLst>
                <a:ext uri="{FF2B5EF4-FFF2-40B4-BE49-F238E27FC236}">
                  <a16:creationId xmlns:a16="http://schemas.microsoft.com/office/drawing/2014/main" id="{CAE1417F-06A6-4DE0-8A80-4E5CE4003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3" name="Freeform 162">
              <a:extLst>
                <a:ext uri="{FF2B5EF4-FFF2-40B4-BE49-F238E27FC236}">
                  <a16:creationId xmlns:a16="http://schemas.microsoft.com/office/drawing/2014/main" id="{C2D63048-5516-4B0E-8BB8-4368ED286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4" name="Freeform 163">
              <a:extLst>
                <a:ext uri="{FF2B5EF4-FFF2-40B4-BE49-F238E27FC236}">
                  <a16:creationId xmlns:a16="http://schemas.microsoft.com/office/drawing/2014/main" id="{54E5BB21-330E-4062-91C5-6A2EE63FB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5" name="Freeform 164">
              <a:extLst>
                <a:ext uri="{FF2B5EF4-FFF2-40B4-BE49-F238E27FC236}">
                  <a16:creationId xmlns:a16="http://schemas.microsoft.com/office/drawing/2014/main" id="{F94290FC-C7C5-4A0E-A71A-35C32CFD8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6" name="Freeform 165">
              <a:extLst>
                <a:ext uri="{FF2B5EF4-FFF2-40B4-BE49-F238E27FC236}">
                  <a16:creationId xmlns:a16="http://schemas.microsoft.com/office/drawing/2014/main" id="{4D95EAD2-5204-4A43-A563-B62F931A9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7" name="Freeform 166">
              <a:extLst>
                <a:ext uri="{FF2B5EF4-FFF2-40B4-BE49-F238E27FC236}">
                  <a16:creationId xmlns:a16="http://schemas.microsoft.com/office/drawing/2014/main" id="{283BFC0D-6EBA-4059-90DA-418DC7B85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8" name="Freeform 167">
              <a:extLst>
                <a:ext uri="{FF2B5EF4-FFF2-40B4-BE49-F238E27FC236}">
                  <a16:creationId xmlns:a16="http://schemas.microsoft.com/office/drawing/2014/main" id="{A62AC908-F1AF-4A7E-BDCC-C317EFAFF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9" name="Freeform 168">
              <a:extLst>
                <a:ext uri="{FF2B5EF4-FFF2-40B4-BE49-F238E27FC236}">
                  <a16:creationId xmlns:a16="http://schemas.microsoft.com/office/drawing/2014/main" id="{E90A9C2A-AA3E-48BF-9EE5-28FAD73FF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0" name="Freeform 169">
              <a:extLst>
                <a:ext uri="{FF2B5EF4-FFF2-40B4-BE49-F238E27FC236}">
                  <a16:creationId xmlns:a16="http://schemas.microsoft.com/office/drawing/2014/main" id="{356542A9-8E14-4912-AC22-8F04A3D82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1" name="Freeform 170">
              <a:extLst>
                <a:ext uri="{FF2B5EF4-FFF2-40B4-BE49-F238E27FC236}">
                  <a16:creationId xmlns:a16="http://schemas.microsoft.com/office/drawing/2014/main" id="{CC7744FB-44F8-4034-9BA7-963FE1947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2" name="Freeform 171">
              <a:extLst>
                <a:ext uri="{FF2B5EF4-FFF2-40B4-BE49-F238E27FC236}">
                  <a16:creationId xmlns:a16="http://schemas.microsoft.com/office/drawing/2014/main" id="{D28ADDD3-DB86-4A13-8F27-966BB2D4A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3" name="Freeform 172">
              <a:extLst>
                <a:ext uri="{FF2B5EF4-FFF2-40B4-BE49-F238E27FC236}">
                  <a16:creationId xmlns:a16="http://schemas.microsoft.com/office/drawing/2014/main" id="{2A7E86B8-E2EC-4F8A-B16C-21AE2639A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4" name="Freeform 173">
              <a:extLst>
                <a:ext uri="{FF2B5EF4-FFF2-40B4-BE49-F238E27FC236}">
                  <a16:creationId xmlns:a16="http://schemas.microsoft.com/office/drawing/2014/main" id="{7B376B2D-6F32-413C-91E6-A165FCAE4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5" name="Freeform 174">
              <a:extLst>
                <a:ext uri="{FF2B5EF4-FFF2-40B4-BE49-F238E27FC236}">
                  <a16:creationId xmlns:a16="http://schemas.microsoft.com/office/drawing/2014/main" id="{0968B980-BC23-4B62-A904-B4BBC514D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6" name="Freeform 175">
              <a:extLst>
                <a:ext uri="{FF2B5EF4-FFF2-40B4-BE49-F238E27FC236}">
                  <a16:creationId xmlns:a16="http://schemas.microsoft.com/office/drawing/2014/main" id="{A8AF2ED3-36D2-498F-BD18-151D0A0AB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7" name="Freeform 176">
              <a:extLst>
                <a:ext uri="{FF2B5EF4-FFF2-40B4-BE49-F238E27FC236}">
                  <a16:creationId xmlns:a16="http://schemas.microsoft.com/office/drawing/2014/main" id="{2B90A14E-007A-4422-B376-2BDA43EF4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8" name="Freeform 177">
              <a:extLst>
                <a:ext uri="{FF2B5EF4-FFF2-40B4-BE49-F238E27FC236}">
                  <a16:creationId xmlns:a16="http://schemas.microsoft.com/office/drawing/2014/main" id="{76C54971-57A1-4FDF-A8DA-ACBB6BBC9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9" name="Freeform 178">
              <a:extLst>
                <a:ext uri="{FF2B5EF4-FFF2-40B4-BE49-F238E27FC236}">
                  <a16:creationId xmlns:a16="http://schemas.microsoft.com/office/drawing/2014/main" id="{D4549B14-2F32-46A3-B31B-5261A16F4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6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0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55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3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24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0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93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78" algn="l" defTabSz="91437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542C4C19-BB42-4261-BCAB-D36A18927E54}"/>
              </a:ext>
            </a:extLst>
          </p:cNvPr>
          <p:cNvSpPr txBox="1"/>
          <p:nvPr/>
        </p:nvSpPr>
        <p:spPr>
          <a:xfrm>
            <a:off x="2775262" y="3363838"/>
            <a:ext cx="3678754" cy="100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rgbClr val="21212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18</a:t>
            </a:r>
            <a:r>
              <a:rPr lang="zh-CN" altLang="en-US" sz="2400" dirty="0">
                <a:solidFill>
                  <a:srgbClr val="21212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个学科世界前</a:t>
            </a:r>
            <a:r>
              <a:rPr lang="en-US" altLang="zh-CN" sz="2400" dirty="0">
                <a:solidFill>
                  <a:srgbClr val="21212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0.1%</a:t>
            </a:r>
          </a:p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rgbClr val="21212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数量居全国第二位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5ACF713-4568-494C-B032-9F64AE135201}"/>
              </a:ext>
            </a:extLst>
          </p:cNvPr>
          <p:cNvSpPr txBox="1"/>
          <p:nvPr/>
        </p:nvSpPr>
        <p:spPr>
          <a:xfrm>
            <a:off x="6095589" y="3747929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社会科学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0AF63843-1163-426F-938E-E2B0A8C2B2E1}"/>
              </a:ext>
            </a:extLst>
          </p:cNvPr>
          <p:cNvSpPr txBox="1"/>
          <p:nvPr/>
        </p:nvSpPr>
        <p:spPr>
          <a:xfrm>
            <a:off x="-92159" y="2496486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农业科学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13938F9-4CEA-45F8-AD5F-9554BA69E7F4}"/>
              </a:ext>
            </a:extLst>
          </p:cNvPr>
          <p:cNvSpPr txBox="1"/>
          <p:nvPr/>
        </p:nvSpPr>
        <p:spPr>
          <a:xfrm>
            <a:off x="6303595" y="1356941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计算机科学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BD0F733B-FB56-4FFA-A728-E7ECA6CD9308}"/>
              </a:ext>
            </a:extLst>
          </p:cNvPr>
          <p:cNvSpPr txBox="1"/>
          <p:nvPr/>
        </p:nvSpPr>
        <p:spPr>
          <a:xfrm>
            <a:off x="6679959" y="2710446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地球科学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95EF0EF0-252C-476A-834F-17A149468CE2}"/>
              </a:ext>
            </a:extLst>
          </p:cNvPr>
          <p:cNvSpPr txBox="1"/>
          <p:nvPr/>
        </p:nvSpPr>
        <p:spPr>
          <a:xfrm>
            <a:off x="1592235" y="986585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数学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4D3A05FF-1F89-4357-94FD-8FF2653F6447}"/>
              </a:ext>
            </a:extLst>
          </p:cNvPr>
          <p:cNvSpPr txBox="1"/>
          <p:nvPr/>
        </p:nvSpPr>
        <p:spPr>
          <a:xfrm>
            <a:off x="904469" y="3427681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微生物学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A1432B92-498D-40BD-B66A-927774D68E58}"/>
              </a:ext>
            </a:extLst>
          </p:cNvPr>
          <p:cNvSpPr txBox="1"/>
          <p:nvPr/>
        </p:nvSpPr>
        <p:spPr>
          <a:xfrm>
            <a:off x="3155549" y="1085376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免疫学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87FBD85C-26F7-4E6B-BEC3-DC095C9D6950}"/>
              </a:ext>
            </a:extLst>
          </p:cNvPr>
          <p:cNvSpPr txBox="1"/>
          <p:nvPr/>
        </p:nvSpPr>
        <p:spPr>
          <a:xfrm>
            <a:off x="7050659" y="2117258"/>
            <a:ext cx="1699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植物与动物学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594A6253-98EF-461B-9DF4-C873CA7A868D}"/>
              </a:ext>
            </a:extLst>
          </p:cNvPr>
          <p:cNvSpPr txBox="1"/>
          <p:nvPr/>
        </p:nvSpPr>
        <p:spPr>
          <a:xfrm>
            <a:off x="4837146" y="1093505"/>
            <a:ext cx="1699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环境与生态学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90C6427E-0E58-43B1-B9B7-FCB72D6BD847}"/>
              </a:ext>
            </a:extLst>
          </p:cNvPr>
          <p:cNvSpPr txBox="1"/>
          <p:nvPr/>
        </p:nvSpPr>
        <p:spPr>
          <a:xfrm>
            <a:off x="6359307" y="3413625"/>
            <a:ext cx="189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神经与行为科学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77178056-0346-4C11-B60F-CDBDC8E206EE}"/>
              </a:ext>
            </a:extLst>
          </p:cNvPr>
          <p:cNvSpPr txBox="1"/>
          <p:nvPr/>
        </p:nvSpPr>
        <p:spPr>
          <a:xfrm>
            <a:off x="1760923" y="3657693"/>
            <a:ext cx="1699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工程学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A2AD24B9-495F-407C-9E5B-F884C54F8801}"/>
              </a:ext>
            </a:extLst>
          </p:cNvPr>
          <p:cNvSpPr txBox="1"/>
          <p:nvPr/>
        </p:nvSpPr>
        <p:spPr>
          <a:xfrm>
            <a:off x="1420383" y="1743541"/>
            <a:ext cx="1964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药理学与毒理学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D1B2F27-185F-470F-A295-32B6C07ABA4C}"/>
              </a:ext>
            </a:extLst>
          </p:cNvPr>
          <p:cNvSpPr txBox="1"/>
          <p:nvPr/>
        </p:nvSpPr>
        <p:spPr>
          <a:xfrm>
            <a:off x="2271643" y="1256710"/>
            <a:ext cx="1699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材料科学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55B47F5A-6CF8-4E1A-92AE-63E99560832B}"/>
              </a:ext>
            </a:extLst>
          </p:cNvPr>
          <p:cNvSpPr txBox="1"/>
          <p:nvPr/>
        </p:nvSpPr>
        <p:spPr>
          <a:xfrm>
            <a:off x="823512" y="2989476"/>
            <a:ext cx="240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生物与生物化学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35A71A23-E306-497C-87E1-A86B27F47C00}"/>
              </a:ext>
            </a:extLst>
          </p:cNvPr>
          <p:cNvSpPr txBox="1"/>
          <p:nvPr/>
        </p:nvSpPr>
        <p:spPr>
          <a:xfrm>
            <a:off x="1619672" y="2218564"/>
            <a:ext cx="2300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临床医学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2C832DE1-47A2-4BD5-BC27-EDBEDC70F225}"/>
              </a:ext>
            </a:extLst>
          </p:cNvPr>
          <p:cNvSpPr txBox="1"/>
          <p:nvPr/>
        </p:nvSpPr>
        <p:spPr>
          <a:xfrm>
            <a:off x="4969380" y="1785872"/>
            <a:ext cx="2754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分子生物遗传学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4317DFB6-75D4-4EA5-BFD7-067BD6569EA0}"/>
              </a:ext>
            </a:extLst>
          </p:cNvPr>
          <p:cNvSpPr txBox="1"/>
          <p:nvPr/>
        </p:nvSpPr>
        <p:spPr>
          <a:xfrm>
            <a:off x="3355242" y="1341814"/>
            <a:ext cx="1699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化学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7540E27D-D708-4887-BEA0-5F4165D73749}"/>
              </a:ext>
            </a:extLst>
          </p:cNvPr>
          <p:cNvSpPr txBox="1"/>
          <p:nvPr/>
        </p:nvSpPr>
        <p:spPr>
          <a:xfrm>
            <a:off x="5188728" y="2624692"/>
            <a:ext cx="1699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物理学</a:t>
            </a: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FCA26A72-A56F-4E34-85AF-504E44C2EDC6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6BF49F9C-2888-4FAE-9D17-8A7B5825A51B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C5486C77-8F47-44AD-A61F-C3AC6A9CB1C9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D8E0809D-7C4B-4A83-8F5D-B144CA6D9B98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997AB3D0-AC93-4A75-88EA-CDD9563943E7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A8C405BC-3725-4EC0-A5F5-B1ACBE002886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A6CD0869-69F4-4F3B-B844-7344CB87E292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96986187-6C4A-43DF-A12C-F00F6BB71B81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0CE12973-B84A-4CDC-A51C-3538DF472E1E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9BE25996-672D-4AE3-933E-9B80F89D79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745"/>
                    </a14:imgEffect>
                    <a14:imgEffect>
                      <a14:saturation sa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31" r="7851"/>
          <a:stretch/>
        </p:blipFill>
        <p:spPr>
          <a:xfrm>
            <a:off x="3930839" y="1885703"/>
            <a:ext cx="1282323" cy="1372095"/>
          </a:xfrm>
          <a:prstGeom prst="rect">
            <a:avLst/>
          </a:prstGeom>
        </p:spPr>
      </p:pic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9DB64E-6D71-4F47-A90D-007163AE0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9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2" grpId="1"/>
      <p:bldP spid="132" grpId="2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920A1DAB-D353-444B-8391-936CC145C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94" y="483518"/>
            <a:ext cx="7009812" cy="432704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2FC5037-81C4-4D6A-8772-20A2E683F94A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7F885F-1808-4FEC-8888-FF9A3A24E934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6122E0F-3517-476B-9633-1045F00C20D2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流程图: 离页连接符 5">
            <a:extLst>
              <a:ext uri="{FF2B5EF4-FFF2-40B4-BE49-F238E27FC236}">
                <a16:creationId xmlns:a16="http://schemas.microsoft.com/office/drawing/2014/main" id="{CD0BBD39-2D34-470F-81B9-763E2E068DBF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9DBC17-BE53-42FD-A0C6-311BA549F612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E35FD4B-17D3-4EF8-ADB5-6C5D5428FEB1}"/>
              </a:ext>
            </a:extLst>
          </p:cNvPr>
          <p:cNvSpPr txBox="1"/>
          <p:nvPr/>
        </p:nvSpPr>
        <p:spPr>
          <a:xfrm>
            <a:off x="4842151" y="1390378"/>
            <a:ext cx="3623980" cy="24223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哲学、工商管理、海洋科学、基础科学、口腔科学、中国史、公共管理、图书情报与档案管理、大气科学、中国语言文字、考古学、马克思主义理论、地理学、理论经济学、世界史、心理学、统计学、外国语言文学、软件工程</a:t>
            </a:r>
            <a:r>
              <a:rPr lang="en-US" altLang="zh-CN" sz="1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11F278-0564-4C5F-8327-F8DEFA79D8DB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9832026-F765-4B4A-A811-6E12B83F5A07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E9F0123-2BEB-4839-A897-4AD10FAED400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D89D671-A1F0-48AA-B9A3-E24FFFC96DE7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2FD8BFE-F614-424F-A8DD-980EDF7CF381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5764A1E-DFC4-49B7-AEF0-87E1DC3C9938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77FDB5E-6316-4E5B-8679-DAAB2DD48EDD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CBFB304-635C-4D2A-B25A-CA261B1DB693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E9DA199-6B79-4B93-B50D-46CF207D9656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66BD58A-C655-4807-823A-F16C85673077}"/>
              </a:ext>
            </a:extLst>
          </p:cNvPr>
          <p:cNvGrpSpPr/>
          <p:nvPr/>
        </p:nvGrpSpPr>
        <p:grpSpPr>
          <a:xfrm>
            <a:off x="733541" y="1869790"/>
            <a:ext cx="3651235" cy="2430152"/>
            <a:chOff x="985552" y="1728192"/>
            <a:chExt cx="3651235" cy="243015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EA17DD1-5A03-42C9-9513-44C646BB2C24}"/>
                </a:ext>
              </a:extLst>
            </p:cNvPr>
            <p:cNvGrpSpPr/>
            <p:nvPr/>
          </p:nvGrpSpPr>
          <p:grpSpPr>
            <a:xfrm>
              <a:off x="1218380" y="2592288"/>
              <a:ext cx="1655928" cy="1420057"/>
              <a:chOff x="2526554" y="2233344"/>
              <a:chExt cx="2196318" cy="1883473"/>
            </a:xfrm>
          </p:grpSpPr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B14B189A-8D59-4178-9EA1-9CA083567A04}"/>
                  </a:ext>
                </a:extLst>
              </p:cNvPr>
              <p:cNvSpPr/>
              <p:nvPr/>
            </p:nvSpPr>
            <p:spPr>
              <a:xfrm rot="1792501" flipH="1">
                <a:off x="3021475" y="2233344"/>
                <a:ext cx="1205208" cy="707086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5208" h="707086">
                    <a:moveTo>
                      <a:pt x="408774" y="707086"/>
                    </a:moveTo>
                    <a:lnTo>
                      <a:pt x="0" y="7539"/>
                    </a:lnTo>
                    <a:lnTo>
                      <a:pt x="806690" y="0"/>
                    </a:lnTo>
                    <a:lnTo>
                      <a:pt x="1205208" y="698953"/>
                    </a:lnTo>
                    <a:lnTo>
                      <a:pt x="408774" y="7070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B7D07A"/>
                  </a:gs>
                  <a:gs pos="100000">
                    <a:srgbClr val="96C212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4">
                <a:extLst>
                  <a:ext uri="{FF2B5EF4-FFF2-40B4-BE49-F238E27FC236}">
                    <a16:creationId xmlns:a16="http://schemas.microsoft.com/office/drawing/2014/main" id="{6E78F518-86FE-490C-B426-AD998D3E36F7}"/>
                  </a:ext>
                </a:extLst>
              </p:cNvPr>
              <p:cNvSpPr/>
              <p:nvPr/>
            </p:nvSpPr>
            <p:spPr>
              <a:xfrm rot="1792501" flipH="1">
                <a:off x="2526554" y="2875973"/>
                <a:ext cx="1485028" cy="1240844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  <a:gd name="connsiteX0" fmla="*/ 408774 w 1393616"/>
                  <a:gd name="connsiteY0" fmla="*/ 910377 h 910377"/>
                  <a:gd name="connsiteX1" fmla="*/ 0 w 1393616"/>
                  <a:gd name="connsiteY1" fmla="*/ 210830 h 910377"/>
                  <a:gd name="connsiteX2" fmla="*/ 1393616 w 1393616"/>
                  <a:gd name="connsiteY2" fmla="*/ 0 h 910377"/>
                  <a:gd name="connsiteX3" fmla="*/ 1205208 w 1393616"/>
                  <a:gd name="connsiteY3" fmla="*/ 902244 h 910377"/>
                  <a:gd name="connsiteX4" fmla="*/ 408774 w 1393616"/>
                  <a:gd name="connsiteY4" fmla="*/ 910377 h 910377"/>
                  <a:gd name="connsiteX0" fmla="*/ 408774 w 1402122"/>
                  <a:gd name="connsiteY0" fmla="*/ 909885 h 909885"/>
                  <a:gd name="connsiteX1" fmla="*/ 0 w 1402122"/>
                  <a:gd name="connsiteY1" fmla="*/ 210338 h 909885"/>
                  <a:gd name="connsiteX2" fmla="*/ 1402122 w 1402122"/>
                  <a:gd name="connsiteY2" fmla="*/ 0 h 909885"/>
                  <a:gd name="connsiteX3" fmla="*/ 1205208 w 1402122"/>
                  <a:gd name="connsiteY3" fmla="*/ 901752 h 909885"/>
                  <a:gd name="connsiteX4" fmla="*/ 408774 w 1402122"/>
                  <a:gd name="connsiteY4" fmla="*/ 909885 h 909885"/>
                  <a:gd name="connsiteX0" fmla="*/ 0 w 993348"/>
                  <a:gd name="connsiteY0" fmla="*/ 909885 h 909885"/>
                  <a:gd name="connsiteX1" fmla="*/ 189960 w 993348"/>
                  <a:gd name="connsiteY1" fmla="*/ 9436 h 909885"/>
                  <a:gd name="connsiteX2" fmla="*/ 993348 w 993348"/>
                  <a:gd name="connsiteY2" fmla="*/ 0 h 909885"/>
                  <a:gd name="connsiteX3" fmla="*/ 796434 w 993348"/>
                  <a:gd name="connsiteY3" fmla="*/ 901752 h 909885"/>
                  <a:gd name="connsiteX4" fmla="*/ 0 w 993348"/>
                  <a:gd name="connsiteY4" fmla="*/ 909885 h 909885"/>
                  <a:gd name="connsiteX0" fmla="*/ 0 w 1485028"/>
                  <a:gd name="connsiteY0" fmla="*/ 1207435 h 1207435"/>
                  <a:gd name="connsiteX1" fmla="*/ 681640 w 1485028"/>
                  <a:gd name="connsiteY1" fmla="*/ 9436 h 1207435"/>
                  <a:gd name="connsiteX2" fmla="*/ 1485028 w 1485028"/>
                  <a:gd name="connsiteY2" fmla="*/ 0 h 1207435"/>
                  <a:gd name="connsiteX3" fmla="*/ 1288114 w 1485028"/>
                  <a:gd name="connsiteY3" fmla="*/ 901752 h 1207435"/>
                  <a:gd name="connsiteX4" fmla="*/ 0 w 1485028"/>
                  <a:gd name="connsiteY4" fmla="*/ 1207435 h 1207435"/>
                  <a:gd name="connsiteX0" fmla="*/ 0 w 1485028"/>
                  <a:gd name="connsiteY0" fmla="*/ 1207435 h 1323437"/>
                  <a:gd name="connsiteX1" fmla="*/ 681640 w 1485028"/>
                  <a:gd name="connsiteY1" fmla="*/ 9436 h 1323437"/>
                  <a:gd name="connsiteX2" fmla="*/ 1485028 w 1485028"/>
                  <a:gd name="connsiteY2" fmla="*/ 0 h 1323437"/>
                  <a:gd name="connsiteX3" fmla="*/ 729520 w 1485028"/>
                  <a:gd name="connsiteY3" fmla="*/ 1323437 h 1323437"/>
                  <a:gd name="connsiteX4" fmla="*/ 0 w 1485028"/>
                  <a:gd name="connsiteY4" fmla="*/ 1207435 h 1323437"/>
                  <a:gd name="connsiteX0" fmla="*/ 0 w 1485028"/>
                  <a:gd name="connsiteY0" fmla="*/ 1207435 h 1240844"/>
                  <a:gd name="connsiteX1" fmla="*/ 681640 w 1485028"/>
                  <a:gd name="connsiteY1" fmla="*/ 9436 h 1240844"/>
                  <a:gd name="connsiteX2" fmla="*/ 1485028 w 1485028"/>
                  <a:gd name="connsiteY2" fmla="*/ 0 h 1240844"/>
                  <a:gd name="connsiteX3" fmla="*/ 776965 w 1485028"/>
                  <a:gd name="connsiteY3" fmla="*/ 1240844 h 1240844"/>
                  <a:gd name="connsiteX4" fmla="*/ 0 w 1485028"/>
                  <a:gd name="connsiteY4" fmla="*/ 1207435 h 12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28" h="1240844">
                    <a:moveTo>
                      <a:pt x="0" y="1207435"/>
                    </a:moveTo>
                    <a:lnTo>
                      <a:pt x="681640" y="9436"/>
                    </a:lnTo>
                    <a:lnTo>
                      <a:pt x="1485028" y="0"/>
                    </a:lnTo>
                    <a:lnTo>
                      <a:pt x="776965" y="1240844"/>
                    </a:lnTo>
                    <a:lnTo>
                      <a:pt x="0" y="1207435"/>
                    </a:lnTo>
                    <a:close/>
                  </a:path>
                </a:pathLst>
              </a:custGeom>
              <a:gradFill>
                <a:gsLst>
                  <a:gs pos="0">
                    <a:srgbClr val="498742"/>
                  </a:gs>
                  <a:gs pos="100000">
                    <a:srgbClr val="96C21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平行四边形 44">
                <a:extLst>
                  <a:ext uri="{FF2B5EF4-FFF2-40B4-BE49-F238E27FC236}">
                    <a16:creationId xmlns:a16="http://schemas.microsoft.com/office/drawing/2014/main" id="{E8AC2C59-206C-4B38-96E1-DF1D9BDCEA58}"/>
                  </a:ext>
                </a:extLst>
              </p:cNvPr>
              <p:cNvSpPr/>
              <p:nvPr/>
            </p:nvSpPr>
            <p:spPr>
              <a:xfrm rot="19832924">
                <a:off x="3237844" y="2875920"/>
                <a:ext cx="1485028" cy="1240844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  <a:gd name="connsiteX0" fmla="*/ 408774 w 1393616"/>
                  <a:gd name="connsiteY0" fmla="*/ 910377 h 910377"/>
                  <a:gd name="connsiteX1" fmla="*/ 0 w 1393616"/>
                  <a:gd name="connsiteY1" fmla="*/ 210830 h 910377"/>
                  <a:gd name="connsiteX2" fmla="*/ 1393616 w 1393616"/>
                  <a:gd name="connsiteY2" fmla="*/ 0 h 910377"/>
                  <a:gd name="connsiteX3" fmla="*/ 1205208 w 1393616"/>
                  <a:gd name="connsiteY3" fmla="*/ 902244 h 910377"/>
                  <a:gd name="connsiteX4" fmla="*/ 408774 w 1393616"/>
                  <a:gd name="connsiteY4" fmla="*/ 910377 h 910377"/>
                  <a:gd name="connsiteX0" fmla="*/ 408774 w 1402122"/>
                  <a:gd name="connsiteY0" fmla="*/ 909885 h 909885"/>
                  <a:gd name="connsiteX1" fmla="*/ 0 w 1402122"/>
                  <a:gd name="connsiteY1" fmla="*/ 210338 h 909885"/>
                  <a:gd name="connsiteX2" fmla="*/ 1402122 w 1402122"/>
                  <a:gd name="connsiteY2" fmla="*/ 0 h 909885"/>
                  <a:gd name="connsiteX3" fmla="*/ 1205208 w 1402122"/>
                  <a:gd name="connsiteY3" fmla="*/ 901752 h 909885"/>
                  <a:gd name="connsiteX4" fmla="*/ 408774 w 1402122"/>
                  <a:gd name="connsiteY4" fmla="*/ 909885 h 909885"/>
                  <a:gd name="connsiteX0" fmla="*/ 0 w 993348"/>
                  <a:gd name="connsiteY0" fmla="*/ 909885 h 909885"/>
                  <a:gd name="connsiteX1" fmla="*/ 189960 w 993348"/>
                  <a:gd name="connsiteY1" fmla="*/ 9436 h 909885"/>
                  <a:gd name="connsiteX2" fmla="*/ 993348 w 993348"/>
                  <a:gd name="connsiteY2" fmla="*/ 0 h 909885"/>
                  <a:gd name="connsiteX3" fmla="*/ 796434 w 993348"/>
                  <a:gd name="connsiteY3" fmla="*/ 901752 h 909885"/>
                  <a:gd name="connsiteX4" fmla="*/ 0 w 993348"/>
                  <a:gd name="connsiteY4" fmla="*/ 909885 h 909885"/>
                  <a:gd name="connsiteX0" fmla="*/ 0 w 1485028"/>
                  <a:gd name="connsiteY0" fmla="*/ 1207435 h 1207435"/>
                  <a:gd name="connsiteX1" fmla="*/ 681640 w 1485028"/>
                  <a:gd name="connsiteY1" fmla="*/ 9436 h 1207435"/>
                  <a:gd name="connsiteX2" fmla="*/ 1485028 w 1485028"/>
                  <a:gd name="connsiteY2" fmla="*/ 0 h 1207435"/>
                  <a:gd name="connsiteX3" fmla="*/ 1288114 w 1485028"/>
                  <a:gd name="connsiteY3" fmla="*/ 901752 h 1207435"/>
                  <a:gd name="connsiteX4" fmla="*/ 0 w 1485028"/>
                  <a:gd name="connsiteY4" fmla="*/ 1207435 h 1207435"/>
                  <a:gd name="connsiteX0" fmla="*/ 0 w 1485028"/>
                  <a:gd name="connsiteY0" fmla="*/ 1207435 h 1323437"/>
                  <a:gd name="connsiteX1" fmla="*/ 681640 w 1485028"/>
                  <a:gd name="connsiteY1" fmla="*/ 9436 h 1323437"/>
                  <a:gd name="connsiteX2" fmla="*/ 1485028 w 1485028"/>
                  <a:gd name="connsiteY2" fmla="*/ 0 h 1323437"/>
                  <a:gd name="connsiteX3" fmla="*/ 729520 w 1485028"/>
                  <a:gd name="connsiteY3" fmla="*/ 1323437 h 1323437"/>
                  <a:gd name="connsiteX4" fmla="*/ 0 w 1485028"/>
                  <a:gd name="connsiteY4" fmla="*/ 1207435 h 1323437"/>
                  <a:gd name="connsiteX0" fmla="*/ 0 w 1485028"/>
                  <a:gd name="connsiteY0" fmla="*/ 1207435 h 1240844"/>
                  <a:gd name="connsiteX1" fmla="*/ 681640 w 1485028"/>
                  <a:gd name="connsiteY1" fmla="*/ 9436 h 1240844"/>
                  <a:gd name="connsiteX2" fmla="*/ 1485028 w 1485028"/>
                  <a:gd name="connsiteY2" fmla="*/ 0 h 1240844"/>
                  <a:gd name="connsiteX3" fmla="*/ 776965 w 1485028"/>
                  <a:gd name="connsiteY3" fmla="*/ 1240844 h 1240844"/>
                  <a:gd name="connsiteX4" fmla="*/ 0 w 1485028"/>
                  <a:gd name="connsiteY4" fmla="*/ 1207435 h 12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28" h="1240844">
                    <a:moveTo>
                      <a:pt x="0" y="1207435"/>
                    </a:moveTo>
                    <a:lnTo>
                      <a:pt x="681640" y="9436"/>
                    </a:lnTo>
                    <a:lnTo>
                      <a:pt x="1485028" y="0"/>
                    </a:lnTo>
                    <a:lnTo>
                      <a:pt x="776965" y="1240844"/>
                    </a:lnTo>
                    <a:lnTo>
                      <a:pt x="0" y="1207435"/>
                    </a:lnTo>
                    <a:close/>
                  </a:path>
                </a:pathLst>
              </a:custGeom>
              <a:gradFill>
                <a:gsLst>
                  <a:gs pos="0">
                    <a:srgbClr val="0B5A2A"/>
                  </a:gs>
                  <a:gs pos="100000">
                    <a:srgbClr val="B7D07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D0E347B8-8578-4737-8DB2-AC8A49AE2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3096" y="2527723"/>
              <a:ext cx="477101" cy="749428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17F8562-A080-4FDA-8036-DB4607DA3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547" y="1728192"/>
              <a:ext cx="1393379" cy="2188715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D5B90240-C179-40A3-A763-2BC2B09BD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4859" y="2878266"/>
              <a:ext cx="814923" cy="1280078"/>
            </a:xfrm>
            <a:prstGeom prst="rect">
              <a:avLst/>
            </a:prstGeom>
          </p:spPr>
        </p:pic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C3EE1C4-90FF-497F-9972-43FD5350F886}"/>
                </a:ext>
              </a:extLst>
            </p:cNvPr>
            <p:cNvGrpSpPr/>
            <p:nvPr/>
          </p:nvGrpSpPr>
          <p:grpSpPr>
            <a:xfrm>
              <a:off x="985552" y="3285020"/>
              <a:ext cx="942619" cy="808352"/>
              <a:chOff x="2526554" y="2233344"/>
              <a:chExt cx="2196318" cy="1883473"/>
            </a:xfrm>
          </p:grpSpPr>
          <p:sp>
            <p:nvSpPr>
              <p:cNvPr id="58" name="平行四边形 44">
                <a:extLst>
                  <a:ext uri="{FF2B5EF4-FFF2-40B4-BE49-F238E27FC236}">
                    <a16:creationId xmlns:a16="http://schemas.microsoft.com/office/drawing/2014/main" id="{D5A2103D-4C91-4E28-9835-2AEE27872F14}"/>
                  </a:ext>
                </a:extLst>
              </p:cNvPr>
              <p:cNvSpPr/>
              <p:nvPr/>
            </p:nvSpPr>
            <p:spPr>
              <a:xfrm rot="1792501" flipH="1">
                <a:off x="3021475" y="2233344"/>
                <a:ext cx="1205208" cy="707086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5208" h="707086">
                    <a:moveTo>
                      <a:pt x="408774" y="707086"/>
                    </a:moveTo>
                    <a:lnTo>
                      <a:pt x="0" y="7539"/>
                    </a:lnTo>
                    <a:lnTo>
                      <a:pt x="806690" y="0"/>
                    </a:lnTo>
                    <a:lnTo>
                      <a:pt x="1205208" y="698953"/>
                    </a:lnTo>
                    <a:lnTo>
                      <a:pt x="408774" y="7070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B7D07A"/>
                  </a:gs>
                  <a:gs pos="100000">
                    <a:srgbClr val="96C212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44">
                <a:extLst>
                  <a:ext uri="{FF2B5EF4-FFF2-40B4-BE49-F238E27FC236}">
                    <a16:creationId xmlns:a16="http://schemas.microsoft.com/office/drawing/2014/main" id="{C1265383-7A3D-4CE5-95C9-E1F62BF0F2C5}"/>
                  </a:ext>
                </a:extLst>
              </p:cNvPr>
              <p:cNvSpPr/>
              <p:nvPr/>
            </p:nvSpPr>
            <p:spPr>
              <a:xfrm rot="1792501" flipH="1">
                <a:off x="2526554" y="2875973"/>
                <a:ext cx="1485028" cy="1240844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  <a:gd name="connsiteX0" fmla="*/ 408774 w 1393616"/>
                  <a:gd name="connsiteY0" fmla="*/ 910377 h 910377"/>
                  <a:gd name="connsiteX1" fmla="*/ 0 w 1393616"/>
                  <a:gd name="connsiteY1" fmla="*/ 210830 h 910377"/>
                  <a:gd name="connsiteX2" fmla="*/ 1393616 w 1393616"/>
                  <a:gd name="connsiteY2" fmla="*/ 0 h 910377"/>
                  <a:gd name="connsiteX3" fmla="*/ 1205208 w 1393616"/>
                  <a:gd name="connsiteY3" fmla="*/ 902244 h 910377"/>
                  <a:gd name="connsiteX4" fmla="*/ 408774 w 1393616"/>
                  <a:gd name="connsiteY4" fmla="*/ 910377 h 910377"/>
                  <a:gd name="connsiteX0" fmla="*/ 408774 w 1402122"/>
                  <a:gd name="connsiteY0" fmla="*/ 909885 h 909885"/>
                  <a:gd name="connsiteX1" fmla="*/ 0 w 1402122"/>
                  <a:gd name="connsiteY1" fmla="*/ 210338 h 909885"/>
                  <a:gd name="connsiteX2" fmla="*/ 1402122 w 1402122"/>
                  <a:gd name="connsiteY2" fmla="*/ 0 h 909885"/>
                  <a:gd name="connsiteX3" fmla="*/ 1205208 w 1402122"/>
                  <a:gd name="connsiteY3" fmla="*/ 901752 h 909885"/>
                  <a:gd name="connsiteX4" fmla="*/ 408774 w 1402122"/>
                  <a:gd name="connsiteY4" fmla="*/ 909885 h 909885"/>
                  <a:gd name="connsiteX0" fmla="*/ 0 w 993348"/>
                  <a:gd name="connsiteY0" fmla="*/ 909885 h 909885"/>
                  <a:gd name="connsiteX1" fmla="*/ 189960 w 993348"/>
                  <a:gd name="connsiteY1" fmla="*/ 9436 h 909885"/>
                  <a:gd name="connsiteX2" fmla="*/ 993348 w 993348"/>
                  <a:gd name="connsiteY2" fmla="*/ 0 h 909885"/>
                  <a:gd name="connsiteX3" fmla="*/ 796434 w 993348"/>
                  <a:gd name="connsiteY3" fmla="*/ 901752 h 909885"/>
                  <a:gd name="connsiteX4" fmla="*/ 0 w 993348"/>
                  <a:gd name="connsiteY4" fmla="*/ 909885 h 909885"/>
                  <a:gd name="connsiteX0" fmla="*/ 0 w 1485028"/>
                  <a:gd name="connsiteY0" fmla="*/ 1207435 h 1207435"/>
                  <a:gd name="connsiteX1" fmla="*/ 681640 w 1485028"/>
                  <a:gd name="connsiteY1" fmla="*/ 9436 h 1207435"/>
                  <a:gd name="connsiteX2" fmla="*/ 1485028 w 1485028"/>
                  <a:gd name="connsiteY2" fmla="*/ 0 h 1207435"/>
                  <a:gd name="connsiteX3" fmla="*/ 1288114 w 1485028"/>
                  <a:gd name="connsiteY3" fmla="*/ 901752 h 1207435"/>
                  <a:gd name="connsiteX4" fmla="*/ 0 w 1485028"/>
                  <a:gd name="connsiteY4" fmla="*/ 1207435 h 1207435"/>
                  <a:gd name="connsiteX0" fmla="*/ 0 w 1485028"/>
                  <a:gd name="connsiteY0" fmla="*/ 1207435 h 1323437"/>
                  <a:gd name="connsiteX1" fmla="*/ 681640 w 1485028"/>
                  <a:gd name="connsiteY1" fmla="*/ 9436 h 1323437"/>
                  <a:gd name="connsiteX2" fmla="*/ 1485028 w 1485028"/>
                  <a:gd name="connsiteY2" fmla="*/ 0 h 1323437"/>
                  <a:gd name="connsiteX3" fmla="*/ 729520 w 1485028"/>
                  <a:gd name="connsiteY3" fmla="*/ 1323437 h 1323437"/>
                  <a:gd name="connsiteX4" fmla="*/ 0 w 1485028"/>
                  <a:gd name="connsiteY4" fmla="*/ 1207435 h 1323437"/>
                  <a:gd name="connsiteX0" fmla="*/ 0 w 1485028"/>
                  <a:gd name="connsiteY0" fmla="*/ 1207435 h 1240844"/>
                  <a:gd name="connsiteX1" fmla="*/ 681640 w 1485028"/>
                  <a:gd name="connsiteY1" fmla="*/ 9436 h 1240844"/>
                  <a:gd name="connsiteX2" fmla="*/ 1485028 w 1485028"/>
                  <a:gd name="connsiteY2" fmla="*/ 0 h 1240844"/>
                  <a:gd name="connsiteX3" fmla="*/ 776965 w 1485028"/>
                  <a:gd name="connsiteY3" fmla="*/ 1240844 h 1240844"/>
                  <a:gd name="connsiteX4" fmla="*/ 0 w 1485028"/>
                  <a:gd name="connsiteY4" fmla="*/ 1207435 h 12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28" h="1240844">
                    <a:moveTo>
                      <a:pt x="0" y="1207435"/>
                    </a:moveTo>
                    <a:lnTo>
                      <a:pt x="681640" y="9436"/>
                    </a:lnTo>
                    <a:lnTo>
                      <a:pt x="1485028" y="0"/>
                    </a:lnTo>
                    <a:lnTo>
                      <a:pt x="776965" y="1240844"/>
                    </a:lnTo>
                    <a:lnTo>
                      <a:pt x="0" y="1207435"/>
                    </a:lnTo>
                    <a:close/>
                  </a:path>
                </a:pathLst>
              </a:custGeom>
              <a:gradFill>
                <a:gsLst>
                  <a:gs pos="0">
                    <a:srgbClr val="498742"/>
                  </a:gs>
                  <a:gs pos="100000">
                    <a:srgbClr val="96C21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44">
                <a:extLst>
                  <a:ext uri="{FF2B5EF4-FFF2-40B4-BE49-F238E27FC236}">
                    <a16:creationId xmlns:a16="http://schemas.microsoft.com/office/drawing/2014/main" id="{0EC3C2A3-035F-4E3C-B22D-412F856A21D9}"/>
                  </a:ext>
                </a:extLst>
              </p:cNvPr>
              <p:cNvSpPr/>
              <p:nvPr/>
            </p:nvSpPr>
            <p:spPr>
              <a:xfrm rot="19832924">
                <a:off x="3237844" y="2875920"/>
                <a:ext cx="1485028" cy="1240844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  <a:gd name="connsiteX0" fmla="*/ 408774 w 1393616"/>
                  <a:gd name="connsiteY0" fmla="*/ 910377 h 910377"/>
                  <a:gd name="connsiteX1" fmla="*/ 0 w 1393616"/>
                  <a:gd name="connsiteY1" fmla="*/ 210830 h 910377"/>
                  <a:gd name="connsiteX2" fmla="*/ 1393616 w 1393616"/>
                  <a:gd name="connsiteY2" fmla="*/ 0 h 910377"/>
                  <a:gd name="connsiteX3" fmla="*/ 1205208 w 1393616"/>
                  <a:gd name="connsiteY3" fmla="*/ 902244 h 910377"/>
                  <a:gd name="connsiteX4" fmla="*/ 408774 w 1393616"/>
                  <a:gd name="connsiteY4" fmla="*/ 910377 h 910377"/>
                  <a:gd name="connsiteX0" fmla="*/ 408774 w 1402122"/>
                  <a:gd name="connsiteY0" fmla="*/ 909885 h 909885"/>
                  <a:gd name="connsiteX1" fmla="*/ 0 w 1402122"/>
                  <a:gd name="connsiteY1" fmla="*/ 210338 h 909885"/>
                  <a:gd name="connsiteX2" fmla="*/ 1402122 w 1402122"/>
                  <a:gd name="connsiteY2" fmla="*/ 0 h 909885"/>
                  <a:gd name="connsiteX3" fmla="*/ 1205208 w 1402122"/>
                  <a:gd name="connsiteY3" fmla="*/ 901752 h 909885"/>
                  <a:gd name="connsiteX4" fmla="*/ 408774 w 1402122"/>
                  <a:gd name="connsiteY4" fmla="*/ 909885 h 909885"/>
                  <a:gd name="connsiteX0" fmla="*/ 0 w 993348"/>
                  <a:gd name="connsiteY0" fmla="*/ 909885 h 909885"/>
                  <a:gd name="connsiteX1" fmla="*/ 189960 w 993348"/>
                  <a:gd name="connsiteY1" fmla="*/ 9436 h 909885"/>
                  <a:gd name="connsiteX2" fmla="*/ 993348 w 993348"/>
                  <a:gd name="connsiteY2" fmla="*/ 0 h 909885"/>
                  <a:gd name="connsiteX3" fmla="*/ 796434 w 993348"/>
                  <a:gd name="connsiteY3" fmla="*/ 901752 h 909885"/>
                  <a:gd name="connsiteX4" fmla="*/ 0 w 993348"/>
                  <a:gd name="connsiteY4" fmla="*/ 909885 h 909885"/>
                  <a:gd name="connsiteX0" fmla="*/ 0 w 1485028"/>
                  <a:gd name="connsiteY0" fmla="*/ 1207435 h 1207435"/>
                  <a:gd name="connsiteX1" fmla="*/ 681640 w 1485028"/>
                  <a:gd name="connsiteY1" fmla="*/ 9436 h 1207435"/>
                  <a:gd name="connsiteX2" fmla="*/ 1485028 w 1485028"/>
                  <a:gd name="connsiteY2" fmla="*/ 0 h 1207435"/>
                  <a:gd name="connsiteX3" fmla="*/ 1288114 w 1485028"/>
                  <a:gd name="connsiteY3" fmla="*/ 901752 h 1207435"/>
                  <a:gd name="connsiteX4" fmla="*/ 0 w 1485028"/>
                  <a:gd name="connsiteY4" fmla="*/ 1207435 h 1207435"/>
                  <a:gd name="connsiteX0" fmla="*/ 0 w 1485028"/>
                  <a:gd name="connsiteY0" fmla="*/ 1207435 h 1323437"/>
                  <a:gd name="connsiteX1" fmla="*/ 681640 w 1485028"/>
                  <a:gd name="connsiteY1" fmla="*/ 9436 h 1323437"/>
                  <a:gd name="connsiteX2" fmla="*/ 1485028 w 1485028"/>
                  <a:gd name="connsiteY2" fmla="*/ 0 h 1323437"/>
                  <a:gd name="connsiteX3" fmla="*/ 729520 w 1485028"/>
                  <a:gd name="connsiteY3" fmla="*/ 1323437 h 1323437"/>
                  <a:gd name="connsiteX4" fmla="*/ 0 w 1485028"/>
                  <a:gd name="connsiteY4" fmla="*/ 1207435 h 1323437"/>
                  <a:gd name="connsiteX0" fmla="*/ 0 w 1485028"/>
                  <a:gd name="connsiteY0" fmla="*/ 1207435 h 1240844"/>
                  <a:gd name="connsiteX1" fmla="*/ 681640 w 1485028"/>
                  <a:gd name="connsiteY1" fmla="*/ 9436 h 1240844"/>
                  <a:gd name="connsiteX2" fmla="*/ 1485028 w 1485028"/>
                  <a:gd name="connsiteY2" fmla="*/ 0 h 1240844"/>
                  <a:gd name="connsiteX3" fmla="*/ 776965 w 1485028"/>
                  <a:gd name="connsiteY3" fmla="*/ 1240844 h 1240844"/>
                  <a:gd name="connsiteX4" fmla="*/ 0 w 1485028"/>
                  <a:gd name="connsiteY4" fmla="*/ 1207435 h 12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28" h="1240844">
                    <a:moveTo>
                      <a:pt x="0" y="1207435"/>
                    </a:moveTo>
                    <a:lnTo>
                      <a:pt x="681640" y="9436"/>
                    </a:lnTo>
                    <a:lnTo>
                      <a:pt x="1485028" y="0"/>
                    </a:lnTo>
                    <a:lnTo>
                      <a:pt x="776965" y="1240844"/>
                    </a:lnTo>
                    <a:lnTo>
                      <a:pt x="0" y="1207435"/>
                    </a:lnTo>
                    <a:close/>
                  </a:path>
                </a:pathLst>
              </a:custGeom>
              <a:gradFill>
                <a:gsLst>
                  <a:gs pos="0">
                    <a:srgbClr val="0B5A2A"/>
                  </a:gs>
                  <a:gs pos="100000">
                    <a:srgbClr val="B7D07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11902346-7E0C-455B-A5C4-DE6C67254707}"/>
                </a:ext>
              </a:extLst>
            </p:cNvPr>
            <p:cNvGrpSpPr/>
            <p:nvPr/>
          </p:nvGrpSpPr>
          <p:grpSpPr>
            <a:xfrm>
              <a:off x="3872145" y="3128521"/>
              <a:ext cx="764642" cy="655726"/>
              <a:chOff x="2526554" y="2233344"/>
              <a:chExt cx="2196318" cy="1883473"/>
            </a:xfrm>
          </p:grpSpPr>
          <p:sp>
            <p:nvSpPr>
              <p:cNvPr id="62" name="平行四边形 44">
                <a:extLst>
                  <a:ext uri="{FF2B5EF4-FFF2-40B4-BE49-F238E27FC236}">
                    <a16:creationId xmlns:a16="http://schemas.microsoft.com/office/drawing/2014/main" id="{A0B7BCE8-12CE-4FEF-B22D-6E0C4FB198FD}"/>
                  </a:ext>
                </a:extLst>
              </p:cNvPr>
              <p:cNvSpPr/>
              <p:nvPr/>
            </p:nvSpPr>
            <p:spPr>
              <a:xfrm rot="1792501" flipH="1">
                <a:off x="3021475" y="2233344"/>
                <a:ext cx="1205208" cy="707086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5208" h="707086">
                    <a:moveTo>
                      <a:pt x="408774" y="707086"/>
                    </a:moveTo>
                    <a:lnTo>
                      <a:pt x="0" y="7539"/>
                    </a:lnTo>
                    <a:lnTo>
                      <a:pt x="806690" y="0"/>
                    </a:lnTo>
                    <a:lnTo>
                      <a:pt x="1205208" y="698953"/>
                    </a:lnTo>
                    <a:lnTo>
                      <a:pt x="408774" y="7070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B7D07A"/>
                  </a:gs>
                  <a:gs pos="100000">
                    <a:srgbClr val="96C212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平行四边形 44">
                <a:extLst>
                  <a:ext uri="{FF2B5EF4-FFF2-40B4-BE49-F238E27FC236}">
                    <a16:creationId xmlns:a16="http://schemas.microsoft.com/office/drawing/2014/main" id="{677A3B59-BDA7-4A50-96ED-CBDC7480B1DD}"/>
                  </a:ext>
                </a:extLst>
              </p:cNvPr>
              <p:cNvSpPr/>
              <p:nvPr/>
            </p:nvSpPr>
            <p:spPr>
              <a:xfrm rot="1792501" flipH="1">
                <a:off x="2526554" y="2875973"/>
                <a:ext cx="1485028" cy="1240844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  <a:gd name="connsiteX0" fmla="*/ 408774 w 1393616"/>
                  <a:gd name="connsiteY0" fmla="*/ 910377 h 910377"/>
                  <a:gd name="connsiteX1" fmla="*/ 0 w 1393616"/>
                  <a:gd name="connsiteY1" fmla="*/ 210830 h 910377"/>
                  <a:gd name="connsiteX2" fmla="*/ 1393616 w 1393616"/>
                  <a:gd name="connsiteY2" fmla="*/ 0 h 910377"/>
                  <a:gd name="connsiteX3" fmla="*/ 1205208 w 1393616"/>
                  <a:gd name="connsiteY3" fmla="*/ 902244 h 910377"/>
                  <a:gd name="connsiteX4" fmla="*/ 408774 w 1393616"/>
                  <a:gd name="connsiteY4" fmla="*/ 910377 h 910377"/>
                  <a:gd name="connsiteX0" fmla="*/ 408774 w 1402122"/>
                  <a:gd name="connsiteY0" fmla="*/ 909885 h 909885"/>
                  <a:gd name="connsiteX1" fmla="*/ 0 w 1402122"/>
                  <a:gd name="connsiteY1" fmla="*/ 210338 h 909885"/>
                  <a:gd name="connsiteX2" fmla="*/ 1402122 w 1402122"/>
                  <a:gd name="connsiteY2" fmla="*/ 0 h 909885"/>
                  <a:gd name="connsiteX3" fmla="*/ 1205208 w 1402122"/>
                  <a:gd name="connsiteY3" fmla="*/ 901752 h 909885"/>
                  <a:gd name="connsiteX4" fmla="*/ 408774 w 1402122"/>
                  <a:gd name="connsiteY4" fmla="*/ 909885 h 909885"/>
                  <a:gd name="connsiteX0" fmla="*/ 0 w 993348"/>
                  <a:gd name="connsiteY0" fmla="*/ 909885 h 909885"/>
                  <a:gd name="connsiteX1" fmla="*/ 189960 w 993348"/>
                  <a:gd name="connsiteY1" fmla="*/ 9436 h 909885"/>
                  <a:gd name="connsiteX2" fmla="*/ 993348 w 993348"/>
                  <a:gd name="connsiteY2" fmla="*/ 0 h 909885"/>
                  <a:gd name="connsiteX3" fmla="*/ 796434 w 993348"/>
                  <a:gd name="connsiteY3" fmla="*/ 901752 h 909885"/>
                  <a:gd name="connsiteX4" fmla="*/ 0 w 993348"/>
                  <a:gd name="connsiteY4" fmla="*/ 909885 h 909885"/>
                  <a:gd name="connsiteX0" fmla="*/ 0 w 1485028"/>
                  <a:gd name="connsiteY0" fmla="*/ 1207435 h 1207435"/>
                  <a:gd name="connsiteX1" fmla="*/ 681640 w 1485028"/>
                  <a:gd name="connsiteY1" fmla="*/ 9436 h 1207435"/>
                  <a:gd name="connsiteX2" fmla="*/ 1485028 w 1485028"/>
                  <a:gd name="connsiteY2" fmla="*/ 0 h 1207435"/>
                  <a:gd name="connsiteX3" fmla="*/ 1288114 w 1485028"/>
                  <a:gd name="connsiteY3" fmla="*/ 901752 h 1207435"/>
                  <a:gd name="connsiteX4" fmla="*/ 0 w 1485028"/>
                  <a:gd name="connsiteY4" fmla="*/ 1207435 h 1207435"/>
                  <a:gd name="connsiteX0" fmla="*/ 0 w 1485028"/>
                  <a:gd name="connsiteY0" fmla="*/ 1207435 h 1323437"/>
                  <a:gd name="connsiteX1" fmla="*/ 681640 w 1485028"/>
                  <a:gd name="connsiteY1" fmla="*/ 9436 h 1323437"/>
                  <a:gd name="connsiteX2" fmla="*/ 1485028 w 1485028"/>
                  <a:gd name="connsiteY2" fmla="*/ 0 h 1323437"/>
                  <a:gd name="connsiteX3" fmla="*/ 729520 w 1485028"/>
                  <a:gd name="connsiteY3" fmla="*/ 1323437 h 1323437"/>
                  <a:gd name="connsiteX4" fmla="*/ 0 w 1485028"/>
                  <a:gd name="connsiteY4" fmla="*/ 1207435 h 1323437"/>
                  <a:gd name="connsiteX0" fmla="*/ 0 w 1485028"/>
                  <a:gd name="connsiteY0" fmla="*/ 1207435 h 1240844"/>
                  <a:gd name="connsiteX1" fmla="*/ 681640 w 1485028"/>
                  <a:gd name="connsiteY1" fmla="*/ 9436 h 1240844"/>
                  <a:gd name="connsiteX2" fmla="*/ 1485028 w 1485028"/>
                  <a:gd name="connsiteY2" fmla="*/ 0 h 1240844"/>
                  <a:gd name="connsiteX3" fmla="*/ 776965 w 1485028"/>
                  <a:gd name="connsiteY3" fmla="*/ 1240844 h 1240844"/>
                  <a:gd name="connsiteX4" fmla="*/ 0 w 1485028"/>
                  <a:gd name="connsiteY4" fmla="*/ 1207435 h 12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28" h="1240844">
                    <a:moveTo>
                      <a:pt x="0" y="1207435"/>
                    </a:moveTo>
                    <a:lnTo>
                      <a:pt x="681640" y="9436"/>
                    </a:lnTo>
                    <a:lnTo>
                      <a:pt x="1485028" y="0"/>
                    </a:lnTo>
                    <a:lnTo>
                      <a:pt x="776965" y="1240844"/>
                    </a:lnTo>
                    <a:lnTo>
                      <a:pt x="0" y="1207435"/>
                    </a:lnTo>
                    <a:close/>
                  </a:path>
                </a:pathLst>
              </a:custGeom>
              <a:gradFill>
                <a:gsLst>
                  <a:gs pos="0">
                    <a:srgbClr val="498742"/>
                  </a:gs>
                  <a:gs pos="100000">
                    <a:srgbClr val="96C21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平行四边形 44">
                <a:extLst>
                  <a:ext uri="{FF2B5EF4-FFF2-40B4-BE49-F238E27FC236}">
                    <a16:creationId xmlns:a16="http://schemas.microsoft.com/office/drawing/2014/main" id="{33B21A6B-7BFD-4C7A-A467-A92D2B822923}"/>
                  </a:ext>
                </a:extLst>
              </p:cNvPr>
              <p:cNvSpPr/>
              <p:nvPr/>
            </p:nvSpPr>
            <p:spPr>
              <a:xfrm rot="19832924">
                <a:off x="3237844" y="2875920"/>
                <a:ext cx="1485028" cy="1240844"/>
              </a:xfrm>
              <a:custGeom>
                <a:avLst/>
                <a:gdLst>
                  <a:gd name="connsiteX0" fmla="*/ 0 w 1245563"/>
                  <a:gd name="connsiteY0" fmla="*/ 522212 h 522212"/>
                  <a:gd name="connsiteX1" fmla="*/ 130553 w 1245563"/>
                  <a:gd name="connsiteY1" fmla="*/ 0 h 522212"/>
                  <a:gd name="connsiteX2" fmla="*/ 1245563 w 1245563"/>
                  <a:gd name="connsiteY2" fmla="*/ 0 h 522212"/>
                  <a:gd name="connsiteX3" fmla="*/ 1115010 w 1245563"/>
                  <a:gd name="connsiteY3" fmla="*/ 522212 h 522212"/>
                  <a:gd name="connsiteX4" fmla="*/ 0 w 1245563"/>
                  <a:gd name="connsiteY4" fmla="*/ 522212 h 522212"/>
                  <a:gd name="connsiteX0" fmla="*/ 0 w 1115010"/>
                  <a:gd name="connsiteY0" fmla="*/ 621475 h 621475"/>
                  <a:gd name="connsiteX1" fmla="*/ 130553 w 1115010"/>
                  <a:gd name="connsiteY1" fmla="*/ 99263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0 w 1115010"/>
                  <a:gd name="connsiteY0" fmla="*/ 621475 h 621475"/>
                  <a:gd name="connsiteX1" fmla="*/ 146151 w 1115010"/>
                  <a:gd name="connsiteY1" fmla="*/ 7539 h 621475"/>
                  <a:gd name="connsiteX2" fmla="*/ 952841 w 1115010"/>
                  <a:gd name="connsiteY2" fmla="*/ 0 h 621475"/>
                  <a:gd name="connsiteX3" fmla="*/ 1115010 w 1115010"/>
                  <a:gd name="connsiteY3" fmla="*/ 621475 h 621475"/>
                  <a:gd name="connsiteX4" fmla="*/ 0 w 1115010"/>
                  <a:gd name="connsiteY4" fmla="*/ 621475 h 621475"/>
                  <a:gd name="connsiteX0" fmla="*/ 408774 w 968859"/>
                  <a:gd name="connsiteY0" fmla="*/ 707086 h 707086"/>
                  <a:gd name="connsiteX1" fmla="*/ 0 w 968859"/>
                  <a:gd name="connsiteY1" fmla="*/ 7539 h 707086"/>
                  <a:gd name="connsiteX2" fmla="*/ 806690 w 968859"/>
                  <a:gd name="connsiteY2" fmla="*/ 0 h 707086"/>
                  <a:gd name="connsiteX3" fmla="*/ 968859 w 968859"/>
                  <a:gd name="connsiteY3" fmla="*/ 621475 h 707086"/>
                  <a:gd name="connsiteX4" fmla="*/ 408774 w 968859"/>
                  <a:gd name="connsiteY4" fmla="*/ 707086 h 707086"/>
                  <a:gd name="connsiteX0" fmla="*/ 408774 w 1205208"/>
                  <a:gd name="connsiteY0" fmla="*/ 707086 h 707086"/>
                  <a:gd name="connsiteX1" fmla="*/ 0 w 1205208"/>
                  <a:gd name="connsiteY1" fmla="*/ 7539 h 707086"/>
                  <a:gd name="connsiteX2" fmla="*/ 806690 w 1205208"/>
                  <a:gd name="connsiteY2" fmla="*/ 0 h 707086"/>
                  <a:gd name="connsiteX3" fmla="*/ 1205208 w 1205208"/>
                  <a:gd name="connsiteY3" fmla="*/ 698953 h 707086"/>
                  <a:gd name="connsiteX4" fmla="*/ 408774 w 1205208"/>
                  <a:gd name="connsiteY4" fmla="*/ 707086 h 707086"/>
                  <a:gd name="connsiteX0" fmla="*/ 408774 w 1393616"/>
                  <a:gd name="connsiteY0" fmla="*/ 910377 h 910377"/>
                  <a:gd name="connsiteX1" fmla="*/ 0 w 1393616"/>
                  <a:gd name="connsiteY1" fmla="*/ 210830 h 910377"/>
                  <a:gd name="connsiteX2" fmla="*/ 1393616 w 1393616"/>
                  <a:gd name="connsiteY2" fmla="*/ 0 h 910377"/>
                  <a:gd name="connsiteX3" fmla="*/ 1205208 w 1393616"/>
                  <a:gd name="connsiteY3" fmla="*/ 902244 h 910377"/>
                  <a:gd name="connsiteX4" fmla="*/ 408774 w 1393616"/>
                  <a:gd name="connsiteY4" fmla="*/ 910377 h 910377"/>
                  <a:gd name="connsiteX0" fmla="*/ 408774 w 1402122"/>
                  <a:gd name="connsiteY0" fmla="*/ 909885 h 909885"/>
                  <a:gd name="connsiteX1" fmla="*/ 0 w 1402122"/>
                  <a:gd name="connsiteY1" fmla="*/ 210338 h 909885"/>
                  <a:gd name="connsiteX2" fmla="*/ 1402122 w 1402122"/>
                  <a:gd name="connsiteY2" fmla="*/ 0 h 909885"/>
                  <a:gd name="connsiteX3" fmla="*/ 1205208 w 1402122"/>
                  <a:gd name="connsiteY3" fmla="*/ 901752 h 909885"/>
                  <a:gd name="connsiteX4" fmla="*/ 408774 w 1402122"/>
                  <a:gd name="connsiteY4" fmla="*/ 909885 h 909885"/>
                  <a:gd name="connsiteX0" fmla="*/ 0 w 993348"/>
                  <a:gd name="connsiteY0" fmla="*/ 909885 h 909885"/>
                  <a:gd name="connsiteX1" fmla="*/ 189960 w 993348"/>
                  <a:gd name="connsiteY1" fmla="*/ 9436 h 909885"/>
                  <a:gd name="connsiteX2" fmla="*/ 993348 w 993348"/>
                  <a:gd name="connsiteY2" fmla="*/ 0 h 909885"/>
                  <a:gd name="connsiteX3" fmla="*/ 796434 w 993348"/>
                  <a:gd name="connsiteY3" fmla="*/ 901752 h 909885"/>
                  <a:gd name="connsiteX4" fmla="*/ 0 w 993348"/>
                  <a:gd name="connsiteY4" fmla="*/ 909885 h 909885"/>
                  <a:gd name="connsiteX0" fmla="*/ 0 w 1485028"/>
                  <a:gd name="connsiteY0" fmla="*/ 1207435 h 1207435"/>
                  <a:gd name="connsiteX1" fmla="*/ 681640 w 1485028"/>
                  <a:gd name="connsiteY1" fmla="*/ 9436 h 1207435"/>
                  <a:gd name="connsiteX2" fmla="*/ 1485028 w 1485028"/>
                  <a:gd name="connsiteY2" fmla="*/ 0 h 1207435"/>
                  <a:gd name="connsiteX3" fmla="*/ 1288114 w 1485028"/>
                  <a:gd name="connsiteY3" fmla="*/ 901752 h 1207435"/>
                  <a:gd name="connsiteX4" fmla="*/ 0 w 1485028"/>
                  <a:gd name="connsiteY4" fmla="*/ 1207435 h 1207435"/>
                  <a:gd name="connsiteX0" fmla="*/ 0 w 1485028"/>
                  <a:gd name="connsiteY0" fmla="*/ 1207435 h 1323437"/>
                  <a:gd name="connsiteX1" fmla="*/ 681640 w 1485028"/>
                  <a:gd name="connsiteY1" fmla="*/ 9436 h 1323437"/>
                  <a:gd name="connsiteX2" fmla="*/ 1485028 w 1485028"/>
                  <a:gd name="connsiteY2" fmla="*/ 0 h 1323437"/>
                  <a:gd name="connsiteX3" fmla="*/ 729520 w 1485028"/>
                  <a:gd name="connsiteY3" fmla="*/ 1323437 h 1323437"/>
                  <a:gd name="connsiteX4" fmla="*/ 0 w 1485028"/>
                  <a:gd name="connsiteY4" fmla="*/ 1207435 h 1323437"/>
                  <a:gd name="connsiteX0" fmla="*/ 0 w 1485028"/>
                  <a:gd name="connsiteY0" fmla="*/ 1207435 h 1240844"/>
                  <a:gd name="connsiteX1" fmla="*/ 681640 w 1485028"/>
                  <a:gd name="connsiteY1" fmla="*/ 9436 h 1240844"/>
                  <a:gd name="connsiteX2" fmla="*/ 1485028 w 1485028"/>
                  <a:gd name="connsiteY2" fmla="*/ 0 h 1240844"/>
                  <a:gd name="connsiteX3" fmla="*/ 776965 w 1485028"/>
                  <a:gd name="connsiteY3" fmla="*/ 1240844 h 1240844"/>
                  <a:gd name="connsiteX4" fmla="*/ 0 w 1485028"/>
                  <a:gd name="connsiteY4" fmla="*/ 1207435 h 12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028" h="1240844">
                    <a:moveTo>
                      <a:pt x="0" y="1207435"/>
                    </a:moveTo>
                    <a:lnTo>
                      <a:pt x="681640" y="9436"/>
                    </a:lnTo>
                    <a:lnTo>
                      <a:pt x="1485028" y="0"/>
                    </a:lnTo>
                    <a:lnTo>
                      <a:pt x="776965" y="1240844"/>
                    </a:lnTo>
                    <a:lnTo>
                      <a:pt x="0" y="1207435"/>
                    </a:lnTo>
                    <a:close/>
                  </a:path>
                </a:pathLst>
              </a:custGeom>
              <a:gradFill>
                <a:gsLst>
                  <a:gs pos="0">
                    <a:srgbClr val="0B5A2A"/>
                  </a:gs>
                  <a:gs pos="100000">
                    <a:srgbClr val="B7D07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BF80E3C2-C9DF-4617-8364-4BCDD8472B8E}"/>
              </a:ext>
            </a:extLst>
          </p:cNvPr>
          <p:cNvSpPr txBox="1"/>
          <p:nvPr/>
        </p:nvSpPr>
        <p:spPr>
          <a:xfrm>
            <a:off x="-619342" y="985156"/>
            <a:ext cx="6055438" cy="206210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32</a:t>
            </a:r>
            <a:r>
              <a:rPr lang="zh-CN" altLang="en-US" sz="4800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个学科</a:t>
            </a:r>
            <a:endParaRPr lang="en-US" altLang="zh-CN" sz="4800" b="1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/>
            <a:r>
              <a:rPr lang="zh-CN" altLang="en-US" sz="4800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全国</a:t>
            </a:r>
            <a:r>
              <a:rPr lang="zh-CN" altLang="en-US" sz="4800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前十名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4B410D-9348-452A-B97B-70563E544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184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955048-B6FA-452C-A459-40EEA6AAC84F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807247-3B96-47EE-B03A-1372625CD2D1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8" name="图片 17" descr="图片包含 天空, 户外, 工厂, 城市&#10;&#10;描述已自动生成">
            <a:extLst>
              <a:ext uri="{FF2B5EF4-FFF2-40B4-BE49-F238E27FC236}">
                <a16:creationId xmlns:a16="http://schemas.microsoft.com/office/drawing/2014/main" id="{DAF4C63D-148C-46CD-9FBC-8EEF9DEAA9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37"/>
          <a:stretch/>
        </p:blipFill>
        <p:spPr>
          <a:xfrm>
            <a:off x="323528" y="349771"/>
            <a:ext cx="8496944" cy="450823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83EC00-2657-447D-971F-8A3EC8A6F583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E2EF1227-1F3B-48C5-AFB1-253055C8B29B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0634F2-0222-4B49-9B19-C14C5D526669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383A97-EEA8-43F5-8E91-D354C637BF70}"/>
              </a:ext>
            </a:extLst>
          </p:cNvPr>
          <p:cNvSpPr txBox="1"/>
          <p:nvPr/>
        </p:nvSpPr>
        <p:spPr>
          <a:xfrm>
            <a:off x="467544" y="555526"/>
            <a:ext cx="10826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21212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741E11-B5AD-4E57-9048-3386E0BCC169}"/>
              </a:ext>
            </a:extLst>
          </p:cNvPr>
          <p:cNvSpPr txBox="1"/>
          <p:nvPr/>
        </p:nvSpPr>
        <p:spPr>
          <a:xfrm>
            <a:off x="1331640" y="730136"/>
            <a:ext cx="1082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21212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州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AEC8ECA-ACDD-4601-8E89-8EDD26C95175}"/>
              </a:ext>
            </a:extLst>
          </p:cNvPr>
          <p:cNvSpPr txBox="1"/>
          <p:nvPr/>
        </p:nvSpPr>
        <p:spPr>
          <a:xfrm>
            <a:off x="1227872" y="1700029"/>
            <a:ext cx="1186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羊城</a:t>
            </a:r>
            <a:endParaRPr lang="en-US" altLang="zh-CN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/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Canton</a:t>
            </a:r>
            <a:endParaRPr lang="zh-CN" altLang="en-US" sz="14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72D19CF-F9B2-4A6C-A48A-D9BDCD2FF6AE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8A85435-6727-4B75-B789-7540A0514A26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F9D295A-60E3-40C4-B215-932E771ED708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8999C1F-0212-497A-9B5F-9ED789CF6A7C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A49CCD9-C3D6-44E0-BE2C-9C438813BAF3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90F2D69-121B-48E6-8917-ED7940318A59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62EDE0A-DCE4-4091-B94B-63B8C539C00B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C0CCD10-954D-4927-9AB1-F11BE42B4EF5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0396954-D010-409B-9090-A6DD2DE02773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1121DE4-D4E9-41A9-946B-461BC2575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439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955048-B6FA-452C-A459-40EEA6AAC84F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629570C-6515-4AED-B074-19D575576284}"/>
              </a:ext>
            </a:extLst>
          </p:cNvPr>
          <p:cNvGrpSpPr/>
          <p:nvPr/>
        </p:nvGrpSpPr>
        <p:grpSpPr>
          <a:xfrm>
            <a:off x="501726" y="625268"/>
            <a:ext cx="8140547" cy="4173236"/>
            <a:chOff x="80616" y="552786"/>
            <a:chExt cx="8140547" cy="417323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1D57392-C870-4E02-8ED7-8A7A48868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6956" y="552786"/>
              <a:ext cx="2329597" cy="174719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D95EBCF-B89A-4CB8-9398-8B3B27357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720" b="11869"/>
            <a:stretch/>
          </p:blipFill>
          <p:spPr>
            <a:xfrm>
              <a:off x="3821111" y="2338444"/>
              <a:ext cx="4400052" cy="2376315"/>
            </a:xfrm>
            <a:prstGeom prst="rect">
              <a:avLst/>
            </a:prstGeom>
          </p:spPr>
        </p:pic>
        <p:pic>
          <p:nvPicPr>
            <p:cNvPr id="16" name="图片 15" descr="图片包含 树, 户外, 建筑物, 街道&#10;&#10;描述已自动生成">
              <a:extLst>
                <a:ext uri="{FF2B5EF4-FFF2-40B4-BE49-F238E27FC236}">
                  <a16:creationId xmlns:a16="http://schemas.microsoft.com/office/drawing/2014/main" id="{3F818489-811A-4909-870B-0F4087C3A5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90" b="7838"/>
            <a:stretch/>
          </p:blipFill>
          <p:spPr>
            <a:xfrm>
              <a:off x="80616" y="3360319"/>
              <a:ext cx="1812961" cy="1359721"/>
            </a:xfrm>
            <a:prstGeom prst="rect">
              <a:avLst/>
            </a:prstGeom>
          </p:spPr>
        </p:pic>
        <p:pic>
          <p:nvPicPr>
            <p:cNvPr id="18" name="图片 17" descr="图片包含 树, 户外, 建筑物, 植物&#10;&#10;描述已自动生成">
              <a:extLst>
                <a:ext uri="{FF2B5EF4-FFF2-40B4-BE49-F238E27FC236}">
                  <a16:creationId xmlns:a16="http://schemas.microsoft.com/office/drawing/2014/main" id="{229CAF8C-D6E4-414E-BC63-B47966D289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r="5469"/>
            <a:stretch/>
          </p:blipFill>
          <p:spPr>
            <a:xfrm>
              <a:off x="1947583" y="3366301"/>
              <a:ext cx="1812961" cy="1359721"/>
            </a:xfrm>
            <a:prstGeom prst="rect">
              <a:avLst/>
            </a:prstGeom>
          </p:spPr>
        </p:pic>
        <p:pic>
          <p:nvPicPr>
            <p:cNvPr id="20" name="图片 19" descr="图片包含 天空, 户外, 人员, 树&#10;&#10;描述已自动生成">
              <a:extLst>
                <a:ext uri="{FF2B5EF4-FFF2-40B4-BE49-F238E27FC236}">
                  <a16:creationId xmlns:a16="http://schemas.microsoft.com/office/drawing/2014/main" id="{BDEED0EA-9EFD-49D4-847A-E898A85D8D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69"/>
            <a:stretch/>
          </p:blipFill>
          <p:spPr>
            <a:xfrm>
              <a:off x="80616" y="555526"/>
              <a:ext cx="3679674" cy="2770951"/>
            </a:xfrm>
            <a:prstGeom prst="rect">
              <a:avLst/>
            </a:pr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CD807247-3B96-47EE-B03A-1372625CD2D1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83EC00-2657-447D-971F-8A3EC8A6F583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E2EF1227-1F3B-48C5-AFB1-253055C8B29B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0634F2-0222-4B49-9B19-C14C5D526669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865BCDC-0D62-43CB-969F-0754E5E352EA}"/>
              </a:ext>
            </a:extLst>
          </p:cNvPr>
          <p:cNvGrpSpPr/>
          <p:nvPr/>
        </p:nvGrpSpPr>
        <p:grpSpPr>
          <a:xfrm>
            <a:off x="6372200" y="822225"/>
            <a:ext cx="2664296" cy="1440160"/>
            <a:chOff x="6372200" y="822225"/>
            <a:chExt cx="2664296" cy="144016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90CE28-B2DC-415B-9A2E-E38C6465C1D0}"/>
                </a:ext>
              </a:extLst>
            </p:cNvPr>
            <p:cNvSpPr txBox="1"/>
            <p:nvPr/>
          </p:nvSpPr>
          <p:spPr>
            <a:xfrm>
              <a:off x="6372200" y="868442"/>
              <a:ext cx="115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南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EB31161-3CAB-4DDA-BED8-539E992921EC}"/>
                </a:ext>
              </a:extLst>
            </p:cNvPr>
            <p:cNvSpPr txBox="1"/>
            <p:nvPr/>
          </p:nvSpPr>
          <p:spPr>
            <a:xfrm>
              <a:off x="7164288" y="938946"/>
              <a:ext cx="115212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0B5A2A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校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01C5E76-7F65-4309-985F-22C8153E3A05}"/>
                </a:ext>
              </a:extLst>
            </p:cNvPr>
            <p:cNvSpPr txBox="1"/>
            <p:nvPr/>
          </p:nvSpPr>
          <p:spPr>
            <a:xfrm>
              <a:off x="7884368" y="822225"/>
              <a:ext cx="11521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园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DEF438D-9F06-43D7-9541-2A7447E12D9F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445A337-F80A-48D9-965D-6680B972761E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3A827A0-9722-4AF9-955E-92B2FA3DFDA6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1237778-3BC2-4A7C-80F0-DDBFF852EB77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C243C05-FDFB-46DB-9548-8772033A33AF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BF204B3-8318-4B64-9238-7AE266B168EA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441633B-1C04-4DD9-9ED5-BFBBC202A733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BFE6DBE-2627-4B0A-9B5A-34D658655BA3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F51FBB3-0F28-417C-85B0-7FEC01005212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FEFE1F3-C9F5-4E50-9512-13C4F9B63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611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955048-B6FA-452C-A459-40EEA6AAC84F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807247-3B96-47EE-B03A-1372625CD2D1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83EC00-2657-447D-971F-8A3EC8A6F583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E2EF1227-1F3B-48C5-AFB1-253055C8B29B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0634F2-0222-4B49-9B19-C14C5D526669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pic>
        <p:nvPicPr>
          <p:cNvPr id="10" name="图片 9" descr="图片包含 天空, 地面, 户外, 建筑物&#10;&#10;描述已自动生成">
            <a:extLst>
              <a:ext uri="{FF2B5EF4-FFF2-40B4-BE49-F238E27FC236}">
                <a16:creationId xmlns:a16="http://schemas.microsoft.com/office/drawing/2014/main" id="{1E368165-AF28-45FC-9E89-734CB59CEB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9"/>
          <a:stretch/>
        </p:blipFill>
        <p:spPr>
          <a:xfrm>
            <a:off x="396279" y="2257697"/>
            <a:ext cx="3798010" cy="2387087"/>
          </a:xfrm>
          <a:prstGeom prst="rect">
            <a:avLst/>
          </a:prstGeom>
        </p:spPr>
      </p:pic>
      <p:pic>
        <p:nvPicPr>
          <p:cNvPr id="12" name="图片 11" descr="图片包含 树, 植物, 户外&#10;&#10;描述已自动生成">
            <a:extLst>
              <a:ext uri="{FF2B5EF4-FFF2-40B4-BE49-F238E27FC236}">
                <a16:creationId xmlns:a16="http://schemas.microsoft.com/office/drawing/2014/main" id="{CA4F50CA-7876-4FAC-A34F-E562D2288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7"/>
          <a:stretch/>
        </p:blipFill>
        <p:spPr>
          <a:xfrm>
            <a:off x="4267729" y="638505"/>
            <a:ext cx="4479992" cy="2815720"/>
          </a:xfrm>
          <a:prstGeom prst="rect">
            <a:avLst/>
          </a:prstGeom>
        </p:spPr>
      </p:pic>
      <p:pic>
        <p:nvPicPr>
          <p:cNvPr id="16" name="图片 15" descr="图片包含 草, 天空, 户外, 树&#10;&#10;描述已自动生成">
            <a:extLst>
              <a:ext uri="{FF2B5EF4-FFF2-40B4-BE49-F238E27FC236}">
                <a16:creationId xmlns:a16="http://schemas.microsoft.com/office/drawing/2014/main" id="{2FAD1FC3-F205-4E35-8BED-9E744C2FA0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1"/>
          <a:stretch/>
        </p:blipFill>
        <p:spPr>
          <a:xfrm>
            <a:off x="1618595" y="638504"/>
            <a:ext cx="2575694" cy="1544400"/>
          </a:xfrm>
          <a:prstGeom prst="rect">
            <a:avLst/>
          </a:prstGeom>
        </p:spPr>
      </p:pic>
      <p:pic>
        <p:nvPicPr>
          <p:cNvPr id="8" name="图片 7" descr="图片包含 天空, 户外, 建筑物, 顶部&#10;&#10;描述已自动生成">
            <a:extLst>
              <a:ext uri="{FF2B5EF4-FFF2-40B4-BE49-F238E27FC236}">
                <a16:creationId xmlns:a16="http://schemas.microsoft.com/office/drawing/2014/main" id="{9F2FCEB6-38D9-408E-839E-D017878B04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0" t="11608" r="7320" b="12258"/>
          <a:stretch/>
        </p:blipFill>
        <p:spPr>
          <a:xfrm>
            <a:off x="396030" y="625268"/>
            <a:ext cx="1168227" cy="155763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42641090-35F4-4F84-8F35-45EB2DA06562}"/>
              </a:ext>
            </a:extLst>
          </p:cNvPr>
          <p:cNvGrpSpPr/>
          <p:nvPr/>
        </p:nvGrpSpPr>
        <p:grpSpPr>
          <a:xfrm>
            <a:off x="5292080" y="3369498"/>
            <a:ext cx="2664296" cy="1440160"/>
            <a:chOff x="6372200" y="822225"/>
            <a:chExt cx="2664296" cy="144016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561D9F-F4C4-4156-81E0-A7F505F933EA}"/>
                </a:ext>
              </a:extLst>
            </p:cNvPr>
            <p:cNvSpPr txBox="1"/>
            <p:nvPr/>
          </p:nvSpPr>
          <p:spPr>
            <a:xfrm>
              <a:off x="6372200" y="868442"/>
              <a:ext cx="115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南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DBD85C7-0A74-490A-A7AF-335DF52D2784}"/>
                </a:ext>
              </a:extLst>
            </p:cNvPr>
            <p:cNvSpPr txBox="1"/>
            <p:nvPr/>
          </p:nvSpPr>
          <p:spPr>
            <a:xfrm>
              <a:off x="7164288" y="938946"/>
              <a:ext cx="115212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0B5A2A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校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E2C863C-63B6-4FF9-AE60-BC4D7FB62D97}"/>
                </a:ext>
              </a:extLst>
            </p:cNvPr>
            <p:cNvSpPr txBox="1"/>
            <p:nvPr/>
          </p:nvSpPr>
          <p:spPr>
            <a:xfrm>
              <a:off x="7884368" y="822225"/>
              <a:ext cx="11521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园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4234938-9609-4712-84FB-57FACDB2F690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27F616C-A128-403E-B5B3-AB10668A75DD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877B298-62DC-41E2-BBEB-E8C792F0CD18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64F709A-78FB-4491-90A9-CF2CAB563728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EBBAF6D-2D3C-4A2E-A366-D73820EA05F4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C7E4455-943A-4068-B612-8BAE46E59D99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1699F94-3217-4658-8028-54D0BB56C718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E4CCD36-CD91-42D8-8E24-ACA737B0E442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A63D941-015C-434B-BB9E-1BB96879F9F5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BE36F3-EC36-4D2F-9D9B-926FDDB9C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119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955048-B6FA-452C-A459-40EEA6AAC84F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807247-3B96-47EE-B03A-1372625CD2D1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83EC00-2657-447D-971F-8A3EC8A6F583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E2EF1227-1F3B-48C5-AFB1-253055C8B29B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0634F2-0222-4B49-9B19-C14C5D526669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E4F96BA-8083-4E4C-B214-020CCC9D04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1" y="1114939"/>
            <a:ext cx="9153521" cy="350885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02BF899-7A02-4495-881A-C5D542300691}"/>
              </a:ext>
            </a:extLst>
          </p:cNvPr>
          <p:cNvGrpSpPr/>
          <p:nvPr/>
        </p:nvGrpSpPr>
        <p:grpSpPr>
          <a:xfrm>
            <a:off x="3131840" y="411510"/>
            <a:ext cx="2664296" cy="1440160"/>
            <a:chOff x="3131840" y="411510"/>
            <a:chExt cx="2664296" cy="144016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14DB51E-9800-4AE4-99AE-D3CFCE9B8A53}"/>
                </a:ext>
              </a:extLst>
            </p:cNvPr>
            <p:cNvSpPr txBox="1"/>
            <p:nvPr/>
          </p:nvSpPr>
          <p:spPr>
            <a:xfrm>
              <a:off x="3131840" y="457727"/>
              <a:ext cx="115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东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0480218-5685-4172-8AFB-03C1D4FD9B3B}"/>
                </a:ext>
              </a:extLst>
            </p:cNvPr>
            <p:cNvSpPr txBox="1"/>
            <p:nvPr/>
          </p:nvSpPr>
          <p:spPr>
            <a:xfrm>
              <a:off x="3923928" y="528231"/>
              <a:ext cx="115212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0B5A2A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校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77BAB8B-0EDE-40D4-AFC3-A93E25096D6B}"/>
                </a:ext>
              </a:extLst>
            </p:cNvPr>
            <p:cNvSpPr txBox="1"/>
            <p:nvPr/>
          </p:nvSpPr>
          <p:spPr>
            <a:xfrm>
              <a:off x="4644008" y="411510"/>
              <a:ext cx="11521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园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12745EF-48A1-42C0-B9DC-3152749A9476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B227FCE-0137-4DB8-BC15-E5F9197494CD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56D40F7-F522-4985-B73C-C1D9FF0D61C1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CBA6A6E-FC87-4E6C-82C8-D002AE9575B7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F25A33B-67C7-4EC4-B448-7487C11A0EE7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4D4C64-1AFB-4298-B47F-238C48513392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0EE8F4D-8CB9-4A39-A79A-CE9E7B365249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6C0D544-16E6-49DC-8ADF-A4E173F52C9D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10E6F67-0B4E-4A7E-8AFD-FDFB510E4FE2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灯片编号占位符 20">
            <a:extLst>
              <a:ext uri="{FF2B5EF4-FFF2-40B4-BE49-F238E27FC236}">
                <a16:creationId xmlns:a16="http://schemas.microsoft.com/office/drawing/2014/main" id="{1FAF22F7-DDC9-4372-B6F6-D89FF2D98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712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955048-B6FA-452C-A459-40EEA6AAC84F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807247-3B96-47EE-B03A-1372625CD2D1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83EC00-2657-447D-971F-8A3EC8A6F583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52BA20-C9A0-49F2-B446-8998805D7257}"/>
              </a:ext>
            </a:extLst>
          </p:cNvPr>
          <p:cNvGrpSpPr/>
          <p:nvPr/>
        </p:nvGrpSpPr>
        <p:grpSpPr>
          <a:xfrm>
            <a:off x="449956" y="634543"/>
            <a:ext cx="8244088" cy="4072436"/>
            <a:chOff x="495940" y="736061"/>
            <a:chExt cx="8244088" cy="4072436"/>
          </a:xfrm>
        </p:grpSpPr>
        <p:pic>
          <p:nvPicPr>
            <p:cNvPr id="3074" name="Picture 2" descr="âä¸­å±±å¤§å­¦ä¸æ ¡åºâçå¾çæç´¢ç»æ">
              <a:extLst>
                <a:ext uri="{FF2B5EF4-FFF2-40B4-BE49-F238E27FC236}">
                  <a16:creationId xmlns:a16="http://schemas.microsoft.com/office/drawing/2014/main" id="{8659E7D8-CC67-4415-A0DC-1A9921A78A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940" y="736061"/>
              <a:ext cx="3413554" cy="1918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âä¸­å±±å¤§å­¦ä¸æ ¡åºâçå¾çæç´¢ç»æ">
              <a:extLst>
                <a:ext uri="{FF2B5EF4-FFF2-40B4-BE49-F238E27FC236}">
                  <a16:creationId xmlns:a16="http://schemas.microsoft.com/office/drawing/2014/main" id="{ADEF7878-A491-4D48-9740-872A04D129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528" y="1636672"/>
              <a:ext cx="4762500" cy="3171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29EB460-2D10-4EA1-9986-AD3A0E838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053" y="2756916"/>
              <a:ext cx="2735441" cy="205158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18833D9-900A-4F2B-A5AA-2F225655C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7528" y="743808"/>
              <a:ext cx="1890616" cy="1417962"/>
            </a:xfrm>
            <a:prstGeom prst="rect">
              <a:avLst/>
            </a:prstGeom>
          </p:spPr>
        </p:pic>
      </p:grp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E2EF1227-1F3B-48C5-AFB1-253055C8B29B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0634F2-0222-4B49-9B19-C14C5D526669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927C16F-FF86-43F7-9A3E-520E211C0964}"/>
              </a:ext>
            </a:extLst>
          </p:cNvPr>
          <p:cNvGrpSpPr/>
          <p:nvPr/>
        </p:nvGrpSpPr>
        <p:grpSpPr>
          <a:xfrm>
            <a:off x="5989168" y="526568"/>
            <a:ext cx="2664296" cy="1440160"/>
            <a:chOff x="3131840" y="411510"/>
            <a:chExt cx="2664296" cy="144016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77760AC-1611-4414-8BFE-C1DDA67DAA68}"/>
                </a:ext>
              </a:extLst>
            </p:cNvPr>
            <p:cNvSpPr txBox="1"/>
            <p:nvPr/>
          </p:nvSpPr>
          <p:spPr>
            <a:xfrm>
              <a:off x="3131840" y="457727"/>
              <a:ext cx="115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东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6CD5094-35E7-4E1B-9162-483BE1533199}"/>
                </a:ext>
              </a:extLst>
            </p:cNvPr>
            <p:cNvSpPr txBox="1"/>
            <p:nvPr/>
          </p:nvSpPr>
          <p:spPr>
            <a:xfrm>
              <a:off x="3923928" y="528231"/>
              <a:ext cx="115212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0B5A2A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校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04CFB2-0C37-4F4B-8650-2FEA74FD75BF}"/>
                </a:ext>
              </a:extLst>
            </p:cNvPr>
            <p:cNvSpPr txBox="1"/>
            <p:nvPr/>
          </p:nvSpPr>
          <p:spPr>
            <a:xfrm>
              <a:off x="4644008" y="411510"/>
              <a:ext cx="11521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园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A5EFD20-D7A2-408B-BBAD-C039DE941140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C5AEC86-2CAB-4D0F-B09D-3090136DD872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DB2942D-1A85-4BDC-B690-69BD488E73C9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D34874A-3294-4FA0-9F39-91DE6286CA0D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8D3422B-16DF-4BBE-B6E0-AE5370F88007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C01D1559-77CD-4E22-8294-B7515F9B284C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61A2129-F291-48FD-B621-72B78D3BFB20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8BDFFA8-5828-4359-8C47-C4182F4FE789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88986B3-93F5-44C1-976D-8B6F84120602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F10A28D7-CD9F-486E-AF08-A14CB6C59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804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955048-B6FA-452C-A459-40EEA6AAC84F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807247-3B96-47EE-B03A-1372625CD2D1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83EC00-2657-447D-971F-8A3EC8A6F583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793783D-8F2B-4506-9D44-06F45C77E1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93" y="391320"/>
            <a:ext cx="7818346" cy="458467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E2EF1227-1F3B-48C5-AFB1-253055C8B29B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0634F2-0222-4B49-9B19-C14C5D526669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F0E1AE-4E76-4DED-88EA-60AE125134F1}"/>
              </a:ext>
            </a:extLst>
          </p:cNvPr>
          <p:cNvGrpSpPr/>
          <p:nvPr/>
        </p:nvGrpSpPr>
        <p:grpSpPr>
          <a:xfrm>
            <a:off x="3131840" y="411510"/>
            <a:ext cx="2664296" cy="1440160"/>
            <a:chOff x="3131840" y="411510"/>
            <a:chExt cx="2664296" cy="144016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FA511B3-6DD0-4FA2-8F8B-283015AB86A7}"/>
                </a:ext>
              </a:extLst>
            </p:cNvPr>
            <p:cNvSpPr txBox="1"/>
            <p:nvPr/>
          </p:nvSpPr>
          <p:spPr>
            <a:xfrm>
              <a:off x="3131840" y="457727"/>
              <a:ext cx="115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北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CC9B23-EB31-43FA-BDC1-839143397D6A}"/>
                </a:ext>
              </a:extLst>
            </p:cNvPr>
            <p:cNvSpPr txBox="1"/>
            <p:nvPr/>
          </p:nvSpPr>
          <p:spPr>
            <a:xfrm>
              <a:off x="3923928" y="528231"/>
              <a:ext cx="115212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0B5A2A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校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26AE2B4-45E5-4028-AA9E-2977AF94AC1A}"/>
                </a:ext>
              </a:extLst>
            </p:cNvPr>
            <p:cNvSpPr txBox="1"/>
            <p:nvPr/>
          </p:nvSpPr>
          <p:spPr>
            <a:xfrm>
              <a:off x="4644008" y="411510"/>
              <a:ext cx="11521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园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D4E445B-4ED9-457A-8690-695EBDD446C8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D5E4136-DD19-45B4-9AAF-BD750398A768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E12E9D3-5F17-42D2-8A6A-51B5BD2748FE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22198FE-02BC-40DD-9BD7-7853A91CDDA6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045DB30-FDFD-4C21-B22A-1F4D0FF9E24C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F7A74A0-37EC-42E3-8370-E63157AFE054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AB96EFB-D420-4628-893A-D652AC044A78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0C7A52B-C476-4E7A-A402-42EE007BEED0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1F2E335-C4D8-4873-907A-8BC0D37A53A8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灯片编号占位符 20">
            <a:extLst>
              <a:ext uri="{FF2B5EF4-FFF2-40B4-BE49-F238E27FC236}">
                <a16:creationId xmlns:a16="http://schemas.microsoft.com/office/drawing/2014/main" id="{2F8FEFC3-9D74-4126-8061-1E1C38973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399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B710E947-CFD4-4F42-AD50-8395D599BF9E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759684-FB6A-4C4C-8E60-34D38E950B0F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8" name="图片 7" descr="图片包含 雪花, 户外, 天空&#10;&#10;描述已自动生成">
            <a:extLst>
              <a:ext uri="{FF2B5EF4-FFF2-40B4-BE49-F238E27FC236}">
                <a16:creationId xmlns:a16="http://schemas.microsoft.com/office/drawing/2014/main" id="{B304F2A2-EA37-499F-AED2-546958B713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6" b="5554"/>
          <a:stretch/>
        </p:blipFill>
        <p:spPr>
          <a:xfrm>
            <a:off x="323528" y="161573"/>
            <a:ext cx="8496944" cy="469486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3C00DF6-5412-43FE-B7E6-8E39E705999E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流程图: 离页连接符 11">
            <a:extLst>
              <a:ext uri="{FF2B5EF4-FFF2-40B4-BE49-F238E27FC236}">
                <a16:creationId xmlns:a16="http://schemas.microsoft.com/office/drawing/2014/main" id="{25D75A5D-EDE7-4FC1-9497-BCE836ECC4E4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184BE2-AF73-4A83-97C8-2C7EDA19AE9D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309ACF9-2223-4DCB-BA6F-F258EA45FE5A}"/>
              </a:ext>
            </a:extLst>
          </p:cNvPr>
          <p:cNvSpPr txBox="1"/>
          <p:nvPr/>
        </p:nvSpPr>
        <p:spPr>
          <a:xfrm>
            <a:off x="1574711" y="730136"/>
            <a:ext cx="1082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6">
                    <a:lumMod val="20000"/>
                    <a:lumOff val="80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9B39361-CA76-41F2-A462-E620898CA89D}"/>
              </a:ext>
            </a:extLst>
          </p:cNvPr>
          <p:cNvSpPr txBox="1"/>
          <p:nvPr/>
        </p:nvSpPr>
        <p:spPr>
          <a:xfrm>
            <a:off x="710615" y="555526"/>
            <a:ext cx="10826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accent6">
                    <a:lumMod val="20000"/>
                    <a:lumOff val="80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31C7FD-D883-4FF2-B838-D2AD9F985C2D}"/>
              </a:ext>
            </a:extLst>
          </p:cNvPr>
          <p:cNvSpPr txBox="1"/>
          <p:nvPr/>
        </p:nvSpPr>
        <p:spPr>
          <a:xfrm>
            <a:off x="2311918" y="1748150"/>
            <a:ext cx="1186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百岛之市</a:t>
            </a:r>
            <a:r>
              <a: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Zhuhai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EED06CA-E49B-4968-ADFE-1C3D65FEA56E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5835CE0-C754-4099-B7FF-1DA0C246081D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43FD7C8-8830-4AAC-82D7-DD306D6B3139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C6084D5-D81D-4C67-8458-6EDCB889FA4D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8B7E455-88CB-4600-8351-CD309EAB500F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855DAA7-5965-4076-8F1C-C32AF388AE36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4376729-F226-4B9A-B36B-1E4B2CE70505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8524B95-AB7D-4384-B6F1-5E2F549CEB77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72FA558-33BD-48A8-9B53-6DDA56DEEC41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68BEFCB-F792-4021-A6DE-989DF252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19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树&#10;&#10;描述已自动生成">
            <a:extLst>
              <a:ext uri="{FF2B5EF4-FFF2-40B4-BE49-F238E27FC236}">
                <a16:creationId xmlns:a16="http://schemas.microsoft.com/office/drawing/2014/main" id="{02BAAC7E-4163-46E5-99E1-A3C328FE3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5" r="18463"/>
          <a:stretch/>
        </p:blipFill>
        <p:spPr>
          <a:xfrm>
            <a:off x="0" y="0"/>
            <a:ext cx="9144000" cy="37784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8522F90-4D87-433A-8B2D-0894679CE6D2}"/>
              </a:ext>
            </a:extLst>
          </p:cNvPr>
          <p:cNvSpPr/>
          <p:nvPr/>
        </p:nvSpPr>
        <p:spPr>
          <a:xfrm>
            <a:off x="0" y="3778403"/>
            <a:ext cx="9144000" cy="13652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750F86E-DBF6-451F-9133-5BB0E02DDBD3}"/>
              </a:ext>
            </a:extLst>
          </p:cNvPr>
          <p:cNvGrpSpPr/>
          <p:nvPr/>
        </p:nvGrpSpPr>
        <p:grpSpPr>
          <a:xfrm>
            <a:off x="539552" y="2643758"/>
            <a:ext cx="8064896" cy="2160240"/>
            <a:chOff x="611560" y="2643758"/>
            <a:chExt cx="8064896" cy="216024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77144AF-E247-4A51-BF9C-A0E75712D941}"/>
                </a:ext>
              </a:extLst>
            </p:cNvPr>
            <p:cNvSpPr/>
            <p:nvPr/>
          </p:nvSpPr>
          <p:spPr>
            <a:xfrm>
              <a:off x="755576" y="2787774"/>
              <a:ext cx="7776864" cy="1872208"/>
            </a:xfrm>
            <a:prstGeom prst="rect">
              <a:avLst/>
            </a:prstGeom>
            <a:solidFill>
              <a:schemeClr val="bg1">
                <a:alpha val="92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A618A03-B6D2-4682-BF18-46B5DDD194C1}"/>
                </a:ext>
              </a:extLst>
            </p:cNvPr>
            <p:cNvSpPr/>
            <p:nvPr/>
          </p:nvSpPr>
          <p:spPr>
            <a:xfrm>
              <a:off x="611560" y="2643758"/>
              <a:ext cx="8064896" cy="2160240"/>
            </a:xfrm>
            <a:prstGeom prst="rect">
              <a:avLst/>
            </a:prstGeom>
            <a:noFill/>
            <a:ln w="1270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798C586-7705-4BD4-99B5-5E50F47329A2}"/>
              </a:ext>
            </a:extLst>
          </p:cNvPr>
          <p:cNvSpPr txBox="1"/>
          <p:nvPr/>
        </p:nvSpPr>
        <p:spPr>
          <a:xfrm>
            <a:off x="1079612" y="2782033"/>
            <a:ext cx="93610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700" b="1" dirty="0">
                <a:solidFill>
                  <a:srgbClr val="0B5A2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目录</a:t>
            </a:r>
            <a:r>
              <a:rPr lang="zh-CN" altLang="en-US" sz="2800" b="1" dirty="0">
                <a:solidFill>
                  <a:srgbClr val="0B5A2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 </a:t>
            </a:r>
            <a:endParaRPr lang="en-US" altLang="zh-CN" sz="2400" b="1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9AB13F-C2ED-40C2-B115-FBE4419BE681}"/>
              </a:ext>
            </a:extLst>
          </p:cNvPr>
          <p:cNvSpPr txBox="1"/>
          <p:nvPr/>
        </p:nvSpPr>
        <p:spPr>
          <a:xfrm>
            <a:off x="1907704" y="2817529"/>
            <a:ext cx="25202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</a:rPr>
              <a:t>/CONTENTS</a:t>
            </a:r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</a:rPr>
              <a:t> </a:t>
            </a:r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汉仪尚巍手书W" panose="00020600040101010101" pitchFamily="18" charset="-122"/>
              </a:rPr>
              <a:t> </a:t>
            </a:r>
            <a:endParaRPr lang="en-US" altLang="zh-CN" sz="1600" b="1" dirty="0">
              <a:solidFill>
                <a:schemeClr val="bg1">
                  <a:lumMod val="75000"/>
                </a:schemeClr>
              </a:solidFill>
              <a:latin typeface="Century Gothic" panose="020B0502020202020204" pitchFamily="34" charset="0"/>
              <a:ea typeface="汉仪尚巍手书W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CCD7122-2FFB-4C78-9E2B-37B12689F1CA}"/>
              </a:ext>
            </a:extLst>
          </p:cNvPr>
          <p:cNvGrpSpPr/>
          <p:nvPr/>
        </p:nvGrpSpPr>
        <p:grpSpPr>
          <a:xfrm>
            <a:off x="1115616" y="3530381"/>
            <a:ext cx="1210588" cy="1025983"/>
            <a:chOff x="899592" y="3530381"/>
            <a:chExt cx="1210588" cy="1025983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9AF8825-05F8-49D7-BC2A-BD82510C10BE}"/>
                </a:ext>
              </a:extLst>
            </p:cNvPr>
            <p:cNvCxnSpPr>
              <a:cxnSpLocks/>
            </p:cNvCxnSpPr>
            <p:nvPr/>
          </p:nvCxnSpPr>
          <p:spPr>
            <a:xfrm>
              <a:off x="985496" y="4062223"/>
              <a:ext cx="1066224" cy="0"/>
            </a:xfrm>
            <a:prstGeom prst="line">
              <a:avLst/>
            </a:prstGeom>
            <a:ln w="25400">
              <a:solidFill>
                <a:srgbClr val="75727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7EB10D9-BD40-4034-9517-E0A48E365A6C}"/>
                </a:ext>
              </a:extLst>
            </p:cNvPr>
            <p:cNvSpPr txBox="1"/>
            <p:nvPr/>
          </p:nvSpPr>
          <p:spPr>
            <a:xfrm>
              <a:off x="925240" y="4070846"/>
              <a:ext cx="1184940" cy="485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纵览古今</a:t>
              </a:r>
              <a:endParaRPr lang="en-US" altLang="zh-CN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29C80EB-11D6-49C8-9C49-6942B159458C}"/>
                </a:ext>
              </a:extLst>
            </p:cNvPr>
            <p:cNvSpPr txBox="1"/>
            <p:nvPr/>
          </p:nvSpPr>
          <p:spPr>
            <a:xfrm>
              <a:off x="899592" y="3530381"/>
              <a:ext cx="5020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B5A2A"/>
                  </a:solidFill>
                  <a:latin typeface="Bahnschrift" panose="020B0502040204020203" pitchFamily="34" charset="0"/>
                  <a:ea typeface="文悦古体仿宋 (非商业使用)" pitchFamily="50" charset="-122"/>
                </a:rPr>
                <a:t>01</a:t>
              </a:r>
              <a:endParaRPr lang="zh-CN" altLang="en-US" sz="2800" b="1" dirty="0">
                <a:solidFill>
                  <a:srgbClr val="0B5A2A"/>
                </a:solidFill>
                <a:latin typeface="Bahnschrift" panose="020B0502040204020203" pitchFamily="34" charset="0"/>
                <a:ea typeface="文悦古体仿宋 (非商业使用)" pitchFamily="50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1917216-D22F-4CA1-B829-92D92439152D}"/>
              </a:ext>
            </a:extLst>
          </p:cNvPr>
          <p:cNvGrpSpPr/>
          <p:nvPr/>
        </p:nvGrpSpPr>
        <p:grpSpPr>
          <a:xfrm>
            <a:off x="2987824" y="3530381"/>
            <a:ext cx="1210587" cy="1025983"/>
            <a:chOff x="899592" y="3530381"/>
            <a:chExt cx="1210587" cy="1025983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FE7BFA1-1C4D-4846-ACB6-943F38DB7EE5}"/>
                </a:ext>
              </a:extLst>
            </p:cNvPr>
            <p:cNvCxnSpPr>
              <a:cxnSpLocks/>
            </p:cNvCxnSpPr>
            <p:nvPr/>
          </p:nvCxnSpPr>
          <p:spPr>
            <a:xfrm>
              <a:off x="985496" y="4062223"/>
              <a:ext cx="1066224" cy="0"/>
            </a:xfrm>
            <a:prstGeom prst="line">
              <a:avLst/>
            </a:prstGeom>
            <a:ln w="25400">
              <a:solidFill>
                <a:srgbClr val="75727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43289C-EF19-4A80-8F08-BCA8CB2045EA}"/>
                </a:ext>
              </a:extLst>
            </p:cNvPr>
            <p:cNvSpPr txBox="1"/>
            <p:nvPr/>
          </p:nvSpPr>
          <p:spPr>
            <a:xfrm>
              <a:off x="925239" y="4070846"/>
              <a:ext cx="1184940" cy="485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独树一帜</a:t>
              </a:r>
              <a:endParaRPr lang="en-US" altLang="zh-CN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28A953C-6DAA-42F8-A3B8-89A6890E8352}"/>
                </a:ext>
              </a:extLst>
            </p:cNvPr>
            <p:cNvSpPr txBox="1"/>
            <p:nvPr/>
          </p:nvSpPr>
          <p:spPr>
            <a:xfrm>
              <a:off x="899592" y="3530381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B5A2A"/>
                  </a:solidFill>
                  <a:latin typeface="Bahnschrift" panose="020B0502040204020203" pitchFamily="34" charset="0"/>
                  <a:ea typeface="文悦古体仿宋 (非商业使用)" pitchFamily="50" charset="-122"/>
                </a:rPr>
                <a:t>02</a:t>
              </a:r>
              <a:endParaRPr lang="zh-CN" altLang="en-US" sz="2800" b="1" dirty="0">
                <a:solidFill>
                  <a:srgbClr val="0B5A2A"/>
                </a:solidFill>
                <a:latin typeface="Bahnschrift" panose="020B0502040204020203" pitchFamily="34" charset="0"/>
                <a:ea typeface="文悦古体仿宋 (非商业使用)" pitchFamily="50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D61C672-C718-4CA3-B924-5C2A7CC22DAC}"/>
              </a:ext>
            </a:extLst>
          </p:cNvPr>
          <p:cNvGrpSpPr/>
          <p:nvPr/>
        </p:nvGrpSpPr>
        <p:grpSpPr>
          <a:xfrm>
            <a:off x="4860031" y="3530381"/>
            <a:ext cx="1210588" cy="1025983"/>
            <a:chOff x="899592" y="3530381"/>
            <a:chExt cx="1210588" cy="1025983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4D944DE-CB37-4290-A569-E31C5B8E67FB}"/>
                </a:ext>
              </a:extLst>
            </p:cNvPr>
            <p:cNvCxnSpPr>
              <a:cxnSpLocks/>
            </p:cNvCxnSpPr>
            <p:nvPr/>
          </p:nvCxnSpPr>
          <p:spPr>
            <a:xfrm>
              <a:off x="985496" y="4062223"/>
              <a:ext cx="1066224" cy="0"/>
            </a:xfrm>
            <a:prstGeom prst="line">
              <a:avLst/>
            </a:prstGeom>
            <a:ln w="25400">
              <a:solidFill>
                <a:srgbClr val="75727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7CD5825-7D70-4885-96A0-439CDC266FFF}"/>
                </a:ext>
              </a:extLst>
            </p:cNvPr>
            <p:cNvSpPr txBox="1"/>
            <p:nvPr/>
          </p:nvSpPr>
          <p:spPr>
            <a:xfrm>
              <a:off x="925240" y="4070846"/>
              <a:ext cx="1184940" cy="485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招贤纳士</a:t>
              </a:r>
              <a:endParaRPr lang="en-US" altLang="zh-CN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1F3D299-386A-471A-A1DF-AA1E6FA6AD2B}"/>
                </a:ext>
              </a:extLst>
            </p:cNvPr>
            <p:cNvSpPr txBox="1"/>
            <p:nvPr/>
          </p:nvSpPr>
          <p:spPr>
            <a:xfrm>
              <a:off x="899592" y="3530381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B5A2A"/>
                  </a:solidFill>
                  <a:latin typeface="Bahnschrift" panose="020B0502040204020203" pitchFamily="34" charset="0"/>
                  <a:ea typeface="文悦古体仿宋 (非商业使用)" pitchFamily="50" charset="-122"/>
                </a:rPr>
                <a:t>03</a:t>
              </a:r>
              <a:endParaRPr lang="zh-CN" altLang="en-US" sz="2800" b="1" dirty="0">
                <a:solidFill>
                  <a:srgbClr val="0B5A2A"/>
                </a:solidFill>
                <a:latin typeface="Bahnschrift" panose="020B0502040204020203" pitchFamily="34" charset="0"/>
                <a:ea typeface="文悦古体仿宋 (非商业使用)" pitchFamily="50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49D380C-1CC1-456A-AFBB-6E1332CA4CB0}"/>
              </a:ext>
            </a:extLst>
          </p:cNvPr>
          <p:cNvGrpSpPr/>
          <p:nvPr/>
        </p:nvGrpSpPr>
        <p:grpSpPr>
          <a:xfrm>
            <a:off x="6732240" y="3530381"/>
            <a:ext cx="1210589" cy="1025983"/>
            <a:chOff x="899592" y="3530381"/>
            <a:chExt cx="1210589" cy="1025983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5394EC9-4737-4019-8A31-A4EDEB03B7E6}"/>
                </a:ext>
              </a:extLst>
            </p:cNvPr>
            <p:cNvCxnSpPr>
              <a:cxnSpLocks/>
            </p:cNvCxnSpPr>
            <p:nvPr/>
          </p:nvCxnSpPr>
          <p:spPr>
            <a:xfrm>
              <a:off x="985496" y="4062223"/>
              <a:ext cx="1066224" cy="0"/>
            </a:xfrm>
            <a:prstGeom prst="line">
              <a:avLst/>
            </a:prstGeom>
            <a:ln w="25400">
              <a:solidFill>
                <a:srgbClr val="75727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1187631-B0A2-418D-9CC2-4C0D217433DD}"/>
                </a:ext>
              </a:extLst>
            </p:cNvPr>
            <p:cNvSpPr txBox="1"/>
            <p:nvPr/>
          </p:nvSpPr>
          <p:spPr>
            <a:xfrm>
              <a:off x="925240" y="4070846"/>
              <a:ext cx="1184941" cy="485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我的大学</a:t>
              </a:r>
              <a:endParaRPr lang="en-US" altLang="zh-CN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7011A86-7526-42CD-A5C4-C11BF074D516}"/>
                </a:ext>
              </a:extLst>
            </p:cNvPr>
            <p:cNvSpPr txBox="1"/>
            <p:nvPr/>
          </p:nvSpPr>
          <p:spPr>
            <a:xfrm>
              <a:off x="899592" y="3530381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B5A2A"/>
                  </a:solidFill>
                  <a:latin typeface="Bahnschrift" panose="020B0502040204020203" pitchFamily="34" charset="0"/>
                  <a:ea typeface="文悦古体仿宋 (非商业使用)" pitchFamily="50" charset="-122"/>
                </a:rPr>
                <a:t>04</a:t>
              </a:r>
              <a:endParaRPr lang="zh-CN" altLang="en-US" sz="2800" b="1" dirty="0">
                <a:solidFill>
                  <a:srgbClr val="0B5A2A"/>
                </a:solidFill>
                <a:latin typeface="Bahnschrift" panose="020B0502040204020203" pitchFamily="34" charset="0"/>
                <a:ea typeface="文悦古体仿宋 (非商业使用)" pitchFamily="50" charset="-122"/>
              </a:endParaRP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92FD18A-4256-4670-8EBE-650073F76CB0}"/>
              </a:ext>
            </a:extLst>
          </p:cNvPr>
          <p:cNvCxnSpPr>
            <a:cxnSpLocks/>
          </p:cNvCxnSpPr>
          <p:nvPr/>
        </p:nvCxnSpPr>
        <p:spPr>
          <a:xfrm>
            <a:off x="4572000" y="3632862"/>
            <a:ext cx="0" cy="820476"/>
          </a:xfrm>
          <a:prstGeom prst="line">
            <a:avLst/>
          </a:prstGeom>
          <a:ln w="12700">
            <a:solidFill>
              <a:srgbClr val="75727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6A5F9B2-D4C5-41A3-B8F1-99024B6BE93B}"/>
              </a:ext>
            </a:extLst>
          </p:cNvPr>
          <p:cNvCxnSpPr>
            <a:cxnSpLocks/>
          </p:cNvCxnSpPr>
          <p:nvPr/>
        </p:nvCxnSpPr>
        <p:spPr>
          <a:xfrm>
            <a:off x="6444208" y="3632862"/>
            <a:ext cx="0" cy="820476"/>
          </a:xfrm>
          <a:prstGeom prst="line">
            <a:avLst/>
          </a:prstGeom>
          <a:ln w="12700">
            <a:solidFill>
              <a:srgbClr val="75727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F13C96C0-6969-45FE-9B7E-7CB8BF50BC40}"/>
              </a:ext>
            </a:extLst>
          </p:cNvPr>
          <p:cNvCxnSpPr>
            <a:cxnSpLocks/>
          </p:cNvCxnSpPr>
          <p:nvPr/>
        </p:nvCxnSpPr>
        <p:spPr>
          <a:xfrm>
            <a:off x="2699792" y="3632862"/>
            <a:ext cx="0" cy="820476"/>
          </a:xfrm>
          <a:prstGeom prst="line">
            <a:avLst/>
          </a:prstGeom>
          <a:ln w="12700">
            <a:solidFill>
              <a:srgbClr val="75727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42146C05-E71D-4A91-930D-C1E22F75A8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2" t="10801" r="13041" b="5201"/>
          <a:stretch>
            <a:fillRect/>
          </a:stretch>
        </p:blipFill>
        <p:spPr>
          <a:xfrm>
            <a:off x="3959912" y="794288"/>
            <a:ext cx="1224176" cy="1224176"/>
          </a:xfrm>
          <a:custGeom>
            <a:avLst/>
            <a:gdLst>
              <a:gd name="connsiteX0" fmla="*/ 2160240 w 4320480"/>
              <a:gd name="connsiteY0" fmla="*/ 0 h 4320480"/>
              <a:gd name="connsiteX1" fmla="*/ 4320480 w 4320480"/>
              <a:gd name="connsiteY1" fmla="*/ 2160240 h 4320480"/>
              <a:gd name="connsiteX2" fmla="*/ 2160240 w 4320480"/>
              <a:gd name="connsiteY2" fmla="*/ 4320480 h 4320480"/>
              <a:gd name="connsiteX3" fmla="*/ 0 w 4320480"/>
              <a:gd name="connsiteY3" fmla="*/ 2160240 h 4320480"/>
              <a:gd name="connsiteX4" fmla="*/ 2160240 w 4320480"/>
              <a:gd name="connsiteY4" fmla="*/ 0 h 432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480" h="4320480">
                <a:moveTo>
                  <a:pt x="2160240" y="0"/>
                </a:moveTo>
                <a:cubicBezTo>
                  <a:pt x="3353308" y="0"/>
                  <a:pt x="4320480" y="967172"/>
                  <a:pt x="4320480" y="2160240"/>
                </a:cubicBezTo>
                <a:cubicBezTo>
                  <a:pt x="4320480" y="3353308"/>
                  <a:pt x="3353308" y="4320480"/>
                  <a:pt x="2160240" y="4320480"/>
                </a:cubicBezTo>
                <a:cubicBezTo>
                  <a:pt x="967172" y="4320480"/>
                  <a:pt x="0" y="3353308"/>
                  <a:pt x="0" y="2160240"/>
                </a:cubicBezTo>
                <a:cubicBezTo>
                  <a:pt x="0" y="967172"/>
                  <a:pt x="967172" y="0"/>
                  <a:pt x="2160240" y="0"/>
                </a:cubicBez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9A6981ED-BE0B-402E-9105-10C100D3BB42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F7D8EDF-99FC-40B3-8B3F-4F13E933088C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9EA2B38-DD28-4906-AF24-A8FB1A901C2C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410D67A4-5976-4071-AF75-F983525CA94C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EB617E6-DA30-4A0B-BFC0-1AD461DDD065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7090BA3-39AF-4E23-B511-3A4F04DF2129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738C128-0EAA-414B-8C03-4BBBB8B0BF8F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30E8AB0-B1D1-41B4-BF6F-265EAD8BDE73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7CFCF55-2958-4B80-9813-8D3B2A28A8E3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9F47532-EEC4-47A7-BDBF-876E3FEC0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8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B710E947-CFD4-4F42-AD50-8395D599BF9E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759684-FB6A-4C4C-8E60-34D38E950B0F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C00DF6-5412-43FE-B7E6-8E39E705999E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C15F94B-586E-41BF-B92B-311E54CFAA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55" y="552712"/>
            <a:ext cx="8344690" cy="2176001"/>
          </a:xfrm>
          <a:prstGeom prst="rect">
            <a:avLst/>
          </a:prstGeom>
        </p:spPr>
      </p:pic>
      <p:sp>
        <p:nvSpPr>
          <p:cNvPr id="12" name="流程图: 离页连接符 11">
            <a:extLst>
              <a:ext uri="{FF2B5EF4-FFF2-40B4-BE49-F238E27FC236}">
                <a16:creationId xmlns:a16="http://schemas.microsoft.com/office/drawing/2014/main" id="{25D75A5D-EDE7-4FC1-9497-BCE836ECC4E4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184BE2-AF73-4A83-97C8-2C7EDA19AE9D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ECFBFCD-56E1-47B0-B4C7-E107A2CD9A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55" y="2797907"/>
            <a:ext cx="2865128" cy="191008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2612E0D-5552-4C2D-9312-7C487BF676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911" y="2797907"/>
            <a:ext cx="3823378" cy="193057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771B785-1118-4906-8238-C46F8D81C37E}"/>
              </a:ext>
            </a:extLst>
          </p:cNvPr>
          <p:cNvGrpSpPr/>
          <p:nvPr/>
        </p:nvGrpSpPr>
        <p:grpSpPr>
          <a:xfrm>
            <a:off x="6657006" y="2530929"/>
            <a:ext cx="2047965" cy="2175798"/>
            <a:chOff x="6934525" y="2690500"/>
            <a:chExt cx="2047965" cy="217579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128D317-B6E0-49C3-9B53-FF6335E657E6}"/>
                </a:ext>
              </a:extLst>
            </p:cNvPr>
            <p:cNvSpPr txBox="1"/>
            <p:nvPr/>
          </p:nvSpPr>
          <p:spPr>
            <a:xfrm>
              <a:off x="7798621" y="2865110"/>
              <a:ext cx="10826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rgbClr val="0B5A2A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海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39CDB2-1E5A-4E73-81E4-2235B5B354C2}"/>
                </a:ext>
              </a:extLst>
            </p:cNvPr>
            <p:cNvSpPr txBox="1"/>
            <p:nvPr/>
          </p:nvSpPr>
          <p:spPr>
            <a:xfrm>
              <a:off x="6934525" y="2690500"/>
              <a:ext cx="108263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21212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珠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5B1AB92-B989-4420-98A9-D3D5ACB6F1DB}"/>
                </a:ext>
              </a:extLst>
            </p:cNvPr>
            <p:cNvSpPr txBox="1"/>
            <p:nvPr/>
          </p:nvSpPr>
          <p:spPr>
            <a:xfrm>
              <a:off x="7358537" y="3347192"/>
              <a:ext cx="10826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rgbClr val="21212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校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1541545-B4F0-410F-A94A-376CDE53343B}"/>
                </a:ext>
              </a:extLst>
            </p:cNvPr>
            <p:cNvSpPr txBox="1"/>
            <p:nvPr/>
          </p:nvSpPr>
          <p:spPr>
            <a:xfrm>
              <a:off x="7899855" y="3758302"/>
              <a:ext cx="108263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21212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70EE89C-F305-41F9-AB09-046B86D1D38D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E117930-E61F-4C0D-B0EC-C0D9200650A8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42200BB-E2D2-4917-AC83-749222B038A5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C9241EE-4233-4969-86CB-92A617DCD2BC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7C83264-07A1-41E4-9330-256D7793FE8B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87E7110-9AAC-4EB9-BE22-1493936C86F9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6BBFE34-B1D9-4635-B272-17197CA4A6A3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4C3D173-B555-4FF2-8449-FD1105ED57E1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F950A9A-3AF6-4D0E-A491-9400BD684789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294C053-77BA-4406-A9CB-D2BA9425E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26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B710E947-CFD4-4F42-AD50-8395D599BF9E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759684-FB6A-4C4C-8E60-34D38E950B0F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304F2A2-EA37-499F-AED2-546958B713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0" b="12077"/>
          <a:stretch/>
        </p:blipFill>
        <p:spPr>
          <a:xfrm>
            <a:off x="386456" y="285496"/>
            <a:ext cx="8362007" cy="45725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3C00DF6-5412-43FE-B7E6-8E39E705999E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流程图: 离页连接符 11">
            <a:extLst>
              <a:ext uri="{FF2B5EF4-FFF2-40B4-BE49-F238E27FC236}">
                <a16:creationId xmlns:a16="http://schemas.microsoft.com/office/drawing/2014/main" id="{25D75A5D-EDE7-4FC1-9497-BCE836ECC4E4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184BE2-AF73-4A83-97C8-2C7EDA19AE9D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309ACF9-2223-4DCB-BA6F-F258EA45FE5A}"/>
              </a:ext>
            </a:extLst>
          </p:cNvPr>
          <p:cNvSpPr txBox="1"/>
          <p:nvPr/>
        </p:nvSpPr>
        <p:spPr>
          <a:xfrm>
            <a:off x="1574711" y="730136"/>
            <a:ext cx="1082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21212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9B39361-CA76-41F2-A462-E620898CA89D}"/>
              </a:ext>
            </a:extLst>
          </p:cNvPr>
          <p:cNvSpPr txBox="1"/>
          <p:nvPr/>
        </p:nvSpPr>
        <p:spPr>
          <a:xfrm>
            <a:off x="710615" y="555526"/>
            <a:ext cx="10826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21212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深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31C7FD-D883-4FF2-B838-D2AD9F985C2D}"/>
              </a:ext>
            </a:extLst>
          </p:cNvPr>
          <p:cNvSpPr txBox="1"/>
          <p:nvPr/>
        </p:nvSpPr>
        <p:spPr>
          <a:xfrm>
            <a:off x="2311918" y="1586577"/>
            <a:ext cx="1186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鹏城</a:t>
            </a:r>
            <a:endParaRPr lang="en-US" altLang="zh-CN" sz="1400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/>
            <a:r>
              <a:rPr lang="en-US" altLang="zh-CN" sz="14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Shenzhen</a:t>
            </a:r>
            <a:endParaRPr lang="zh-CN" altLang="en-US" sz="1400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B15FAC5-F870-4EBC-A9F0-EB9FD0EA569D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DB52D89-6C3F-4A42-A913-CB6FF79CFC4E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CBE08B8-B3C3-4E10-B37E-8BBCB737C917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CF0A414-D94D-497D-B87D-4903D76EEEFB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39058AE-F322-4727-A050-FF886C15917B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87592AC-9F01-4BC5-931F-B039C09AB673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BFF113E-2665-4216-9AB5-B7405F117192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66077068-1D40-4D52-A1FF-74541470A763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125BFFE-487E-4AC7-8AC2-BA67F30F1E92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A7D4847-55E4-4FB4-84A9-787CF31C4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947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B710E947-CFD4-4F42-AD50-8395D599BF9E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759684-FB6A-4C4C-8E60-34D38E950B0F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C00DF6-5412-43FE-B7E6-8E39E705999E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流程图: 离页连接符 11">
            <a:extLst>
              <a:ext uri="{FF2B5EF4-FFF2-40B4-BE49-F238E27FC236}">
                <a16:creationId xmlns:a16="http://schemas.microsoft.com/office/drawing/2014/main" id="{25D75A5D-EDE7-4FC1-9497-BCE836ECC4E4}"/>
              </a:ext>
            </a:extLst>
          </p:cNvPr>
          <p:cNvSpPr/>
          <p:nvPr/>
        </p:nvSpPr>
        <p:spPr>
          <a:xfrm>
            <a:off x="2699792" y="0"/>
            <a:ext cx="1440160" cy="699542"/>
          </a:xfrm>
          <a:prstGeom prst="flowChartOffpageConnector">
            <a:avLst/>
          </a:prstGeom>
          <a:solidFill>
            <a:srgbClr val="498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184BE2-AF73-4A83-97C8-2C7EDA19AE9D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pic>
        <p:nvPicPr>
          <p:cNvPr id="22530" name="Picture 2" descr="http://5b0988e595225.cdn.sohucs.com/images/20180616/65cdce4df20c4e79a4a580cc8e031d41.jpeg">
            <a:extLst>
              <a:ext uri="{FF2B5EF4-FFF2-40B4-BE49-F238E27FC236}">
                <a16:creationId xmlns:a16="http://schemas.microsoft.com/office/drawing/2014/main" id="{4DBA748F-EE6D-4CAB-B385-FCFE508EE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83613"/>
            <a:ext cx="8352928" cy="4153262"/>
          </a:xfrm>
          <a:prstGeom prst="rect">
            <a:avLst/>
          </a:prstGeom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831D01C-4DB1-4524-B2E3-5C7A059CF4F0}"/>
              </a:ext>
            </a:extLst>
          </p:cNvPr>
          <p:cNvGrpSpPr/>
          <p:nvPr/>
        </p:nvGrpSpPr>
        <p:grpSpPr>
          <a:xfrm>
            <a:off x="6300192" y="2931790"/>
            <a:ext cx="3090670" cy="1832870"/>
            <a:chOff x="6081832" y="2626129"/>
            <a:chExt cx="3090670" cy="183287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E54C3B9-923B-4078-9482-0CD8602DFBDA}"/>
                </a:ext>
              </a:extLst>
            </p:cNvPr>
            <p:cNvSpPr txBox="1"/>
            <p:nvPr/>
          </p:nvSpPr>
          <p:spPr>
            <a:xfrm>
              <a:off x="6081832" y="2626129"/>
              <a:ext cx="309067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spc="-20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深圳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56DC8A5-7E3A-42E9-AAFA-A9296C72D9C1}"/>
                </a:ext>
              </a:extLst>
            </p:cNvPr>
            <p:cNvSpPr txBox="1"/>
            <p:nvPr/>
          </p:nvSpPr>
          <p:spPr>
            <a:xfrm>
              <a:off x="6865502" y="3258670"/>
              <a:ext cx="10826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校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3873A54-B916-45E1-94D5-EF4659586C28}"/>
                </a:ext>
              </a:extLst>
            </p:cNvPr>
            <p:cNvSpPr txBox="1"/>
            <p:nvPr/>
          </p:nvSpPr>
          <p:spPr>
            <a:xfrm>
              <a:off x="7550530" y="3330036"/>
              <a:ext cx="108263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区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A3F2512-3B3D-4ED5-BDEF-CCCFE9AC86F2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9239FE8-AF85-4CAF-9061-C7BE2C017F15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0F73925-6016-4A81-96A2-55AC0CD5363F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0872703-8F13-4AE7-972E-F30E04BA4313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AF0E039-809A-498A-B3DC-16BBE44771E2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45B37C8-1B4E-4369-930F-B4827CE0364D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188E1A9-AA51-4945-A72B-F17912C16DA6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54D9442-5115-40DA-B8D2-352F0704F82B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08B8ACF-1879-4FE0-A4CD-40C54027F90E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F0754CA-88F7-432A-A688-D8D2C8F63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20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87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A402A4-0758-4B4D-9CC4-CFFB704E04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5" b="26052"/>
          <a:stretch/>
        </p:blipFill>
        <p:spPr>
          <a:xfrm>
            <a:off x="0" y="-2861"/>
            <a:ext cx="6462549" cy="514636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F723928-E47F-44FA-99BA-C200DA52975B}"/>
              </a:ext>
            </a:extLst>
          </p:cNvPr>
          <p:cNvSpPr txBox="1"/>
          <p:nvPr/>
        </p:nvSpPr>
        <p:spPr>
          <a:xfrm>
            <a:off x="-767711" y="-2180778"/>
            <a:ext cx="6231193" cy="90178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8000" b="1" dirty="0">
                <a:solidFill>
                  <a:schemeClr val="bg1">
                    <a:alpha val="7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Bahnschrift SemiLight Condensed" panose="020B0502040204020203" pitchFamily="34" charset="0"/>
                <a:ea typeface="文悦古体仿宋 (非商业使用)" pitchFamily="50" charset="-122"/>
              </a:rPr>
              <a:t>03</a:t>
            </a:r>
            <a:endParaRPr lang="zh-CN" altLang="en-US" sz="58000" b="1" dirty="0">
              <a:solidFill>
                <a:schemeClr val="bg1">
                  <a:alpha val="7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Bahnschrift SemiLight Condensed" panose="020B0502040204020203" pitchFamily="34" charset="0"/>
              <a:ea typeface="文悦古体仿宋 (非商业使用)" pitchFamily="50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CA617D-BD86-4F6E-99DA-609D397A4FA9}"/>
              </a:ext>
            </a:extLst>
          </p:cNvPr>
          <p:cNvSpPr/>
          <p:nvPr/>
        </p:nvSpPr>
        <p:spPr>
          <a:xfrm>
            <a:off x="4211960" y="2715766"/>
            <a:ext cx="4932040" cy="1080120"/>
          </a:xfrm>
          <a:prstGeom prst="rect">
            <a:avLst/>
          </a:prstGeom>
          <a:solidFill>
            <a:srgbClr val="212121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34A312-381A-48CE-9463-F2CBBBEE25DA}"/>
              </a:ext>
            </a:extLst>
          </p:cNvPr>
          <p:cNvSpPr txBox="1"/>
          <p:nvPr/>
        </p:nvSpPr>
        <p:spPr>
          <a:xfrm>
            <a:off x="5580112" y="1946325"/>
            <a:ext cx="4006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Bahnschrift" panose="020B0502040204020203" pitchFamily="34" charset="0"/>
              </a:rPr>
              <a:t>PART  THREE</a:t>
            </a:r>
            <a:endParaRPr lang="zh-CN" altLang="en-US" sz="4400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4BAFC4-5781-4390-95BA-EF5DEA2FE93B}"/>
              </a:ext>
            </a:extLst>
          </p:cNvPr>
          <p:cNvSpPr txBox="1"/>
          <p:nvPr/>
        </p:nvSpPr>
        <p:spPr>
          <a:xfrm>
            <a:off x="4654914" y="2901883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2A38DC2-4088-40EA-90ED-0092502D57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654" y="0"/>
            <a:ext cx="1110346" cy="101126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5AFE232-2A9B-4CE1-887D-1BFF5D6514CE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6020A52-2841-4480-881B-3E32215BFF92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0B76805-4238-41FD-8128-0945CAAC5F62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A122FF4-67C8-4757-A1E1-B4B1892EE641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DF3D42F-E61F-41B2-8F63-02D959DD9FD8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BEFC792-3752-46DB-B60A-951405602130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C62495B-D711-4CCA-915C-B94230321126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B5DF747-5A07-41F8-BD49-D4D3A07B20D8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9A4FB25-00F5-4DC6-9151-8AC01AADA5C0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78E1CB5-697B-4ECA-8189-73700F637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43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87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93D46E6-4FD9-4165-B40A-2699730BB1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94" y="483518"/>
            <a:ext cx="7009812" cy="432704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710E947-CFD4-4F42-AD50-8395D599BF9E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rgbClr val="FFFFFF">
              <a:alpha val="64706"/>
            </a:srgb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759684-FB6A-4C4C-8E60-34D38E950B0F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C00DF6-5412-43FE-B7E6-8E39E705999E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流程图: 离页连接符 11">
            <a:extLst>
              <a:ext uri="{FF2B5EF4-FFF2-40B4-BE49-F238E27FC236}">
                <a16:creationId xmlns:a16="http://schemas.microsoft.com/office/drawing/2014/main" id="{25D75A5D-EDE7-4FC1-9497-BCE836ECC4E4}"/>
              </a:ext>
            </a:extLst>
          </p:cNvPr>
          <p:cNvSpPr/>
          <p:nvPr/>
        </p:nvSpPr>
        <p:spPr>
          <a:xfrm>
            <a:off x="4716016" y="0"/>
            <a:ext cx="1440160" cy="699542"/>
          </a:xfrm>
          <a:prstGeom prst="flowChartOffpageConnector">
            <a:avLst/>
          </a:prstGeom>
          <a:solidFill>
            <a:srgbClr val="0B5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184BE2-AF73-4A83-97C8-2C7EDA19AE9D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sp>
        <p:nvSpPr>
          <p:cNvPr id="21" name="TextBox 26">
            <a:extLst>
              <a:ext uri="{FF2B5EF4-FFF2-40B4-BE49-F238E27FC236}">
                <a16:creationId xmlns:a16="http://schemas.microsoft.com/office/drawing/2014/main" id="{C3935632-3FD1-421E-8C1C-28CF6D9E7807}"/>
              </a:ext>
            </a:extLst>
          </p:cNvPr>
          <p:cNvSpPr txBox="1"/>
          <p:nvPr/>
        </p:nvSpPr>
        <p:spPr>
          <a:xfrm>
            <a:off x="1835696" y="1304757"/>
            <a:ext cx="1872208" cy="984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专门类大学 </a:t>
            </a:r>
            <a:endParaRPr lang="en-US" altLang="zh-CN" b="1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VS</a:t>
            </a:r>
          </a:p>
          <a:p>
            <a:pPr algn="ctr">
              <a:lnSpc>
                <a:spcPct val="110000"/>
              </a:lnSpc>
            </a:pPr>
            <a:r>
              <a:rPr lang="en-US" altLang="zh-CN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综合类大学</a:t>
            </a:r>
            <a:r>
              <a:rPr lang="en-US" altLang="zh-CN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?</a:t>
            </a:r>
            <a:endParaRPr lang="zh-CN" altLang="en-US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TextBox 27">
            <a:extLst>
              <a:ext uri="{FF2B5EF4-FFF2-40B4-BE49-F238E27FC236}">
                <a16:creationId xmlns:a16="http://schemas.microsoft.com/office/drawing/2014/main" id="{33E00D79-98BA-4F5E-A7B8-3E5D108D015A}"/>
              </a:ext>
            </a:extLst>
          </p:cNvPr>
          <p:cNvSpPr txBox="1"/>
          <p:nvPr/>
        </p:nvSpPr>
        <p:spPr>
          <a:xfrm>
            <a:off x="969175" y="2831221"/>
            <a:ext cx="1872208" cy="984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鸡头</a:t>
            </a:r>
            <a:r>
              <a:rPr lang="en-US" altLang="zh-CN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VS</a:t>
            </a: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凤尾</a:t>
            </a:r>
            <a:br>
              <a:rPr lang="en-US" altLang="zh-CN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</a:b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学校和专业</a:t>
            </a:r>
            <a:endParaRPr lang="en-US" altLang="zh-CN" b="1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如何两全？</a:t>
            </a:r>
          </a:p>
        </p:txBody>
      </p:sp>
      <p:sp>
        <p:nvSpPr>
          <p:cNvPr id="23" name="TextBox 28">
            <a:extLst>
              <a:ext uri="{FF2B5EF4-FFF2-40B4-BE49-F238E27FC236}">
                <a16:creationId xmlns:a16="http://schemas.microsoft.com/office/drawing/2014/main" id="{CBA66399-D486-47BE-BC7A-62352B3AB4F7}"/>
              </a:ext>
            </a:extLst>
          </p:cNvPr>
          <p:cNvSpPr txBox="1"/>
          <p:nvPr/>
        </p:nvSpPr>
        <p:spPr>
          <a:xfrm>
            <a:off x="6139387" y="2819162"/>
            <a:ext cx="1872208" cy="990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背井离乡</a:t>
            </a:r>
            <a:endParaRPr lang="en-US" altLang="zh-CN" b="1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VS</a:t>
            </a:r>
          </a:p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扎根山东？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02AAACC-5670-4FB5-A45B-8736D2406B41}"/>
              </a:ext>
            </a:extLst>
          </p:cNvPr>
          <p:cNvGrpSpPr/>
          <p:nvPr/>
        </p:nvGrpSpPr>
        <p:grpSpPr>
          <a:xfrm>
            <a:off x="2879812" y="1067710"/>
            <a:ext cx="3384376" cy="3078342"/>
            <a:chOff x="2555776" y="1581640"/>
            <a:chExt cx="3384376" cy="307834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0806E92-E1B7-432B-BF80-2282F1A2CE0E}"/>
                </a:ext>
              </a:extLst>
            </p:cNvPr>
            <p:cNvGrpSpPr/>
            <p:nvPr/>
          </p:nvGrpSpPr>
          <p:grpSpPr>
            <a:xfrm>
              <a:off x="2555776" y="1581640"/>
              <a:ext cx="3384376" cy="3078342"/>
              <a:chOff x="2555776" y="1581640"/>
              <a:chExt cx="3384376" cy="3078342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85DEDF18-F011-4C80-8F34-15B92D53203A}"/>
                  </a:ext>
                </a:extLst>
              </p:cNvPr>
              <p:cNvSpPr/>
              <p:nvPr/>
            </p:nvSpPr>
            <p:spPr>
              <a:xfrm>
                <a:off x="3311860" y="1581640"/>
                <a:ext cx="1872208" cy="1872208"/>
              </a:xfrm>
              <a:prstGeom prst="ellipse">
                <a:avLst/>
              </a:prstGeom>
              <a:solidFill>
                <a:srgbClr val="49874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67451FF-95E3-459B-89C4-826243CB6E31}"/>
                  </a:ext>
                </a:extLst>
              </p:cNvPr>
              <p:cNvSpPr/>
              <p:nvPr/>
            </p:nvSpPr>
            <p:spPr>
              <a:xfrm>
                <a:off x="2555776" y="2715766"/>
                <a:ext cx="1944216" cy="1944216"/>
              </a:xfrm>
              <a:prstGeom prst="ellipse">
                <a:avLst/>
              </a:prstGeom>
              <a:solidFill>
                <a:srgbClr val="49874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343CC4EC-DC1C-454C-8958-50842C9B22A5}"/>
                  </a:ext>
                </a:extLst>
              </p:cNvPr>
              <p:cNvSpPr/>
              <p:nvPr/>
            </p:nvSpPr>
            <p:spPr>
              <a:xfrm>
                <a:off x="3995936" y="2715766"/>
                <a:ext cx="1944216" cy="1944216"/>
              </a:xfrm>
              <a:prstGeom prst="ellipse">
                <a:avLst/>
              </a:prstGeom>
              <a:solidFill>
                <a:srgbClr val="49874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87E4D4B6-4C37-4F33-A0A0-26E08A05220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92248" y="2045991"/>
              <a:ext cx="993310" cy="907501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2E3C049D-8473-437A-A3CD-2D999D19D5B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996625" y="3367695"/>
              <a:ext cx="930903" cy="660473"/>
            </a:xfrm>
            <a:custGeom>
              <a:avLst/>
              <a:gdLst>
                <a:gd name="T0" fmla="*/ 46 w 206"/>
                <a:gd name="T1" fmla="*/ 131 h 146"/>
                <a:gd name="T2" fmla="*/ 46 w 206"/>
                <a:gd name="T3" fmla="*/ 8 h 146"/>
                <a:gd name="T4" fmla="*/ 9 w 206"/>
                <a:gd name="T5" fmla="*/ 8 h 146"/>
                <a:gd name="T6" fmla="*/ 9 w 206"/>
                <a:gd name="T7" fmla="*/ 131 h 146"/>
                <a:gd name="T8" fmla="*/ 0 w 206"/>
                <a:gd name="T9" fmla="*/ 131 h 146"/>
                <a:gd name="T10" fmla="*/ 0 w 206"/>
                <a:gd name="T11" fmla="*/ 146 h 146"/>
                <a:gd name="T12" fmla="*/ 206 w 206"/>
                <a:gd name="T13" fmla="*/ 146 h 146"/>
                <a:gd name="T14" fmla="*/ 206 w 206"/>
                <a:gd name="T15" fmla="*/ 131 h 146"/>
                <a:gd name="T16" fmla="*/ 198 w 206"/>
                <a:gd name="T17" fmla="*/ 131 h 146"/>
                <a:gd name="T18" fmla="*/ 198 w 206"/>
                <a:gd name="T19" fmla="*/ 60 h 146"/>
                <a:gd name="T20" fmla="*/ 161 w 206"/>
                <a:gd name="T21" fmla="*/ 60 h 146"/>
                <a:gd name="T22" fmla="*/ 161 w 206"/>
                <a:gd name="T23" fmla="*/ 131 h 146"/>
                <a:gd name="T24" fmla="*/ 147 w 206"/>
                <a:gd name="T25" fmla="*/ 131 h 146"/>
                <a:gd name="T26" fmla="*/ 147 w 206"/>
                <a:gd name="T27" fmla="*/ 87 h 146"/>
                <a:gd name="T28" fmla="*/ 110 w 206"/>
                <a:gd name="T29" fmla="*/ 87 h 146"/>
                <a:gd name="T30" fmla="*/ 110 w 206"/>
                <a:gd name="T31" fmla="*/ 131 h 146"/>
                <a:gd name="T32" fmla="*/ 98 w 206"/>
                <a:gd name="T33" fmla="*/ 131 h 146"/>
                <a:gd name="T34" fmla="*/ 98 w 206"/>
                <a:gd name="T35" fmla="*/ 40 h 146"/>
                <a:gd name="T36" fmla="*/ 61 w 206"/>
                <a:gd name="T37" fmla="*/ 40 h 146"/>
                <a:gd name="T38" fmla="*/ 61 w 206"/>
                <a:gd name="T39" fmla="*/ 131 h 146"/>
                <a:gd name="T40" fmla="*/ 46 w 206"/>
                <a:gd name="T41" fmla="*/ 131 h 146"/>
                <a:gd name="T42" fmla="*/ 46 w 206"/>
                <a:gd name="T43" fmla="*/ 131 h 146"/>
                <a:gd name="T44" fmla="*/ 110 w 206"/>
                <a:gd name="T45" fmla="*/ 35 h 146"/>
                <a:gd name="T46" fmla="*/ 110 w 206"/>
                <a:gd name="T47" fmla="*/ 13 h 146"/>
                <a:gd name="T48" fmla="*/ 149 w 206"/>
                <a:gd name="T49" fmla="*/ 13 h 146"/>
                <a:gd name="T50" fmla="*/ 149 w 206"/>
                <a:gd name="T51" fmla="*/ 0 h 146"/>
                <a:gd name="T52" fmla="*/ 186 w 206"/>
                <a:gd name="T53" fmla="*/ 23 h 146"/>
                <a:gd name="T54" fmla="*/ 149 w 206"/>
                <a:gd name="T55" fmla="*/ 47 h 146"/>
                <a:gd name="T56" fmla="*/ 149 w 206"/>
                <a:gd name="T57" fmla="*/ 35 h 146"/>
                <a:gd name="T58" fmla="*/ 110 w 206"/>
                <a:gd name="T59" fmla="*/ 3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6" h="146">
                  <a:moveTo>
                    <a:pt x="46" y="131"/>
                  </a:moveTo>
                  <a:lnTo>
                    <a:pt x="46" y="8"/>
                  </a:lnTo>
                  <a:lnTo>
                    <a:pt x="9" y="8"/>
                  </a:lnTo>
                  <a:lnTo>
                    <a:pt x="9" y="131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206" y="146"/>
                  </a:lnTo>
                  <a:lnTo>
                    <a:pt x="206" y="131"/>
                  </a:lnTo>
                  <a:lnTo>
                    <a:pt x="198" y="131"/>
                  </a:lnTo>
                  <a:lnTo>
                    <a:pt x="198" y="60"/>
                  </a:lnTo>
                  <a:lnTo>
                    <a:pt x="161" y="60"/>
                  </a:lnTo>
                  <a:lnTo>
                    <a:pt x="161" y="131"/>
                  </a:lnTo>
                  <a:lnTo>
                    <a:pt x="147" y="131"/>
                  </a:lnTo>
                  <a:lnTo>
                    <a:pt x="147" y="87"/>
                  </a:lnTo>
                  <a:lnTo>
                    <a:pt x="110" y="87"/>
                  </a:lnTo>
                  <a:lnTo>
                    <a:pt x="110" y="131"/>
                  </a:lnTo>
                  <a:lnTo>
                    <a:pt x="98" y="131"/>
                  </a:lnTo>
                  <a:lnTo>
                    <a:pt x="98" y="40"/>
                  </a:lnTo>
                  <a:lnTo>
                    <a:pt x="61" y="40"/>
                  </a:lnTo>
                  <a:lnTo>
                    <a:pt x="61" y="131"/>
                  </a:lnTo>
                  <a:lnTo>
                    <a:pt x="46" y="131"/>
                  </a:lnTo>
                  <a:close/>
                  <a:moveTo>
                    <a:pt x="110" y="35"/>
                  </a:moveTo>
                  <a:lnTo>
                    <a:pt x="110" y="13"/>
                  </a:lnTo>
                  <a:lnTo>
                    <a:pt x="149" y="13"/>
                  </a:lnTo>
                  <a:lnTo>
                    <a:pt x="149" y="0"/>
                  </a:lnTo>
                  <a:lnTo>
                    <a:pt x="186" y="23"/>
                  </a:lnTo>
                  <a:lnTo>
                    <a:pt x="149" y="47"/>
                  </a:lnTo>
                  <a:lnTo>
                    <a:pt x="149" y="35"/>
                  </a:lnTo>
                  <a:lnTo>
                    <a:pt x="11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8019CADF-5569-48A4-B010-110515F5B10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636807" y="3345151"/>
              <a:ext cx="822242" cy="704778"/>
            </a:xfrm>
            <a:custGeom>
              <a:avLst/>
              <a:gdLst>
                <a:gd name="T0" fmla="*/ 7 w 81"/>
                <a:gd name="T1" fmla="*/ 9 h 69"/>
                <a:gd name="T2" fmla="*/ 34 w 81"/>
                <a:gd name="T3" fmla="*/ 9 h 69"/>
                <a:gd name="T4" fmla="*/ 15 w 81"/>
                <a:gd name="T5" fmla="*/ 17 h 69"/>
                <a:gd name="T6" fmla="*/ 8 w 81"/>
                <a:gd name="T7" fmla="*/ 17 h 69"/>
                <a:gd name="T8" fmla="*/ 8 w 81"/>
                <a:gd name="T9" fmla="*/ 51 h 69"/>
                <a:gd name="T10" fmla="*/ 56 w 81"/>
                <a:gd name="T11" fmla="*/ 51 h 69"/>
                <a:gd name="T12" fmla="*/ 56 w 81"/>
                <a:gd name="T13" fmla="*/ 41 h 69"/>
                <a:gd name="T14" fmla="*/ 65 w 81"/>
                <a:gd name="T15" fmla="*/ 38 h 69"/>
                <a:gd name="T16" fmla="*/ 65 w 81"/>
                <a:gd name="T17" fmla="*/ 52 h 69"/>
                <a:gd name="T18" fmla="*/ 58 w 81"/>
                <a:gd name="T19" fmla="*/ 60 h 69"/>
                <a:gd name="T20" fmla="*/ 42 w 81"/>
                <a:gd name="T21" fmla="*/ 60 h 69"/>
                <a:gd name="T22" fmla="*/ 42 w 81"/>
                <a:gd name="T23" fmla="*/ 65 h 69"/>
                <a:gd name="T24" fmla="*/ 56 w 81"/>
                <a:gd name="T25" fmla="*/ 65 h 69"/>
                <a:gd name="T26" fmla="*/ 56 w 81"/>
                <a:gd name="T27" fmla="*/ 69 h 69"/>
                <a:gd name="T28" fmla="*/ 10 w 81"/>
                <a:gd name="T29" fmla="*/ 69 h 69"/>
                <a:gd name="T30" fmla="*/ 10 w 81"/>
                <a:gd name="T31" fmla="*/ 65 h 69"/>
                <a:gd name="T32" fmla="*/ 24 w 81"/>
                <a:gd name="T33" fmla="*/ 65 h 69"/>
                <a:gd name="T34" fmla="*/ 24 w 81"/>
                <a:gd name="T35" fmla="*/ 60 h 69"/>
                <a:gd name="T36" fmla="*/ 7 w 81"/>
                <a:gd name="T37" fmla="*/ 60 h 69"/>
                <a:gd name="T38" fmla="*/ 0 w 81"/>
                <a:gd name="T39" fmla="*/ 52 h 69"/>
                <a:gd name="T40" fmla="*/ 0 w 81"/>
                <a:gd name="T41" fmla="*/ 17 h 69"/>
                <a:gd name="T42" fmla="*/ 7 w 81"/>
                <a:gd name="T43" fmla="*/ 9 h 69"/>
                <a:gd name="T44" fmla="*/ 69 w 81"/>
                <a:gd name="T45" fmla="*/ 0 h 69"/>
                <a:gd name="T46" fmla="*/ 29 w 81"/>
                <a:gd name="T47" fmla="*/ 14 h 69"/>
                <a:gd name="T48" fmla="*/ 49 w 81"/>
                <a:gd name="T49" fmla="*/ 18 h 69"/>
                <a:gd name="T50" fmla="*/ 49 w 81"/>
                <a:gd name="T51" fmla="*/ 18 h 69"/>
                <a:gd name="T52" fmla="*/ 54 w 81"/>
                <a:gd name="T53" fmla="*/ 19 h 69"/>
                <a:gd name="T54" fmla="*/ 54 w 81"/>
                <a:gd name="T55" fmla="*/ 19 h 69"/>
                <a:gd name="T56" fmla="*/ 69 w 81"/>
                <a:gd name="T57" fmla="*/ 0 h 69"/>
                <a:gd name="T58" fmla="*/ 72 w 81"/>
                <a:gd name="T59" fmla="*/ 1 h 69"/>
                <a:gd name="T60" fmla="*/ 56 w 81"/>
                <a:gd name="T61" fmla="*/ 21 h 69"/>
                <a:gd name="T62" fmla="*/ 54 w 81"/>
                <a:gd name="T63" fmla="*/ 22 h 69"/>
                <a:gd name="T64" fmla="*/ 28 w 81"/>
                <a:gd name="T65" fmla="*/ 17 h 69"/>
                <a:gd name="T66" fmla="*/ 28 w 81"/>
                <a:gd name="T67" fmla="*/ 19 h 69"/>
                <a:gd name="T68" fmla="*/ 36 w 81"/>
                <a:gd name="T69" fmla="*/ 40 h 69"/>
                <a:gd name="T70" fmla="*/ 37 w 81"/>
                <a:gd name="T71" fmla="*/ 42 h 69"/>
                <a:gd name="T72" fmla="*/ 43 w 81"/>
                <a:gd name="T73" fmla="*/ 29 h 69"/>
                <a:gd name="T74" fmla="*/ 45 w 81"/>
                <a:gd name="T75" fmla="*/ 29 h 69"/>
                <a:gd name="T76" fmla="*/ 45 w 81"/>
                <a:gd name="T77" fmla="*/ 29 h 69"/>
                <a:gd name="T78" fmla="*/ 46 w 81"/>
                <a:gd name="T79" fmla="*/ 31 h 69"/>
                <a:gd name="T80" fmla="*/ 40 w 81"/>
                <a:gd name="T81" fmla="*/ 43 h 69"/>
                <a:gd name="T82" fmla="*/ 42 w 81"/>
                <a:gd name="T83" fmla="*/ 43 h 69"/>
                <a:gd name="T84" fmla="*/ 78 w 81"/>
                <a:gd name="T85" fmla="*/ 29 h 69"/>
                <a:gd name="T86" fmla="*/ 79 w 81"/>
                <a:gd name="T87" fmla="*/ 29 h 69"/>
                <a:gd name="T88" fmla="*/ 66 w 81"/>
                <a:gd name="T89" fmla="*/ 23 h 69"/>
                <a:gd name="T90" fmla="*/ 66 w 81"/>
                <a:gd name="T91" fmla="*/ 21 h 69"/>
                <a:gd name="T92" fmla="*/ 66 w 81"/>
                <a:gd name="T93" fmla="*/ 21 h 69"/>
                <a:gd name="T94" fmla="*/ 68 w 81"/>
                <a:gd name="T95" fmla="*/ 20 h 69"/>
                <a:gd name="T96" fmla="*/ 81 w 81"/>
                <a:gd name="T97" fmla="*/ 26 h 69"/>
                <a:gd name="T98" fmla="*/ 81 w 81"/>
                <a:gd name="T99" fmla="*/ 23 h 69"/>
                <a:gd name="T100" fmla="*/ 73 w 81"/>
                <a:gd name="T101" fmla="*/ 3 h 69"/>
                <a:gd name="T102" fmla="*/ 72 w 81"/>
                <a:gd name="T103" fmla="*/ 1 h 69"/>
                <a:gd name="T104" fmla="*/ 56 w 81"/>
                <a:gd name="T105" fmla="*/ 55 h 69"/>
                <a:gd name="T106" fmla="*/ 54 w 81"/>
                <a:gd name="T107" fmla="*/ 57 h 69"/>
                <a:gd name="T108" fmla="*/ 56 w 81"/>
                <a:gd name="T109" fmla="*/ 59 h 69"/>
                <a:gd name="T110" fmla="*/ 58 w 81"/>
                <a:gd name="T111" fmla="*/ 57 h 69"/>
                <a:gd name="T112" fmla="*/ 56 w 81"/>
                <a:gd name="T11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69">
                  <a:moveTo>
                    <a:pt x="7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6"/>
                    <a:pt x="62" y="60"/>
                    <a:pt x="58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3" y="60"/>
                    <a:pt x="0" y="56"/>
                    <a:pt x="0" y="5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3" y="9"/>
                    <a:pt x="7" y="9"/>
                  </a:cubicBezTo>
                  <a:close/>
                  <a:moveTo>
                    <a:pt x="69" y="0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72" y="1"/>
                  </a:moveTo>
                  <a:cubicBezTo>
                    <a:pt x="67" y="8"/>
                    <a:pt x="61" y="14"/>
                    <a:pt x="56" y="21"/>
                  </a:cubicBezTo>
                  <a:cubicBezTo>
                    <a:pt x="55" y="21"/>
                    <a:pt x="54" y="22"/>
                    <a:pt x="54" y="2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9"/>
                    <a:pt x="28" y="1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7" y="41"/>
                    <a:pt x="37" y="42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4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3"/>
                    <a:pt x="41" y="43"/>
                    <a:pt x="42" y="4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2"/>
                    <a:pt x="65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0"/>
                    <a:pt x="67" y="20"/>
                    <a:pt x="68" y="20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4"/>
                    <a:pt x="81" y="2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3" y="1"/>
                    <a:pt x="72" y="1"/>
                  </a:cubicBezTo>
                  <a:close/>
                  <a:moveTo>
                    <a:pt x="56" y="55"/>
                  </a:moveTo>
                  <a:cubicBezTo>
                    <a:pt x="55" y="55"/>
                    <a:pt x="54" y="56"/>
                    <a:pt x="54" y="57"/>
                  </a:cubicBezTo>
                  <a:cubicBezTo>
                    <a:pt x="54" y="58"/>
                    <a:pt x="55" y="59"/>
                    <a:pt x="56" y="59"/>
                  </a:cubicBezTo>
                  <a:cubicBezTo>
                    <a:pt x="57" y="59"/>
                    <a:pt x="58" y="58"/>
                    <a:pt x="58" y="57"/>
                  </a:cubicBezTo>
                  <a:cubicBezTo>
                    <a:pt x="58" y="56"/>
                    <a:pt x="57" y="55"/>
                    <a:pt x="56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B39A75B-4469-4787-8664-C4D69AF667DF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C63D6D7-DCB7-4412-9103-6F71C1F0C9DF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5B76D77-3B1C-4B4A-8915-6625B9DC8317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CC6C434-F8B2-4069-A676-35CCCFB23192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15E9C5D-94FC-4550-8F6D-BC0B4C4823BA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086BF3E-CC0B-491E-9A5C-B1955FCB1D2B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F8C865E-FE85-42E7-A227-6ED000A31CE4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D1B09B2-7F8C-4791-A197-06D6EAD2D735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09DA5DB-91A8-4EC7-87FD-DB9E3C91E481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50A7B4-4620-4DFE-BFBF-B7C68D9E5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186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5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6EE8D63-1D14-4B3A-A8B3-08025D5156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5" b="26052"/>
          <a:stretch/>
        </p:blipFill>
        <p:spPr>
          <a:xfrm>
            <a:off x="0" y="-2861"/>
            <a:ext cx="6462549" cy="514636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786965-8F67-491E-93BD-293C74E5162D}"/>
              </a:ext>
            </a:extLst>
          </p:cNvPr>
          <p:cNvSpPr txBox="1"/>
          <p:nvPr/>
        </p:nvSpPr>
        <p:spPr>
          <a:xfrm>
            <a:off x="-767711" y="-2180778"/>
            <a:ext cx="6492483" cy="90178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8000" b="1" dirty="0">
                <a:solidFill>
                  <a:schemeClr val="bg1">
                    <a:alpha val="7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Bahnschrift SemiLight Condensed" panose="020B0502040204020203" pitchFamily="34" charset="0"/>
                <a:ea typeface="文悦古体仿宋 (非商业使用)" pitchFamily="50" charset="-122"/>
              </a:rPr>
              <a:t>04</a:t>
            </a:r>
            <a:endParaRPr lang="zh-CN" altLang="en-US" sz="58000" b="1" dirty="0">
              <a:solidFill>
                <a:schemeClr val="bg1">
                  <a:alpha val="7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Bahnschrift SemiLight Condensed" panose="020B0502040204020203" pitchFamily="34" charset="0"/>
              <a:ea typeface="文悦古体仿宋 (非商业使用)" pitchFamily="50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802F9B-1898-43DA-88FE-735F556643E9}"/>
              </a:ext>
            </a:extLst>
          </p:cNvPr>
          <p:cNvSpPr/>
          <p:nvPr/>
        </p:nvSpPr>
        <p:spPr>
          <a:xfrm>
            <a:off x="4211960" y="2715766"/>
            <a:ext cx="4932040" cy="1080120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BF8BA2-F4D3-4AFD-AD53-83DF32D72C73}"/>
              </a:ext>
            </a:extLst>
          </p:cNvPr>
          <p:cNvSpPr txBox="1"/>
          <p:nvPr/>
        </p:nvSpPr>
        <p:spPr>
          <a:xfrm>
            <a:off x="5580112" y="1946325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Bahnschrift" panose="020B0502040204020203" pitchFamily="34" charset="0"/>
              </a:rPr>
              <a:t>PART FOUR</a:t>
            </a:r>
            <a:endParaRPr lang="zh-CN" altLang="en-US" sz="4400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D7A1E7-BB25-4F0B-88AC-37704479F8BF}"/>
              </a:ext>
            </a:extLst>
          </p:cNvPr>
          <p:cNvSpPr txBox="1"/>
          <p:nvPr/>
        </p:nvSpPr>
        <p:spPr>
          <a:xfrm>
            <a:off x="4654914" y="2901883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83F08B9-610B-4B69-B38E-129FD7C3A8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654" y="0"/>
            <a:ext cx="1110346" cy="101126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E40520-FAF8-4B46-A2C0-62FD94A127AB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3AAB83E-9317-492D-A959-CA407888B7DC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18D4876-7ADA-4CAA-B312-499E246808C6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DCF3C7E-5CF2-4642-962A-E69F70D2E193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29A34A8-C56C-44F7-9D71-69AA6B6B578D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8CE946C-2536-4755-907E-F4D813104AE7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2F5DB88-C6AD-48FC-B689-3B695C7ABAA0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72E582F-0A32-4A6C-8BD9-F87CDFD4F91F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5EBC1BF-0304-4008-8B66-1308B2534883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23C358-6FAF-427F-83E8-A056C9FD4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266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5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98A8D44-E047-440A-B794-F567112842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94" y="483518"/>
            <a:ext cx="7009812" cy="43270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DAD0D8B-ECAD-43A9-AB55-876077109563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3B347D7-3C84-4194-ACAC-76252B8939DA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99E722-0096-4CA4-ACE3-8516EB725E45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流程图: 离页连接符 10">
            <a:extLst>
              <a:ext uri="{FF2B5EF4-FFF2-40B4-BE49-F238E27FC236}">
                <a16:creationId xmlns:a16="http://schemas.microsoft.com/office/drawing/2014/main" id="{B7B6FB1C-1FE5-4E4A-A73F-10870B2E7763}"/>
              </a:ext>
            </a:extLst>
          </p:cNvPr>
          <p:cNvSpPr/>
          <p:nvPr/>
        </p:nvSpPr>
        <p:spPr>
          <a:xfrm>
            <a:off x="4716016" y="0"/>
            <a:ext cx="1440160" cy="699542"/>
          </a:xfrm>
          <a:prstGeom prst="flowChartOffpageConnector">
            <a:avLst/>
          </a:prstGeom>
          <a:solidFill>
            <a:srgbClr val="084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977D420-DE4C-4BC5-9038-7F79CDDABF14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E46BFF-F9EC-4011-835A-E037FC85A83B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7B8FF23-6588-4CA5-A62F-CFCCB57D1C7D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954FCE3-2101-4008-B53D-97BAE267BA4B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4025806-E790-4C13-8484-2C59E3E62A22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EAD9030-1624-4884-9624-0E2816E37550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5F8C5BC-658F-4235-9A14-2853C6A56314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E5166CE-A969-4436-95EC-68A9C1D72997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79F9C72-77B7-43F0-82F7-AD4FEF6B9B45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C32FA38-1BEE-4BDE-82B4-0E0F14CCF45D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1E6E6A2-D2EB-428B-8AE7-F98287474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BD36-9BDF-441A-85CD-9BF706C220F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70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&#10;&#10;描述已自动生成">
            <a:extLst>
              <a:ext uri="{FF2B5EF4-FFF2-40B4-BE49-F238E27FC236}">
                <a16:creationId xmlns:a16="http://schemas.microsoft.com/office/drawing/2014/main" id="{3D617F2A-D1AD-4510-B745-F1A5DF399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" y="0"/>
            <a:ext cx="9144000" cy="240631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D03762A-7C71-41F5-90F2-4446F04346CB}"/>
              </a:ext>
            </a:extLst>
          </p:cNvPr>
          <p:cNvSpPr/>
          <p:nvPr/>
        </p:nvSpPr>
        <p:spPr>
          <a:xfrm>
            <a:off x="-10363" y="2385686"/>
            <a:ext cx="9144000" cy="27371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3F07E29-FA67-4B96-BB76-0F1067D60D63}"/>
              </a:ext>
            </a:extLst>
          </p:cNvPr>
          <p:cNvGrpSpPr/>
          <p:nvPr/>
        </p:nvGrpSpPr>
        <p:grpSpPr>
          <a:xfrm>
            <a:off x="539552" y="1923678"/>
            <a:ext cx="8064896" cy="2880320"/>
            <a:chOff x="611560" y="2643758"/>
            <a:chExt cx="8064896" cy="216024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57301AF-B5D2-4A07-8932-D8F454A1B3A4}"/>
                </a:ext>
              </a:extLst>
            </p:cNvPr>
            <p:cNvSpPr/>
            <p:nvPr/>
          </p:nvSpPr>
          <p:spPr>
            <a:xfrm>
              <a:off x="755576" y="2787774"/>
              <a:ext cx="7776864" cy="1872208"/>
            </a:xfrm>
            <a:prstGeom prst="rect">
              <a:avLst/>
            </a:prstGeom>
            <a:solidFill>
              <a:schemeClr val="bg1">
                <a:alpha val="92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0A9C21-D339-40A7-AF29-636B8253CFDE}"/>
                </a:ext>
              </a:extLst>
            </p:cNvPr>
            <p:cNvSpPr/>
            <p:nvPr/>
          </p:nvSpPr>
          <p:spPr>
            <a:xfrm>
              <a:off x="611560" y="2643758"/>
              <a:ext cx="8064896" cy="2160240"/>
            </a:xfrm>
            <a:prstGeom prst="rect">
              <a:avLst/>
            </a:prstGeom>
            <a:noFill/>
            <a:ln w="1270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93CC1DA-21DD-474F-88E4-9BC560260173}"/>
              </a:ext>
            </a:extLst>
          </p:cNvPr>
          <p:cNvSpPr txBox="1"/>
          <p:nvPr/>
        </p:nvSpPr>
        <p:spPr>
          <a:xfrm>
            <a:off x="1079612" y="2181032"/>
            <a:ext cx="162018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700" b="1" dirty="0">
                <a:solidFill>
                  <a:srgbClr val="0B5A2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联系方式</a:t>
            </a:r>
            <a:r>
              <a:rPr lang="zh-CN" altLang="en-US" sz="2800" b="1" dirty="0">
                <a:solidFill>
                  <a:srgbClr val="0B5A2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 </a:t>
            </a:r>
            <a:endParaRPr lang="en-US" altLang="zh-CN" sz="2400" b="1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C3026B-DDDF-442D-9065-8A6E9D960E60}"/>
              </a:ext>
            </a:extLst>
          </p:cNvPr>
          <p:cNvSpPr txBox="1"/>
          <p:nvPr/>
        </p:nvSpPr>
        <p:spPr>
          <a:xfrm>
            <a:off x="2555776" y="2216528"/>
            <a:ext cx="25202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</a:rPr>
              <a:t>/CONTACTS</a:t>
            </a:r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汉仪尚巍手书W" panose="00020600040101010101" pitchFamily="18" charset="-122"/>
              </a:rPr>
              <a:t> </a:t>
            </a:r>
            <a:endParaRPr lang="en-US" altLang="zh-CN" sz="1600" b="1" dirty="0">
              <a:solidFill>
                <a:schemeClr val="bg1">
                  <a:lumMod val="75000"/>
                </a:schemeClr>
              </a:solidFill>
              <a:latin typeface="Century Gothic" panose="020B0502020202020204" pitchFamily="34" charset="0"/>
              <a:ea typeface="汉仪尚巍手书W" panose="00020600040101010101" pitchFamily="18" charset="-122"/>
            </a:endParaRPr>
          </a:p>
        </p:txBody>
      </p:sp>
      <p:pic>
        <p:nvPicPr>
          <p:cNvPr id="11" name="Picture 5" descr="qrcode_for_gh_b0b3e5f4493a_1280">
            <a:extLst>
              <a:ext uri="{FF2B5EF4-FFF2-40B4-BE49-F238E27FC236}">
                <a16:creationId xmlns:a16="http://schemas.microsoft.com/office/drawing/2014/main" id="{E939CA6E-D7F4-402E-8D2A-B8B5D7E7C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88" y="2801303"/>
            <a:ext cx="1884027" cy="1749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883AA05B-C5FA-417B-9F2D-3EBDB1E16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5890" y="2902132"/>
            <a:ext cx="4828454" cy="150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华文行楷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联系人：张三</a:t>
            </a:r>
            <a:endParaRPr lang="en-US" altLang="zh-CN" sz="1800" dirty="0">
              <a:solidFill>
                <a:srgbClr val="21212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招生电话：</a:t>
            </a:r>
            <a:r>
              <a:rPr lang="en-US" altLang="zh-CN" sz="18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123456789</a:t>
            </a:r>
          </a:p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本科招生网：</a:t>
            </a:r>
            <a:r>
              <a:rPr lang="en-US" altLang="zh-CN" sz="18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admission.sysu.edu.cn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8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微信公众号：</a:t>
            </a:r>
            <a:r>
              <a:rPr lang="en-US" altLang="zh-CN" sz="1800" dirty="0" err="1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sysuzs</a:t>
            </a:r>
            <a:r>
              <a:rPr lang="zh-CN" altLang="en-US" sz="1200" dirty="0">
                <a:solidFill>
                  <a:srgbClr val="21212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（中山大学本科招生办）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32BB50A-85FF-4858-9606-E08980C4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8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AAD8019-67F2-4065-8F43-DE0FBE936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38B0CE-D211-49CD-821D-FCB17DA6BAA8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8C2870-26F8-4597-BD95-ADDF58987720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设计规范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D1A3710-F330-451C-B153-02C4550BBEE0}"/>
              </a:ext>
            </a:extLst>
          </p:cNvPr>
          <p:cNvGrpSpPr/>
          <p:nvPr/>
        </p:nvGrpSpPr>
        <p:grpSpPr>
          <a:xfrm>
            <a:off x="0" y="483518"/>
            <a:ext cx="9144000" cy="4659982"/>
            <a:chOff x="0" y="483518"/>
            <a:chExt cx="2304256" cy="447225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208CEDD-069E-43F9-9EB9-19578193C8F1}"/>
                </a:ext>
              </a:extLst>
            </p:cNvPr>
            <p:cNvSpPr/>
            <p:nvPr/>
          </p:nvSpPr>
          <p:spPr>
            <a:xfrm>
              <a:off x="0" y="1042550"/>
              <a:ext cx="2304256" cy="559032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EE0FBA4-B1DE-4CE2-8810-106EC70A4090}"/>
                </a:ext>
              </a:extLst>
            </p:cNvPr>
            <p:cNvSpPr/>
            <p:nvPr/>
          </p:nvSpPr>
          <p:spPr>
            <a:xfrm>
              <a:off x="0" y="483518"/>
              <a:ext cx="2304256" cy="559032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E20F275-3DEF-436A-BE03-4C8E1F5EA1D1}"/>
                </a:ext>
              </a:extLst>
            </p:cNvPr>
            <p:cNvSpPr/>
            <p:nvPr/>
          </p:nvSpPr>
          <p:spPr>
            <a:xfrm>
              <a:off x="0" y="1601581"/>
              <a:ext cx="2304256" cy="559032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1826491-9FCB-4D17-97B3-DCAAB672BEFB}"/>
                </a:ext>
              </a:extLst>
            </p:cNvPr>
            <p:cNvSpPr/>
            <p:nvPr/>
          </p:nvSpPr>
          <p:spPr>
            <a:xfrm>
              <a:off x="0" y="2160613"/>
              <a:ext cx="2304256" cy="559032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8547DF-FC46-4656-BC0C-258BA5BC48A6}"/>
                </a:ext>
              </a:extLst>
            </p:cNvPr>
            <p:cNvSpPr/>
            <p:nvPr/>
          </p:nvSpPr>
          <p:spPr>
            <a:xfrm>
              <a:off x="0" y="3278676"/>
              <a:ext cx="2304256" cy="559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13FABF6-AD7C-4C79-B770-02A54E660C83}"/>
                </a:ext>
              </a:extLst>
            </p:cNvPr>
            <p:cNvSpPr/>
            <p:nvPr/>
          </p:nvSpPr>
          <p:spPr>
            <a:xfrm>
              <a:off x="0" y="2719645"/>
              <a:ext cx="2304256" cy="559032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D1549E8-D514-48D8-99C3-7068AC5A33F3}"/>
                </a:ext>
              </a:extLst>
            </p:cNvPr>
            <p:cNvSpPr/>
            <p:nvPr/>
          </p:nvSpPr>
          <p:spPr>
            <a:xfrm>
              <a:off x="0" y="3843543"/>
              <a:ext cx="2304256" cy="559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ABBF34E-903A-44DF-82D7-41F62E447545}"/>
                </a:ext>
              </a:extLst>
            </p:cNvPr>
            <p:cNvSpPr/>
            <p:nvPr/>
          </p:nvSpPr>
          <p:spPr>
            <a:xfrm>
              <a:off x="0" y="4396739"/>
              <a:ext cx="2304256" cy="559032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0B2AFC6-6B25-44DC-9BB1-47E58F3D7014}"/>
              </a:ext>
            </a:extLst>
          </p:cNvPr>
          <p:cNvSpPr txBox="1"/>
          <p:nvPr/>
        </p:nvSpPr>
        <p:spPr>
          <a:xfrm>
            <a:off x="611560" y="1095363"/>
            <a:ext cx="3960440" cy="184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图片来源：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中山大学官网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中山大学官微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中山大学传播与设计学院官网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千库网（已付费购买）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视觉中国（不可商用）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F4600C0-BB1F-453D-8254-9C46860FED60}"/>
              </a:ext>
            </a:extLst>
          </p:cNvPr>
          <p:cNvSpPr/>
          <p:nvPr/>
        </p:nvSpPr>
        <p:spPr>
          <a:xfrm>
            <a:off x="4569949" y="1072096"/>
            <a:ext cx="4572000" cy="15498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字体：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思源黑体（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Normal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）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思源宋体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CN Heavy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中山行书百年纪念版</a:t>
            </a:r>
            <a:endParaRPr lang="en-US" altLang="zh-CN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Bahnschrift</a:t>
            </a:r>
            <a:endParaRPr lang="zh-CN" altLang="en-US" sz="1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7799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97630"/>
            <a:ext cx="9144000" cy="100584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1546860" y="4307732"/>
            <a:ext cx="24688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张乐怡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5920740" y="4307732"/>
            <a:ext cx="24688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中山大学</a:t>
            </a:r>
          </a:p>
        </p:txBody>
      </p:sp>
      <p:pic>
        <p:nvPicPr>
          <p:cNvPr id="8" name="图片 7" descr="图片包含 黑色, 文字&#10;&#10;描述已自动生成">
            <a:extLst>
              <a:ext uri="{FF2B5EF4-FFF2-40B4-BE49-F238E27FC236}">
                <a16:creationId xmlns:a16="http://schemas.microsoft.com/office/drawing/2014/main" id="{ADA01BD6-8073-4895-B9F6-FD4F3C1EF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89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0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0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CCA1FCF4-AF71-4445-9CD8-7B06AA67E8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5" b="26052"/>
          <a:stretch/>
        </p:blipFill>
        <p:spPr>
          <a:xfrm>
            <a:off x="0" y="-2861"/>
            <a:ext cx="6462549" cy="514636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4A170D-2187-4825-AF2D-C8F1D0BDF5F4}"/>
              </a:ext>
            </a:extLst>
          </p:cNvPr>
          <p:cNvSpPr txBox="1"/>
          <p:nvPr/>
        </p:nvSpPr>
        <p:spPr>
          <a:xfrm>
            <a:off x="-767711" y="-2180778"/>
            <a:ext cx="5280613" cy="90178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8000" b="1" dirty="0">
                <a:solidFill>
                  <a:schemeClr val="bg1">
                    <a:alpha val="7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Bahnschrift SemiLight Condensed" panose="020B0502040204020203" pitchFamily="34" charset="0"/>
                <a:ea typeface="文悦古体仿宋 (非商业使用)" pitchFamily="50" charset="-122"/>
              </a:rPr>
              <a:t>01</a:t>
            </a:r>
            <a:endParaRPr lang="zh-CN" altLang="en-US" sz="58000" b="1" dirty="0">
              <a:solidFill>
                <a:schemeClr val="bg1">
                  <a:alpha val="7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Bahnschrift SemiLight Condensed" panose="020B0502040204020203" pitchFamily="34" charset="0"/>
              <a:ea typeface="文悦古体仿宋 (非商业使用)" pitchFamily="50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74D47A-FE5B-4EAA-97C7-C35C5FF33F87}"/>
              </a:ext>
            </a:extLst>
          </p:cNvPr>
          <p:cNvSpPr/>
          <p:nvPr/>
        </p:nvSpPr>
        <p:spPr>
          <a:xfrm>
            <a:off x="4211960" y="2715766"/>
            <a:ext cx="4932040" cy="1080120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1780A7-4718-4F40-855B-43D99FB99A69}"/>
              </a:ext>
            </a:extLst>
          </p:cNvPr>
          <p:cNvSpPr txBox="1"/>
          <p:nvPr/>
        </p:nvSpPr>
        <p:spPr>
          <a:xfrm>
            <a:off x="5580112" y="1946325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Bahnschrift" panose="020B0502040204020203" pitchFamily="34" charset="0"/>
              </a:rPr>
              <a:t>PART ONE</a:t>
            </a:r>
            <a:endParaRPr lang="zh-CN" altLang="en-US" sz="4400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7B10A9-4FC4-4A11-8AE2-ACE4817E4D04}"/>
              </a:ext>
            </a:extLst>
          </p:cNvPr>
          <p:cNvSpPr txBox="1"/>
          <p:nvPr/>
        </p:nvSpPr>
        <p:spPr>
          <a:xfrm>
            <a:off x="4654914" y="2901883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E45922B-E623-4785-AA0C-911DCDCA9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654" y="0"/>
            <a:ext cx="1110346" cy="101126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75906964-C39E-4827-B72B-E9EA65EC25C7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598B249-DE9A-4DA7-AE62-CF0B6BB710EB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413C3F5-58C8-4F81-8112-6F0E8A7741BB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84EB39E-E8CE-4FC6-8662-9193B53B1C22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D4C654F-31AF-4F1E-85EC-C07AF39818E3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8DB2C7B-6847-4914-881C-ADFC794302A2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2CCF8A2-90DD-4470-A2C4-B2815A342886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3E6240B-6C6D-4665-9B26-D3CA7DBF1E25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EA8AED0-16D9-4B33-9433-BBD674730BF6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ACE8E68-4902-4F28-924E-B332E5D82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5336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1B7EBA-948D-4495-B47B-23D46EE07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968" y="2787934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0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4668E3AF-AFBD-408D-B201-5C6CFE9621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94" y="483518"/>
            <a:ext cx="7009812" cy="432704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B922D96-1D22-41D6-BB25-B0EC57DE080D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CF4AE3-F4CD-40A4-A89F-970778FFFE9B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E6DD952-FBDC-468F-8D14-8EF09FFB9FED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离页连接符 7">
            <a:extLst>
              <a:ext uri="{FF2B5EF4-FFF2-40B4-BE49-F238E27FC236}">
                <a16:creationId xmlns:a16="http://schemas.microsoft.com/office/drawing/2014/main" id="{39C1945E-FD37-4995-A833-EE4C8E363C05}"/>
              </a:ext>
            </a:extLst>
          </p:cNvPr>
          <p:cNvSpPr/>
          <p:nvPr/>
        </p:nvSpPr>
        <p:spPr>
          <a:xfrm>
            <a:off x="683568" y="0"/>
            <a:ext cx="1440160" cy="699542"/>
          </a:xfrm>
          <a:prstGeom prst="flowChartOffpageConnector">
            <a:avLst/>
          </a:prstGeom>
          <a:solidFill>
            <a:srgbClr val="719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BA0D65-CCCE-4E8C-8F95-E258C6D3B7DA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97CB05-A261-4AFB-8ADA-266F7CEAB9C4}"/>
              </a:ext>
            </a:extLst>
          </p:cNvPr>
          <p:cNvGrpSpPr/>
          <p:nvPr/>
        </p:nvGrpSpPr>
        <p:grpSpPr>
          <a:xfrm>
            <a:off x="463696" y="1166527"/>
            <a:ext cx="8216607" cy="2745003"/>
            <a:chOff x="436650" y="1170412"/>
            <a:chExt cx="8216607" cy="2745003"/>
          </a:xfrm>
        </p:grpSpPr>
        <p:pic>
          <p:nvPicPr>
            <p:cNvPr id="1026" name="Picture 2" descr="âåæµå»å­¦é¢âçå¾çæç´¢ç»æ">
              <a:extLst>
                <a:ext uri="{FF2B5EF4-FFF2-40B4-BE49-F238E27FC236}">
                  <a16:creationId xmlns:a16="http://schemas.microsoft.com/office/drawing/2014/main" id="{ADBF6185-F19B-4B32-BB9C-C041E255941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t="3704" r="16667" b="3704"/>
            <a:stretch/>
          </p:blipFill>
          <p:spPr bwMode="auto">
            <a:xfrm>
              <a:off x="436651" y="1170412"/>
              <a:ext cx="1368000" cy="13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000E875-855E-44E7-96F0-04057CB043F9}"/>
                </a:ext>
              </a:extLst>
            </p:cNvPr>
            <p:cNvSpPr/>
            <p:nvPr/>
          </p:nvSpPr>
          <p:spPr>
            <a:xfrm>
              <a:off x="3189231" y="2547415"/>
              <a:ext cx="1368000" cy="1368000"/>
            </a:xfrm>
            <a:prstGeom prst="rect">
              <a:avLst/>
            </a:prstGeom>
            <a:gradFill flip="none" rotWithShape="1">
              <a:gsLst>
                <a:gs pos="0">
                  <a:srgbClr val="B7D07A"/>
                </a:gs>
                <a:gs pos="100000">
                  <a:srgbClr val="A6B068">
                    <a:alpha val="5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2BE6981-8DC9-4382-B7BE-5F31C57160F6}"/>
                </a:ext>
              </a:extLst>
            </p:cNvPr>
            <p:cNvSpPr/>
            <p:nvPr/>
          </p:nvSpPr>
          <p:spPr>
            <a:xfrm>
              <a:off x="1804221" y="1170412"/>
              <a:ext cx="1368000" cy="1368000"/>
            </a:xfrm>
            <a:prstGeom prst="rect">
              <a:avLst/>
            </a:prstGeom>
            <a:gradFill flip="none" rotWithShape="1">
              <a:gsLst>
                <a:gs pos="0">
                  <a:srgbClr val="B7D07A"/>
                </a:gs>
                <a:gs pos="100000">
                  <a:srgbClr val="A6B068">
                    <a:alpha val="5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C2232DB-96E8-466B-B9B7-052B34F9B4AE}"/>
                </a:ext>
              </a:extLst>
            </p:cNvPr>
            <p:cNvSpPr/>
            <p:nvPr/>
          </p:nvSpPr>
          <p:spPr>
            <a:xfrm>
              <a:off x="5913129" y="2547415"/>
              <a:ext cx="1368000" cy="1368000"/>
            </a:xfrm>
            <a:prstGeom prst="rect">
              <a:avLst/>
            </a:prstGeom>
            <a:gradFill flip="none" rotWithShape="1">
              <a:gsLst>
                <a:gs pos="0">
                  <a:srgbClr val="B7D07A"/>
                </a:gs>
                <a:gs pos="100000">
                  <a:srgbClr val="A6B068">
                    <a:alpha val="5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435E16D-3A11-4693-BD55-CD82A5A64589}"/>
                </a:ext>
              </a:extLst>
            </p:cNvPr>
            <p:cNvSpPr/>
            <p:nvPr/>
          </p:nvSpPr>
          <p:spPr>
            <a:xfrm>
              <a:off x="4549001" y="1170412"/>
              <a:ext cx="1368000" cy="1368000"/>
            </a:xfrm>
            <a:prstGeom prst="rect">
              <a:avLst/>
            </a:prstGeom>
            <a:gradFill flip="none" rotWithShape="1">
              <a:gsLst>
                <a:gs pos="0">
                  <a:srgbClr val="B7D07A"/>
                </a:gs>
                <a:gs pos="100000">
                  <a:srgbClr val="A6B068">
                    <a:alpha val="5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4F788B8-E0E3-400A-9F60-6FE6247F4935}"/>
                </a:ext>
              </a:extLst>
            </p:cNvPr>
            <p:cNvSpPr/>
            <p:nvPr/>
          </p:nvSpPr>
          <p:spPr>
            <a:xfrm>
              <a:off x="7285257" y="1170412"/>
              <a:ext cx="1368000" cy="1368000"/>
            </a:xfrm>
            <a:prstGeom prst="rect">
              <a:avLst/>
            </a:prstGeom>
            <a:gradFill flip="none" rotWithShape="1">
              <a:gsLst>
                <a:gs pos="0">
                  <a:srgbClr val="B7D07A"/>
                </a:gs>
                <a:gs pos="100000">
                  <a:srgbClr val="A6B068">
                    <a:alpha val="5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31236FC-5157-4E24-9D0A-A5C563154D89}"/>
                </a:ext>
              </a:extLst>
            </p:cNvPr>
            <p:cNvSpPr/>
            <p:nvPr/>
          </p:nvSpPr>
          <p:spPr>
            <a:xfrm>
              <a:off x="436650" y="2547415"/>
              <a:ext cx="1368000" cy="1368000"/>
            </a:xfrm>
            <a:prstGeom prst="rect">
              <a:avLst/>
            </a:prstGeom>
            <a:gradFill flip="none" rotWithShape="1">
              <a:gsLst>
                <a:gs pos="0">
                  <a:srgbClr val="B7D07A"/>
                </a:gs>
                <a:gs pos="100000">
                  <a:srgbClr val="A6B068">
                    <a:alpha val="50000"/>
                  </a:srgbClr>
                </a:gs>
              </a:gsLst>
              <a:lin ang="135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28" name="Picture 4" descr="âæ ¼è´ä¹¦é¢âçå¾çæç´¢ç»æ">
              <a:extLst>
                <a:ext uri="{FF2B5EF4-FFF2-40B4-BE49-F238E27FC236}">
                  <a16:creationId xmlns:a16="http://schemas.microsoft.com/office/drawing/2014/main" id="{05382049-A8D9-4D15-A0B9-5790C51D872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t="7257" r="16667" b="7257"/>
            <a:stretch/>
          </p:blipFill>
          <p:spPr bwMode="auto">
            <a:xfrm>
              <a:off x="1808527" y="2547415"/>
              <a:ext cx="1368000" cy="13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AutoShape 8" descr="âå½ç«å¹¿ä¸å¤§å­¦âçå¾çæç´¢ç»æ">
              <a:extLst>
                <a:ext uri="{FF2B5EF4-FFF2-40B4-BE49-F238E27FC236}">
                  <a16:creationId xmlns:a16="http://schemas.microsoft.com/office/drawing/2014/main" id="{1EB012A2-3EF7-4FBB-9F0C-D6288E25F12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429615" y="2367075"/>
              <a:ext cx="1368000" cy="13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34" name="Picture 10" descr="âå½ç«å¹¿ä¸å¤§å­¦âçå¾çæç´¢ç»æ">
              <a:extLst>
                <a:ext uri="{FF2B5EF4-FFF2-40B4-BE49-F238E27FC236}">
                  <a16:creationId xmlns:a16="http://schemas.microsoft.com/office/drawing/2014/main" id="{DA298572-AC4F-42CF-B29A-A34FC5444B7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0" r="12500"/>
            <a:stretch/>
          </p:blipFill>
          <p:spPr bwMode="auto">
            <a:xfrm>
              <a:off x="3180736" y="1170412"/>
              <a:ext cx="1368000" cy="13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âå½ç«ä¸­å±±å¤§å­¦âçå¾çæç´¢ç»æ">
              <a:extLst>
                <a:ext uri="{FF2B5EF4-FFF2-40B4-BE49-F238E27FC236}">
                  <a16:creationId xmlns:a16="http://schemas.microsoft.com/office/drawing/2014/main" id="{C4568FBB-43C3-4698-9CD7-3A15BFF74E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 bwMode="auto">
            <a:xfrm>
              <a:off x="4544001" y="2547415"/>
              <a:ext cx="1368000" cy="13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å¹¿ä¸çå¹¿å·ä¸­å±±å¤§å­¦æ ¡å­åæå¾çç´ æ - Sino View+ RF">
              <a:extLst>
                <a:ext uri="{FF2B5EF4-FFF2-40B4-BE49-F238E27FC236}">
                  <a16:creationId xmlns:a16="http://schemas.microsoft.com/office/drawing/2014/main" id="{3E0C432E-2F23-4EB4-913A-6D7D1BCBD1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25" r="16625"/>
            <a:stretch/>
          </p:blipFill>
          <p:spPr bwMode="auto">
            <a:xfrm>
              <a:off x="5917257" y="1170412"/>
              <a:ext cx="1368000" cy="13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 descr="ç¸å³å¾ç">
              <a:extLst>
                <a:ext uri="{FF2B5EF4-FFF2-40B4-BE49-F238E27FC236}">
                  <a16:creationId xmlns:a16="http://schemas.microsoft.com/office/drawing/2014/main" id="{8EEE994A-C5D7-4A78-9FD4-1317A4CAED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25" r="16339" b="5087"/>
            <a:stretch/>
          </p:blipFill>
          <p:spPr bwMode="auto">
            <a:xfrm>
              <a:off x="7285257" y="2547415"/>
              <a:ext cx="1368000" cy="136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2400A08-82E1-46FF-94BD-FF58BFC97EC9}"/>
                </a:ext>
              </a:extLst>
            </p:cNvPr>
            <p:cNvSpPr txBox="1"/>
            <p:nvPr/>
          </p:nvSpPr>
          <p:spPr>
            <a:xfrm>
              <a:off x="530262" y="3203649"/>
              <a:ext cx="1180776" cy="554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博济医学堂</a:t>
              </a:r>
              <a:endParaRPr lang="en-US" altLang="zh-CN" sz="1400" dirty="0">
                <a:solidFill>
                  <a:srgbClr val="21212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成立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407F4E7-BDF3-4DA5-B8F0-6DB4C0A96859}"/>
                </a:ext>
              </a:extLst>
            </p:cNvPr>
            <p:cNvSpPr txBox="1"/>
            <p:nvPr/>
          </p:nvSpPr>
          <p:spPr>
            <a:xfrm>
              <a:off x="1897833" y="1849286"/>
              <a:ext cx="1180776" cy="554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格致书院</a:t>
              </a:r>
              <a:endParaRPr lang="en-US" altLang="zh-CN" sz="1400" dirty="0">
                <a:solidFill>
                  <a:srgbClr val="21212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成立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1CD5532-D9D5-4611-B5B9-3BCDBA99C5EC}"/>
                </a:ext>
              </a:extLst>
            </p:cNvPr>
            <p:cNvSpPr txBox="1"/>
            <p:nvPr/>
          </p:nvSpPr>
          <p:spPr>
            <a:xfrm>
              <a:off x="3206505" y="3203649"/>
              <a:ext cx="1333453" cy="554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国立广东大学成立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37FFD21-24B9-4554-AD0A-B1629131CDDC}"/>
                </a:ext>
              </a:extLst>
            </p:cNvPr>
            <p:cNvSpPr txBox="1"/>
            <p:nvPr/>
          </p:nvSpPr>
          <p:spPr>
            <a:xfrm>
              <a:off x="4561858" y="1849286"/>
              <a:ext cx="1342286" cy="554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更名为</a:t>
              </a:r>
              <a:endParaRPr lang="en-US" altLang="zh-CN" sz="1400" dirty="0">
                <a:solidFill>
                  <a:srgbClr val="21212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国立中山大学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3009619-67D0-4CCF-8AB1-E3CB98D630AD}"/>
                </a:ext>
              </a:extLst>
            </p:cNvPr>
            <p:cNvSpPr txBox="1"/>
            <p:nvPr/>
          </p:nvSpPr>
          <p:spPr>
            <a:xfrm>
              <a:off x="6006741" y="3203649"/>
              <a:ext cx="1180776" cy="554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更名为中山大学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6A748AC-F548-46AA-A04F-F64C4CA6CDCF}"/>
                </a:ext>
              </a:extLst>
            </p:cNvPr>
            <p:cNvSpPr txBox="1"/>
            <p:nvPr/>
          </p:nvSpPr>
          <p:spPr>
            <a:xfrm>
              <a:off x="7381236" y="1849286"/>
              <a:ext cx="1180776" cy="554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与中山医科大学合并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135A1C6-31EF-409A-82FA-435D4151FD2D}"/>
                </a:ext>
              </a:extLst>
            </p:cNvPr>
            <p:cNvSpPr txBox="1"/>
            <p:nvPr/>
          </p:nvSpPr>
          <p:spPr>
            <a:xfrm>
              <a:off x="439018" y="2538412"/>
              <a:ext cx="13632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>
                      <a:alpha val="55000"/>
                    </a:schemeClr>
                  </a:solidFill>
                  <a:latin typeface="Bahnschrift Light" panose="020B0502040204020203" pitchFamily="34" charset="0"/>
                  <a:ea typeface="Gadugi" panose="020B0502040204020203" pitchFamily="34" charset="0"/>
                </a:rPr>
                <a:t>1866</a:t>
              </a:r>
              <a:endParaRPr lang="zh-CN" altLang="en-US" sz="4400" dirty="0">
                <a:solidFill>
                  <a:schemeClr val="bg1">
                    <a:alpha val="55000"/>
                  </a:schemeClr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B3A06F2-D7BC-4B7F-946A-7B2E74351F80}"/>
                </a:ext>
              </a:extLst>
            </p:cNvPr>
            <p:cNvSpPr txBox="1"/>
            <p:nvPr/>
          </p:nvSpPr>
          <p:spPr>
            <a:xfrm>
              <a:off x="1806589" y="1170412"/>
              <a:ext cx="13632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>
                      <a:alpha val="55000"/>
                    </a:schemeClr>
                  </a:solidFill>
                  <a:latin typeface="Bahnschrift Light" panose="020B0502040204020203" pitchFamily="34" charset="0"/>
                  <a:ea typeface="Gadugi" panose="020B0502040204020203" pitchFamily="34" charset="0"/>
                </a:rPr>
                <a:t>1888</a:t>
              </a:r>
              <a:endParaRPr lang="zh-CN" altLang="en-US" sz="4400" dirty="0">
                <a:solidFill>
                  <a:schemeClr val="bg1">
                    <a:alpha val="55000"/>
                  </a:schemeClr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F31CDB4-4DA8-41F2-9BB5-17574F71CB43}"/>
                </a:ext>
              </a:extLst>
            </p:cNvPr>
            <p:cNvSpPr txBox="1"/>
            <p:nvPr/>
          </p:nvSpPr>
          <p:spPr>
            <a:xfrm>
              <a:off x="3191599" y="2538412"/>
              <a:ext cx="13632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>
                      <a:alpha val="55000"/>
                    </a:schemeClr>
                  </a:solidFill>
                  <a:latin typeface="Bahnschrift Light" panose="020B0502040204020203" pitchFamily="34" charset="0"/>
                  <a:ea typeface="Gadugi" panose="020B0502040204020203" pitchFamily="34" charset="0"/>
                </a:rPr>
                <a:t>1924</a:t>
              </a:r>
              <a:endParaRPr lang="zh-CN" altLang="en-US" sz="4400" dirty="0">
                <a:solidFill>
                  <a:schemeClr val="bg1">
                    <a:alpha val="55000"/>
                  </a:schemeClr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24CCEC2-5035-46C8-92F9-19346B91820D}"/>
                </a:ext>
              </a:extLst>
            </p:cNvPr>
            <p:cNvSpPr txBox="1"/>
            <p:nvPr/>
          </p:nvSpPr>
          <p:spPr>
            <a:xfrm>
              <a:off x="4551369" y="1170412"/>
              <a:ext cx="13632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>
                      <a:alpha val="55000"/>
                    </a:schemeClr>
                  </a:solidFill>
                  <a:latin typeface="Bahnschrift Light" panose="020B0502040204020203" pitchFamily="34" charset="0"/>
                  <a:ea typeface="Gadugi" panose="020B0502040204020203" pitchFamily="34" charset="0"/>
                </a:rPr>
                <a:t>1926</a:t>
              </a:r>
              <a:endParaRPr lang="zh-CN" altLang="en-US" sz="4400" dirty="0">
                <a:solidFill>
                  <a:schemeClr val="bg1">
                    <a:alpha val="55000"/>
                  </a:schemeClr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AE2FA41-7522-4699-9603-CB5E98619EA5}"/>
                </a:ext>
              </a:extLst>
            </p:cNvPr>
            <p:cNvSpPr txBox="1"/>
            <p:nvPr/>
          </p:nvSpPr>
          <p:spPr>
            <a:xfrm>
              <a:off x="5915497" y="2538412"/>
              <a:ext cx="13632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>
                      <a:alpha val="55000"/>
                    </a:schemeClr>
                  </a:solidFill>
                  <a:latin typeface="Bahnschrift Light" panose="020B0502040204020203" pitchFamily="34" charset="0"/>
                  <a:ea typeface="Gadugi" panose="020B0502040204020203" pitchFamily="34" charset="0"/>
                </a:rPr>
                <a:t>1952</a:t>
              </a:r>
              <a:endParaRPr lang="zh-CN" altLang="en-US" sz="4400" dirty="0">
                <a:solidFill>
                  <a:schemeClr val="bg1">
                    <a:alpha val="55000"/>
                  </a:schemeClr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3DE677D-9069-455C-B68B-597467F2743C}"/>
                </a:ext>
              </a:extLst>
            </p:cNvPr>
            <p:cNvSpPr txBox="1"/>
            <p:nvPr/>
          </p:nvSpPr>
          <p:spPr>
            <a:xfrm>
              <a:off x="7289992" y="1170412"/>
              <a:ext cx="13632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>
                      <a:alpha val="55000"/>
                    </a:schemeClr>
                  </a:solidFill>
                  <a:latin typeface="Bahnschrift Light" panose="020B0502040204020203" pitchFamily="34" charset="0"/>
                  <a:ea typeface="Gadugi" panose="020B0502040204020203" pitchFamily="34" charset="0"/>
                </a:rPr>
                <a:t>2001</a:t>
              </a:r>
              <a:endParaRPr lang="zh-CN" altLang="en-US" sz="4400" dirty="0">
                <a:solidFill>
                  <a:schemeClr val="bg1">
                    <a:alpha val="55000"/>
                  </a:schemeClr>
                </a:solidFill>
                <a:latin typeface="Bahnschrift Light" panose="020B0502040204020203" pitchFamily="34" charset="0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DD9250B2-1FEC-42FA-A2D5-7C8BF298943F}"/>
              </a:ext>
            </a:extLst>
          </p:cNvPr>
          <p:cNvSpPr txBox="1"/>
          <p:nvPr/>
        </p:nvSpPr>
        <p:spPr>
          <a:xfrm>
            <a:off x="3055927" y="4057165"/>
            <a:ext cx="2816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5727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中山大学历史沿革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A54B5F0-5850-484B-8819-C59C57FF1726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1E52C6B-CA24-447A-9590-9E6E0F2CC1FA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6D9E343-E8CD-4DE0-A54E-D4CD5A48F7C8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A08650C-2C15-4AD4-91D4-8EBEDE74F415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072FC19-AF20-4305-B5F9-8B6277CFB5B3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DD997392-9278-41A4-9C84-FE11CFFB83A6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2CD01445-08AA-4097-A62B-E2D025EC4CF2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5719791F-8DD7-4A49-86BE-41A1941AAB26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23080D5-CE94-40B9-A09A-EA68833A2BA9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77C4BEB-871E-45C3-B4F5-93C19E8D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68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EEC84A-5D20-45A0-BFA3-2AA77E54B7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9" r="23545"/>
          <a:stretch/>
        </p:blipFill>
        <p:spPr>
          <a:xfrm>
            <a:off x="4572000" y="-1"/>
            <a:ext cx="4577804" cy="51435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65B6500-FFD3-4452-BCBA-4F52059578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16" t="8751" r="20358" b="3799"/>
          <a:stretch/>
        </p:blipFill>
        <p:spPr>
          <a:xfrm>
            <a:off x="-5804" y="0"/>
            <a:ext cx="4577804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A02CD0C-0D78-485F-AD81-82ACA26EA705}"/>
              </a:ext>
            </a:extLst>
          </p:cNvPr>
          <p:cNvSpPr/>
          <p:nvPr/>
        </p:nvSpPr>
        <p:spPr>
          <a:xfrm>
            <a:off x="0" y="0"/>
            <a:ext cx="4566196" cy="5143500"/>
          </a:xfrm>
          <a:prstGeom prst="rect">
            <a:avLst/>
          </a:prstGeom>
          <a:gradFill flip="none" rotWithShape="1">
            <a:gsLst>
              <a:gs pos="0">
                <a:srgbClr val="8B954D">
                  <a:alpha val="20000"/>
                </a:srgbClr>
              </a:gs>
              <a:gs pos="100000">
                <a:srgbClr val="21212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E9851F6-9890-4EF4-B829-BB19A9CF795F}"/>
              </a:ext>
            </a:extLst>
          </p:cNvPr>
          <p:cNvSpPr/>
          <p:nvPr/>
        </p:nvSpPr>
        <p:spPr>
          <a:xfrm>
            <a:off x="4566196" y="0"/>
            <a:ext cx="4589412" cy="5143500"/>
          </a:xfrm>
          <a:prstGeom prst="rect">
            <a:avLst/>
          </a:prstGeom>
          <a:gradFill flip="none" rotWithShape="1">
            <a:gsLst>
              <a:gs pos="0">
                <a:srgbClr val="8B954D">
                  <a:alpha val="20000"/>
                </a:srgbClr>
              </a:gs>
              <a:gs pos="100000">
                <a:srgbClr val="21212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0FF9193-A2C0-4F9C-A038-9EC06139DE2A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8349541-07DD-4C72-8FA2-6BD85C754BD8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5652F203-CAA4-4899-93DA-E96C9B61C1AD}"/>
              </a:ext>
            </a:extLst>
          </p:cNvPr>
          <p:cNvSpPr/>
          <p:nvPr/>
        </p:nvSpPr>
        <p:spPr>
          <a:xfrm>
            <a:off x="683568" y="0"/>
            <a:ext cx="1440160" cy="699542"/>
          </a:xfrm>
          <a:prstGeom prst="flowChartOffpageConnector">
            <a:avLst/>
          </a:prstGeom>
          <a:solidFill>
            <a:srgbClr val="719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3442EB2-DF0F-49FE-9E69-C722C84BE507}"/>
              </a:ext>
            </a:extLst>
          </p:cNvPr>
          <p:cNvSpPr/>
          <p:nvPr/>
        </p:nvSpPr>
        <p:spPr>
          <a:xfrm>
            <a:off x="801130" y="3795886"/>
            <a:ext cx="2952328" cy="6995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21212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学海汪洋，</a:t>
            </a:r>
            <a:r>
              <a:rPr lang="zh-CN" altLang="zh-CN" b="1" dirty="0">
                <a:solidFill>
                  <a:srgbClr val="21212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毓仁作圣</a:t>
            </a:r>
            <a:endParaRPr lang="en-US" altLang="zh-CN" b="1" dirty="0">
              <a:solidFill>
                <a:srgbClr val="21212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zh-CN" b="1" dirty="0">
                <a:solidFill>
                  <a:srgbClr val="21212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为社会福，为邦家光</a:t>
            </a:r>
            <a:endParaRPr lang="zh-CN" altLang="en-US" b="1" dirty="0">
              <a:solidFill>
                <a:srgbClr val="21212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695615-929F-4CDA-83FF-F928BFBBC0FD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B72CE9-A52A-4D6F-886E-6674BBD130B9}"/>
              </a:ext>
            </a:extLst>
          </p:cNvPr>
          <p:cNvSpPr/>
          <p:nvPr/>
        </p:nvSpPr>
        <p:spPr>
          <a:xfrm>
            <a:off x="5384738" y="3795886"/>
            <a:ext cx="2952328" cy="6995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b="1" dirty="0">
                <a:solidFill>
                  <a:srgbClr val="21212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亲爱精诚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F42A3F7-A183-4717-BBE1-4DF8671D7B50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CE485DB-EF7B-4BD8-92BD-EEF84903DB57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C17C285-3B6A-48C5-A531-F2073B0EB992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C954B80-8DF5-4552-9E62-4154E11B3DE8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3108C5B-64CE-4B1A-9165-8F9F974408C9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4673DC0-C98B-4649-8A18-B7D2AC393C05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CC4E4CF-9CE5-475E-99DD-B6A1B4BB40D4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AEE965A-2D0A-4376-BF8A-91B6B93D58A1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CFC9A99-0820-469D-A9C8-463DA29F1389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1020E8-5DD1-4F95-843E-11ACE6CD9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657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0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57C75DC4-275A-4DB8-810F-652424C703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94" y="483518"/>
            <a:ext cx="7009812" cy="432704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38C03B0-881A-47F4-92D1-D926E27EE368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122959-1DED-4BC5-A2C3-8FB0F6FA245F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163FD88-9D30-4D8C-ACB0-DAD239D1C0C5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ECE25C16-0918-431E-899E-1C235E7EB2D4}"/>
              </a:ext>
            </a:extLst>
          </p:cNvPr>
          <p:cNvSpPr/>
          <p:nvPr/>
        </p:nvSpPr>
        <p:spPr>
          <a:xfrm>
            <a:off x="683568" y="0"/>
            <a:ext cx="1440160" cy="699542"/>
          </a:xfrm>
          <a:prstGeom prst="flowChartOffpageConnector">
            <a:avLst/>
          </a:prstGeom>
          <a:solidFill>
            <a:srgbClr val="719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04B651-4DD3-4F80-B66F-E6B9D7FAA359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8543109-1A8B-4C60-BEC7-9D77997B93C9}"/>
              </a:ext>
            </a:extLst>
          </p:cNvPr>
          <p:cNvGrpSpPr/>
          <p:nvPr/>
        </p:nvGrpSpPr>
        <p:grpSpPr>
          <a:xfrm>
            <a:off x="816350" y="806976"/>
            <a:ext cx="7611408" cy="3853006"/>
            <a:chOff x="816350" y="611234"/>
            <a:chExt cx="7611408" cy="385300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028F85D-F9C9-415C-8F26-72245C0B4D85}"/>
                </a:ext>
              </a:extLst>
            </p:cNvPr>
            <p:cNvSpPr txBox="1"/>
            <p:nvPr/>
          </p:nvSpPr>
          <p:spPr>
            <a:xfrm rot="19800000">
              <a:off x="6834621" y="611234"/>
              <a:ext cx="430887" cy="8187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冯友兰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5245E79-1D88-42B5-A785-BEE9F325D443}"/>
                </a:ext>
              </a:extLst>
            </p:cNvPr>
            <p:cNvGrpSpPr/>
            <p:nvPr/>
          </p:nvGrpSpPr>
          <p:grpSpPr>
            <a:xfrm>
              <a:off x="816350" y="743627"/>
              <a:ext cx="7611408" cy="3720613"/>
              <a:chOff x="816350" y="743627"/>
              <a:chExt cx="7611408" cy="372061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499D4AF-8BCA-4386-8594-8615C77FFF4D}"/>
                  </a:ext>
                </a:extLst>
              </p:cNvPr>
              <p:cNvSpPr txBox="1"/>
              <p:nvPr/>
            </p:nvSpPr>
            <p:spPr>
              <a:xfrm rot="1800000">
                <a:off x="3007025" y="761851"/>
                <a:ext cx="430887" cy="81877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王力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E921AF3-6329-438F-8141-88E6134570B6}"/>
                  </a:ext>
                </a:extLst>
              </p:cNvPr>
              <p:cNvSpPr txBox="1"/>
              <p:nvPr/>
            </p:nvSpPr>
            <p:spPr>
              <a:xfrm rot="1800000">
                <a:off x="4432975" y="3138456"/>
                <a:ext cx="430887" cy="81877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鲁迅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84AAF30-75A4-4C5F-B81F-37FF7DAD03A2}"/>
                  </a:ext>
                </a:extLst>
              </p:cNvPr>
              <p:cNvSpPr txBox="1"/>
              <p:nvPr/>
            </p:nvSpPr>
            <p:spPr>
              <a:xfrm rot="19800000">
                <a:off x="816350" y="1580181"/>
                <a:ext cx="430887" cy="81877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俞平伯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08DDA9D-485D-49A7-812A-00184F7965E4}"/>
                  </a:ext>
                </a:extLst>
              </p:cNvPr>
              <p:cNvSpPr txBox="1"/>
              <p:nvPr/>
            </p:nvSpPr>
            <p:spPr>
              <a:xfrm>
                <a:off x="7146421" y="1217589"/>
                <a:ext cx="832179" cy="33855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赵元任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51AEC06-D26E-4A77-9CC0-F72212481740}"/>
                  </a:ext>
                </a:extLst>
              </p:cNvPr>
              <p:cNvSpPr txBox="1"/>
              <p:nvPr/>
            </p:nvSpPr>
            <p:spPr>
              <a:xfrm rot="19800000">
                <a:off x="5438903" y="3005546"/>
                <a:ext cx="430887" cy="81877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顾颉刚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D23CF0E-1611-4137-B5FB-50A11BD9FF46}"/>
                  </a:ext>
                </a:extLst>
              </p:cNvPr>
              <p:cNvSpPr txBox="1"/>
              <p:nvPr/>
            </p:nvSpPr>
            <p:spPr>
              <a:xfrm>
                <a:off x="4760736" y="1201061"/>
                <a:ext cx="832179" cy="33855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陈寅恪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C5A58EEB-ADF0-4E1A-A946-82B80C8770F7}"/>
                  </a:ext>
                </a:extLst>
              </p:cNvPr>
              <p:cNvSpPr txBox="1"/>
              <p:nvPr/>
            </p:nvSpPr>
            <p:spPr>
              <a:xfrm>
                <a:off x="2404619" y="2972118"/>
                <a:ext cx="832179" cy="33855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郭沫若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9F013B9-2116-41E7-8170-93B0F9575A51}"/>
                  </a:ext>
                </a:extLst>
              </p:cNvPr>
              <p:cNvSpPr txBox="1"/>
              <p:nvPr/>
            </p:nvSpPr>
            <p:spPr>
              <a:xfrm>
                <a:off x="1265881" y="3773189"/>
                <a:ext cx="832179" cy="33855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傅斯年</a:t>
                </a: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F70D7969-A992-4CA5-8416-3028CC918F97}"/>
                  </a:ext>
                </a:extLst>
              </p:cNvPr>
              <p:cNvGrpSpPr/>
              <p:nvPr/>
            </p:nvGrpSpPr>
            <p:grpSpPr>
              <a:xfrm>
                <a:off x="959324" y="743627"/>
                <a:ext cx="7276046" cy="3720613"/>
                <a:chOff x="554576" y="743627"/>
                <a:chExt cx="7276046" cy="3720613"/>
              </a:xfrm>
            </p:grpSpPr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266EF564-E4A0-4AEE-81D3-33F4901A3F4F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987" t="-302" r="987" b="33052"/>
                <a:stretch/>
              </p:blipFill>
              <p:spPr>
                <a:xfrm>
                  <a:off x="4053026" y="1503831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23" name="图片 22">
                  <a:extLst>
                    <a:ext uri="{FF2B5EF4-FFF2-40B4-BE49-F238E27FC236}">
                      <a16:creationId xmlns:a16="http://schemas.microsoft.com/office/drawing/2014/main" id="{47D754A6-9AE6-4C0A-8CE2-43EB76BBA45C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385" t="-644" r="1385" b="23586"/>
                <a:stretch/>
              </p:blipFill>
              <p:spPr>
                <a:xfrm>
                  <a:off x="5207770" y="743627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24" name="图片 23">
                  <a:extLst>
                    <a:ext uri="{FF2B5EF4-FFF2-40B4-BE49-F238E27FC236}">
                      <a16:creationId xmlns:a16="http://schemas.microsoft.com/office/drawing/2014/main" id="{15091A84-EB06-474C-917E-32D4C8F59CA3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564" r="8564"/>
                <a:stretch/>
              </p:blipFill>
              <p:spPr>
                <a:xfrm>
                  <a:off x="554576" y="2264036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25" name="图片 24">
                  <a:extLst>
                    <a:ext uri="{FF2B5EF4-FFF2-40B4-BE49-F238E27FC236}">
                      <a16:creationId xmlns:a16="http://schemas.microsoft.com/office/drawing/2014/main" id="{D0865118-21CF-43BC-885A-188075590623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893" t="5484" r="893" b="24558"/>
                <a:stretch/>
              </p:blipFill>
              <p:spPr>
                <a:xfrm>
                  <a:off x="5207770" y="2264036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69E6E358-C751-42F8-84FC-2C46C1187BAC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675" t="-554" r="675" b="28196"/>
                <a:stretch/>
              </p:blipFill>
              <p:spPr>
                <a:xfrm>
                  <a:off x="1720726" y="1503831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27" name="图片 26">
                  <a:extLst>
                    <a:ext uri="{FF2B5EF4-FFF2-40B4-BE49-F238E27FC236}">
                      <a16:creationId xmlns:a16="http://schemas.microsoft.com/office/drawing/2014/main" id="{CC6CF1B7-8167-4991-A496-46F4CBDE5B5A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78" t="3869" r="-1678" b="25595"/>
                <a:stretch/>
              </p:blipFill>
              <p:spPr>
                <a:xfrm>
                  <a:off x="2886876" y="2264036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962B395B-F718-423B-9B77-36C8C62E37C3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613" t="5185" r="1613" b="23745"/>
                <a:stretch/>
              </p:blipFill>
              <p:spPr>
                <a:xfrm>
                  <a:off x="2886876" y="743627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id="{FF58611A-FDF3-46F0-B186-78A0B8A1E0D4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965" t="3542" r="965" b="20986"/>
                <a:stretch/>
              </p:blipFill>
              <p:spPr>
                <a:xfrm>
                  <a:off x="554576" y="743627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6213650B-EE24-4325-80E6-440A78BD7B41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47" t="6450" r="-1947" b="29050"/>
                <a:stretch/>
              </p:blipFill>
              <p:spPr>
                <a:xfrm>
                  <a:off x="6385327" y="1503831"/>
                  <a:ext cx="1445295" cy="1440000"/>
                </a:xfrm>
                <a:prstGeom prst="hexagon">
                  <a:avLst/>
                </a:prstGeom>
              </p:spPr>
            </p:pic>
            <p:pic>
              <p:nvPicPr>
                <p:cNvPr id="11" name="图片 10">
                  <a:extLst>
                    <a:ext uri="{FF2B5EF4-FFF2-40B4-BE49-F238E27FC236}">
                      <a16:creationId xmlns:a16="http://schemas.microsoft.com/office/drawing/2014/main" id="{6046B44D-FDA1-4835-A161-68EF4FBD4665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9" t="4234" r="-49" b="25836"/>
                <a:stretch/>
              </p:blipFill>
              <p:spPr>
                <a:xfrm>
                  <a:off x="6385327" y="3024240"/>
                  <a:ext cx="1445295" cy="1440000"/>
                </a:xfrm>
                <a:prstGeom prst="hexagon">
                  <a:avLst/>
                </a:prstGeom>
              </p:spPr>
            </p:pic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3B75D5F-EB42-435C-BA30-B2DD9B91CFD3}"/>
                  </a:ext>
                </a:extLst>
              </p:cNvPr>
              <p:cNvSpPr txBox="1"/>
              <p:nvPr/>
            </p:nvSpPr>
            <p:spPr>
              <a:xfrm rot="19800000">
                <a:off x="7996871" y="2914874"/>
                <a:ext cx="430887" cy="81877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21212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饶宗颐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9BA792E-FABA-415C-B70A-2F3F6D3D0099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E375399-EFCA-42CA-B48E-5BDAC880F801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BC3358D-5C46-4A50-B68D-EF506A6656B7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143E1A2D-F418-49C7-B381-3D5C53F6EE8B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0C89624-7994-419B-A26B-0FB3836AAD60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D91E9C0-D1BF-48C9-B0A4-4BEB8E14E057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CCE6E85-4AF4-4C70-B6C1-4FFBBC57FD29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F47D914-F401-426E-A277-62877895B180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B211A55-EA3A-4B2A-B855-DBEE9273A0F2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87045814-22F5-401D-A626-2E06087F2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045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0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61AD365-14CA-4AF9-856B-04074359A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94" y="483518"/>
            <a:ext cx="7009812" cy="432704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D6E3102-AA03-428F-8F7A-B08DD053307E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692D8A-DF2B-4D9D-A862-10D55BE48823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225903-3F4C-44AF-A34D-055E38517A27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91CB4BDD-2F5D-46E6-814E-2D813274706E}"/>
              </a:ext>
            </a:extLst>
          </p:cNvPr>
          <p:cNvSpPr/>
          <p:nvPr/>
        </p:nvSpPr>
        <p:spPr>
          <a:xfrm>
            <a:off x="683568" y="0"/>
            <a:ext cx="1440160" cy="699542"/>
          </a:xfrm>
          <a:prstGeom prst="flowChartOffpageConnector">
            <a:avLst/>
          </a:prstGeom>
          <a:solidFill>
            <a:srgbClr val="719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43458C-BE1F-474A-B2C8-224876E71565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AAB011-BB63-457F-9668-69C2CDFDE162}"/>
              </a:ext>
            </a:extLst>
          </p:cNvPr>
          <p:cNvSpPr txBox="1"/>
          <p:nvPr/>
        </p:nvSpPr>
        <p:spPr>
          <a:xfrm>
            <a:off x="1955712" y="777935"/>
            <a:ext cx="56262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两院院士   </a:t>
            </a:r>
            <a:r>
              <a:rPr lang="en-US" altLang="zh-CN" sz="2400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*20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国家“</a:t>
            </a:r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973</a:t>
            </a:r>
            <a:r>
              <a:rPr lang="zh-CN" altLang="en-US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”计划项目首席科学家   </a:t>
            </a:r>
            <a:r>
              <a:rPr lang="en-US" altLang="zh-CN" sz="2400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*20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千人计划   </a:t>
            </a:r>
            <a:r>
              <a:rPr lang="en-US" altLang="zh-CN" sz="2400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*113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长江学者奖励计划   </a:t>
            </a:r>
            <a:r>
              <a:rPr lang="en-US" altLang="zh-CN" sz="2400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*60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国家杰出青年基金获得者   </a:t>
            </a:r>
            <a:r>
              <a:rPr lang="en-US" altLang="zh-CN" sz="2400" b="1" dirty="0">
                <a:solidFill>
                  <a:srgbClr val="0B5A2A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*79</a:t>
            </a:r>
            <a:endParaRPr lang="zh-CN" altLang="en-US" sz="2400" b="1" dirty="0">
              <a:solidFill>
                <a:srgbClr val="0B5A2A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16304CD-E8F0-4DA2-8346-027B8697D9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21" y="3177125"/>
            <a:ext cx="648000" cy="64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9BE2151-4C05-4C43-86C5-B0A971F8E0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21" y="3902104"/>
            <a:ext cx="648000" cy="64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56BA458-52BF-4292-AACD-03C72AC9F42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21" y="1679009"/>
            <a:ext cx="648000" cy="64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1702BD0-BF01-4ACC-B546-68128E3C014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21" y="954030"/>
            <a:ext cx="648000" cy="64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070E44F-B2D5-4C8F-8BD5-B4C5A23003D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21" y="2419610"/>
            <a:ext cx="648000" cy="64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C76BF0-676E-48F7-8B64-F8E67CBD30DF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2BEAAC7-C81A-4590-B192-8EBD01FEB379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5EAD314-38DA-47BB-9464-933C3699BB96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07B0400-B989-43A7-890D-CDB3EA0769A8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86BF1E5-CD5D-4131-9CDA-B286B1866833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9522E02-1FD4-4AF7-A1A2-44D5E8A9F0F3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1D66917-248A-4315-B89E-D4AC7D733DE9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E0E361B-2BCF-4AA5-883F-3603169C7F42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0FDE381-C633-46B3-962C-221699E0638F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C9AEA37-C957-444C-B015-7F104C01B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48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0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FA835B0-D3D3-474F-99A8-1F4A71223946}"/>
              </a:ext>
            </a:extLst>
          </p:cNvPr>
          <p:cNvSpPr/>
          <p:nvPr/>
        </p:nvSpPr>
        <p:spPr>
          <a:xfrm>
            <a:off x="323528" y="285496"/>
            <a:ext cx="8496944" cy="45725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D59C7E-D542-43BD-8314-F7E791939B0C}"/>
              </a:ext>
            </a:extLst>
          </p:cNvPr>
          <p:cNvSpPr/>
          <p:nvPr/>
        </p:nvSpPr>
        <p:spPr>
          <a:xfrm>
            <a:off x="215516" y="141750"/>
            <a:ext cx="8712968" cy="4860000"/>
          </a:xfrm>
          <a:prstGeom prst="rect">
            <a:avLst/>
          </a:prstGeom>
          <a:noFill/>
          <a:ln w="6350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F49CB40-7AF0-45B6-88A8-739B525FBE13}"/>
              </a:ext>
            </a:extLst>
          </p:cNvPr>
          <p:cNvSpPr/>
          <p:nvPr/>
        </p:nvSpPr>
        <p:spPr>
          <a:xfrm>
            <a:off x="0" y="0"/>
            <a:ext cx="9144000" cy="483518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CADF42CA-8015-4EE9-83F7-C6CD16E8B7EC}"/>
              </a:ext>
            </a:extLst>
          </p:cNvPr>
          <p:cNvSpPr/>
          <p:nvPr/>
        </p:nvSpPr>
        <p:spPr>
          <a:xfrm>
            <a:off x="683568" y="0"/>
            <a:ext cx="1440160" cy="699542"/>
          </a:xfrm>
          <a:prstGeom prst="flowChartOffpageConnector">
            <a:avLst/>
          </a:prstGeom>
          <a:solidFill>
            <a:srgbClr val="719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CA0B16-B177-473D-86F4-B1EC939D789F}"/>
              </a:ext>
            </a:extLst>
          </p:cNvPr>
          <p:cNvSpPr txBox="1"/>
          <p:nvPr/>
        </p:nvSpPr>
        <p:spPr>
          <a:xfrm>
            <a:off x="683568" y="7248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纵览古今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招贤纳士            </a:t>
            </a:r>
            <a:r>
              <a: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&gt;            </a:t>
            </a: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我的大学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5E7742F-0D2F-4C26-BB3B-0A8538B010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462837"/>
              </p:ext>
            </p:extLst>
          </p:nvPr>
        </p:nvGraphicFramePr>
        <p:xfrm>
          <a:off x="4460183" y="727170"/>
          <a:ext cx="4007302" cy="38871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8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680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2018</a:t>
                      </a: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年</a:t>
                      </a:r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QS</a:t>
                      </a: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世界大学排名</a:t>
                      </a:r>
                    </a:p>
                  </a:txBody>
                  <a:tcPr marL="68580" marR="68580" marT="34290" marB="34290" anchor="ctr">
                    <a:solidFill>
                      <a:srgbClr val="719E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国内排名</a:t>
                      </a:r>
                      <a:endParaRPr lang="en-US" altLang="zh-CN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（除港澳台）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国际排名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学校名称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25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清华大学（北京）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38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北京大学（北京）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40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复旦大学（上海）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4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62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上海交通大学（上海）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5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87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浙江大学（杭州）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8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97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中国科学技术大学（合肥）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7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114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南京大学（南京）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8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256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北京师范大学（北京）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9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282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武汉大学（武汉）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10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316</a:t>
                      </a:r>
                      <a:endParaRPr lang="zh-CN" altLang="en-US" sz="1200" dirty="0">
                        <a:solidFill>
                          <a:srgbClr val="0B5A2A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rgbClr val="0B5A2A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同济大学（上海）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1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21212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11</a:t>
                      </a:r>
                      <a:endParaRPr lang="zh-CN" altLang="en-US" sz="1200" b="1" dirty="0">
                        <a:solidFill>
                          <a:srgbClr val="21212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21212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319</a:t>
                      </a:r>
                      <a:endParaRPr lang="zh-CN" altLang="en-US" sz="1200" b="1" dirty="0">
                        <a:solidFill>
                          <a:srgbClr val="21212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rgbClr val="21212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中山大学（广州）</a:t>
                      </a:r>
                    </a:p>
                  </a:txBody>
                  <a:tcPr marL="68580" marR="68580" marT="34290" marB="3429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D93A9DCA-C326-43E4-9ECD-763745EB625C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23B33EC-D8EE-4512-95F0-085791D17508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5487AB8-A514-44E7-993C-2ADE05DF6A8D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9E31DCD-A43A-4897-B779-F5B27892B53F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46A701D-6EB7-4870-AC90-04BA3706D459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4D3A6A0-14ED-4F39-B1B4-BC50B9D1DA54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E9936B4-F558-4274-899B-90A4317C585A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753520E-1057-4905-96AE-5CF7BA8B52EC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A55396D-EF6F-43D7-AB21-067CEE5546DD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A94D18C9-C5CE-405F-9CCA-665EB69262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99316" l="4685" r="89898">
                        <a14:foregroundMark x1="18009" y1="85840" x2="41288" y2="99414"/>
                        <a14:foregroundMark x1="41288" y1="99414" x2="36457" y2="55469"/>
                        <a14:foregroundMark x1="4685" y1="89160" x2="10249" y2="928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06" r="25104" b="2099"/>
          <a:stretch/>
        </p:blipFill>
        <p:spPr>
          <a:xfrm>
            <a:off x="321576" y="784339"/>
            <a:ext cx="3386328" cy="4073665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6BA0ABAA-9790-4099-BE2C-77BBC6EFD9F6}"/>
              </a:ext>
            </a:extLst>
          </p:cNvPr>
          <p:cNvGrpSpPr/>
          <p:nvPr/>
        </p:nvGrpSpPr>
        <p:grpSpPr>
          <a:xfrm>
            <a:off x="2004552" y="1858098"/>
            <a:ext cx="2326278" cy="1502471"/>
            <a:chOff x="2004552" y="1858098"/>
            <a:chExt cx="2326278" cy="150247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BB38D5D-C58A-477F-A997-F8DC6911CC78}"/>
                </a:ext>
              </a:extLst>
            </p:cNvPr>
            <p:cNvSpPr/>
            <p:nvPr/>
          </p:nvSpPr>
          <p:spPr>
            <a:xfrm>
              <a:off x="2051720" y="1858098"/>
              <a:ext cx="2153662" cy="1502471"/>
            </a:xfrm>
            <a:prstGeom prst="rect">
              <a:avLst/>
            </a:prstGeom>
            <a:solidFill>
              <a:srgbClr val="B7D07A">
                <a:alpha val="5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637F7D-8E36-4EA0-BE06-CB612D3703A2}"/>
                </a:ext>
              </a:extLst>
            </p:cNvPr>
            <p:cNvSpPr txBox="1"/>
            <p:nvPr/>
          </p:nvSpPr>
          <p:spPr>
            <a:xfrm>
              <a:off x="2004552" y="1944815"/>
              <a:ext cx="232627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国际视野</a:t>
              </a:r>
              <a:endParaRPr lang="en-US" altLang="zh-CN" sz="40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世界前茅</a:t>
              </a:r>
            </a:p>
          </p:txBody>
        </p:sp>
      </p:grpSp>
      <p:sp>
        <p:nvSpPr>
          <p:cNvPr id="25" name="灯片编号占位符 24">
            <a:extLst>
              <a:ext uri="{FF2B5EF4-FFF2-40B4-BE49-F238E27FC236}">
                <a16:creationId xmlns:a16="http://schemas.microsoft.com/office/drawing/2014/main" id="{F471127B-3B8C-4113-8979-F2C47C8B8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880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9E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9EE8060E-F81B-45B5-8E0D-D9A04BB63D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5" b="26052"/>
          <a:stretch/>
        </p:blipFill>
        <p:spPr>
          <a:xfrm>
            <a:off x="0" y="-2861"/>
            <a:ext cx="6462549" cy="514636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D3F9A8C-8CF0-4382-A906-C79D816BD51F}"/>
              </a:ext>
            </a:extLst>
          </p:cNvPr>
          <p:cNvSpPr txBox="1"/>
          <p:nvPr/>
        </p:nvSpPr>
        <p:spPr>
          <a:xfrm>
            <a:off x="-767711" y="-2180778"/>
            <a:ext cx="6256841" cy="90178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8000" b="1" dirty="0">
                <a:solidFill>
                  <a:schemeClr val="bg1">
                    <a:alpha val="7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Bahnschrift SemiLight Condensed" panose="020B0502040204020203" pitchFamily="34" charset="0"/>
                <a:ea typeface="文悦古体仿宋 (非商业使用)" pitchFamily="50" charset="-122"/>
              </a:rPr>
              <a:t>02</a:t>
            </a:r>
            <a:endParaRPr lang="zh-CN" altLang="en-US" sz="58000" b="1" dirty="0">
              <a:solidFill>
                <a:schemeClr val="bg1">
                  <a:alpha val="7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Bahnschrift SemiLight Condensed" panose="020B0502040204020203" pitchFamily="34" charset="0"/>
              <a:ea typeface="文悦古体仿宋 (非商业使用)" pitchFamily="50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CE7A0B5-98C4-47BF-9D66-36928A15469A}"/>
              </a:ext>
            </a:extLst>
          </p:cNvPr>
          <p:cNvSpPr/>
          <p:nvPr/>
        </p:nvSpPr>
        <p:spPr>
          <a:xfrm>
            <a:off x="4211960" y="2715766"/>
            <a:ext cx="4932040" cy="1080120"/>
          </a:xfrm>
          <a:prstGeom prst="rect">
            <a:avLst/>
          </a:prstGeom>
          <a:solidFill>
            <a:srgbClr val="2121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47D2CB-D57E-456D-B83C-FA80CDAE41A5}"/>
              </a:ext>
            </a:extLst>
          </p:cNvPr>
          <p:cNvSpPr txBox="1"/>
          <p:nvPr/>
        </p:nvSpPr>
        <p:spPr>
          <a:xfrm>
            <a:off x="5580112" y="1946325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Bahnschrift" panose="020B0502040204020203" pitchFamily="34" charset="0"/>
              </a:rPr>
              <a:t>PART  TWO</a:t>
            </a:r>
            <a:endParaRPr lang="zh-CN" altLang="en-US" sz="4400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EBB5B9-8FF7-4F7A-A651-F689D848D5BF}"/>
              </a:ext>
            </a:extLst>
          </p:cNvPr>
          <p:cNvSpPr txBox="1"/>
          <p:nvPr/>
        </p:nvSpPr>
        <p:spPr>
          <a:xfrm>
            <a:off x="4654914" y="2901883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独树一帜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E810C13-DE0F-4D8A-8A5A-BFAA775395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654" y="0"/>
            <a:ext cx="1110346" cy="101126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C4868AA2-BC0C-4DA2-8664-7C659C4307C8}"/>
              </a:ext>
            </a:extLst>
          </p:cNvPr>
          <p:cNvGrpSpPr/>
          <p:nvPr/>
        </p:nvGrpSpPr>
        <p:grpSpPr>
          <a:xfrm>
            <a:off x="-1559686" y="0"/>
            <a:ext cx="1412099" cy="3456384"/>
            <a:chOff x="-2368829" y="73585"/>
            <a:chExt cx="1412099" cy="345638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0153D21-15D5-4C3B-80B0-E6CB5FA52259}"/>
                </a:ext>
              </a:extLst>
            </p:cNvPr>
            <p:cNvSpPr/>
            <p:nvPr/>
          </p:nvSpPr>
          <p:spPr>
            <a:xfrm>
              <a:off x="-2368829" y="505633"/>
              <a:ext cx="1412099" cy="432048"/>
            </a:xfrm>
            <a:prstGeom prst="rect">
              <a:avLst/>
            </a:prstGeom>
            <a:solidFill>
              <a:srgbClr val="719E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2B7E070-F9F7-4E22-8C6E-A33742CC1B02}"/>
                </a:ext>
              </a:extLst>
            </p:cNvPr>
            <p:cNvSpPr/>
            <p:nvPr/>
          </p:nvSpPr>
          <p:spPr>
            <a:xfrm>
              <a:off x="-2368829" y="73585"/>
              <a:ext cx="1412099" cy="432048"/>
            </a:xfrm>
            <a:prstGeom prst="rect">
              <a:avLst/>
            </a:prstGeom>
            <a:solidFill>
              <a:srgbClr val="B7D0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84E8010-02AA-45E0-8655-36028E07C503}"/>
                </a:ext>
              </a:extLst>
            </p:cNvPr>
            <p:cNvSpPr/>
            <p:nvPr/>
          </p:nvSpPr>
          <p:spPr>
            <a:xfrm>
              <a:off x="-2368829" y="937681"/>
              <a:ext cx="1412099" cy="432048"/>
            </a:xfrm>
            <a:prstGeom prst="rect">
              <a:avLst/>
            </a:prstGeom>
            <a:solidFill>
              <a:srgbClr val="498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CEB677E-DFE2-4F72-8C63-E9014B0855CC}"/>
                </a:ext>
              </a:extLst>
            </p:cNvPr>
            <p:cNvSpPr/>
            <p:nvPr/>
          </p:nvSpPr>
          <p:spPr>
            <a:xfrm>
              <a:off x="-2368829" y="1369729"/>
              <a:ext cx="1412099" cy="432048"/>
            </a:xfrm>
            <a:prstGeom prst="rect">
              <a:avLst/>
            </a:prstGeom>
            <a:solidFill>
              <a:srgbClr val="0B5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8CC9DAD-8F27-438B-8687-0AFC17AC3A9A}"/>
                </a:ext>
              </a:extLst>
            </p:cNvPr>
            <p:cNvSpPr/>
            <p:nvPr/>
          </p:nvSpPr>
          <p:spPr>
            <a:xfrm>
              <a:off x="-2368829" y="2233825"/>
              <a:ext cx="141209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9E7C2D5-1C72-4FBC-B7E3-488FB8755C08}"/>
                </a:ext>
              </a:extLst>
            </p:cNvPr>
            <p:cNvSpPr/>
            <p:nvPr/>
          </p:nvSpPr>
          <p:spPr>
            <a:xfrm>
              <a:off x="-2368829" y="1801777"/>
              <a:ext cx="1412099" cy="432048"/>
            </a:xfrm>
            <a:prstGeom prst="rect">
              <a:avLst/>
            </a:prstGeom>
            <a:solidFill>
              <a:srgbClr val="084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E665C5B-E6E9-427A-9463-D16FB12EB905}"/>
                </a:ext>
              </a:extLst>
            </p:cNvPr>
            <p:cNvSpPr/>
            <p:nvPr/>
          </p:nvSpPr>
          <p:spPr>
            <a:xfrm>
              <a:off x="-2368829" y="2670383"/>
              <a:ext cx="1412099" cy="4320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31FAA5C-A304-4698-A0E0-D823C3F86711}"/>
                </a:ext>
              </a:extLst>
            </p:cNvPr>
            <p:cNvSpPr/>
            <p:nvPr/>
          </p:nvSpPr>
          <p:spPr>
            <a:xfrm>
              <a:off x="-2368829" y="3097921"/>
              <a:ext cx="1412099" cy="432048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84FB402-16B2-4AD1-9EE5-63D75F1CB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370E3-827E-4EE2-8CD1-04E3A51BFAF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370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gw0g1p4">
      <a:majorFont>
        <a:latin typeface="Arial"/>
        <a:ea typeface="汉仪润圆-45W"/>
        <a:cs typeface=""/>
      </a:majorFont>
      <a:minorFont>
        <a:latin typeface="Arial"/>
        <a:ea typeface="汉仪润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gw0g1p4">
      <a:majorFont>
        <a:latin typeface="Arial"/>
        <a:ea typeface="汉仪润圆-45W"/>
        <a:cs typeface=""/>
      </a:majorFont>
      <a:minorFont>
        <a:latin typeface="Arial"/>
        <a:ea typeface="汉仪润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723</Words>
  <Application>Microsoft Office PowerPoint</Application>
  <PresentationFormat>全屏显示(16:9)</PresentationFormat>
  <Paragraphs>239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Bahnschrift SemiLight Condensed</vt:lpstr>
      <vt:lpstr>思源黑体 CN Normal</vt:lpstr>
      <vt:lpstr>Segoe UI</vt:lpstr>
      <vt:lpstr>Bahnschrift Light</vt:lpstr>
      <vt:lpstr>等线 Light</vt:lpstr>
      <vt:lpstr>思源宋体 CN Heavy</vt:lpstr>
      <vt:lpstr>Arial</vt:lpstr>
      <vt:lpstr>思源黑体 CN Medium</vt:lpstr>
      <vt:lpstr>Segoe UI Light</vt:lpstr>
      <vt:lpstr>汉仪尚巍手书W</vt:lpstr>
      <vt:lpstr>Bahnschrift</vt:lpstr>
      <vt:lpstr>汉仪润圆-45W</vt:lpstr>
      <vt:lpstr>微软雅黑</vt:lpstr>
      <vt:lpstr>Calibri</vt:lpstr>
      <vt:lpstr>Century Gothic</vt:lpstr>
      <vt:lpstr>等线</vt:lpstr>
      <vt:lpstr>中山行书百年纪念版</vt:lpstr>
      <vt:lpstr>Office 主题​​</vt:lpstr>
      <vt:lpstr>2_Office 主题​​</vt:lpstr>
      <vt:lpstr>19_Office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张乐怡</dc:creator>
  <cp:lastModifiedBy>Yunxuan Liu</cp:lastModifiedBy>
  <cp:revision>61</cp:revision>
  <dcterms:created xsi:type="dcterms:W3CDTF">2019-04-04T15:41:44Z</dcterms:created>
  <dcterms:modified xsi:type="dcterms:W3CDTF">2019-04-13T06:36:53Z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2019-04-13T06:36:46.9991274Z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1bf5b750-5ec9-4b13-99af-4b93f046e944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